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66" r:id="rId2"/>
    <p:sldId id="315" r:id="rId3"/>
    <p:sldId id="275" r:id="rId4"/>
    <p:sldId id="352" r:id="rId5"/>
    <p:sldId id="355" r:id="rId6"/>
    <p:sldId id="370" r:id="rId7"/>
    <p:sldId id="369" r:id="rId8"/>
    <p:sldId id="371" r:id="rId9"/>
    <p:sldId id="376" r:id="rId10"/>
    <p:sldId id="381" r:id="rId11"/>
    <p:sldId id="377" r:id="rId12"/>
    <p:sldId id="397" r:id="rId13"/>
    <p:sldId id="378" r:id="rId14"/>
    <p:sldId id="398" r:id="rId15"/>
    <p:sldId id="379" r:id="rId16"/>
    <p:sldId id="399" r:id="rId17"/>
    <p:sldId id="380" r:id="rId18"/>
    <p:sldId id="385" r:id="rId19"/>
    <p:sldId id="387" r:id="rId20"/>
    <p:sldId id="389" r:id="rId21"/>
    <p:sldId id="388" r:id="rId22"/>
    <p:sldId id="392" r:id="rId23"/>
    <p:sldId id="390" r:id="rId24"/>
    <p:sldId id="391" r:id="rId25"/>
    <p:sldId id="393" r:id="rId26"/>
    <p:sldId id="394" r:id="rId27"/>
  </p:sldIdLst>
  <p:sldSz cx="15119350" cy="10691813"/>
  <p:notesSz cx="9942513" cy="14371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BF0000"/>
    <a:srgbClr val="2E916C"/>
    <a:srgbClr val="FFC1C1"/>
    <a:srgbClr val="EB21D8"/>
    <a:srgbClr val="66FFFF"/>
    <a:srgbClr val="D3F5FC"/>
    <a:srgbClr val="FF7575"/>
    <a:srgbClr val="96E7F9"/>
    <a:srgbClr val="D75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733" autoAdjust="0"/>
  </p:normalViewPr>
  <p:slideViewPr>
    <p:cSldViewPr snapToGrid="0">
      <p:cViewPr varScale="1">
        <p:scale>
          <a:sx n="79" d="100"/>
          <a:sy n="79" d="100"/>
        </p:scale>
        <p:origin x="132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8475" cy="720725"/>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5632450" y="0"/>
            <a:ext cx="4308475" cy="720725"/>
          </a:xfrm>
          <a:prstGeom prst="rect">
            <a:avLst/>
          </a:prstGeom>
        </p:spPr>
        <p:txBody>
          <a:bodyPr vert="horz" lIns="91440" tIns="45720" rIns="91440" bIns="45720" rtlCol="0"/>
          <a:lstStyle>
            <a:lvl1pPr algn="r">
              <a:defRPr sz="1200"/>
            </a:lvl1pPr>
          </a:lstStyle>
          <a:p>
            <a:fld id="{A1C9FD00-63FD-4EF1-95DD-3DA4BC1E797A}" type="datetimeFigureOut">
              <a:rPr lang="fr-CH" smtClean="0"/>
              <a:t>28.09.2022</a:t>
            </a:fld>
            <a:endParaRPr lang="fr-CH"/>
          </a:p>
        </p:txBody>
      </p:sp>
      <p:sp>
        <p:nvSpPr>
          <p:cNvPr id="4" name="Espace réservé de l'image des diapositives 3"/>
          <p:cNvSpPr>
            <a:spLocks noGrp="1" noRot="1" noChangeAspect="1"/>
          </p:cNvSpPr>
          <p:nvPr>
            <p:ph type="sldImg" idx="2"/>
          </p:nvPr>
        </p:nvSpPr>
        <p:spPr>
          <a:xfrm>
            <a:off x="1541463" y="1797050"/>
            <a:ext cx="6859587" cy="4849813"/>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993775" y="6916738"/>
            <a:ext cx="7954963" cy="56578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13650913"/>
            <a:ext cx="4308475" cy="720725"/>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5632450" y="13650913"/>
            <a:ext cx="4308475" cy="720725"/>
          </a:xfrm>
          <a:prstGeom prst="rect">
            <a:avLst/>
          </a:prstGeom>
        </p:spPr>
        <p:txBody>
          <a:bodyPr vert="horz" lIns="91440" tIns="45720" rIns="91440" bIns="45720" rtlCol="0" anchor="b"/>
          <a:lstStyle>
            <a:lvl1pPr algn="r">
              <a:defRPr sz="1200"/>
            </a:lvl1pPr>
          </a:lstStyle>
          <a:p>
            <a:fld id="{7D04E023-DA93-4ADB-8B88-FDAEBE7EA231}" type="slidenum">
              <a:rPr lang="fr-CH" smtClean="0"/>
              <a:t>‹N°›</a:t>
            </a:fld>
            <a:endParaRPr lang="fr-CH"/>
          </a:p>
        </p:txBody>
      </p:sp>
    </p:spTree>
    <p:extLst>
      <p:ext uri="{BB962C8B-B14F-4D97-AF65-F5344CB8AC3E}">
        <p14:creationId xmlns:p14="http://schemas.microsoft.com/office/powerpoint/2010/main" val="909676487"/>
      </p:ext>
    </p:extLst>
  </p:cSld>
  <p:clrMap bg1="lt1" tx1="dk1" bg2="lt2" tx2="dk2" accent1="accent1" accent2="accent2" accent3="accent3" accent4="accent4" accent5="accent5" accent6="accent6" hlink="hlink" folHlink="folHlink"/>
  <p:notesStyle>
    <a:lvl1pPr marL="0" algn="l" defTabSz="1238921" rtl="0" eaLnBrk="1" latinLnBrk="0" hangingPunct="1">
      <a:defRPr sz="1626" kern="1200">
        <a:solidFill>
          <a:schemeClr val="tx1"/>
        </a:solidFill>
        <a:latin typeface="+mn-lt"/>
        <a:ea typeface="+mn-ea"/>
        <a:cs typeface="+mn-cs"/>
      </a:defRPr>
    </a:lvl1pPr>
    <a:lvl2pPr marL="619460" algn="l" defTabSz="1238921" rtl="0" eaLnBrk="1" latinLnBrk="0" hangingPunct="1">
      <a:defRPr sz="1626" kern="1200">
        <a:solidFill>
          <a:schemeClr val="tx1"/>
        </a:solidFill>
        <a:latin typeface="+mn-lt"/>
        <a:ea typeface="+mn-ea"/>
        <a:cs typeface="+mn-cs"/>
      </a:defRPr>
    </a:lvl2pPr>
    <a:lvl3pPr marL="1238921" algn="l" defTabSz="1238921" rtl="0" eaLnBrk="1" latinLnBrk="0" hangingPunct="1">
      <a:defRPr sz="1626" kern="1200">
        <a:solidFill>
          <a:schemeClr val="tx1"/>
        </a:solidFill>
        <a:latin typeface="+mn-lt"/>
        <a:ea typeface="+mn-ea"/>
        <a:cs typeface="+mn-cs"/>
      </a:defRPr>
    </a:lvl3pPr>
    <a:lvl4pPr marL="1858381" algn="l" defTabSz="1238921" rtl="0" eaLnBrk="1" latinLnBrk="0" hangingPunct="1">
      <a:defRPr sz="1626" kern="1200">
        <a:solidFill>
          <a:schemeClr val="tx1"/>
        </a:solidFill>
        <a:latin typeface="+mn-lt"/>
        <a:ea typeface="+mn-ea"/>
        <a:cs typeface="+mn-cs"/>
      </a:defRPr>
    </a:lvl4pPr>
    <a:lvl5pPr marL="2477841" algn="l" defTabSz="1238921" rtl="0" eaLnBrk="1" latinLnBrk="0" hangingPunct="1">
      <a:defRPr sz="1626" kern="1200">
        <a:solidFill>
          <a:schemeClr val="tx1"/>
        </a:solidFill>
        <a:latin typeface="+mn-lt"/>
        <a:ea typeface="+mn-ea"/>
        <a:cs typeface="+mn-cs"/>
      </a:defRPr>
    </a:lvl5pPr>
    <a:lvl6pPr marL="3097301" algn="l" defTabSz="1238921" rtl="0" eaLnBrk="1" latinLnBrk="0" hangingPunct="1">
      <a:defRPr sz="1626" kern="1200">
        <a:solidFill>
          <a:schemeClr val="tx1"/>
        </a:solidFill>
        <a:latin typeface="+mn-lt"/>
        <a:ea typeface="+mn-ea"/>
        <a:cs typeface="+mn-cs"/>
      </a:defRPr>
    </a:lvl6pPr>
    <a:lvl7pPr marL="3716762" algn="l" defTabSz="1238921" rtl="0" eaLnBrk="1" latinLnBrk="0" hangingPunct="1">
      <a:defRPr sz="1626" kern="1200">
        <a:solidFill>
          <a:schemeClr val="tx1"/>
        </a:solidFill>
        <a:latin typeface="+mn-lt"/>
        <a:ea typeface="+mn-ea"/>
        <a:cs typeface="+mn-cs"/>
      </a:defRPr>
    </a:lvl7pPr>
    <a:lvl8pPr marL="4336222" algn="l" defTabSz="1238921" rtl="0" eaLnBrk="1" latinLnBrk="0" hangingPunct="1">
      <a:defRPr sz="1626" kern="1200">
        <a:solidFill>
          <a:schemeClr val="tx1"/>
        </a:solidFill>
        <a:latin typeface="+mn-lt"/>
        <a:ea typeface="+mn-ea"/>
        <a:cs typeface="+mn-cs"/>
      </a:defRPr>
    </a:lvl8pPr>
    <a:lvl9pPr marL="4955682" algn="l" defTabSz="1238921" rtl="0" eaLnBrk="1" latinLnBrk="0" hangingPunct="1">
      <a:defRPr sz="162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D04E023-DA93-4ADB-8B88-FDAEBE7EA231}" type="slidenum">
              <a:rPr lang="fr-CH" smtClean="0"/>
              <a:t>4</a:t>
            </a:fld>
            <a:endParaRPr lang="fr-CH"/>
          </a:p>
        </p:txBody>
      </p:sp>
    </p:spTree>
    <p:extLst>
      <p:ext uri="{BB962C8B-B14F-4D97-AF65-F5344CB8AC3E}">
        <p14:creationId xmlns:p14="http://schemas.microsoft.com/office/powerpoint/2010/main" val="891779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fr-FR"/>
              <a:t>Modifiez le style du titre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70C63B7-D342-49D1-B11E-5560C6655644}" type="datetime1">
              <a:rPr lang="fr-CH" smtClean="0"/>
              <a:t>28.09.2022</a:t>
            </a:fld>
            <a:endParaRPr lang="fr-CH"/>
          </a:p>
        </p:txBody>
      </p:sp>
      <p:sp>
        <p:nvSpPr>
          <p:cNvPr id="5" name="Footer Placeholder 4"/>
          <p:cNvSpPr>
            <a:spLocks noGrp="1"/>
          </p:cNvSpPr>
          <p:nvPr>
            <p:ph type="ftr" sz="quarter" idx="11"/>
          </p:nvPr>
        </p:nvSpPr>
        <p:spPr/>
        <p:txBody>
          <a:bodyPr/>
          <a:lstStyle/>
          <a:p>
            <a:r>
              <a:rPr lang="fr-CH"/>
              <a:t>Manon Velasco - 2022.06.29</a:t>
            </a:r>
          </a:p>
        </p:txBody>
      </p:sp>
      <p:sp>
        <p:nvSpPr>
          <p:cNvPr id="6" name="Slide Number Placeholder 5"/>
          <p:cNvSpPr>
            <a:spLocks noGrp="1"/>
          </p:cNvSpPr>
          <p:nvPr>
            <p:ph type="sldNum" sz="quarter" idx="12"/>
          </p:nvPr>
        </p:nvSpPr>
        <p:spPr/>
        <p:txBody>
          <a:bodyPr/>
          <a:lstStyle/>
          <a:p>
            <a:fld id="{59399128-0019-42BB-ADE5-575B24C68BC0}" type="slidenum">
              <a:rPr lang="fr-CH" smtClean="0"/>
              <a:t>‹N°›</a:t>
            </a:fld>
            <a:endParaRPr lang="fr-CH"/>
          </a:p>
        </p:txBody>
      </p:sp>
    </p:spTree>
    <p:extLst>
      <p:ext uri="{BB962C8B-B14F-4D97-AF65-F5344CB8AC3E}">
        <p14:creationId xmlns:p14="http://schemas.microsoft.com/office/powerpoint/2010/main" val="27756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D9D56BC-1BF7-4B6F-9A5C-948E5B663DB6}" type="datetime1">
              <a:rPr lang="fr-CH" smtClean="0"/>
              <a:t>28.09.2022</a:t>
            </a:fld>
            <a:endParaRPr lang="fr-CH"/>
          </a:p>
        </p:txBody>
      </p:sp>
      <p:sp>
        <p:nvSpPr>
          <p:cNvPr id="5" name="Footer Placeholder 4"/>
          <p:cNvSpPr>
            <a:spLocks noGrp="1"/>
          </p:cNvSpPr>
          <p:nvPr>
            <p:ph type="ftr" sz="quarter" idx="11"/>
          </p:nvPr>
        </p:nvSpPr>
        <p:spPr/>
        <p:txBody>
          <a:bodyPr/>
          <a:lstStyle/>
          <a:p>
            <a:r>
              <a:rPr lang="fr-CH"/>
              <a:t>Manon Velasco - 2022.06.29</a:t>
            </a:r>
          </a:p>
        </p:txBody>
      </p:sp>
      <p:sp>
        <p:nvSpPr>
          <p:cNvPr id="6" name="Slide Number Placeholder 5"/>
          <p:cNvSpPr>
            <a:spLocks noGrp="1"/>
          </p:cNvSpPr>
          <p:nvPr>
            <p:ph type="sldNum" sz="quarter" idx="12"/>
          </p:nvPr>
        </p:nvSpPr>
        <p:spPr/>
        <p:txBody>
          <a:bodyPr/>
          <a:lstStyle/>
          <a:p>
            <a:fld id="{59399128-0019-42BB-ADE5-575B24C68BC0}" type="slidenum">
              <a:rPr lang="fr-CH" smtClean="0"/>
              <a:t>‹N°›</a:t>
            </a:fld>
            <a:endParaRPr lang="fr-CH"/>
          </a:p>
        </p:txBody>
      </p:sp>
    </p:spTree>
    <p:extLst>
      <p:ext uri="{BB962C8B-B14F-4D97-AF65-F5344CB8AC3E}">
        <p14:creationId xmlns:p14="http://schemas.microsoft.com/office/powerpoint/2010/main" val="241176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CFE0E0D-F82F-4023-B599-87DF2D956A14}" type="datetime1">
              <a:rPr lang="fr-CH" smtClean="0"/>
              <a:t>28.09.2022</a:t>
            </a:fld>
            <a:endParaRPr lang="fr-CH"/>
          </a:p>
        </p:txBody>
      </p:sp>
      <p:sp>
        <p:nvSpPr>
          <p:cNvPr id="5" name="Footer Placeholder 4"/>
          <p:cNvSpPr>
            <a:spLocks noGrp="1"/>
          </p:cNvSpPr>
          <p:nvPr>
            <p:ph type="ftr" sz="quarter" idx="11"/>
          </p:nvPr>
        </p:nvSpPr>
        <p:spPr/>
        <p:txBody>
          <a:bodyPr/>
          <a:lstStyle/>
          <a:p>
            <a:r>
              <a:rPr lang="fr-CH"/>
              <a:t>Manon Velasco - 2022.06.29</a:t>
            </a:r>
          </a:p>
        </p:txBody>
      </p:sp>
      <p:sp>
        <p:nvSpPr>
          <p:cNvPr id="6" name="Slide Number Placeholder 5"/>
          <p:cNvSpPr>
            <a:spLocks noGrp="1"/>
          </p:cNvSpPr>
          <p:nvPr>
            <p:ph type="sldNum" sz="quarter" idx="12"/>
          </p:nvPr>
        </p:nvSpPr>
        <p:spPr/>
        <p:txBody>
          <a:bodyPr/>
          <a:lstStyle/>
          <a:p>
            <a:fld id="{59399128-0019-42BB-ADE5-575B24C68BC0}" type="slidenum">
              <a:rPr lang="fr-CH" smtClean="0"/>
              <a:t>‹N°›</a:t>
            </a:fld>
            <a:endParaRPr lang="fr-CH"/>
          </a:p>
        </p:txBody>
      </p:sp>
    </p:spTree>
    <p:extLst>
      <p:ext uri="{BB962C8B-B14F-4D97-AF65-F5344CB8AC3E}">
        <p14:creationId xmlns:p14="http://schemas.microsoft.com/office/powerpoint/2010/main" val="176279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4DA191-1BD6-4E03-A3E2-6ECAC14FD151}" type="datetime1">
              <a:rPr lang="fr-CH" smtClean="0"/>
              <a:t>28.09.2022</a:t>
            </a:fld>
            <a:endParaRPr lang="fr-CH"/>
          </a:p>
        </p:txBody>
      </p:sp>
      <p:sp>
        <p:nvSpPr>
          <p:cNvPr id="5" name="Footer Placeholder 4"/>
          <p:cNvSpPr>
            <a:spLocks noGrp="1"/>
          </p:cNvSpPr>
          <p:nvPr>
            <p:ph type="ftr" sz="quarter" idx="11"/>
          </p:nvPr>
        </p:nvSpPr>
        <p:spPr/>
        <p:txBody>
          <a:bodyPr/>
          <a:lstStyle/>
          <a:p>
            <a:r>
              <a:rPr lang="fr-CH"/>
              <a:t>Manon Velasco - 2022.06.29</a:t>
            </a:r>
          </a:p>
        </p:txBody>
      </p:sp>
      <p:sp>
        <p:nvSpPr>
          <p:cNvPr id="6" name="Slide Number Placeholder 5"/>
          <p:cNvSpPr>
            <a:spLocks noGrp="1"/>
          </p:cNvSpPr>
          <p:nvPr>
            <p:ph type="sldNum" sz="quarter" idx="12"/>
          </p:nvPr>
        </p:nvSpPr>
        <p:spPr/>
        <p:txBody>
          <a:bodyPr/>
          <a:lstStyle/>
          <a:p>
            <a:fld id="{59399128-0019-42BB-ADE5-575B24C68BC0}" type="slidenum">
              <a:rPr lang="fr-CH" smtClean="0"/>
              <a:t>‹N°›</a:t>
            </a:fld>
            <a:endParaRPr lang="fr-CH"/>
          </a:p>
        </p:txBody>
      </p:sp>
    </p:spTree>
    <p:extLst>
      <p:ext uri="{BB962C8B-B14F-4D97-AF65-F5344CB8AC3E}">
        <p14:creationId xmlns:p14="http://schemas.microsoft.com/office/powerpoint/2010/main" val="180083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fr-FR"/>
              <a:t>Modifiez le style du titre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35CF41D-56E4-468C-96E5-05BFAC511100}" type="datetime1">
              <a:rPr lang="fr-CH" smtClean="0"/>
              <a:t>28.09.2022</a:t>
            </a:fld>
            <a:endParaRPr lang="fr-CH"/>
          </a:p>
        </p:txBody>
      </p:sp>
      <p:sp>
        <p:nvSpPr>
          <p:cNvPr id="5" name="Footer Placeholder 4"/>
          <p:cNvSpPr>
            <a:spLocks noGrp="1"/>
          </p:cNvSpPr>
          <p:nvPr>
            <p:ph type="ftr" sz="quarter" idx="11"/>
          </p:nvPr>
        </p:nvSpPr>
        <p:spPr/>
        <p:txBody>
          <a:bodyPr/>
          <a:lstStyle/>
          <a:p>
            <a:r>
              <a:rPr lang="fr-CH"/>
              <a:t>Manon Velasco - 2022.06.29</a:t>
            </a:r>
          </a:p>
        </p:txBody>
      </p:sp>
      <p:sp>
        <p:nvSpPr>
          <p:cNvPr id="6" name="Slide Number Placeholder 5"/>
          <p:cNvSpPr>
            <a:spLocks noGrp="1"/>
          </p:cNvSpPr>
          <p:nvPr>
            <p:ph type="sldNum" sz="quarter" idx="12"/>
          </p:nvPr>
        </p:nvSpPr>
        <p:spPr/>
        <p:txBody>
          <a:bodyPr/>
          <a:lstStyle/>
          <a:p>
            <a:fld id="{59399128-0019-42BB-ADE5-575B24C68BC0}" type="slidenum">
              <a:rPr lang="fr-CH" smtClean="0"/>
              <a:t>‹N°›</a:t>
            </a:fld>
            <a:endParaRPr lang="fr-CH"/>
          </a:p>
        </p:txBody>
      </p:sp>
    </p:spTree>
    <p:extLst>
      <p:ext uri="{BB962C8B-B14F-4D97-AF65-F5344CB8AC3E}">
        <p14:creationId xmlns:p14="http://schemas.microsoft.com/office/powerpoint/2010/main" val="429332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1341063-4753-4A87-8054-B75E875577E3}" type="datetime1">
              <a:rPr lang="fr-CH" smtClean="0"/>
              <a:t>28.09.2022</a:t>
            </a:fld>
            <a:endParaRPr lang="fr-CH"/>
          </a:p>
        </p:txBody>
      </p:sp>
      <p:sp>
        <p:nvSpPr>
          <p:cNvPr id="6" name="Footer Placeholder 5"/>
          <p:cNvSpPr>
            <a:spLocks noGrp="1"/>
          </p:cNvSpPr>
          <p:nvPr>
            <p:ph type="ftr" sz="quarter" idx="11"/>
          </p:nvPr>
        </p:nvSpPr>
        <p:spPr/>
        <p:txBody>
          <a:bodyPr/>
          <a:lstStyle/>
          <a:p>
            <a:r>
              <a:rPr lang="fr-CH"/>
              <a:t>Manon Velasco - 2022.06.29</a:t>
            </a:r>
          </a:p>
        </p:txBody>
      </p:sp>
      <p:sp>
        <p:nvSpPr>
          <p:cNvPr id="7" name="Slide Number Placeholder 6"/>
          <p:cNvSpPr>
            <a:spLocks noGrp="1"/>
          </p:cNvSpPr>
          <p:nvPr>
            <p:ph type="sldNum" sz="quarter" idx="12"/>
          </p:nvPr>
        </p:nvSpPr>
        <p:spPr/>
        <p:txBody>
          <a:bodyPr/>
          <a:lstStyle/>
          <a:p>
            <a:fld id="{59399128-0019-42BB-ADE5-575B24C68BC0}" type="slidenum">
              <a:rPr lang="fr-CH" smtClean="0"/>
              <a:t>‹N°›</a:t>
            </a:fld>
            <a:endParaRPr lang="fr-CH"/>
          </a:p>
        </p:txBody>
      </p:sp>
    </p:spTree>
    <p:extLst>
      <p:ext uri="{BB962C8B-B14F-4D97-AF65-F5344CB8AC3E}">
        <p14:creationId xmlns:p14="http://schemas.microsoft.com/office/powerpoint/2010/main" val="4057589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fr-FR"/>
              <a:t>Modifier les styles du texte du masque</a:t>
            </a:r>
          </a:p>
        </p:txBody>
      </p:sp>
      <p:sp>
        <p:nvSpPr>
          <p:cNvPr id="4" name="Content Placeholder 3"/>
          <p:cNvSpPr>
            <a:spLocks noGrp="1"/>
          </p:cNvSpPr>
          <p:nvPr>
            <p:ph sz="half" idx="2"/>
          </p:nvPr>
        </p:nvSpPr>
        <p:spPr>
          <a:xfrm>
            <a:off x="1041426" y="3905482"/>
            <a:ext cx="6396193" cy="574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fr-FR"/>
              <a:t>Modifier les styles du texte du masque</a:t>
            </a:r>
          </a:p>
        </p:txBody>
      </p:sp>
      <p:sp>
        <p:nvSpPr>
          <p:cNvPr id="6" name="Content Placeholder 5"/>
          <p:cNvSpPr>
            <a:spLocks noGrp="1"/>
          </p:cNvSpPr>
          <p:nvPr>
            <p:ph sz="quarter" idx="4"/>
          </p:nvPr>
        </p:nvSpPr>
        <p:spPr>
          <a:xfrm>
            <a:off x="7654172" y="3905482"/>
            <a:ext cx="6427693" cy="574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A994CAD-B084-467B-AD83-A175A2EED453}" type="datetime1">
              <a:rPr lang="fr-CH" smtClean="0"/>
              <a:t>28.09.2022</a:t>
            </a:fld>
            <a:endParaRPr lang="fr-CH"/>
          </a:p>
        </p:txBody>
      </p:sp>
      <p:sp>
        <p:nvSpPr>
          <p:cNvPr id="8" name="Footer Placeholder 7"/>
          <p:cNvSpPr>
            <a:spLocks noGrp="1"/>
          </p:cNvSpPr>
          <p:nvPr>
            <p:ph type="ftr" sz="quarter" idx="11"/>
          </p:nvPr>
        </p:nvSpPr>
        <p:spPr/>
        <p:txBody>
          <a:bodyPr/>
          <a:lstStyle/>
          <a:p>
            <a:r>
              <a:rPr lang="fr-CH"/>
              <a:t>Manon Velasco - 2022.06.29</a:t>
            </a:r>
          </a:p>
        </p:txBody>
      </p:sp>
      <p:sp>
        <p:nvSpPr>
          <p:cNvPr id="9" name="Slide Number Placeholder 8"/>
          <p:cNvSpPr>
            <a:spLocks noGrp="1"/>
          </p:cNvSpPr>
          <p:nvPr>
            <p:ph type="sldNum" sz="quarter" idx="12"/>
          </p:nvPr>
        </p:nvSpPr>
        <p:spPr/>
        <p:txBody>
          <a:bodyPr/>
          <a:lstStyle/>
          <a:p>
            <a:fld id="{59399128-0019-42BB-ADE5-575B24C68BC0}" type="slidenum">
              <a:rPr lang="fr-CH" smtClean="0"/>
              <a:t>‹N°›</a:t>
            </a:fld>
            <a:endParaRPr lang="fr-CH"/>
          </a:p>
        </p:txBody>
      </p:sp>
    </p:spTree>
    <p:extLst>
      <p:ext uri="{BB962C8B-B14F-4D97-AF65-F5344CB8AC3E}">
        <p14:creationId xmlns:p14="http://schemas.microsoft.com/office/powerpoint/2010/main" val="4112527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2224AD3-2D83-4F99-8D69-6A89B9D34508}" type="datetime1">
              <a:rPr lang="fr-CH" smtClean="0"/>
              <a:t>28.09.2022</a:t>
            </a:fld>
            <a:endParaRPr lang="fr-CH"/>
          </a:p>
        </p:txBody>
      </p:sp>
      <p:sp>
        <p:nvSpPr>
          <p:cNvPr id="4" name="Footer Placeholder 3"/>
          <p:cNvSpPr>
            <a:spLocks noGrp="1"/>
          </p:cNvSpPr>
          <p:nvPr>
            <p:ph type="ftr" sz="quarter" idx="11"/>
          </p:nvPr>
        </p:nvSpPr>
        <p:spPr/>
        <p:txBody>
          <a:bodyPr/>
          <a:lstStyle/>
          <a:p>
            <a:r>
              <a:rPr lang="fr-CH"/>
              <a:t>Manon Velasco - 2022.06.29</a:t>
            </a:r>
          </a:p>
        </p:txBody>
      </p:sp>
      <p:sp>
        <p:nvSpPr>
          <p:cNvPr id="5" name="Slide Number Placeholder 4"/>
          <p:cNvSpPr>
            <a:spLocks noGrp="1"/>
          </p:cNvSpPr>
          <p:nvPr>
            <p:ph type="sldNum" sz="quarter" idx="12"/>
          </p:nvPr>
        </p:nvSpPr>
        <p:spPr/>
        <p:txBody>
          <a:bodyPr/>
          <a:lstStyle/>
          <a:p>
            <a:fld id="{59399128-0019-42BB-ADE5-575B24C68BC0}" type="slidenum">
              <a:rPr lang="fr-CH" smtClean="0"/>
              <a:t>‹N°›</a:t>
            </a:fld>
            <a:endParaRPr lang="fr-CH"/>
          </a:p>
        </p:txBody>
      </p:sp>
    </p:spTree>
    <p:extLst>
      <p:ext uri="{BB962C8B-B14F-4D97-AF65-F5344CB8AC3E}">
        <p14:creationId xmlns:p14="http://schemas.microsoft.com/office/powerpoint/2010/main" val="191102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07131-0400-4D0E-B840-3B8FBDA36FF2}" type="datetime1">
              <a:rPr lang="fr-CH" smtClean="0"/>
              <a:t>28.09.2022</a:t>
            </a:fld>
            <a:endParaRPr lang="fr-CH"/>
          </a:p>
        </p:txBody>
      </p:sp>
      <p:sp>
        <p:nvSpPr>
          <p:cNvPr id="3" name="Footer Placeholder 2"/>
          <p:cNvSpPr>
            <a:spLocks noGrp="1"/>
          </p:cNvSpPr>
          <p:nvPr>
            <p:ph type="ftr" sz="quarter" idx="11"/>
          </p:nvPr>
        </p:nvSpPr>
        <p:spPr/>
        <p:txBody>
          <a:bodyPr/>
          <a:lstStyle/>
          <a:p>
            <a:r>
              <a:rPr lang="fr-CH"/>
              <a:t>Manon Velasco - 2022.06.29</a:t>
            </a:r>
          </a:p>
        </p:txBody>
      </p:sp>
      <p:sp>
        <p:nvSpPr>
          <p:cNvPr id="4" name="Slide Number Placeholder 3"/>
          <p:cNvSpPr>
            <a:spLocks noGrp="1"/>
          </p:cNvSpPr>
          <p:nvPr>
            <p:ph type="sldNum" sz="quarter" idx="12"/>
          </p:nvPr>
        </p:nvSpPr>
        <p:spPr/>
        <p:txBody>
          <a:bodyPr/>
          <a:lstStyle/>
          <a:p>
            <a:fld id="{59399128-0019-42BB-ADE5-575B24C68BC0}" type="slidenum">
              <a:rPr lang="fr-CH" smtClean="0"/>
              <a:t>‹N°›</a:t>
            </a:fld>
            <a:endParaRPr lang="fr-CH"/>
          </a:p>
        </p:txBody>
      </p:sp>
    </p:spTree>
    <p:extLst>
      <p:ext uri="{BB962C8B-B14F-4D97-AF65-F5344CB8AC3E}">
        <p14:creationId xmlns:p14="http://schemas.microsoft.com/office/powerpoint/2010/main" val="15163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fr-FR"/>
              <a:t>Modifiez le style du titre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fr-FR"/>
              <a:t>Modifier les styles du texte du masque</a:t>
            </a:r>
          </a:p>
        </p:txBody>
      </p:sp>
      <p:sp>
        <p:nvSpPr>
          <p:cNvPr id="5" name="Date Placeholder 4"/>
          <p:cNvSpPr>
            <a:spLocks noGrp="1"/>
          </p:cNvSpPr>
          <p:nvPr>
            <p:ph type="dt" sz="half" idx="10"/>
          </p:nvPr>
        </p:nvSpPr>
        <p:spPr/>
        <p:txBody>
          <a:bodyPr/>
          <a:lstStyle/>
          <a:p>
            <a:fld id="{8904CD16-19F1-461F-9E2E-CB7597EAF8E5}" type="datetime1">
              <a:rPr lang="fr-CH" smtClean="0"/>
              <a:t>28.09.2022</a:t>
            </a:fld>
            <a:endParaRPr lang="fr-CH"/>
          </a:p>
        </p:txBody>
      </p:sp>
      <p:sp>
        <p:nvSpPr>
          <p:cNvPr id="6" name="Footer Placeholder 5"/>
          <p:cNvSpPr>
            <a:spLocks noGrp="1"/>
          </p:cNvSpPr>
          <p:nvPr>
            <p:ph type="ftr" sz="quarter" idx="11"/>
          </p:nvPr>
        </p:nvSpPr>
        <p:spPr/>
        <p:txBody>
          <a:bodyPr/>
          <a:lstStyle/>
          <a:p>
            <a:r>
              <a:rPr lang="fr-CH"/>
              <a:t>Manon Velasco - 2022.06.29</a:t>
            </a:r>
          </a:p>
        </p:txBody>
      </p:sp>
      <p:sp>
        <p:nvSpPr>
          <p:cNvPr id="7" name="Slide Number Placeholder 6"/>
          <p:cNvSpPr>
            <a:spLocks noGrp="1"/>
          </p:cNvSpPr>
          <p:nvPr>
            <p:ph type="sldNum" sz="quarter" idx="12"/>
          </p:nvPr>
        </p:nvSpPr>
        <p:spPr/>
        <p:txBody>
          <a:bodyPr/>
          <a:lstStyle/>
          <a:p>
            <a:fld id="{59399128-0019-42BB-ADE5-575B24C68BC0}" type="slidenum">
              <a:rPr lang="fr-CH" smtClean="0"/>
              <a:t>‹N°›</a:t>
            </a:fld>
            <a:endParaRPr lang="fr-CH"/>
          </a:p>
        </p:txBody>
      </p:sp>
    </p:spTree>
    <p:extLst>
      <p:ext uri="{BB962C8B-B14F-4D97-AF65-F5344CB8AC3E}">
        <p14:creationId xmlns:p14="http://schemas.microsoft.com/office/powerpoint/2010/main" val="1634526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fr-FR"/>
              <a:t>Modifiez le style du titre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fr-FR"/>
              <a:t>Cliquez sur l'icône pour ajouter une image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fr-FR"/>
              <a:t>Modifier les styles du texte du masque</a:t>
            </a:r>
          </a:p>
        </p:txBody>
      </p:sp>
      <p:sp>
        <p:nvSpPr>
          <p:cNvPr id="5" name="Date Placeholder 4"/>
          <p:cNvSpPr>
            <a:spLocks noGrp="1"/>
          </p:cNvSpPr>
          <p:nvPr>
            <p:ph type="dt" sz="half" idx="10"/>
          </p:nvPr>
        </p:nvSpPr>
        <p:spPr/>
        <p:txBody>
          <a:bodyPr/>
          <a:lstStyle/>
          <a:p>
            <a:fld id="{04C1069A-3B4E-4668-BB95-D3BA9A1A7E03}" type="datetime1">
              <a:rPr lang="fr-CH" smtClean="0"/>
              <a:t>28.09.2022</a:t>
            </a:fld>
            <a:endParaRPr lang="fr-CH"/>
          </a:p>
        </p:txBody>
      </p:sp>
      <p:sp>
        <p:nvSpPr>
          <p:cNvPr id="6" name="Footer Placeholder 5"/>
          <p:cNvSpPr>
            <a:spLocks noGrp="1"/>
          </p:cNvSpPr>
          <p:nvPr>
            <p:ph type="ftr" sz="quarter" idx="11"/>
          </p:nvPr>
        </p:nvSpPr>
        <p:spPr/>
        <p:txBody>
          <a:bodyPr/>
          <a:lstStyle/>
          <a:p>
            <a:r>
              <a:rPr lang="fr-CH"/>
              <a:t>Manon Velasco - 2022.06.29</a:t>
            </a:r>
          </a:p>
        </p:txBody>
      </p:sp>
      <p:sp>
        <p:nvSpPr>
          <p:cNvPr id="7" name="Slide Number Placeholder 6"/>
          <p:cNvSpPr>
            <a:spLocks noGrp="1"/>
          </p:cNvSpPr>
          <p:nvPr>
            <p:ph type="sldNum" sz="quarter" idx="12"/>
          </p:nvPr>
        </p:nvSpPr>
        <p:spPr/>
        <p:txBody>
          <a:bodyPr/>
          <a:lstStyle/>
          <a:p>
            <a:fld id="{59399128-0019-42BB-ADE5-575B24C68BC0}" type="slidenum">
              <a:rPr lang="fr-CH" smtClean="0"/>
              <a:t>‹N°›</a:t>
            </a:fld>
            <a:endParaRPr lang="fr-CH"/>
          </a:p>
        </p:txBody>
      </p:sp>
    </p:spTree>
    <p:extLst>
      <p:ext uri="{BB962C8B-B14F-4D97-AF65-F5344CB8AC3E}">
        <p14:creationId xmlns:p14="http://schemas.microsoft.com/office/powerpoint/2010/main" val="3730172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7D7E704C-0C51-4079-80EC-7C98C53087B4}" type="datetime1">
              <a:rPr lang="fr-CH" smtClean="0"/>
              <a:t>28.09.2022</a:t>
            </a:fld>
            <a:endParaRPr lang="fr-CH"/>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r>
              <a:rPr lang="fr-CH"/>
              <a:t>Manon Velasco - 2022.06.29</a:t>
            </a:r>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59399128-0019-42BB-ADE5-575B24C68BC0}" type="slidenum">
              <a:rPr lang="fr-CH" smtClean="0"/>
              <a:t>‹N°›</a:t>
            </a:fld>
            <a:endParaRPr lang="fr-CH"/>
          </a:p>
        </p:txBody>
      </p:sp>
    </p:spTree>
    <p:extLst>
      <p:ext uri="{BB962C8B-B14F-4D97-AF65-F5344CB8AC3E}">
        <p14:creationId xmlns:p14="http://schemas.microsoft.com/office/powerpoint/2010/main" val="2570326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47.pn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47.png"/><Relationship Id="rId4" Type="http://schemas.openxmlformats.org/officeDocument/2006/relationships/image" Target="../media/image38.svg"/></Relationships>
</file>

<file path=ppt/slides/_rels/slide1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47.png"/><Relationship Id="rId4" Type="http://schemas.openxmlformats.org/officeDocument/2006/relationships/image" Target="../media/image38.svg"/></Relationships>
</file>

<file path=ppt/slides/_rels/slide1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50.sv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4.png"/><Relationship Id="rId3" Type="http://schemas.openxmlformats.org/officeDocument/2006/relationships/image" Target="../media/image27.png"/><Relationship Id="rId7" Type="http://schemas.openxmlformats.org/officeDocument/2006/relationships/image" Target="../media/image2.svg"/><Relationship Id="rId12"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32.svg"/><Relationship Id="rId5" Type="http://schemas.openxmlformats.org/officeDocument/2006/relationships/image" Target="../media/image29.png"/><Relationship Id="rId15" Type="http://schemas.openxmlformats.org/officeDocument/2006/relationships/image" Target="../media/image16.png"/><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media/image4.sv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7.png"/><Relationship Id="rId7" Type="http://schemas.openxmlformats.org/officeDocument/2006/relationships/image" Target="../media/image44.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svg"/><Relationship Id="rId4" Type="http://schemas.openxmlformats.org/officeDocument/2006/relationships/image" Target="../media/image38.sv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40.sv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sv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47.png"/><Relationship Id="rId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ercle : creux 4">
            <a:extLst>
              <a:ext uri="{FF2B5EF4-FFF2-40B4-BE49-F238E27FC236}">
                <a16:creationId xmlns:a16="http://schemas.microsoft.com/office/drawing/2014/main" id="{ACDC5E34-9162-4A2F-AD0E-9FC63FA830B8}"/>
              </a:ext>
            </a:extLst>
          </p:cNvPr>
          <p:cNvSpPr/>
          <p:nvPr/>
        </p:nvSpPr>
        <p:spPr>
          <a:xfrm>
            <a:off x="8900885" y="2042394"/>
            <a:ext cx="4637315" cy="4637315"/>
          </a:xfrm>
          <a:prstGeom prst="donut">
            <a:avLst>
              <a:gd name="adj" fmla="val 2217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Rectangle 5">
            <a:extLst>
              <a:ext uri="{FF2B5EF4-FFF2-40B4-BE49-F238E27FC236}">
                <a16:creationId xmlns:a16="http://schemas.microsoft.com/office/drawing/2014/main" id="{19F3EDEF-7EC1-4A79-B6AC-FAC2D1CA8965}"/>
              </a:ext>
            </a:extLst>
          </p:cNvPr>
          <p:cNvSpPr/>
          <p:nvPr/>
        </p:nvSpPr>
        <p:spPr>
          <a:xfrm>
            <a:off x="7959271" y="3651235"/>
            <a:ext cx="6270172" cy="1470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CFEC7C61-0F81-43E5-AFEA-1C02CBD1B3CC}"/>
              </a:ext>
            </a:extLst>
          </p:cNvPr>
          <p:cNvSpPr txBox="1"/>
          <p:nvPr/>
        </p:nvSpPr>
        <p:spPr>
          <a:xfrm>
            <a:off x="8356599" y="3710086"/>
            <a:ext cx="5725886" cy="1200329"/>
          </a:xfrm>
          <a:prstGeom prst="rect">
            <a:avLst/>
          </a:prstGeom>
          <a:noFill/>
          <a:effectLst>
            <a:outerShdw blurRad="50800" dist="38100" dir="2700000" algn="tl" rotWithShape="0">
              <a:prstClr val="black">
                <a:alpha val="40000"/>
              </a:prstClr>
            </a:outerShdw>
          </a:effectLst>
        </p:spPr>
        <p:txBody>
          <a:bodyPr wrap="square" rtlCol="0">
            <a:spAutoFit/>
          </a:bodyPr>
          <a:lstStyle/>
          <a:p>
            <a:r>
              <a:rPr lang="fr-FR" sz="7200" b="1" dirty="0" err="1">
                <a:latin typeface="Century Gothic" panose="020B0502020202020204" pitchFamily="34" charset="0"/>
              </a:rPr>
              <a:t>mon</a:t>
            </a:r>
            <a:r>
              <a:rPr lang="fr-FR" sz="7200" b="1" dirty="0" err="1">
                <a:solidFill>
                  <a:srgbClr val="FF0000"/>
                </a:solidFill>
                <a:latin typeface="Century Gothic" panose="020B0502020202020204" pitchFamily="34" charset="0"/>
              </a:rPr>
              <a:t>OA</a:t>
            </a:r>
            <a:r>
              <a:rPr lang="fr-FR" sz="7200" b="1" dirty="0" err="1">
                <a:latin typeface="Century Gothic" panose="020B0502020202020204" pitchFamily="34" charset="0"/>
              </a:rPr>
              <a:t>poly</a:t>
            </a:r>
            <a:endParaRPr lang="fr-FR" sz="7200" b="1" dirty="0">
              <a:latin typeface="Century Gothic" panose="020B0502020202020204" pitchFamily="34" charset="0"/>
            </a:endParaRPr>
          </a:p>
        </p:txBody>
      </p:sp>
      <p:sp>
        <p:nvSpPr>
          <p:cNvPr id="4" name="ZoneTexte 3">
            <a:extLst>
              <a:ext uri="{FF2B5EF4-FFF2-40B4-BE49-F238E27FC236}">
                <a16:creationId xmlns:a16="http://schemas.microsoft.com/office/drawing/2014/main" id="{406B7255-8A71-4BC1-8A7E-DDBEB0AB633B}"/>
              </a:ext>
            </a:extLst>
          </p:cNvPr>
          <p:cNvSpPr txBox="1"/>
          <p:nvPr/>
        </p:nvSpPr>
        <p:spPr>
          <a:xfrm>
            <a:off x="8394489" y="7615881"/>
            <a:ext cx="5475514" cy="830997"/>
          </a:xfrm>
          <a:prstGeom prst="rect">
            <a:avLst/>
          </a:prstGeom>
          <a:noFill/>
        </p:spPr>
        <p:txBody>
          <a:bodyPr wrap="square" rtlCol="0">
            <a:spAutoFit/>
          </a:bodyPr>
          <a:lstStyle/>
          <a:p>
            <a:pPr marL="0" lvl="1" algn="ctr"/>
            <a:r>
              <a:rPr lang="en-US" sz="2400" kern="0" spc="-60" dirty="0">
                <a:latin typeface="Aharoni" panose="02010803020104030203" pitchFamily="2" charset="-79"/>
                <a:cs typeface="Aharoni" panose="02010803020104030203" pitchFamily="2" charset="-79"/>
              </a:rPr>
              <a:t>How not to get lost in the quest to publish an Open Access article ?</a:t>
            </a:r>
          </a:p>
        </p:txBody>
      </p:sp>
      <p:sp>
        <p:nvSpPr>
          <p:cNvPr id="9" name="ZoneTexte 8">
            <a:extLst>
              <a:ext uri="{FF2B5EF4-FFF2-40B4-BE49-F238E27FC236}">
                <a16:creationId xmlns:a16="http://schemas.microsoft.com/office/drawing/2014/main" id="{BC8DA318-8798-4869-80B6-DEE15C9C6B51}"/>
              </a:ext>
            </a:extLst>
          </p:cNvPr>
          <p:cNvSpPr txBox="1"/>
          <p:nvPr/>
        </p:nvSpPr>
        <p:spPr>
          <a:xfrm>
            <a:off x="2827071" y="9756770"/>
            <a:ext cx="2647486" cy="584775"/>
          </a:xfrm>
          <a:prstGeom prst="rect">
            <a:avLst/>
          </a:prstGeom>
          <a:noFill/>
        </p:spPr>
        <p:txBody>
          <a:bodyPr wrap="square" rtlCol="0">
            <a:spAutoFit/>
          </a:bodyPr>
          <a:lstStyle/>
          <a:p>
            <a:pPr marL="0" lvl="1">
              <a:spcAft>
                <a:spcPts val="600"/>
              </a:spcAft>
            </a:pPr>
            <a:r>
              <a:rPr lang="fr-CH" sz="800" dirty="0">
                <a:latin typeface="Century Gothic" panose="020B0502020202020204" pitchFamily="34" charset="0"/>
                <a:cs typeface="MV Boli" panose="02000500030200090000" pitchFamily="2" charset="0"/>
              </a:rPr>
              <a:t>This </a:t>
            </a:r>
            <a:r>
              <a:rPr lang="fr-CH" sz="800" dirty="0" err="1">
                <a:latin typeface="Century Gothic" panose="020B0502020202020204" pitchFamily="34" charset="0"/>
                <a:cs typeface="MV Boli" panose="02000500030200090000" pitchFamily="2" charset="0"/>
              </a:rPr>
              <a:t>game</a:t>
            </a:r>
            <a:r>
              <a:rPr lang="fr-CH" sz="800" dirty="0">
                <a:latin typeface="Century Gothic" panose="020B0502020202020204" pitchFamily="34" charset="0"/>
                <a:cs typeface="MV Boli" panose="02000500030200090000" pitchFamily="2" charset="0"/>
              </a:rPr>
              <a:t> </a:t>
            </a:r>
            <a:r>
              <a:rPr lang="fr-CH" sz="800" dirty="0" err="1">
                <a:latin typeface="Century Gothic" panose="020B0502020202020204" pitchFamily="34" charset="0"/>
                <a:cs typeface="MV Boli" panose="02000500030200090000" pitchFamily="2" charset="0"/>
              </a:rPr>
              <a:t>was</a:t>
            </a:r>
            <a:r>
              <a:rPr lang="fr-CH" sz="800" dirty="0">
                <a:latin typeface="Century Gothic" panose="020B0502020202020204" pitchFamily="34" charset="0"/>
                <a:cs typeface="MV Boli" panose="02000500030200090000" pitchFamily="2" charset="0"/>
              </a:rPr>
              <a:t> </a:t>
            </a:r>
            <a:r>
              <a:rPr lang="fr-CH" sz="800" dirty="0" err="1">
                <a:latin typeface="Century Gothic" panose="020B0502020202020204" pitchFamily="34" charset="0"/>
                <a:cs typeface="MV Boli" panose="02000500030200090000" pitchFamily="2" charset="0"/>
              </a:rPr>
              <a:t>created</a:t>
            </a:r>
            <a:r>
              <a:rPr lang="fr-CH" sz="800" dirty="0">
                <a:latin typeface="Century Gothic" panose="020B0502020202020204" pitchFamily="34" charset="0"/>
                <a:cs typeface="MV Boli" panose="02000500030200090000" pitchFamily="2" charset="0"/>
              </a:rPr>
              <a:t> by Velasco Manon and Lorenza Salvatori, </a:t>
            </a:r>
            <a:r>
              <a:rPr lang="fr-CH" sz="800" dirty="0" err="1">
                <a:latin typeface="Century Gothic" panose="020B0502020202020204" pitchFamily="34" charset="0"/>
                <a:cs typeface="MV Boli" panose="02000500030200090000" pitchFamily="2" charset="0"/>
              </a:rPr>
              <a:t>from</a:t>
            </a:r>
            <a:r>
              <a:rPr lang="fr-CH" sz="800" dirty="0">
                <a:latin typeface="Century Gothic" panose="020B0502020202020204" pitchFamily="34" charset="0"/>
                <a:cs typeface="MV Boli" panose="02000500030200090000" pitchFamily="2" charset="0"/>
              </a:rPr>
              <a:t> the EPFL Library </a:t>
            </a:r>
            <a:r>
              <a:rPr lang="fr-CH" sz="800" dirty="0" err="1">
                <a:latin typeface="Century Gothic" panose="020B0502020202020204" pitchFamily="34" charset="0"/>
                <a:cs typeface="MV Boli" panose="02000500030200090000" pitchFamily="2" charset="0"/>
              </a:rPr>
              <a:t>Publishing</a:t>
            </a:r>
            <a:r>
              <a:rPr lang="fr-CH" sz="800" dirty="0">
                <a:latin typeface="Century Gothic" panose="020B0502020202020204" pitchFamily="34" charset="0"/>
                <a:cs typeface="MV Boli" panose="02000500030200090000" pitchFamily="2" charset="0"/>
              </a:rPr>
              <a:t> Support team. Design: Frank Milfort, EPFL Library. </a:t>
            </a:r>
            <a:br>
              <a:rPr lang="fr-CH" sz="800" kern="0" spc="-60" dirty="0">
                <a:latin typeface="Century Gothic" panose="020B0502020202020204" pitchFamily="34" charset="0"/>
                <a:cs typeface="MV Boli" panose="02000500030200090000" pitchFamily="2" charset="0"/>
              </a:rPr>
            </a:br>
            <a:r>
              <a:rPr lang="fr-CH" sz="800" kern="0" spc="-60" dirty="0">
                <a:latin typeface="Century Gothic" panose="020B0502020202020204" pitchFamily="34" charset="0"/>
                <a:cs typeface="MV Boli" panose="02000500030200090000" pitchFamily="2" charset="0"/>
              </a:rPr>
              <a:t>This </a:t>
            </a:r>
            <a:r>
              <a:rPr lang="fr-CH" sz="800" kern="0" spc="-60" dirty="0" err="1">
                <a:latin typeface="Century Gothic" panose="020B0502020202020204" pitchFamily="34" charset="0"/>
                <a:cs typeface="MV Boli" panose="02000500030200090000" pitchFamily="2" charset="0"/>
              </a:rPr>
              <a:t>game</a:t>
            </a:r>
            <a:r>
              <a:rPr lang="fr-CH" sz="800" kern="0" spc="-60" dirty="0">
                <a:latin typeface="Century Gothic" panose="020B0502020202020204" pitchFamily="34" charset="0"/>
                <a:cs typeface="MV Boli" panose="02000500030200090000" pitchFamily="2" charset="0"/>
              </a:rPr>
              <a:t> </a:t>
            </a:r>
            <a:r>
              <a:rPr lang="fr-CH" sz="800" kern="0" spc="-60" dirty="0" err="1">
                <a:latin typeface="Century Gothic" panose="020B0502020202020204" pitchFamily="34" charset="0"/>
                <a:cs typeface="MV Boli" panose="02000500030200090000" pitchFamily="2" charset="0"/>
              </a:rPr>
              <a:t>is</a:t>
            </a:r>
            <a:r>
              <a:rPr lang="fr-CH" sz="800" kern="0" spc="-60" dirty="0">
                <a:latin typeface="Century Gothic" panose="020B0502020202020204" pitchFamily="34" charset="0"/>
                <a:cs typeface="MV Boli" panose="02000500030200090000" pitchFamily="2" charset="0"/>
              </a:rPr>
              <a:t> </a:t>
            </a:r>
            <a:r>
              <a:rPr lang="fr-CH" sz="800" kern="0" spc="-60" dirty="0" err="1">
                <a:latin typeface="Century Gothic" panose="020B0502020202020204" pitchFamily="34" charset="0"/>
                <a:cs typeface="MV Boli" panose="02000500030200090000" pitchFamily="2" charset="0"/>
              </a:rPr>
              <a:t>publlished</a:t>
            </a:r>
            <a:r>
              <a:rPr lang="fr-CH" sz="800" kern="0" spc="-60" dirty="0">
                <a:latin typeface="Century Gothic" panose="020B0502020202020204" pitchFamily="34" charset="0"/>
                <a:cs typeface="MV Boli" panose="02000500030200090000" pitchFamily="2" charset="0"/>
              </a:rPr>
              <a:t> </a:t>
            </a:r>
            <a:r>
              <a:rPr lang="fr-CH" sz="800" kern="0" spc="-60" dirty="0" err="1">
                <a:latin typeface="Century Gothic" panose="020B0502020202020204" pitchFamily="34" charset="0"/>
                <a:cs typeface="MV Boli" panose="02000500030200090000" pitchFamily="2" charset="0"/>
              </a:rPr>
              <a:t>under</a:t>
            </a:r>
            <a:r>
              <a:rPr lang="fr-CH" sz="800" kern="0" spc="-60" dirty="0">
                <a:latin typeface="Century Gothic" panose="020B0502020202020204" pitchFamily="34" charset="0"/>
                <a:cs typeface="MV Boli" panose="02000500030200090000" pitchFamily="2" charset="0"/>
              </a:rPr>
              <a:t> a CC-BY-NC-SA licence.</a:t>
            </a:r>
            <a:endParaRPr lang="fr-CH" sz="800" dirty="0">
              <a:latin typeface="Century Gothic" panose="020B0502020202020204" pitchFamily="34" charset="0"/>
              <a:cs typeface="MV Boli" panose="02000500030200090000" pitchFamily="2" charset="0"/>
            </a:endParaRPr>
          </a:p>
        </p:txBody>
      </p:sp>
      <p:pic>
        <p:nvPicPr>
          <p:cNvPr id="10" name="Graphique 9" descr="Arbre à feuilles caduques">
            <a:extLst>
              <a:ext uri="{FF2B5EF4-FFF2-40B4-BE49-F238E27FC236}">
                <a16:creationId xmlns:a16="http://schemas.microsoft.com/office/drawing/2014/main" id="{499F56D9-CD7A-4D0D-A017-7949F7EDBA9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82877">
            <a:off x="11871763" y="2516291"/>
            <a:ext cx="615134" cy="615134"/>
          </a:xfrm>
          <a:prstGeom prst="rect">
            <a:avLst/>
          </a:prstGeom>
          <a:effectLst>
            <a:outerShdw blurRad="50800" dist="38100" dir="2700000" algn="tl" rotWithShape="0">
              <a:prstClr val="black">
                <a:alpha val="40000"/>
              </a:prstClr>
            </a:outerShdw>
          </a:effectLst>
        </p:spPr>
      </p:pic>
      <p:pic>
        <p:nvPicPr>
          <p:cNvPr id="11" name="Graphique 10" descr="Feuille">
            <a:extLst>
              <a:ext uri="{FF2B5EF4-FFF2-40B4-BE49-F238E27FC236}">
                <a16:creationId xmlns:a16="http://schemas.microsoft.com/office/drawing/2014/main" id="{4D2AA720-14AA-4ECC-BE1A-6E4E22A231D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805326">
            <a:off x="10105439" y="2450003"/>
            <a:ext cx="593035" cy="593035"/>
          </a:xfrm>
          <a:prstGeom prst="rect">
            <a:avLst/>
          </a:prstGeom>
          <a:effectLst>
            <a:outerShdw blurRad="50800" dist="38100" dir="2700000" algn="tl" rotWithShape="0">
              <a:prstClr val="black">
                <a:alpha val="40000"/>
              </a:prstClr>
            </a:outerShdw>
          </a:effectLst>
        </p:spPr>
      </p:pic>
      <p:sp>
        <p:nvSpPr>
          <p:cNvPr id="12" name="ZoneTexte 11">
            <a:extLst>
              <a:ext uri="{FF2B5EF4-FFF2-40B4-BE49-F238E27FC236}">
                <a16:creationId xmlns:a16="http://schemas.microsoft.com/office/drawing/2014/main" id="{51D52D81-CF70-4DC8-854F-E7CDB84DDAEA}"/>
              </a:ext>
            </a:extLst>
          </p:cNvPr>
          <p:cNvSpPr txBox="1"/>
          <p:nvPr/>
        </p:nvSpPr>
        <p:spPr>
          <a:xfrm>
            <a:off x="11132246" y="2110990"/>
            <a:ext cx="341828" cy="9233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5400" b="1" dirty="0">
                <a:solidFill>
                  <a:schemeClr val="bg1"/>
                </a:solidFill>
                <a:latin typeface="Bodoni MT Black" panose="02070A03080606020203" pitchFamily="18" charset="0"/>
                <a:cs typeface="Adobe Devanagari" panose="02040503050201020203" pitchFamily="18" charset="0"/>
              </a:rPr>
              <a:t>$</a:t>
            </a:r>
            <a:endParaRPr lang="fr-CH" sz="5400" b="1" dirty="0">
              <a:solidFill>
                <a:schemeClr val="bg1"/>
              </a:solidFill>
              <a:latin typeface="Bodoni MT Black" panose="02070A03080606020203" pitchFamily="18" charset="0"/>
              <a:cs typeface="Adobe Devanagari" panose="02040503050201020203" pitchFamily="18" charset="0"/>
            </a:endParaRPr>
          </a:p>
        </p:txBody>
      </p:sp>
      <p:pic>
        <p:nvPicPr>
          <p:cNvPr id="7" name="Image 6">
            <a:extLst>
              <a:ext uri="{FF2B5EF4-FFF2-40B4-BE49-F238E27FC236}">
                <a16:creationId xmlns:a16="http://schemas.microsoft.com/office/drawing/2014/main" id="{E7541D49-71A6-498E-A27F-9AE02EB6FBBB}"/>
              </a:ext>
            </a:extLst>
          </p:cNvPr>
          <p:cNvPicPr>
            <a:picLocks noChangeAspect="1"/>
          </p:cNvPicPr>
          <p:nvPr/>
        </p:nvPicPr>
        <p:blipFill>
          <a:blip r:embed="rId6"/>
          <a:stretch>
            <a:fillRect/>
          </a:stretch>
        </p:blipFill>
        <p:spPr>
          <a:xfrm rot="1984460">
            <a:off x="12319519" y="3006113"/>
            <a:ext cx="855952" cy="767912"/>
          </a:xfrm>
          <a:prstGeom prst="rect">
            <a:avLst/>
          </a:prstGeom>
        </p:spPr>
      </p:pic>
      <p:pic>
        <p:nvPicPr>
          <p:cNvPr id="13" name="Graphique 12" descr="Requin">
            <a:extLst>
              <a:ext uri="{FF2B5EF4-FFF2-40B4-BE49-F238E27FC236}">
                <a16:creationId xmlns:a16="http://schemas.microsoft.com/office/drawing/2014/main" id="{65433183-3D9B-430E-87DA-F45B4FB5992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40089" y="2978566"/>
            <a:ext cx="555440" cy="555440"/>
          </a:xfrm>
          <a:prstGeom prst="rect">
            <a:avLst/>
          </a:prstGeom>
          <a:effectLst>
            <a:outerShdw blurRad="50800" dist="38100" dir="2700000" algn="tl" rotWithShape="0">
              <a:prstClr val="black">
                <a:alpha val="40000"/>
              </a:prstClr>
            </a:outerShdw>
          </a:effectLst>
        </p:spPr>
      </p:pic>
      <p:pic>
        <p:nvPicPr>
          <p:cNvPr id="15" name="Image 14">
            <a:extLst>
              <a:ext uri="{FF2B5EF4-FFF2-40B4-BE49-F238E27FC236}">
                <a16:creationId xmlns:a16="http://schemas.microsoft.com/office/drawing/2014/main" id="{6B0A465E-3B1A-49E3-B5D7-9830DB4CBA34}"/>
              </a:ext>
            </a:extLst>
          </p:cNvPr>
          <p:cNvPicPr>
            <a:picLocks noChangeAspect="1"/>
          </p:cNvPicPr>
          <p:nvPr/>
        </p:nvPicPr>
        <p:blipFill>
          <a:blip r:embed="rId9"/>
          <a:stretch>
            <a:fillRect/>
          </a:stretch>
        </p:blipFill>
        <p:spPr>
          <a:xfrm rot="10800000">
            <a:off x="9181357" y="4836444"/>
            <a:ext cx="3901778" cy="2030144"/>
          </a:xfrm>
          <a:prstGeom prst="rect">
            <a:avLst/>
          </a:prstGeom>
        </p:spPr>
      </p:pic>
      <p:grpSp>
        <p:nvGrpSpPr>
          <p:cNvPr id="44" name="Groupe 43">
            <a:extLst>
              <a:ext uri="{FF2B5EF4-FFF2-40B4-BE49-F238E27FC236}">
                <a16:creationId xmlns:a16="http://schemas.microsoft.com/office/drawing/2014/main" id="{12AE8C9D-F50A-4E75-AC7E-DC61B4FD8ECD}"/>
              </a:ext>
            </a:extLst>
          </p:cNvPr>
          <p:cNvGrpSpPr/>
          <p:nvPr/>
        </p:nvGrpSpPr>
        <p:grpSpPr>
          <a:xfrm>
            <a:off x="12863330" y="9579291"/>
            <a:ext cx="1791727" cy="805705"/>
            <a:chOff x="11667221" y="3546976"/>
            <a:chExt cx="765254" cy="344120"/>
          </a:xfrm>
        </p:grpSpPr>
        <p:sp>
          <p:nvSpPr>
            <p:cNvPr id="35" name="Arc plein 34">
              <a:extLst>
                <a:ext uri="{FF2B5EF4-FFF2-40B4-BE49-F238E27FC236}">
                  <a16:creationId xmlns:a16="http://schemas.microsoft.com/office/drawing/2014/main" id="{BA733F62-5994-4FB6-98D8-7C3A044D8BEE}"/>
                </a:ext>
              </a:extLst>
            </p:cNvPr>
            <p:cNvSpPr/>
            <p:nvPr/>
          </p:nvSpPr>
          <p:spPr>
            <a:xfrm rot="2700000">
              <a:off x="11650465" y="3563732"/>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6" name="Arc plein 35">
              <a:extLst>
                <a:ext uri="{FF2B5EF4-FFF2-40B4-BE49-F238E27FC236}">
                  <a16:creationId xmlns:a16="http://schemas.microsoft.com/office/drawing/2014/main" id="{F1949178-D55E-46E6-9E3C-3757818A14F6}"/>
                </a:ext>
              </a:extLst>
            </p:cNvPr>
            <p:cNvSpPr/>
            <p:nvPr/>
          </p:nvSpPr>
          <p:spPr>
            <a:xfrm rot="1342070">
              <a:off x="11955617" y="3715243"/>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37" name="Groupe 36">
              <a:extLst>
                <a:ext uri="{FF2B5EF4-FFF2-40B4-BE49-F238E27FC236}">
                  <a16:creationId xmlns:a16="http://schemas.microsoft.com/office/drawing/2014/main" id="{28395355-2C18-45D7-83F7-3499FC141C90}"/>
                </a:ext>
              </a:extLst>
            </p:cNvPr>
            <p:cNvGrpSpPr/>
            <p:nvPr/>
          </p:nvGrpSpPr>
          <p:grpSpPr>
            <a:xfrm rot="625775">
              <a:off x="12143805" y="3586735"/>
              <a:ext cx="288670" cy="288670"/>
              <a:chOff x="2590988" y="6826787"/>
              <a:chExt cx="288670" cy="288670"/>
            </a:xfrm>
          </p:grpSpPr>
          <p:sp>
            <p:nvSpPr>
              <p:cNvPr id="38" name="Cube 37">
                <a:extLst>
                  <a:ext uri="{FF2B5EF4-FFF2-40B4-BE49-F238E27FC236}">
                    <a16:creationId xmlns:a16="http://schemas.microsoft.com/office/drawing/2014/main" id="{7474EF09-A19B-46B8-A046-AE4F787F5B4E}"/>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B5C6C0A4-CA12-4E0E-A7CF-426997A76185}"/>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68F57E06-395B-4B0E-BB9A-187602823B6D}"/>
                  </a:ext>
                </a:extLst>
              </p:cNvPr>
              <p:cNvSpPr/>
              <p:nvPr/>
            </p:nvSpPr>
            <p:spPr>
              <a:xfrm>
                <a:off x="2689342" y="696938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a:extLst>
                  <a:ext uri="{FF2B5EF4-FFF2-40B4-BE49-F238E27FC236}">
                    <a16:creationId xmlns:a16="http://schemas.microsoft.com/office/drawing/2014/main" id="{39020A30-A1CB-486E-BCB3-1C5860F5DEA9}"/>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a:extLst>
                  <a:ext uri="{FF2B5EF4-FFF2-40B4-BE49-F238E27FC236}">
                    <a16:creationId xmlns:a16="http://schemas.microsoft.com/office/drawing/2014/main" id="{D5D45640-CEB9-47B8-9580-40124878A076}"/>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42D1EA68-1D5E-4BAD-B11C-595384ACC01A}"/>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25" name="Larme 24">
            <a:extLst>
              <a:ext uri="{FF2B5EF4-FFF2-40B4-BE49-F238E27FC236}">
                <a16:creationId xmlns:a16="http://schemas.microsoft.com/office/drawing/2014/main" id="{5E50BED5-7BE9-4B74-B103-0FFCAA9C226A}"/>
              </a:ext>
            </a:extLst>
          </p:cNvPr>
          <p:cNvSpPr/>
          <p:nvPr/>
        </p:nvSpPr>
        <p:spPr>
          <a:xfrm rot="16200000">
            <a:off x="7559675" y="0"/>
            <a:ext cx="1341210" cy="1341210"/>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3B94609D-7F1F-4A9E-A3FA-421077A0F054}"/>
              </a:ext>
            </a:extLst>
          </p:cNvPr>
          <p:cNvSpPr txBox="1"/>
          <p:nvPr/>
        </p:nvSpPr>
        <p:spPr>
          <a:xfrm>
            <a:off x="7652669" y="235650"/>
            <a:ext cx="1116310" cy="830997"/>
          </a:xfrm>
          <a:prstGeom prst="rect">
            <a:avLst/>
          </a:prstGeom>
          <a:noFill/>
        </p:spPr>
        <p:txBody>
          <a:bodyPr wrap="square" rtlCol="0">
            <a:spAutoFit/>
          </a:bodyPr>
          <a:lstStyle/>
          <a:p>
            <a:pPr marL="0" lvl="1" algn="ctr"/>
            <a:r>
              <a:rPr lang="fr-FR" sz="1600" dirty="0">
                <a:solidFill>
                  <a:schemeClr val="bg1"/>
                </a:solidFill>
                <a:latin typeface="MV Boli" panose="02000500030200090000" pitchFamily="2" charset="0"/>
                <a:cs typeface="MV Boli" panose="02000500030200090000" pitchFamily="2" charset="0"/>
              </a:rPr>
              <a:t>a free</a:t>
            </a:r>
            <a:br>
              <a:rPr lang="fr-FR" sz="1600" dirty="0">
                <a:solidFill>
                  <a:schemeClr val="bg1"/>
                </a:solidFill>
                <a:latin typeface="MV Boli" panose="02000500030200090000" pitchFamily="2" charset="0"/>
                <a:cs typeface="MV Boli" panose="02000500030200090000" pitchFamily="2" charset="0"/>
              </a:rPr>
            </a:br>
            <a:r>
              <a:rPr lang="fr-FR" sz="1600" dirty="0" err="1">
                <a:solidFill>
                  <a:schemeClr val="bg1"/>
                </a:solidFill>
                <a:latin typeface="MV Boli" panose="02000500030200090000" pitchFamily="2" charset="0"/>
                <a:cs typeface="MV Boli" panose="02000500030200090000" pitchFamily="2" charset="0"/>
              </a:rPr>
              <a:t>game</a:t>
            </a:r>
            <a:r>
              <a:rPr lang="fr-FR" sz="1600" dirty="0">
                <a:solidFill>
                  <a:schemeClr val="bg1"/>
                </a:solidFill>
                <a:latin typeface="MV Boli" panose="02000500030200090000" pitchFamily="2" charset="0"/>
                <a:cs typeface="MV Boli" panose="02000500030200090000" pitchFamily="2" charset="0"/>
              </a:rPr>
              <a:t> to</a:t>
            </a:r>
            <a:br>
              <a:rPr lang="fr-FR" sz="1600" dirty="0">
                <a:solidFill>
                  <a:schemeClr val="bg1"/>
                </a:solidFill>
                <a:latin typeface="MV Boli" panose="02000500030200090000" pitchFamily="2" charset="0"/>
                <a:cs typeface="MV Boli" panose="02000500030200090000" pitchFamily="2" charset="0"/>
              </a:rPr>
            </a:br>
            <a:r>
              <a:rPr lang="fr-FR" sz="1600" dirty="0">
                <a:solidFill>
                  <a:schemeClr val="bg1"/>
                </a:solidFill>
                <a:latin typeface="MV Boli" panose="02000500030200090000" pitchFamily="2" charset="0"/>
                <a:cs typeface="MV Boli" panose="02000500030200090000" pitchFamily="2" charset="0"/>
              </a:rPr>
              <a:t>download</a:t>
            </a:r>
          </a:p>
        </p:txBody>
      </p:sp>
      <p:pic>
        <p:nvPicPr>
          <p:cNvPr id="16" name="Image 15">
            <a:extLst>
              <a:ext uri="{FF2B5EF4-FFF2-40B4-BE49-F238E27FC236}">
                <a16:creationId xmlns:a16="http://schemas.microsoft.com/office/drawing/2014/main" id="{D5225C98-6CA0-4C2E-9AB4-5A6A40CF293E}"/>
              </a:ext>
            </a:extLst>
          </p:cNvPr>
          <p:cNvPicPr>
            <a:picLocks noChangeAspect="1"/>
          </p:cNvPicPr>
          <p:nvPr/>
        </p:nvPicPr>
        <p:blipFill>
          <a:blip r:embed="rId10"/>
          <a:stretch>
            <a:fillRect/>
          </a:stretch>
        </p:blipFill>
        <p:spPr>
          <a:xfrm>
            <a:off x="562642" y="366717"/>
            <a:ext cx="6862142" cy="4688895"/>
          </a:xfrm>
          <a:prstGeom prst="rect">
            <a:avLst/>
          </a:prstGeom>
        </p:spPr>
      </p:pic>
      <p:pic>
        <p:nvPicPr>
          <p:cNvPr id="17" name="Image 16">
            <a:extLst>
              <a:ext uri="{FF2B5EF4-FFF2-40B4-BE49-F238E27FC236}">
                <a16:creationId xmlns:a16="http://schemas.microsoft.com/office/drawing/2014/main" id="{9ACAF047-5C86-45E5-8A94-9BCDD333B09F}"/>
              </a:ext>
            </a:extLst>
          </p:cNvPr>
          <p:cNvPicPr>
            <a:picLocks noChangeAspect="1"/>
          </p:cNvPicPr>
          <p:nvPr/>
        </p:nvPicPr>
        <p:blipFill>
          <a:blip r:embed="rId11"/>
          <a:stretch>
            <a:fillRect/>
          </a:stretch>
        </p:blipFill>
        <p:spPr>
          <a:xfrm>
            <a:off x="5815542" y="9800017"/>
            <a:ext cx="1008592" cy="353007"/>
          </a:xfrm>
          <a:prstGeom prst="rect">
            <a:avLst/>
          </a:prstGeom>
        </p:spPr>
      </p:pic>
      <p:pic>
        <p:nvPicPr>
          <p:cNvPr id="14" name="Image 13">
            <a:extLst>
              <a:ext uri="{FF2B5EF4-FFF2-40B4-BE49-F238E27FC236}">
                <a16:creationId xmlns:a16="http://schemas.microsoft.com/office/drawing/2014/main" id="{BBD44ABF-8BA9-4E8E-9028-E93DCA04C06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67804" y="10038317"/>
            <a:ext cx="847783" cy="180193"/>
          </a:xfrm>
          <a:prstGeom prst="rect">
            <a:avLst/>
          </a:prstGeom>
        </p:spPr>
      </p:pic>
      <p:pic>
        <p:nvPicPr>
          <p:cNvPr id="19" name="Image 18">
            <a:extLst>
              <a:ext uri="{FF2B5EF4-FFF2-40B4-BE49-F238E27FC236}">
                <a16:creationId xmlns:a16="http://schemas.microsoft.com/office/drawing/2014/main" id="{E5CD4695-F527-420F-9359-E4E7E72B298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2642" y="10005410"/>
            <a:ext cx="690664" cy="220193"/>
          </a:xfrm>
          <a:prstGeom prst="rect">
            <a:avLst/>
          </a:prstGeom>
        </p:spPr>
      </p:pic>
    </p:spTree>
    <p:extLst>
      <p:ext uri="{BB962C8B-B14F-4D97-AF65-F5344CB8AC3E}">
        <p14:creationId xmlns:p14="http://schemas.microsoft.com/office/powerpoint/2010/main" val="2707256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Rectangle 322">
            <a:extLst>
              <a:ext uri="{FF2B5EF4-FFF2-40B4-BE49-F238E27FC236}">
                <a16:creationId xmlns:a16="http://schemas.microsoft.com/office/drawing/2014/main" id="{A1C87CCA-FC5C-4DED-8250-B302736049C6}"/>
              </a:ext>
            </a:extLst>
          </p:cNvPr>
          <p:cNvSpPr/>
          <p:nvPr/>
        </p:nvSpPr>
        <p:spPr>
          <a:xfrm>
            <a:off x="4354" y="467397"/>
            <a:ext cx="14520635" cy="102244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24" name="Groupe 323">
            <a:extLst>
              <a:ext uri="{FF2B5EF4-FFF2-40B4-BE49-F238E27FC236}">
                <a16:creationId xmlns:a16="http://schemas.microsoft.com/office/drawing/2014/main" id="{12B15D5A-23FB-4D88-8F84-DD840052433E}"/>
              </a:ext>
            </a:extLst>
          </p:cNvPr>
          <p:cNvGrpSpPr/>
          <p:nvPr/>
        </p:nvGrpSpPr>
        <p:grpSpPr>
          <a:xfrm>
            <a:off x="14408958" y="-44959"/>
            <a:ext cx="820138" cy="820138"/>
            <a:chOff x="6236281" y="4269350"/>
            <a:chExt cx="2646788" cy="2646788"/>
          </a:xfrm>
        </p:grpSpPr>
        <p:pic>
          <p:nvPicPr>
            <p:cNvPr id="325" name="Graphique 324" descr="Ciseaux">
              <a:extLst>
                <a:ext uri="{FF2B5EF4-FFF2-40B4-BE49-F238E27FC236}">
                  <a16:creationId xmlns:a16="http://schemas.microsoft.com/office/drawing/2014/main" id="{0D6FDF72-C2B9-497D-AC69-E8AC5ABA4C4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3680796">
              <a:off x="6899857" y="4913208"/>
              <a:ext cx="1319638" cy="1319638"/>
            </a:xfrm>
            <a:prstGeom prst="rect">
              <a:avLst/>
            </a:prstGeom>
          </p:spPr>
        </p:pic>
        <p:sp>
          <p:nvSpPr>
            <p:cNvPr id="326" name="Signe de multiplication 325">
              <a:extLst>
                <a:ext uri="{FF2B5EF4-FFF2-40B4-BE49-F238E27FC236}">
                  <a16:creationId xmlns:a16="http://schemas.microsoft.com/office/drawing/2014/main" id="{1A53EE06-4599-4788-B2FA-969D5E2059BF}"/>
                </a:ext>
              </a:extLst>
            </p:cNvPr>
            <p:cNvSpPr/>
            <p:nvPr/>
          </p:nvSpPr>
          <p:spPr>
            <a:xfrm>
              <a:off x="6236281" y="4269350"/>
              <a:ext cx="2646788" cy="2646788"/>
            </a:xfrm>
            <a:prstGeom prst="mathMultiply">
              <a:avLst>
                <a:gd name="adj1" fmla="val 16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ZoneTexte 4">
            <a:extLst>
              <a:ext uri="{FF2B5EF4-FFF2-40B4-BE49-F238E27FC236}">
                <a16:creationId xmlns:a16="http://schemas.microsoft.com/office/drawing/2014/main" id="{16B1267E-E5F1-4EEA-A11F-6F6B408922A5}"/>
              </a:ext>
            </a:extLst>
          </p:cNvPr>
          <p:cNvSpPr txBox="1"/>
          <p:nvPr/>
        </p:nvSpPr>
        <p:spPr>
          <a:xfrm>
            <a:off x="-79307" y="65800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399" name="ZoneTexte 398">
            <a:extLst>
              <a:ext uri="{FF2B5EF4-FFF2-40B4-BE49-F238E27FC236}">
                <a16:creationId xmlns:a16="http://schemas.microsoft.com/office/drawing/2014/main" id="{3B9BD26B-9D36-4C6D-BB91-CA102E05CA5A}"/>
              </a:ext>
            </a:extLst>
          </p:cNvPr>
          <p:cNvSpPr txBox="1"/>
          <p:nvPr/>
        </p:nvSpPr>
        <p:spPr>
          <a:xfrm>
            <a:off x="572620" y="109002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a:t>
            </a:r>
            <a:r>
              <a:rPr lang="fr-CH" sz="1050" dirty="0">
                <a:solidFill>
                  <a:srgbClr val="00B050"/>
                </a:solidFill>
                <a:latin typeface="Century Gothic" panose="020B0502020202020204" pitchFamily="34" charset="0"/>
              </a:rPr>
              <a:t> </a:t>
            </a:r>
            <a:r>
              <a:rPr lang="fr-CH" sz="1050" dirty="0">
                <a:solidFill>
                  <a:schemeClr val="bg1"/>
                </a:solidFill>
                <a:latin typeface="Century Gothic" panose="020B0502020202020204" pitchFamily="34" charset="0"/>
              </a:rPr>
              <a:t>monOApoly		 monOApoly		 monOApoly		monOApoly		</a:t>
            </a:r>
            <a:endParaRPr lang="fr-FR" sz="1050" dirty="0">
              <a:solidFill>
                <a:schemeClr val="bg1"/>
              </a:solidFill>
              <a:latin typeface="Century Gothic" panose="020B0502020202020204" pitchFamily="34" charset="0"/>
            </a:endParaRPr>
          </a:p>
        </p:txBody>
      </p:sp>
      <p:sp>
        <p:nvSpPr>
          <p:cNvPr id="411" name="ZoneTexte 410">
            <a:extLst>
              <a:ext uri="{FF2B5EF4-FFF2-40B4-BE49-F238E27FC236}">
                <a16:creationId xmlns:a16="http://schemas.microsoft.com/office/drawing/2014/main" id="{243EAAE7-A8B2-434C-988B-EF7E434E535A}"/>
              </a:ext>
            </a:extLst>
          </p:cNvPr>
          <p:cNvSpPr txBox="1"/>
          <p:nvPr/>
        </p:nvSpPr>
        <p:spPr>
          <a:xfrm>
            <a:off x="-80997" y="152205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22" name="ZoneTexte 421">
            <a:extLst>
              <a:ext uri="{FF2B5EF4-FFF2-40B4-BE49-F238E27FC236}">
                <a16:creationId xmlns:a16="http://schemas.microsoft.com/office/drawing/2014/main" id="{832D7DE9-0DC3-46A9-9EFF-822A9C39A75A}"/>
              </a:ext>
            </a:extLst>
          </p:cNvPr>
          <p:cNvSpPr txBox="1"/>
          <p:nvPr/>
        </p:nvSpPr>
        <p:spPr>
          <a:xfrm>
            <a:off x="570930" y="195407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34" name="ZoneTexte 433">
            <a:extLst>
              <a:ext uri="{FF2B5EF4-FFF2-40B4-BE49-F238E27FC236}">
                <a16:creationId xmlns:a16="http://schemas.microsoft.com/office/drawing/2014/main" id="{AA7D168B-BAFA-4733-AA41-DC466C135D6A}"/>
              </a:ext>
            </a:extLst>
          </p:cNvPr>
          <p:cNvSpPr txBox="1"/>
          <p:nvPr/>
        </p:nvSpPr>
        <p:spPr>
          <a:xfrm>
            <a:off x="-80997" y="238610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45" name="ZoneTexte 444">
            <a:extLst>
              <a:ext uri="{FF2B5EF4-FFF2-40B4-BE49-F238E27FC236}">
                <a16:creationId xmlns:a16="http://schemas.microsoft.com/office/drawing/2014/main" id="{7DF61A80-FBAE-4458-AAAD-41E04BA6BA76}"/>
              </a:ext>
            </a:extLst>
          </p:cNvPr>
          <p:cNvSpPr txBox="1"/>
          <p:nvPr/>
        </p:nvSpPr>
        <p:spPr>
          <a:xfrm>
            <a:off x="570930" y="281812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57" name="ZoneTexte 456">
            <a:extLst>
              <a:ext uri="{FF2B5EF4-FFF2-40B4-BE49-F238E27FC236}">
                <a16:creationId xmlns:a16="http://schemas.microsoft.com/office/drawing/2014/main" id="{FB439593-BB33-4343-B7F4-5D28BF237100}"/>
              </a:ext>
            </a:extLst>
          </p:cNvPr>
          <p:cNvSpPr txBox="1"/>
          <p:nvPr/>
        </p:nvSpPr>
        <p:spPr>
          <a:xfrm>
            <a:off x="-82687" y="325015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68" name="ZoneTexte 467">
            <a:extLst>
              <a:ext uri="{FF2B5EF4-FFF2-40B4-BE49-F238E27FC236}">
                <a16:creationId xmlns:a16="http://schemas.microsoft.com/office/drawing/2014/main" id="{25C4A1B9-6E63-445F-B738-BD1AB2F76C60}"/>
              </a:ext>
            </a:extLst>
          </p:cNvPr>
          <p:cNvSpPr txBox="1"/>
          <p:nvPr/>
        </p:nvSpPr>
        <p:spPr>
          <a:xfrm>
            <a:off x="569240" y="368217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80" name="ZoneTexte 479">
            <a:extLst>
              <a:ext uri="{FF2B5EF4-FFF2-40B4-BE49-F238E27FC236}">
                <a16:creationId xmlns:a16="http://schemas.microsoft.com/office/drawing/2014/main" id="{4C626F8D-EE6D-4081-B8CE-0E583B30C0B7}"/>
              </a:ext>
            </a:extLst>
          </p:cNvPr>
          <p:cNvSpPr txBox="1"/>
          <p:nvPr/>
        </p:nvSpPr>
        <p:spPr>
          <a:xfrm>
            <a:off x="-79307" y="411420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91" name="ZoneTexte 490">
            <a:extLst>
              <a:ext uri="{FF2B5EF4-FFF2-40B4-BE49-F238E27FC236}">
                <a16:creationId xmlns:a16="http://schemas.microsoft.com/office/drawing/2014/main" id="{F3CAC083-3FA4-4B21-8693-7D4395FF0EC2}"/>
              </a:ext>
            </a:extLst>
          </p:cNvPr>
          <p:cNvSpPr txBox="1"/>
          <p:nvPr/>
        </p:nvSpPr>
        <p:spPr>
          <a:xfrm>
            <a:off x="572620" y="454622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03" name="ZoneTexte 502">
            <a:extLst>
              <a:ext uri="{FF2B5EF4-FFF2-40B4-BE49-F238E27FC236}">
                <a16:creationId xmlns:a16="http://schemas.microsoft.com/office/drawing/2014/main" id="{B3BC6E55-5FEC-4E2E-B57D-CC128B61ED37}"/>
              </a:ext>
            </a:extLst>
          </p:cNvPr>
          <p:cNvSpPr txBox="1"/>
          <p:nvPr/>
        </p:nvSpPr>
        <p:spPr>
          <a:xfrm>
            <a:off x="-80997" y="497825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14" name="ZoneTexte 513">
            <a:extLst>
              <a:ext uri="{FF2B5EF4-FFF2-40B4-BE49-F238E27FC236}">
                <a16:creationId xmlns:a16="http://schemas.microsoft.com/office/drawing/2014/main" id="{664B3CA7-587E-498E-905D-BB4D3383D67A}"/>
              </a:ext>
            </a:extLst>
          </p:cNvPr>
          <p:cNvSpPr txBox="1"/>
          <p:nvPr/>
        </p:nvSpPr>
        <p:spPr>
          <a:xfrm>
            <a:off x="570930" y="541027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26" name="ZoneTexte 525">
            <a:extLst>
              <a:ext uri="{FF2B5EF4-FFF2-40B4-BE49-F238E27FC236}">
                <a16:creationId xmlns:a16="http://schemas.microsoft.com/office/drawing/2014/main" id="{3E91BF86-9F6D-4A03-8D9F-ED922DF5AC67}"/>
              </a:ext>
            </a:extLst>
          </p:cNvPr>
          <p:cNvSpPr txBox="1"/>
          <p:nvPr/>
        </p:nvSpPr>
        <p:spPr>
          <a:xfrm>
            <a:off x="-80997" y="584230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37" name="ZoneTexte 536">
            <a:extLst>
              <a:ext uri="{FF2B5EF4-FFF2-40B4-BE49-F238E27FC236}">
                <a16:creationId xmlns:a16="http://schemas.microsoft.com/office/drawing/2014/main" id="{B9DF9807-BE61-425D-9D41-9258625FD2AA}"/>
              </a:ext>
            </a:extLst>
          </p:cNvPr>
          <p:cNvSpPr txBox="1"/>
          <p:nvPr/>
        </p:nvSpPr>
        <p:spPr>
          <a:xfrm>
            <a:off x="570930" y="627432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49" name="ZoneTexte 548">
            <a:extLst>
              <a:ext uri="{FF2B5EF4-FFF2-40B4-BE49-F238E27FC236}">
                <a16:creationId xmlns:a16="http://schemas.microsoft.com/office/drawing/2014/main" id="{F6B5A6A6-3589-4731-9221-7F3159D7C042}"/>
              </a:ext>
            </a:extLst>
          </p:cNvPr>
          <p:cNvSpPr txBox="1"/>
          <p:nvPr/>
        </p:nvSpPr>
        <p:spPr>
          <a:xfrm>
            <a:off x="-82687" y="670635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60" name="ZoneTexte 559">
            <a:extLst>
              <a:ext uri="{FF2B5EF4-FFF2-40B4-BE49-F238E27FC236}">
                <a16:creationId xmlns:a16="http://schemas.microsoft.com/office/drawing/2014/main" id="{7090EC4E-1E1A-443F-9B9E-F25306CCE798}"/>
              </a:ext>
            </a:extLst>
          </p:cNvPr>
          <p:cNvSpPr txBox="1"/>
          <p:nvPr/>
        </p:nvSpPr>
        <p:spPr>
          <a:xfrm>
            <a:off x="569240" y="713837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72" name="ZoneTexte 571">
            <a:extLst>
              <a:ext uri="{FF2B5EF4-FFF2-40B4-BE49-F238E27FC236}">
                <a16:creationId xmlns:a16="http://schemas.microsoft.com/office/drawing/2014/main" id="{8301ADF4-0F6F-4B0A-84F7-841BB45F15DE}"/>
              </a:ext>
            </a:extLst>
          </p:cNvPr>
          <p:cNvSpPr txBox="1"/>
          <p:nvPr/>
        </p:nvSpPr>
        <p:spPr>
          <a:xfrm>
            <a:off x="-79307" y="7615788"/>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83" name="ZoneTexte 582">
            <a:extLst>
              <a:ext uri="{FF2B5EF4-FFF2-40B4-BE49-F238E27FC236}">
                <a16:creationId xmlns:a16="http://schemas.microsoft.com/office/drawing/2014/main" id="{0F21FC0F-1F6B-458D-A559-82072708924E}"/>
              </a:ext>
            </a:extLst>
          </p:cNvPr>
          <p:cNvSpPr txBox="1"/>
          <p:nvPr/>
        </p:nvSpPr>
        <p:spPr>
          <a:xfrm>
            <a:off x="572620" y="8047813"/>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95" name="ZoneTexte 594">
            <a:extLst>
              <a:ext uri="{FF2B5EF4-FFF2-40B4-BE49-F238E27FC236}">
                <a16:creationId xmlns:a16="http://schemas.microsoft.com/office/drawing/2014/main" id="{13E8AC33-6B57-4D19-8F5B-26E54704CE84}"/>
              </a:ext>
            </a:extLst>
          </p:cNvPr>
          <p:cNvSpPr txBox="1"/>
          <p:nvPr/>
        </p:nvSpPr>
        <p:spPr>
          <a:xfrm>
            <a:off x="-80997" y="8479838"/>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606" name="ZoneTexte 605">
            <a:extLst>
              <a:ext uri="{FF2B5EF4-FFF2-40B4-BE49-F238E27FC236}">
                <a16:creationId xmlns:a16="http://schemas.microsoft.com/office/drawing/2014/main" id="{084F6E28-F79A-4951-993C-61CC6BBB06C7}"/>
              </a:ext>
            </a:extLst>
          </p:cNvPr>
          <p:cNvSpPr txBox="1"/>
          <p:nvPr/>
        </p:nvSpPr>
        <p:spPr>
          <a:xfrm>
            <a:off x="570930" y="8911863"/>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618" name="ZoneTexte 617">
            <a:extLst>
              <a:ext uri="{FF2B5EF4-FFF2-40B4-BE49-F238E27FC236}">
                <a16:creationId xmlns:a16="http://schemas.microsoft.com/office/drawing/2014/main" id="{1E0216FD-BF0D-4786-8055-447ABEFB8F60}"/>
              </a:ext>
            </a:extLst>
          </p:cNvPr>
          <p:cNvSpPr txBox="1"/>
          <p:nvPr/>
        </p:nvSpPr>
        <p:spPr>
          <a:xfrm>
            <a:off x="-80997" y="9343888"/>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629" name="ZoneTexte 628">
            <a:extLst>
              <a:ext uri="{FF2B5EF4-FFF2-40B4-BE49-F238E27FC236}">
                <a16:creationId xmlns:a16="http://schemas.microsoft.com/office/drawing/2014/main" id="{1DDAAF56-2F51-4F14-90D6-F1491A2D2D90}"/>
              </a:ext>
            </a:extLst>
          </p:cNvPr>
          <p:cNvSpPr txBox="1"/>
          <p:nvPr/>
        </p:nvSpPr>
        <p:spPr>
          <a:xfrm>
            <a:off x="570930" y="9775913"/>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641" name="ZoneTexte 640">
            <a:extLst>
              <a:ext uri="{FF2B5EF4-FFF2-40B4-BE49-F238E27FC236}">
                <a16:creationId xmlns:a16="http://schemas.microsoft.com/office/drawing/2014/main" id="{7930A6DF-9799-4DB9-9A4F-21373B175073}"/>
              </a:ext>
            </a:extLst>
          </p:cNvPr>
          <p:cNvSpPr txBox="1"/>
          <p:nvPr/>
        </p:nvSpPr>
        <p:spPr>
          <a:xfrm>
            <a:off x="-82687" y="10186166"/>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270" name="Graphique 269" descr="Arbre à feuilles caduques">
            <a:extLst>
              <a:ext uri="{FF2B5EF4-FFF2-40B4-BE49-F238E27FC236}">
                <a16:creationId xmlns:a16="http://schemas.microsoft.com/office/drawing/2014/main" id="{A2294427-EBDE-42DD-BC60-1E58E746AF9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552183"/>
            <a:ext cx="432000" cy="432000"/>
          </a:xfrm>
          <a:prstGeom prst="rect">
            <a:avLst/>
          </a:prstGeom>
          <a:effectLst>
            <a:outerShdw blurRad="50800" dist="38100" dir="2700000" algn="tl" rotWithShape="0">
              <a:prstClr val="black">
                <a:alpha val="40000"/>
              </a:prstClr>
            </a:outerShdw>
          </a:effectLst>
        </p:spPr>
      </p:pic>
      <p:pic>
        <p:nvPicPr>
          <p:cNvPr id="271" name="Graphique 270" descr="Arbre à feuilles caduques">
            <a:extLst>
              <a:ext uri="{FF2B5EF4-FFF2-40B4-BE49-F238E27FC236}">
                <a16:creationId xmlns:a16="http://schemas.microsoft.com/office/drawing/2014/main" id="{9E44E4FC-5150-4413-81EC-7822BBDAB6E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542277"/>
            <a:ext cx="432000" cy="432000"/>
          </a:xfrm>
          <a:prstGeom prst="rect">
            <a:avLst/>
          </a:prstGeom>
          <a:effectLst>
            <a:outerShdw blurRad="50800" dist="38100" dir="2700000" algn="tl" rotWithShape="0">
              <a:prstClr val="black">
                <a:alpha val="40000"/>
              </a:prstClr>
            </a:outerShdw>
          </a:effectLst>
        </p:spPr>
      </p:pic>
      <p:pic>
        <p:nvPicPr>
          <p:cNvPr id="272" name="Graphique 271" descr="Arbre à feuilles caduques">
            <a:extLst>
              <a:ext uri="{FF2B5EF4-FFF2-40B4-BE49-F238E27FC236}">
                <a16:creationId xmlns:a16="http://schemas.microsoft.com/office/drawing/2014/main" id="{7CC8A596-DFB6-4FDC-B204-CF929FDA57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542277"/>
            <a:ext cx="432000" cy="432000"/>
          </a:xfrm>
          <a:prstGeom prst="rect">
            <a:avLst/>
          </a:prstGeom>
          <a:effectLst>
            <a:outerShdw blurRad="50800" dist="38100" dir="2700000" algn="tl" rotWithShape="0">
              <a:prstClr val="black">
                <a:alpha val="40000"/>
              </a:prstClr>
            </a:outerShdw>
          </a:effectLst>
        </p:spPr>
      </p:pic>
      <p:pic>
        <p:nvPicPr>
          <p:cNvPr id="273" name="Graphique 272" descr="Arbre à feuilles caduques">
            <a:extLst>
              <a:ext uri="{FF2B5EF4-FFF2-40B4-BE49-F238E27FC236}">
                <a16:creationId xmlns:a16="http://schemas.microsoft.com/office/drawing/2014/main" id="{F3E9C936-5EBE-42CE-8890-F25B239841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552183"/>
            <a:ext cx="432000" cy="432000"/>
          </a:xfrm>
          <a:prstGeom prst="rect">
            <a:avLst/>
          </a:prstGeom>
          <a:effectLst>
            <a:outerShdw blurRad="50800" dist="38100" dir="2700000" algn="tl" rotWithShape="0">
              <a:prstClr val="black">
                <a:alpha val="40000"/>
              </a:prstClr>
            </a:outerShdw>
          </a:effectLst>
        </p:spPr>
      </p:pic>
      <p:pic>
        <p:nvPicPr>
          <p:cNvPr id="274" name="Graphique 273" descr="Arbre à feuilles caduques">
            <a:extLst>
              <a:ext uri="{FF2B5EF4-FFF2-40B4-BE49-F238E27FC236}">
                <a16:creationId xmlns:a16="http://schemas.microsoft.com/office/drawing/2014/main" id="{CB21212B-0C76-4F5F-9036-583B0691694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552183"/>
            <a:ext cx="432000" cy="432000"/>
          </a:xfrm>
          <a:prstGeom prst="rect">
            <a:avLst/>
          </a:prstGeom>
          <a:effectLst>
            <a:outerShdw blurRad="50800" dist="38100" dir="2700000" algn="tl" rotWithShape="0">
              <a:prstClr val="black">
                <a:alpha val="40000"/>
              </a:prstClr>
            </a:outerShdw>
          </a:effectLst>
        </p:spPr>
      </p:pic>
      <p:pic>
        <p:nvPicPr>
          <p:cNvPr id="275" name="Graphique 274" descr="Arbre à feuilles caduques">
            <a:extLst>
              <a:ext uri="{FF2B5EF4-FFF2-40B4-BE49-F238E27FC236}">
                <a16:creationId xmlns:a16="http://schemas.microsoft.com/office/drawing/2014/main" id="{897198FD-71AE-4761-AB83-67FB6E4DB3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542277"/>
            <a:ext cx="432000" cy="432000"/>
          </a:xfrm>
          <a:prstGeom prst="rect">
            <a:avLst/>
          </a:prstGeom>
          <a:effectLst>
            <a:outerShdw blurRad="50800" dist="38100" dir="2700000" algn="tl" rotWithShape="0">
              <a:prstClr val="black">
                <a:alpha val="40000"/>
              </a:prstClr>
            </a:outerShdw>
          </a:effectLst>
        </p:spPr>
      </p:pic>
      <p:pic>
        <p:nvPicPr>
          <p:cNvPr id="276" name="Graphique 275" descr="Arbre à feuilles caduques">
            <a:extLst>
              <a:ext uri="{FF2B5EF4-FFF2-40B4-BE49-F238E27FC236}">
                <a16:creationId xmlns:a16="http://schemas.microsoft.com/office/drawing/2014/main" id="{1B8840FA-93E8-411C-B706-BD2254D5F38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542277"/>
            <a:ext cx="432000" cy="432000"/>
          </a:xfrm>
          <a:prstGeom prst="rect">
            <a:avLst/>
          </a:prstGeom>
          <a:effectLst>
            <a:outerShdw blurRad="50800" dist="38100" dir="2700000" algn="tl" rotWithShape="0">
              <a:prstClr val="black">
                <a:alpha val="40000"/>
              </a:prstClr>
            </a:outerShdw>
          </a:effectLst>
        </p:spPr>
      </p:pic>
      <p:pic>
        <p:nvPicPr>
          <p:cNvPr id="277" name="Graphique 276" descr="Arbre à feuilles caduques">
            <a:extLst>
              <a:ext uri="{FF2B5EF4-FFF2-40B4-BE49-F238E27FC236}">
                <a16:creationId xmlns:a16="http://schemas.microsoft.com/office/drawing/2014/main" id="{57595A54-E93C-434F-A015-9E108ECFD3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552183"/>
            <a:ext cx="432000" cy="432000"/>
          </a:xfrm>
          <a:prstGeom prst="rect">
            <a:avLst/>
          </a:prstGeom>
          <a:effectLst>
            <a:outerShdw blurRad="50800" dist="38100" dir="2700000" algn="tl" rotWithShape="0">
              <a:prstClr val="black">
                <a:alpha val="40000"/>
              </a:prstClr>
            </a:outerShdw>
          </a:effectLst>
        </p:spPr>
      </p:pic>
      <p:pic>
        <p:nvPicPr>
          <p:cNvPr id="278" name="Graphique 277" descr="Arbre à feuilles caduques">
            <a:extLst>
              <a:ext uri="{FF2B5EF4-FFF2-40B4-BE49-F238E27FC236}">
                <a16:creationId xmlns:a16="http://schemas.microsoft.com/office/drawing/2014/main" id="{FB1DD254-36DF-4455-BDDC-12543773CE9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542277"/>
            <a:ext cx="432000" cy="432000"/>
          </a:xfrm>
          <a:prstGeom prst="rect">
            <a:avLst/>
          </a:prstGeom>
          <a:effectLst>
            <a:outerShdw blurRad="50800" dist="38100" dir="2700000" algn="tl" rotWithShape="0">
              <a:prstClr val="black">
                <a:alpha val="40000"/>
              </a:prstClr>
            </a:outerShdw>
          </a:effectLst>
        </p:spPr>
      </p:pic>
      <p:pic>
        <p:nvPicPr>
          <p:cNvPr id="279" name="Graphique 278" descr="Arbre à feuilles caduques">
            <a:extLst>
              <a:ext uri="{FF2B5EF4-FFF2-40B4-BE49-F238E27FC236}">
                <a16:creationId xmlns:a16="http://schemas.microsoft.com/office/drawing/2014/main" id="{34639E4A-D1B4-4AAE-99F9-DEC8B75D63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542277"/>
            <a:ext cx="432000" cy="432000"/>
          </a:xfrm>
          <a:prstGeom prst="rect">
            <a:avLst/>
          </a:prstGeom>
          <a:effectLst>
            <a:outerShdw blurRad="50800" dist="38100" dir="2700000" algn="tl" rotWithShape="0">
              <a:prstClr val="black">
                <a:alpha val="40000"/>
              </a:prstClr>
            </a:outerShdw>
          </a:effectLst>
        </p:spPr>
      </p:pic>
      <p:pic>
        <p:nvPicPr>
          <p:cNvPr id="280" name="Graphique 279" descr="Arbre à feuilles caduques">
            <a:extLst>
              <a:ext uri="{FF2B5EF4-FFF2-40B4-BE49-F238E27FC236}">
                <a16:creationId xmlns:a16="http://schemas.microsoft.com/office/drawing/2014/main" id="{47B7D07A-135C-47A6-83EE-3B07788E5D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999903"/>
            <a:ext cx="432000" cy="432000"/>
          </a:xfrm>
          <a:prstGeom prst="rect">
            <a:avLst/>
          </a:prstGeom>
          <a:effectLst>
            <a:outerShdw blurRad="50800" dist="38100" dir="2700000" algn="tl" rotWithShape="0">
              <a:prstClr val="black">
                <a:alpha val="40000"/>
              </a:prstClr>
            </a:outerShdw>
          </a:effectLst>
        </p:spPr>
      </p:pic>
      <p:pic>
        <p:nvPicPr>
          <p:cNvPr id="281" name="Graphique 280" descr="Arbre à feuilles caduques">
            <a:extLst>
              <a:ext uri="{FF2B5EF4-FFF2-40B4-BE49-F238E27FC236}">
                <a16:creationId xmlns:a16="http://schemas.microsoft.com/office/drawing/2014/main" id="{87C076E0-3855-4CB6-8F74-6FDA020017A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999903"/>
            <a:ext cx="432000" cy="432000"/>
          </a:xfrm>
          <a:prstGeom prst="rect">
            <a:avLst/>
          </a:prstGeom>
          <a:effectLst>
            <a:outerShdw blurRad="50800" dist="38100" dir="2700000" algn="tl" rotWithShape="0">
              <a:prstClr val="black">
                <a:alpha val="40000"/>
              </a:prstClr>
            </a:outerShdw>
          </a:effectLst>
        </p:spPr>
      </p:pic>
      <p:pic>
        <p:nvPicPr>
          <p:cNvPr id="282" name="Graphique 281" descr="Arbre à feuilles caduques">
            <a:extLst>
              <a:ext uri="{FF2B5EF4-FFF2-40B4-BE49-F238E27FC236}">
                <a16:creationId xmlns:a16="http://schemas.microsoft.com/office/drawing/2014/main" id="{13E153BD-3EDA-41F7-803E-A6E2B988C5B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999314"/>
            <a:ext cx="432000" cy="432000"/>
          </a:xfrm>
          <a:prstGeom prst="rect">
            <a:avLst/>
          </a:prstGeom>
          <a:effectLst>
            <a:outerShdw blurRad="50800" dist="38100" dir="2700000" algn="tl" rotWithShape="0">
              <a:prstClr val="black">
                <a:alpha val="40000"/>
              </a:prstClr>
            </a:outerShdw>
          </a:effectLst>
        </p:spPr>
      </p:pic>
      <p:pic>
        <p:nvPicPr>
          <p:cNvPr id="283" name="Graphique 282" descr="Arbre à feuilles caduques">
            <a:extLst>
              <a:ext uri="{FF2B5EF4-FFF2-40B4-BE49-F238E27FC236}">
                <a16:creationId xmlns:a16="http://schemas.microsoft.com/office/drawing/2014/main" id="{E302C0D4-19E9-4F46-8399-4C4DF4C382E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989140"/>
            <a:ext cx="432000" cy="432000"/>
          </a:xfrm>
          <a:prstGeom prst="rect">
            <a:avLst/>
          </a:prstGeom>
          <a:effectLst>
            <a:outerShdw blurRad="50800" dist="38100" dir="2700000" algn="tl" rotWithShape="0">
              <a:prstClr val="black">
                <a:alpha val="40000"/>
              </a:prstClr>
            </a:outerShdw>
          </a:effectLst>
        </p:spPr>
      </p:pic>
      <p:pic>
        <p:nvPicPr>
          <p:cNvPr id="284" name="Graphique 283" descr="Arbre à feuilles caduques">
            <a:extLst>
              <a:ext uri="{FF2B5EF4-FFF2-40B4-BE49-F238E27FC236}">
                <a16:creationId xmlns:a16="http://schemas.microsoft.com/office/drawing/2014/main" id="{317F816C-6949-46AE-BD35-5A507F0708B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999314"/>
            <a:ext cx="432000" cy="432000"/>
          </a:xfrm>
          <a:prstGeom prst="rect">
            <a:avLst/>
          </a:prstGeom>
          <a:effectLst>
            <a:outerShdw blurRad="50800" dist="38100" dir="2700000" algn="tl" rotWithShape="0">
              <a:prstClr val="black">
                <a:alpha val="40000"/>
              </a:prstClr>
            </a:outerShdw>
          </a:effectLst>
        </p:spPr>
      </p:pic>
      <p:pic>
        <p:nvPicPr>
          <p:cNvPr id="285" name="Graphique 284" descr="Arbre à feuilles caduques">
            <a:extLst>
              <a:ext uri="{FF2B5EF4-FFF2-40B4-BE49-F238E27FC236}">
                <a16:creationId xmlns:a16="http://schemas.microsoft.com/office/drawing/2014/main" id="{356605BB-BFB5-4D36-8D73-C6ED658ABC6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1017787"/>
            <a:ext cx="432000" cy="432000"/>
          </a:xfrm>
          <a:prstGeom prst="rect">
            <a:avLst/>
          </a:prstGeom>
          <a:effectLst>
            <a:outerShdw blurRad="50800" dist="38100" dir="2700000" algn="tl" rotWithShape="0">
              <a:prstClr val="black">
                <a:alpha val="40000"/>
              </a:prstClr>
            </a:outerShdw>
          </a:effectLst>
        </p:spPr>
      </p:pic>
      <p:pic>
        <p:nvPicPr>
          <p:cNvPr id="265" name="Graphique 264" descr="Arbre à feuilles caduques">
            <a:extLst>
              <a:ext uri="{FF2B5EF4-FFF2-40B4-BE49-F238E27FC236}">
                <a16:creationId xmlns:a16="http://schemas.microsoft.com/office/drawing/2014/main" id="{EF91A08B-773E-4D85-AF87-466F9261D4E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1017787"/>
            <a:ext cx="432000" cy="432000"/>
          </a:xfrm>
          <a:prstGeom prst="rect">
            <a:avLst/>
          </a:prstGeom>
          <a:effectLst>
            <a:outerShdw blurRad="50800" dist="38100" dir="2700000" algn="tl" rotWithShape="0">
              <a:prstClr val="black">
                <a:alpha val="40000"/>
              </a:prstClr>
            </a:outerShdw>
          </a:effectLst>
        </p:spPr>
      </p:pic>
      <p:pic>
        <p:nvPicPr>
          <p:cNvPr id="266" name="Graphique 265" descr="Arbre à feuilles caduques">
            <a:extLst>
              <a:ext uri="{FF2B5EF4-FFF2-40B4-BE49-F238E27FC236}">
                <a16:creationId xmlns:a16="http://schemas.microsoft.com/office/drawing/2014/main" id="{5C8640B7-7B6F-496A-B95B-9F23B509376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1017004"/>
            <a:ext cx="432000" cy="432000"/>
          </a:xfrm>
          <a:prstGeom prst="rect">
            <a:avLst/>
          </a:prstGeom>
          <a:effectLst>
            <a:outerShdw blurRad="50800" dist="38100" dir="2700000" algn="tl" rotWithShape="0">
              <a:prstClr val="black">
                <a:alpha val="40000"/>
              </a:prstClr>
            </a:outerShdw>
          </a:effectLst>
        </p:spPr>
      </p:pic>
      <p:pic>
        <p:nvPicPr>
          <p:cNvPr id="267" name="Graphique 266" descr="Arbre à feuilles caduques">
            <a:extLst>
              <a:ext uri="{FF2B5EF4-FFF2-40B4-BE49-F238E27FC236}">
                <a16:creationId xmlns:a16="http://schemas.microsoft.com/office/drawing/2014/main" id="{90C8BCB5-C10C-43F8-A611-A0F6114FA0D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984739"/>
            <a:ext cx="432000" cy="432000"/>
          </a:xfrm>
          <a:prstGeom prst="rect">
            <a:avLst/>
          </a:prstGeom>
          <a:effectLst>
            <a:outerShdw blurRad="50800" dist="38100" dir="2700000" algn="tl" rotWithShape="0">
              <a:prstClr val="black">
                <a:alpha val="40000"/>
              </a:prstClr>
            </a:outerShdw>
          </a:effectLst>
        </p:spPr>
      </p:pic>
      <p:pic>
        <p:nvPicPr>
          <p:cNvPr id="268" name="Graphique 267" descr="Arbre à feuilles caduques">
            <a:extLst>
              <a:ext uri="{FF2B5EF4-FFF2-40B4-BE49-F238E27FC236}">
                <a16:creationId xmlns:a16="http://schemas.microsoft.com/office/drawing/2014/main" id="{07EF692C-7FFF-4C6D-AEC1-5C1FC49604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993363"/>
            <a:ext cx="432000" cy="432000"/>
          </a:xfrm>
          <a:prstGeom prst="rect">
            <a:avLst/>
          </a:prstGeom>
          <a:effectLst>
            <a:outerShdw blurRad="50800" dist="38100" dir="2700000" algn="tl" rotWithShape="0">
              <a:prstClr val="black">
                <a:alpha val="40000"/>
              </a:prstClr>
            </a:outerShdw>
          </a:effectLst>
        </p:spPr>
      </p:pic>
      <p:pic>
        <p:nvPicPr>
          <p:cNvPr id="269" name="Graphique 268" descr="Arbre à feuilles caduques">
            <a:extLst>
              <a:ext uri="{FF2B5EF4-FFF2-40B4-BE49-F238E27FC236}">
                <a16:creationId xmlns:a16="http://schemas.microsoft.com/office/drawing/2014/main" id="{DB96B6B1-69C2-4EFE-93B9-00B6BDA65EA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993363"/>
            <a:ext cx="432000" cy="432000"/>
          </a:xfrm>
          <a:prstGeom prst="rect">
            <a:avLst/>
          </a:prstGeom>
          <a:effectLst>
            <a:outerShdw blurRad="50800" dist="38100" dir="2700000" algn="tl" rotWithShape="0">
              <a:prstClr val="black">
                <a:alpha val="40000"/>
              </a:prstClr>
            </a:outerShdw>
          </a:effectLst>
        </p:spPr>
      </p:pic>
      <p:pic>
        <p:nvPicPr>
          <p:cNvPr id="286" name="Graphique 285" descr="Arbre à feuilles caduques">
            <a:extLst>
              <a:ext uri="{FF2B5EF4-FFF2-40B4-BE49-F238E27FC236}">
                <a16:creationId xmlns:a16="http://schemas.microsoft.com/office/drawing/2014/main" id="{A0179634-E882-47FB-BB94-64690D90A50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1415079"/>
            <a:ext cx="432000" cy="432000"/>
          </a:xfrm>
          <a:prstGeom prst="rect">
            <a:avLst/>
          </a:prstGeom>
          <a:effectLst>
            <a:outerShdw blurRad="50800" dist="38100" dir="2700000" algn="tl" rotWithShape="0">
              <a:prstClr val="black">
                <a:alpha val="40000"/>
              </a:prstClr>
            </a:outerShdw>
          </a:effectLst>
        </p:spPr>
      </p:pic>
      <p:pic>
        <p:nvPicPr>
          <p:cNvPr id="287" name="Graphique 286" descr="Arbre à feuilles caduques">
            <a:extLst>
              <a:ext uri="{FF2B5EF4-FFF2-40B4-BE49-F238E27FC236}">
                <a16:creationId xmlns:a16="http://schemas.microsoft.com/office/drawing/2014/main" id="{B5D0491B-23B3-45FF-8124-805D3BC2493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1405173"/>
            <a:ext cx="432000" cy="432000"/>
          </a:xfrm>
          <a:prstGeom prst="rect">
            <a:avLst/>
          </a:prstGeom>
          <a:effectLst>
            <a:outerShdw blurRad="50800" dist="38100" dir="2700000" algn="tl" rotWithShape="0">
              <a:prstClr val="black">
                <a:alpha val="40000"/>
              </a:prstClr>
            </a:outerShdw>
          </a:effectLst>
        </p:spPr>
      </p:pic>
      <p:pic>
        <p:nvPicPr>
          <p:cNvPr id="288" name="Graphique 287" descr="Arbre à feuilles caduques">
            <a:extLst>
              <a:ext uri="{FF2B5EF4-FFF2-40B4-BE49-F238E27FC236}">
                <a16:creationId xmlns:a16="http://schemas.microsoft.com/office/drawing/2014/main" id="{FCA12C8E-B877-41AE-8E92-A4D51C29579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1405173"/>
            <a:ext cx="432000" cy="432000"/>
          </a:xfrm>
          <a:prstGeom prst="rect">
            <a:avLst/>
          </a:prstGeom>
          <a:effectLst>
            <a:outerShdw blurRad="50800" dist="38100" dir="2700000" algn="tl" rotWithShape="0">
              <a:prstClr val="black">
                <a:alpha val="40000"/>
              </a:prstClr>
            </a:outerShdw>
          </a:effectLst>
        </p:spPr>
      </p:pic>
      <p:pic>
        <p:nvPicPr>
          <p:cNvPr id="289" name="Graphique 288" descr="Arbre à feuilles caduques">
            <a:extLst>
              <a:ext uri="{FF2B5EF4-FFF2-40B4-BE49-F238E27FC236}">
                <a16:creationId xmlns:a16="http://schemas.microsoft.com/office/drawing/2014/main" id="{0BA7F416-CB37-49C0-9007-04DD9D0A4A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1415079"/>
            <a:ext cx="432000" cy="432000"/>
          </a:xfrm>
          <a:prstGeom prst="rect">
            <a:avLst/>
          </a:prstGeom>
          <a:effectLst>
            <a:outerShdw blurRad="50800" dist="38100" dir="2700000" algn="tl" rotWithShape="0">
              <a:prstClr val="black">
                <a:alpha val="40000"/>
              </a:prstClr>
            </a:outerShdw>
          </a:effectLst>
        </p:spPr>
      </p:pic>
      <p:pic>
        <p:nvPicPr>
          <p:cNvPr id="290" name="Graphique 289" descr="Arbre à feuilles caduques">
            <a:extLst>
              <a:ext uri="{FF2B5EF4-FFF2-40B4-BE49-F238E27FC236}">
                <a16:creationId xmlns:a16="http://schemas.microsoft.com/office/drawing/2014/main" id="{116EA233-AF62-41E9-A1D8-65379E6E76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1415079"/>
            <a:ext cx="432000" cy="432000"/>
          </a:xfrm>
          <a:prstGeom prst="rect">
            <a:avLst/>
          </a:prstGeom>
          <a:effectLst>
            <a:outerShdw blurRad="50800" dist="38100" dir="2700000" algn="tl" rotWithShape="0">
              <a:prstClr val="black">
                <a:alpha val="40000"/>
              </a:prstClr>
            </a:outerShdw>
          </a:effectLst>
        </p:spPr>
      </p:pic>
      <p:pic>
        <p:nvPicPr>
          <p:cNvPr id="291" name="Graphique 290" descr="Arbre à feuilles caduques">
            <a:extLst>
              <a:ext uri="{FF2B5EF4-FFF2-40B4-BE49-F238E27FC236}">
                <a16:creationId xmlns:a16="http://schemas.microsoft.com/office/drawing/2014/main" id="{CC814212-4FD9-4501-835E-BE9231C96FB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1405173"/>
            <a:ext cx="432000" cy="432000"/>
          </a:xfrm>
          <a:prstGeom prst="rect">
            <a:avLst/>
          </a:prstGeom>
          <a:effectLst>
            <a:outerShdw blurRad="50800" dist="38100" dir="2700000" algn="tl" rotWithShape="0">
              <a:prstClr val="black">
                <a:alpha val="40000"/>
              </a:prstClr>
            </a:outerShdw>
          </a:effectLst>
        </p:spPr>
      </p:pic>
      <p:pic>
        <p:nvPicPr>
          <p:cNvPr id="292" name="Graphique 291" descr="Arbre à feuilles caduques">
            <a:extLst>
              <a:ext uri="{FF2B5EF4-FFF2-40B4-BE49-F238E27FC236}">
                <a16:creationId xmlns:a16="http://schemas.microsoft.com/office/drawing/2014/main" id="{60B6CF0D-8AF9-4643-B734-0E13C271F8B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1405173"/>
            <a:ext cx="432000" cy="432000"/>
          </a:xfrm>
          <a:prstGeom prst="rect">
            <a:avLst/>
          </a:prstGeom>
          <a:effectLst>
            <a:outerShdw blurRad="50800" dist="38100" dir="2700000" algn="tl" rotWithShape="0">
              <a:prstClr val="black">
                <a:alpha val="40000"/>
              </a:prstClr>
            </a:outerShdw>
          </a:effectLst>
        </p:spPr>
      </p:pic>
      <p:pic>
        <p:nvPicPr>
          <p:cNvPr id="293" name="Graphique 292" descr="Arbre à feuilles caduques">
            <a:extLst>
              <a:ext uri="{FF2B5EF4-FFF2-40B4-BE49-F238E27FC236}">
                <a16:creationId xmlns:a16="http://schemas.microsoft.com/office/drawing/2014/main" id="{DC3CFCB6-E58A-4B49-A2BF-B7C0717B681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1415079"/>
            <a:ext cx="432000" cy="432000"/>
          </a:xfrm>
          <a:prstGeom prst="rect">
            <a:avLst/>
          </a:prstGeom>
          <a:effectLst>
            <a:outerShdw blurRad="50800" dist="38100" dir="2700000" algn="tl" rotWithShape="0">
              <a:prstClr val="black">
                <a:alpha val="40000"/>
              </a:prstClr>
            </a:outerShdw>
          </a:effectLst>
        </p:spPr>
      </p:pic>
      <p:pic>
        <p:nvPicPr>
          <p:cNvPr id="294" name="Graphique 293" descr="Arbre à feuilles caduques">
            <a:extLst>
              <a:ext uri="{FF2B5EF4-FFF2-40B4-BE49-F238E27FC236}">
                <a16:creationId xmlns:a16="http://schemas.microsoft.com/office/drawing/2014/main" id="{D7509B30-FC92-4FB3-80B8-FFF230E9CF6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1405173"/>
            <a:ext cx="432000" cy="432000"/>
          </a:xfrm>
          <a:prstGeom prst="rect">
            <a:avLst/>
          </a:prstGeom>
          <a:effectLst>
            <a:outerShdw blurRad="50800" dist="38100" dir="2700000" algn="tl" rotWithShape="0">
              <a:prstClr val="black">
                <a:alpha val="40000"/>
              </a:prstClr>
            </a:outerShdw>
          </a:effectLst>
        </p:spPr>
      </p:pic>
      <p:pic>
        <p:nvPicPr>
          <p:cNvPr id="295" name="Graphique 294" descr="Arbre à feuilles caduques">
            <a:extLst>
              <a:ext uri="{FF2B5EF4-FFF2-40B4-BE49-F238E27FC236}">
                <a16:creationId xmlns:a16="http://schemas.microsoft.com/office/drawing/2014/main" id="{B51F407B-2379-4838-9EEC-289319BDC91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1405173"/>
            <a:ext cx="432000" cy="432000"/>
          </a:xfrm>
          <a:prstGeom prst="rect">
            <a:avLst/>
          </a:prstGeom>
          <a:effectLst>
            <a:outerShdw blurRad="50800" dist="38100" dir="2700000" algn="tl" rotWithShape="0">
              <a:prstClr val="black">
                <a:alpha val="40000"/>
              </a:prstClr>
            </a:outerShdw>
          </a:effectLst>
        </p:spPr>
      </p:pic>
      <p:pic>
        <p:nvPicPr>
          <p:cNvPr id="296" name="Graphique 295" descr="Arbre à feuilles caduques">
            <a:extLst>
              <a:ext uri="{FF2B5EF4-FFF2-40B4-BE49-F238E27FC236}">
                <a16:creationId xmlns:a16="http://schemas.microsoft.com/office/drawing/2014/main" id="{3BFB70E9-DF1F-44B7-8184-7835D222563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1862799"/>
            <a:ext cx="432000" cy="432000"/>
          </a:xfrm>
          <a:prstGeom prst="rect">
            <a:avLst/>
          </a:prstGeom>
          <a:effectLst>
            <a:outerShdw blurRad="50800" dist="38100" dir="2700000" algn="tl" rotWithShape="0">
              <a:prstClr val="black">
                <a:alpha val="40000"/>
              </a:prstClr>
            </a:outerShdw>
          </a:effectLst>
        </p:spPr>
      </p:pic>
      <p:pic>
        <p:nvPicPr>
          <p:cNvPr id="297" name="Graphique 296" descr="Arbre à feuilles caduques">
            <a:extLst>
              <a:ext uri="{FF2B5EF4-FFF2-40B4-BE49-F238E27FC236}">
                <a16:creationId xmlns:a16="http://schemas.microsoft.com/office/drawing/2014/main" id="{F664262F-A770-4A91-92C0-0EC799991A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1862799"/>
            <a:ext cx="432000" cy="432000"/>
          </a:xfrm>
          <a:prstGeom prst="rect">
            <a:avLst/>
          </a:prstGeom>
          <a:effectLst>
            <a:outerShdw blurRad="50800" dist="38100" dir="2700000" algn="tl" rotWithShape="0">
              <a:prstClr val="black">
                <a:alpha val="40000"/>
              </a:prstClr>
            </a:outerShdw>
          </a:effectLst>
        </p:spPr>
      </p:pic>
      <p:pic>
        <p:nvPicPr>
          <p:cNvPr id="298" name="Graphique 297" descr="Arbre à feuilles caduques">
            <a:extLst>
              <a:ext uri="{FF2B5EF4-FFF2-40B4-BE49-F238E27FC236}">
                <a16:creationId xmlns:a16="http://schemas.microsoft.com/office/drawing/2014/main" id="{59EE6062-E83E-4B7A-96D2-A42D169411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1862210"/>
            <a:ext cx="432000" cy="432000"/>
          </a:xfrm>
          <a:prstGeom prst="rect">
            <a:avLst/>
          </a:prstGeom>
          <a:effectLst>
            <a:outerShdw blurRad="50800" dist="38100" dir="2700000" algn="tl" rotWithShape="0">
              <a:prstClr val="black">
                <a:alpha val="40000"/>
              </a:prstClr>
            </a:outerShdw>
          </a:effectLst>
        </p:spPr>
      </p:pic>
      <p:pic>
        <p:nvPicPr>
          <p:cNvPr id="299" name="Graphique 298" descr="Arbre à feuilles caduques">
            <a:extLst>
              <a:ext uri="{FF2B5EF4-FFF2-40B4-BE49-F238E27FC236}">
                <a16:creationId xmlns:a16="http://schemas.microsoft.com/office/drawing/2014/main" id="{C9E0B08C-0A40-44E1-AC87-1CD2083C299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1852036"/>
            <a:ext cx="432000" cy="432000"/>
          </a:xfrm>
          <a:prstGeom prst="rect">
            <a:avLst/>
          </a:prstGeom>
          <a:effectLst>
            <a:outerShdw blurRad="50800" dist="38100" dir="2700000" algn="tl" rotWithShape="0">
              <a:prstClr val="black">
                <a:alpha val="40000"/>
              </a:prstClr>
            </a:outerShdw>
          </a:effectLst>
        </p:spPr>
      </p:pic>
      <p:pic>
        <p:nvPicPr>
          <p:cNvPr id="300" name="Graphique 299" descr="Arbre à feuilles caduques">
            <a:extLst>
              <a:ext uri="{FF2B5EF4-FFF2-40B4-BE49-F238E27FC236}">
                <a16:creationId xmlns:a16="http://schemas.microsoft.com/office/drawing/2014/main" id="{8BF6B229-F50A-48CC-85C4-71F66BE92FC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1862210"/>
            <a:ext cx="432000" cy="432000"/>
          </a:xfrm>
          <a:prstGeom prst="rect">
            <a:avLst/>
          </a:prstGeom>
          <a:effectLst>
            <a:outerShdw blurRad="50800" dist="38100" dir="2700000" algn="tl" rotWithShape="0">
              <a:prstClr val="black">
                <a:alpha val="40000"/>
              </a:prstClr>
            </a:outerShdw>
          </a:effectLst>
        </p:spPr>
      </p:pic>
      <p:pic>
        <p:nvPicPr>
          <p:cNvPr id="301" name="Graphique 300" descr="Arbre à feuilles caduques">
            <a:extLst>
              <a:ext uri="{FF2B5EF4-FFF2-40B4-BE49-F238E27FC236}">
                <a16:creationId xmlns:a16="http://schemas.microsoft.com/office/drawing/2014/main" id="{468FCA0F-A4DD-4ABE-A828-FD3D58B4D7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1880683"/>
            <a:ext cx="432000" cy="432000"/>
          </a:xfrm>
          <a:prstGeom prst="rect">
            <a:avLst/>
          </a:prstGeom>
          <a:effectLst>
            <a:outerShdw blurRad="50800" dist="38100" dir="2700000" algn="tl" rotWithShape="0">
              <a:prstClr val="black">
                <a:alpha val="40000"/>
              </a:prstClr>
            </a:outerShdw>
          </a:effectLst>
        </p:spPr>
      </p:pic>
      <p:pic>
        <p:nvPicPr>
          <p:cNvPr id="302" name="Graphique 301" descr="Arbre à feuilles caduques">
            <a:extLst>
              <a:ext uri="{FF2B5EF4-FFF2-40B4-BE49-F238E27FC236}">
                <a16:creationId xmlns:a16="http://schemas.microsoft.com/office/drawing/2014/main" id="{8CF88047-1754-44A7-B448-C936B689A1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1880683"/>
            <a:ext cx="432000" cy="432000"/>
          </a:xfrm>
          <a:prstGeom prst="rect">
            <a:avLst/>
          </a:prstGeom>
          <a:effectLst>
            <a:outerShdw blurRad="50800" dist="38100" dir="2700000" algn="tl" rotWithShape="0">
              <a:prstClr val="black">
                <a:alpha val="40000"/>
              </a:prstClr>
            </a:outerShdw>
          </a:effectLst>
        </p:spPr>
      </p:pic>
      <p:pic>
        <p:nvPicPr>
          <p:cNvPr id="303" name="Graphique 302" descr="Arbre à feuilles caduques">
            <a:extLst>
              <a:ext uri="{FF2B5EF4-FFF2-40B4-BE49-F238E27FC236}">
                <a16:creationId xmlns:a16="http://schemas.microsoft.com/office/drawing/2014/main" id="{DDB7795C-D5F6-4B8E-A65B-E26ECD7D0A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1879900"/>
            <a:ext cx="432000" cy="432000"/>
          </a:xfrm>
          <a:prstGeom prst="rect">
            <a:avLst/>
          </a:prstGeom>
          <a:effectLst>
            <a:outerShdw blurRad="50800" dist="38100" dir="2700000" algn="tl" rotWithShape="0">
              <a:prstClr val="black">
                <a:alpha val="40000"/>
              </a:prstClr>
            </a:outerShdw>
          </a:effectLst>
        </p:spPr>
      </p:pic>
      <p:pic>
        <p:nvPicPr>
          <p:cNvPr id="304" name="Graphique 303" descr="Arbre à feuilles caduques">
            <a:extLst>
              <a:ext uri="{FF2B5EF4-FFF2-40B4-BE49-F238E27FC236}">
                <a16:creationId xmlns:a16="http://schemas.microsoft.com/office/drawing/2014/main" id="{B0CBC1C2-301C-4B41-BA4C-F57BED7DFDD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1847635"/>
            <a:ext cx="432000" cy="432000"/>
          </a:xfrm>
          <a:prstGeom prst="rect">
            <a:avLst/>
          </a:prstGeom>
          <a:effectLst>
            <a:outerShdw blurRad="50800" dist="38100" dir="2700000" algn="tl" rotWithShape="0">
              <a:prstClr val="black">
                <a:alpha val="40000"/>
              </a:prstClr>
            </a:outerShdw>
          </a:effectLst>
        </p:spPr>
      </p:pic>
      <p:pic>
        <p:nvPicPr>
          <p:cNvPr id="305" name="Graphique 304" descr="Arbre à feuilles caduques">
            <a:extLst>
              <a:ext uri="{FF2B5EF4-FFF2-40B4-BE49-F238E27FC236}">
                <a16:creationId xmlns:a16="http://schemas.microsoft.com/office/drawing/2014/main" id="{5C330E79-DD38-442E-9057-14D8114BF9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1856259"/>
            <a:ext cx="432000" cy="432000"/>
          </a:xfrm>
          <a:prstGeom prst="rect">
            <a:avLst/>
          </a:prstGeom>
          <a:effectLst>
            <a:outerShdw blurRad="50800" dist="38100" dir="2700000" algn="tl" rotWithShape="0">
              <a:prstClr val="black">
                <a:alpha val="40000"/>
              </a:prstClr>
            </a:outerShdw>
          </a:effectLst>
        </p:spPr>
      </p:pic>
      <p:pic>
        <p:nvPicPr>
          <p:cNvPr id="306" name="Graphique 305" descr="Arbre à feuilles caduques">
            <a:extLst>
              <a:ext uri="{FF2B5EF4-FFF2-40B4-BE49-F238E27FC236}">
                <a16:creationId xmlns:a16="http://schemas.microsoft.com/office/drawing/2014/main" id="{3E83EFF7-954A-4A38-B559-3DF89E906B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1856259"/>
            <a:ext cx="432000" cy="432000"/>
          </a:xfrm>
          <a:prstGeom prst="rect">
            <a:avLst/>
          </a:prstGeom>
          <a:effectLst>
            <a:outerShdw blurRad="50800" dist="38100" dir="2700000" algn="tl" rotWithShape="0">
              <a:prstClr val="black">
                <a:alpha val="40000"/>
              </a:prstClr>
            </a:outerShdw>
          </a:effectLst>
        </p:spPr>
      </p:pic>
      <p:pic>
        <p:nvPicPr>
          <p:cNvPr id="307" name="Graphique 306" descr="Arbre à feuilles caduques">
            <a:extLst>
              <a:ext uri="{FF2B5EF4-FFF2-40B4-BE49-F238E27FC236}">
                <a16:creationId xmlns:a16="http://schemas.microsoft.com/office/drawing/2014/main" id="{8C9C03F1-549C-42D7-8BD2-34E6E6EE601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2290610"/>
            <a:ext cx="432000" cy="432000"/>
          </a:xfrm>
          <a:prstGeom prst="rect">
            <a:avLst/>
          </a:prstGeom>
          <a:effectLst>
            <a:outerShdw blurRad="50800" dist="38100" dir="2700000" algn="tl" rotWithShape="0">
              <a:prstClr val="black">
                <a:alpha val="40000"/>
              </a:prstClr>
            </a:outerShdw>
          </a:effectLst>
        </p:spPr>
      </p:pic>
      <p:pic>
        <p:nvPicPr>
          <p:cNvPr id="308" name="Graphique 307" descr="Arbre à feuilles caduques">
            <a:extLst>
              <a:ext uri="{FF2B5EF4-FFF2-40B4-BE49-F238E27FC236}">
                <a16:creationId xmlns:a16="http://schemas.microsoft.com/office/drawing/2014/main" id="{15770F0C-BE01-4011-AA99-060F8AF4ED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2280704"/>
            <a:ext cx="432000" cy="432000"/>
          </a:xfrm>
          <a:prstGeom prst="rect">
            <a:avLst/>
          </a:prstGeom>
          <a:effectLst>
            <a:outerShdw blurRad="50800" dist="38100" dir="2700000" algn="tl" rotWithShape="0">
              <a:prstClr val="black">
                <a:alpha val="40000"/>
              </a:prstClr>
            </a:outerShdw>
          </a:effectLst>
        </p:spPr>
      </p:pic>
      <p:pic>
        <p:nvPicPr>
          <p:cNvPr id="309" name="Graphique 308" descr="Arbre à feuilles caduques">
            <a:extLst>
              <a:ext uri="{FF2B5EF4-FFF2-40B4-BE49-F238E27FC236}">
                <a16:creationId xmlns:a16="http://schemas.microsoft.com/office/drawing/2014/main" id="{3EAE3487-CB45-431B-B651-66276E14EB4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2280704"/>
            <a:ext cx="432000" cy="432000"/>
          </a:xfrm>
          <a:prstGeom prst="rect">
            <a:avLst/>
          </a:prstGeom>
          <a:effectLst>
            <a:outerShdw blurRad="50800" dist="38100" dir="2700000" algn="tl" rotWithShape="0">
              <a:prstClr val="black">
                <a:alpha val="40000"/>
              </a:prstClr>
            </a:outerShdw>
          </a:effectLst>
        </p:spPr>
      </p:pic>
      <p:pic>
        <p:nvPicPr>
          <p:cNvPr id="310" name="Graphique 309" descr="Arbre à feuilles caduques">
            <a:extLst>
              <a:ext uri="{FF2B5EF4-FFF2-40B4-BE49-F238E27FC236}">
                <a16:creationId xmlns:a16="http://schemas.microsoft.com/office/drawing/2014/main" id="{5B299F1F-C06D-45E4-AA82-43E088703D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2290610"/>
            <a:ext cx="432000" cy="432000"/>
          </a:xfrm>
          <a:prstGeom prst="rect">
            <a:avLst/>
          </a:prstGeom>
          <a:effectLst>
            <a:outerShdw blurRad="50800" dist="38100" dir="2700000" algn="tl" rotWithShape="0">
              <a:prstClr val="black">
                <a:alpha val="40000"/>
              </a:prstClr>
            </a:outerShdw>
          </a:effectLst>
        </p:spPr>
      </p:pic>
      <p:pic>
        <p:nvPicPr>
          <p:cNvPr id="311" name="Graphique 310" descr="Arbre à feuilles caduques">
            <a:extLst>
              <a:ext uri="{FF2B5EF4-FFF2-40B4-BE49-F238E27FC236}">
                <a16:creationId xmlns:a16="http://schemas.microsoft.com/office/drawing/2014/main" id="{A41ECDD7-03CA-4772-8B6F-1FF27307B5F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2290610"/>
            <a:ext cx="432000" cy="432000"/>
          </a:xfrm>
          <a:prstGeom prst="rect">
            <a:avLst/>
          </a:prstGeom>
          <a:effectLst>
            <a:outerShdw blurRad="50800" dist="38100" dir="2700000" algn="tl" rotWithShape="0">
              <a:prstClr val="black">
                <a:alpha val="40000"/>
              </a:prstClr>
            </a:outerShdw>
          </a:effectLst>
        </p:spPr>
      </p:pic>
      <p:pic>
        <p:nvPicPr>
          <p:cNvPr id="312" name="Graphique 311" descr="Arbre à feuilles caduques">
            <a:extLst>
              <a:ext uri="{FF2B5EF4-FFF2-40B4-BE49-F238E27FC236}">
                <a16:creationId xmlns:a16="http://schemas.microsoft.com/office/drawing/2014/main" id="{42149EF9-AD4B-4495-8656-856786B43C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2280704"/>
            <a:ext cx="432000" cy="432000"/>
          </a:xfrm>
          <a:prstGeom prst="rect">
            <a:avLst/>
          </a:prstGeom>
          <a:effectLst>
            <a:outerShdw blurRad="50800" dist="38100" dir="2700000" algn="tl" rotWithShape="0">
              <a:prstClr val="black">
                <a:alpha val="40000"/>
              </a:prstClr>
            </a:outerShdw>
          </a:effectLst>
        </p:spPr>
      </p:pic>
      <p:pic>
        <p:nvPicPr>
          <p:cNvPr id="313" name="Graphique 312" descr="Arbre à feuilles caduques">
            <a:extLst>
              <a:ext uri="{FF2B5EF4-FFF2-40B4-BE49-F238E27FC236}">
                <a16:creationId xmlns:a16="http://schemas.microsoft.com/office/drawing/2014/main" id="{BD5CA303-6B90-4C22-98CB-40973A0666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2280704"/>
            <a:ext cx="432000" cy="432000"/>
          </a:xfrm>
          <a:prstGeom prst="rect">
            <a:avLst/>
          </a:prstGeom>
          <a:effectLst>
            <a:outerShdw blurRad="50800" dist="38100" dir="2700000" algn="tl" rotWithShape="0">
              <a:prstClr val="black">
                <a:alpha val="40000"/>
              </a:prstClr>
            </a:outerShdw>
          </a:effectLst>
        </p:spPr>
      </p:pic>
      <p:pic>
        <p:nvPicPr>
          <p:cNvPr id="314" name="Graphique 313" descr="Arbre à feuilles caduques">
            <a:extLst>
              <a:ext uri="{FF2B5EF4-FFF2-40B4-BE49-F238E27FC236}">
                <a16:creationId xmlns:a16="http://schemas.microsoft.com/office/drawing/2014/main" id="{30FB011D-77D4-41AB-9574-0930951F667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2290610"/>
            <a:ext cx="432000" cy="432000"/>
          </a:xfrm>
          <a:prstGeom prst="rect">
            <a:avLst/>
          </a:prstGeom>
          <a:effectLst>
            <a:outerShdw blurRad="50800" dist="38100" dir="2700000" algn="tl" rotWithShape="0">
              <a:prstClr val="black">
                <a:alpha val="40000"/>
              </a:prstClr>
            </a:outerShdw>
          </a:effectLst>
        </p:spPr>
      </p:pic>
      <p:pic>
        <p:nvPicPr>
          <p:cNvPr id="315" name="Graphique 314" descr="Arbre à feuilles caduques">
            <a:extLst>
              <a:ext uri="{FF2B5EF4-FFF2-40B4-BE49-F238E27FC236}">
                <a16:creationId xmlns:a16="http://schemas.microsoft.com/office/drawing/2014/main" id="{FE35032E-50BB-461F-9925-6E6D7675F30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2280704"/>
            <a:ext cx="432000" cy="432000"/>
          </a:xfrm>
          <a:prstGeom prst="rect">
            <a:avLst/>
          </a:prstGeom>
          <a:effectLst>
            <a:outerShdw blurRad="50800" dist="38100" dir="2700000" algn="tl" rotWithShape="0">
              <a:prstClr val="black">
                <a:alpha val="40000"/>
              </a:prstClr>
            </a:outerShdw>
          </a:effectLst>
        </p:spPr>
      </p:pic>
      <p:pic>
        <p:nvPicPr>
          <p:cNvPr id="316" name="Graphique 315" descr="Arbre à feuilles caduques">
            <a:extLst>
              <a:ext uri="{FF2B5EF4-FFF2-40B4-BE49-F238E27FC236}">
                <a16:creationId xmlns:a16="http://schemas.microsoft.com/office/drawing/2014/main" id="{5860362C-18D5-4984-85EC-A13DC061C7E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2280704"/>
            <a:ext cx="432000" cy="432000"/>
          </a:xfrm>
          <a:prstGeom prst="rect">
            <a:avLst/>
          </a:prstGeom>
          <a:effectLst>
            <a:outerShdw blurRad="50800" dist="38100" dir="2700000" algn="tl" rotWithShape="0">
              <a:prstClr val="black">
                <a:alpha val="40000"/>
              </a:prstClr>
            </a:outerShdw>
          </a:effectLst>
        </p:spPr>
      </p:pic>
      <p:pic>
        <p:nvPicPr>
          <p:cNvPr id="317" name="Graphique 316" descr="Arbre à feuilles caduques">
            <a:extLst>
              <a:ext uri="{FF2B5EF4-FFF2-40B4-BE49-F238E27FC236}">
                <a16:creationId xmlns:a16="http://schemas.microsoft.com/office/drawing/2014/main" id="{0D47F52E-D1F5-401D-B69A-8A793BDFCB6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2738330"/>
            <a:ext cx="432000" cy="432000"/>
          </a:xfrm>
          <a:prstGeom prst="rect">
            <a:avLst/>
          </a:prstGeom>
          <a:effectLst>
            <a:outerShdw blurRad="50800" dist="38100" dir="2700000" algn="tl" rotWithShape="0">
              <a:prstClr val="black">
                <a:alpha val="40000"/>
              </a:prstClr>
            </a:outerShdw>
          </a:effectLst>
        </p:spPr>
      </p:pic>
      <p:pic>
        <p:nvPicPr>
          <p:cNvPr id="318" name="Graphique 317" descr="Arbre à feuilles caduques">
            <a:extLst>
              <a:ext uri="{FF2B5EF4-FFF2-40B4-BE49-F238E27FC236}">
                <a16:creationId xmlns:a16="http://schemas.microsoft.com/office/drawing/2014/main" id="{4DA5E185-7C54-4936-AA0C-6EEA0A35C5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2738330"/>
            <a:ext cx="432000" cy="432000"/>
          </a:xfrm>
          <a:prstGeom prst="rect">
            <a:avLst/>
          </a:prstGeom>
          <a:effectLst>
            <a:outerShdw blurRad="50800" dist="38100" dir="2700000" algn="tl" rotWithShape="0">
              <a:prstClr val="black">
                <a:alpha val="40000"/>
              </a:prstClr>
            </a:outerShdw>
          </a:effectLst>
        </p:spPr>
      </p:pic>
      <p:pic>
        <p:nvPicPr>
          <p:cNvPr id="319" name="Graphique 318" descr="Arbre à feuilles caduques">
            <a:extLst>
              <a:ext uri="{FF2B5EF4-FFF2-40B4-BE49-F238E27FC236}">
                <a16:creationId xmlns:a16="http://schemas.microsoft.com/office/drawing/2014/main" id="{72F560DA-885F-4135-9802-0101DED7891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2737741"/>
            <a:ext cx="432000" cy="432000"/>
          </a:xfrm>
          <a:prstGeom prst="rect">
            <a:avLst/>
          </a:prstGeom>
          <a:effectLst>
            <a:outerShdw blurRad="50800" dist="38100" dir="2700000" algn="tl" rotWithShape="0">
              <a:prstClr val="black">
                <a:alpha val="40000"/>
              </a:prstClr>
            </a:outerShdw>
          </a:effectLst>
        </p:spPr>
      </p:pic>
      <p:pic>
        <p:nvPicPr>
          <p:cNvPr id="320" name="Graphique 319" descr="Arbre à feuilles caduques">
            <a:extLst>
              <a:ext uri="{FF2B5EF4-FFF2-40B4-BE49-F238E27FC236}">
                <a16:creationId xmlns:a16="http://schemas.microsoft.com/office/drawing/2014/main" id="{B60CEDC5-505A-4475-8289-DC92C067C0D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2727567"/>
            <a:ext cx="432000" cy="432000"/>
          </a:xfrm>
          <a:prstGeom prst="rect">
            <a:avLst/>
          </a:prstGeom>
          <a:effectLst>
            <a:outerShdw blurRad="50800" dist="38100" dir="2700000" algn="tl" rotWithShape="0">
              <a:prstClr val="black">
                <a:alpha val="40000"/>
              </a:prstClr>
            </a:outerShdw>
          </a:effectLst>
        </p:spPr>
      </p:pic>
      <p:pic>
        <p:nvPicPr>
          <p:cNvPr id="321" name="Graphique 320" descr="Arbre à feuilles caduques">
            <a:extLst>
              <a:ext uri="{FF2B5EF4-FFF2-40B4-BE49-F238E27FC236}">
                <a16:creationId xmlns:a16="http://schemas.microsoft.com/office/drawing/2014/main" id="{5330C36F-87EA-47DA-8109-3AC1CB455F7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2737741"/>
            <a:ext cx="432000" cy="432000"/>
          </a:xfrm>
          <a:prstGeom prst="rect">
            <a:avLst/>
          </a:prstGeom>
          <a:effectLst>
            <a:outerShdw blurRad="50800" dist="38100" dir="2700000" algn="tl" rotWithShape="0">
              <a:prstClr val="black">
                <a:alpha val="40000"/>
              </a:prstClr>
            </a:outerShdw>
          </a:effectLst>
        </p:spPr>
      </p:pic>
      <p:pic>
        <p:nvPicPr>
          <p:cNvPr id="322" name="Graphique 321" descr="Arbre à feuilles caduques">
            <a:extLst>
              <a:ext uri="{FF2B5EF4-FFF2-40B4-BE49-F238E27FC236}">
                <a16:creationId xmlns:a16="http://schemas.microsoft.com/office/drawing/2014/main" id="{D0250CBF-1B97-4E1B-8FC5-451697399A1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2756214"/>
            <a:ext cx="432000" cy="432000"/>
          </a:xfrm>
          <a:prstGeom prst="rect">
            <a:avLst/>
          </a:prstGeom>
          <a:effectLst>
            <a:outerShdw blurRad="50800" dist="38100" dir="2700000" algn="tl" rotWithShape="0">
              <a:prstClr val="black">
                <a:alpha val="40000"/>
              </a:prstClr>
            </a:outerShdw>
          </a:effectLst>
        </p:spPr>
      </p:pic>
      <p:pic>
        <p:nvPicPr>
          <p:cNvPr id="327" name="Graphique 326" descr="Arbre à feuilles caduques">
            <a:extLst>
              <a:ext uri="{FF2B5EF4-FFF2-40B4-BE49-F238E27FC236}">
                <a16:creationId xmlns:a16="http://schemas.microsoft.com/office/drawing/2014/main" id="{99B2E332-9C3F-4378-91C5-06A4597B04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2756214"/>
            <a:ext cx="432000" cy="432000"/>
          </a:xfrm>
          <a:prstGeom prst="rect">
            <a:avLst/>
          </a:prstGeom>
          <a:effectLst>
            <a:outerShdw blurRad="50800" dist="38100" dir="2700000" algn="tl" rotWithShape="0">
              <a:prstClr val="black">
                <a:alpha val="40000"/>
              </a:prstClr>
            </a:outerShdw>
          </a:effectLst>
        </p:spPr>
      </p:pic>
      <p:pic>
        <p:nvPicPr>
          <p:cNvPr id="328" name="Graphique 327" descr="Arbre à feuilles caduques">
            <a:extLst>
              <a:ext uri="{FF2B5EF4-FFF2-40B4-BE49-F238E27FC236}">
                <a16:creationId xmlns:a16="http://schemas.microsoft.com/office/drawing/2014/main" id="{FD913B04-10D8-4361-AAEB-A811536D6E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2755431"/>
            <a:ext cx="432000" cy="432000"/>
          </a:xfrm>
          <a:prstGeom prst="rect">
            <a:avLst/>
          </a:prstGeom>
          <a:effectLst>
            <a:outerShdw blurRad="50800" dist="38100" dir="2700000" algn="tl" rotWithShape="0">
              <a:prstClr val="black">
                <a:alpha val="40000"/>
              </a:prstClr>
            </a:outerShdw>
          </a:effectLst>
        </p:spPr>
      </p:pic>
      <p:pic>
        <p:nvPicPr>
          <p:cNvPr id="329" name="Graphique 328" descr="Arbre à feuilles caduques">
            <a:extLst>
              <a:ext uri="{FF2B5EF4-FFF2-40B4-BE49-F238E27FC236}">
                <a16:creationId xmlns:a16="http://schemas.microsoft.com/office/drawing/2014/main" id="{87CC83AB-3DD7-4EB9-9B12-C74B5A67CF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2723166"/>
            <a:ext cx="432000" cy="432000"/>
          </a:xfrm>
          <a:prstGeom prst="rect">
            <a:avLst/>
          </a:prstGeom>
          <a:effectLst>
            <a:outerShdw blurRad="50800" dist="38100" dir="2700000" algn="tl" rotWithShape="0">
              <a:prstClr val="black">
                <a:alpha val="40000"/>
              </a:prstClr>
            </a:outerShdw>
          </a:effectLst>
        </p:spPr>
      </p:pic>
      <p:pic>
        <p:nvPicPr>
          <p:cNvPr id="330" name="Graphique 329" descr="Arbre à feuilles caduques">
            <a:extLst>
              <a:ext uri="{FF2B5EF4-FFF2-40B4-BE49-F238E27FC236}">
                <a16:creationId xmlns:a16="http://schemas.microsoft.com/office/drawing/2014/main" id="{A9D9CEA7-D7A8-425C-BCC0-603570C0D19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2731790"/>
            <a:ext cx="432000" cy="432000"/>
          </a:xfrm>
          <a:prstGeom prst="rect">
            <a:avLst/>
          </a:prstGeom>
          <a:effectLst>
            <a:outerShdw blurRad="50800" dist="38100" dir="2700000" algn="tl" rotWithShape="0">
              <a:prstClr val="black">
                <a:alpha val="40000"/>
              </a:prstClr>
            </a:outerShdw>
          </a:effectLst>
        </p:spPr>
      </p:pic>
      <p:pic>
        <p:nvPicPr>
          <p:cNvPr id="331" name="Graphique 330" descr="Arbre à feuilles caduques">
            <a:extLst>
              <a:ext uri="{FF2B5EF4-FFF2-40B4-BE49-F238E27FC236}">
                <a16:creationId xmlns:a16="http://schemas.microsoft.com/office/drawing/2014/main" id="{02C999C2-DF71-4947-927B-57EB329583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2731790"/>
            <a:ext cx="432000" cy="432000"/>
          </a:xfrm>
          <a:prstGeom prst="rect">
            <a:avLst/>
          </a:prstGeom>
          <a:effectLst>
            <a:outerShdw blurRad="50800" dist="38100" dir="2700000" algn="tl" rotWithShape="0">
              <a:prstClr val="black">
                <a:alpha val="40000"/>
              </a:prstClr>
            </a:outerShdw>
          </a:effectLst>
        </p:spPr>
      </p:pic>
      <p:pic>
        <p:nvPicPr>
          <p:cNvPr id="332" name="Graphique 331" descr="Arbre à feuilles caduques">
            <a:extLst>
              <a:ext uri="{FF2B5EF4-FFF2-40B4-BE49-F238E27FC236}">
                <a16:creationId xmlns:a16="http://schemas.microsoft.com/office/drawing/2014/main" id="{E59CBDA1-F09F-48C5-A680-0C77185C167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3157425"/>
            <a:ext cx="432000" cy="432000"/>
          </a:xfrm>
          <a:prstGeom prst="rect">
            <a:avLst/>
          </a:prstGeom>
          <a:effectLst>
            <a:outerShdw blurRad="50800" dist="38100" dir="2700000" algn="tl" rotWithShape="0">
              <a:prstClr val="black">
                <a:alpha val="40000"/>
              </a:prstClr>
            </a:outerShdw>
          </a:effectLst>
        </p:spPr>
      </p:pic>
      <p:pic>
        <p:nvPicPr>
          <p:cNvPr id="333" name="Graphique 332" descr="Arbre à feuilles caduques">
            <a:extLst>
              <a:ext uri="{FF2B5EF4-FFF2-40B4-BE49-F238E27FC236}">
                <a16:creationId xmlns:a16="http://schemas.microsoft.com/office/drawing/2014/main" id="{0D1BAEB6-CF7A-4B19-AB59-354F8932F63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3147519"/>
            <a:ext cx="432000" cy="432000"/>
          </a:xfrm>
          <a:prstGeom prst="rect">
            <a:avLst/>
          </a:prstGeom>
          <a:effectLst>
            <a:outerShdw blurRad="50800" dist="38100" dir="2700000" algn="tl" rotWithShape="0">
              <a:prstClr val="black">
                <a:alpha val="40000"/>
              </a:prstClr>
            </a:outerShdw>
          </a:effectLst>
        </p:spPr>
      </p:pic>
      <p:pic>
        <p:nvPicPr>
          <p:cNvPr id="334" name="Graphique 333" descr="Arbre à feuilles caduques">
            <a:extLst>
              <a:ext uri="{FF2B5EF4-FFF2-40B4-BE49-F238E27FC236}">
                <a16:creationId xmlns:a16="http://schemas.microsoft.com/office/drawing/2014/main" id="{A42EC555-13E6-4487-86EB-E62F72AA0B5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3147519"/>
            <a:ext cx="432000" cy="432000"/>
          </a:xfrm>
          <a:prstGeom prst="rect">
            <a:avLst/>
          </a:prstGeom>
          <a:effectLst>
            <a:outerShdw blurRad="50800" dist="38100" dir="2700000" algn="tl" rotWithShape="0">
              <a:prstClr val="black">
                <a:alpha val="40000"/>
              </a:prstClr>
            </a:outerShdw>
          </a:effectLst>
        </p:spPr>
      </p:pic>
      <p:pic>
        <p:nvPicPr>
          <p:cNvPr id="335" name="Graphique 334" descr="Arbre à feuilles caduques">
            <a:extLst>
              <a:ext uri="{FF2B5EF4-FFF2-40B4-BE49-F238E27FC236}">
                <a16:creationId xmlns:a16="http://schemas.microsoft.com/office/drawing/2014/main" id="{F36F4CAF-FEB1-419B-B797-E57D9A9556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3157425"/>
            <a:ext cx="432000" cy="432000"/>
          </a:xfrm>
          <a:prstGeom prst="rect">
            <a:avLst/>
          </a:prstGeom>
          <a:effectLst>
            <a:outerShdw blurRad="50800" dist="38100" dir="2700000" algn="tl" rotWithShape="0">
              <a:prstClr val="black">
                <a:alpha val="40000"/>
              </a:prstClr>
            </a:outerShdw>
          </a:effectLst>
        </p:spPr>
      </p:pic>
      <p:pic>
        <p:nvPicPr>
          <p:cNvPr id="336" name="Graphique 335" descr="Arbre à feuilles caduques">
            <a:extLst>
              <a:ext uri="{FF2B5EF4-FFF2-40B4-BE49-F238E27FC236}">
                <a16:creationId xmlns:a16="http://schemas.microsoft.com/office/drawing/2014/main" id="{EFE9D22A-4A9A-470E-BAE7-39EADEDAECF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3157425"/>
            <a:ext cx="432000" cy="432000"/>
          </a:xfrm>
          <a:prstGeom prst="rect">
            <a:avLst/>
          </a:prstGeom>
          <a:effectLst>
            <a:outerShdw blurRad="50800" dist="38100" dir="2700000" algn="tl" rotWithShape="0">
              <a:prstClr val="black">
                <a:alpha val="40000"/>
              </a:prstClr>
            </a:outerShdw>
          </a:effectLst>
        </p:spPr>
      </p:pic>
      <p:pic>
        <p:nvPicPr>
          <p:cNvPr id="337" name="Graphique 336" descr="Arbre à feuilles caduques">
            <a:extLst>
              <a:ext uri="{FF2B5EF4-FFF2-40B4-BE49-F238E27FC236}">
                <a16:creationId xmlns:a16="http://schemas.microsoft.com/office/drawing/2014/main" id="{4D1FB15D-8864-4AD6-94DE-1A2CC25EB6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3147519"/>
            <a:ext cx="432000" cy="432000"/>
          </a:xfrm>
          <a:prstGeom prst="rect">
            <a:avLst/>
          </a:prstGeom>
          <a:effectLst>
            <a:outerShdw blurRad="50800" dist="38100" dir="2700000" algn="tl" rotWithShape="0">
              <a:prstClr val="black">
                <a:alpha val="40000"/>
              </a:prstClr>
            </a:outerShdw>
          </a:effectLst>
        </p:spPr>
      </p:pic>
      <p:pic>
        <p:nvPicPr>
          <p:cNvPr id="338" name="Graphique 337" descr="Arbre à feuilles caduques">
            <a:extLst>
              <a:ext uri="{FF2B5EF4-FFF2-40B4-BE49-F238E27FC236}">
                <a16:creationId xmlns:a16="http://schemas.microsoft.com/office/drawing/2014/main" id="{4954B1A0-8F2D-4F9A-BE1D-C2D15C8F634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3147519"/>
            <a:ext cx="432000" cy="432000"/>
          </a:xfrm>
          <a:prstGeom prst="rect">
            <a:avLst/>
          </a:prstGeom>
          <a:effectLst>
            <a:outerShdw blurRad="50800" dist="38100" dir="2700000" algn="tl" rotWithShape="0">
              <a:prstClr val="black">
                <a:alpha val="40000"/>
              </a:prstClr>
            </a:outerShdw>
          </a:effectLst>
        </p:spPr>
      </p:pic>
      <p:pic>
        <p:nvPicPr>
          <p:cNvPr id="339" name="Graphique 338" descr="Arbre à feuilles caduques">
            <a:extLst>
              <a:ext uri="{FF2B5EF4-FFF2-40B4-BE49-F238E27FC236}">
                <a16:creationId xmlns:a16="http://schemas.microsoft.com/office/drawing/2014/main" id="{D315FA95-BDD7-40E4-8577-B385CE690F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3157425"/>
            <a:ext cx="432000" cy="432000"/>
          </a:xfrm>
          <a:prstGeom prst="rect">
            <a:avLst/>
          </a:prstGeom>
          <a:effectLst>
            <a:outerShdw blurRad="50800" dist="38100" dir="2700000" algn="tl" rotWithShape="0">
              <a:prstClr val="black">
                <a:alpha val="40000"/>
              </a:prstClr>
            </a:outerShdw>
          </a:effectLst>
        </p:spPr>
      </p:pic>
      <p:pic>
        <p:nvPicPr>
          <p:cNvPr id="340" name="Graphique 339" descr="Arbre à feuilles caduques">
            <a:extLst>
              <a:ext uri="{FF2B5EF4-FFF2-40B4-BE49-F238E27FC236}">
                <a16:creationId xmlns:a16="http://schemas.microsoft.com/office/drawing/2014/main" id="{8FCD5FC5-5633-4F99-BF36-AF17512A107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3147519"/>
            <a:ext cx="432000" cy="432000"/>
          </a:xfrm>
          <a:prstGeom prst="rect">
            <a:avLst/>
          </a:prstGeom>
          <a:effectLst>
            <a:outerShdw blurRad="50800" dist="38100" dir="2700000" algn="tl" rotWithShape="0">
              <a:prstClr val="black">
                <a:alpha val="40000"/>
              </a:prstClr>
            </a:outerShdw>
          </a:effectLst>
        </p:spPr>
      </p:pic>
      <p:pic>
        <p:nvPicPr>
          <p:cNvPr id="341" name="Graphique 340" descr="Arbre à feuilles caduques">
            <a:extLst>
              <a:ext uri="{FF2B5EF4-FFF2-40B4-BE49-F238E27FC236}">
                <a16:creationId xmlns:a16="http://schemas.microsoft.com/office/drawing/2014/main" id="{FEEA8E75-094D-4A2A-A49E-F79CD425CA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3147519"/>
            <a:ext cx="432000" cy="432000"/>
          </a:xfrm>
          <a:prstGeom prst="rect">
            <a:avLst/>
          </a:prstGeom>
          <a:effectLst>
            <a:outerShdw blurRad="50800" dist="38100" dir="2700000" algn="tl" rotWithShape="0">
              <a:prstClr val="black">
                <a:alpha val="40000"/>
              </a:prstClr>
            </a:outerShdw>
          </a:effectLst>
        </p:spPr>
      </p:pic>
      <p:pic>
        <p:nvPicPr>
          <p:cNvPr id="342" name="Graphique 341" descr="Arbre à feuilles caduques">
            <a:extLst>
              <a:ext uri="{FF2B5EF4-FFF2-40B4-BE49-F238E27FC236}">
                <a16:creationId xmlns:a16="http://schemas.microsoft.com/office/drawing/2014/main" id="{F4E4CE50-4013-4D75-A26B-EC457143E7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3605145"/>
            <a:ext cx="432000" cy="432000"/>
          </a:xfrm>
          <a:prstGeom prst="rect">
            <a:avLst/>
          </a:prstGeom>
          <a:effectLst>
            <a:outerShdw blurRad="50800" dist="38100" dir="2700000" algn="tl" rotWithShape="0">
              <a:prstClr val="black">
                <a:alpha val="40000"/>
              </a:prstClr>
            </a:outerShdw>
          </a:effectLst>
        </p:spPr>
      </p:pic>
      <p:pic>
        <p:nvPicPr>
          <p:cNvPr id="343" name="Graphique 342" descr="Arbre à feuilles caduques">
            <a:extLst>
              <a:ext uri="{FF2B5EF4-FFF2-40B4-BE49-F238E27FC236}">
                <a16:creationId xmlns:a16="http://schemas.microsoft.com/office/drawing/2014/main" id="{C62FCFE9-C3D9-4F72-B410-0AA9A3872C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3605145"/>
            <a:ext cx="432000" cy="432000"/>
          </a:xfrm>
          <a:prstGeom prst="rect">
            <a:avLst/>
          </a:prstGeom>
          <a:effectLst>
            <a:outerShdw blurRad="50800" dist="38100" dir="2700000" algn="tl" rotWithShape="0">
              <a:prstClr val="black">
                <a:alpha val="40000"/>
              </a:prstClr>
            </a:outerShdw>
          </a:effectLst>
        </p:spPr>
      </p:pic>
      <p:pic>
        <p:nvPicPr>
          <p:cNvPr id="344" name="Graphique 343" descr="Arbre à feuilles caduques">
            <a:extLst>
              <a:ext uri="{FF2B5EF4-FFF2-40B4-BE49-F238E27FC236}">
                <a16:creationId xmlns:a16="http://schemas.microsoft.com/office/drawing/2014/main" id="{C46B9065-C49E-4D60-85BF-DC13739F78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3604556"/>
            <a:ext cx="432000" cy="432000"/>
          </a:xfrm>
          <a:prstGeom prst="rect">
            <a:avLst/>
          </a:prstGeom>
          <a:effectLst>
            <a:outerShdw blurRad="50800" dist="38100" dir="2700000" algn="tl" rotWithShape="0">
              <a:prstClr val="black">
                <a:alpha val="40000"/>
              </a:prstClr>
            </a:outerShdw>
          </a:effectLst>
        </p:spPr>
      </p:pic>
      <p:pic>
        <p:nvPicPr>
          <p:cNvPr id="345" name="Graphique 344" descr="Arbre à feuilles caduques">
            <a:extLst>
              <a:ext uri="{FF2B5EF4-FFF2-40B4-BE49-F238E27FC236}">
                <a16:creationId xmlns:a16="http://schemas.microsoft.com/office/drawing/2014/main" id="{1C42779D-B869-4EF0-A611-62C34A3C72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3594382"/>
            <a:ext cx="432000" cy="432000"/>
          </a:xfrm>
          <a:prstGeom prst="rect">
            <a:avLst/>
          </a:prstGeom>
          <a:effectLst>
            <a:outerShdw blurRad="50800" dist="38100" dir="2700000" algn="tl" rotWithShape="0">
              <a:prstClr val="black">
                <a:alpha val="40000"/>
              </a:prstClr>
            </a:outerShdw>
          </a:effectLst>
        </p:spPr>
      </p:pic>
      <p:pic>
        <p:nvPicPr>
          <p:cNvPr id="346" name="Graphique 345" descr="Arbre à feuilles caduques">
            <a:extLst>
              <a:ext uri="{FF2B5EF4-FFF2-40B4-BE49-F238E27FC236}">
                <a16:creationId xmlns:a16="http://schemas.microsoft.com/office/drawing/2014/main" id="{6B891998-1A27-4E67-BE09-8EE2CEBF765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3604556"/>
            <a:ext cx="432000" cy="432000"/>
          </a:xfrm>
          <a:prstGeom prst="rect">
            <a:avLst/>
          </a:prstGeom>
          <a:effectLst>
            <a:outerShdw blurRad="50800" dist="38100" dir="2700000" algn="tl" rotWithShape="0">
              <a:prstClr val="black">
                <a:alpha val="40000"/>
              </a:prstClr>
            </a:outerShdw>
          </a:effectLst>
        </p:spPr>
      </p:pic>
      <p:pic>
        <p:nvPicPr>
          <p:cNvPr id="347" name="Graphique 346" descr="Arbre à feuilles caduques">
            <a:extLst>
              <a:ext uri="{FF2B5EF4-FFF2-40B4-BE49-F238E27FC236}">
                <a16:creationId xmlns:a16="http://schemas.microsoft.com/office/drawing/2014/main" id="{7C1C1A72-634E-416A-AB8F-708EE865B5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3623029"/>
            <a:ext cx="432000" cy="432000"/>
          </a:xfrm>
          <a:prstGeom prst="rect">
            <a:avLst/>
          </a:prstGeom>
          <a:effectLst>
            <a:outerShdw blurRad="50800" dist="38100" dir="2700000" algn="tl" rotWithShape="0">
              <a:prstClr val="black">
                <a:alpha val="40000"/>
              </a:prstClr>
            </a:outerShdw>
          </a:effectLst>
        </p:spPr>
      </p:pic>
      <p:pic>
        <p:nvPicPr>
          <p:cNvPr id="348" name="Graphique 347" descr="Arbre à feuilles caduques">
            <a:extLst>
              <a:ext uri="{FF2B5EF4-FFF2-40B4-BE49-F238E27FC236}">
                <a16:creationId xmlns:a16="http://schemas.microsoft.com/office/drawing/2014/main" id="{D851587D-33E9-4DCD-ABCE-44EE1FA2DF4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3623029"/>
            <a:ext cx="432000" cy="432000"/>
          </a:xfrm>
          <a:prstGeom prst="rect">
            <a:avLst/>
          </a:prstGeom>
          <a:effectLst>
            <a:outerShdw blurRad="50800" dist="38100" dir="2700000" algn="tl" rotWithShape="0">
              <a:prstClr val="black">
                <a:alpha val="40000"/>
              </a:prstClr>
            </a:outerShdw>
          </a:effectLst>
        </p:spPr>
      </p:pic>
      <p:pic>
        <p:nvPicPr>
          <p:cNvPr id="349" name="Graphique 348" descr="Arbre à feuilles caduques">
            <a:extLst>
              <a:ext uri="{FF2B5EF4-FFF2-40B4-BE49-F238E27FC236}">
                <a16:creationId xmlns:a16="http://schemas.microsoft.com/office/drawing/2014/main" id="{F02B24FA-840F-4967-967E-E5A3296061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3622246"/>
            <a:ext cx="432000" cy="432000"/>
          </a:xfrm>
          <a:prstGeom prst="rect">
            <a:avLst/>
          </a:prstGeom>
          <a:effectLst>
            <a:outerShdw blurRad="50800" dist="38100" dir="2700000" algn="tl" rotWithShape="0">
              <a:prstClr val="black">
                <a:alpha val="40000"/>
              </a:prstClr>
            </a:outerShdw>
          </a:effectLst>
        </p:spPr>
      </p:pic>
      <p:pic>
        <p:nvPicPr>
          <p:cNvPr id="350" name="Graphique 349" descr="Arbre à feuilles caduques">
            <a:extLst>
              <a:ext uri="{FF2B5EF4-FFF2-40B4-BE49-F238E27FC236}">
                <a16:creationId xmlns:a16="http://schemas.microsoft.com/office/drawing/2014/main" id="{D0E313F2-55D6-4379-9883-206E4ACA97F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3589981"/>
            <a:ext cx="432000" cy="432000"/>
          </a:xfrm>
          <a:prstGeom prst="rect">
            <a:avLst/>
          </a:prstGeom>
          <a:effectLst>
            <a:outerShdw blurRad="50800" dist="38100" dir="2700000" algn="tl" rotWithShape="0">
              <a:prstClr val="black">
                <a:alpha val="40000"/>
              </a:prstClr>
            </a:outerShdw>
          </a:effectLst>
        </p:spPr>
      </p:pic>
      <p:pic>
        <p:nvPicPr>
          <p:cNvPr id="351" name="Graphique 350" descr="Arbre à feuilles caduques">
            <a:extLst>
              <a:ext uri="{FF2B5EF4-FFF2-40B4-BE49-F238E27FC236}">
                <a16:creationId xmlns:a16="http://schemas.microsoft.com/office/drawing/2014/main" id="{55E43549-35B5-47CB-BBBD-B426DA66A7A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3598605"/>
            <a:ext cx="432000" cy="432000"/>
          </a:xfrm>
          <a:prstGeom prst="rect">
            <a:avLst/>
          </a:prstGeom>
          <a:effectLst>
            <a:outerShdw blurRad="50800" dist="38100" dir="2700000" algn="tl" rotWithShape="0">
              <a:prstClr val="black">
                <a:alpha val="40000"/>
              </a:prstClr>
            </a:outerShdw>
          </a:effectLst>
        </p:spPr>
      </p:pic>
      <p:pic>
        <p:nvPicPr>
          <p:cNvPr id="352" name="Graphique 351" descr="Arbre à feuilles caduques">
            <a:extLst>
              <a:ext uri="{FF2B5EF4-FFF2-40B4-BE49-F238E27FC236}">
                <a16:creationId xmlns:a16="http://schemas.microsoft.com/office/drawing/2014/main" id="{54044F79-DC3C-443E-A33A-64B40EFE346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3598605"/>
            <a:ext cx="432000" cy="432000"/>
          </a:xfrm>
          <a:prstGeom prst="rect">
            <a:avLst/>
          </a:prstGeom>
          <a:effectLst>
            <a:outerShdw blurRad="50800" dist="38100" dir="2700000" algn="tl" rotWithShape="0">
              <a:prstClr val="black">
                <a:alpha val="40000"/>
              </a:prstClr>
            </a:outerShdw>
          </a:effectLst>
        </p:spPr>
      </p:pic>
      <p:pic>
        <p:nvPicPr>
          <p:cNvPr id="374" name="Graphique 373" descr="Arbre à feuilles caduques">
            <a:extLst>
              <a:ext uri="{FF2B5EF4-FFF2-40B4-BE49-F238E27FC236}">
                <a16:creationId xmlns:a16="http://schemas.microsoft.com/office/drawing/2014/main" id="{02A0C46E-1245-4FB4-9A48-2170016AD6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4004022"/>
            <a:ext cx="432000" cy="432000"/>
          </a:xfrm>
          <a:prstGeom prst="rect">
            <a:avLst/>
          </a:prstGeom>
          <a:effectLst>
            <a:outerShdw blurRad="50800" dist="38100" dir="2700000" algn="tl" rotWithShape="0">
              <a:prstClr val="black">
                <a:alpha val="40000"/>
              </a:prstClr>
            </a:outerShdw>
          </a:effectLst>
        </p:spPr>
      </p:pic>
      <p:pic>
        <p:nvPicPr>
          <p:cNvPr id="375" name="Graphique 374" descr="Arbre à feuilles caduques">
            <a:extLst>
              <a:ext uri="{FF2B5EF4-FFF2-40B4-BE49-F238E27FC236}">
                <a16:creationId xmlns:a16="http://schemas.microsoft.com/office/drawing/2014/main" id="{C1DE450B-EC6B-4A77-89BA-79B3A23C21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3994116"/>
            <a:ext cx="432000" cy="432000"/>
          </a:xfrm>
          <a:prstGeom prst="rect">
            <a:avLst/>
          </a:prstGeom>
          <a:effectLst>
            <a:outerShdw blurRad="50800" dist="38100" dir="2700000" algn="tl" rotWithShape="0">
              <a:prstClr val="black">
                <a:alpha val="40000"/>
              </a:prstClr>
            </a:outerShdw>
          </a:effectLst>
        </p:spPr>
      </p:pic>
      <p:pic>
        <p:nvPicPr>
          <p:cNvPr id="376" name="Graphique 375" descr="Arbre à feuilles caduques">
            <a:extLst>
              <a:ext uri="{FF2B5EF4-FFF2-40B4-BE49-F238E27FC236}">
                <a16:creationId xmlns:a16="http://schemas.microsoft.com/office/drawing/2014/main" id="{071AF676-6584-4CB1-A158-E751F492C5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3994116"/>
            <a:ext cx="432000" cy="432000"/>
          </a:xfrm>
          <a:prstGeom prst="rect">
            <a:avLst/>
          </a:prstGeom>
          <a:effectLst>
            <a:outerShdw blurRad="50800" dist="38100" dir="2700000" algn="tl" rotWithShape="0">
              <a:prstClr val="black">
                <a:alpha val="40000"/>
              </a:prstClr>
            </a:outerShdw>
          </a:effectLst>
        </p:spPr>
      </p:pic>
      <p:pic>
        <p:nvPicPr>
          <p:cNvPr id="377" name="Graphique 376" descr="Arbre à feuilles caduques">
            <a:extLst>
              <a:ext uri="{FF2B5EF4-FFF2-40B4-BE49-F238E27FC236}">
                <a16:creationId xmlns:a16="http://schemas.microsoft.com/office/drawing/2014/main" id="{49A0033D-FC95-4F62-821A-DEB3DAB42F8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4004022"/>
            <a:ext cx="432000" cy="432000"/>
          </a:xfrm>
          <a:prstGeom prst="rect">
            <a:avLst/>
          </a:prstGeom>
          <a:effectLst>
            <a:outerShdw blurRad="50800" dist="38100" dir="2700000" algn="tl" rotWithShape="0">
              <a:prstClr val="black">
                <a:alpha val="40000"/>
              </a:prstClr>
            </a:outerShdw>
          </a:effectLst>
        </p:spPr>
      </p:pic>
      <p:pic>
        <p:nvPicPr>
          <p:cNvPr id="378" name="Graphique 377" descr="Arbre à feuilles caduques">
            <a:extLst>
              <a:ext uri="{FF2B5EF4-FFF2-40B4-BE49-F238E27FC236}">
                <a16:creationId xmlns:a16="http://schemas.microsoft.com/office/drawing/2014/main" id="{6289C274-EDF4-4FDA-B2CA-D3E86FD1B6F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4004022"/>
            <a:ext cx="432000" cy="432000"/>
          </a:xfrm>
          <a:prstGeom prst="rect">
            <a:avLst/>
          </a:prstGeom>
          <a:effectLst>
            <a:outerShdw blurRad="50800" dist="38100" dir="2700000" algn="tl" rotWithShape="0">
              <a:prstClr val="black">
                <a:alpha val="40000"/>
              </a:prstClr>
            </a:outerShdw>
          </a:effectLst>
        </p:spPr>
      </p:pic>
      <p:pic>
        <p:nvPicPr>
          <p:cNvPr id="379" name="Graphique 378" descr="Arbre à feuilles caduques">
            <a:extLst>
              <a:ext uri="{FF2B5EF4-FFF2-40B4-BE49-F238E27FC236}">
                <a16:creationId xmlns:a16="http://schemas.microsoft.com/office/drawing/2014/main" id="{480465E9-9C18-4BA7-A694-F57F80005A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3994116"/>
            <a:ext cx="432000" cy="432000"/>
          </a:xfrm>
          <a:prstGeom prst="rect">
            <a:avLst/>
          </a:prstGeom>
          <a:effectLst>
            <a:outerShdw blurRad="50800" dist="38100" dir="2700000" algn="tl" rotWithShape="0">
              <a:prstClr val="black">
                <a:alpha val="40000"/>
              </a:prstClr>
            </a:outerShdw>
          </a:effectLst>
        </p:spPr>
      </p:pic>
      <p:pic>
        <p:nvPicPr>
          <p:cNvPr id="380" name="Graphique 379" descr="Arbre à feuilles caduques">
            <a:extLst>
              <a:ext uri="{FF2B5EF4-FFF2-40B4-BE49-F238E27FC236}">
                <a16:creationId xmlns:a16="http://schemas.microsoft.com/office/drawing/2014/main" id="{53A7689F-C3BF-46F1-A52B-898D42DB43A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3994116"/>
            <a:ext cx="432000" cy="432000"/>
          </a:xfrm>
          <a:prstGeom prst="rect">
            <a:avLst/>
          </a:prstGeom>
          <a:effectLst>
            <a:outerShdw blurRad="50800" dist="38100" dir="2700000" algn="tl" rotWithShape="0">
              <a:prstClr val="black">
                <a:alpha val="40000"/>
              </a:prstClr>
            </a:outerShdw>
          </a:effectLst>
        </p:spPr>
      </p:pic>
      <p:pic>
        <p:nvPicPr>
          <p:cNvPr id="381" name="Graphique 380" descr="Arbre à feuilles caduques">
            <a:extLst>
              <a:ext uri="{FF2B5EF4-FFF2-40B4-BE49-F238E27FC236}">
                <a16:creationId xmlns:a16="http://schemas.microsoft.com/office/drawing/2014/main" id="{689CED6C-C4A0-4400-AD63-25FF3F9E64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4004022"/>
            <a:ext cx="432000" cy="432000"/>
          </a:xfrm>
          <a:prstGeom prst="rect">
            <a:avLst/>
          </a:prstGeom>
          <a:effectLst>
            <a:outerShdw blurRad="50800" dist="38100" dir="2700000" algn="tl" rotWithShape="0">
              <a:prstClr val="black">
                <a:alpha val="40000"/>
              </a:prstClr>
            </a:outerShdw>
          </a:effectLst>
        </p:spPr>
      </p:pic>
      <p:pic>
        <p:nvPicPr>
          <p:cNvPr id="382" name="Graphique 381" descr="Arbre à feuilles caduques">
            <a:extLst>
              <a:ext uri="{FF2B5EF4-FFF2-40B4-BE49-F238E27FC236}">
                <a16:creationId xmlns:a16="http://schemas.microsoft.com/office/drawing/2014/main" id="{80F3923A-9B91-4B98-B49B-40D44BC60FC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3994116"/>
            <a:ext cx="432000" cy="432000"/>
          </a:xfrm>
          <a:prstGeom prst="rect">
            <a:avLst/>
          </a:prstGeom>
          <a:effectLst>
            <a:outerShdw blurRad="50800" dist="38100" dir="2700000" algn="tl" rotWithShape="0">
              <a:prstClr val="black">
                <a:alpha val="40000"/>
              </a:prstClr>
            </a:outerShdw>
          </a:effectLst>
        </p:spPr>
      </p:pic>
      <p:pic>
        <p:nvPicPr>
          <p:cNvPr id="383" name="Graphique 382" descr="Arbre à feuilles caduques">
            <a:extLst>
              <a:ext uri="{FF2B5EF4-FFF2-40B4-BE49-F238E27FC236}">
                <a16:creationId xmlns:a16="http://schemas.microsoft.com/office/drawing/2014/main" id="{ECF01751-5B11-418D-A1E3-09CAB09382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3994116"/>
            <a:ext cx="432000" cy="432000"/>
          </a:xfrm>
          <a:prstGeom prst="rect">
            <a:avLst/>
          </a:prstGeom>
          <a:effectLst>
            <a:outerShdw blurRad="50800" dist="38100" dir="2700000" algn="tl" rotWithShape="0">
              <a:prstClr val="black">
                <a:alpha val="40000"/>
              </a:prstClr>
            </a:outerShdw>
          </a:effectLst>
        </p:spPr>
      </p:pic>
      <p:pic>
        <p:nvPicPr>
          <p:cNvPr id="384" name="Graphique 383" descr="Arbre à feuilles caduques">
            <a:extLst>
              <a:ext uri="{FF2B5EF4-FFF2-40B4-BE49-F238E27FC236}">
                <a16:creationId xmlns:a16="http://schemas.microsoft.com/office/drawing/2014/main" id="{F19E6E7E-CAAF-46AC-95F2-354EF1E3BDF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4451742"/>
            <a:ext cx="432000" cy="432000"/>
          </a:xfrm>
          <a:prstGeom prst="rect">
            <a:avLst/>
          </a:prstGeom>
          <a:effectLst>
            <a:outerShdw blurRad="50800" dist="38100" dir="2700000" algn="tl" rotWithShape="0">
              <a:prstClr val="black">
                <a:alpha val="40000"/>
              </a:prstClr>
            </a:outerShdw>
          </a:effectLst>
        </p:spPr>
      </p:pic>
      <p:pic>
        <p:nvPicPr>
          <p:cNvPr id="385" name="Graphique 384" descr="Arbre à feuilles caduques">
            <a:extLst>
              <a:ext uri="{FF2B5EF4-FFF2-40B4-BE49-F238E27FC236}">
                <a16:creationId xmlns:a16="http://schemas.microsoft.com/office/drawing/2014/main" id="{1178F077-B2B8-4E25-9295-C9AF65FA89A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4451742"/>
            <a:ext cx="432000" cy="432000"/>
          </a:xfrm>
          <a:prstGeom prst="rect">
            <a:avLst/>
          </a:prstGeom>
          <a:effectLst>
            <a:outerShdw blurRad="50800" dist="38100" dir="2700000" algn="tl" rotWithShape="0">
              <a:prstClr val="black">
                <a:alpha val="40000"/>
              </a:prstClr>
            </a:outerShdw>
          </a:effectLst>
        </p:spPr>
      </p:pic>
      <p:pic>
        <p:nvPicPr>
          <p:cNvPr id="386" name="Graphique 385" descr="Arbre à feuilles caduques">
            <a:extLst>
              <a:ext uri="{FF2B5EF4-FFF2-40B4-BE49-F238E27FC236}">
                <a16:creationId xmlns:a16="http://schemas.microsoft.com/office/drawing/2014/main" id="{4E5E6137-2193-4EFE-82D7-13DC03DF1B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4451153"/>
            <a:ext cx="432000" cy="432000"/>
          </a:xfrm>
          <a:prstGeom prst="rect">
            <a:avLst/>
          </a:prstGeom>
          <a:effectLst>
            <a:outerShdw blurRad="50800" dist="38100" dir="2700000" algn="tl" rotWithShape="0">
              <a:prstClr val="black">
                <a:alpha val="40000"/>
              </a:prstClr>
            </a:outerShdw>
          </a:effectLst>
        </p:spPr>
      </p:pic>
      <p:pic>
        <p:nvPicPr>
          <p:cNvPr id="387" name="Graphique 386" descr="Arbre à feuilles caduques">
            <a:extLst>
              <a:ext uri="{FF2B5EF4-FFF2-40B4-BE49-F238E27FC236}">
                <a16:creationId xmlns:a16="http://schemas.microsoft.com/office/drawing/2014/main" id="{64E90913-6B82-4D9B-8568-B51C9FBFA39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4440979"/>
            <a:ext cx="432000" cy="432000"/>
          </a:xfrm>
          <a:prstGeom prst="rect">
            <a:avLst/>
          </a:prstGeom>
          <a:effectLst>
            <a:outerShdw blurRad="50800" dist="38100" dir="2700000" algn="tl" rotWithShape="0">
              <a:prstClr val="black">
                <a:alpha val="40000"/>
              </a:prstClr>
            </a:outerShdw>
          </a:effectLst>
        </p:spPr>
      </p:pic>
      <p:pic>
        <p:nvPicPr>
          <p:cNvPr id="388" name="Graphique 387" descr="Arbre à feuilles caduques">
            <a:extLst>
              <a:ext uri="{FF2B5EF4-FFF2-40B4-BE49-F238E27FC236}">
                <a16:creationId xmlns:a16="http://schemas.microsoft.com/office/drawing/2014/main" id="{6CD208F2-4D70-42C0-ADCA-E2EDC339773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4451153"/>
            <a:ext cx="432000" cy="432000"/>
          </a:xfrm>
          <a:prstGeom prst="rect">
            <a:avLst/>
          </a:prstGeom>
          <a:effectLst>
            <a:outerShdw blurRad="50800" dist="38100" dir="2700000" algn="tl" rotWithShape="0">
              <a:prstClr val="black">
                <a:alpha val="40000"/>
              </a:prstClr>
            </a:outerShdw>
          </a:effectLst>
        </p:spPr>
      </p:pic>
      <p:pic>
        <p:nvPicPr>
          <p:cNvPr id="389" name="Graphique 388" descr="Arbre à feuilles caduques">
            <a:extLst>
              <a:ext uri="{FF2B5EF4-FFF2-40B4-BE49-F238E27FC236}">
                <a16:creationId xmlns:a16="http://schemas.microsoft.com/office/drawing/2014/main" id="{92A637E1-431D-44B2-BFB6-956D1E31520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4469626"/>
            <a:ext cx="432000" cy="432000"/>
          </a:xfrm>
          <a:prstGeom prst="rect">
            <a:avLst/>
          </a:prstGeom>
          <a:effectLst>
            <a:outerShdw blurRad="50800" dist="38100" dir="2700000" algn="tl" rotWithShape="0">
              <a:prstClr val="black">
                <a:alpha val="40000"/>
              </a:prstClr>
            </a:outerShdw>
          </a:effectLst>
        </p:spPr>
      </p:pic>
      <p:pic>
        <p:nvPicPr>
          <p:cNvPr id="390" name="Graphique 389" descr="Arbre à feuilles caduques">
            <a:extLst>
              <a:ext uri="{FF2B5EF4-FFF2-40B4-BE49-F238E27FC236}">
                <a16:creationId xmlns:a16="http://schemas.microsoft.com/office/drawing/2014/main" id="{5A88D56F-6A9C-44B9-BC68-C98369CCB3E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4469626"/>
            <a:ext cx="432000" cy="432000"/>
          </a:xfrm>
          <a:prstGeom prst="rect">
            <a:avLst/>
          </a:prstGeom>
          <a:effectLst>
            <a:outerShdw blurRad="50800" dist="38100" dir="2700000" algn="tl" rotWithShape="0">
              <a:prstClr val="black">
                <a:alpha val="40000"/>
              </a:prstClr>
            </a:outerShdw>
          </a:effectLst>
        </p:spPr>
      </p:pic>
      <p:pic>
        <p:nvPicPr>
          <p:cNvPr id="391" name="Graphique 390" descr="Arbre à feuilles caduques">
            <a:extLst>
              <a:ext uri="{FF2B5EF4-FFF2-40B4-BE49-F238E27FC236}">
                <a16:creationId xmlns:a16="http://schemas.microsoft.com/office/drawing/2014/main" id="{4CBED1FD-81B8-4212-B3BF-7B5049775E2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4468843"/>
            <a:ext cx="432000" cy="432000"/>
          </a:xfrm>
          <a:prstGeom prst="rect">
            <a:avLst/>
          </a:prstGeom>
          <a:effectLst>
            <a:outerShdw blurRad="50800" dist="38100" dir="2700000" algn="tl" rotWithShape="0">
              <a:prstClr val="black">
                <a:alpha val="40000"/>
              </a:prstClr>
            </a:outerShdw>
          </a:effectLst>
        </p:spPr>
      </p:pic>
      <p:pic>
        <p:nvPicPr>
          <p:cNvPr id="392" name="Graphique 391" descr="Arbre à feuilles caduques">
            <a:extLst>
              <a:ext uri="{FF2B5EF4-FFF2-40B4-BE49-F238E27FC236}">
                <a16:creationId xmlns:a16="http://schemas.microsoft.com/office/drawing/2014/main" id="{B51940E2-919F-4ECC-BCAD-3C026A57DE4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4436578"/>
            <a:ext cx="432000" cy="432000"/>
          </a:xfrm>
          <a:prstGeom prst="rect">
            <a:avLst/>
          </a:prstGeom>
          <a:effectLst>
            <a:outerShdw blurRad="50800" dist="38100" dir="2700000" algn="tl" rotWithShape="0">
              <a:prstClr val="black">
                <a:alpha val="40000"/>
              </a:prstClr>
            </a:outerShdw>
          </a:effectLst>
        </p:spPr>
      </p:pic>
      <p:pic>
        <p:nvPicPr>
          <p:cNvPr id="393" name="Graphique 392" descr="Arbre à feuilles caduques">
            <a:extLst>
              <a:ext uri="{FF2B5EF4-FFF2-40B4-BE49-F238E27FC236}">
                <a16:creationId xmlns:a16="http://schemas.microsoft.com/office/drawing/2014/main" id="{6E72BB2D-4879-4909-9C06-39A4094026A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4445202"/>
            <a:ext cx="432000" cy="432000"/>
          </a:xfrm>
          <a:prstGeom prst="rect">
            <a:avLst/>
          </a:prstGeom>
          <a:effectLst>
            <a:outerShdw blurRad="50800" dist="38100" dir="2700000" algn="tl" rotWithShape="0">
              <a:prstClr val="black">
                <a:alpha val="40000"/>
              </a:prstClr>
            </a:outerShdw>
          </a:effectLst>
        </p:spPr>
      </p:pic>
      <p:pic>
        <p:nvPicPr>
          <p:cNvPr id="394" name="Graphique 393" descr="Arbre à feuilles caduques">
            <a:extLst>
              <a:ext uri="{FF2B5EF4-FFF2-40B4-BE49-F238E27FC236}">
                <a16:creationId xmlns:a16="http://schemas.microsoft.com/office/drawing/2014/main" id="{8D7BDFCD-D605-4E65-A401-F680B6618E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4445202"/>
            <a:ext cx="432000" cy="432000"/>
          </a:xfrm>
          <a:prstGeom prst="rect">
            <a:avLst/>
          </a:prstGeom>
          <a:effectLst>
            <a:outerShdw blurRad="50800" dist="38100" dir="2700000" algn="tl" rotWithShape="0">
              <a:prstClr val="black">
                <a:alpha val="40000"/>
              </a:prstClr>
            </a:outerShdw>
          </a:effectLst>
        </p:spPr>
      </p:pic>
      <p:pic>
        <p:nvPicPr>
          <p:cNvPr id="395" name="Graphique 394" descr="Arbre à feuilles caduques">
            <a:extLst>
              <a:ext uri="{FF2B5EF4-FFF2-40B4-BE49-F238E27FC236}">
                <a16:creationId xmlns:a16="http://schemas.microsoft.com/office/drawing/2014/main" id="{3387CD23-57F8-457B-A1EB-7A9886AD84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4878289"/>
            <a:ext cx="432000" cy="432000"/>
          </a:xfrm>
          <a:prstGeom prst="rect">
            <a:avLst/>
          </a:prstGeom>
          <a:effectLst>
            <a:outerShdw blurRad="50800" dist="38100" dir="2700000" algn="tl" rotWithShape="0">
              <a:prstClr val="black">
                <a:alpha val="40000"/>
              </a:prstClr>
            </a:outerShdw>
          </a:effectLst>
        </p:spPr>
      </p:pic>
      <p:pic>
        <p:nvPicPr>
          <p:cNvPr id="396" name="Graphique 395" descr="Arbre à feuilles caduques">
            <a:extLst>
              <a:ext uri="{FF2B5EF4-FFF2-40B4-BE49-F238E27FC236}">
                <a16:creationId xmlns:a16="http://schemas.microsoft.com/office/drawing/2014/main" id="{EA612D1D-ABB6-4BCD-AD4C-EEFB7CCF5E3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4868383"/>
            <a:ext cx="432000" cy="432000"/>
          </a:xfrm>
          <a:prstGeom prst="rect">
            <a:avLst/>
          </a:prstGeom>
          <a:effectLst>
            <a:outerShdw blurRad="50800" dist="38100" dir="2700000" algn="tl" rotWithShape="0">
              <a:prstClr val="black">
                <a:alpha val="40000"/>
              </a:prstClr>
            </a:outerShdw>
          </a:effectLst>
        </p:spPr>
      </p:pic>
      <p:pic>
        <p:nvPicPr>
          <p:cNvPr id="397" name="Graphique 396" descr="Arbre à feuilles caduques">
            <a:extLst>
              <a:ext uri="{FF2B5EF4-FFF2-40B4-BE49-F238E27FC236}">
                <a16:creationId xmlns:a16="http://schemas.microsoft.com/office/drawing/2014/main" id="{F290844B-8963-475B-B0B8-4557A88EF3C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4868383"/>
            <a:ext cx="432000" cy="432000"/>
          </a:xfrm>
          <a:prstGeom prst="rect">
            <a:avLst/>
          </a:prstGeom>
          <a:effectLst>
            <a:outerShdw blurRad="50800" dist="38100" dir="2700000" algn="tl" rotWithShape="0">
              <a:prstClr val="black">
                <a:alpha val="40000"/>
              </a:prstClr>
            </a:outerShdw>
          </a:effectLst>
        </p:spPr>
      </p:pic>
      <p:pic>
        <p:nvPicPr>
          <p:cNvPr id="398" name="Graphique 397" descr="Arbre à feuilles caduques">
            <a:extLst>
              <a:ext uri="{FF2B5EF4-FFF2-40B4-BE49-F238E27FC236}">
                <a16:creationId xmlns:a16="http://schemas.microsoft.com/office/drawing/2014/main" id="{E8F4D825-E758-4082-A0FB-59E87F45C1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4878289"/>
            <a:ext cx="432000" cy="432000"/>
          </a:xfrm>
          <a:prstGeom prst="rect">
            <a:avLst/>
          </a:prstGeom>
          <a:effectLst>
            <a:outerShdw blurRad="50800" dist="38100" dir="2700000" algn="tl" rotWithShape="0">
              <a:prstClr val="black">
                <a:alpha val="40000"/>
              </a:prstClr>
            </a:outerShdw>
          </a:effectLst>
        </p:spPr>
      </p:pic>
      <p:pic>
        <p:nvPicPr>
          <p:cNvPr id="400" name="Graphique 399" descr="Arbre à feuilles caduques">
            <a:extLst>
              <a:ext uri="{FF2B5EF4-FFF2-40B4-BE49-F238E27FC236}">
                <a16:creationId xmlns:a16="http://schemas.microsoft.com/office/drawing/2014/main" id="{B87A2393-20B3-40DE-A2F6-298C742292D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4878289"/>
            <a:ext cx="432000" cy="432000"/>
          </a:xfrm>
          <a:prstGeom prst="rect">
            <a:avLst/>
          </a:prstGeom>
          <a:effectLst>
            <a:outerShdw blurRad="50800" dist="38100" dir="2700000" algn="tl" rotWithShape="0">
              <a:prstClr val="black">
                <a:alpha val="40000"/>
              </a:prstClr>
            </a:outerShdw>
          </a:effectLst>
        </p:spPr>
      </p:pic>
      <p:pic>
        <p:nvPicPr>
          <p:cNvPr id="401" name="Graphique 400" descr="Arbre à feuilles caduques">
            <a:extLst>
              <a:ext uri="{FF2B5EF4-FFF2-40B4-BE49-F238E27FC236}">
                <a16:creationId xmlns:a16="http://schemas.microsoft.com/office/drawing/2014/main" id="{4F34EA4C-B82A-405C-AF4F-57210DCB7F9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4868383"/>
            <a:ext cx="432000" cy="432000"/>
          </a:xfrm>
          <a:prstGeom prst="rect">
            <a:avLst/>
          </a:prstGeom>
          <a:effectLst>
            <a:outerShdw blurRad="50800" dist="38100" dir="2700000" algn="tl" rotWithShape="0">
              <a:prstClr val="black">
                <a:alpha val="40000"/>
              </a:prstClr>
            </a:outerShdw>
          </a:effectLst>
        </p:spPr>
      </p:pic>
      <p:pic>
        <p:nvPicPr>
          <p:cNvPr id="402" name="Graphique 401" descr="Arbre à feuilles caduques">
            <a:extLst>
              <a:ext uri="{FF2B5EF4-FFF2-40B4-BE49-F238E27FC236}">
                <a16:creationId xmlns:a16="http://schemas.microsoft.com/office/drawing/2014/main" id="{733C12F8-CCAF-4221-80C6-B5478B46EEC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4868383"/>
            <a:ext cx="432000" cy="432000"/>
          </a:xfrm>
          <a:prstGeom prst="rect">
            <a:avLst/>
          </a:prstGeom>
          <a:effectLst>
            <a:outerShdw blurRad="50800" dist="38100" dir="2700000" algn="tl" rotWithShape="0">
              <a:prstClr val="black">
                <a:alpha val="40000"/>
              </a:prstClr>
            </a:outerShdw>
          </a:effectLst>
        </p:spPr>
      </p:pic>
      <p:pic>
        <p:nvPicPr>
          <p:cNvPr id="403" name="Graphique 402" descr="Arbre à feuilles caduques">
            <a:extLst>
              <a:ext uri="{FF2B5EF4-FFF2-40B4-BE49-F238E27FC236}">
                <a16:creationId xmlns:a16="http://schemas.microsoft.com/office/drawing/2014/main" id="{C9853A18-9238-48BE-918A-3DBE097A448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4878289"/>
            <a:ext cx="432000" cy="432000"/>
          </a:xfrm>
          <a:prstGeom prst="rect">
            <a:avLst/>
          </a:prstGeom>
          <a:effectLst>
            <a:outerShdw blurRad="50800" dist="38100" dir="2700000" algn="tl" rotWithShape="0">
              <a:prstClr val="black">
                <a:alpha val="40000"/>
              </a:prstClr>
            </a:outerShdw>
          </a:effectLst>
        </p:spPr>
      </p:pic>
      <p:pic>
        <p:nvPicPr>
          <p:cNvPr id="404" name="Graphique 403" descr="Arbre à feuilles caduques">
            <a:extLst>
              <a:ext uri="{FF2B5EF4-FFF2-40B4-BE49-F238E27FC236}">
                <a16:creationId xmlns:a16="http://schemas.microsoft.com/office/drawing/2014/main" id="{561F1229-2B54-4952-9822-76960697B73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4868383"/>
            <a:ext cx="432000" cy="432000"/>
          </a:xfrm>
          <a:prstGeom prst="rect">
            <a:avLst/>
          </a:prstGeom>
          <a:effectLst>
            <a:outerShdw blurRad="50800" dist="38100" dir="2700000" algn="tl" rotWithShape="0">
              <a:prstClr val="black">
                <a:alpha val="40000"/>
              </a:prstClr>
            </a:outerShdw>
          </a:effectLst>
        </p:spPr>
      </p:pic>
      <p:pic>
        <p:nvPicPr>
          <p:cNvPr id="405" name="Graphique 404" descr="Arbre à feuilles caduques">
            <a:extLst>
              <a:ext uri="{FF2B5EF4-FFF2-40B4-BE49-F238E27FC236}">
                <a16:creationId xmlns:a16="http://schemas.microsoft.com/office/drawing/2014/main" id="{8EF9B325-D61A-43E3-A302-837A5191DA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4868383"/>
            <a:ext cx="432000" cy="432000"/>
          </a:xfrm>
          <a:prstGeom prst="rect">
            <a:avLst/>
          </a:prstGeom>
          <a:effectLst>
            <a:outerShdw blurRad="50800" dist="38100" dir="2700000" algn="tl" rotWithShape="0">
              <a:prstClr val="black">
                <a:alpha val="40000"/>
              </a:prstClr>
            </a:outerShdw>
          </a:effectLst>
        </p:spPr>
      </p:pic>
      <p:pic>
        <p:nvPicPr>
          <p:cNvPr id="406" name="Graphique 405" descr="Arbre à feuilles caduques">
            <a:extLst>
              <a:ext uri="{FF2B5EF4-FFF2-40B4-BE49-F238E27FC236}">
                <a16:creationId xmlns:a16="http://schemas.microsoft.com/office/drawing/2014/main" id="{8E07B751-9A49-4C27-8FD9-092F3994B9D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5326009"/>
            <a:ext cx="432000" cy="432000"/>
          </a:xfrm>
          <a:prstGeom prst="rect">
            <a:avLst/>
          </a:prstGeom>
          <a:effectLst>
            <a:outerShdw blurRad="50800" dist="38100" dir="2700000" algn="tl" rotWithShape="0">
              <a:prstClr val="black">
                <a:alpha val="40000"/>
              </a:prstClr>
            </a:outerShdw>
          </a:effectLst>
        </p:spPr>
      </p:pic>
      <p:pic>
        <p:nvPicPr>
          <p:cNvPr id="407" name="Graphique 406" descr="Arbre à feuilles caduques">
            <a:extLst>
              <a:ext uri="{FF2B5EF4-FFF2-40B4-BE49-F238E27FC236}">
                <a16:creationId xmlns:a16="http://schemas.microsoft.com/office/drawing/2014/main" id="{DF37F055-ED0B-44FB-822F-56617ADBA3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5326009"/>
            <a:ext cx="432000" cy="432000"/>
          </a:xfrm>
          <a:prstGeom prst="rect">
            <a:avLst/>
          </a:prstGeom>
          <a:effectLst>
            <a:outerShdw blurRad="50800" dist="38100" dir="2700000" algn="tl" rotWithShape="0">
              <a:prstClr val="black">
                <a:alpha val="40000"/>
              </a:prstClr>
            </a:outerShdw>
          </a:effectLst>
        </p:spPr>
      </p:pic>
      <p:pic>
        <p:nvPicPr>
          <p:cNvPr id="408" name="Graphique 407" descr="Arbre à feuilles caduques">
            <a:extLst>
              <a:ext uri="{FF2B5EF4-FFF2-40B4-BE49-F238E27FC236}">
                <a16:creationId xmlns:a16="http://schemas.microsoft.com/office/drawing/2014/main" id="{F0586A1A-6FCF-4738-847B-F17CB96899C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5325420"/>
            <a:ext cx="432000" cy="432000"/>
          </a:xfrm>
          <a:prstGeom prst="rect">
            <a:avLst/>
          </a:prstGeom>
          <a:effectLst>
            <a:outerShdw blurRad="50800" dist="38100" dir="2700000" algn="tl" rotWithShape="0">
              <a:prstClr val="black">
                <a:alpha val="40000"/>
              </a:prstClr>
            </a:outerShdw>
          </a:effectLst>
        </p:spPr>
      </p:pic>
      <p:pic>
        <p:nvPicPr>
          <p:cNvPr id="409" name="Graphique 408" descr="Arbre à feuilles caduques">
            <a:extLst>
              <a:ext uri="{FF2B5EF4-FFF2-40B4-BE49-F238E27FC236}">
                <a16:creationId xmlns:a16="http://schemas.microsoft.com/office/drawing/2014/main" id="{A6A3CE50-D272-4838-A471-96859E8F2FF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5315246"/>
            <a:ext cx="432000" cy="432000"/>
          </a:xfrm>
          <a:prstGeom prst="rect">
            <a:avLst/>
          </a:prstGeom>
          <a:effectLst>
            <a:outerShdw blurRad="50800" dist="38100" dir="2700000" algn="tl" rotWithShape="0">
              <a:prstClr val="black">
                <a:alpha val="40000"/>
              </a:prstClr>
            </a:outerShdw>
          </a:effectLst>
        </p:spPr>
      </p:pic>
      <p:pic>
        <p:nvPicPr>
          <p:cNvPr id="410" name="Graphique 409" descr="Arbre à feuilles caduques">
            <a:extLst>
              <a:ext uri="{FF2B5EF4-FFF2-40B4-BE49-F238E27FC236}">
                <a16:creationId xmlns:a16="http://schemas.microsoft.com/office/drawing/2014/main" id="{6DBE0DDD-DCA7-4547-8A1A-44FB2A5A907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5325420"/>
            <a:ext cx="432000" cy="432000"/>
          </a:xfrm>
          <a:prstGeom prst="rect">
            <a:avLst/>
          </a:prstGeom>
          <a:effectLst>
            <a:outerShdw blurRad="50800" dist="38100" dir="2700000" algn="tl" rotWithShape="0">
              <a:prstClr val="black">
                <a:alpha val="40000"/>
              </a:prstClr>
            </a:outerShdw>
          </a:effectLst>
        </p:spPr>
      </p:pic>
      <p:pic>
        <p:nvPicPr>
          <p:cNvPr id="652" name="Graphique 651" descr="Arbre à feuilles caduques">
            <a:extLst>
              <a:ext uri="{FF2B5EF4-FFF2-40B4-BE49-F238E27FC236}">
                <a16:creationId xmlns:a16="http://schemas.microsoft.com/office/drawing/2014/main" id="{7B0891A2-EE72-40FC-B18A-63A9A7D28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5343893"/>
            <a:ext cx="432000" cy="432000"/>
          </a:xfrm>
          <a:prstGeom prst="rect">
            <a:avLst/>
          </a:prstGeom>
          <a:effectLst>
            <a:outerShdw blurRad="50800" dist="38100" dir="2700000" algn="tl" rotWithShape="0">
              <a:prstClr val="black">
                <a:alpha val="40000"/>
              </a:prstClr>
            </a:outerShdw>
          </a:effectLst>
        </p:spPr>
      </p:pic>
      <p:pic>
        <p:nvPicPr>
          <p:cNvPr id="653" name="Graphique 652" descr="Arbre à feuilles caduques">
            <a:extLst>
              <a:ext uri="{FF2B5EF4-FFF2-40B4-BE49-F238E27FC236}">
                <a16:creationId xmlns:a16="http://schemas.microsoft.com/office/drawing/2014/main" id="{EEE55306-78D5-498B-BD49-4638A424E7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5343893"/>
            <a:ext cx="432000" cy="432000"/>
          </a:xfrm>
          <a:prstGeom prst="rect">
            <a:avLst/>
          </a:prstGeom>
          <a:effectLst>
            <a:outerShdw blurRad="50800" dist="38100" dir="2700000" algn="tl" rotWithShape="0">
              <a:prstClr val="black">
                <a:alpha val="40000"/>
              </a:prstClr>
            </a:outerShdw>
          </a:effectLst>
        </p:spPr>
      </p:pic>
      <p:pic>
        <p:nvPicPr>
          <p:cNvPr id="654" name="Graphique 653" descr="Arbre à feuilles caduques">
            <a:extLst>
              <a:ext uri="{FF2B5EF4-FFF2-40B4-BE49-F238E27FC236}">
                <a16:creationId xmlns:a16="http://schemas.microsoft.com/office/drawing/2014/main" id="{F0502957-270A-4944-8941-8AE34168208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5343110"/>
            <a:ext cx="432000" cy="432000"/>
          </a:xfrm>
          <a:prstGeom prst="rect">
            <a:avLst/>
          </a:prstGeom>
          <a:effectLst>
            <a:outerShdw blurRad="50800" dist="38100" dir="2700000" algn="tl" rotWithShape="0">
              <a:prstClr val="black">
                <a:alpha val="40000"/>
              </a:prstClr>
            </a:outerShdw>
          </a:effectLst>
        </p:spPr>
      </p:pic>
      <p:pic>
        <p:nvPicPr>
          <p:cNvPr id="655" name="Graphique 654" descr="Arbre à feuilles caduques">
            <a:extLst>
              <a:ext uri="{FF2B5EF4-FFF2-40B4-BE49-F238E27FC236}">
                <a16:creationId xmlns:a16="http://schemas.microsoft.com/office/drawing/2014/main" id="{0EE1FD1D-3A51-40A0-9123-D1FCE7BD045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5310845"/>
            <a:ext cx="432000" cy="432000"/>
          </a:xfrm>
          <a:prstGeom prst="rect">
            <a:avLst/>
          </a:prstGeom>
          <a:effectLst>
            <a:outerShdw blurRad="50800" dist="38100" dir="2700000" algn="tl" rotWithShape="0">
              <a:prstClr val="black">
                <a:alpha val="40000"/>
              </a:prstClr>
            </a:outerShdw>
          </a:effectLst>
        </p:spPr>
      </p:pic>
      <p:pic>
        <p:nvPicPr>
          <p:cNvPr id="656" name="Graphique 655" descr="Arbre à feuilles caduques">
            <a:extLst>
              <a:ext uri="{FF2B5EF4-FFF2-40B4-BE49-F238E27FC236}">
                <a16:creationId xmlns:a16="http://schemas.microsoft.com/office/drawing/2014/main" id="{444B1B68-45EF-4AF6-B2D9-49B28BA561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5319469"/>
            <a:ext cx="432000" cy="432000"/>
          </a:xfrm>
          <a:prstGeom prst="rect">
            <a:avLst/>
          </a:prstGeom>
          <a:effectLst>
            <a:outerShdw blurRad="50800" dist="38100" dir="2700000" algn="tl" rotWithShape="0">
              <a:prstClr val="black">
                <a:alpha val="40000"/>
              </a:prstClr>
            </a:outerShdw>
          </a:effectLst>
        </p:spPr>
      </p:pic>
      <p:pic>
        <p:nvPicPr>
          <p:cNvPr id="657" name="Graphique 656" descr="Arbre à feuilles caduques">
            <a:extLst>
              <a:ext uri="{FF2B5EF4-FFF2-40B4-BE49-F238E27FC236}">
                <a16:creationId xmlns:a16="http://schemas.microsoft.com/office/drawing/2014/main" id="{E25769D3-02CA-4651-9213-3AC0F6C4C9F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5319469"/>
            <a:ext cx="432000" cy="432000"/>
          </a:xfrm>
          <a:prstGeom prst="rect">
            <a:avLst/>
          </a:prstGeom>
          <a:effectLst>
            <a:outerShdw blurRad="50800" dist="38100" dir="2700000" algn="tl" rotWithShape="0">
              <a:prstClr val="black">
                <a:alpha val="40000"/>
              </a:prstClr>
            </a:outerShdw>
          </a:effectLst>
        </p:spPr>
      </p:pic>
      <p:pic>
        <p:nvPicPr>
          <p:cNvPr id="658" name="Graphique 657" descr="Arbre à feuilles caduques">
            <a:extLst>
              <a:ext uri="{FF2B5EF4-FFF2-40B4-BE49-F238E27FC236}">
                <a16:creationId xmlns:a16="http://schemas.microsoft.com/office/drawing/2014/main" id="{67441087-7D24-4B09-90A4-DDF598B1FF5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5723039"/>
            <a:ext cx="432000" cy="432000"/>
          </a:xfrm>
          <a:prstGeom prst="rect">
            <a:avLst/>
          </a:prstGeom>
          <a:effectLst>
            <a:outerShdw blurRad="50800" dist="38100" dir="2700000" algn="tl" rotWithShape="0">
              <a:prstClr val="black">
                <a:alpha val="40000"/>
              </a:prstClr>
            </a:outerShdw>
          </a:effectLst>
        </p:spPr>
      </p:pic>
      <p:pic>
        <p:nvPicPr>
          <p:cNvPr id="659" name="Graphique 658" descr="Arbre à feuilles caduques">
            <a:extLst>
              <a:ext uri="{FF2B5EF4-FFF2-40B4-BE49-F238E27FC236}">
                <a16:creationId xmlns:a16="http://schemas.microsoft.com/office/drawing/2014/main" id="{353E5C8C-50B2-4500-80A3-8F2ABA0CA8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5713133"/>
            <a:ext cx="432000" cy="432000"/>
          </a:xfrm>
          <a:prstGeom prst="rect">
            <a:avLst/>
          </a:prstGeom>
          <a:effectLst>
            <a:outerShdw blurRad="50800" dist="38100" dir="2700000" algn="tl" rotWithShape="0">
              <a:prstClr val="black">
                <a:alpha val="40000"/>
              </a:prstClr>
            </a:outerShdw>
          </a:effectLst>
        </p:spPr>
      </p:pic>
      <p:pic>
        <p:nvPicPr>
          <p:cNvPr id="660" name="Graphique 659" descr="Arbre à feuilles caduques">
            <a:extLst>
              <a:ext uri="{FF2B5EF4-FFF2-40B4-BE49-F238E27FC236}">
                <a16:creationId xmlns:a16="http://schemas.microsoft.com/office/drawing/2014/main" id="{06804153-5F7E-497E-A908-DD0362151A1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5713133"/>
            <a:ext cx="432000" cy="432000"/>
          </a:xfrm>
          <a:prstGeom prst="rect">
            <a:avLst/>
          </a:prstGeom>
          <a:effectLst>
            <a:outerShdw blurRad="50800" dist="38100" dir="2700000" algn="tl" rotWithShape="0">
              <a:prstClr val="black">
                <a:alpha val="40000"/>
              </a:prstClr>
            </a:outerShdw>
          </a:effectLst>
        </p:spPr>
      </p:pic>
      <p:pic>
        <p:nvPicPr>
          <p:cNvPr id="661" name="Graphique 660" descr="Arbre à feuilles caduques">
            <a:extLst>
              <a:ext uri="{FF2B5EF4-FFF2-40B4-BE49-F238E27FC236}">
                <a16:creationId xmlns:a16="http://schemas.microsoft.com/office/drawing/2014/main" id="{695CF9F8-9FAA-463A-B20C-F8297210E9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5723039"/>
            <a:ext cx="432000" cy="432000"/>
          </a:xfrm>
          <a:prstGeom prst="rect">
            <a:avLst/>
          </a:prstGeom>
          <a:effectLst>
            <a:outerShdw blurRad="50800" dist="38100" dir="2700000" algn="tl" rotWithShape="0">
              <a:prstClr val="black">
                <a:alpha val="40000"/>
              </a:prstClr>
            </a:outerShdw>
          </a:effectLst>
        </p:spPr>
      </p:pic>
      <p:pic>
        <p:nvPicPr>
          <p:cNvPr id="662" name="Graphique 661" descr="Arbre à feuilles caduques">
            <a:extLst>
              <a:ext uri="{FF2B5EF4-FFF2-40B4-BE49-F238E27FC236}">
                <a16:creationId xmlns:a16="http://schemas.microsoft.com/office/drawing/2014/main" id="{DB989BF3-998E-4974-9045-FFC982DA703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5723039"/>
            <a:ext cx="432000" cy="432000"/>
          </a:xfrm>
          <a:prstGeom prst="rect">
            <a:avLst/>
          </a:prstGeom>
          <a:effectLst>
            <a:outerShdw blurRad="50800" dist="38100" dir="2700000" algn="tl" rotWithShape="0">
              <a:prstClr val="black">
                <a:alpha val="40000"/>
              </a:prstClr>
            </a:outerShdw>
          </a:effectLst>
        </p:spPr>
      </p:pic>
      <p:pic>
        <p:nvPicPr>
          <p:cNvPr id="663" name="Graphique 662" descr="Arbre à feuilles caduques">
            <a:extLst>
              <a:ext uri="{FF2B5EF4-FFF2-40B4-BE49-F238E27FC236}">
                <a16:creationId xmlns:a16="http://schemas.microsoft.com/office/drawing/2014/main" id="{694933C4-22BC-40A3-A16E-E2FBE77C745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5713133"/>
            <a:ext cx="432000" cy="432000"/>
          </a:xfrm>
          <a:prstGeom prst="rect">
            <a:avLst/>
          </a:prstGeom>
          <a:effectLst>
            <a:outerShdw blurRad="50800" dist="38100" dir="2700000" algn="tl" rotWithShape="0">
              <a:prstClr val="black">
                <a:alpha val="40000"/>
              </a:prstClr>
            </a:outerShdw>
          </a:effectLst>
        </p:spPr>
      </p:pic>
      <p:pic>
        <p:nvPicPr>
          <p:cNvPr id="664" name="Graphique 663" descr="Arbre à feuilles caduques">
            <a:extLst>
              <a:ext uri="{FF2B5EF4-FFF2-40B4-BE49-F238E27FC236}">
                <a16:creationId xmlns:a16="http://schemas.microsoft.com/office/drawing/2014/main" id="{6395A152-D041-4663-A9F9-04B60F87D20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5713133"/>
            <a:ext cx="432000" cy="432000"/>
          </a:xfrm>
          <a:prstGeom prst="rect">
            <a:avLst/>
          </a:prstGeom>
          <a:effectLst>
            <a:outerShdw blurRad="50800" dist="38100" dir="2700000" algn="tl" rotWithShape="0">
              <a:prstClr val="black">
                <a:alpha val="40000"/>
              </a:prstClr>
            </a:outerShdw>
          </a:effectLst>
        </p:spPr>
      </p:pic>
      <p:pic>
        <p:nvPicPr>
          <p:cNvPr id="665" name="Graphique 664" descr="Arbre à feuilles caduques">
            <a:extLst>
              <a:ext uri="{FF2B5EF4-FFF2-40B4-BE49-F238E27FC236}">
                <a16:creationId xmlns:a16="http://schemas.microsoft.com/office/drawing/2014/main" id="{0CE5DE44-BA32-4273-A736-CAB4DE7C3F9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5723039"/>
            <a:ext cx="432000" cy="432000"/>
          </a:xfrm>
          <a:prstGeom prst="rect">
            <a:avLst/>
          </a:prstGeom>
          <a:effectLst>
            <a:outerShdw blurRad="50800" dist="38100" dir="2700000" algn="tl" rotWithShape="0">
              <a:prstClr val="black">
                <a:alpha val="40000"/>
              </a:prstClr>
            </a:outerShdw>
          </a:effectLst>
        </p:spPr>
      </p:pic>
      <p:pic>
        <p:nvPicPr>
          <p:cNvPr id="666" name="Graphique 665" descr="Arbre à feuilles caduques">
            <a:extLst>
              <a:ext uri="{FF2B5EF4-FFF2-40B4-BE49-F238E27FC236}">
                <a16:creationId xmlns:a16="http://schemas.microsoft.com/office/drawing/2014/main" id="{077D0B1E-E07D-4E49-B1C0-667C4E17A0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5713133"/>
            <a:ext cx="432000" cy="432000"/>
          </a:xfrm>
          <a:prstGeom prst="rect">
            <a:avLst/>
          </a:prstGeom>
          <a:effectLst>
            <a:outerShdw blurRad="50800" dist="38100" dir="2700000" algn="tl" rotWithShape="0">
              <a:prstClr val="black">
                <a:alpha val="40000"/>
              </a:prstClr>
            </a:outerShdw>
          </a:effectLst>
        </p:spPr>
      </p:pic>
      <p:pic>
        <p:nvPicPr>
          <p:cNvPr id="667" name="Graphique 666" descr="Arbre à feuilles caduques">
            <a:extLst>
              <a:ext uri="{FF2B5EF4-FFF2-40B4-BE49-F238E27FC236}">
                <a16:creationId xmlns:a16="http://schemas.microsoft.com/office/drawing/2014/main" id="{CDF4F4F6-01C4-4D64-B41A-504685AC74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5713133"/>
            <a:ext cx="432000" cy="432000"/>
          </a:xfrm>
          <a:prstGeom prst="rect">
            <a:avLst/>
          </a:prstGeom>
          <a:effectLst>
            <a:outerShdw blurRad="50800" dist="38100" dir="2700000" algn="tl" rotWithShape="0">
              <a:prstClr val="black">
                <a:alpha val="40000"/>
              </a:prstClr>
            </a:outerShdw>
          </a:effectLst>
        </p:spPr>
      </p:pic>
      <p:pic>
        <p:nvPicPr>
          <p:cNvPr id="668" name="Graphique 667" descr="Arbre à feuilles caduques">
            <a:extLst>
              <a:ext uri="{FF2B5EF4-FFF2-40B4-BE49-F238E27FC236}">
                <a16:creationId xmlns:a16="http://schemas.microsoft.com/office/drawing/2014/main" id="{A197ECD1-634F-4AD8-A24F-B8DA3A3E32F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6170759"/>
            <a:ext cx="432000" cy="432000"/>
          </a:xfrm>
          <a:prstGeom prst="rect">
            <a:avLst/>
          </a:prstGeom>
          <a:effectLst>
            <a:outerShdw blurRad="50800" dist="38100" dir="2700000" algn="tl" rotWithShape="0">
              <a:prstClr val="black">
                <a:alpha val="40000"/>
              </a:prstClr>
            </a:outerShdw>
          </a:effectLst>
        </p:spPr>
      </p:pic>
      <p:pic>
        <p:nvPicPr>
          <p:cNvPr id="669" name="Graphique 668" descr="Arbre à feuilles caduques">
            <a:extLst>
              <a:ext uri="{FF2B5EF4-FFF2-40B4-BE49-F238E27FC236}">
                <a16:creationId xmlns:a16="http://schemas.microsoft.com/office/drawing/2014/main" id="{3634A61F-621C-4F32-B7B2-97E74BE67C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6170759"/>
            <a:ext cx="432000" cy="432000"/>
          </a:xfrm>
          <a:prstGeom prst="rect">
            <a:avLst/>
          </a:prstGeom>
          <a:effectLst>
            <a:outerShdw blurRad="50800" dist="38100" dir="2700000" algn="tl" rotWithShape="0">
              <a:prstClr val="black">
                <a:alpha val="40000"/>
              </a:prstClr>
            </a:outerShdw>
          </a:effectLst>
        </p:spPr>
      </p:pic>
      <p:pic>
        <p:nvPicPr>
          <p:cNvPr id="670" name="Graphique 669" descr="Arbre à feuilles caduques">
            <a:extLst>
              <a:ext uri="{FF2B5EF4-FFF2-40B4-BE49-F238E27FC236}">
                <a16:creationId xmlns:a16="http://schemas.microsoft.com/office/drawing/2014/main" id="{AEE03EB0-484C-49D8-8E75-65D8747CF31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6170170"/>
            <a:ext cx="432000" cy="432000"/>
          </a:xfrm>
          <a:prstGeom prst="rect">
            <a:avLst/>
          </a:prstGeom>
          <a:effectLst>
            <a:outerShdw blurRad="50800" dist="38100" dir="2700000" algn="tl" rotWithShape="0">
              <a:prstClr val="black">
                <a:alpha val="40000"/>
              </a:prstClr>
            </a:outerShdw>
          </a:effectLst>
        </p:spPr>
      </p:pic>
      <p:pic>
        <p:nvPicPr>
          <p:cNvPr id="671" name="Graphique 670" descr="Arbre à feuilles caduques">
            <a:extLst>
              <a:ext uri="{FF2B5EF4-FFF2-40B4-BE49-F238E27FC236}">
                <a16:creationId xmlns:a16="http://schemas.microsoft.com/office/drawing/2014/main" id="{C651EC90-BFE3-4C6D-83D8-FEC2D40165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6159996"/>
            <a:ext cx="432000" cy="432000"/>
          </a:xfrm>
          <a:prstGeom prst="rect">
            <a:avLst/>
          </a:prstGeom>
          <a:effectLst>
            <a:outerShdw blurRad="50800" dist="38100" dir="2700000" algn="tl" rotWithShape="0">
              <a:prstClr val="black">
                <a:alpha val="40000"/>
              </a:prstClr>
            </a:outerShdw>
          </a:effectLst>
        </p:spPr>
      </p:pic>
      <p:pic>
        <p:nvPicPr>
          <p:cNvPr id="672" name="Graphique 671" descr="Arbre à feuilles caduques">
            <a:extLst>
              <a:ext uri="{FF2B5EF4-FFF2-40B4-BE49-F238E27FC236}">
                <a16:creationId xmlns:a16="http://schemas.microsoft.com/office/drawing/2014/main" id="{783082E3-B92A-4BA3-95DA-EBB712BCB2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6170170"/>
            <a:ext cx="432000" cy="432000"/>
          </a:xfrm>
          <a:prstGeom prst="rect">
            <a:avLst/>
          </a:prstGeom>
          <a:effectLst>
            <a:outerShdw blurRad="50800" dist="38100" dir="2700000" algn="tl" rotWithShape="0">
              <a:prstClr val="black">
                <a:alpha val="40000"/>
              </a:prstClr>
            </a:outerShdw>
          </a:effectLst>
        </p:spPr>
      </p:pic>
      <p:pic>
        <p:nvPicPr>
          <p:cNvPr id="673" name="Graphique 672" descr="Arbre à feuilles caduques">
            <a:extLst>
              <a:ext uri="{FF2B5EF4-FFF2-40B4-BE49-F238E27FC236}">
                <a16:creationId xmlns:a16="http://schemas.microsoft.com/office/drawing/2014/main" id="{201D0256-AFDB-4AD9-BFC7-453B1EABC7D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6188643"/>
            <a:ext cx="432000" cy="432000"/>
          </a:xfrm>
          <a:prstGeom prst="rect">
            <a:avLst/>
          </a:prstGeom>
          <a:effectLst>
            <a:outerShdw blurRad="50800" dist="38100" dir="2700000" algn="tl" rotWithShape="0">
              <a:prstClr val="black">
                <a:alpha val="40000"/>
              </a:prstClr>
            </a:outerShdw>
          </a:effectLst>
        </p:spPr>
      </p:pic>
      <p:pic>
        <p:nvPicPr>
          <p:cNvPr id="674" name="Graphique 673" descr="Arbre à feuilles caduques">
            <a:extLst>
              <a:ext uri="{FF2B5EF4-FFF2-40B4-BE49-F238E27FC236}">
                <a16:creationId xmlns:a16="http://schemas.microsoft.com/office/drawing/2014/main" id="{591BB92F-04B2-4959-A80C-7C2D00DB81A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6188643"/>
            <a:ext cx="432000" cy="432000"/>
          </a:xfrm>
          <a:prstGeom prst="rect">
            <a:avLst/>
          </a:prstGeom>
          <a:effectLst>
            <a:outerShdw blurRad="50800" dist="38100" dir="2700000" algn="tl" rotWithShape="0">
              <a:prstClr val="black">
                <a:alpha val="40000"/>
              </a:prstClr>
            </a:outerShdw>
          </a:effectLst>
        </p:spPr>
      </p:pic>
      <p:pic>
        <p:nvPicPr>
          <p:cNvPr id="675" name="Graphique 674" descr="Arbre à feuilles caduques">
            <a:extLst>
              <a:ext uri="{FF2B5EF4-FFF2-40B4-BE49-F238E27FC236}">
                <a16:creationId xmlns:a16="http://schemas.microsoft.com/office/drawing/2014/main" id="{714F4943-DB86-4B4F-B674-648CBED0A7E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6187860"/>
            <a:ext cx="432000" cy="432000"/>
          </a:xfrm>
          <a:prstGeom prst="rect">
            <a:avLst/>
          </a:prstGeom>
          <a:effectLst>
            <a:outerShdw blurRad="50800" dist="38100" dir="2700000" algn="tl" rotWithShape="0">
              <a:prstClr val="black">
                <a:alpha val="40000"/>
              </a:prstClr>
            </a:outerShdw>
          </a:effectLst>
        </p:spPr>
      </p:pic>
      <p:pic>
        <p:nvPicPr>
          <p:cNvPr id="676" name="Graphique 675" descr="Arbre à feuilles caduques">
            <a:extLst>
              <a:ext uri="{FF2B5EF4-FFF2-40B4-BE49-F238E27FC236}">
                <a16:creationId xmlns:a16="http://schemas.microsoft.com/office/drawing/2014/main" id="{02877246-442C-4652-A74F-4757434A548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6155595"/>
            <a:ext cx="432000" cy="432000"/>
          </a:xfrm>
          <a:prstGeom prst="rect">
            <a:avLst/>
          </a:prstGeom>
          <a:effectLst>
            <a:outerShdw blurRad="50800" dist="38100" dir="2700000" algn="tl" rotWithShape="0">
              <a:prstClr val="black">
                <a:alpha val="40000"/>
              </a:prstClr>
            </a:outerShdw>
          </a:effectLst>
        </p:spPr>
      </p:pic>
      <p:pic>
        <p:nvPicPr>
          <p:cNvPr id="677" name="Graphique 676" descr="Arbre à feuilles caduques">
            <a:extLst>
              <a:ext uri="{FF2B5EF4-FFF2-40B4-BE49-F238E27FC236}">
                <a16:creationId xmlns:a16="http://schemas.microsoft.com/office/drawing/2014/main" id="{60263986-B52B-4688-A66A-373D788FBE5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6164219"/>
            <a:ext cx="432000" cy="432000"/>
          </a:xfrm>
          <a:prstGeom prst="rect">
            <a:avLst/>
          </a:prstGeom>
          <a:effectLst>
            <a:outerShdw blurRad="50800" dist="38100" dir="2700000" algn="tl" rotWithShape="0">
              <a:prstClr val="black">
                <a:alpha val="40000"/>
              </a:prstClr>
            </a:outerShdw>
          </a:effectLst>
        </p:spPr>
      </p:pic>
      <p:pic>
        <p:nvPicPr>
          <p:cNvPr id="678" name="Graphique 677" descr="Arbre à feuilles caduques">
            <a:extLst>
              <a:ext uri="{FF2B5EF4-FFF2-40B4-BE49-F238E27FC236}">
                <a16:creationId xmlns:a16="http://schemas.microsoft.com/office/drawing/2014/main" id="{AE34A76F-7B51-4854-B40A-947733EA9C8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6164219"/>
            <a:ext cx="432000" cy="432000"/>
          </a:xfrm>
          <a:prstGeom prst="rect">
            <a:avLst/>
          </a:prstGeom>
          <a:effectLst>
            <a:outerShdw blurRad="50800" dist="38100" dir="2700000" algn="tl" rotWithShape="0">
              <a:prstClr val="black">
                <a:alpha val="40000"/>
              </a:prstClr>
            </a:outerShdw>
          </a:effectLst>
        </p:spPr>
      </p:pic>
      <p:pic>
        <p:nvPicPr>
          <p:cNvPr id="679" name="Graphique 678" descr="Arbre à feuilles caduques">
            <a:extLst>
              <a:ext uri="{FF2B5EF4-FFF2-40B4-BE49-F238E27FC236}">
                <a16:creationId xmlns:a16="http://schemas.microsoft.com/office/drawing/2014/main" id="{69DCACCB-758A-4C86-A9BB-E096050860F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6581001"/>
            <a:ext cx="432000" cy="432000"/>
          </a:xfrm>
          <a:prstGeom prst="rect">
            <a:avLst/>
          </a:prstGeom>
          <a:effectLst>
            <a:outerShdw blurRad="50800" dist="38100" dir="2700000" algn="tl" rotWithShape="0">
              <a:prstClr val="black">
                <a:alpha val="40000"/>
              </a:prstClr>
            </a:outerShdw>
          </a:effectLst>
        </p:spPr>
      </p:pic>
      <p:pic>
        <p:nvPicPr>
          <p:cNvPr id="680" name="Graphique 679" descr="Arbre à feuilles caduques">
            <a:extLst>
              <a:ext uri="{FF2B5EF4-FFF2-40B4-BE49-F238E27FC236}">
                <a16:creationId xmlns:a16="http://schemas.microsoft.com/office/drawing/2014/main" id="{ED138204-8E9A-4B05-B5CA-1CDBDD954A4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6571095"/>
            <a:ext cx="432000" cy="432000"/>
          </a:xfrm>
          <a:prstGeom prst="rect">
            <a:avLst/>
          </a:prstGeom>
          <a:effectLst>
            <a:outerShdw blurRad="50800" dist="38100" dir="2700000" algn="tl" rotWithShape="0">
              <a:prstClr val="black">
                <a:alpha val="40000"/>
              </a:prstClr>
            </a:outerShdw>
          </a:effectLst>
        </p:spPr>
      </p:pic>
      <p:pic>
        <p:nvPicPr>
          <p:cNvPr id="681" name="Graphique 680" descr="Arbre à feuilles caduques">
            <a:extLst>
              <a:ext uri="{FF2B5EF4-FFF2-40B4-BE49-F238E27FC236}">
                <a16:creationId xmlns:a16="http://schemas.microsoft.com/office/drawing/2014/main" id="{E46080BD-C20E-4489-9414-2302FADB2D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6571095"/>
            <a:ext cx="432000" cy="432000"/>
          </a:xfrm>
          <a:prstGeom prst="rect">
            <a:avLst/>
          </a:prstGeom>
          <a:effectLst>
            <a:outerShdw blurRad="50800" dist="38100" dir="2700000" algn="tl" rotWithShape="0">
              <a:prstClr val="black">
                <a:alpha val="40000"/>
              </a:prstClr>
            </a:outerShdw>
          </a:effectLst>
        </p:spPr>
      </p:pic>
      <p:pic>
        <p:nvPicPr>
          <p:cNvPr id="682" name="Graphique 681" descr="Arbre à feuilles caduques">
            <a:extLst>
              <a:ext uri="{FF2B5EF4-FFF2-40B4-BE49-F238E27FC236}">
                <a16:creationId xmlns:a16="http://schemas.microsoft.com/office/drawing/2014/main" id="{21453A29-42BA-4CA6-8A80-B0752BE2521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6581001"/>
            <a:ext cx="432000" cy="432000"/>
          </a:xfrm>
          <a:prstGeom prst="rect">
            <a:avLst/>
          </a:prstGeom>
          <a:effectLst>
            <a:outerShdw blurRad="50800" dist="38100" dir="2700000" algn="tl" rotWithShape="0">
              <a:prstClr val="black">
                <a:alpha val="40000"/>
              </a:prstClr>
            </a:outerShdw>
          </a:effectLst>
        </p:spPr>
      </p:pic>
      <p:pic>
        <p:nvPicPr>
          <p:cNvPr id="683" name="Graphique 682" descr="Arbre à feuilles caduques">
            <a:extLst>
              <a:ext uri="{FF2B5EF4-FFF2-40B4-BE49-F238E27FC236}">
                <a16:creationId xmlns:a16="http://schemas.microsoft.com/office/drawing/2014/main" id="{39E53E63-98FD-4E8B-93C9-3BFD634E478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6581001"/>
            <a:ext cx="432000" cy="432000"/>
          </a:xfrm>
          <a:prstGeom prst="rect">
            <a:avLst/>
          </a:prstGeom>
          <a:effectLst>
            <a:outerShdw blurRad="50800" dist="38100" dir="2700000" algn="tl" rotWithShape="0">
              <a:prstClr val="black">
                <a:alpha val="40000"/>
              </a:prstClr>
            </a:outerShdw>
          </a:effectLst>
        </p:spPr>
      </p:pic>
      <p:pic>
        <p:nvPicPr>
          <p:cNvPr id="684" name="Graphique 683" descr="Arbre à feuilles caduques">
            <a:extLst>
              <a:ext uri="{FF2B5EF4-FFF2-40B4-BE49-F238E27FC236}">
                <a16:creationId xmlns:a16="http://schemas.microsoft.com/office/drawing/2014/main" id="{7976107D-26B7-4285-9B01-A6E52D39F8F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6571095"/>
            <a:ext cx="432000" cy="432000"/>
          </a:xfrm>
          <a:prstGeom prst="rect">
            <a:avLst/>
          </a:prstGeom>
          <a:effectLst>
            <a:outerShdw blurRad="50800" dist="38100" dir="2700000" algn="tl" rotWithShape="0">
              <a:prstClr val="black">
                <a:alpha val="40000"/>
              </a:prstClr>
            </a:outerShdw>
          </a:effectLst>
        </p:spPr>
      </p:pic>
      <p:pic>
        <p:nvPicPr>
          <p:cNvPr id="685" name="Graphique 684" descr="Arbre à feuilles caduques">
            <a:extLst>
              <a:ext uri="{FF2B5EF4-FFF2-40B4-BE49-F238E27FC236}">
                <a16:creationId xmlns:a16="http://schemas.microsoft.com/office/drawing/2014/main" id="{1BBE5282-F274-4D45-BCA3-B9B2D2D0FFB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6571095"/>
            <a:ext cx="432000" cy="432000"/>
          </a:xfrm>
          <a:prstGeom prst="rect">
            <a:avLst/>
          </a:prstGeom>
          <a:effectLst>
            <a:outerShdw blurRad="50800" dist="38100" dir="2700000" algn="tl" rotWithShape="0">
              <a:prstClr val="black">
                <a:alpha val="40000"/>
              </a:prstClr>
            </a:outerShdw>
          </a:effectLst>
        </p:spPr>
      </p:pic>
      <p:pic>
        <p:nvPicPr>
          <p:cNvPr id="686" name="Graphique 685" descr="Arbre à feuilles caduques">
            <a:extLst>
              <a:ext uri="{FF2B5EF4-FFF2-40B4-BE49-F238E27FC236}">
                <a16:creationId xmlns:a16="http://schemas.microsoft.com/office/drawing/2014/main" id="{328AC6CD-76EB-42A6-8D11-AEB285EF714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6581001"/>
            <a:ext cx="432000" cy="432000"/>
          </a:xfrm>
          <a:prstGeom prst="rect">
            <a:avLst/>
          </a:prstGeom>
          <a:effectLst>
            <a:outerShdw blurRad="50800" dist="38100" dir="2700000" algn="tl" rotWithShape="0">
              <a:prstClr val="black">
                <a:alpha val="40000"/>
              </a:prstClr>
            </a:outerShdw>
          </a:effectLst>
        </p:spPr>
      </p:pic>
      <p:pic>
        <p:nvPicPr>
          <p:cNvPr id="687" name="Graphique 686" descr="Arbre à feuilles caduques">
            <a:extLst>
              <a:ext uri="{FF2B5EF4-FFF2-40B4-BE49-F238E27FC236}">
                <a16:creationId xmlns:a16="http://schemas.microsoft.com/office/drawing/2014/main" id="{9BC9E75E-59CA-4CE8-B765-3F7067D7FC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6571095"/>
            <a:ext cx="432000" cy="432000"/>
          </a:xfrm>
          <a:prstGeom prst="rect">
            <a:avLst/>
          </a:prstGeom>
          <a:effectLst>
            <a:outerShdw blurRad="50800" dist="38100" dir="2700000" algn="tl" rotWithShape="0">
              <a:prstClr val="black">
                <a:alpha val="40000"/>
              </a:prstClr>
            </a:outerShdw>
          </a:effectLst>
        </p:spPr>
      </p:pic>
      <p:pic>
        <p:nvPicPr>
          <p:cNvPr id="688" name="Graphique 687" descr="Arbre à feuilles caduques">
            <a:extLst>
              <a:ext uri="{FF2B5EF4-FFF2-40B4-BE49-F238E27FC236}">
                <a16:creationId xmlns:a16="http://schemas.microsoft.com/office/drawing/2014/main" id="{6B46B0FE-5F9A-48F0-816F-8F552C8541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6571095"/>
            <a:ext cx="432000" cy="432000"/>
          </a:xfrm>
          <a:prstGeom prst="rect">
            <a:avLst/>
          </a:prstGeom>
          <a:effectLst>
            <a:outerShdw blurRad="50800" dist="38100" dir="2700000" algn="tl" rotWithShape="0">
              <a:prstClr val="black">
                <a:alpha val="40000"/>
              </a:prstClr>
            </a:outerShdw>
          </a:effectLst>
        </p:spPr>
      </p:pic>
      <p:pic>
        <p:nvPicPr>
          <p:cNvPr id="689" name="Graphique 688" descr="Arbre à feuilles caduques">
            <a:extLst>
              <a:ext uri="{FF2B5EF4-FFF2-40B4-BE49-F238E27FC236}">
                <a16:creationId xmlns:a16="http://schemas.microsoft.com/office/drawing/2014/main" id="{EAB8E886-1C25-4B24-AB53-20A558A239F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7028721"/>
            <a:ext cx="432000" cy="432000"/>
          </a:xfrm>
          <a:prstGeom prst="rect">
            <a:avLst/>
          </a:prstGeom>
          <a:effectLst>
            <a:outerShdw blurRad="50800" dist="38100" dir="2700000" algn="tl" rotWithShape="0">
              <a:prstClr val="black">
                <a:alpha val="40000"/>
              </a:prstClr>
            </a:outerShdw>
          </a:effectLst>
        </p:spPr>
      </p:pic>
      <p:pic>
        <p:nvPicPr>
          <p:cNvPr id="690" name="Graphique 689" descr="Arbre à feuilles caduques">
            <a:extLst>
              <a:ext uri="{FF2B5EF4-FFF2-40B4-BE49-F238E27FC236}">
                <a16:creationId xmlns:a16="http://schemas.microsoft.com/office/drawing/2014/main" id="{95AE583A-D363-4C59-B1CE-AD24274A432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7028721"/>
            <a:ext cx="432000" cy="432000"/>
          </a:xfrm>
          <a:prstGeom prst="rect">
            <a:avLst/>
          </a:prstGeom>
          <a:effectLst>
            <a:outerShdw blurRad="50800" dist="38100" dir="2700000" algn="tl" rotWithShape="0">
              <a:prstClr val="black">
                <a:alpha val="40000"/>
              </a:prstClr>
            </a:outerShdw>
          </a:effectLst>
        </p:spPr>
      </p:pic>
      <p:pic>
        <p:nvPicPr>
          <p:cNvPr id="691" name="Graphique 690" descr="Arbre à feuilles caduques">
            <a:extLst>
              <a:ext uri="{FF2B5EF4-FFF2-40B4-BE49-F238E27FC236}">
                <a16:creationId xmlns:a16="http://schemas.microsoft.com/office/drawing/2014/main" id="{4FC86EB6-F51B-4E09-B179-43DD1B334A1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7028132"/>
            <a:ext cx="432000" cy="432000"/>
          </a:xfrm>
          <a:prstGeom prst="rect">
            <a:avLst/>
          </a:prstGeom>
          <a:effectLst>
            <a:outerShdw blurRad="50800" dist="38100" dir="2700000" algn="tl" rotWithShape="0">
              <a:prstClr val="black">
                <a:alpha val="40000"/>
              </a:prstClr>
            </a:outerShdw>
          </a:effectLst>
        </p:spPr>
      </p:pic>
      <p:pic>
        <p:nvPicPr>
          <p:cNvPr id="692" name="Graphique 691" descr="Arbre à feuilles caduques">
            <a:extLst>
              <a:ext uri="{FF2B5EF4-FFF2-40B4-BE49-F238E27FC236}">
                <a16:creationId xmlns:a16="http://schemas.microsoft.com/office/drawing/2014/main" id="{C3A0641B-FFE6-4C34-A713-E092E8381CE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7017958"/>
            <a:ext cx="432000" cy="432000"/>
          </a:xfrm>
          <a:prstGeom prst="rect">
            <a:avLst/>
          </a:prstGeom>
          <a:effectLst>
            <a:outerShdw blurRad="50800" dist="38100" dir="2700000" algn="tl" rotWithShape="0">
              <a:prstClr val="black">
                <a:alpha val="40000"/>
              </a:prstClr>
            </a:outerShdw>
          </a:effectLst>
        </p:spPr>
      </p:pic>
      <p:pic>
        <p:nvPicPr>
          <p:cNvPr id="693" name="Graphique 692" descr="Arbre à feuilles caduques">
            <a:extLst>
              <a:ext uri="{FF2B5EF4-FFF2-40B4-BE49-F238E27FC236}">
                <a16:creationId xmlns:a16="http://schemas.microsoft.com/office/drawing/2014/main" id="{CA970C26-1045-43D7-B31D-B88FD5CBCE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7028132"/>
            <a:ext cx="432000" cy="432000"/>
          </a:xfrm>
          <a:prstGeom prst="rect">
            <a:avLst/>
          </a:prstGeom>
          <a:effectLst>
            <a:outerShdw blurRad="50800" dist="38100" dir="2700000" algn="tl" rotWithShape="0">
              <a:prstClr val="black">
                <a:alpha val="40000"/>
              </a:prstClr>
            </a:outerShdw>
          </a:effectLst>
        </p:spPr>
      </p:pic>
      <p:pic>
        <p:nvPicPr>
          <p:cNvPr id="694" name="Graphique 693" descr="Arbre à feuilles caduques">
            <a:extLst>
              <a:ext uri="{FF2B5EF4-FFF2-40B4-BE49-F238E27FC236}">
                <a16:creationId xmlns:a16="http://schemas.microsoft.com/office/drawing/2014/main" id="{0927A639-91ED-48D5-81A1-0CAB12EFBB3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7046605"/>
            <a:ext cx="432000" cy="432000"/>
          </a:xfrm>
          <a:prstGeom prst="rect">
            <a:avLst/>
          </a:prstGeom>
          <a:effectLst>
            <a:outerShdw blurRad="50800" dist="38100" dir="2700000" algn="tl" rotWithShape="0">
              <a:prstClr val="black">
                <a:alpha val="40000"/>
              </a:prstClr>
            </a:outerShdw>
          </a:effectLst>
        </p:spPr>
      </p:pic>
      <p:pic>
        <p:nvPicPr>
          <p:cNvPr id="695" name="Graphique 694" descr="Arbre à feuilles caduques">
            <a:extLst>
              <a:ext uri="{FF2B5EF4-FFF2-40B4-BE49-F238E27FC236}">
                <a16:creationId xmlns:a16="http://schemas.microsoft.com/office/drawing/2014/main" id="{61A24A8E-DFCA-49D7-A3D1-BCD4234F2E9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7046605"/>
            <a:ext cx="432000" cy="432000"/>
          </a:xfrm>
          <a:prstGeom prst="rect">
            <a:avLst/>
          </a:prstGeom>
          <a:effectLst>
            <a:outerShdw blurRad="50800" dist="38100" dir="2700000" algn="tl" rotWithShape="0">
              <a:prstClr val="black">
                <a:alpha val="40000"/>
              </a:prstClr>
            </a:outerShdw>
          </a:effectLst>
        </p:spPr>
      </p:pic>
      <p:pic>
        <p:nvPicPr>
          <p:cNvPr id="696" name="Graphique 695" descr="Arbre à feuilles caduques">
            <a:extLst>
              <a:ext uri="{FF2B5EF4-FFF2-40B4-BE49-F238E27FC236}">
                <a16:creationId xmlns:a16="http://schemas.microsoft.com/office/drawing/2014/main" id="{CEBFB478-6179-4E99-94A4-E0213BDFDDA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7045822"/>
            <a:ext cx="432000" cy="432000"/>
          </a:xfrm>
          <a:prstGeom prst="rect">
            <a:avLst/>
          </a:prstGeom>
          <a:effectLst>
            <a:outerShdw blurRad="50800" dist="38100" dir="2700000" algn="tl" rotWithShape="0">
              <a:prstClr val="black">
                <a:alpha val="40000"/>
              </a:prstClr>
            </a:outerShdw>
          </a:effectLst>
        </p:spPr>
      </p:pic>
      <p:pic>
        <p:nvPicPr>
          <p:cNvPr id="697" name="Graphique 696" descr="Arbre à feuilles caduques">
            <a:extLst>
              <a:ext uri="{FF2B5EF4-FFF2-40B4-BE49-F238E27FC236}">
                <a16:creationId xmlns:a16="http://schemas.microsoft.com/office/drawing/2014/main" id="{93050AE2-D78F-4E2B-ABD7-C563EB30650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7013557"/>
            <a:ext cx="432000" cy="432000"/>
          </a:xfrm>
          <a:prstGeom prst="rect">
            <a:avLst/>
          </a:prstGeom>
          <a:effectLst>
            <a:outerShdw blurRad="50800" dist="38100" dir="2700000" algn="tl" rotWithShape="0">
              <a:prstClr val="black">
                <a:alpha val="40000"/>
              </a:prstClr>
            </a:outerShdw>
          </a:effectLst>
        </p:spPr>
      </p:pic>
      <p:pic>
        <p:nvPicPr>
          <p:cNvPr id="698" name="Graphique 697" descr="Arbre à feuilles caduques">
            <a:extLst>
              <a:ext uri="{FF2B5EF4-FFF2-40B4-BE49-F238E27FC236}">
                <a16:creationId xmlns:a16="http://schemas.microsoft.com/office/drawing/2014/main" id="{FD93C551-E215-45F0-ADF9-97BD46CDA41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7022181"/>
            <a:ext cx="432000" cy="432000"/>
          </a:xfrm>
          <a:prstGeom prst="rect">
            <a:avLst/>
          </a:prstGeom>
          <a:effectLst>
            <a:outerShdw blurRad="50800" dist="38100" dir="2700000" algn="tl" rotWithShape="0">
              <a:prstClr val="black">
                <a:alpha val="40000"/>
              </a:prstClr>
            </a:outerShdw>
          </a:effectLst>
        </p:spPr>
      </p:pic>
      <p:pic>
        <p:nvPicPr>
          <p:cNvPr id="699" name="Graphique 698" descr="Arbre à feuilles caduques">
            <a:extLst>
              <a:ext uri="{FF2B5EF4-FFF2-40B4-BE49-F238E27FC236}">
                <a16:creationId xmlns:a16="http://schemas.microsoft.com/office/drawing/2014/main" id="{F9A7D83B-F4A6-4760-B209-525D0CFBE7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7022181"/>
            <a:ext cx="432000" cy="432000"/>
          </a:xfrm>
          <a:prstGeom prst="rect">
            <a:avLst/>
          </a:prstGeom>
          <a:effectLst>
            <a:outerShdw blurRad="50800" dist="38100" dir="2700000" algn="tl" rotWithShape="0">
              <a:prstClr val="black">
                <a:alpha val="40000"/>
              </a:prstClr>
            </a:outerShdw>
          </a:effectLst>
        </p:spPr>
      </p:pic>
      <p:pic>
        <p:nvPicPr>
          <p:cNvPr id="700" name="Graphique 699" descr="Arbre à feuilles caduques">
            <a:extLst>
              <a:ext uri="{FF2B5EF4-FFF2-40B4-BE49-F238E27FC236}">
                <a16:creationId xmlns:a16="http://schemas.microsoft.com/office/drawing/2014/main" id="{0D4B329A-200A-4A4B-9B95-65BEA077DE1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7493645"/>
            <a:ext cx="432000" cy="432000"/>
          </a:xfrm>
          <a:prstGeom prst="rect">
            <a:avLst/>
          </a:prstGeom>
          <a:effectLst>
            <a:outerShdw blurRad="50800" dist="38100" dir="2700000" algn="tl" rotWithShape="0">
              <a:prstClr val="black">
                <a:alpha val="40000"/>
              </a:prstClr>
            </a:outerShdw>
          </a:effectLst>
        </p:spPr>
      </p:pic>
      <p:pic>
        <p:nvPicPr>
          <p:cNvPr id="701" name="Graphique 700" descr="Arbre à feuilles caduques">
            <a:extLst>
              <a:ext uri="{FF2B5EF4-FFF2-40B4-BE49-F238E27FC236}">
                <a16:creationId xmlns:a16="http://schemas.microsoft.com/office/drawing/2014/main" id="{32BF92DD-46B3-4B7F-BAAC-BF0CC4E1C53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7483739"/>
            <a:ext cx="432000" cy="432000"/>
          </a:xfrm>
          <a:prstGeom prst="rect">
            <a:avLst/>
          </a:prstGeom>
          <a:effectLst>
            <a:outerShdw blurRad="50800" dist="38100" dir="2700000" algn="tl" rotWithShape="0">
              <a:prstClr val="black">
                <a:alpha val="40000"/>
              </a:prstClr>
            </a:outerShdw>
          </a:effectLst>
        </p:spPr>
      </p:pic>
      <p:pic>
        <p:nvPicPr>
          <p:cNvPr id="702" name="Graphique 701" descr="Arbre à feuilles caduques">
            <a:extLst>
              <a:ext uri="{FF2B5EF4-FFF2-40B4-BE49-F238E27FC236}">
                <a16:creationId xmlns:a16="http://schemas.microsoft.com/office/drawing/2014/main" id="{46C70F9F-B2E5-4926-B008-47A32FCDC8E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7483739"/>
            <a:ext cx="432000" cy="432000"/>
          </a:xfrm>
          <a:prstGeom prst="rect">
            <a:avLst/>
          </a:prstGeom>
          <a:effectLst>
            <a:outerShdw blurRad="50800" dist="38100" dir="2700000" algn="tl" rotWithShape="0">
              <a:prstClr val="black">
                <a:alpha val="40000"/>
              </a:prstClr>
            </a:outerShdw>
          </a:effectLst>
        </p:spPr>
      </p:pic>
      <p:pic>
        <p:nvPicPr>
          <p:cNvPr id="703" name="Graphique 702" descr="Arbre à feuilles caduques">
            <a:extLst>
              <a:ext uri="{FF2B5EF4-FFF2-40B4-BE49-F238E27FC236}">
                <a16:creationId xmlns:a16="http://schemas.microsoft.com/office/drawing/2014/main" id="{47F37D05-DB2C-4FBE-8D93-CABE405D82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7493645"/>
            <a:ext cx="432000" cy="432000"/>
          </a:xfrm>
          <a:prstGeom prst="rect">
            <a:avLst/>
          </a:prstGeom>
          <a:effectLst>
            <a:outerShdw blurRad="50800" dist="38100" dir="2700000" algn="tl" rotWithShape="0">
              <a:prstClr val="black">
                <a:alpha val="40000"/>
              </a:prstClr>
            </a:outerShdw>
          </a:effectLst>
        </p:spPr>
      </p:pic>
      <p:pic>
        <p:nvPicPr>
          <p:cNvPr id="704" name="Graphique 703" descr="Arbre à feuilles caduques">
            <a:extLst>
              <a:ext uri="{FF2B5EF4-FFF2-40B4-BE49-F238E27FC236}">
                <a16:creationId xmlns:a16="http://schemas.microsoft.com/office/drawing/2014/main" id="{863BF210-8FC2-45DC-8929-05004D21A2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7493645"/>
            <a:ext cx="432000" cy="432000"/>
          </a:xfrm>
          <a:prstGeom prst="rect">
            <a:avLst/>
          </a:prstGeom>
          <a:effectLst>
            <a:outerShdw blurRad="50800" dist="38100" dir="2700000" algn="tl" rotWithShape="0">
              <a:prstClr val="black">
                <a:alpha val="40000"/>
              </a:prstClr>
            </a:outerShdw>
          </a:effectLst>
        </p:spPr>
      </p:pic>
      <p:pic>
        <p:nvPicPr>
          <p:cNvPr id="705" name="Graphique 704" descr="Arbre à feuilles caduques">
            <a:extLst>
              <a:ext uri="{FF2B5EF4-FFF2-40B4-BE49-F238E27FC236}">
                <a16:creationId xmlns:a16="http://schemas.microsoft.com/office/drawing/2014/main" id="{9E20369C-006E-4C7F-BCE7-54725950703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7483739"/>
            <a:ext cx="432000" cy="432000"/>
          </a:xfrm>
          <a:prstGeom prst="rect">
            <a:avLst/>
          </a:prstGeom>
          <a:effectLst>
            <a:outerShdw blurRad="50800" dist="38100" dir="2700000" algn="tl" rotWithShape="0">
              <a:prstClr val="black">
                <a:alpha val="40000"/>
              </a:prstClr>
            </a:outerShdw>
          </a:effectLst>
        </p:spPr>
      </p:pic>
      <p:pic>
        <p:nvPicPr>
          <p:cNvPr id="706" name="Graphique 705" descr="Arbre à feuilles caduques">
            <a:extLst>
              <a:ext uri="{FF2B5EF4-FFF2-40B4-BE49-F238E27FC236}">
                <a16:creationId xmlns:a16="http://schemas.microsoft.com/office/drawing/2014/main" id="{885CEDCB-28F6-431C-84AB-D8269F97D18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7483739"/>
            <a:ext cx="432000" cy="432000"/>
          </a:xfrm>
          <a:prstGeom prst="rect">
            <a:avLst/>
          </a:prstGeom>
          <a:effectLst>
            <a:outerShdw blurRad="50800" dist="38100" dir="2700000" algn="tl" rotWithShape="0">
              <a:prstClr val="black">
                <a:alpha val="40000"/>
              </a:prstClr>
            </a:outerShdw>
          </a:effectLst>
        </p:spPr>
      </p:pic>
      <p:pic>
        <p:nvPicPr>
          <p:cNvPr id="707" name="Graphique 706" descr="Arbre à feuilles caduques">
            <a:extLst>
              <a:ext uri="{FF2B5EF4-FFF2-40B4-BE49-F238E27FC236}">
                <a16:creationId xmlns:a16="http://schemas.microsoft.com/office/drawing/2014/main" id="{60AA46CB-8D29-432A-82D3-91A267973C4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7493645"/>
            <a:ext cx="432000" cy="432000"/>
          </a:xfrm>
          <a:prstGeom prst="rect">
            <a:avLst/>
          </a:prstGeom>
          <a:effectLst>
            <a:outerShdw blurRad="50800" dist="38100" dir="2700000" algn="tl" rotWithShape="0">
              <a:prstClr val="black">
                <a:alpha val="40000"/>
              </a:prstClr>
            </a:outerShdw>
          </a:effectLst>
        </p:spPr>
      </p:pic>
      <p:pic>
        <p:nvPicPr>
          <p:cNvPr id="708" name="Graphique 707" descr="Arbre à feuilles caduques">
            <a:extLst>
              <a:ext uri="{FF2B5EF4-FFF2-40B4-BE49-F238E27FC236}">
                <a16:creationId xmlns:a16="http://schemas.microsoft.com/office/drawing/2014/main" id="{542DAF3A-2515-4A58-B6AF-E3AC427342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7483739"/>
            <a:ext cx="432000" cy="432000"/>
          </a:xfrm>
          <a:prstGeom prst="rect">
            <a:avLst/>
          </a:prstGeom>
          <a:effectLst>
            <a:outerShdw blurRad="50800" dist="38100" dir="2700000" algn="tl" rotWithShape="0">
              <a:prstClr val="black">
                <a:alpha val="40000"/>
              </a:prstClr>
            </a:outerShdw>
          </a:effectLst>
        </p:spPr>
      </p:pic>
      <p:pic>
        <p:nvPicPr>
          <p:cNvPr id="709" name="Graphique 708" descr="Arbre à feuilles caduques">
            <a:extLst>
              <a:ext uri="{FF2B5EF4-FFF2-40B4-BE49-F238E27FC236}">
                <a16:creationId xmlns:a16="http://schemas.microsoft.com/office/drawing/2014/main" id="{5BAA38D8-AFC6-44FB-A853-E7EDECD373E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7483739"/>
            <a:ext cx="432000" cy="432000"/>
          </a:xfrm>
          <a:prstGeom prst="rect">
            <a:avLst/>
          </a:prstGeom>
          <a:effectLst>
            <a:outerShdw blurRad="50800" dist="38100" dir="2700000" algn="tl" rotWithShape="0">
              <a:prstClr val="black">
                <a:alpha val="40000"/>
              </a:prstClr>
            </a:outerShdw>
          </a:effectLst>
        </p:spPr>
      </p:pic>
      <p:pic>
        <p:nvPicPr>
          <p:cNvPr id="710" name="Graphique 709" descr="Arbre à feuilles caduques">
            <a:extLst>
              <a:ext uri="{FF2B5EF4-FFF2-40B4-BE49-F238E27FC236}">
                <a16:creationId xmlns:a16="http://schemas.microsoft.com/office/drawing/2014/main" id="{FF390BBA-02FF-45D6-876B-B7AB81C6E1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7941365"/>
            <a:ext cx="432000" cy="432000"/>
          </a:xfrm>
          <a:prstGeom prst="rect">
            <a:avLst/>
          </a:prstGeom>
          <a:effectLst>
            <a:outerShdw blurRad="50800" dist="38100" dir="2700000" algn="tl" rotWithShape="0">
              <a:prstClr val="black">
                <a:alpha val="40000"/>
              </a:prstClr>
            </a:outerShdw>
          </a:effectLst>
        </p:spPr>
      </p:pic>
      <p:pic>
        <p:nvPicPr>
          <p:cNvPr id="711" name="Graphique 710" descr="Arbre à feuilles caduques">
            <a:extLst>
              <a:ext uri="{FF2B5EF4-FFF2-40B4-BE49-F238E27FC236}">
                <a16:creationId xmlns:a16="http://schemas.microsoft.com/office/drawing/2014/main" id="{5E0C6486-7109-4FE7-A67C-28EF8BF4835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7941365"/>
            <a:ext cx="432000" cy="432000"/>
          </a:xfrm>
          <a:prstGeom prst="rect">
            <a:avLst/>
          </a:prstGeom>
          <a:effectLst>
            <a:outerShdw blurRad="50800" dist="38100" dir="2700000" algn="tl" rotWithShape="0">
              <a:prstClr val="black">
                <a:alpha val="40000"/>
              </a:prstClr>
            </a:outerShdw>
          </a:effectLst>
        </p:spPr>
      </p:pic>
      <p:pic>
        <p:nvPicPr>
          <p:cNvPr id="712" name="Graphique 711" descr="Arbre à feuilles caduques">
            <a:extLst>
              <a:ext uri="{FF2B5EF4-FFF2-40B4-BE49-F238E27FC236}">
                <a16:creationId xmlns:a16="http://schemas.microsoft.com/office/drawing/2014/main" id="{7F44818A-5391-4013-A2E7-D84E3629D1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7940776"/>
            <a:ext cx="432000" cy="432000"/>
          </a:xfrm>
          <a:prstGeom prst="rect">
            <a:avLst/>
          </a:prstGeom>
          <a:effectLst>
            <a:outerShdw blurRad="50800" dist="38100" dir="2700000" algn="tl" rotWithShape="0">
              <a:prstClr val="black">
                <a:alpha val="40000"/>
              </a:prstClr>
            </a:outerShdw>
          </a:effectLst>
        </p:spPr>
      </p:pic>
      <p:pic>
        <p:nvPicPr>
          <p:cNvPr id="713" name="Graphique 712" descr="Arbre à feuilles caduques">
            <a:extLst>
              <a:ext uri="{FF2B5EF4-FFF2-40B4-BE49-F238E27FC236}">
                <a16:creationId xmlns:a16="http://schemas.microsoft.com/office/drawing/2014/main" id="{0B6C0B12-F13D-438B-837F-8D3FDE10085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7930602"/>
            <a:ext cx="432000" cy="432000"/>
          </a:xfrm>
          <a:prstGeom prst="rect">
            <a:avLst/>
          </a:prstGeom>
          <a:effectLst>
            <a:outerShdw blurRad="50800" dist="38100" dir="2700000" algn="tl" rotWithShape="0">
              <a:prstClr val="black">
                <a:alpha val="40000"/>
              </a:prstClr>
            </a:outerShdw>
          </a:effectLst>
        </p:spPr>
      </p:pic>
      <p:pic>
        <p:nvPicPr>
          <p:cNvPr id="714" name="Graphique 713" descr="Arbre à feuilles caduques">
            <a:extLst>
              <a:ext uri="{FF2B5EF4-FFF2-40B4-BE49-F238E27FC236}">
                <a16:creationId xmlns:a16="http://schemas.microsoft.com/office/drawing/2014/main" id="{00F03F38-9F0B-4B38-8B25-9DD6E448002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7940776"/>
            <a:ext cx="432000" cy="432000"/>
          </a:xfrm>
          <a:prstGeom prst="rect">
            <a:avLst/>
          </a:prstGeom>
          <a:effectLst>
            <a:outerShdw blurRad="50800" dist="38100" dir="2700000" algn="tl" rotWithShape="0">
              <a:prstClr val="black">
                <a:alpha val="40000"/>
              </a:prstClr>
            </a:outerShdw>
          </a:effectLst>
        </p:spPr>
      </p:pic>
      <p:pic>
        <p:nvPicPr>
          <p:cNvPr id="715" name="Graphique 714" descr="Arbre à feuilles caduques">
            <a:extLst>
              <a:ext uri="{FF2B5EF4-FFF2-40B4-BE49-F238E27FC236}">
                <a16:creationId xmlns:a16="http://schemas.microsoft.com/office/drawing/2014/main" id="{E099326A-D9EE-4534-A219-C4D0DD576C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7959249"/>
            <a:ext cx="432000" cy="432000"/>
          </a:xfrm>
          <a:prstGeom prst="rect">
            <a:avLst/>
          </a:prstGeom>
          <a:effectLst>
            <a:outerShdw blurRad="50800" dist="38100" dir="2700000" algn="tl" rotWithShape="0">
              <a:prstClr val="black">
                <a:alpha val="40000"/>
              </a:prstClr>
            </a:outerShdw>
          </a:effectLst>
        </p:spPr>
      </p:pic>
      <p:pic>
        <p:nvPicPr>
          <p:cNvPr id="716" name="Graphique 715" descr="Arbre à feuilles caduques">
            <a:extLst>
              <a:ext uri="{FF2B5EF4-FFF2-40B4-BE49-F238E27FC236}">
                <a16:creationId xmlns:a16="http://schemas.microsoft.com/office/drawing/2014/main" id="{5391B8DC-7EBF-491A-8D78-0CB2CCB967E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7959249"/>
            <a:ext cx="432000" cy="432000"/>
          </a:xfrm>
          <a:prstGeom prst="rect">
            <a:avLst/>
          </a:prstGeom>
          <a:effectLst>
            <a:outerShdw blurRad="50800" dist="38100" dir="2700000" algn="tl" rotWithShape="0">
              <a:prstClr val="black">
                <a:alpha val="40000"/>
              </a:prstClr>
            </a:outerShdw>
          </a:effectLst>
        </p:spPr>
      </p:pic>
      <p:pic>
        <p:nvPicPr>
          <p:cNvPr id="717" name="Graphique 716" descr="Arbre à feuilles caduques">
            <a:extLst>
              <a:ext uri="{FF2B5EF4-FFF2-40B4-BE49-F238E27FC236}">
                <a16:creationId xmlns:a16="http://schemas.microsoft.com/office/drawing/2014/main" id="{97BC9DC1-80A6-4DB2-B275-ABDB0DED7FD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7958466"/>
            <a:ext cx="432000" cy="432000"/>
          </a:xfrm>
          <a:prstGeom prst="rect">
            <a:avLst/>
          </a:prstGeom>
          <a:effectLst>
            <a:outerShdw blurRad="50800" dist="38100" dir="2700000" algn="tl" rotWithShape="0">
              <a:prstClr val="black">
                <a:alpha val="40000"/>
              </a:prstClr>
            </a:outerShdw>
          </a:effectLst>
        </p:spPr>
      </p:pic>
      <p:pic>
        <p:nvPicPr>
          <p:cNvPr id="718" name="Graphique 717" descr="Arbre à feuilles caduques">
            <a:extLst>
              <a:ext uri="{FF2B5EF4-FFF2-40B4-BE49-F238E27FC236}">
                <a16:creationId xmlns:a16="http://schemas.microsoft.com/office/drawing/2014/main" id="{27B0CFC6-C98D-48DC-997B-73532056AE2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7926201"/>
            <a:ext cx="432000" cy="432000"/>
          </a:xfrm>
          <a:prstGeom prst="rect">
            <a:avLst/>
          </a:prstGeom>
          <a:effectLst>
            <a:outerShdw blurRad="50800" dist="38100" dir="2700000" algn="tl" rotWithShape="0">
              <a:prstClr val="black">
                <a:alpha val="40000"/>
              </a:prstClr>
            </a:outerShdw>
          </a:effectLst>
        </p:spPr>
      </p:pic>
      <p:pic>
        <p:nvPicPr>
          <p:cNvPr id="719" name="Graphique 718" descr="Arbre à feuilles caduques">
            <a:extLst>
              <a:ext uri="{FF2B5EF4-FFF2-40B4-BE49-F238E27FC236}">
                <a16:creationId xmlns:a16="http://schemas.microsoft.com/office/drawing/2014/main" id="{47A884AF-9CC4-4E1C-B37A-EBD66001583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7934825"/>
            <a:ext cx="432000" cy="432000"/>
          </a:xfrm>
          <a:prstGeom prst="rect">
            <a:avLst/>
          </a:prstGeom>
          <a:effectLst>
            <a:outerShdw blurRad="50800" dist="38100" dir="2700000" algn="tl" rotWithShape="0">
              <a:prstClr val="black">
                <a:alpha val="40000"/>
              </a:prstClr>
            </a:outerShdw>
          </a:effectLst>
        </p:spPr>
      </p:pic>
      <p:pic>
        <p:nvPicPr>
          <p:cNvPr id="720" name="Graphique 719" descr="Arbre à feuilles caduques">
            <a:extLst>
              <a:ext uri="{FF2B5EF4-FFF2-40B4-BE49-F238E27FC236}">
                <a16:creationId xmlns:a16="http://schemas.microsoft.com/office/drawing/2014/main" id="{9DEC884B-01A2-457F-AD0E-DEB51CB2C6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7934825"/>
            <a:ext cx="432000" cy="432000"/>
          </a:xfrm>
          <a:prstGeom prst="rect">
            <a:avLst/>
          </a:prstGeom>
          <a:effectLst>
            <a:outerShdw blurRad="50800" dist="38100" dir="2700000" algn="tl" rotWithShape="0">
              <a:prstClr val="black">
                <a:alpha val="40000"/>
              </a:prstClr>
            </a:outerShdw>
          </a:effectLst>
        </p:spPr>
      </p:pic>
      <p:pic>
        <p:nvPicPr>
          <p:cNvPr id="721" name="Graphique 720" descr="Arbre à feuilles caduques">
            <a:extLst>
              <a:ext uri="{FF2B5EF4-FFF2-40B4-BE49-F238E27FC236}">
                <a16:creationId xmlns:a16="http://schemas.microsoft.com/office/drawing/2014/main" id="{31CFBCDD-E845-4714-BF3E-6B49548F5FF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8359052"/>
            <a:ext cx="432000" cy="432000"/>
          </a:xfrm>
          <a:prstGeom prst="rect">
            <a:avLst/>
          </a:prstGeom>
          <a:effectLst>
            <a:outerShdw blurRad="50800" dist="38100" dir="2700000" algn="tl" rotWithShape="0">
              <a:prstClr val="black">
                <a:alpha val="40000"/>
              </a:prstClr>
            </a:outerShdw>
          </a:effectLst>
        </p:spPr>
      </p:pic>
      <p:pic>
        <p:nvPicPr>
          <p:cNvPr id="722" name="Graphique 721" descr="Arbre à feuilles caduques">
            <a:extLst>
              <a:ext uri="{FF2B5EF4-FFF2-40B4-BE49-F238E27FC236}">
                <a16:creationId xmlns:a16="http://schemas.microsoft.com/office/drawing/2014/main" id="{B944D844-8283-45BF-A7F3-0B2ABFC35F1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8349146"/>
            <a:ext cx="432000" cy="432000"/>
          </a:xfrm>
          <a:prstGeom prst="rect">
            <a:avLst/>
          </a:prstGeom>
          <a:effectLst>
            <a:outerShdw blurRad="50800" dist="38100" dir="2700000" algn="tl" rotWithShape="0">
              <a:prstClr val="black">
                <a:alpha val="40000"/>
              </a:prstClr>
            </a:outerShdw>
          </a:effectLst>
        </p:spPr>
      </p:pic>
      <p:pic>
        <p:nvPicPr>
          <p:cNvPr id="723" name="Graphique 722" descr="Arbre à feuilles caduques">
            <a:extLst>
              <a:ext uri="{FF2B5EF4-FFF2-40B4-BE49-F238E27FC236}">
                <a16:creationId xmlns:a16="http://schemas.microsoft.com/office/drawing/2014/main" id="{DA280624-39D2-4849-8937-C717761A19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8349146"/>
            <a:ext cx="432000" cy="432000"/>
          </a:xfrm>
          <a:prstGeom prst="rect">
            <a:avLst/>
          </a:prstGeom>
          <a:effectLst>
            <a:outerShdw blurRad="50800" dist="38100" dir="2700000" algn="tl" rotWithShape="0">
              <a:prstClr val="black">
                <a:alpha val="40000"/>
              </a:prstClr>
            </a:outerShdw>
          </a:effectLst>
        </p:spPr>
      </p:pic>
      <p:pic>
        <p:nvPicPr>
          <p:cNvPr id="724" name="Graphique 723" descr="Arbre à feuilles caduques">
            <a:extLst>
              <a:ext uri="{FF2B5EF4-FFF2-40B4-BE49-F238E27FC236}">
                <a16:creationId xmlns:a16="http://schemas.microsoft.com/office/drawing/2014/main" id="{AC7B6937-B7FF-4E0D-88FC-E46D52B81BE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8359052"/>
            <a:ext cx="432000" cy="432000"/>
          </a:xfrm>
          <a:prstGeom prst="rect">
            <a:avLst/>
          </a:prstGeom>
          <a:effectLst>
            <a:outerShdw blurRad="50800" dist="38100" dir="2700000" algn="tl" rotWithShape="0">
              <a:prstClr val="black">
                <a:alpha val="40000"/>
              </a:prstClr>
            </a:outerShdw>
          </a:effectLst>
        </p:spPr>
      </p:pic>
      <p:pic>
        <p:nvPicPr>
          <p:cNvPr id="725" name="Graphique 724" descr="Arbre à feuilles caduques">
            <a:extLst>
              <a:ext uri="{FF2B5EF4-FFF2-40B4-BE49-F238E27FC236}">
                <a16:creationId xmlns:a16="http://schemas.microsoft.com/office/drawing/2014/main" id="{7AB0BC01-E4BB-4941-A9DD-E888FE3025E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8359052"/>
            <a:ext cx="432000" cy="432000"/>
          </a:xfrm>
          <a:prstGeom prst="rect">
            <a:avLst/>
          </a:prstGeom>
          <a:effectLst>
            <a:outerShdw blurRad="50800" dist="38100" dir="2700000" algn="tl" rotWithShape="0">
              <a:prstClr val="black">
                <a:alpha val="40000"/>
              </a:prstClr>
            </a:outerShdw>
          </a:effectLst>
        </p:spPr>
      </p:pic>
      <p:pic>
        <p:nvPicPr>
          <p:cNvPr id="726" name="Graphique 725" descr="Arbre à feuilles caduques">
            <a:extLst>
              <a:ext uri="{FF2B5EF4-FFF2-40B4-BE49-F238E27FC236}">
                <a16:creationId xmlns:a16="http://schemas.microsoft.com/office/drawing/2014/main" id="{227CBCD4-DE5C-40ED-93AC-11E5E3A1DC9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8349146"/>
            <a:ext cx="432000" cy="432000"/>
          </a:xfrm>
          <a:prstGeom prst="rect">
            <a:avLst/>
          </a:prstGeom>
          <a:effectLst>
            <a:outerShdw blurRad="50800" dist="38100" dir="2700000" algn="tl" rotWithShape="0">
              <a:prstClr val="black">
                <a:alpha val="40000"/>
              </a:prstClr>
            </a:outerShdw>
          </a:effectLst>
        </p:spPr>
      </p:pic>
      <p:pic>
        <p:nvPicPr>
          <p:cNvPr id="727" name="Graphique 726" descr="Arbre à feuilles caduques">
            <a:extLst>
              <a:ext uri="{FF2B5EF4-FFF2-40B4-BE49-F238E27FC236}">
                <a16:creationId xmlns:a16="http://schemas.microsoft.com/office/drawing/2014/main" id="{06C1CB2B-6385-426C-BD72-E432FB9DA0C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8349146"/>
            <a:ext cx="432000" cy="432000"/>
          </a:xfrm>
          <a:prstGeom prst="rect">
            <a:avLst/>
          </a:prstGeom>
          <a:effectLst>
            <a:outerShdw blurRad="50800" dist="38100" dir="2700000" algn="tl" rotWithShape="0">
              <a:prstClr val="black">
                <a:alpha val="40000"/>
              </a:prstClr>
            </a:outerShdw>
          </a:effectLst>
        </p:spPr>
      </p:pic>
      <p:pic>
        <p:nvPicPr>
          <p:cNvPr id="728" name="Graphique 727" descr="Arbre à feuilles caduques">
            <a:extLst>
              <a:ext uri="{FF2B5EF4-FFF2-40B4-BE49-F238E27FC236}">
                <a16:creationId xmlns:a16="http://schemas.microsoft.com/office/drawing/2014/main" id="{726C1BE3-AB74-4C31-98F0-18B7D9838C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8359052"/>
            <a:ext cx="432000" cy="432000"/>
          </a:xfrm>
          <a:prstGeom prst="rect">
            <a:avLst/>
          </a:prstGeom>
          <a:effectLst>
            <a:outerShdw blurRad="50800" dist="38100" dir="2700000" algn="tl" rotWithShape="0">
              <a:prstClr val="black">
                <a:alpha val="40000"/>
              </a:prstClr>
            </a:outerShdw>
          </a:effectLst>
        </p:spPr>
      </p:pic>
      <p:pic>
        <p:nvPicPr>
          <p:cNvPr id="729" name="Graphique 728" descr="Arbre à feuilles caduques">
            <a:extLst>
              <a:ext uri="{FF2B5EF4-FFF2-40B4-BE49-F238E27FC236}">
                <a16:creationId xmlns:a16="http://schemas.microsoft.com/office/drawing/2014/main" id="{D2B92D52-22AF-488A-9936-B39D5437F4A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8349146"/>
            <a:ext cx="432000" cy="432000"/>
          </a:xfrm>
          <a:prstGeom prst="rect">
            <a:avLst/>
          </a:prstGeom>
          <a:effectLst>
            <a:outerShdw blurRad="50800" dist="38100" dir="2700000" algn="tl" rotWithShape="0">
              <a:prstClr val="black">
                <a:alpha val="40000"/>
              </a:prstClr>
            </a:outerShdw>
          </a:effectLst>
        </p:spPr>
      </p:pic>
      <p:pic>
        <p:nvPicPr>
          <p:cNvPr id="730" name="Graphique 729" descr="Arbre à feuilles caduques">
            <a:extLst>
              <a:ext uri="{FF2B5EF4-FFF2-40B4-BE49-F238E27FC236}">
                <a16:creationId xmlns:a16="http://schemas.microsoft.com/office/drawing/2014/main" id="{5A585839-6649-4E03-AD9A-8E8B3428F36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8349146"/>
            <a:ext cx="432000" cy="432000"/>
          </a:xfrm>
          <a:prstGeom prst="rect">
            <a:avLst/>
          </a:prstGeom>
          <a:effectLst>
            <a:outerShdw blurRad="50800" dist="38100" dir="2700000" algn="tl" rotWithShape="0">
              <a:prstClr val="black">
                <a:alpha val="40000"/>
              </a:prstClr>
            </a:outerShdw>
          </a:effectLst>
        </p:spPr>
      </p:pic>
      <p:pic>
        <p:nvPicPr>
          <p:cNvPr id="731" name="Graphique 730" descr="Arbre à feuilles caduques">
            <a:extLst>
              <a:ext uri="{FF2B5EF4-FFF2-40B4-BE49-F238E27FC236}">
                <a16:creationId xmlns:a16="http://schemas.microsoft.com/office/drawing/2014/main" id="{3D9BFC39-C502-461F-B77B-8572774931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8806772"/>
            <a:ext cx="432000" cy="432000"/>
          </a:xfrm>
          <a:prstGeom prst="rect">
            <a:avLst/>
          </a:prstGeom>
          <a:effectLst>
            <a:outerShdw blurRad="50800" dist="38100" dir="2700000" algn="tl" rotWithShape="0">
              <a:prstClr val="black">
                <a:alpha val="40000"/>
              </a:prstClr>
            </a:outerShdw>
          </a:effectLst>
        </p:spPr>
      </p:pic>
      <p:pic>
        <p:nvPicPr>
          <p:cNvPr id="732" name="Graphique 731" descr="Arbre à feuilles caduques">
            <a:extLst>
              <a:ext uri="{FF2B5EF4-FFF2-40B4-BE49-F238E27FC236}">
                <a16:creationId xmlns:a16="http://schemas.microsoft.com/office/drawing/2014/main" id="{D5F9BE85-D545-4DFA-BB24-20B32DABF96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8806772"/>
            <a:ext cx="432000" cy="432000"/>
          </a:xfrm>
          <a:prstGeom prst="rect">
            <a:avLst/>
          </a:prstGeom>
          <a:effectLst>
            <a:outerShdw blurRad="50800" dist="38100" dir="2700000" algn="tl" rotWithShape="0">
              <a:prstClr val="black">
                <a:alpha val="40000"/>
              </a:prstClr>
            </a:outerShdw>
          </a:effectLst>
        </p:spPr>
      </p:pic>
      <p:pic>
        <p:nvPicPr>
          <p:cNvPr id="733" name="Graphique 732" descr="Arbre à feuilles caduques">
            <a:extLst>
              <a:ext uri="{FF2B5EF4-FFF2-40B4-BE49-F238E27FC236}">
                <a16:creationId xmlns:a16="http://schemas.microsoft.com/office/drawing/2014/main" id="{E19B9BAE-A51F-46C2-9E7C-3E7A550DE37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8806183"/>
            <a:ext cx="432000" cy="432000"/>
          </a:xfrm>
          <a:prstGeom prst="rect">
            <a:avLst/>
          </a:prstGeom>
          <a:effectLst>
            <a:outerShdw blurRad="50800" dist="38100" dir="2700000" algn="tl" rotWithShape="0">
              <a:prstClr val="black">
                <a:alpha val="40000"/>
              </a:prstClr>
            </a:outerShdw>
          </a:effectLst>
        </p:spPr>
      </p:pic>
      <p:pic>
        <p:nvPicPr>
          <p:cNvPr id="734" name="Graphique 733" descr="Arbre à feuilles caduques">
            <a:extLst>
              <a:ext uri="{FF2B5EF4-FFF2-40B4-BE49-F238E27FC236}">
                <a16:creationId xmlns:a16="http://schemas.microsoft.com/office/drawing/2014/main" id="{2F0893D8-E3A7-4E9A-B8A1-F083B22AB1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8796009"/>
            <a:ext cx="432000" cy="432000"/>
          </a:xfrm>
          <a:prstGeom prst="rect">
            <a:avLst/>
          </a:prstGeom>
          <a:effectLst>
            <a:outerShdw blurRad="50800" dist="38100" dir="2700000" algn="tl" rotWithShape="0">
              <a:prstClr val="black">
                <a:alpha val="40000"/>
              </a:prstClr>
            </a:outerShdw>
          </a:effectLst>
        </p:spPr>
      </p:pic>
      <p:pic>
        <p:nvPicPr>
          <p:cNvPr id="735" name="Graphique 734" descr="Arbre à feuilles caduques">
            <a:extLst>
              <a:ext uri="{FF2B5EF4-FFF2-40B4-BE49-F238E27FC236}">
                <a16:creationId xmlns:a16="http://schemas.microsoft.com/office/drawing/2014/main" id="{4245B1E8-978A-49EF-AE71-DB0CCEA7BE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8806183"/>
            <a:ext cx="432000" cy="432000"/>
          </a:xfrm>
          <a:prstGeom prst="rect">
            <a:avLst/>
          </a:prstGeom>
          <a:effectLst>
            <a:outerShdw blurRad="50800" dist="38100" dir="2700000" algn="tl" rotWithShape="0">
              <a:prstClr val="black">
                <a:alpha val="40000"/>
              </a:prstClr>
            </a:outerShdw>
          </a:effectLst>
        </p:spPr>
      </p:pic>
      <p:pic>
        <p:nvPicPr>
          <p:cNvPr id="736" name="Graphique 735" descr="Arbre à feuilles caduques">
            <a:extLst>
              <a:ext uri="{FF2B5EF4-FFF2-40B4-BE49-F238E27FC236}">
                <a16:creationId xmlns:a16="http://schemas.microsoft.com/office/drawing/2014/main" id="{6B6DF961-50BA-4943-89E6-50F39D9E64F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8824656"/>
            <a:ext cx="432000" cy="432000"/>
          </a:xfrm>
          <a:prstGeom prst="rect">
            <a:avLst/>
          </a:prstGeom>
          <a:effectLst>
            <a:outerShdw blurRad="50800" dist="38100" dir="2700000" algn="tl" rotWithShape="0">
              <a:prstClr val="black">
                <a:alpha val="40000"/>
              </a:prstClr>
            </a:outerShdw>
          </a:effectLst>
        </p:spPr>
      </p:pic>
      <p:pic>
        <p:nvPicPr>
          <p:cNvPr id="737" name="Graphique 736" descr="Arbre à feuilles caduques">
            <a:extLst>
              <a:ext uri="{FF2B5EF4-FFF2-40B4-BE49-F238E27FC236}">
                <a16:creationId xmlns:a16="http://schemas.microsoft.com/office/drawing/2014/main" id="{564C9AC2-86D9-4611-9580-2CD64F604B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8824656"/>
            <a:ext cx="432000" cy="432000"/>
          </a:xfrm>
          <a:prstGeom prst="rect">
            <a:avLst/>
          </a:prstGeom>
          <a:effectLst>
            <a:outerShdw blurRad="50800" dist="38100" dir="2700000" algn="tl" rotWithShape="0">
              <a:prstClr val="black">
                <a:alpha val="40000"/>
              </a:prstClr>
            </a:outerShdw>
          </a:effectLst>
        </p:spPr>
      </p:pic>
      <p:pic>
        <p:nvPicPr>
          <p:cNvPr id="738" name="Graphique 737" descr="Arbre à feuilles caduques">
            <a:extLst>
              <a:ext uri="{FF2B5EF4-FFF2-40B4-BE49-F238E27FC236}">
                <a16:creationId xmlns:a16="http://schemas.microsoft.com/office/drawing/2014/main" id="{1BDD4AAD-0C1D-438E-BA25-EB5106DAE1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8823873"/>
            <a:ext cx="432000" cy="432000"/>
          </a:xfrm>
          <a:prstGeom prst="rect">
            <a:avLst/>
          </a:prstGeom>
          <a:effectLst>
            <a:outerShdw blurRad="50800" dist="38100" dir="2700000" algn="tl" rotWithShape="0">
              <a:prstClr val="black">
                <a:alpha val="40000"/>
              </a:prstClr>
            </a:outerShdw>
          </a:effectLst>
        </p:spPr>
      </p:pic>
      <p:pic>
        <p:nvPicPr>
          <p:cNvPr id="739" name="Graphique 738" descr="Arbre à feuilles caduques">
            <a:extLst>
              <a:ext uri="{FF2B5EF4-FFF2-40B4-BE49-F238E27FC236}">
                <a16:creationId xmlns:a16="http://schemas.microsoft.com/office/drawing/2014/main" id="{4ADB1E9B-C204-4F4B-82C3-1DD8D283EB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8791608"/>
            <a:ext cx="432000" cy="432000"/>
          </a:xfrm>
          <a:prstGeom prst="rect">
            <a:avLst/>
          </a:prstGeom>
          <a:effectLst>
            <a:outerShdw blurRad="50800" dist="38100" dir="2700000" algn="tl" rotWithShape="0">
              <a:prstClr val="black">
                <a:alpha val="40000"/>
              </a:prstClr>
            </a:outerShdw>
          </a:effectLst>
        </p:spPr>
      </p:pic>
      <p:pic>
        <p:nvPicPr>
          <p:cNvPr id="740" name="Graphique 739" descr="Arbre à feuilles caduques">
            <a:extLst>
              <a:ext uri="{FF2B5EF4-FFF2-40B4-BE49-F238E27FC236}">
                <a16:creationId xmlns:a16="http://schemas.microsoft.com/office/drawing/2014/main" id="{81383B5A-F825-4617-95EE-52B382610C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8800232"/>
            <a:ext cx="432000" cy="432000"/>
          </a:xfrm>
          <a:prstGeom prst="rect">
            <a:avLst/>
          </a:prstGeom>
          <a:effectLst>
            <a:outerShdw blurRad="50800" dist="38100" dir="2700000" algn="tl" rotWithShape="0">
              <a:prstClr val="black">
                <a:alpha val="40000"/>
              </a:prstClr>
            </a:outerShdw>
          </a:effectLst>
        </p:spPr>
      </p:pic>
      <p:pic>
        <p:nvPicPr>
          <p:cNvPr id="741" name="Graphique 740" descr="Arbre à feuilles caduques">
            <a:extLst>
              <a:ext uri="{FF2B5EF4-FFF2-40B4-BE49-F238E27FC236}">
                <a16:creationId xmlns:a16="http://schemas.microsoft.com/office/drawing/2014/main" id="{3E1164B1-F406-4455-8137-F16DCD21A7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8800232"/>
            <a:ext cx="432000" cy="432000"/>
          </a:xfrm>
          <a:prstGeom prst="rect">
            <a:avLst/>
          </a:prstGeom>
          <a:effectLst>
            <a:outerShdw blurRad="50800" dist="38100" dir="2700000" algn="tl" rotWithShape="0">
              <a:prstClr val="black">
                <a:alpha val="40000"/>
              </a:prstClr>
            </a:outerShdw>
          </a:effectLst>
        </p:spPr>
      </p:pic>
      <p:pic>
        <p:nvPicPr>
          <p:cNvPr id="742" name="Graphique 741" descr="Arbre à feuilles caduques">
            <a:extLst>
              <a:ext uri="{FF2B5EF4-FFF2-40B4-BE49-F238E27FC236}">
                <a16:creationId xmlns:a16="http://schemas.microsoft.com/office/drawing/2014/main" id="{E721FEE1-2B31-4F23-B926-4A5A01B98A0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310" y="9226306"/>
            <a:ext cx="432000" cy="432000"/>
          </a:xfrm>
          <a:prstGeom prst="rect">
            <a:avLst/>
          </a:prstGeom>
          <a:effectLst>
            <a:outerShdw blurRad="50800" dist="38100" dir="2700000" algn="tl" rotWithShape="0">
              <a:prstClr val="black">
                <a:alpha val="40000"/>
              </a:prstClr>
            </a:outerShdw>
          </a:effectLst>
        </p:spPr>
      </p:pic>
      <p:pic>
        <p:nvPicPr>
          <p:cNvPr id="743" name="Graphique 742" descr="Arbre à feuilles caduques">
            <a:extLst>
              <a:ext uri="{FF2B5EF4-FFF2-40B4-BE49-F238E27FC236}">
                <a16:creationId xmlns:a16="http://schemas.microsoft.com/office/drawing/2014/main" id="{CFD20BA1-BDCC-4AD6-B368-3C105B296B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3011" y="9216400"/>
            <a:ext cx="432000" cy="432000"/>
          </a:xfrm>
          <a:prstGeom prst="rect">
            <a:avLst/>
          </a:prstGeom>
          <a:effectLst>
            <a:outerShdw blurRad="50800" dist="38100" dir="2700000" algn="tl" rotWithShape="0">
              <a:prstClr val="black">
                <a:alpha val="40000"/>
              </a:prstClr>
            </a:outerShdw>
          </a:effectLst>
        </p:spPr>
      </p:pic>
      <p:pic>
        <p:nvPicPr>
          <p:cNvPr id="744" name="Graphique 743" descr="Arbre à feuilles caduques">
            <a:extLst>
              <a:ext uri="{FF2B5EF4-FFF2-40B4-BE49-F238E27FC236}">
                <a16:creationId xmlns:a16="http://schemas.microsoft.com/office/drawing/2014/main" id="{037BCF72-1F42-495D-BC8B-5D77195536A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2004" y="9216400"/>
            <a:ext cx="432000" cy="432000"/>
          </a:xfrm>
          <a:prstGeom prst="rect">
            <a:avLst/>
          </a:prstGeom>
          <a:effectLst>
            <a:outerShdw blurRad="50800" dist="38100" dir="2700000" algn="tl" rotWithShape="0">
              <a:prstClr val="black">
                <a:alpha val="40000"/>
              </a:prstClr>
            </a:outerShdw>
          </a:effectLst>
        </p:spPr>
      </p:pic>
      <p:pic>
        <p:nvPicPr>
          <p:cNvPr id="745" name="Graphique 744" descr="Arbre à feuilles caduques">
            <a:extLst>
              <a:ext uri="{FF2B5EF4-FFF2-40B4-BE49-F238E27FC236}">
                <a16:creationId xmlns:a16="http://schemas.microsoft.com/office/drawing/2014/main" id="{E4BA8DA4-D872-41E1-BDED-FEA5C48BCFD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19956" y="9226306"/>
            <a:ext cx="432000" cy="432000"/>
          </a:xfrm>
          <a:prstGeom prst="rect">
            <a:avLst/>
          </a:prstGeom>
          <a:effectLst>
            <a:outerShdw blurRad="50800" dist="38100" dir="2700000" algn="tl" rotWithShape="0">
              <a:prstClr val="black">
                <a:alpha val="40000"/>
              </a:prstClr>
            </a:outerShdw>
          </a:effectLst>
        </p:spPr>
      </p:pic>
      <p:pic>
        <p:nvPicPr>
          <p:cNvPr id="746" name="Graphique 745" descr="Arbre à feuilles caduques">
            <a:extLst>
              <a:ext uri="{FF2B5EF4-FFF2-40B4-BE49-F238E27FC236}">
                <a16:creationId xmlns:a16="http://schemas.microsoft.com/office/drawing/2014/main" id="{B080AAD6-3600-42D4-A36D-91F3FB1C35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7724" y="9226306"/>
            <a:ext cx="432000" cy="432000"/>
          </a:xfrm>
          <a:prstGeom prst="rect">
            <a:avLst/>
          </a:prstGeom>
          <a:effectLst>
            <a:outerShdw blurRad="50800" dist="38100" dir="2700000" algn="tl" rotWithShape="0">
              <a:prstClr val="black">
                <a:alpha val="40000"/>
              </a:prstClr>
            </a:outerShdw>
          </a:effectLst>
        </p:spPr>
      </p:pic>
      <p:pic>
        <p:nvPicPr>
          <p:cNvPr id="747" name="Graphique 746" descr="Arbre à feuilles caduques">
            <a:extLst>
              <a:ext uri="{FF2B5EF4-FFF2-40B4-BE49-F238E27FC236}">
                <a16:creationId xmlns:a16="http://schemas.microsoft.com/office/drawing/2014/main" id="{E938E428-58FD-4315-B08C-C7F55A1A3F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7785" y="9216400"/>
            <a:ext cx="432000" cy="432000"/>
          </a:xfrm>
          <a:prstGeom prst="rect">
            <a:avLst/>
          </a:prstGeom>
          <a:effectLst>
            <a:outerShdw blurRad="50800" dist="38100" dir="2700000" algn="tl" rotWithShape="0">
              <a:prstClr val="black">
                <a:alpha val="40000"/>
              </a:prstClr>
            </a:outerShdw>
          </a:effectLst>
        </p:spPr>
      </p:pic>
      <p:pic>
        <p:nvPicPr>
          <p:cNvPr id="748" name="Graphique 747" descr="Arbre à feuilles caduques">
            <a:extLst>
              <a:ext uri="{FF2B5EF4-FFF2-40B4-BE49-F238E27FC236}">
                <a16:creationId xmlns:a16="http://schemas.microsoft.com/office/drawing/2014/main" id="{D1BCAA69-F54B-41F7-8068-9297BB07534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7621" y="9216400"/>
            <a:ext cx="432000" cy="432000"/>
          </a:xfrm>
          <a:prstGeom prst="rect">
            <a:avLst/>
          </a:prstGeom>
          <a:effectLst>
            <a:outerShdw blurRad="50800" dist="38100" dir="2700000" algn="tl" rotWithShape="0">
              <a:prstClr val="black">
                <a:alpha val="40000"/>
              </a:prstClr>
            </a:outerShdw>
          </a:effectLst>
        </p:spPr>
      </p:pic>
      <p:pic>
        <p:nvPicPr>
          <p:cNvPr id="749" name="Graphique 748" descr="Arbre à feuilles caduques">
            <a:extLst>
              <a:ext uri="{FF2B5EF4-FFF2-40B4-BE49-F238E27FC236}">
                <a16:creationId xmlns:a16="http://schemas.microsoft.com/office/drawing/2014/main" id="{2877FD78-5A1C-4BFD-9EB4-A1E79A01539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0420" y="9226306"/>
            <a:ext cx="432000" cy="432000"/>
          </a:xfrm>
          <a:prstGeom prst="rect">
            <a:avLst/>
          </a:prstGeom>
          <a:effectLst>
            <a:outerShdw blurRad="50800" dist="38100" dir="2700000" algn="tl" rotWithShape="0">
              <a:prstClr val="black">
                <a:alpha val="40000"/>
              </a:prstClr>
            </a:outerShdw>
          </a:effectLst>
        </p:spPr>
      </p:pic>
      <p:pic>
        <p:nvPicPr>
          <p:cNvPr id="750" name="Graphique 749" descr="Arbre à feuilles caduques">
            <a:extLst>
              <a:ext uri="{FF2B5EF4-FFF2-40B4-BE49-F238E27FC236}">
                <a16:creationId xmlns:a16="http://schemas.microsoft.com/office/drawing/2014/main" id="{9896EC07-6B19-47E9-9BF7-2DD577BD573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3862" y="9216400"/>
            <a:ext cx="432000" cy="432000"/>
          </a:xfrm>
          <a:prstGeom prst="rect">
            <a:avLst/>
          </a:prstGeom>
          <a:effectLst>
            <a:outerShdw blurRad="50800" dist="38100" dir="2700000" algn="tl" rotWithShape="0">
              <a:prstClr val="black">
                <a:alpha val="40000"/>
              </a:prstClr>
            </a:outerShdw>
          </a:effectLst>
        </p:spPr>
      </p:pic>
      <p:pic>
        <p:nvPicPr>
          <p:cNvPr id="751" name="Graphique 750" descr="Arbre à feuilles caduques">
            <a:extLst>
              <a:ext uri="{FF2B5EF4-FFF2-40B4-BE49-F238E27FC236}">
                <a16:creationId xmlns:a16="http://schemas.microsoft.com/office/drawing/2014/main" id="{898A8C46-67ED-4B3F-BA83-B05D8F85211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3139" y="9216400"/>
            <a:ext cx="432000" cy="432000"/>
          </a:xfrm>
          <a:prstGeom prst="rect">
            <a:avLst/>
          </a:prstGeom>
          <a:effectLst>
            <a:outerShdw blurRad="50800" dist="38100" dir="2700000" algn="tl" rotWithShape="0">
              <a:prstClr val="black">
                <a:alpha val="40000"/>
              </a:prstClr>
            </a:outerShdw>
          </a:effectLst>
        </p:spPr>
      </p:pic>
      <p:pic>
        <p:nvPicPr>
          <p:cNvPr id="752" name="Graphique 751" descr="Arbre à feuilles caduques">
            <a:extLst>
              <a:ext uri="{FF2B5EF4-FFF2-40B4-BE49-F238E27FC236}">
                <a16:creationId xmlns:a16="http://schemas.microsoft.com/office/drawing/2014/main" id="{A6BF3C51-2D4D-4069-BC3B-89F0E3DAB9D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214" y="9674026"/>
            <a:ext cx="432000" cy="432000"/>
          </a:xfrm>
          <a:prstGeom prst="rect">
            <a:avLst/>
          </a:prstGeom>
          <a:effectLst>
            <a:outerShdw blurRad="50800" dist="38100" dir="2700000" algn="tl" rotWithShape="0">
              <a:prstClr val="black">
                <a:alpha val="40000"/>
              </a:prstClr>
            </a:outerShdw>
          </a:effectLst>
        </p:spPr>
      </p:pic>
      <p:pic>
        <p:nvPicPr>
          <p:cNvPr id="753" name="Graphique 752" descr="Arbre à feuilles caduques">
            <a:extLst>
              <a:ext uri="{FF2B5EF4-FFF2-40B4-BE49-F238E27FC236}">
                <a16:creationId xmlns:a16="http://schemas.microsoft.com/office/drawing/2014/main" id="{7C71436F-E8AC-4D40-BE00-19AD23D1E0A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2410" y="9674026"/>
            <a:ext cx="432000" cy="432000"/>
          </a:xfrm>
          <a:prstGeom prst="rect">
            <a:avLst/>
          </a:prstGeom>
          <a:effectLst>
            <a:outerShdw blurRad="50800" dist="38100" dir="2700000" algn="tl" rotWithShape="0">
              <a:prstClr val="black">
                <a:alpha val="40000"/>
              </a:prstClr>
            </a:outerShdw>
          </a:effectLst>
        </p:spPr>
      </p:pic>
      <p:pic>
        <p:nvPicPr>
          <p:cNvPr id="754" name="Graphique 753" descr="Arbre à feuilles caduques">
            <a:extLst>
              <a:ext uri="{FF2B5EF4-FFF2-40B4-BE49-F238E27FC236}">
                <a16:creationId xmlns:a16="http://schemas.microsoft.com/office/drawing/2014/main" id="{77A8E615-8755-4E0A-B14D-6FE79FAADE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0337" y="9673437"/>
            <a:ext cx="432000" cy="432000"/>
          </a:xfrm>
          <a:prstGeom prst="rect">
            <a:avLst/>
          </a:prstGeom>
          <a:effectLst>
            <a:outerShdw blurRad="50800" dist="38100" dir="2700000" algn="tl" rotWithShape="0">
              <a:prstClr val="black">
                <a:alpha val="40000"/>
              </a:prstClr>
            </a:outerShdw>
          </a:effectLst>
        </p:spPr>
      </p:pic>
      <p:pic>
        <p:nvPicPr>
          <p:cNvPr id="755" name="Graphique 754" descr="Arbre à feuilles caduques">
            <a:extLst>
              <a:ext uri="{FF2B5EF4-FFF2-40B4-BE49-F238E27FC236}">
                <a16:creationId xmlns:a16="http://schemas.microsoft.com/office/drawing/2014/main" id="{2FBAFD97-C09E-4A41-B967-95947931CE9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3918" y="9663263"/>
            <a:ext cx="432000" cy="432000"/>
          </a:xfrm>
          <a:prstGeom prst="rect">
            <a:avLst/>
          </a:prstGeom>
          <a:effectLst>
            <a:outerShdw blurRad="50800" dist="38100" dir="2700000" algn="tl" rotWithShape="0">
              <a:prstClr val="black">
                <a:alpha val="40000"/>
              </a:prstClr>
            </a:outerShdw>
          </a:effectLst>
        </p:spPr>
      </p:pic>
      <p:pic>
        <p:nvPicPr>
          <p:cNvPr id="756" name="Graphique 755" descr="Arbre à feuilles caduques">
            <a:extLst>
              <a:ext uri="{FF2B5EF4-FFF2-40B4-BE49-F238E27FC236}">
                <a16:creationId xmlns:a16="http://schemas.microsoft.com/office/drawing/2014/main" id="{7FBED4F1-8851-41E8-B9DE-7905A422018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4782" y="9673437"/>
            <a:ext cx="432000" cy="432000"/>
          </a:xfrm>
          <a:prstGeom prst="rect">
            <a:avLst/>
          </a:prstGeom>
          <a:effectLst>
            <a:outerShdw blurRad="50800" dist="38100" dir="2700000" algn="tl" rotWithShape="0">
              <a:prstClr val="black">
                <a:alpha val="40000"/>
              </a:prstClr>
            </a:outerShdw>
          </a:effectLst>
        </p:spPr>
      </p:pic>
      <p:pic>
        <p:nvPicPr>
          <p:cNvPr id="757" name="Graphique 756" descr="Arbre à feuilles caduques">
            <a:extLst>
              <a:ext uri="{FF2B5EF4-FFF2-40B4-BE49-F238E27FC236}">
                <a16:creationId xmlns:a16="http://schemas.microsoft.com/office/drawing/2014/main" id="{557F591E-A750-4EC1-BADF-00A3F44B93D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3785" y="9691910"/>
            <a:ext cx="432000" cy="432000"/>
          </a:xfrm>
          <a:prstGeom prst="rect">
            <a:avLst/>
          </a:prstGeom>
          <a:effectLst>
            <a:outerShdw blurRad="50800" dist="38100" dir="2700000" algn="tl" rotWithShape="0">
              <a:prstClr val="black">
                <a:alpha val="40000"/>
              </a:prstClr>
            </a:outerShdw>
          </a:effectLst>
        </p:spPr>
      </p:pic>
      <p:pic>
        <p:nvPicPr>
          <p:cNvPr id="758" name="Graphique 757" descr="Arbre à feuilles caduques">
            <a:extLst>
              <a:ext uri="{FF2B5EF4-FFF2-40B4-BE49-F238E27FC236}">
                <a16:creationId xmlns:a16="http://schemas.microsoft.com/office/drawing/2014/main" id="{1DB7760B-02D7-468A-9D08-36AC733CCC2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4185" y="9691910"/>
            <a:ext cx="432000" cy="432000"/>
          </a:xfrm>
          <a:prstGeom prst="rect">
            <a:avLst/>
          </a:prstGeom>
          <a:effectLst>
            <a:outerShdw blurRad="50800" dist="38100" dir="2700000" algn="tl" rotWithShape="0">
              <a:prstClr val="black">
                <a:alpha val="40000"/>
              </a:prstClr>
            </a:outerShdw>
          </a:effectLst>
        </p:spPr>
      </p:pic>
      <p:pic>
        <p:nvPicPr>
          <p:cNvPr id="759" name="Graphique 758" descr="Arbre à feuilles caduques">
            <a:extLst>
              <a:ext uri="{FF2B5EF4-FFF2-40B4-BE49-F238E27FC236}">
                <a16:creationId xmlns:a16="http://schemas.microsoft.com/office/drawing/2014/main" id="{C983F266-1625-4BFB-A421-DD0B776E819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1931" y="9691127"/>
            <a:ext cx="432000" cy="432000"/>
          </a:xfrm>
          <a:prstGeom prst="rect">
            <a:avLst/>
          </a:prstGeom>
          <a:effectLst>
            <a:outerShdw blurRad="50800" dist="38100" dir="2700000" algn="tl" rotWithShape="0">
              <a:prstClr val="black">
                <a:alpha val="40000"/>
              </a:prstClr>
            </a:outerShdw>
          </a:effectLst>
        </p:spPr>
      </p:pic>
      <p:pic>
        <p:nvPicPr>
          <p:cNvPr id="760" name="Graphique 759" descr="Arbre à feuilles caduques">
            <a:extLst>
              <a:ext uri="{FF2B5EF4-FFF2-40B4-BE49-F238E27FC236}">
                <a16:creationId xmlns:a16="http://schemas.microsoft.com/office/drawing/2014/main" id="{10501231-BB36-4921-94AD-61AFB254775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1720" y="9658862"/>
            <a:ext cx="432000" cy="432000"/>
          </a:xfrm>
          <a:prstGeom prst="rect">
            <a:avLst/>
          </a:prstGeom>
          <a:effectLst>
            <a:outerShdw blurRad="50800" dist="38100" dir="2700000" algn="tl" rotWithShape="0">
              <a:prstClr val="black">
                <a:alpha val="40000"/>
              </a:prstClr>
            </a:outerShdw>
          </a:effectLst>
        </p:spPr>
      </p:pic>
      <p:pic>
        <p:nvPicPr>
          <p:cNvPr id="761" name="Graphique 760" descr="Arbre à feuilles caduques">
            <a:extLst>
              <a:ext uri="{FF2B5EF4-FFF2-40B4-BE49-F238E27FC236}">
                <a16:creationId xmlns:a16="http://schemas.microsoft.com/office/drawing/2014/main" id="{3B892EC9-1011-4950-8F5B-D55813F5B0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5020" y="9667486"/>
            <a:ext cx="432000" cy="432000"/>
          </a:xfrm>
          <a:prstGeom prst="rect">
            <a:avLst/>
          </a:prstGeom>
          <a:effectLst>
            <a:outerShdw blurRad="50800" dist="38100" dir="2700000" algn="tl" rotWithShape="0">
              <a:prstClr val="black">
                <a:alpha val="40000"/>
              </a:prstClr>
            </a:outerShdw>
          </a:effectLst>
        </p:spPr>
      </p:pic>
      <p:pic>
        <p:nvPicPr>
          <p:cNvPr id="762" name="Graphique 761" descr="Arbre à feuilles caduques">
            <a:extLst>
              <a:ext uri="{FF2B5EF4-FFF2-40B4-BE49-F238E27FC236}">
                <a16:creationId xmlns:a16="http://schemas.microsoft.com/office/drawing/2014/main" id="{BBD605D3-2B80-4920-AE12-C8CEE3B95EB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08551" y="9667486"/>
            <a:ext cx="432000" cy="432000"/>
          </a:xfrm>
          <a:prstGeom prst="rect">
            <a:avLst/>
          </a:prstGeom>
          <a:effectLst>
            <a:outerShdw blurRad="50800" dist="38100" dir="2700000" algn="tl" rotWithShape="0">
              <a:prstClr val="black">
                <a:alpha val="40000"/>
              </a:prstClr>
            </a:outerShdw>
          </a:effectLst>
        </p:spPr>
      </p:pic>
      <p:pic>
        <p:nvPicPr>
          <p:cNvPr id="763" name="Graphique 762" descr="Arbre à feuilles caduques">
            <a:extLst>
              <a:ext uri="{FF2B5EF4-FFF2-40B4-BE49-F238E27FC236}">
                <a16:creationId xmlns:a16="http://schemas.microsoft.com/office/drawing/2014/main" id="{49CAB677-5F55-43F2-A5DB-B8EC766355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477" y="10109392"/>
            <a:ext cx="432000" cy="432000"/>
          </a:xfrm>
          <a:prstGeom prst="rect">
            <a:avLst/>
          </a:prstGeom>
          <a:effectLst>
            <a:outerShdw blurRad="50800" dist="38100" dir="2700000" algn="tl" rotWithShape="0">
              <a:prstClr val="black">
                <a:alpha val="40000"/>
              </a:prstClr>
            </a:outerShdw>
          </a:effectLst>
        </p:spPr>
      </p:pic>
      <p:pic>
        <p:nvPicPr>
          <p:cNvPr id="764" name="Graphique 763" descr="Arbre à feuilles caduques">
            <a:extLst>
              <a:ext uri="{FF2B5EF4-FFF2-40B4-BE49-F238E27FC236}">
                <a16:creationId xmlns:a16="http://schemas.microsoft.com/office/drawing/2014/main" id="{60FED442-10B3-4989-8B62-2BD185F7F2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12178" y="10099486"/>
            <a:ext cx="432000" cy="432000"/>
          </a:xfrm>
          <a:prstGeom prst="rect">
            <a:avLst/>
          </a:prstGeom>
          <a:effectLst>
            <a:outerShdw blurRad="50800" dist="38100" dir="2700000" algn="tl" rotWithShape="0">
              <a:prstClr val="black">
                <a:alpha val="40000"/>
              </a:prstClr>
            </a:outerShdw>
          </a:effectLst>
        </p:spPr>
      </p:pic>
      <p:pic>
        <p:nvPicPr>
          <p:cNvPr id="765" name="Graphique 764" descr="Arbre à feuilles caduques">
            <a:extLst>
              <a:ext uri="{FF2B5EF4-FFF2-40B4-BE49-F238E27FC236}">
                <a16:creationId xmlns:a16="http://schemas.microsoft.com/office/drawing/2014/main" id="{3395CEBD-D97F-4E3F-A858-C2368484E3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81171" y="10099486"/>
            <a:ext cx="432000" cy="432000"/>
          </a:xfrm>
          <a:prstGeom prst="rect">
            <a:avLst/>
          </a:prstGeom>
          <a:effectLst>
            <a:outerShdw blurRad="50800" dist="38100" dir="2700000" algn="tl" rotWithShape="0">
              <a:prstClr val="black">
                <a:alpha val="40000"/>
              </a:prstClr>
            </a:outerShdw>
          </a:effectLst>
        </p:spPr>
      </p:pic>
      <p:pic>
        <p:nvPicPr>
          <p:cNvPr id="766" name="Graphique 765" descr="Arbre à feuilles caduques">
            <a:extLst>
              <a:ext uri="{FF2B5EF4-FFF2-40B4-BE49-F238E27FC236}">
                <a16:creationId xmlns:a16="http://schemas.microsoft.com/office/drawing/2014/main" id="{FAE58005-5C98-459B-8D33-B59DA14B6F2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9123" y="10109392"/>
            <a:ext cx="432000" cy="432000"/>
          </a:xfrm>
          <a:prstGeom prst="rect">
            <a:avLst/>
          </a:prstGeom>
          <a:effectLst>
            <a:outerShdw blurRad="50800" dist="38100" dir="2700000" algn="tl" rotWithShape="0">
              <a:prstClr val="black">
                <a:alpha val="40000"/>
              </a:prstClr>
            </a:outerShdw>
          </a:effectLst>
        </p:spPr>
      </p:pic>
      <p:pic>
        <p:nvPicPr>
          <p:cNvPr id="767" name="Graphique 766" descr="Arbre à feuilles caduques">
            <a:extLst>
              <a:ext uri="{FF2B5EF4-FFF2-40B4-BE49-F238E27FC236}">
                <a16:creationId xmlns:a16="http://schemas.microsoft.com/office/drawing/2014/main" id="{1A91305C-B49A-4FBF-B32B-150900759EB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46891" y="10109392"/>
            <a:ext cx="432000" cy="432000"/>
          </a:xfrm>
          <a:prstGeom prst="rect">
            <a:avLst/>
          </a:prstGeom>
          <a:effectLst>
            <a:outerShdw blurRad="50800" dist="38100" dir="2700000" algn="tl" rotWithShape="0">
              <a:prstClr val="black">
                <a:alpha val="40000"/>
              </a:prstClr>
            </a:outerShdw>
          </a:effectLst>
        </p:spPr>
      </p:pic>
      <p:pic>
        <p:nvPicPr>
          <p:cNvPr id="768" name="Graphique 767" descr="Arbre à feuilles caduques">
            <a:extLst>
              <a:ext uri="{FF2B5EF4-FFF2-40B4-BE49-F238E27FC236}">
                <a16:creationId xmlns:a16="http://schemas.microsoft.com/office/drawing/2014/main" id="{7CEE287D-8B10-40CE-9BCC-DDD4B06C740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6952" y="10099486"/>
            <a:ext cx="432000" cy="432000"/>
          </a:xfrm>
          <a:prstGeom prst="rect">
            <a:avLst/>
          </a:prstGeom>
          <a:effectLst>
            <a:outerShdw blurRad="50800" dist="38100" dir="2700000" algn="tl" rotWithShape="0">
              <a:prstClr val="black">
                <a:alpha val="40000"/>
              </a:prstClr>
            </a:outerShdw>
          </a:effectLst>
        </p:spPr>
      </p:pic>
      <p:pic>
        <p:nvPicPr>
          <p:cNvPr id="769" name="Graphique 768" descr="Arbre à feuilles caduques">
            <a:extLst>
              <a:ext uri="{FF2B5EF4-FFF2-40B4-BE49-F238E27FC236}">
                <a16:creationId xmlns:a16="http://schemas.microsoft.com/office/drawing/2014/main" id="{946F4FB7-CB3B-4307-B648-25DC97DF320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86788" y="10099486"/>
            <a:ext cx="432000" cy="432000"/>
          </a:xfrm>
          <a:prstGeom prst="rect">
            <a:avLst/>
          </a:prstGeom>
          <a:effectLst>
            <a:outerShdw blurRad="50800" dist="38100" dir="2700000" algn="tl" rotWithShape="0">
              <a:prstClr val="black">
                <a:alpha val="40000"/>
              </a:prstClr>
            </a:outerShdw>
          </a:effectLst>
        </p:spPr>
      </p:pic>
      <p:pic>
        <p:nvPicPr>
          <p:cNvPr id="770" name="Graphique 769" descr="Arbre à feuilles caduques">
            <a:extLst>
              <a:ext uri="{FF2B5EF4-FFF2-40B4-BE49-F238E27FC236}">
                <a16:creationId xmlns:a16="http://schemas.microsoft.com/office/drawing/2014/main" id="{54AE23F3-595B-48D4-A4C9-E203AFE02A9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59587" y="10109392"/>
            <a:ext cx="432000" cy="432000"/>
          </a:xfrm>
          <a:prstGeom prst="rect">
            <a:avLst/>
          </a:prstGeom>
          <a:effectLst>
            <a:outerShdw blurRad="50800" dist="38100" dir="2700000" algn="tl" rotWithShape="0">
              <a:prstClr val="black">
                <a:alpha val="40000"/>
              </a:prstClr>
            </a:outerShdw>
          </a:effectLst>
        </p:spPr>
      </p:pic>
      <p:pic>
        <p:nvPicPr>
          <p:cNvPr id="771" name="Graphique 770" descr="Arbre à feuilles caduques">
            <a:extLst>
              <a:ext uri="{FF2B5EF4-FFF2-40B4-BE49-F238E27FC236}">
                <a16:creationId xmlns:a16="http://schemas.microsoft.com/office/drawing/2014/main" id="{BDD7F54A-FDA1-41A1-B93B-A4EA42F4D8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73029" y="10099486"/>
            <a:ext cx="432000" cy="432000"/>
          </a:xfrm>
          <a:prstGeom prst="rect">
            <a:avLst/>
          </a:prstGeom>
          <a:effectLst>
            <a:outerShdw blurRad="50800" dist="38100" dir="2700000" algn="tl" rotWithShape="0">
              <a:prstClr val="black">
                <a:alpha val="40000"/>
              </a:prstClr>
            </a:outerShdw>
          </a:effectLst>
        </p:spPr>
      </p:pic>
      <p:pic>
        <p:nvPicPr>
          <p:cNvPr id="772" name="Graphique 771" descr="Arbre à feuilles caduques">
            <a:extLst>
              <a:ext uri="{FF2B5EF4-FFF2-40B4-BE49-F238E27FC236}">
                <a16:creationId xmlns:a16="http://schemas.microsoft.com/office/drawing/2014/main" id="{01A58659-099B-41D9-89C8-4E969109BA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62306" y="10099486"/>
            <a:ext cx="432000" cy="43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26614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Image 181">
            <a:extLst>
              <a:ext uri="{FF2B5EF4-FFF2-40B4-BE49-F238E27FC236}">
                <a16:creationId xmlns:a16="http://schemas.microsoft.com/office/drawing/2014/main" id="{D1ACC774-DD1D-4D3E-96FE-BC5FFCD07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262" y="735348"/>
            <a:ext cx="2339998" cy="3240931"/>
          </a:xfrm>
          <a:prstGeom prst="rect">
            <a:avLst/>
          </a:prstGeom>
          <a:ln>
            <a:solidFill>
              <a:schemeClr val="bg1"/>
            </a:solidFill>
          </a:ln>
        </p:spPr>
      </p:pic>
      <p:cxnSp>
        <p:nvCxnSpPr>
          <p:cNvPr id="4" name="Connecteur droit 3">
            <a:extLst>
              <a:ext uri="{FF2B5EF4-FFF2-40B4-BE49-F238E27FC236}">
                <a16:creationId xmlns:a16="http://schemas.microsoft.com/office/drawing/2014/main" id="{C24CD0AA-22D7-4BC8-B8B8-082FB66EE211}"/>
              </a:ext>
            </a:extLst>
          </p:cNvPr>
          <p:cNvCxnSpPr/>
          <p:nvPr/>
        </p:nvCxnSpPr>
        <p:spPr>
          <a:xfrm flipH="1">
            <a:off x="-7620" y="3966289"/>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3" name="Connecteur droit 182">
            <a:extLst>
              <a:ext uri="{FF2B5EF4-FFF2-40B4-BE49-F238E27FC236}">
                <a16:creationId xmlns:a16="http://schemas.microsoft.com/office/drawing/2014/main" id="{E7E4629E-9BA3-486B-B9BA-FD570E1CBF1C}"/>
              </a:ext>
            </a:extLst>
          </p:cNvPr>
          <p:cNvCxnSpPr/>
          <p:nvPr/>
        </p:nvCxnSpPr>
        <p:spPr>
          <a:xfrm flipH="1">
            <a:off x="0" y="730732"/>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9B893F13-E922-42B6-96BD-2F07A6C75BEE}"/>
              </a:ext>
            </a:extLst>
          </p:cNvPr>
          <p:cNvCxnSpPr/>
          <p:nvPr/>
        </p:nvCxnSpPr>
        <p:spPr>
          <a:xfrm flipV="1">
            <a:off x="837109"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4" name="Connecteur droit 183">
            <a:extLst>
              <a:ext uri="{FF2B5EF4-FFF2-40B4-BE49-F238E27FC236}">
                <a16:creationId xmlns:a16="http://schemas.microsoft.com/office/drawing/2014/main" id="{821310BB-3E2A-439E-A1FC-F50D7326D1E9}"/>
              </a:ext>
            </a:extLst>
          </p:cNvPr>
          <p:cNvCxnSpPr/>
          <p:nvPr/>
        </p:nvCxnSpPr>
        <p:spPr>
          <a:xfrm flipV="1">
            <a:off x="3179648"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5" name="Connecteur droit 184">
            <a:extLst>
              <a:ext uri="{FF2B5EF4-FFF2-40B4-BE49-F238E27FC236}">
                <a16:creationId xmlns:a16="http://schemas.microsoft.com/office/drawing/2014/main" id="{C902A17F-5203-444E-9F05-B7D5BAAD025B}"/>
              </a:ext>
            </a:extLst>
          </p:cNvPr>
          <p:cNvCxnSpPr/>
          <p:nvPr/>
        </p:nvCxnSpPr>
        <p:spPr>
          <a:xfrm flipV="1">
            <a:off x="5519646"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6" name="Connecteur droit 185">
            <a:extLst>
              <a:ext uri="{FF2B5EF4-FFF2-40B4-BE49-F238E27FC236}">
                <a16:creationId xmlns:a16="http://schemas.microsoft.com/office/drawing/2014/main" id="{E326F853-83FC-4B54-BB23-7B2EC6EF2AA9}"/>
              </a:ext>
            </a:extLst>
          </p:cNvPr>
          <p:cNvCxnSpPr/>
          <p:nvPr/>
        </p:nvCxnSpPr>
        <p:spPr>
          <a:xfrm flipV="1">
            <a:off x="7859645"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7" name="Connecteur droit 186">
            <a:extLst>
              <a:ext uri="{FF2B5EF4-FFF2-40B4-BE49-F238E27FC236}">
                <a16:creationId xmlns:a16="http://schemas.microsoft.com/office/drawing/2014/main" id="{C3DCC92B-55B4-4215-B876-3DB1E9DE0856}"/>
              </a:ext>
            </a:extLst>
          </p:cNvPr>
          <p:cNvCxnSpPr>
            <a:cxnSpLocks/>
          </p:cNvCxnSpPr>
          <p:nvPr/>
        </p:nvCxnSpPr>
        <p:spPr>
          <a:xfrm flipV="1">
            <a:off x="10195105" y="0"/>
            <a:ext cx="989" cy="3966289"/>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8" name="Connecteur droit 187">
            <a:extLst>
              <a:ext uri="{FF2B5EF4-FFF2-40B4-BE49-F238E27FC236}">
                <a16:creationId xmlns:a16="http://schemas.microsoft.com/office/drawing/2014/main" id="{92B055B2-9699-4B0B-97AF-7192CA2EEBE0}"/>
              </a:ext>
            </a:extLst>
          </p:cNvPr>
          <p:cNvCxnSpPr>
            <a:cxnSpLocks/>
          </p:cNvCxnSpPr>
          <p:nvPr/>
        </p:nvCxnSpPr>
        <p:spPr>
          <a:xfrm flipH="1" flipV="1">
            <a:off x="12536907" y="0"/>
            <a:ext cx="0" cy="3981596"/>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pic>
        <p:nvPicPr>
          <p:cNvPr id="190" name="Graphique 189" descr="Ciseaux">
            <a:extLst>
              <a:ext uri="{FF2B5EF4-FFF2-40B4-BE49-F238E27FC236}">
                <a16:creationId xmlns:a16="http://schemas.microsoft.com/office/drawing/2014/main" id="{DE51177C-65F4-43F4-B165-C222CF307AE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901467">
            <a:off x="615655" y="162476"/>
            <a:ext cx="458148" cy="458148"/>
          </a:xfrm>
          <a:prstGeom prst="rect">
            <a:avLst/>
          </a:prstGeom>
        </p:spPr>
      </p:pic>
      <p:cxnSp>
        <p:nvCxnSpPr>
          <p:cNvPr id="194" name="Connecteur droit 193">
            <a:extLst>
              <a:ext uri="{FF2B5EF4-FFF2-40B4-BE49-F238E27FC236}">
                <a16:creationId xmlns:a16="http://schemas.microsoft.com/office/drawing/2014/main" id="{025304EC-AD07-4E93-9AD2-AA229794FF0E}"/>
              </a:ext>
            </a:extLst>
          </p:cNvPr>
          <p:cNvCxnSpPr/>
          <p:nvPr/>
        </p:nvCxnSpPr>
        <p:spPr>
          <a:xfrm flipH="1">
            <a:off x="-1794" y="7215815"/>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96" name="Connecteur droit 195">
            <a:extLst>
              <a:ext uri="{FF2B5EF4-FFF2-40B4-BE49-F238E27FC236}">
                <a16:creationId xmlns:a16="http://schemas.microsoft.com/office/drawing/2014/main" id="{C4BC4612-7F27-46ED-96E5-8351D2CAD6F5}"/>
              </a:ext>
            </a:extLst>
          </p:cNvPr>
          <p:cNvCxnSpPr/>
          <p:nvPr/>
        </p:nvCxnSpPr>
        <p:spPr>
          <a:xfrm flipH="1">
            <a:off x="2399" y="10459628"/>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18" name="ZoneTexte 217">
            <a:extLst>
              <a:ext uri="{FF2B5EF4-FFF2-40B4-BE49-F238E27FC236}">
                <a16:creationId xmlns:a16="http://schemas.microsoft.com/office/drawing/2014/main" id="{476DF95C-2418-4816-9A13-A5BF3BC65166}"/>
              </a:ext>
            </a:extLst>
          </p:cNvPr>
          <p:cNvSpPr txBox="1"/>
          <p:nvPr/>
        </p:nvSpPr>
        <p:spPr>
          <a:xfrm>
            <a:off x="844729" y="968596"/>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19" name="ZoneTexte 218">
            <a:extLst>
              <a:ext uri="{FF2B5EF4-FFF2-40B4-BE49-F238E27FC236}">
                <a16:creationId xmlns:a16="http://schemas.microsoft.com/office/drawing/2014/main" id="{A2B1C9E0-A196-4502-9FF6-5E0E7C18EDE7}"/>
              </a:ext>
            </a:extLst>
          </p:cNvPr>
          <p:cNvSpPr txBox="1"/>
          <p:nvPr/>
        </p:nvSpPr>
        <p:spPr>
          <a:xfrm>
            <a:off x="967076" y="1798492"/>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Gold OA</a:t>
            </a:r>
            <a:endParaRPr lang="fr-CH" sz="1400" dirty="0">
              <a:solidFill>
                <a:schemeClr val="bg1"/>
              </a:solidFill>
              <a:latin typeface="Century Gothic" panose="020B0502020202020204" pitchFamily="34" charset="0"/>
            </a:endParaRPr>
          </a:p>
        </p:txBody>
      </p:sp>
      <p:sp>
        <p:nvSpPr>
          <p:cNvPr id="220" name="ZoneTexte 219">
            <a:extLst>
              <a:ext uri="{FF2B5EF4-FFF2-40B4-BE49-F238E27FC236}">
                <a16:creationId xmlns:a16="http://schemas.microsoft.com/office/drawing/2014/main" id="{B70FF257-D891-47C6-B21D-B80FE652A6DE}"/>
              </a:ext>
            </a:extLst>
          </p:cNvPr>
          <p:cNvSpPr txBox="1"/>
          <p:nvPr/>
        </p:nvSpPr>
        <p:spPr>
          <a:xfrm>
            <a:off x="964424" y="2476475"/>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N/A</a:t>
            </a:r>
            <a:endParaRPr lang="fr-CH" sz="1400" spc="-70" dirty="0">
              <a:solidFill>
                <a:schemeClr val="bg1"/>
              </a:solidFill>
              <a:latin typeface="Century Gothic" panose="020B0502020202020204" pitchFamily="34" charset="0"/>
            </a:endParaRPr>
          </a:p>
        </p:txBody>
      </p:sp>
      <p:sp>
        <p:nvSpPr>
          <p:cNvPr id="221" name="ZoneTexte 220">
            <a:extLst>
              <a:ext uri="{FF2B5EF4-FFF2-40B4-BE49-F238E27FC236}">
                <a16:creationId xmlns:a16="http://schemas.microsoft.com/office/drawing/2014/main" id="{E698B19B-FC16-4DF4-8A5C-0AC0247A86CC}"/>
              </a:ext>
            </a:extLst>
          </p:cNvPr>
          <p:cNvSpPr txBox="1"/>
          <p:nvPr/>
        </p:nvSpPr>
        <p:spPr>
          <a:xfrm>
            <a:off x="967077" y="3169278"/>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2000 $</a:t>
            </a:r>
            <a:endParaRPr lang="fr-CH" sz="1400" dirty="0">
              <a:solidFill>
                <a:schemeClr val="bg1"/>
              </a:solidFill>
              <a:latin typeface="Century Gothic" panose="020B0502020202020204" pitchFamily="34" charset="0"/>
            </a:endParaRPr>
          </a:p>
        </p:txBody>
      </p:sp>
      <p:grpSp>
        <p:nvGrpSpPr>
          <p:cNvPr id="223" name="Groupe 222">
            <a:extLst>
              <a:ext uri="{FF2B5EF4-FFF2-40B4-BE49-F238E27FC236}">
                <a16:creationId xmlns:a16="http://schemas.microsoft.com/office/drawing/2014/main" id="{4D1291D7-137D-41E5-A19E-6210D2A913F7}"/>
              </a:ext>
            </a:extLst>
          </p:cNvPr>
          <p:cNvGrpSpPr/>
          <p:nvPr/>
        </p:nvGrpSpPr>
        <p:grpSpPr>
          <a:xfrm>
            <a:off x="2541895" y="1034961"/>
            <a:ext cx="429578" cy="429578"/>
            <a:chOff x="1597259" y="2835323"/>
            <a:chExt cx="1065256" cy="1065256"/>
          </a:xfrm>
        </p:grpSpPr>
        <p:sp>
          <p:nvSpPr>
            <p:cNvPr id="224" name="Ellipse 223">
              <a:extLst>
                <a:ext uri="{FF2B5EF4-FFF2-40B4-BE49-F238E27FC236}">
                  <a16:creationId xmlns:a16="http://schemas.microsoft.com/office/drawing/2014/main" id="{0DC3D192-9A79-443B-A9A2-4A422EB734B6}"/>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5" name="Graphique 224" descr="Arbre à feuilles caduques">
              <a:extLst>
                <a:ext uri="{FF2B5EF4-FFF2-40B4-BE49-F238E27FC236}">
                  <a16:creationId xmlns:a16="http://schemas.microsoft.com/office/drawing/2014/main" id="{8E1E312A-FD33-4614-9B25-1C4C9C053F5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pic>
        <p:nvPicPr>
          <p:cNvPr id="226" name="Image 225">
            <a:extLst>
              <a:ext uri="{FF2B5EF4-FFF2-40B4-BE49-F238E27FC236}">
                <a16:creationId xmlns:a16="http://schemas.microsoft.com/office/drawing/2014/main" id="{476217FD-F74C-47E6-AE4D-94C2863125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891" y="3981596"/>
            <a:ext cx="2339998" cy="3240931"/>
          </a:xfrm>
          <a:prstGeom prst="rect">
            <a:avLst/>
          </a:prstGeom>
          <a:ln>
            <a:solidFill>
              <a:schemeClr val="bg1"/>
            </a:solidFill>
          </a:ln>
        </p:spPr>
      </p:pic>
      <p:sp>
        <p:nvSpPr>
          <p:cNvPr id="227" name="ZoneTexte 226">
            <a:extLst>
              <a:ext uri="{FF2B5EF4-FFF2-40B4-BE49-F238E27FC236}">
                <a16:creationId xmlns:a16="http://schemas.microsoft.com/office/drawing/2014/main" id="{7C7EE604-AFB5-4A68-91B9-74D53EEC5658}"/>
              </a:ext>
            </a:extLst>
          </p:cNvPr>
          <p:cNvSpPr txBox="1"/>
          <p:nvPr/>
        </p:nvSpPr>
        <p:spPr>
          <a:xfrm>
            <a:off x="843358" y="4214844"/>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28" name="ZoneTexte 227">
            <a:extLst>
              <a:ext uri="{FF2B5EF4-FFF2-40B4-BE49-F238E27FC236}">
                <a16:creationId xmlns:a16="http://schemas.microsoft.com/office/drawing/2014/main" id="{FA612311-1DCB-4081-A63B-4632A1AE2F51}"/>
              </a:ext>
            </a:extLst>
          </p:cNvPr>
          <p:cNvSpPr txBox="1"/>
          <p:nvPr/>
        </p:nvSpPr>
        <p:spPr>
          <a:xfrm>
            <a:off x="965705" y="5044740"/>
            <a:ext cx="2187798" cy="677108"/>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en-US" sz="1400" dirty="0">
                <a:solidFill>
                  <a:schemeClr val="bg1"/>
                </a:solidFill>
                <a:latin typeface="Century Gothic" panose="020B0502020202020204" pitchFamily="34" charset="0"/>
              </a:rPr>
              <a:t>Hybrid OA within a national agreement</a:t>
            </a:r>
          </a:p>
        </p:txBody>
      </p:sp>
      <p:sp>
        <p:nvSpPr>
          <p:cNvPr id="229" name="ZoneTexte 228">
            <a:extLst>
              <a:ext uri="{FF2B5EF4-FFF2-40B4-BE49-F238E27FC236}">
                <a16:creationId xmlns:a16="http://schemas.microsoft.com/office/drawing/2014/main" id="{97EDA2D2-A9B4-433D-8969-9707AB036A0C}"/>
              </a:ext>
            </a:extLst>
          </p:cNvPr>
          <p:cNvSpPr txBox="1"/>
          <p:nvPr/>
        </p:nvSpPr>
        <p:spPr>
          <a:xfrm>
            <a:off x="963053" y="5831149"/>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12 months</a:t>
            </a:r>
          </a:p>
        </p:txBody>
      </p:sp>
      <p:sp>
        <p:nvSpPr>
          <p:cNvPr id="230" name="ZoneTexte 229">
            <a:extLst>
              <a:ext uri="{FF2B5EF4-FFF2-40B4-BE49-F238E27FC236}">
                <a16:creationId xmlns:a16="http://schemas.microsoft.com/office/drawing/2014/main" id="{553A8108-F587-4869-AE74-CDFACA84A36A}"/>
              </a:ext>
            </a:extLst>
          </p:cNvPr>
          <p:cNvSpPr txBox="1"/>
          <p:nvPr/>
        </p:nvSpPr>
        <p:spPr>
          <a:xfrm>
            <a:off x="965706" y="6415526"/>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1000 $</a:t>
            </a:r>
            <a:endParaRPr lang="fr-CH" sz="1400" dirty="0">
              <a:solidFill>
                <a:schemeClr val="bg1"/>
              </a:solidFill>
              <a:latin typeface="Century Gothic" panose="020B0502020202020204" pitchFamily="34" charset="0"/>
            </a:endParaRPr>
          </a:p>
        </p:txBody>
      </p:sp>
      <p:grpSp>
        <p:nvGrpSpPr>
          <p:cNvPr id="232" name="Groupe 231">
            <a:extLst>
              <a:ext uri="{FF2B5EF4-FFF2-40B4-BE49-F238E27FC236}">
                <a16:creationId xmlns:a16="http://schemas.microsoft.com/office/drawing/2014/main" id="{EA8722C4-1E0A-4535-93E7-659661DCF2D2}"/>
              </a:ext>
            </a:extLst>
          </p:cNvPr>
          <p:cNvGrpSpPr/>
          <p:nvPr/>
        </p:nvGrpSpPr>
        <p:grpSpPr>
          <a:xfrm>
            <a:off x="2540524" y="4281209"/>
            <a:ext cx="429578" cy="429578"/>
            <a:chOff x="1597259" y="2835323"/>
            <a:chExt cx="1065256" cy="1065256"/>
          </a:xfrm>
        </p:grpSpPr>
        <p:sp>
          <p:nvSpPr>
            <p:cNvPr id="233" name="Ellipse 232">
              <a:extLst>
                <a:ext uri="{FF2B5EF4-FFF2-40B4-BE49-F238E27FC236}">
                  <a16:creationId xmlns:a16="http://schemas.microsoft.com/office/drawing/2014/main" id="{36EDFF50-BF41-47F5-B8DD-FC5C5CB88788}"/>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4" name="Graphique 233" descr="Arbre à feuilles caduques">
              <a:extLst>
                <a:ext uri="{FF2B5EF4-FFF2-40B4-BE49-F238E27FC236}">
                  <a16:creationId xmlns:a16="http://schemas.microsoft.com/office/drawing/2014/main" id="{0AC0636B-386C-4258-BF6D-348334968BD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5" name="Larme 4">
            <a:extLst>
              <a:ext uri="{FF2B5EF4-FFF2-40B4-BE49-F238E27FC236}">
                <a16:creationId xmlns:a16="http://schemas.microsoft.com/office/drawing/2014/main" id="{D114E2E7-4B31-4E7A-B84D-FC63A494D223}"/>
              </a:ext>
            </a:extLst>
          </p:cNvPr>
          <p:cNvSpPr/>
          <p:nvPr/>
        </p:nvSpPr>
        <p:spPr>
          <a:xfrm rot="5400000">
            <a:off x="2299761" y="3104315"/>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ZoneTexte 84">
            <a:extLst>
              <a:ext uri="{FF2B5EF4-FFF2-40B4-BE49-F238E27FC236}">
                <a16:creationId xmlns:a16="http://schemas.microsoft.com/office/drawing/2014/main" id="{3B972AD1-B516-49A4-ACF6-8044C52B554A}"/>
              </a:ext>
            </a:extLst>
          </p:cNvPr>
          <p:cNvSpPr txBox="1"/>
          <p:nvPr/>
        </p:nvSpPr>
        <p:spPr>
          <a:xfrm>
            <a:off x="2467591" y="3305824"/>
            <a:ext cx="540526"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Nego</a:t>
            </a: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sp>
        <p:nvSpPr>
          <p:cNvPr id="86" name="Larme 85">
            <a:extLst>
              <a:ext uri="{FF2B5EF4-FFF2-40B4-BE49-F238E27FC236}">
                <a16:creationId xmlns:a16="http://schemas.microsoft.com/office/drawing/2014/main" id="{2A3696CF-9608-4AA5-8422-02D3A00EE348}"/>
              </a:ext>
            </a:extLst>
          </p:cNvPr>
          <p:cNvSpPr/>
          <p:nvPr/>
        </p:nvSpPr>
        <p:spPr>
          <a:xfrm rot="5400000">
            <a:off x="2301780" y="6345226"/>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ZoneTexte 86">
            <a:extLst>
              <a:ext uri="{FF2B5EF4-FFF2-40B4-BE49-F238E27FC236}">
                <a16:creationId xmlns:a16="http://schemas.microsoft.com/office/drawing/2014/main" id="{118D7372-5379-409D-956E-ED2B9BE6AF38}"/>
              </a:ext>
            </a:extLst>
          </p:cNvPr>
          <p:cNvSpPr txBox="1"/>
          <p:nvPr/>
        </p:nvSpPr>
        <p:spPr>
          <a:xfrm>
            <a:off x="2307775" y="6407487"/>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pic>
        <p:nvPicPr>
          <p:cNvPr id="88" name="Image 87">
            <a:extLst>
              <a:ext uri="{FF2B5EF4-FFF2-40B4-BE49-F238E27FC236}">
                <a16:creationId xmlns:a16="http://schemas.microsoft.com/office/drawing/2014/main" id="{E752DD73-ACE3-491E-B76F-6778C5DA2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892" y="7227142"/>
            <a:ext cx="2339998" cy="3240931"/>
          </a:xfrm>
          <a:prstGeom prst="rect">
            <a:avLst/>
          </a:prstGeom>
          <a:ln>
            <a:solidFill>
              <a:schemeClr val="bg1"/>
            </a:solidFill>
          </a:ln>
        </p:spPr>
      </p:pic>
      <p:sp>
        <p:nvSpPr>
          <p:cNvPr id="89" name="ZoneTexte 88">
            <a:extLst>
              <a:ext uri="{FF2B5EF4-FFF2-40B4-BE49-F238E27FC236}">
                <a16:creationId xmlns:a16="http://schemas.microsoft.com/office/drawing/2014/main" id="{B6BA748B-932A-4FED-91C0-4D966026BABF}"/>
              </a:ext>
            </a:extLst>
          </p:cNvPr>
          <p:cNvSpPr txBox="1"/>
          <p:nvPr/>
        </p:nvSpPr>
        <p:spPr>
          <a:xfrm>
            <a:off x="843359" y="7460390"/>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90" name="ZoneTexte 89">
            <a:extLst>
              <a:ext uri="{FF2B5EF4-FFF2-40B4-BE49-F238E27FC236}">
                <a16:creationId xmlns:a16="http://schemas.microsoft.com/office/drawing/2014/main" id="{0BADFA8D-00AB-4176-9C7B-A6C1CA1CCDE0}"/>
              </a:ext>
            </a:extLst>
          </p:cNvPr>
          <p:cNvSpPr txBox="1"/>
          <p:nvPr/>
        </p:nvSpPr>
        <p:spPr>
          <a:xfrm>
            <a:off x="965706" y="8290286"/>
            <a:ext cx="2187798" cy="677108"/>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en-US" sz="1400" dirty="0">
                <a:solidFill>
                  <a:schemeClr val="bg1"/>
                </a:solidFill>
                <a:latin typeface="Century Gothic" panose="020B0502020202020204" pitchFamily="34" charset="0"/>
              </a:rPr>
              <a:t>Hybrid OA within a national agreement</a:t>
            </a:r>
          </a:p>
        </p:txBody>
      </p:sp>
      <p:sp>
        <p:nvSpPr>
          <p:cNvPr id="91" name="ZoneTexte 90">
            <a:extLst>
              <a:ext uri="{FF2B5EF4-FFF2-40B4-BE49-F238E27FC236}">
                <a16:creationId xmlns:a16="http://schemas.microsoft.com/office/drawing/2014/main" id="{0C43683D-115A-4381-A8F4-5B053EA20F97}"/>
              </a:ext>
            </a:extLst>
          </p:cNvPr>
          <p:cNvSpPr txBox="1"/>
          <p:nvPr/>
        </p:nvSpPr>
        <p:spPr>
          <a:xfrm>
            <a:off x="963053" y="9068230"/>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12 months</a:t>
            </a:r>
          </a:p>
        </p:txBody>
      </p:sp>
      <p:sp>
        <p:nvSpPr>
          <p:cNvPr id="92" name="ZoneTexte 91">
            <a:extLst>
              <a:ext uri="{FF2B5EF4-FFF2-40B4-BE49-F238E27FC236}">
                <a16:creationId xmlns:a16="http://schemas.microsoft.com/office/drawing/2014/main" id="{DDC0B7EA-98AE-476B-85D2-B2EA6C314DC6}"/>
              </a:ext>
            </a:extLst>
          </p:cNvPr>
          <p:cNvSpPr txBox="1"/>
          <p:nvPr/>
        </p:nvSpPr>
        <p:spPr>
          <a:xfrm>
            <a:off x="965707" y="9661072"/>
            <a:ext cx="2187798" cy="461665"/>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a:t>
            </a:r>
            <a:r>
              <a:rPr lang="fr-FR" sz="1000" b="1" dirty="0" err="1">
                <a:solidFill>
                  <a:schemeClr val="bg1"/>
                </a:solidFill>
                <a:latin typeface="Century Gothic" panose="020B0502020202020204" pitchFamily="34" charset="0"/>
              </a:rPr>
              <a:t>price</a:t>
            </a:r>
            <a:endParaRPr lang="fr-FR" sz="1000" b="1" dirty="0">
              <a:solidFill>
                <a:schemeClr val="bg1"/>
              </a:solidFill>
              <a:latin typeface="Century Gothic" panose="020B0502020202020204" pitchFamily="34" charset="0"/>
            </a:endParaRPr>
          </a:p>
          <a:p>
            <a:r>
              <a:rPr lang="fr-FR" sz="1400" dirty="0">
                <a:solidFill>
                  <a:schemeClr val="bg1"/>
                </a:solidFill>
                <a:latin typeface="Century Gothic" panose="020B0502020202020204" pitchFamily="34" charset="0"/>
              </a:rPr>
              <a:t>2000 $</a:t>
            </a:r>
            <a:endParaRPr lang="fr-CH" sz="1400" dirty="0">
              <a:solidFill>
                <a:schemeClr val="bg1"/>
              </a:solidFill>
              <a:latin typeface="Century Gothic" panose="020B0502020202020204" pitchFamily="34" charset="0"/>
            </a:endParaRPr>
          </a:p>
        </p:txBody>
      </p:sp>
      <p:grpSp>
        <p:nvGrpSpPr>
          <p:cNvPr id="93" name="Groupe 92">
            <a:extLst>
              <a:ext uri="{FF2B5EF4-FFF2-40B4-BE49-F238E27FC236}">
                <a16:creationId xmlns:a16="http://schemas.microsoft.com/office/drawing/2014/main" id="{1B72421F-5E5A-4174-BB44-19461FFDC368}"/>
              </a:ext>
            </a:extLst>
          </p:cNvPr>
          <p:cNvGrpSpPr/>
          <p:nvPr/>
        </p:nvGrpSpPr>
        <p:grpSpPr>
          <a:xfrm>
            <a:off x="2540525" y="7526755"/>
            <a:ext cx="429578" cy="429578"/>
            <a:chOff x="1597259" y="2835323"/>
            <a:chExt cx="1065256" cy="1065256"/>
          </a:xfrm>
        </p:grpSpPr>
        <p:sp>
          <p:nvSpPr>
            <p:cNvPr id="94" name="Ellipse 93">
              <a:extLst>
                <a:ext uri="{FF2B5EF4-FFF2-40B4-BE49-F238E27FC236}">
                  <a16:creationId xmlns:a16="http://schemas.microsoft.com/office/drawing/2014/main" id="{97EF68F1-D22C-4F94-92B0-F735EB6A322B}"/>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5" name="Graphique 94" descr="Arbre à feuilles caduques">
              <a:extLst>
                <a:ext uri="{FF2B5EF4-FFF2-40B4-BE49-F238E27FC236}">
                  <a16:creationId xmlns:a16="http://schemas.microsoft.com/office/drawing/2014/main" id="{60B6D9DB-071F-451C-8BF2-0C316BE5ABD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99" name="Arc plein 98">
            <a:extLst>
              <a:ext uri="{FF2B5EF4-FFF2-40B4-BE49-F238E27FC236}">
                <a16:creationId xmlns:a16="http://schemas.microsoft.com/office/drawing/2014/main" id="{EE0F8533-CE47-4256-8161-2A28DB9A76BE}"/>
              </a:ext>
            </a:extLst>
          </p:cNvPr>
          <p:cNvSpPr/>
          <p:nvPr/>
        </p:nvSpPr>
        <p:spPr>
          <a:xfrm rot="2700000">
            <a:off x="2283852" y="6816802"/>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Arc plein 8">
            <a:extLst>
              <a:ext uri="{FF2B5EF4-FFF2-40B4-BE49-F238E27FC236}">
                <a16:creationId xmlns:a16="http://schemas.microsoft.com/office/drawing/2014/main" id="{AEE60DA7-7C41-4CF8-BABE-6409A297689C}"/>
              </a:ext>
            </a:extLst>
          </p:cNvPr>
          <p:cNvSpPr/>
          <p:nvPr/>
        </p:nvSpPr>
        <p:spPr>
          <a:xfrm rot="1342070">
            <a:off x="2589004" y="6968313"/>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8" name="Cube 97">
            <a:extLst>
              <a:ext uri="{FF2B5EF4-FFF2-40B4-BE49-F238E27FC236}">
                <a16:creationId xmlns:a16="http://schemas.microsoft.com/office/drawing/2014/main" id="{364B5D0B-B9A2-48F9-BF6C-B9210DC9DE16}"/>
              </a:ext>
            </a:extLst>
          </p:cNvPr>
          <p:cNvSpPr/>
          <p:nvPr/>
        </p:nvSpPr>
        <p:spPr>
          <a:xfrm rot="625775">
            <a:off x="2777192" y="6839805"/>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a:extLst>
              <a:ext uri="{FF2B5EF4-FFF2-40B4-BE49-F238E27FC236}">
                <a16:creationId xmlns:a16="http://schemas.microsoft.com/office/drawing/2014/main" id="{64DED413-FC7B-4F54-A9A5-A249B8ECD939}"/>
              </a:ext>
            </a:extLst>
          </p:cNvPr>
          <p:cNvSpPr/>
          <p:nvPr/>
        </p:nvSpPr>
        <p:spPr>
          <a:xfrm rot="625775">
            <a:off x="2951666" y="692022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a:extLst>
              <a:ext uri="{FF2B5EF4-FFF2-40B4-BE49-F238E27FC236}">
                <a16:creationId xmlns:a16="http://schemas.microsoft.com/office/drawing/2014/main" id="{3D91CDA6-178C-42D1-902C-08894EC6BB26}"/>
              </a:ext>
            </a:extLst>
          </p:cNvPr>
          <p:cNvSpPr/>
          <p:nvPr/>
        </p:nvSpPr>
        <p:spPr>
          <a:xfrm rot="625775">
            <a:off x="2872104" y="697786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a:extLst>
              <a:ext uri="{FF2B5EF4-FFF2-40B4-BE49-F238E27FC236}">
                <a16:creationId xmlns:a16="http://schemas.microsoft.com/office/drawing/2014/main" id="{53D6CF33-C7D2-45AB-964E-D2534E63C67B}"/>
              </a:ext>
            </a:extLst>
          </p:cNvPr>
          <p:cNvSpPr/>
          <p:nvPr/>
        </p:nvSpPr>
        <p:spPr>
          <a:xfrm rot="625775">
            <a:off x="2792867" y="703833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Larme 122">
            <a:extLst>
              <a:ext uri="{FF2B5EF4-FFF2-40B4-BE49-F238E27FC236}">
                <a16:creationId xmlns:a16="http://schemas.microsoft.com/office/drawing/2014/main" id="{99A0E260-1F1C-489B-A899-FA28C896D311}"/>
              </a:ext>
            </a:extLst>
          </p:cNvPr>
          <p:cNvSpPr/>
          <p:nvPr/>
        </p:nvSpPr>
        <p:spPr>
          <a:xfrm rot="5400000">
            <a:off x="2309363" y="9599129"/>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ZoneTexte 123">
            <a:extLst>
              <a:ext uri="{FF2B5EF4-FFF2-40B4-BE49-F238E27FC236}">
                <a16:creationId xmlns:a16="http://schemas.microsoft.com/office/drawing/2014/main" id="{3233D1A8-DB56-481C-B157-E3D2E31C5B4B}"/>
              </a:ext>
            </a:extLst>
          </p:cNvPr>
          <p:cNvSpPr txBox="1"/>
          <p:nvPr/>
        </p:nvSpPr>
        <p:spPr>
          <a:xfrm>
            <a:off x="2315358" y="9661390"/>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125" name="Arc plein 124">
            <a:extLst>
              <a:ext uri="{FF2B5EF4-FFF2-40B4-BE49-F238E27FC236}">
                <a16:creationId xmlns:a16="http://schemas.microsoft.com/office/drawing/2014/main" id="{BE092560-DF1F-456D-B781-85369AE63D42}"/>
              </a:ext>
            </a:extLst>
          </p:cNvPr>
          <p:cNvSpPr/>
          <p:nvPr/>
        </p:nvSpPr>
        <p:spPr>
          <a:xfrm rot="2700000">
            <a:off x="2291435" y="10070705"/>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6" name="Arc plein 125">
            <a:extLst>
              <a:ext uri="{FF2B5EF4-FFF2-40B4-BE49-F238E27FC236}">
                <a16:creationId xmlns:a16="http://schemas.microsoft.com/office/drawing/2014/main" id="{07F029E2-ADC2-4842-8327-EEE3C0544A52}"/>
              </a:ext>
            </a:extLst>
          </p:cNvPr>
          <p:cNvSpPr/>
          <p:nvPr/>
        </p:nvSpPr>
        <p:spPr>
          <a:xfrm rot="1342070">
            <a:off x="2596587" y="10222216"/>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27" name="Groupe 126">
            <a:extLst>
              <a:ext uri="{FF2B5EF4-FFF2-40B4-BE49-F238E27FC236}">
                <a16:creationId xmlns:a16="http://schemas.microsoft.com/office/drawing/2014/main" id="{72A378CE-4A0F-4F98-987D-1AE3588482EC}"/>
              </a:ext>
            </a:extLst>
          </p:cNvPr>
          <p:cNvGrpSpPr/>
          <p:nvPr/>
        </p:nvGrpSpPr>
        <p:grpSpPr>
          <a:xfrm rot="625775">
            <a:off x="2784775" y="10093708"/>
            <a:ext cx="288670" cy="288670"/>
            <a:chOff x="2590988" y="6826787"/>
            <a:chExt cx="288670" cy="288670"/>
          </a:xfrm>
        </p:grpSpPr>
        <p:sp>
          <p:nvSpPr>
            <p:cNvPr id="128" name="Cube 127">
              <a:extLst>
                <a:ext uri="{FF2B5EF4-FFF2-40B4-BE49-F238E27FC236}">
                  <a16:creationId xmlns:a16="http://schemas.microsoft.com/office/drawing/2014/main" id="{74371D26-865A-443A-B8B8-52DA1054E054}"/>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Ellipse 128">
              <a:extLst>
                <a:ext uri="{FF2B5EF4-FFF2-40B4-BE49-F238E27FC236}">
                  <a16:creationId xmlns:a16="http://schemas.microsoft.com/office/drawing/2014/main" id="{F31C2D87-4A4B-4187-9C45-1E958C291B88}"/>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Ellipse 130">
              <a:extLst>
                <a:ext uri="{FF2B5EF4-FFF2-40B4-BE49-F238E27FC236}">
                  <a16:creationId xmlns:a16="http://schemas.microsoft.com/office/drawing/2014/main" id="{146EC44C-EDD7-49B1-BAF3-8FFBE7B68E0F}"/>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Ellipse 132">
              <a:extLst>
                <a:ext uri="{FF2B5EF4-FFF2-40B4-BE49-F238E27FC236}">
                  <a16:creationId xmlns:a16="http://schemas.microsoft.com/office/drawing/2014/main" id="{67DE13F0-8322-463A-B382-F1DEE7A57582}"/>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Ellipse 136">
              <a:extLst>
                <a:ext uri="{FF2B5EF4-FFF2-40B4-BE49-F238E27FC236}">
                  <a16:creationId xmlns:a16="http://schemas.microsoft.com/office/drawing/2014/main" id="{5F11D88E-F209-4F3D-B0E9-A6212834F576}"/>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38" name="Image 137">
            <a:extLst>
              <a:ext uri="{FF2B5EF4-FFF2-40B4-BE49-F238E27FC236}">
                <a16:creationId xmlns:a16="http://schemas.microsoft.com/office/drawing/2014/main" id="{96A8567F-4869-4C62-946B-D12682B802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4527" y="733161"/>
            <a:ext cx="2339998" cy="3240931"/>
          </a:xfrm>
          <a:prstGeom prst="rect">
            <a:avLst/>
          </a:prstGeom>
          <a:ln>
            <a:solidFill>
              <a:schemeClr val="bg1"/>
            </a:solidFill>
          </a:ln>
        </p:spPr>
      </p:pic>
      <p:sp>
        <p:nvSpPr>
          <p:cNvPr id="139" name="ZoneTexte 138">
            <a:extLst>
              <a:ext uri="{FF2B5EF4-FFF2-40B4-BE49-F238E27FC236}">
                <a16:creationId xmlns:a16="http://schemas.microsoft.com/office/drawing/2014/main" id="{EDC5C31F-C14A-439B-8A7E-180CB2509EE1}"/>
              </a:ext>
            </a:extLst>
          </p:cNvPr>
          <p:cNvSpPr txBox="1"/>
          <p:nvPr/>
        </p:nvSpPr>
        <p:spPr>
          <a:xfrm>
            <a:off x="3191994" y="966409"/>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140" name="ZoneTexte 139">
            <a:extLst>
              <a:ext uri="{FF2B5EF4-FFF2-40B4-BE49-F238E27FC236}">
                <a16:creationId xmlns:a16="http://schemas.microsoft.com/office/drawing/2014/main" id="{91E1C719-480C-4E92-B69B-3E99C315580D}"/>
              </a:ext>
            </a:extLst>
          </p:cNvPr>
          <p:cNvSpPr txBox="1"/>
          <p:nvPr/>
        </p:nvSpPr>
        <p:spPr>
          <a:xfrm>
            <a:off x="3314341" y="1796305"/>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Gold OA</a:t>
            </a:r>
            <a:endParaRPr lang="fr-CH" sz="1400" dirty="0">
              <a:solidFill>
                <a:schemeClr val="bg1"/>
              </a:solidFill>
              <a:latin typeface="Century Gothic" panose="020B0502020202020204" pitchFamily="34" charset="0"/>
            </a:endParaRPr>
          </a:p>
        </p:txBody>
      </p:sp>
      <p:sp>
        <p:nvSpPr>
          <p:cNvPr id="141" name="ZoneTexte 140">
            <a:extLst>
              <a:ext uri="{FF2B5EF4-FFF2-40B4-BE49-F238E27FC236}">
                <a16:creationId xmlns:a16="http://schemas.microsoft.com/office/drawing/2014/main" id="{FCB5D2FB-CA42-48F3-B4B0-C38D2F6A5DAF}"/>
              </a:ext>
            </a:extLst>
          </p:cNvPr>
          <p:cNvSpPr txBox="1"/>
          <p:nvPr/>
        </p:nvSpPr>
        <p:spPr>
          <a:xfrm>
            <a:off x="3311689" y="2474288"/>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N/A</a:t>
            </a:r>
            <a:endParaRPr lang="fr-CH" sz="1400" spc="-70" dirty="0">
              <a:solidFill>
                <a:schemeClr val="bg1"/>
              </a:solidFill>
              <a:latin typeface="Century Gothic" panose="020B0502020202020204" pitchFamily="34" charset="0"/>
            </a:endParaRPr>
          </a:p>
        </p:txBody>
      </p:sp>
      <p:sp>
        <p:nvSpPr>
          <p:cNvPr id="142" name="ZoneTexte 141">
            <a:extLst>
              <a:ext uri="{FF2B5EF4-FFF2-40B4-BE49-F238E27FC236}">
                <a16:creationId xmlns:a16="http://schemas.microsoft.com/office/drawing/2014/main" id="{4A10B2DE-84D2-4988-925F-897D13B251F5}"/>
              </a:ext>
            </a:extLst>
          </p:cNvPr>
          <p:cNvSpPr txBox="1"/>
          <p:nvPr/>
        </p:nvSpPr>
        <p:spPr>
          <a:xfrm>
            <a:off x="3314342" y="3167091"/>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2000 $</a:t>
            </a:r>
            <a:endParaRPr lang="fr-CH" sz="1400" dirty="0">
              <a:solidFill>
                <a:schemeClr val="bg1"/>
              </a:solidFill>
              <a:latin typeface="Century Gothic" panose="020B0502020202020204" pitchFamily="34" charset="0"/>
            </a:endParaRPr>
          </a:p>
        </p:txBody>
      </p:sp>
      <p:grpSp>
        <p:nvGrpSpPr>
          <p:cNvPr id="143" name="Groupe 142">
            <a:extLst>
              <a:ext uri="{FF2B5EF4-FFF2-40B4-BE49-F238E27FC236}">
                <a16:creationId xmlns:a16="http://schemas.microsoft.com/office/drawing/2014/main" id="{8AE2FA44-FD02-4191-96D7-2C505E6B62C5}"/>
              </a:ext>
            </a:extLst>
          </p:cNvPr>
          <p:cNvGrpSpPr/>
          <p:nvPr/>
        </p:nvGrpSpPr>
        <p:grpSpPr>
          <a:xfrm>
            <a:off x="4889160" y="1032774"/>
            <a:ext cx="429578" cy="429578"/>
            <a:chOff x="1597259" y="2835323"/>
            <a:chExt cx="1065256" cy="1065256"/>
          </a:xfrm>
        </p:grpSpPr>
        <p:sp>
          <p:nvSpPr>
            <p:cNvPr id="144" name="Ellipse 143">
              <a:extLst>
                <a:ext uri="{FF2B5EF4-FFF2-40B4-BE49-F238E27FC236}">
                  <a16:creationId xmlns:a16="http://schemas.microsoft.com/office/drawing/2014/main" id="{A3750D38-1B04-44A9-8120-073CDCF7086F}"/>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5" name="Graphique 144" descr="Arbre à feuilles caduques">
              <a:extLst>
                <a:ext uri="{FF2B5EF4-FFF2-40B4-BE49-F238E27FC236}">
                  <a16:creationId xmlns:a16="http://schemas.microsoft.com/office/drawing/2014/main" id="{175E83BD-E05E-45FF-89F4-83EE93883F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146" name="Larme 145">
            <a:extLst>
              <a:ext uri="{FF2B5EF4-FFF2-40B4-BE49-F238E27FC236}">
                <a16:creationId xmlns:a16="http://schemas.microsoft.com/office/drawing/2014/main" id="{7B693CDD-7B89-4C8F-99FC-DB6A8272BDBD}"/>
              </a:ext>
            </a:extLst>
          </p:cNvPr>
          <p:cNvSpPr/>
          <p:nvPr/>
        </p:nvSpPr>
        <p:spPr>
          <a:xfrm rot="5400000">
            <a:off x="4647026" y="3102128"/>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 name="ZoneTexte 146">
            <a:extLst>
              <a:ext uri="{FF2B5EF4-FFF2-40B4-BE49-F238E27FC236}">
                <a16:creationId xmlns:a16="http://schemas.microsoft.com/office/drawing/2014/main" id="{011FBB93-2EE4-4502-A049-45ACA408354A}"/>
              </a:ext>
            </a:extLst>
          </p:cNvPr>
          <p:cNvSpPr txBox="1"/>
          <p:nvPr/>
        </p:nvSpPr>
        <p:spPr>
          <a:xfrm>
            <a:off x="4814856" y="3303637"/>
            <a:ext cx="540526"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Nego</a:t>
            </a: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pic>
        <p:nvPicPr>
          <p:cNvPr id="148" name="Image 147">
            <a:extLst>
              <a:ext uri="{FF2B5EF4-FFF2-40B4-BE49-F238E27FC236}">
                <a16:creationId xmlns:a16="http://schemas.microsoft.com/office/drawing/2014/main" id="{D300C8CA-0D5A-4AC1-8E82-11F17101C5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9647" y="733161"/>
            <a:ext cx="2339998" cy="3240931"/>
          </a:xfrm>
          <a:prstGeom prst="rect">
            <a:avLst/>
          </a:prstGeom>
          <a:ln>
            <a:solidFill>
              <a:schemeClr val="bg1"/>
            </a:solidFill>
          </a:ln>
        </p:spPr>
      </p:pic>
      <p:sp>
        <p:nvSpPr>
          <p:cNvPr id="149" name="ZoneTexte 148">
            <a:extLst>
              <a:ext uri="{FF2B5EF4-FFF2-40B4-BE49-F238E27FC236}">
                <a16:creationId xmlns:a16="http://schemas.microsoft.com/office/drawing/2014/main" id="{5F7D764B-C330-4A66-9C87-D9885A635341}"/>
              </a:ext>
            </a:extLst>
          </p:cNvPr>
          <p:cNvSpPr txBox="1"/>
          <p:nvPr/>
        </p:nvSpPr>
        <p:spPr>
          <a:xfrm>
            <a:off x="5527114" y="966409"/>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150" name="ZoneTexte 149">
            <a:extLst>
              <a:ext uri="{FF2B5EF4-FFF2-40B4-BE49-F238E27FC236}">
                <a16:creationId xmlns:a16="http://schemas.microsoft.com/office/drawing/2014/main" id="{4BDDC2FF-A506-4271-BF1E-F38D55C3B7B8}"/>
              </a:ext>
            </a:extLst>
          </p:cNvPr>
          <p:cNvSpPr txBox="1"/>
          <p:nvPr/>
        </p:nvSpPr>
        <p:spPr>
          <a:xfrm>
            <a:off x="5649461" y="1796305"/>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Gold OA</a:t>
            </a:r>
            <a:endParaRPr lang="fr-CH" sz="1400" dirty="0">
              <a:solidFill>
                <a:schemeClr val="bg1"/>
              </a:solidFill>
              <a:latin typeface="Century Gothic" panose="020B0502020202020204" pitchFamily="34" charset="0"/>
            </a:endParaRPr>
          </a:p>
        </p:txBody>
      </p:sp>
      <p:sp>
        <p:nvSpPr>
          <p:cNvPr id="151" name="ZoneTexte 150">
            <a:extLst>
              <a:ext uri="{FF2B5EF4-FFF2-40B4-BE49-F238E27FC236}">
                <a16:creationId xmlns:a16="http://schemas.microsoft.com/office/drawing/2014/main" id="{7D249CD4-CE4F-404B-B81D-7FAA47005719}"/>
              </a:ext>
            </a:extLst>
          </p:cNvPr>
          <p:cNvSpPr txBox="1"/>
          <p:nvPr/>
        </p:nvSpPr>
        <p:spPr>
          <a:xfrm>
            <a:off x="5646809" y="2474288"/>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N/A</a:t>
            </a:r>
            <a:endParaRPr lang="fr-CH" sz="1400" spc="-70" dirty="0">
              <a:solidFill>
                <a:schemeClr val="bg1"/>
              </a:solidFill>
              <a:latin typeface="Century Gothic" panose="020B0502020202020204" pitchFamily="34" charset="0"/>
            </a:endParaRPr>
          </a:p>
        </p:txBody>
      </p:sp>
      <p:sp>
        <p:nvSpPr>
          <p:cNvPr id="152" name="ZoneTexte 151">
            <a:extLst>
              <a:ext uri="{FF2B5EF4-FFF2-40B4-BE49-F238E27FC236}">
                <a16:creationId xmlns:a16="http://schemas.microsoft.com/office/drawing/2014/main" id="{051A0593-E3FC-469C-B8BF-C3D0FEE74978}"/>
              </a:ext>
            </a:extLst>
          </p:cNvPr>
          <p:cNvSpPr txBox="1"/>
          <p:nvPr/>
        </p:nvSpPr>
        <p:spPr>
          <a:xfrm>
            <a:off x="5649462" y="3167091"/>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2000 $</a:t>
            </a:r>
            <a:endParaRPr lang="fr-CH" sz="1400" dirty="0">
              <a:solidFill>
                <a:schemeClr val="bg1"/>
              </a:solidFill>
              <a:latin typeface="Century Gothic" panose="020B0502020202020204" pitchFamily="34" charset="0"/>
            </a:endParaRPr>
          </a:p>
        </p:txBody>
      </p:sp>
      <p:grpSp>
        <p:nvGrpSpPr>
          <p:cNvPr id="153" name="Groupe 152">
            <a:extLst>
              <a:ext uri="{FF2B5EF4-FFF2-40B4-BE49-F238E27FC236}">
                <a16:creationId xmlns:a16="http://schemas.microsoft.com/office/drawing/2014/main" id="{F8AAA4BD-AE5E-405C-B8B8-960B9E841858}"/>
              </a:ext>
            </a:extLst>
          </p:cNvPr>
          <p:cNvGrpSpPr/>
          <p:nvPr/>
        </p:nvGrpSpPr>
        <p:grpSpPr>
          <a:xfrm>
            <a:off x="7224280" y="1032774"/>
            <a:ext cx="429578" cy="429578"/>
            <a:chOff x="1597259" y="2835323"/>
            <a:chExt cx="1065256" cy="1065256"/>
          </a:xfrm>
        </p:grpSpPr>
        <p:sp>
          <p:nvSpPr>
            <p:cNvPr id="154" name="Ellipse 153">
              <a:extLst>
                <a:ext uri="{FF2B5EF4-FFF2-40B4-BE49-F238E27FC236}">
                  <a16:creationId xmlns:a16="http://schemas.microsoft.com/office/drawing/2014/main" id="{9D97EEDB-B1E5-4977-9614-DF9DC9F9E06B}"/>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5" name="Graphique 154" descr="Arbre à feuilles caduques">
              <a:extLst>
                <a:ext uri="{FF2B5EF4-FFF2-40B4-BE49-F238E27FC236}">
                  <a16:creationId xmlns:a16="http://schemas.microsoft.com/office/drawing/2014/main" id="{DF5A7FD2-147C-4E01-8710-E6038058D69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156" name="Larme 155">
            <a:extLst>
              <a:ext uri="{FF2B5EF4-FFF2-40B4-BE49-F238E27FC236}">
                <a16:creationId xmlns:a16="http://schemas.microsoft.com/office/drawing/2014/main" id="{13F08D37-C3BC-4196-8BC4-EC8B97D71C69}"/>
              </a:ext>
            </a:extLst>
          </p:cNvPr>
          <p:cNvSpPr/>
          <p:nvPr/>
        </p:nvSpPr>
        <p:spPr>
          <a:xfrm rot="5400000">
            <a:off x="6982146" y="3102128"/>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7" name="ZoneTexte 156">
            <a:extLst>
              <a:ext uri="{FF2B5EF4-FFF2-40B4-BE49-F238E27FC236}">
                <a16:creationId xmlns:a16="http://schemas.microsoft.com/office/drawing/2014/main" id="{5C7D1E47-44E6-4246-A119-15E507275EA9}"/>
              </a:ext>
            </a:extLst>
          </p:cNvPr>
          <p:cNvSpPr txBox="1"/>
          <p:nvPr/>
        </p:nvSpPr>
        <p:spPr>
          <a:xfrm>
            <a:off x="7149976" y="3303637"/>
            <a:ext cx="540526"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Nego</a:t>
            </a: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pic>
        <p:nvPicPr>
          <p:cNvPr id="158" name="Image 157">
            <a:extLst>
              <a:ext uri="{FF2B5EF4-FFF2-40B4-BE49-F238E27FC236}">
                <a16:creationId xmlns:a16="http://schemas.microsoft.com/office/drawing/2014/main" id="{676F345B-3DC5-4B43-9767-9A95DAEAA7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4527" y="3980283"/>
            <a:ext cx="2339998" cy="3240931"/>
          </a:xfrm>
          <a:prstGeom prst="rect">
            <a:avLst/>
          </a:prstGeom>
          <a:ln>
            <a:solidFill>
              <a:schemeClr val="bg1"/>
            </a:solidFill>
          </a:ln>
        </p:spPr>
      </p:pic>
      <p:sp>
        <p:nvSpPr>
          <p:cNvPr id="159" name="ZoneTexte 158">
            <a:extLst>
              <a:ext uri="{FF2B5EF4-FFF2-40B4-BE49-F238E27FC236}">
                <a16:creationId xmlns:a16="http://schemas.microsoft.com/office/drawing/2014/main" id="{244BC5AF-8C2A-4D44-826A-97D28DCB877B}"/>
              </a:ext>
            </a:extLst>
          </p:cNvPr>
          <p:cNvSpPr txBox="1"/>
          <p:nvPr/>
        </p:nvSpPr>
        <p:spPr>
          <a:xfrm>
            <a:off x="3191994" y="4213531"/>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160" name="ZoneTexte 159">
            <a:extLst>
              <a:ext uri="{FF2B5EF4-FFF2-40B4-BE49-F238E27FC236}">
                <a16:creationId xmlns:a16="http://schemas.microsoft.com/office/drawing/2014/main" id="{5298BC1A-E154-4C39-8B69-F06CCD118C16}"/>
              </a:ext>
            </a:extLst>
          </p:cNvPr>
          <p:cNvSpPr txBox="1"/>
          <p:nvPr/>
        </p:nvSpPr>
        <p:spPr>
          <a:xfrm>
            <a:off x="3314341" y="5043427"/>
            <a:ext cx="2187798" cy="677108"/>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en-US" sz="1400" dirty="0">
                <a:solidFill>
                  <a:schemeClr val="bg1"/>
                </a:solidFill>
                <a:latin typeface="Century Gothic" panose="020B0502020202020204" pitchFamily="34" charset="0"/>
              </a:rPr>
              <a:t>Hybrid OA within a national agreement</a:t>
            </a:r>
          </a:p>
        </p:txBody>
      </p:sp>
      <p:sp>
        <p:nvSpPr>
          <p:cNvPr id="161" name="ZoneTexte 160">
            <a:extLst>
              <a:ext uri="{FF2B5EF4-FFF2-40B4-BE49-F238E27FC236}">
                <a16:creationId xmlns:a16="http://schemas.microsoft.com/office/drawing/2014/main" id="{C0507DB9-AB9F-472E-B8BE-406115E0183F}"/>
              </a:ext>
            </a:extLst>
          </p:cNvPr>
          <p:cNvSpPr txBox="1"/>
          <p:nvPr/>
        </p:nvSpPr>
        <p:spPr>
          <a:xfrm>
            <a:off x="3311689" y="5829836"/>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12 months</a:t>
            </a:r>
          </a:p>
        </p:txBody>
      </p:sp>
      <p:sp>
        <p:nvSpPr>
          <p:cNvPr id="162" name="ZoneTexte 161">
            <a:extLst>
              <a:ext uri="{FF2B5EF4-FFF2-40B4-BE49-F238E27FC236}">
                <a16:creationId xmlns:a16="http://schemas.microsoft.com/office/drawing/2014/main" id="{B9904393-A77B-49F4-BC15-492CEA5FBC3B}"/>
              </a:ext>
            </a:extLst>
          </p:cNvPr>
          <p:cNvSpPr txBox="1"/>
          <p:nvPr/>
        </p:nvSpPr>
        <p:spPr>
          <a:xfrm>
            <a:off x="3314342" y="6414213"/>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1000 $</a:t>
            </a:r>
            <a:endParaRPr lang="fr-CH" sz="1400" dirty="0">
              <a:solidFill>
                <a:schemeClr val="bg1"/>
              </a:solidFill>
              <a:latin typeface="Century Gothic" panose="020B0502020202020204" pitchFamily="34" charset="0"/>
            </a:endParaRPr>
          </a:p>
        </p:txBody>
      </p:sp>
      <p:grpSp>
        <p:nvGrpSpPr>
          <p:cNvPr id="163" name="Groupe 162">
            <a:extLst>
              <a:ext uri="{FF2B5EF4-FFF2-40B4-BE49-F238E27FC236}">
                <a16:creationId xmlns:a16="http://schemas.microsoft.com/office/drawing/2014/main" id="{B4D6A8BE-7F50-439F-B975-308773998400}"/>
              </a:ext>
            </a:extLst>
          </p:cNvPr>
          <p:cNvGrpSpPr/>
          <p:nvPr/>
        </p:nvGrpSpPr>
        <p:grpSpPr>
          <a:xfrm>
            <a:off x="4889160" y="4279896"/>
            <a:ext cx="429578" cy="429578"/>
            <a:chOff x="1597259" y="2835323"/>
            <a:chExt cx="1065256" cy="1065256"/>
          </a:xfrm>
        </p:grpSpPr>
        <p:sp>
          <p:nvSpPr>
            <p:cNvPr id="164" name="Ellipse 163">
              <a:extLst>
                <a:ext uri="{FF2B5EF4-FFF2-40B4-BE49-F238E27FC236}">
                  <a16:creationId xmlns:a16="http://schemas.microsoft.com/office/drawing/2014/main" id="{EBDE024B-E599-409B-AD50-748C96BF5A37}"/>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5" name="Graphique 164" descr="Arbre à feuilles caduques">
              <a:extLst>
                <a:ext uri="{FF2B5EF4-FFF2-40B4-BE49-F238E27FC236}">
                  <a16:creationId xmlns:a16="http://schemas.microsoft.com/office/drawing/2014/main" id="{28678B67-7F69-4E59-8093-0A629EB9B3E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166" name="Larme 165">
            <a:extLst>
              <a:ext uri="{FF2B5EF4-FFF2-40B4-BE49-F238E27FC236}">
                <a16:creationId xmlns:a16="http://schemas.microsoft.com/office/drawing/2014/main" id="{2B846067-5B59-435E-8101-74AF36683DA8}"/>
              </a:ext>
            </a:extLst>
          </p:cNvPr>
          <p:cNvSpPr/>
          <p:nvPr/>
        </p:nvSpPr>
        <p:spPr>
          <a:xfrm rot="5400000">
            <a:off x="4650416" y="6343913"/>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7" name="ZoneTexte 166">
            <a:extLst>
              <a:ext uri="{FF2B5EF4-FFF2-40B4-BE49-F238E27FC236}">
                <a16:creationId xmlns:a16="http://schemas.microsoft.com/office/drawing/2014/main" id="{1976DF19-9228-4569-972B-5C54EA038A9B}"/>
              </a:ext>
            </a:extLst>
          </p:cNvPr>
          <p:cNvSpPr txBox="1"/>
          <p:nvPr/>
        </p:nvSpPr>
        <p:spPr>
          <a:xfrm>
            <a:off x="4656411" y="6406174"/>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168" name="Arc plein 167">
            <a:extLst>
              <a:ext uri="{FF2B5EF4-FFF2-40B4-BE49-F238E27FC236}">
                <a16:creationId xmlns:a16="http://schemas.microsoft.com/office/drawing/2014/main" id="{9EAA04AE-EA21-47B7-8981-D36A946B0EB3}"/>
              </a:ext>
            </a:extLst>
          </p:cNvPr>
          <p:cNvSpPr/>
          <p:nvPr/>
        </p:nvSpPr>
        <p:spPr>
          <a:xfrm rot="2700000">
            <a:off x="4632488" y="6815489"/>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9" name="Arc plein 168">
            <a:extLst>
              <a:ext uri="{FF2B5EF4-FFF2-40B4-BE49-F238E27FC236}">
                <a16:creationId xmlns:a16="http://schemas.microsoft.com/office/drawing/2014/main" id="{D574BCE0-0867-4B7A-A608-EB341CF89C97}"/>
              </a:ext>
            </a:extLst>
          </p:cNvPr>
          <p:cNvSpPr/>
          <p:nvPr/>
        </p:nvSpPr>
        <p:spPr>
          <a:xfrm rot="1342070">
            <a:off x="4937640" y="6967000"/>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0" name="Cube 169">
            <a:extLst>
              <a:ext uri="{FF2B5EF4-FFF2-40B4-BE49-F238E27FC236}">
                <a16:creationId xmlns:a16="http://schemas.microsoft.com/office/drawing/2014/main" id="{B050ECDA-2D24-4F54-AB6B-16E96A7238C4}"/>
              </a:ext>
            </a:extLst>
          </p:cNvPr>
          <p:cNvSpPr/>
          <p:nvPr/>
        </p:nvSpPr>
        <p:spPr>
          <a:xfrm rot="625775">
            <a:off x="5125828" y="6838492"/>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1" name="Ellipse 170">
            <a:extLst>
              <a:ext uri="{FF2B5EF4-FFF2-40B4-BE49-F238E27FC236}">
                <a16:creationId xmlns:a16="http://schemas.microsoft.com/office/drawing/2014/main" id="{ABA109AF-F8F3-4FBD-BC7E-42C37E99A28A}"/>
              </a:ext>
            </a:extLst>
          </p:cNvPr>
          <p:cNvSpPr/>
          <p:nvPr/>
        </p:nvSpPr>
        <p:spPr>
          <a:xfrm rot="625775">
            <a:off x="5300302" y="691891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2" name="Ellipse 171">
            <a:extLst>
              <a:ext uri="{FF2B5EF4-FFF2-40B4-BE49-F238E27FC236}">
                <a16:creationId xmlns:a16="http://schemas.microsoft.com/office/drawing/2014/main" id="{4DEAB12C-2280-4B32-8FA3-FB55408A0BF2}"/>
              </a:ext>
            </a:extLst>
          </p:cNvPr>
          <p:cNvSpPr/>
          <p:nvPr/>
        </p:nvSpPr>
        <p:spPr>
          <a:xfrm rot="625775">
            <a:off x="5220740" y="697655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3" name="Ellipse 172">
            <a:extLst>
              <a:ext uri="{FF2B5EF4-FFF2-40B4-BE49-F238E27FC236}">
                <a16:creationId xmlns:a16="http://schemas.microsoft.com/office/drawing/2014/main" id="{6AA5FA77-4E05-48AF-B035-7D7BB051EB13}"/>
              </a:ext>
            </a:extLst>
          </p:cNvPr>
          <p:cNvSpPr/>
          <p:nvPr/>
        </p:nvSpPr>
        <p:spPr>
          <a:xfrm rot="625775">
            <a:off x="5141503" y="703702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4" name="Image 173">
            <a:extLst>
              <a:ext uri="{FF2B5EF4-FFF2-40B4-BE49-F238E27FC236}">
                <a16:creationId xmlns:a16="http://schemas.microsoft.com/office/drawing/2014/main" id="{E2285A58-DF35-4FE9-B6ED-5FF9E758DE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9987" y="3980283"/>
            <a:ext cx="2339998" cy="3240931"/>
          </a:xfrm>
          <a:prstGeom prst="rect">
            <a:avLst/>
          </a:prstGeom>
          <a:ln>
            <a:solidFill>
              <a:schemeClr val="bg1"/>
            </a:solidFill>
          </a:ln>
        </p:spPr>
      </p:pic>
      <p:sp>
        <p:nvSpPr>
          <p:cNvPr id="175" name="ZoneTexte 174">
            <a:extLst>
              <a:ext uri="{FF2B5EF4-FFF2-40B4-BE49-F238E27FC236}">
                <a16:creationId xmlns:a16="http://schemas.microsoft.com/office/drawing/2014/main" id="{32AF9EDA-8D4C-4917-B560-E439110EC577}"/>
              </a:ext>
            </a:extLst>
          </p:cNvPr>
          <p:cNvSpPr txBox="1"/>
          <p:nvPr/>
        </p:nvSpPr>
        <p:spPr>
          <a:xfrm>
            <a:off x="5527454" y="4213531"/>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176" name="ZoneTexte 175">
            <a:extLst>
              <a:ext uri="{FF2B5EF4-FFF2-40B4-BE49-F238E27FC236}">
                <a16:creationId xmlns:a16="http://schemas.microsoft.com/office/drawing/2014/main" id="{A0E32188-023D-455B-B3C9-0590B92565B6}"/>
              </a:ext>
            </a:extLst>
          </p:cNvPr>
          <p:cNvSpPr txBox="1"/>
          <p:nvPr/>
        </p:nvSpPr>
        <p:spPr>
          <a:xfrm>
            <a:off x="5649801" y="5043427"/>
            <a:ext cx="2187798" cy="677108"/>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en-US" sz="1400" dirty="0">
                <a:solidFill>
                  <a:schemeClr val="bg1"/>
                </a:solidFill>
                <a:latin typeface="Century Gothic" panose="020B0502020202020204" pitchFamily="34" charset="0"/>
              </a:rPr>
              <a:t>Hybrid OA within a national agreement</a:t>
            </a:r>
          </a:p>
        </p:txBody>
      </p:sp>
      <p:sp>
        <p:nvSpPr>
          <p:cNvPr id="177" name="ZoneTexte 176">
            <a:extLst>
              <a:ext uri="{FF2B5EF4-FFF2-40B4-BE49-F238E27FC236}">
                <a16:creationId xmlns:a16="http://schemas.microsoft.com/office/drawing/2014/main" id="{65C2B474-D211-4224-BAA1-96676DF52C3C}"/>
              </a:ext>
            </a:extLst>
          </p:cNvPr>
          <p:cNvSpPr txBox="1"/>
          <p:nvPr/>
        </p:nvSpPr>
        <p:spPr>
          <a:xfrm>
            <a:off x="5647149" y="5829836"/>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12 months</a:t>
            </a:r>
          </a:p>
        </p:txBody>
      </p:sp>
      <p:sp>
        <p:nvSpPr>
          <p:cNvPr id="178" name="ZoneTexte 177">
            <a:extLst>
              <a:ext uri="{FF2B5EF4-FFF2-40B4-BE49-F238E27FC236}">
                <a16:creationId xmlns:a16="http://schemas.microsoft.com/office/drawing/2014/main" id="{7F288300-2D7D-4662-802D-6AE76031A691}"/>
              </a:ext>
            </a:extLst>
          </p:cNvPr>
          <p:cNvSpPr txBox="1"/>
          <p:nvPr/>
        </p:nvSpPr>
        <p:spPr>
          <a:xfrm>
            <a:off x="5649802" y="6414213"/>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1000 $</a:t>
            </a:r>
            <a:endParaRPr lang="fr-CH" sz="1400" dirty="0">
              <a:solidFill>
                <a:schemeClr val="bg1"/>
              </a:solidFill>
              <a:latin typeface="Century Gothic" panose="020B0502020202020204" pitchFamily="34" charset="0"/>
            </a:endParaRPr>
          </a:p>
        </p:txBody>
      </p:sp>
      <p:grpSp>
        <p:nvGrpSpPr>
          <p:cNvPr id="179" name="Groupe 178">
            <a:extLst>
              <a:ext uri="{FF2B5EF4-FFF2-40B4-BE49-F238E27FC236}">
                <a16:creationId xmlns:a16="http://schemas.microsoft.com/office/drawing/2014/main" id="{122AF977-1073-400F-9130-A84CB099E939}"/>
              </a:ext>
            </a:extLst>
          </p:cNvPr>
          <p:cNvGrpSpPr/>
          <p:nvPr/>
        </p:nvGrpSpPr>
        <p:grpSpPr>
          <a:xfrm>
            <a:off x="7224620" y="4279896"/>
            <a:ext cx="429578" cy="429578"/>
            <a:chOff x="1597259" y="2835323"/>
            <a:chExt cx="1065256" cy="1065256"/>
          </a:xfrm>
        </p:grpSpPr>
        <p:sp>
          <p:nvSpPr>
            <p:cNvPr id="180" name="Ellipse 179">
              <a:extLst>
                <a:ext uri="{FF2B5EF4-FFF2-40B4-BE49-F238E27FC236}">
                  <a16:creationId xmlns:a16="http://schemas.microsoft.com/office/drawing/2014/main" id="{54E5DC25-8FCD-4682-B8B3-5EFFD1E294E7}"/>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1" name="Graphique 180" descr="Arbre à feuilles caduques">
              <a:extLst>
                <a:ext uri="{FF2B5EF4-FFF2-40B4-BE49-F238E27FC236}">
                  <a16:creationId xmlns:a16="http://schemas.microsoft.com/office/drawing/2014/main" id="{13CB5558-7BF5-4EEF-899A-F912C6C1DA0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191" name="Larme 190">
            <a:extLst>
              <a:ext uri="{FF2B5EF4-FFF2-40B4-BE49-F238E27FC236}">
                <a16:creationId xmlns:a16="http://schemas.microsoft.com/office/drawing/2014/main" id="{81223DC5-085B-4608-BA3B-671E11C8266F}"/>
              </a:ext>
            </a:extLst>
          </p:cNvPr>
          <p:cNvSpPr/>
          <p:nvPr/>
        </p:nvSpPr>
        <p:spPr>
          <a:xfrm rot="5400000">
            <a:off x="6985876" y="6343913"/>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2" name="ZoneTexte 191">
            <a:extLst>
              <a:ext uri="{FF2B5EF4-FFF2-40B4-BE49-F238E27FC236}">
                <a16:creationId xmlns:a16="http://schemas.microsoft.com/office/drawing/2014/main" id="{8133CE2E-FE2B-4956-8E12-EE54113B09D8}"/>
              </a:ext>
            </a:extLst>
          </p:cNvPr>
          <p:cNvSpPr txBox="1"/>
          <p:nvPr/>
        </p:nvSpPr>
        <p:spPr>
          <a:xfrm>
            <a:off x="6991871" y="6406174"/>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193" name="Arc plein 192">
            <a:extLst>
              <a:ext uri="{FF2B5EF4-FFF2-40B4-BE49-F238E27FC236}">
                <a16:creationId xmlns:a16="http://schemas.microsoft.com/office/drawing/2014/main" id="{8EE6D066-E0A3-4769-9EC3-4D0B89CFBD80}"/>
              </a:ext>
            </a:extLst>
          </p:cNvPr>
          <p:cNvSpPr/>
          <p:nvPr/>
        </p:nvSpPr>
        <p:spPr>
          <a:xfrm rot="2700000">
            <a:off x="6967948" y="6815489"/>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5" name="Arc plein 194">
            <a:extLst>
              <a:ext uri="{FF2B5EF4-FFF2-40B4-BE49-F238E27FC236}">
                <a16:creationId xmlns:a16="http://schemas.microsoft.com/office/drawing/2014/main" id="{3F3B15EE-E842-41D6-9E0E-F13BCF8A9D8B}"/>
              </a:ext>
            </a:extLst>
          </p:cNvPr>
          <p:cNvSpPr/>
          <p:nvPr/>
        </p:nvSpPr>
        <p:spPr>
          <a:xfrm rot="1342070">
            <a:off x="7273100" y="6967000"/>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7" name="Cube 196">
            <a:extLst>
              <a:ext uri="{FF2B5EF4-FFF2-40B4-BE49-F238E27FC236}">
                <a16:creationId xmlns:a16="http://schemas.microsoft.com/office/drawing/2014/main" id="{47378D2E-0A6B-46C7-A65A-220664101F9B}"/>
              </a:ext>
            </a:extLst>
          </p:cNvPr>
          <p:cNvSpPr/>
          <p:nvPr/>
        </p:nvSpPr>
        <p:spPr>
          <a:xfrm rot="625775">
            <a:off x="7461288" y="6838492"/>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8" name="Ellipse 197">
            <a:extLst>
              <a:ext uri="{FF2B5EF4-FFF2-40B4-BE49-F238E27FC236}">
                <a16:creationId xmlns:a16="http://schemas.microsoft.com/office/drawing/2014/main" id="{82672769-D3EA-4E4E-8F79-DC888A8BD4C6}"/>
              </a:ext>
            </a:extLst>
          </p:cNvPr>
          <p:cNvSpPr/>
          <p:nvPr/>
        </p:nvSpPr>
        <p:spPr>
          <a:xfrm rot="625775">
            <a:off x="7635762" y="691891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9" name="Ellipse 198">
            <a:extLst>
              <a:ext uri="{FF2B5EF4-FFF2-40B4-BE49-F238E27FC236}">
                <a16:creationId xmlns:a16="http://schemas.microsoft.com/office/drawing/2014/main" id="{68C3D89B-98EF-44BF-8F2B-D3C249F6F270}"/>
              </a:ext>
            </a:extLst>
          </p:cNvPr>
          <p:cNvSpPr/>
          <p:nvPr/>
        </p:nvSpPr>
        <p:spPr>
          <a:xfrm rot="625775">
            <a:off x="7556200" y="697655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0" name="Ellipse 199">
            <a:extLst>
              <a:ext uri="{FF2B5EF4-FFF2-40B4-BE49-F238E27FC236}">
                <a16:creationId xmlns:a16="http://schemas.microsoft.com/office/drawing/2014/main" id="{D4C8F884-DCB6-46C4-9B0C-A9FE12723249}"/>
              </a:ext>
            </a:extLst>
          </p:cNvPr>
          <p:cNvSpPr/>
          <p:nvPr/>
        </p:nvSpPr>
        <p:spPr>
          <a:xfrm rot="625775">
            <a:off x="7476963" y="703702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1" name="Image 200">
            <a:extLst>
              <a:ext uri="{FF2B5EF4-FFF2-40B4-BE49-F238E27FC236}">
                <a16:creationId xmlns:a16="http://schemas.microsoft.com/office/drawing/2014/main" id="{675B1B6E-5493-4413-807F-9B179F36D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9645" y="3974669"/>
            <a:ext cx="2339998" cy="3240931"/>
          </a:xfrm>
          <a:prstGeom prst="rect">
            <a:avLst/>
          </a:prstGeom>
          <a:ln>
            <a:solidFill>
              <a:schemeClr val="bg1"/>
            </a:solidFill>
          </a:ln>
        </p:spPr>
      </p:pic>
      <p:sp>
        <p:nvSpPr>
          <p:cNvPr id="202" name="ZoneTexte 201">
            <a:extLst>
              <a:ext uri="{FF2B5EF4-FFF2-40B4-BE49-F238E27FC236}">
                <a16:creationId xmlns:a16="http://schemas.microsoft.com/office/drawing/2014/main" id="{92BAB810-BBDE-4542-882E-E2D1AD80D2F3}"/>
              </a:ext>
            </a:extLst>
          </p:cNvPr>
          <p:cNvSpPr txBox="1"/>
          <p:nvPr/>
        </p:nvSpPr>
        <p:spPr>
          <a:xfrm>
            <a:off x="7867112" y="4207917"/>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03" name="ZoneTexte 202">
            <a:extLst>
              <a:ext uri="{FF2B5EF4-FFF2-40B4-BE49-F238E27FC236}">
                <a16:creationId xmlns:a16="http://schemas.microsoft.com/office/drawing/2014/main" id="{26901507-ED2A-45E4-8FEA-1EC4F101B889}"/>
              </a:ext>
            </a:extLst>
          </p:cNvPr>
          <p:cNvSpPr txBox="1"/>
          <p:nvPr/>
        </p:nvSpPr>
        <p:spPr>
          <a:xfrm>
            <a:off x="7989459" y="5037813"/>
            <a:ext cx="2187798" cy="677108"/>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en-US" sz="1400" dirty="0">
                <a:solidFill>
                  <a:schemeClr val="bg1"/>
                </a:solidFill>
                <a:latin typeface="Century Gothic" panose="020B0502020202020204" pitchFamily="34" charset="0"/>
              </a:rPr>
              <a:t>Hybrid OA within a national agreement</a:t>
            </a:r>
          </a:p>
        </p:txBody>
      </p:sp>
      <p:sp>
        <p:nvSpPr>
          <p:cNvPr id="204" name="ZoneTexte 203">
            <a:extLst>
              <a:ext uri="{FF2B5EF4-FFF2-40B4-BE49-F238E27FC236}">
                <a16:creationId xmlns:a16="http://schemas.microsoft.com/office/drawing/2014/main" id="{A6B55FB0-5507-481F-91A4-2B1D1AA2D8BB}"/>
              </a:ext>
            </a:extLst>
          </p:cNvPr>
          <p:cNvSpPr txBox="1"/>
          <p:nvPr/>
        </p:nvSpPr>
        <p:spPr>
          <a:xfrm>
            <a:off x="7986807" y="5824222"/>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12 months</a:t>
            </a:r>
          </a:p>
        </p:txBody>
      </p:sp>
      <p:sp>
        <p:nvSpPr>
          <p:cNvPr id="205" name="ZoneTexte 204">
            <a:extLst>
              <a:ext uri="{FF2B5EF4-FFF2-40B4-BE49-F238E27FC236}">
                <a16:creationId xmlns:a16="http://schemas.microsoft.com/office/drawing/2014/main" id="{5807F2DC-1AEC-40BF-8BBE-C48DAE99ED01}"/>
              </a:ext>
            </a:extLst>
          </p:cNvPr>
          <p:cNvSpPr txBox="1"/>
          <p:nvPr/>
        </p:nvSpPr>
        <p:spPr>
          <a:xfrm>
            <a:off x="7989460" y="6408599"/>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1000 $</a:t>
            </a:r>
            <a:endParaRPr lang="fr-CH" sz="1400" dirty="0">
              <a:solidFill>
                <a:schemeClr val="bg1"/>
              </a:solidFill>
              <a:latin typeface="Century Gothic" panose="020B0502020202020204" pitchFamily="34" charset="0"/>
            </a:endParaRPr>
          </a:p>
        </p:txBody>
      </p:sp>
      <p:grpSp>
        <p:nvGrpSpPr>
          <p:cNvPr id="206" name="Groupe 205">
            <a:extLst>
              <a:ext uri="{FF2B5EF4-FFF2-40B4-BE49-F238E27FC236}">
                <a16:creationId xmlns:a16="http://schemas.microsoft.com/office/drawing/2014/main" id="{E0FBEE24-367C-4B6D-A854-347EE3636F7A}"/>
              </a:ext>
            </a:extLst>
          </p:cNvPr>
          <p:cNvGrpSpPr/>
          <p:nvPr/>
        </p:nvGrpSpPr>
        <p:grpSpPr>
          <a:xfrm>
            <a:off x="9564278" y="4274282"/>
            <a:ext cx="429578" cy="429578"/>
            <a:chOff x="1597259" y="2835323"/>
            <a:chExt cx="1065256" cy="1065256"/>
          </a:xfrm>
        </p:grpSpPr>
        <p:sp>
          <p:nvSpPr>
            <p:cNvPr id="207" name="Ellipse 206">
              <a:extLst>
                <a:ext uri="{FF2B5EF4-FFF2-40B4-BE49-F238E27FC236}">
                  <a16:creationId xmlns:a16="http://schemas.microsoft.com/office/drawing/2014/main" id="{824DFC94-7A55-4F12-9BC4-37A06ADBE0F8}"/>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8" name="Graphique 207" descr="Arbre à feuilles caduques">
              <a:extLst>
                <a:ext uri="{FF2B5EF4-FFF2-40B4-BE49-F238E27FC236}">
                  <a16:creationId xmlns:a16="http://schemas.microsoft.com/office/drawing/2014/main" id="{5A65EDB1-0745-4179-8F5F-19EB867B967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209" name="Larme 208">
            <a:extLst>
              <a:ext uri="{FF2B5EF4-FFF2-40B4-BE49-F238E27FC236}">
                <a16:creationId xmlns:a16="http://schemas.microsoft.com/office/drawing/2014/main" id="{ADE04675-834C-4586-9BCA-5826B310C7AE}"/>
              </a:ext>
            </a:extLst>
          </p:cNvPr>
          <p:cNvSpPr/>
          <p:nvPr/>
        </p:nvSpPr>
        <p:spPr>
          <a:xfrm rot="5400000">
            <a:off x="9325534" y="6338299"/>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0" name="ZoneTexte 209">
            <a:extLst>
              <a:ext uri="{FF2B5EF4-FFF2-40B4-BE49-F238E27FC236}">
                <a16:creationId xmlns:a16="http://schemas.microsoft.com/office/drawing/2014/main" id="{08D49A71-A75E-4088-93C9-D3B469AABC78}"/>
              </a:ext>
            </a:extLst>
          </p:cNvPr>
          <p:cNvSpPr txBox="1"/>
          <p:nvPr/>
        </p:nvSpPr>
        <p:spPr>
          <a:xfrm>
            <a:off x="9331529" y="6400560"/>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211" name="Arc plein 210">
            <a:extLst>
              <a:ext uri="{FF2B5EF4-FFF2-40B4-BE49-F238E27FC236}">
                <a16:creationId xmlns:a16="http://schemas.microsoft.com/office/drawing/2014/main" id="{291DCBC1-EBA8-4107-A48E-A54ABFA96810}"/>
              </a:ext>
            </a:extLst>
          </p:cNvPr>
          <p:cNvSpPr/>
          <p:nvPr/>
        </p:nvSpPr>
        <p:spPr>
          <a:xfrm rot="2700000">
            <a:off x="9307606" y="6809875"/>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2" name="Arc plein 211">
            <a:extLst>
              <a:ext uri="{FF2B5EF4-FFF2-40B4-BE49-F238E27FC236}">
                <a16:creationId xmlns:a16="http://schemas.microsoft.com/office/drawing/2014/main" id="{3F32F423-3879-44CE-8B8D-FD202E99F8F6}"/>
              </a:ext>
            </a:extLst>
          </p:cNvPr>
          <p:cNvSpPr/>
          <p:nvPr/>
        </p:nvSpPr>
        <p:spPr>
          <a:xfrm rot="1342070">
            <a:off x="9612758" y="6961386"/>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3" name="Cube 212">
            <a:extLst>
              <a:ext uri="{FF2B5EF4-FFF2-40B4-BE49-F238E27FC236}">
                <a16:creationId xmlns:a16="http://schemas.microsoft.com/office/drawing/2014/main" id="{90DE72F9-752B-4AD9-8535-F3FAA85F0CB9}"/>
              </a:ext>
            </a:extLst>
          </p:cNvPr>
          <p:cNvSpPr/>
          <p:nvPr/>
        </p:nvSpPr>
        <p:spPr>
          <a:xfrm rot="625775">
            <a:off x="9800946" y="6832878"/>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4" name="Ellipse 213">
            <a:extLst>
              <a:ext uri="{FF2B5EF4-FFF2-40B4-BE49-F238E27FC236}">
                <a16:creationId xmlns:a16="http://schemas.microsoft.com/office/drawing/2014/main" id="{A061DCF3-AB29-4AF8-9CB1-98E64DE8232F}"/>
              </a:ext>
            </a:extLst>
          </p:cNvPr>
          <p:cNvSpPr/>
          <p:nvPr/>
        </p:nvSpPr>
        <p:spPr>
          <a:xfrm rot="625775">
            <a:off x="9975420" y="691329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5" name="Ellipse 214">
            <a:extLst>
              <a:ext uri="{FF2B5EF4-FFF2-40B4-BE49-F238E27FC236}">
                <a16:creationId xmlns:a16="http://schemas.microsoft.com/office/drawing/2014/main" id="{043FB124-3E1F-4BC7-87EB-BD1987620619}"/>
              </a:ext>
            </a:extLst>
          </p:cNvPr>
          <p:cNvSpPr/>
          <p:nvPr/>
        </p:nvSpPr>
        <p:spPr>
          <a:xfrm rot="625775">
            <a:off x="9895858" y="697094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6" name="Ellipse 215">
            <a:extLst>
              <a:ext uri="{FF2B5EF4-FFF2-40B4-BE49-F238E27FC236}">
                <a16:creationId xmlns:a16="http://schemas.microsoft.com/office/drawing/2014/main" id="{E4BAF677-3011-46C9-B378-C412B92FDC85}"/>
              </a:ext>
            </a:extLst>
          </p:cNvPr>
          <p:cNvSpPr/>
          <p:nvPr/>
        </p:nvSpPr>
        <p:spPr>
          <a:xfrm rot="625775">
            <a:off x="9816621" y="703141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2" name="Image 221">
            <a:extLst>
              <a:ext uri="{FF2B5EF4-FFF2-40B4-BE49-F238E27FC236}">
                <a16:creationId xmlns:a16="http://schemas.microsoft.com/office/drawing/2014/main" id="{467611E0-9A49-4651-B74F-D1F6A9FD81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5105" y="3974669"/>
            <a:ext cx="2339998" cy="3240931"/>
          </a:xfrm>
          <a:prstGeom prst="rect">
            <a:avLst/>
          </a:prstGeom>
          <a:ln>
            <a:solidFill>
              <a:schemeClr val="bg1"/>
            </a:solidFill>
          </a:ln>
        </p:spPr>
      </p:pic>
      <p:sp>
        <p:nvSpPr>
          <p:cNvPr id="231" name="ZoneTexte 230">
            <a:extLst>
              <a:ext uri="{FF2B5EF4-FFF2-40B4-BE49-F238E27FC236}">
                <a16:creationId xmlns:a16="http://schemas.microsoft.com/office/drawing/2014/main" id="{F4428F8D-8E2A-4F32-A70F-9E25EC188BC6}"/>
              </a:ext>
            </a:extLst>
          </p:cNvPr>
          <p:cNvSpPr txBox="1"/>
          <p:nvPr/>
        </p:nvSpPr>
        <p:spPr>
          <a:xfrm>
            <a:off x="10202572" y="4207917"/>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35" name="ZoneTexte 234">
            <a:extLst>
              <a:ext uri="{FF2B5EF4-FFF2-40B4-BE49-F238E27FC236}">
                <a16:creationId xmlns:a16="http://schemas.microsoft.com/office/drawing/2014/main" id="{7B61E96B-91E7-42D4-BD12-20C4C50A3665}"/>
              </a:ext>
            </a:extLst>
          </p:cNvPr>
          <p:cNvSpPr txBox="1"/>
          <p:nvPr/>
        </p:nvSpPr>
        <p:spPr>
          <a:xfrm>
            <a:off x="10324919" y="5037813"/>
            <a:ext cx="2187798" cy="677108"/>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en-US" sz="1400" dirty="0">
                <a:solidFill>
                  <a:schemeClr val="bg1"/>
                </a:solidFill>
                <a:latin typeface="Century Gothic" panose="020B0502020202020204" pitchFamily="34" charset="0"/>
              </a:rPr>
              <a:t>Hybrid OA within a national agreement</a:t>
            </a:r>
          </a:p>
        </p:txBody>
      </p:sp>
      <p:sp>
        <p:nvSpPr>
          <p:cNvPr id="236" name="ZoneTexte 235">
            <a:extLst>
              <a:ext uri="{FF2B5EF4-FFF2-40B4-BE49-F238E27FC236}">
                <a16:creationId xmlns:a16="http://schemas.microsoft.com/office/drawing/2014/main" id="{1F799EED-E3AD-4F25-8B98-DE366EF4B003}"/>
              </a:ext>
            </a:extLst>
          </p:cNvPr>
          <p:cNvSpPr txBox="1"/>
          <p:nvPr/>
        </p:nvSpPr>
        <p:spPr>
          <a:xfrm>
            <a:off x="10322267" y="5824222"/>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12 months</a:t>
            </a:r>
          </a:p>
        </p:txBody>
      </p:sp>
      <p:sp>
        <p:nvSpPr>
          <p:cNvPr id="237" name="ZoneTexte 236">
            <a:extLst>
              <a:ext uri="{FF2B5EF4-FFF2-40B4-BE49-F238E27FC236}">
                <a16:creationId xmlns:a16="http://schemas.microsoft.com/office/drawing/2014/main" id="{26F567E8-E7F3-46A5-86AA-A33533C7877F}"/>
              </a:ext>
            </a:extLst>
          </p:cNvPr>
          <p:cNvSpPr txBox="1"/>
          <p:nvPr/>
        </p:nvSpPr>
        <p:spPr>
          <a:xfrm>
            <a:off x="10324920" y="6408599"/>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1000 $</a:t>
            </a:r>
            <a:endParaRPr lang="fr-CH" sz="1400" dirty="0">
              <a:solidFill>
                <a:schemeClr val="bg1"/>
              </a:solidFill>
              <a:latin typeface="Century Gothic" panose="020B0502020202020204" pitchFamily="34" charset="0"/>
            </a:endParaRPr>
          </a:p>
        </p:txBody>
      </p:sp>
      <p:grpSp>
        <p:nvGrpSpPr>
          <p:cNvPr id="238" name="Groupe 237">
            <a:extLst>
              <a:ext uri="{FF2B5EF4-FFF2-40B4-BE49-F238E27FC236}">
                <a16:creationId xmlns:a16="http://schemas.microsoft.com/office/drawing/2014/main" id="{0CC45481-A486-491D-95D4-B369642DCA5B}"/>
              </a:ext>
            </a:extLst>
          </p:cNvPr>
          <p:cNvGrpSpPr/>
          <p:nvPr/>
        </p:nvGrpSpPr>
        <p:grpSpPr>
          <a:xfrm>
            <a:off x="11899738" y="4274282"/>
            <a:ext cx="429578" cy="429578"/>
            <a:chOff x="1597259" y="2835323"/>
            <a:chExt cx="1065256" cy="1065256"/>
          </a:xfrm>
        </p:grpSpPr>
        <p:sp>
          <p:nvSpPr>
            <p:cNvPr id="239" name="Ellipse 238">
              <a:extLst>
                <a:ext uri="{FF2B5EF4-FFF2-40B4-BE49-F238E27FC236}">
                  <a16:creationId xmlns:a16="http://schemas.microsoft.com/office/drawing/2014/main" id="{2F60114E-1B80-4970-BB99-615EADAD26E7}"/>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0" name="Graphique 239" descr="Arbre à feuilles caduques">
              <a:extLst>
                <a:ext uri="{FF2B5EF4-FFF2-40B4-BE49-F238E27FC236}">
                  <a16:creationId xmlns:a16="http://schemas.microsoft.com/office/drawing/2014/main" id="{CC4D6299-9587-4BD9-9BDC-EE1FBA5C72C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241" name="Larme 240">
            <a:extLst>
              <a:ext uri="{FF2B5EF4-FFF2-40B4-BE49-F238E27FC236}">
                <a16:creationId xmlns:a16="http://schemas.microsoft.com/office/drawing/2014/main" id="{D383515E-8B01-4A60-8D53-B15D8453919B}"/>
              </a:ext>
            </a:extLst>
          </p:cNvPr>
          <p:cNvSpPr/>
          <p:nvPr/>
        </p:nvSpPr>
        <p:spPr>
          <a:xfrm rot="5400000">
            <a:off x="11660994" y="6338299"/>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2" name="ZoneTexte 241">
            <a:extLst>
              <a:ext uri="{FF2B5EF4-FFF2-40B4-BE49-F238E27FC236}">
                <a16:creationId xmlns:a16="http://schemas.microsoft.com/office/drawing/2014/main" id="{59CE8609-68CD-4782-A9E2-4D8C22885ADE}"/>
              </a:ext>
            </a:extLst>
          </p:cNvPr>
          <p:cNvSpPr txBox="1"/>
          <p:nvPr/>
        </p:nvSpPr>
        <p:spPr>
          <a:xfrm>
            <a:off x="11666989" y="6400560"/>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243" name="Arc plein 242">
            <a:extLst>
              <a:ext uri="{FF2B5EF4-FFF2-40B4-BE49-F238E27FC236}">
                <a16:creationId xmlns:a16="http://schemas.microsoft.com/office/drawing/2014/main" id="{1E077C50-7472-4E2F-987C-A7B69DFEB7AB}"/>
              </a:ext>
            </a:extLst>
          </p:cNvPr>
          <p:cNvSpPr/>
          <p:nvPr/>
        </p:nvSpPr>
        <p:spPr>
          <a:xfrm rot="2700000">
            <a:off x="11643066" y="6809875"/>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4" name="Arc plein 243">
            <a:extLst>
              <a:ext uri="{FF2B5EF4-FFF2-40B4-BE49-F238E27FC236}">
                <a16:creationId xmlns:a16="http://schemas.microsoft.com/office/drawing/2014/main" id="{A3D4982A-FBF8-4640-B404-F58EEE3BD58C}"/>
              </a:ext>
            </a:extLst>
          </p:cNvPr>
          <p:cNvSpPr/>
          <p:nvPr/>
        </p:nvSpPr>
        <p:spPr>
          <a:xfrm rot="1342070">
            <a:off x="11948218" y="6961386"/>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5" name="Cube 244">
            <a:extLst>
              <a:ext uri="{FF2B5EF4-FFF2-40B4-BE49-F238E27FC236}">
                <a16:creationId xmlns:a16="http://schemas.microsoft.com/office/drawing/2014/main" id="{56627603-B6F1-442C-90E7-A74DDEF3D9DB}"/>
              </a:ext>
            </a:extLst>
          </p:cNvPr>
          <p:cNvSpPr/>
          <p:nvPr/>
        </p:nvSpPr>
        <p:spPr>
          <a:xfrm rot="625775">
            <a:off x="12136406" y="6832878"/>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6" name="Ellipse 245">
            <a:extLst>
              <a:ext uri="{FF2B5EF4-FFF2-40B4-BE49-F238E27FC236}">
                <a16:creationId xmlns:a16="http://schemas.microsoft.com/office/drawing/2014/main" id="{F8557289-064A-4F6D-819B-FD576583C3F2}"/>
              </a:ext>
            </a:extLst>
          </p:cNvPr>
          <p:cNvSpPr/>
          <p:nvPr/>
        </p:nvSpPr>
        <p:spPr>
          <a:xfrm rot="625775">
            <a:off x="12310880" y="691329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7" name="Ellipse 246">
            <a:extLst>
              <a:ext uri="{FF2B5EF4-FFF2-40B4-BE49-F238E27FC236}">
                <a16:creationId xmlns:a16="http://schemas.microsoft.com/office/drawing/2014/main" id="{4754AF8F-1E70-4F1F-8E50-25F3C0262CB8}"/>
              </a:ext>
            </a:extLst>
          </p:cNvPr>
          <p:cNvSpPr/>
          <p:nvPr/>
        </p:nvSpPr>
        <p:spPr>
          <a:xfrm rot="625775">
            <a:off x="12231318" y="697094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8" name="Ellipse 247">
            <a:extLst>
              <a:ext uri="{FF2B5EF4-FFF2-40B4-BE49-F238E27FC236}">
                <a16:creationId xmlns:a16="http://schemas.microsoft.com/office/drawing/2014/main" id="{8AD5003A-0C6C-4E7B-B54B-D65114B3C538}"/>
              </a:ext>
            </a:extLst>
          </p:cNvPr>
          <p:cNvSpPr/>
          <p:nvPr/>
        </p:nvSpPr>
        <p:spPr>
          <a:xfrm rot="625775">
            <a:off x="12152081" y="703141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9" name="Image 248">
            <a:extLst>
              <a:ext uri="{FF2B5EF4-FFF2-40B4-BE49-F238E27FC236}">
                <a16:creationId xmlns:a16="http://schemas.microsoft.com/office/drawing/2014/main" id="{89467EBD-AB5C-425D-9D48-DF4BB088A3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5726" y="7226479"/>
            <a:ext cx="2339998" cy="3240931"/>
          </a:xfrm>
          <a:prstGeom prst="rect">
            <a:avLst/>
          </a:prstGeom>
          <a:ln>
            <a:solidFill>
              <a:schemeClr val="bg1"/>
            </a:solidFill>
          </a:ln>
        </p:spPr>
      </p:pic>
      <p:sp>
        <p:nvSpPr>
          <p:cNvPr id="250" name="ZoneTexte 249">
            <a:extLst>
              <a:ext uri="{FF2B5EF4-FFF2-40B4-BE49-F238E27FC236}">
                <a16:creationId xmlns:a16="http://schemas.microsoft.com/office/drawing/2014/main" id="{FAA99D97-E0E8-494B-8C16-9732F4916F59}"/>
              </a:ext>
            </a:extLst>
          </p:cNvPr>
          <p:cNvSpPr txBox="1"/>
          <p:nvPr/>
        </p:nvSpPr>
        <p:spPr>
          <a:xfrm>
            <a:off x="3193193" y="7459727"/>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51" name="ZoneTexte 250">
            <a:extLst>
              <a:ext uri="{FF2B5EF4-FFF2-40B4-BE49-F238E27FC236}">
                <a16:creationId xmlns:a16="http://schemas.microsoft.com/office/drawing/2014/main" id="{F0B7A835-053A-45F4-94BD-C29484A8A159}"/>
              </a:ext>
            </a:extLst>
          </p:cNvPr>
          <p:cNvSpPr txBox="1"/>
          <p:nvPr/>
        </p:nvSpPr>
        <p:spPr>
          <a:xfrm>
            <a:off x="3315540" y="8289623"/>
            <a:ext cx="2187798" cy="677108"/>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en-US" sz="1400" dirty="0">
                <a:solidFill>
                  <a:schemeClr val="bg1"/>
                </a:solidFill>
                <a:latin typeface="Century Gothic" panose="020B0502020202020204" pitchFamily="34" charset="0"/>
              </a:rPr>
              <a:t>Hybrid OA within a national agreement</a:t>
            </a:r>
          </a:p>
        </p:txBody>
      </p:sp>
      <p:sp>
        <p:nvSpPr>
          <p:cNvPr id="252" name="ZoneTexte 251">
            <a:extLst>
              <a:ext uri="{FF2B5EF4-FFF2-40B4-BE49-F238E27FC236}">
                <a16:creationId xmlns:a16="http://schemas.microsoft.com/office/drawing/2014/main" id="{EFD9BA98-6B27-4BE6-8F90-CEFA93991F14}"/>
              </a:ext>
            </a:extLst>
          </p:cNvPr>
          <p:cNvSpPr txBox="1"/>
          <p:nvPr/>
        </p:nvSpPr>
        <p:spPr>
          <a:xfrm>
            <a:off x="3312887" y="9067567"/>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12 months</a:t>
            </a:r>
          </a:p>
        </p:txBody>
      </p:sp>
      <p:sp>
        <p:nvSpPr>
          <p:cNvPr id="253" name="ZoneTexte 252">
            <a:extLst>
              <a:ext uri="{FF2B5EF4-FFF2-40B4-BE49-F238E27FC236}">
                <a16:creationId xmlns:a16="http://schemas.microsoft.com/office/drawing/2014/main" id="{770EA2E2-9CF5-4050-8DFD-4D2F85087414}"/>
              </a:ext>
            </a:extLst>
          </p:cNvPr>
          <p:cNvSpPr txBox="1"/>
          <p:nvPr/>
        </p:nvSpPr>
        <p:spPr>
          <a:xfrm>
            <a:off x="3315541" y="9660409"/>
            <a:ext cx="2187798" cy="461665"/>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a:t>
            </a:r>
            <a:r>
              <a:rPr lang="fr-FR" sz="1000" b="1" dirty="0" err="1">
                <a:solidFill>
                  <a:schemeClr val="bg1"/>
                </a:solidFill>
                <a:latin typeface="Century Gothic" panose="020B0502020202020204" pitchFamily="34" charset="0"/>
              </a:rPr>
              <a:t>price</a:t>
            </a:r>
            <a:endParaRPr lang="fr-FR" sz="1000" b="1" dirty="0">
              <a:solidFill>
                <a:schemeClr val="bg1"/>
              </a:solidFill>
              <a:latin typeface="Century Gothic" panose="020B0502020202020204" pitchFamily="34" charset="0"/>
            </a:endParaRPr>
          </a:p>
          <a:p>
            <a:r>
              <a:rPr lang="fr-FR" sz="1400" dirty="0">
                <a:solidFill>
                  <a:schemeClr val="bg1"/>
                </a:solidFill>
                <a:latin typeface="Century Gothic" panose="020B0502020202020204" pitchFamily="34" charset="0"/>
              </a:rPr>
              <a:t>2000 $</a:t>
            </a:r>
            <a:endParaRPr lang="fr-CH" sz="1400" dirty="0">
              <a:solidFill>
                <a:schemeClr val="bg1"/>
              </a:solidFill>
              <a:latin typeface="Century Gothic" panose="020B0502020202020204" pitchFamily="34" charset="0"/>
            </a:endParaRPr>
          </a:p>
        </p:txBody>
      </p:sp>
      <p:grpSp>
        <p:nvGrpSpPr>
          <p:cNvPr id="254" name="Groupe 253">
            <a:extLst>
              <a:ext uri="{FF2B5EF4-FFF2-40B4-BE49-F238E27FC236}">
                <a16:creationId xmlns:a16="http://schemas.microsoft.com/office/drawing/2014/main" id="{267213F2-8C28-4574-ADB8-1D126E30908C}"/>
              </a:ext>
            </a:extLst>
          </p:cNvPr>
          <p:cNvGrpSpPr/>
          <p:nvPr/>
        </p:nvGrpSpPr>
        <p:grpSpPr>
          <a:xfrm>
            <a:off x="4890359" y="7526092"/>
            <a:ext cx="429578" cy="429578"/>
            <a:chOff x="1597259" y="2835323"/>
            <a:chExt cx="1065256" cy="1065256"/>
          </a:xfrm>
        </p:grpSpPr>
        <p:sp>
          <p:nvSpPr>
            <p:cNvPr id="255" name="Ellipse 254">
              <a:extLst>
                <a:ext uri="{FF2B5EF4-FFF2-40B4-BE49-F238E27FC236}">
                  <a16:creationId xmlns:a16="http://schemas.microsoft.com/office/drawing/2014/main" id="{18F0C653-20CE-4D29-B9B3-FEF3D48A8E66}"/>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6" name="Graphique 255" descr="Arbre à feuilles caduques">
              <a:extLst>
                <a:ext uri="{FF2B5EF4-FFF2-40B4-BE49-F238E27FC236}">
                  <a16:creationId xmlns:a16="http://schemas.microsoft.com/office/drawing/2014/main" id="{F4F2E547-9830-439E-871A-B9959BF9544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257" name="Larme 256">
            <a:extLst>
              <a:ext uri="{FF2B5EF4-FFF2-40B4-BE49-F238E27FC236}">
                <a16:creationId xmlns:a16="http://schemas.microsoft.com/office/drawing/2014/main" id="{E624B5C6-E55F-4612-B1ED-37151FCE9D29}"/>
              </a:ext>
            </a:extLst>
          </p:cNvPr>
          <p:cNvSpPr/>
          <p:nvPr/>
        </p:nvSpPr>
        <p:spPr>
          <a:xfrm rot="5400000">
            <a:off x="4659197" y="9598466"/>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8" name="ZoneTexte 257">
            <a:extLst>
              <a:ext uri="{FF2B5EF4-FFF2-40B4-BE49-F238E27FC236}">
                <a16:creationId xmlns:a16="http://schemas.microsoft.com/office/drawing/2014/main" id="{FAB84041-07B5-47AD-B2AB-6A9A22D0E5C3}"/>
              </a:ext>
            </a:extLst>
          </p:cNvPr>
          <p:cNvSpPr txBox="1"/>
          <p:nvPr/>
        </p:nvSpPr>
        <p:spPr>
          <a:xfrm>
            <a:off x="4665192" y="9660727"/>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259" name="Arc plein 258">
            <a:extLst>
              <a:ext uri="{FF2B5EF4-FFF2-40B4-BE49-F238E27FC236}">
                <a16:creationId xmlns:a16="http://schemas.microsoft.com/office/drawing/2014/main" id="{B1872776-0068-4895-BFB9-E22B87A14D51}"/>
              </a:ext>
            </a:extLst>
          </p:cNvPr>
          <p:cNvSpPr/>
          <p:nvPr/>
        </p:nvSpPr>
        <p:spPr>
          <a:xfrm rot="2700000">
            <a:off x="4641269" y="10070042"/>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60" name="Arc plein 259">
            <a:extLst>
              <a:ext uri="{FF2B5EF4-FFF2-40B4-BE49-F238E27FC236}">
                <a16:creationId xmlns:a16="http://schemas.microsoft.com/office/drawing/2014/main" id="{C5C34216-E331-41D5-92D7-26053CE88B4E}"/>
              </a:ext>
            </a:extLst>
          </p:cNvPr>
          <p:cNvSpPr/>
          <p:nvPr/>
        </p:nvSpPr>
        <p:spPr>
          <a:xfrm rot="1342070">
            <a:off x="4946421" y="10221553"/>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261" name="Groupe 260">
            <a:extLst>
              <a:ext uri="{FF2B5EF4-FFF2-40B4-BE49-F238E27FC236}">
                <a16:creationId xmlns:a16="http://schemas.microsoft.com/office/drawing/2014/main" id="{7C15D306-AFC7-42DD-BBF6-F3CB050E91AD}"/>
              </a:ext>
            </a:extLst>
          </p:cNvPr>
          <p:cNvGrpSpPr/>
          <p:nvPr/>
        </p:nvGrpSpPr>
        <p:grpSpPr>
          <a:xfrm rot="625775">
            <a:off x="5134609" y="10093045"/>
            <a:ext cx="288670" cy="288670"/>
            <a:chOff x="2590988" y="6826787"/>
            <a:chExt cx="288670" cy="288670"/>
          </a:xfrm>
        </p:grpSpPr>
        <p:sp>
          <p:nvSpPr>
            <p:cNvPr id="262" name="Cube 261">
              <a:extLst>
                <a:ext uri="{FF2B5EF4-FFF2-40B4-BE49-F238E27FC236}">
                  <a16:creationId xmlns:a16="http://schemas.microsoft.com/office/drawing/2014/main" id="{282450D6-8FF8-42A6-8630-E18AC997D44B}"/>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3" name="Ellipse 262">
              <a:extLst>
                <a:ext uri="{FF2B5EF4-FFF2-40B4-BE49-F238E27FC236}">
                  <a16:creationId xmlns:a16="http://schemas.microsoft.com/office/drawing/2014/main" id="{02324AC4-283E-4536-B56E-A4546C5B7E1B}"/>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4" name="Ellipse 263">
              <a:extLst>
                <a:ext uri="{FF2B5EF4-FFF2-40B4-BE49-F238E27FC236}">
                  <a16:creationId xmlns:a16="http://schemas.microsoft.com/office/drawing/2014/main" id="{D464AB7C-51C2-4379-BBB2-E08E5C85BE38}"/>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5" name="Ellipse 264">
              <a:extLst>
                <a:ext uri="{FF2B5EF4-FFF2-40B4-BE49-F238E27FC236}">
                  <a16:creationId xmlns:a16="http://schemas.microsoft.com/office/drawing/2014/main" id="{0DB2DA79-C47F-4598-9823-50C93676542E}"/>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6" name="Ellipse 265">
              <a:extLst>
                <a:ext uri="{FF2B5EF4-FFF2-40B4-BE49-F238E27FC236}">
                  <a16:creationId xmlns:a16="http://schemas.microsoft.com/office/drawing/2014/main" id="{C35B51E0-FFE5-4FC6-B200-103B97CEB094}"/>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67" name="Image 266">
            <a:extLst>
              <a:ext uri="{FF2B5EF4-FFF2-40B4-BE49-F238E27FC236}">
                <a16:creationId xmlns:a16="http://schemas.microsoft.com/office/drawing/2014/main" id="{947949B6-4D16-4B2E-AE20-72799B88B1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7278" y="7226889"/>
            <a:ext cx="2339998" cy="3240931"/>
          </a:xfrm>
          <a:prstGeom prst="rect">
            <a:avLst/>
          </a:prstGeom>
          <a:ln>
            <a:solidFill>
              <a:schemeClr val="bg1"/>
            </a:solidFill>
          </a:ln>
        </p:spPr>
      </p:pic>
      <p:sp>
        <p:nvSpPr>
          <p:cNvPr id="268" name="ZoneTexte 267">
            <a:extLst>
              <a:ext uri="{FF2B5EF4-FFF2-40B4-BE49-F238E27FC236}">
                <a16:creationId xmlns:a16="http://schemas.microsoft.com/office/drawing/2014/main" id="{4E16B64F-3C0D-48A3-8854-9A565D6A94ED}"/>
              </a:ext>
            </a:extLst>
          </p:cNvPr>
          <p:cNvSpPr txBox="1"/>
          <p:nvPr/>
        </p:nvSpPr>
        <p:spPr>
          <a:xfrm>
            <a:off x="5524745" y="7460137"/>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69" name="ZoneTexte 268">
            <a:extLst>
              <a:ext uri="{FF2B5EF4-FFF2-40B4-BE49-F238E27FC236}">
                <a16:creationId xmlns:a16="http://schemas.microsoft.com/office/drawing/2014/main" id="{E8B8391F-816D-43D4-9778-8D184066F6B6}"/>
              </a:ext>
            </a:extLst>
          </p:cNvPr>
          <p:cNvSpPr txBox="1"/>
          <p:nvPr/>
        </p:nvSpPr>
        <p:spPr>
          <a:xfrm>
            <a:off x="5647092" y="8290033"/>
            <a:ext cx="2187798" cy="677108"/>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en-US" sz="1400" dirty="0">
                <a:solidFill>
                  <a:schemeClr val="bg1"/>
                </a:solidFill>
                <a:latin typeface="Century Gothic" panose="020B0502020202020204" pitchFamily="34" charset="0"/>
              </a:rPr>
              <a:t>Hybrid OA within a national agreement</a:t>
            </a:r>
          </a:p>
        </p:txBody>
      </p:sp>
      <p:sp>
        <p:nvSpPr>
          <p:cNvPr id="270" name="ZoneTexte 269">
            <a:extLst>
              <a:ext uri="{FF2B5EF4-FFF2-40B4-BE49-F238E27FC236}">
                <a16:creationId xmlns:a16="http://schemas.microsoft.com/office/drawing/2014/main" id="{FF1A9745-103F-4A50-91F2-0C7C2EF03071}"/>
              </a:ext>
            </a:extLst>
          </p:cNvPr>
          <p:cNvSpPr txBox="1"/>
          <p:nvPr/>
        </p:nvSpPr>
        <p:spPr>
          <a:xfrm>
            <a:off x="5644439" y="9067977"/>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12 months</a:t>
            </a:r>
          </a:p>
        </p:txBody>
      </p:sp>
      <p:sp>
        <p:nvSpPr>
          <p:cNvPr id="271" name="ZoneTexte 270">
            <a:extLst>
              <a:ext uri="{FF2B5EF4-FFF2-40B4-BE49-F238E27FC236}">
                <a16:creationId xmlns:a16="http://schemas.microsoft.com/office/drawing/2014/main" id="{24B0FCC5-8029-461F-A10C-3F0CD41F79E9}"/>
              </a:ext>
            </a:extLst>
          </p:cNvPr>
          <p:cNvSpPr txBox="1"/>
          <p:nvPr/>
        </p:nvSpPr>
        <p:spPr>
          <a:xfrm>
            <a:off x="5647093" y="9660819"/>
            <a:ext cx="2187798" cy="461665"/>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a:t>
            </a:r>
            <a:r>
              <a:rPr lang="fr-FR" sz="1000" b="1" dirty="0" err="1">
                <a:solidFill>
                  <a:schemeClr val="bg1"/>
                </a:solidFill>
                <a:latin typeface="Century Gothic" panose="020B0502020202020204" pitchFamily="34" charset="0"/>
              </a:rPr>
              <a:t>price</a:t>
            </a:r>
            <a:endParaRPr lang="fr-FR" sz="1000" b="1" dirty="0">
              <a:solidFill>
                <a:schemeClr val="bg1"/>
              </a:solidFill>
              <a:latin typeface="Century Gothic" panose="020B0502020202020204" pitchFamily="34" charset="0"/>
            </a:endParaRPr>
          </a:p>
          <a:p>
            <a:r>
              <a:rPr lang="fr-FR" sz="1400" dirty="0">
                <a:solidFill>
                  <a:schemeClr val="bg1"/>
                </a:solidFill>
                <a:latin typeface="Century Gothic" panose="020B0502020202020204" pitchFamily="34" charset="0"/>
              </a:rPr>
              <a:t>2000 $</a:t>
            </a:r>
            <a:endParaRPr lang="fr-CH" sz="1400" dirty="0">
              <a:solidFill>
                <a:schemeClr val="bg1"/>
              </a:solidFill>
              <a:latin typeface="Century Gothic" panose="020B0502020202020204" pitchFamily="34" charset="0"/>
            </a:endParaRPr>
          </a:p>
        </p:txBody>
      </p:sp>
      <p:grpSp>
        <p:nvGrpSpPr>
          <p:cNvPr id="272" name="Groupe 271">
            <a:extLst>
              <a:ext uri="{FF2B5EF4-FFF2-40B4-BE49-F238E27FC236}">
                <a16:creationId xmlns:a16="http://schemas.microsoft.com/office/drawing/2014/main" id="{80D9A236-A84E-4486-A5EC-F996D6B69520}"/>
              </a:ext>
            </a:extLst>
          </p:cNvPr>
          <p:cNvGrpSpPr/>
          <p:nvPr/>
        </p:nvGrpSpPr>
        <p:grpSpPr>
          <a:xfrm>
            <a:off x="7221911" y="7526502"/>
            <a:ext cx="429578" cy="429578"/>
            <a:chOff x="1597259" y="2835323"/>
            <a:chExt cx="1065256" cy="1065256"/>
          </a:xfrm>
        </p:grpSpPr>
        <p:sp>
          <p:nvSpPr>
            <p:cNvPr id="273" name="Ellipse 272">
              <a:extLst>
                <a:ext uri="{FF2B5EF4-FFF2-40B4-BE49-F238E27FC236}">
                  <a16:creationId xmlns:a16="http://schemas.microsoft.com/office/drawing/2014/main" id="{7A7F3AFA-1E31-4F45-B2D2-CE31AC242B9E}"/>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4" name="Graphique 273" descr="Arbre à feuilles caduques">
              <a:extLst>
                <a:ext uri="{FF2B5EF4-FFF2-40B4-BE49-F238E27FC236}">
                  <a16:creationId xmlns:a16="http://schemas.microsoft.com/office/drawing/2014/main" id="{07C2DE3F-0911-46CD-A5C3-2331F553C2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275" name="Larme 274">
            <a:extLst>
              <a:ext uri="{FF2B5EF4-FFF2-40B4-BE49-F238E27FC236}">
                <a16:creationId xmlns:a16="http://schemas.microsoft.com/office/drawing/2014/main" id="{194093F9-1B38-4D81-8D06-C32750A7F709}"/>
              </a:ext>
            </a:extLst>
          </p:cNvPr>
          <p:cNvSpPr/>
          <p:nvPr/>
        </p:nvSpPr>
        <p:spPr>
          <a:xfrm rot="5400000">
            <a:off x="6990749" y="9598876"/>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6" name="ZoneTexte 275">
            <a:extLst>
              <a:ext uri="{FF2B5EF4-FFF2-40B4-BE49-F238E27FC236}">
                <a16:creationId xmlns:a16="http://schemas.microsoft.com/office/drawing/2014/main" id="{86742086-C95D-4287-8465-D71462244954}"/>
              </a:ext>
            </a:extLst>
          </p:cNvPr>
          <p:cNvSpPr txBox="1"/>
          <p:nvPr/>
        </p:nvSpPr>
        <p:spPr>
          <a:xfrm>
            <a:off x="6996744" y="9661137"/>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277" name="Arc plein 276">
            <a:extLst>
              <a:ext uri="{FF2B5EF4-FFF2-40B4-BE49-F238E27FC236}">
                <a16:creationId xmlns:a16="http://schemas.microsoft.com/office/drawing/2014/main" id="{9ADDEA59-C79B-470F-A25F-AD5A4DE306B5}"/>
              </a:ext>
            </a:extLst>
          </p:cNvPr>
          <p:cNvSpPr/>
          <p:nvPr/>
        </p:nvSpPr>
        <p:spPr>
          <a:xfrm rot="2700000">
            <a:off x="6972821" y="10070452"/>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8" name="Arc plein 277">
            <a:extLst>
              <a:ext uri="{FF2B5EF4-FFF2-40B4-BE49-F238E27FC236}">
                <a16:creationId xmlns:a16="http://schemas.microsoft.com/office/drawing/2014/main" id="{A626668F-F670-4621-83F8-9D2D08CF48C5}"/>
              </a:ext>
            </a:extLst>
          </p:cNvPr>
          <p:cNvSpPr/>
          <p:nvPr/>
        </p:nvSpPr>
        <p:spPr>
          <a:xfrm rot="1342070">
            <a:off x="7277973" y="10221963"/>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279" name="Groupe 278">
            <a:extLst>
              <a:ext uri="{FF2B5EF4-FFF2-40B4-BE49-F238E27FC236}">
                <a16:creationId xmlns:a16="http://schemas.microsoft.com/office/drawing/2014/main" id="{A2BCEE70-6DCB-42D1-8333-7A92DF2C5456}"/>
              </a:ext>
            </a:extLst>
          </p:cNvPr>
          <p:cNvGrpSpPr/>
          <p:nvPr/>
        </p:nvGrpSpPr>
        <p:grpSpPr>
          <a:xfrm rot="625775">
            <a:off x="7466161" y="10093455"/>
            <a:ext cx="288670" cy="288670"/>
            <a:chOff x="2590988" y="6826787"/>
            <a:chExt cx="288670" cy="288670"/>
          </a:xfrm>
        </p:grpSpPr>
        <p:sp>
          <p:nvSpPr>
            <p:cNvPr id="280" name="Cube 279">
              <a:extLst>
                <a:ext uri="{FF2B5EF4-FFF2-40B4-BE49-F238E27FC236}">
                  <a16:creationId xmlns:a16="http://schemas.microsoft.com/office/drawing/2014/main" id="{18266CD5-8B6B-4E16-B0C8-90623881BFBF}"/>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1" name="Ellipse 280">
              <a:extLst>
                <a:ext uri="{FF2B5EF4-FFF2-40B4-BE49-F238E27FC236}">
                  <a16:creationId xmlns:a16="http://schemas.microsoft.com/office/drawing/2014/main" id="{C5708E3F-6319-4CF3-A57B-3957013B45F1}"/>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2" name="Ellipse 281">
              <a:extLst>
                <a:ext uri="{FF2B5EF4-FFF2-40B4-BE49-F238E27FC236}">
                  <a16:creationId xmlns:a16="http://schemas.microsoft.com/office/drawing/2014/main" id="{868A5A41-94E2-4E1B-BD27-1390F3A425DB}"/>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3" name="Ellipse 282">
              <a:extLst>
                <a:ext uri="{FF2B5EF4-FFF2-40B4-BE49-F238E27FC236}">
                  <a16:creationId xmlns:a16="http://schemas.microsoft.com/office/drawing/2014/main" id="{E637E63C-511A-4C2E-A0A2-E89B950495EB}"/>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4" name="Ellipse 283">
              <a:extLst>
                <a:ext uri="{FF2B5EF4-FFF2-40B4-BE49-F238E27FC236}">
                  <a16:creationId xmlns:a16="http://schemas.microsoft.com/office/drawing/2014/main" id="{7CE58AF7-7F39-410A-B9B8-74CF6F6DB6C6}"/>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85" name="Image 284">
            <a:extLst>
              <a:ext uri="{FF2B5EF4-FFF2-40B4-BE49-F238E27FC236}">
                <a16:creationId xmlns:a16="http://schemas.microsoft.com/office/drawing/2014/main" id="{575C9271-B72E-41F5-9DD8-3031E5CD70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7112" y="7226226"/>
            <a:ext cx="2339998" cy="3240931"/>
          </a:xfrm>
          <a:prstGeom prst="rect">
            <a:avLst/>
          </a:prstGeom>
          <a:ln>
            <a:solidFill>
              <a:schemeClr val="bg1"/>
            </a:solidFill>
          </a:ln>
        </p:spPr>
      </p:pic>
      <p:sp>
        <p:nvSpPr>
          <p:cNvPr id="286" name="ZoneTexte 285">
            <a:extLst>
              <a:ext uri="{FF2B5EF4-FFF2-40B4-BE49-F238E27FC236}">
                <a16:creationId xmlns:a16="http://schemas.microsoft.com/office/drawing/2014/main" id="{7E34D7D5-53B6-49B7-880B-DE4A84D37C4C}"/>
              </a:ext>
            </a:extLst>
          </p:cNvPr>
          <p:cNvSpPr txBox="1"/>
          <p:nvPr/>
        </p:nvSpPr>
        <p:spPr>
          <a:xfrm>
            <a:off x="7874579" y="7459474"/>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87" name="ZoneTexte 286">
            <a:extLst>
              <a:ext uri="{FF2B5EF4-FFF2-40B4-BE49-F238E27FC236}">
                <a16:creationId xmlns:a16="http://schemas.microsoft.com/office/drawing/2014/main" id="{17CACFC4-DD11-445F-9FFE-06AF3CE560A4}"/>
              </a:ext>
            </a:extLst>
          </p:cNvPr>
          <p:cNvSpPr txBox="1"/>
          <p:nvPr/>
        </p:nvSpPr>
        <p:spPr>
          <a:xfrm>
            <a:off x="7996926" y="8289370"/>
            <a:ext cx="2187798" cy="677108"/>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en-US" sz="1400" dirty="0">
                <a:solidFill>
                  <a:schemeClr val="bg1"/>
                </a:solidFill>
                <a:latin typeface="Century Gothic" panose="020B0502020202020204" pitchFamily="34" charset="0"/>
              </a:rPr>
              <a:t>Hybrid OA within a national agreement</a:t>
            </a:r>
          </a:p>
        </p:txBody>
      </p:sp>
      <p:sp>
        <p:nvSpPr>
          <p:cNvPr id="288" name="ZoneTexte 287">
            <a:extLst>
              <a:ext uri="{FF2B5EF4-FFF2-40B4-BE49-F238E27FC236}">
                <a16:creationId xmlns:a16="http://schemas.microsoft.com/office/drawing/2014/main" id="{0B714759-146A-431F-ACA5-2F5EF75162A3}"/>
              </a:ext>
            </a:extLst>
          </p:cNvPr>
          <p:cNvSpPr txBox="1"/>
          <p:nvPr/>
        </p:nvSpPr>
        <p:spPr>
          <a:xfrm>
            <a:off x="7994273" y="9067314"/>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12 months</a:t>
            </a:r>
          </a:p>
        </p:txBody>
      </p:sp>
      <p:sp>
        <p:nvSpPr>
          <p:cNvPr id="289" name="ZoneTexte 288">
            <a:extLst>
              <a:ext uri="{FF2B5EF4-FFF2-40B4-BE49-F238E27FC236}">
                <a16:creationId xmlns:a16="http://schemas.microsoft.com/office/drawing/2014/main" id="{8431405B-9D0E-4506-8AD3-50A9FFBD67F9}"/>
              </a:ext>
            </a:extLst>
          </p:cNvPr>
          <p:cNvSpPr txBox="1"/>
          <p:nvPr/>
        </p:nvSpPr>
        <p:spPr>
          <a:xfrm>
            <a:off x="7996927" y="9660156"/>
            <a:ext cx="2187798" cy="461665"/>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a:t>
            </a:r>
            <a:r>
              <a:rPr lang="fr-FR" sz="1000" b="1" dirty="0" err="1">
                <a:solidFill>
                  <a:schemeClr val="bg1"/>
                </a:solidFill>
                <a:latin typeface="Century Gothic" panose="020B0502020202020204" pitchFamily="34" charset="0"/>
              </a:rPr>
              <a:t>price</a:t>
            </a:r>
            <a:endParaRPr lang="fr-FR" sz="1000" b="1" dirty="0">
              <a:solidFill>
                <a:schemeClr val="bg1"/>
              </a:solidFill>
              <a:latin typeface="Century Gothic" panose="020B0502020202020204" pitchFamily="34" charset="0"/>
            </a:endParaRPr>
          </a:p>
          <a:p>
            <a:r>
              <a:rPr lang="fr-FR" sz="1400" dirty="0">
                <a:solidFill>
                  <a:schemeClr val="bg1"/>
                </a:solidFill>
                <a:latin typeface="Century Gothic" panose="020B0502020202020204" pitchFamily="34" charset="0"/>
              </a:rPr>
              <a:t>2000 $</a:t>
            </a:r>
            <a:endParaRPr lang="fr-CH" sz="1400" dirty="0">
              <a:solidFill>
                <a:schemeClr val="bg1"/>
              </a:solidFill>
              <a:latin typeface="Century Gothic" panose="020B0502020202020204" pitchFamily="34" charset="0"/>
            </a:endParaRPr>
          </a:p>
        </p:txBody>
      </p:sp>
      <p:grpSp>
        <p:nvGrpSpPr>
          <p:cNvPr id="290" name="Groupe 289">
            <a:extLst>
              <a:ext uri="{FF2B5EF4-FFF2-40B4-BE49-F238E27FC236}">
                <a16:creationId xmlns:a16="http://schemas.microsoft.com/office/drawing/2014/main" id="{26D4E191-D423-4FD7-802A-FD50519750DA}"/>
              </a:ext>
            </a:extLst>
          </p:cNvPr>
          <p:cNvGrpSpPr/>
          <p:nvPr/>
        </p:nvGrpSpPr>
        <p:grpSpPr>
          <a:xfrm>
            <a:off x="9571745" y="7525839"/>
            <a:ext cx="429578" cy="429578"/>
            <a:chOff x="1597259" y="2835323"/>
            <a:chExt cx="1065256" cy="1065256"/>
          </a:xfrm>
        </p:grpSpPr>
        <p:sp>
          <p:nvSpPr>
            <p:cNvPr id="291" name="Ellipse 290">
              <a:extLst>
                <a:ext uri="{FF2B5EF4-FFF2-40B4-BE49-F238E27FC236}">
                  <a16:creationId xmlns:a16="http://schemas.microsoft.com/office/drawing/2014/main" id="{7AE86B68-D1A0-4605-AEDF-AAD88003A732}"/>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2" name="Graphique 291" descr="Arbre à feuilles caduques">
              <a:extLst>
                <a:ext uri="{FF2B5EF4-FFF2-40B4-BE49-F238E27FC236}">
                  <a16:creationId xmlns:a16="http://schemas.microsoft.com/office/drawing/2014/main" id="{4C224DA7-64E0-4F93-979C-7A6BD6D51EF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293" name="Larme 292">
            <a:extLst>
              <a:ext uri="{FF2B5EF4-FFF2-40B4-BE49-F238E27FC236}">
                <a16:creationId xmlns:a16="http://schemas.microsoft.com/office/drawing/2014/main" id="{7C1F5891-69DC-4ABB-9676-159F7F92FAD5}"/>
              </a:ext>
            </a:extLst>
          </p:cNvPr>
          <p:cNvSpPr/>
          <p:nvPr/>
        </p:nvSpPr>
        <p:spPr>
          <a:xfrm rot="5400000">
            <a:off x="9340583" y="9598213"/>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4" name="ZoneTexte 293">
            <a:extLst>
              <a:ext uri="{FF2B5EF4-FFF2-40B4-BE49-F238E27FC236}">
                <a16:creationId xmlns:a16="http://schemas.microsoft.com/office/drawing/2014/main" id="{8709B2AC-BC3E-442E-810F-14F04A101067}"/>
              </a:ext>
            </a:extLst>
          </p:cNvPr>
          <p:cNvSpPr txBox="1"/>
          <p:nvPr/>
        </p:nvSpPr>
        <p:spPr>
          <a:xfrm>
            <a:off x="9346578" y="9660474"/>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295" name="Arc plein 294">
            <a:extLst>
              <a:ext uri="{FF2B5EF4-FFF2-40B4-BE49-F238E27FC236}">
                <a16:creationId xmlns:a16="http://schemas.microsoft.com/office/drawing/2014/main" id="{8601317F-1C55-4F14-A5E6-F35410CA44EE}"/>
              </a:ext>
            </a:extLst>
          </p:cNvPr>
          <p:cNvSpPr/>
          <p:nvPr/>
        </p:nvSpPr>
        <p:spPr>
          <a:xfrm rot="2700000">
            <a:off x="9322655" y="10069789"/>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6" name="Arc plein 295">
            <a:extLst>
              <a:ext uri="{FF2B5EF4-FFF2-40B4-BE49-F238E27FC236}">
                <a16:creationId xmlns:a16="http://schemas.microsoft.com/office/drawing/2014/main" id="{79096C66-172E-4F1B-8151-0AA7222C98B4}"/>
              </a:ext>
            </a:extLst>
          </p:cNvPr>
          <p:cNvSpPr/>
          <p:nvPr/>
        </p:nvSpPr>
        <p:spPr>
          <a:xfrm rot="1342070">
            <a:off x="9627807" y="10221300"/>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297" name="Groupe 296">
            <a:extLst>
              <a:ext uri="{FF2B5EF4-FFF2-40B4-BE49-F238E27FC236}">
                <a16:creationId xmlns:a16="http://schemas.microsoft.com/office/drawing/2014/main" id="{BD50B9F2-9574-4FAF-A97E-A5B0AECE4E6F}"/>
              </a:ext>
            </a:extLst>
          </p:cNvPr>
          <p:cNvGrpSpPr/>
          <p:nvPr/>
        </p:nvGrpSpPr>
        <p:grpSpPr>
          <a:xfrm rot="625775">
            <a:off x="9815995" y="10092792"/>
            <a:ext cx="288670" cy="288670"/>
            <a:chOff x="2590988" y="6826787"/>
            <a:chExt cx="288670" cy="288670"/>
          </a:xfrm>
        </p:grpSpPr>
        <p:sp>
          <p:nvSpPr>
            <p:cNvPr id="298" name="Cube 297">
              <a:extLst>
                <a:ext uri="{FF2B5EF4-FFF2-40B4-BE49-F238E27FC236}">
                  <a16:creationId xmlns:a16="http://schemas.microsoft.com/office/drawing/2014/main" id="{6D4D7781-FA79-44F5-B279-20F9E70D93A0}"/>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9" name="Ellipse 298">
              <a:extLst>
                <a:ext uri="{FF2B5EF4-FFF2-40B4-BE49-F238E27FC236}">
                  <a16:creationId xmlns:a16="http://schemas.microsoft.com/office/drawing/2014/main" id="{DB389980-98D8-4BDF-AEE7-487B3FAA7946}"/>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0" name="Ellipse 299">
              <a:extLst>
                <a:ext uri="{FF2B5EF4-FFF2-40B4-BE49-F238E27FC236}">
                  <a16:creationId xmlns:a16="http://schemas.microsoft.com/office/drawing/2014/main" id="{A5567A4F-539A-4D9B-A4F8-5CD91D4BA59C}"/>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1" name="Ellipse 300">
              <a:extLst>
                <a:ext uri="{FF2B5EF4-FFF2-40B4-BE49-F238E27FC236}">
                  <a16:creationId xmlns:a16="http://schemas.microsoft.com/office/drawing/2014/main" id="{30C9D830-5851-47DF-B4D8-2AD7FDBC1794}"/>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2" name="Ellipse 301">
              <a:extLst>
                <a:ext uri="{FF2B5EF4-FFF2-40B4-BE49-F238E27FC236}">
                  <a16:creationId xmlns:a16="http://schemas.microsoft.com/office/drawing/2014/main" id="{76097B4D-8C77-4EA3-A385-02771F3E039E}"/>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03" name="Image 302">
            <a:extLst>
              <a:ext uri="{FF2B5EF4-FFF2-40B4-BE49-F238E27FC236}">
                <a16:creationId xmlns:a16="http://schemas.microsoft.com/office/drawing/2014/main" id="{4EC1F28F-0F46-4E9B-88F2-BEFFFCDBA5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8664" y="7226226"/>
            <a:ext cx="2339998" cy="3240931"/>
          </a:xfrm>
          <a:prstGeom prst="rect">
            <a:avLst/>
          </a:prstGeom>
          <a:ln>
            <a:solidFill>
              <a:schemeClr val="bg1"/>
            </a:solidFill>
          </a:ln>
        </p:spPr>
      </p:pic>
      <p:sp>
        <p:nvSpPr>
          <p:cNvPr id="304" name="ZoneTexte 303">
            <a:extLst>
              <a:ext uri="{FF2B5EF4-FFF2-40B4-BE49-F238E27FC236}">
                <a16:creationId xmlns:a16="http://schemas.microsoft.com/office/drawing/2014/main" id="{E2F3C195-AA5D-42BF-A7E1-AFECFA1A7D25}"/>
              </a:ext>
            </a:extLst>
          </p:cNvPr>
          <p:cNvSpPr txBox="1"/>
          <p:nvPr/>
        </p:nvSpPr>
        <p:spPr>
          <a:xfrm>
            <a:off x="10206131" y="7459474"/>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305" name="ZoneTexte 304">
            <a:extLst>
              <a:ext uri="{FF2B5EF4-FFF2-40B4-BE49-F238E27FC236}">
                <a16:creationId xmlns:a16="http://schemas.microsoft.com/office/drawing/2014/main" id="{FDE89F2D-F7DF-4907-B634-D938C5FC2DCB}"/>
              </a:ext>
            </a:extLst>
          </p:cNvPr>
          <p:cNvSpPr txBox="1"/>
          <p:nvPr/>
        </p:nvSpPr>
        <p:spPr>
          <a:xfrm>
            <a:off x="10328478" y="8289370"/>
            <a:ext cx="2187798" cy="677108"/>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en-US" sz="1400" dirty="0">
                <a:solidFill>
                  <a:schemeClr val="bg1"/>
                </a:solidFill>
                <a:latin typeface="Century Gothic" panose="020B0502020202020204" pitchFamily="34" charset="0"/>
              </a:rPr>
              <a:t>Hybrid OA within a national agreement</a:t>
            </a:r>
          </a:p>
        </p:txBody>
      </p:sp>
      <p:sp>
        <p:nvSpPr>
          <p:cNvPr id="306" name="ZoneTexte 305">
            <a:extLst>
              <a:ext uri="{FF2B5EF4-FFF2-40B4-BE49-F238E27FC236}">
                <a16:creationId xmlns:a16="http://schemas.microsoft.com/office/drawing/2014/main" id="{40C26F46-EAC0-401F-8658-CC963659C91D}"/>
              </a:ext>
            </a:extLst>
          </p:cNvPr>
          <p:cNvSpPr txBox="1"/>
          <p:nvPr/>
        </p:nvSpPr>
        <p:spPr>
          <a:xfrm>
            <a:off x="10325825" y="9067314"/>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12 months</a:t>
            </a:r>
          </a:p>
        </p:txBody>
      </p:sp>
      <p:sp>
        <p:nvSpPr>
          <p:cNvPr id="307" name="ZoneTexte 306">
            <a:extLst>
              <a:ext uri="{FF2B5EF4-FFF2-40B4-BE49-F238E27FC236}">
                <a16:creationId xmlns:a16="http://schemas.microsoft.com/office/drawing/2014/main" id="{78108050-6D17-4256-9544-BCD803B7DC2B}"/>
              </a:ext>
            </a:extLst>
          </p:cNvPr>
          <p:cNvSpPr txBox="1"/>
          <p:nvPr/>
        </p:nvSpPr>
        <p:spPr>
          <a:xfrm>
            <a:off x="10328479" y="9660156"/>
            <a:ext cx="2187798" cy="461665"/>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a:t>
            </a:r>
            <a:r>
              <a:rPr lang="fr-FR" sz="1000" b="1" dirty="0" err="1">
                <a:solidFill>
                  <a:schemeClr val="bg1"/>
                </a:solidFill>
                <a:latin typeface="Century Gothic" panose="020B0502020202020204" pitchFamily="34" charset="0"/>
              </a:rPr>
              <a:t>price</a:t>
            </a:r>
            <a:endParaRPr lang="fr-FR" sz="1000" b="1" dirty="0">
              <a:solidFill>
                <a:schemeClr val="bg1"/>
              </a:solidFill>
              <a:latin typeface="Century Gothic" panose="020B0502020202020204" pitchFamily="34" charset="0"/>
            </a:endParaRPr>
          </a:p>
          <a:p>
            <a:r>
              <a:rPr lang="fr-FR" sz="1400" dirty="0">
                <a:solidFill>
                  <a:schemeClr val="bg1"/>
                </a:solidFill>
                <a:latin typeface="Century Gothic" panose="020B0502020202020204" pitchFamily="34" charset="0"/>
              </a:rPr>
              <a:t>2000 $</a:t>
            </a:r>
            <a:endParaRPr lang="fr-CH" sz="1400" dirty="0">
              <a:solidFill>
                <a:schemeClr val="bg1"/>
              </a:solidFill>
              <a:latin typeface="Century Gothic" panose="020B0502020202020204" pitchFamily="34" charset="0"/>
            </a:endParaRPr>
          </a:p>
        </p:txBody>
      </p:sp>
      <p:grpSp>
        <p:nvGrpSpPr>
          <p:cNvPr id="308" name="Groupe 307">
            <a:extLst>
              <a:ext uri="{FF2B5EF4-FFF2-40B4-BE49-F238E27FC236}">
                <a16:creationId xmlns:a16="http://schemas.microsoft.com/office/drawing/2014/main" id="{156B770C-3E53-405F-BC78-18989A3AAA32}"/>
              </a:ext>
            </a:extLst>
          </p:cNvPr>
          <p:cNvGrpSpPr/>
          <p:nvPr/>
        </p:nvGrpSpPr>
        <p:grpSpPr>
          <a:xfrm>
            <a:off x="11903297" y="7525839"/>
            <a:ext cx="429578" cy="429578"/>
            <a:chOff x="1597259" y="2835323"/>
            <a:chExt cx="1065256" cy="1065256"/>
          </a:xfrm>
        </p:grpSpPr>
        <p:sp>
          <p:nvSpPr>
            <p:cNvPr id="309" name="Ellipse 308">
              <a:extLst>
                <a:ext uri="{FF2B5EF4-FFF2-40B4-BE49-F238E27FC236}">
                  <a16:creationId xmlns:a16="http://schemas.microsoft.com/office/drawing/2014/main" id="{C202D43C-85B7-439A-8C9E-5BB2745692A6}"/>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0" name="Graphique 309" descr="Arbre à feuilles caduques">
              <a:extLst>
                <a:ext uri="{FF2B5EF4-FFF2-40B4-BE49-F238E27FC236}">
                  <a16:creationId xmlns:a16="http://schemas.microsoft.com/office/drawing/2014/main" id="{72B12806-F91A-4A64-88D8-4FA92ECF1EE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311" name="Larme 310">
            <a:extLst>
              <a:ext uri="{FF2B5EF4-FFF2-40B4-BE49-F238E27FC236}">
                <a16:creationId xmlns:a16="http://schemas.microsoft.com/office/drawing/2014/main" id="{01230196-8F74-4BD8-A359-49A6880FE251}"/>
              </a:ext>
            </a:extLst>
          </p:cNvPr>
          <p:cNvSpPr/>
          <p:nvPr/>
        </p:nvSpPr>
        <p:spPr>
          <a:xfrm rot="5400000">
            <a:off x="11672135" y="9598213"/>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2" name="ZoneTexte 311">
            <a:extLst>
              <a:ext uri="{FF2B5EF4-FFF2-40B4-BE49-F238E27FC236}">
                <a16:creationId xmlns:a16="http://schemas.microsoft.com/office/drawing/2014/main" id="{5FC335AF-76A1-4D5F-8D6B-99B89D192217}"/>
              </a:ext>
            </a:extLst>
          </p:cNvPr>
          <p:cNvSpPr txBox="1"/>
          <p:nvPr/>
        </p:nvSpPr>
        <p:spPr>
          <a:xfrm>
            <a:off x="11678130" y="9660474"/>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313" name="Arc plein 312">
            <a:extLst>
              <a:ext uri="{FF2B5EF4-FFF2-40B4-BE49-F238E27FC236}">
                <a16:creationId xmlns:a16="http://schemas.microsoft.com/office/drawing/2014/main" id="{359D20EA-28CB-4AE2-B05A-70712B5A1B7A}"/>
              </a:ext>
            </a:extLst>
          </p:cNvPr>
          <p:cNvSpPr/>
          <p:nvPr/>
        </p:nvSpPr>
        <p:spPr>
          <a:xfrm rot="2700000">
            <a:off x="11654207" y="10069789"/>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14" name="Arc plein 313">
            <a:extLst>
              <a:ext uri="{FF2B5EF4-FFF2-40B4-BE49-F238E27FC236}">
                <a16:creationId xmlns:a16="http://schemas.microsoft.com/office/drawing/2014/main" id="{4B064FA0-8004-428D-9243-31975908D108}"/>
              </a:ext>
            </a:extLst>
          </p:cNvPr>
          <p:cNvSpPr/>
          <p:nvPr/>
        </p:nvSpPr>
        <p:spPr>
          <a:xfrm rot="1342070">
            <a:off x="11959359" y="10221300"/>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315" name="Groupe 314">
            <a:extLst>
              <a:ext uri="{FF2B5EF4-FFF2-40B4-BE49-F238E27FC236}">
                <a16:creationId xmlns:a16="http://schemas.microsoft.com/office/drawing/2014/main" id="{7E8BC18F-6C6A-45ED-884E-C94B298BF4AC}"/>
              </a:ext>
            </a:extLst>
          </p:cNvPr>
          <p:cNvGrpSpPr/>
          <p:nvPr/>
        </p:nvGrpSpPr>
        <p:grpSpPr>
          <a:xfrm rot="625775">
            <a:off x="12147547" y="10092792"/>
            <a:ext cx="288670" cy="288670"/>
            <a:chOff x="2590988" y="6826787"/>
            <a:chExt cx="288670" cy="288670"/>
          </a:xfrm>
        </p:grpSpPr>
        <p:sp>
          <p:nvSpPr>
            <p:cNvPr id="316" name="Cube 315">
              <a:extLst>
                <a:ext uri="{FF2B5EF4-FFF2-40B4-BE49-F238E27FC236}">
                  <a16:creationId xmlns:a16="http://schemas.microsoft.com/office/drawing/2014/main" id="{B0342F2B-2FDD-4EDC-9890-96D3DDE619DF}"/>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7" name="Ellipse 316">
              <a:extLst>
                <a:ext uri="{FF2B5EF4-FFF2-40B4-BE49-F238E27FC236}">
                  <a16:creationId xmlns:a16="http://schemas.microsoft.com/office/drawing/2014/main" id="{8C75149A-9D29-43CD-BDC8-6067B612DB9E}"/>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8" name="Ellipse 317">
              <a:extLst>
                <a:ext uri="{FF2B5EF4-FFF2-40B4-BE49-F238E27FC236}">
                  <a16:creationId xmlns:a16="http://schemas.microsoft.com/office/drawing/2014/main" id="{3721623F-C4B4-4B20-AFE3-7FEA63368E21}"/>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9" name="Ellipse 318">
              <a:extLst>
                <a:ext uri="{FF2B5EF4-FFF2-40B4-BE49-F238E27FC236}">
                  <a16:creationId xmlns:a16="http://schemas.microsoft.com/office/drawing/2014/main" id="{B8003009-292E-4FFA-80E4-53AAE8C0870C}"/>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0" name="Ellipse 319">
              <a:extLst>
                <a:ext uri="{FF2B5EF4-FFF2-40B4-BE49-F238E27FC236}">
                  <a16:creationId xmlns:a16="http://schemas.microsoft.com/office/drawing/2014/main" id="{430A25AF-1BB9-4D5D-A7D7-BA4E129776A9}"/>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50188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Rectangle 322">
            <a:extLst>
              <a:ext uri="{FF2B5EF4-FFF2-40B4-BE49-F238E27FC236}">
                <a16:creationId xmlns:a16="http://schemas.microsoft.com/office/drawing/2014/main" id="{A1C87CCA-FC5C-4DED-8250-B302736049C6}"/>
              </a:ext>
            </a:extLst>
          </p:cNvPr>
          <p:cNvSpPr/>
          <p:nvPr/>
        </p:nvSpPr>
        <p:spPr>
          <a:xfrm>
            <a:off x="4354" y="467397"/>
            <a:ext cx="14520635" cy="102244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24" name="Groupe 323">
            <a:extLst>
              <a:ext uri="{FF2B5EF4-FFF2-40B4-BE49-F238E27FC236}">
                <a16:creationId xmlns:a16="http://schemas.microsoft.com/office/drawing/2014/main" id="{12B15D5A-23FB-4D88-8F84-DD840052433E}"/>
              </a:ext>
            </a:extLst>
          </p:cNvPr>
          <p:cNvGrpSpPr/>
          <p:nvPr/>
        </p:nvGrpSpPr>
        <p:grpSpPr>
          <a:xfrm>
            <a:off x="14408958" y="-44959"/>
            <a:ext cx="820138" cy="820138"/>
            <a:chOff x="6236281" y="4269350"/>
            <a:chExt cx="2646788" cy="2646788"/>
          </a:xfrm>
        </p:grpSpPr>
        <p:pic>
          <p:nvPicPr>
            <p:cNvPr id="325" name="Graphique 324" descr="Ciseaux">
              <a:extLst>
                <a:ext uri="{FF2B5EF4-FFF2-40B4-BE49-F238E27FC236}">
                  <a16:creationId xmlns:a16="http://schemas.microsoft.com/office/drawing/2014/main" id="{0D6FDF72-C2B9-497D-AC69-E8AC5ABA4C4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3680796">
              <a:off x="6899857" y="4913208"/>
              <a:ext cx="1319638" cy="1319638"/>
            </a:xfrm>
            <a:prstGeom prst="rect">
              <a:avLst/>
            </a:prstGeom>
          </p:spPr>
        </p:pic>
        <p:sp>
          <p:nvSpPr>
            <p:cNvPr id="326" name="Signe de multiplication 325">
              <a:extLst>
                <a:ext uri="{FF2B5EF4-FFF2-40B4-BE49-F238E27FC236}">
                  <a16:creationId xmlns:a16="http://schemas.microsoft.com/office/drawing/2014/main" id="{1A53EE06-4599-4788-B2FA-969D5E2059BF}"/>
                </a:ext>
              </a:extLst>
            </p:cNvPr>
            <p:cNvSpPr/>
            <p:nvPr/>
          </p:nvSpPr>
          <p:spPr>
            <a:xfrm>
              <a:off x="6236281" y="4269350"/>
              <a:ext cx="2646788" cy="2646788"/>
            </a:xfrm>
            <a:prstGeom prst="mathMultiply">
              <a:avLst>
                <a:gd name="adj1" fmla="val 16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ZoneTexte 4">
            <a:extLst>
              <a:ext uri="{FF2B5EF4-FFF2-40B4-BE49-F238E27FC236}">
                <a16:creationId xmlns:a16="http://schemas.microsoft.com/office/drawing/2014/main" id="{16B1267E-E5F1-4EEA-A11F-6F6B408922A5}"/>
              </a:ext>
            </a:extLst>
          </p:cNvPr>
          <p:cNvSpPr txBox="1"/>
          <p:nvPr/>
        </p:nvSpPr>
        <p:spPr>
          <a:xfrm>
            <a:off x="-79307" y="65800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399" name="ZoneTexte 398">
            <a:extLst>
              <a:ext uri="{FF2B5EF4-FFF2-40B4-BE49-F238E27FC236}">
                <a16:creationId xmlns:a16="http://schemas.microsoft.com/office/drawing/2014/main" id="{3B9BD26B-9D36-4C6D-BB91-CA102E05CA5A}"/>
              </a:ext>
            </a:extLst>
          </p:cNvPr>
          <p:cNvSpPr txBox="1"/>
          <p:nvPr/>
        </p:nvSpPr>
        <p:spPr>
          <a:xfrm>
            <a:off x="572620" y="109002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a:t>
            </a:r>
            <a:r>
              <a:rPr lang="fr-CH" sz="1050" dirty="0">
                <a:solidFill>
                  <a:srgbClr val="00B050"/>
                </a:solidFill>
                <a:latin typeface="Century Gothic" panose="020B0502020202020204" pitchFamily="34" charset="0"/>
              </a:rPr>
              <a:t> </a:t>
            </a:r>
            <a:r>
              <a:rPr lang="fr-CH" sz="1050" dirty="0">
                <a:solidFill>
                  <a:schemeClr val="bg1"/>
                </a:solidFill>
                <a:latin typeface="Century Gothic" panose="020B0502020202020204" pitchFamily="34" charset="0"/>
              </a:rPr>
              <a:t>monOApoly		 monOApoly		 monOApoly		monOApoly		</a:t>
            </a:r>
            <a:endParaRPr lang="fr-FR" sz="1050" dirty="0">
              <a:solidFill>
                <a:schemeClr val="bg1"/>
              </a:solidFill>
              <a:latin typeface="Century Gothic" panose="020B0502020202020204" pitchFamily="34" charset="0"/>
            </a:endParaRPr>
          </a:p>
        </p:txBody>
      </p:sp>
      <p:sp>
        <p:nvSpPr>
          <p:cNvPr id="411" name="ZoneTexte 410">
            <a:extLst>
              <a:ext uri="{FF2B5EF4-FFF2-40B4-BE49-F238E27FC236}">
                <a16:creationId xmlns:a16="http://schemas.microsoft.com/office/drawing/2014/main" id="{243EAAE7-A8B2-434C-988B-EF7E434E535A}"/>
              </a:ext>
            </a:extLst>
          </p:cNvPr>
          <p:cNvSpPr txBox="1"/>
          <p:nvPr/>
        </p:nvSpPr>
        <p:spPr>
          <a:xfrm>
            <a:off x="-80997" y="152205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22" name="ZoneTexte 421">
            <a:extLst>
              <a:ext uri="{FF2B5EF4-FFF2-40B4-BE49-F238E27FC236}">
                <a16:creationId xmlns:a16="http://schemas.microsoft.com/office/drawing/2014/main" id="{832D7DE9-0DC3-46A9-9EFF-822A9C39A75A}"/>
              </a:ext>
            </a:extLst>
          </p:cNvPr>
          <p:cNvSpPr txBox="1"/>
          <p:nvPr/>
        </p:nvSpPr>
        <p:spPr>
          <a:xfrm>
            <a:off x="570930" y="195407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34" name="ZoneTexte 433">
            <a:extLst>
              <a:ext uri="{FF2B5EF4-FFF2-40B4-BE49-F238E27FC236}">
                <a16:creationId xmlns:a16="http://schemas.microsoft.com/office/drawing/2014/main" id="{AA7D168B-BAFA-4733-AA41-DC466C135D6A}"/>
              </a:ext>
            </a:extLst>
          </p:cNvPr>
          <p:cNvSpPr txBox="1"/>
          <p:nvPr/>
        </p:nvSpPr>
        <p:spPr>
          <a:xfrm>
            <a:off x="-80997" y="238610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45" name="ZoneTexte 444">
            <a:extLst>
              <a:ext uri="{FF2B5EF4-FFF2-40B4-BE49-F238E27FC236}">
                <a16:creationId xmlns:a16="http://schemas.microsoft.com/office/drawing/2014/main" id="{7DF61A80-FBAE-4458-AAAD-41E04BA6BA76}"/>
              </a:ext>
            </a:extLst>
          </p:cNvPr>
          <p:cNvSpPr txBox="1"/>
          <p:nvPr/>
        </p:nvSpPr>
        <p:spPr>
          <a:xfrm>
            <a:off x="570930" y="281812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57" name="ZoneTexte 456">
            <a:extLst>
              <a:ext uri="{FF2B5EF4-FFF2-40B4-BE49-F238E27FC236}">
                <a16:creationId xmlns:a16="http://schemas.microsoft.com/office/drawing/2014/main" id="{FB439593-BB33-4343-B7F4-5D28BF237100}"/>
              </a:ext>
            </a:extLst>
          </p:cNvPr>
          <p:cNvSpPr txBox="1"/>
          <p:nvPr/>
        </p:nvSpPr>
        <p:spPr>
          <a:xfrm>
            <a:off x="-82687" y="325015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68" name="ZoneTexte 467">
            <a:extLst>
              <a:ext uri="{FF2B5EF4-FFF2-40B4-BE49-F238E27FC236}">
                <a16:creationId xmlns:a16="http://schemas.microsoft.com/office/drawing/2014/main" id="{25C4A1B9-6E63-445F-B738-BD1AB2F76C60}"/>
              </a:ext>
            </a:extLst>
          </p:cNvPr>
          <p:cNvSpPr txBox="1"/>
          <p:nvPr/>
        </p:nvSpPr>
        <p:spPr>
          <a:xfrm>
            <a:off x="569240" y="368217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80" name="ZoneTexte 479">
            <a:extLst>
              <a:ext uri="{FF2B5EF4-FFF2-40B4-BE49-F238E27FC236}">
                <a16:creationId xmlns:a16="http://schemas.microsoft.com/office/drawing/2014/main" id="{4C626F8D-EE6D-4081-B8CE-0E583B30C0B7}"/>
              </a:ext>
            </a:extLst>
          </p:cNvPr>
          <p:cNvSpPr txBox="1"/>
          <p:nvPr/>
        </p:nvSpPr>
        <p:spPr>
          <a:xfrm>
            <a:off x="-79307" y="411420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91" name="ZoneTexte 490">
            <a:extLst>
              <a:ext uri="{FF2B5EF4-FFF2-40B4-BE49-F238E27FC236}">
                <a16:creationId xmlns:a16="http://schemas.microsoft.com/office/drawing/2014/main" id="{F3CAC083-3FA4-4B21-8693-7D4395FF0EC2}"/>
              </a:ext>
            </a:extLst>
          </p:cNvPr>
          <p:cNvSpPr txBox="1"/>
          <p:nvPr/>
        </p:nvSpPr>
        <p:spPr>
          <a:xfrm>
            <a:off x="572620" y="454622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03" name="ZoneTexte 502">
            <a:extLst>
              <a:ext uri="{FF2B5EF4-FFF2-40B4-BE49-F238E27FC236}">
                <a16:creationId xmlns:a16="http://schemas.microsoft.com/office/drawing/2014/main" id="{B3BC6E55-5FEC-4E2E-B57D-CC128B61ED37}"/>
              </a:ext>
            </a:extLst>
          </p:cNvPr>
          <p:cNvSpPr txBox="1"/>
          <p:nvPr/>
        </p:nvSpPr>
        <p:spPr>
          <a:xfrm>
            <a:off x="-80997" y="497825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14" name="ZoneTexte 513">
            <a:extLst>
              <a:ext uri="{FF2B5EF4-FFF2-40B4-BE49-F238E27FC236}">
                <a16:creationId xmlns:a16="http://schemas.microsoft.com/office/drawing/2014/main" id="{664B3CA7-587E-498E-905D-BB4D3383D67A}"/>
              </a:ext>
            </a:extLst>
          </p:cNvPr>
          <p:cNvSpPr txBox="1"/>
          <p:nvPr/>
        </p:nvSpPr>
        <p:spPr>
          <a:xfrm>
            <a:off x="570930" y="541027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26" name="ZoneTexte 525">
            <a:extLst>
              <a:ext uri="{FF2B5EF4-FFF2-40B4-BE49-F238E27FC236}">
                <a16:creationId xmlns:a16="http://schemas.microsoft.com/office/drawing/2014/main" id="{3E91BF86-9F6D-4A03-8D9F-ED922DF5AC67}"/>
              </a:ext>
            </a:extLst>
          </p:cNvPr>
          <p:cNvSpPr txBox="1"/>
          <p:nvPr/>
        </p:nvSpPr>
        <p:spPr>
          <a:xfrm>
            <a:off x="-80997" y="584230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37" name="ZoneTexte 536">
            <a:extLst>
              <a:ext uri="{FF2B5EF4-FFF2-40B4-BE49-F238E27FC236}">
                <a16:creationId xmlns:a16="http://schemas.microsoft.com/office/drawing/2014/main" id="{B9DF9807-BE61-425D-9D41-9258625FD2AA}"/>
              </a:ext>
            </a:extLst>
          </p:cNvPr>
          <p:cNvSpPr txBox="1"/>
          <p:nvPr/>
        </p:nvSpPr>
        <p:spPr>
          <a:xfrm>
            <a:off x="570930" y="627432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49" name="ZoneTexte 548">
            <a:extLst>
              <a:ext uri="{FF2B5EF4-FFF2-40B4-BE49-F238E27FC236}">
                <a16:creationId xmlns:a16="http://schemas.microsoft.com/office/drawing/2014/main" id="{F6B5A6A6-3589-4731-9221-7F3159D7C042}"/>
              </a:ext>
            </a:extLst>
          </p:cNvPr>
          <p:cNvSpPr txBox="1"/>
          <p:nvPr/>
        </p:nvSpPr>
        <p:spPr>
          <a:xfrm>
            <a:off x="-82687" y="670635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60" name="ZoneTexte 559">
            <a:extLst>
              <a:ext uri="{FF2B5EF4-FFF2-40B4-BE49-F238E27FC236}">
                <a16:creationId xmlns:a16="http://schemas.microsoft.com/office/drawing/2014/main" id="{7090EC4E-1E1A-443F-9B9E-F25306CCE798}"/>
              </a:ext>
            </a:extLst>
          </p:cNvPr>
          <p:cNvSpPr txBox="1"/>
          <p:nvPr/>
        </p:nvSpPr>
        <p:spPr>
          <a:xfrm>
            <a:off x="569240" y="713837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72" name="ZoneTexte 571">
            <a:extLst>
              <a:ext uri="{FF2B5EF4-FFF2-40B4-BE49-F238E27FC236}">
                <a16:creationId xmlns:a16="http://schemas.microsoft.com/office/drawing/2014/main" id="{8301ADF4-0F6F-4B0A-84F7-841BB45F15DE}"/>
              </a:ext>
            </a:extLst>
          </p:cNvPr>
          <p:cNvSpPr txBox="1"/>
          <p:nvPr/>
        </p:nvSpPr>
        <p:spPr>
          <a:xfrm>
            <a:off x="-79307" y="7615788"/>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83" name="ZoneTexte 582">
            <a:extLst>
              <a:ext uri="{FF2B5EF4-FFF2-40B4-BE49-F238E27FC236}">
                <a16:creationId xmlns:a16="http://schemas.microsoft.com/office/drawing/2014/main" id="{0F21FC0F-1F6B-458D-A559-82072708924E}"/>
              </a:ext>
            </a:extLst>
          </p:cNvPr>
          <p:cNvSpPr txBox="1"/>
          <p:nvPr/>
        </p:nvSpPr>
        <p:spPr>
          <a:xfrm>
            <a:off x="572620" y="8047813"/>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95" name="ZoneTexte 594">
            <a:extLst>
              <a:ext uri="{FF2B5EF4-FFF2-40B4-BE49-F238E27FC236}">
                <a16:creationId xmlns:a16="http://schemas.microsoft.com/office/drawing/2014/main" id="{13E8AC33-6B57-4D19-8F5B-26E54704CE84}"/>
              </a:ext>
            </a:extLst>
          </p:cNvPr>
          <p:cNvSpPr txBox="1"/>
          <p:nvPr/>
        </p:nvSpPr>
        <p:spPr>
          <a:xfrm>
            <a:off x="-80997" y="8479838"/>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606" name="ZoneTexte 605">
            <a:extLst>
              <a:ext uri="{FF2B5EF4-FFF2-40B4-BE49-F238E27FC236}">
                <a16:creationId xmlns:a16="http://schemas.microsoft.com/office/drawing/2014/main" id="{084F6E28-F79A-4951-993C-61CC6BBB06C7}"/>
              </a:ext>
            </a:extLst>
          </p:cNvPr>
          <p:cNvSpPr txBox="1"/>
          <p:nvPr/>
        </p:nvSpPr>
        <p:spPr>
          <a:xfrm>
            <a:off x="570930" y="8911863"/>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618" name="ZoneTexte 617">
            <a:extLst>
              <a:ext uri="{FF2B5EF4-FFF2-40B4-BE49-F238E27FC236}">
                <a16:creationId xmlns:a16="http://schemas.microsoft.com/office/drawing/2014/main" id="{1E0216FD-BF0D-4786-8055-447ABEFB8F60}"/>
              </a:ext>
            </a:extLst>
          </p:cNvPr>
          <p:cNvSpPr txBox="1"/>
          <p:nvPr/>
        </p:nvSpPr>
        <p:spPr>
          <a:xfrm>
            <a:off x="-80997" y="9343888"/>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629" name="ZoneTexte 628">
            <a:extLst>
              <a:ext uri="{FF2B5EF4-FFF2-40B4-BE49-F238E27FC236}">
                <a16:creationId xmlns:a16="http://schemas.microsoft.com/office/drawing/2014/main" id="{1DDAAF56-2F51-4F14-90D6-F1491A2D2D90}"/>
              </a:ext>
            </a:extLst>
          </p:cNvPr>
          <p:cNvSpPr txBox="1"/>
          <p:nvPr/>
        </p:nvSpPr>
        <p:spPr>
          <a:xfrm>
            <a:off x="570930" y="9775913"/>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641" name="ZoneTexte 640">
            <a:extLst>
              <a:ext uri="{FF2B5EF4-FFF2-40B4-BE49-F238E27FC236}">
                <a16:creationId xmlns:a16="http://schemas.microsoft.com/office/drawing/2014/main" id="{7930A6DF-9799-4DB9-9A4F-21373B175073}"/>
              </a:ext>
            </a:extLst>
          </p:cNvPr>
          <p:cNvSpPr txBox="1"/>
          <p:nvPr/>
        </p:nvSpPr>
        <p:spPr>
          <a:xfrm>
            <a:off x="-82687" y="10186166"/>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270" name="Graphique 269" descr="Arbre à feuilles caduques">
            <a:extLst>
              <a:ext uri="{FF2B5EF4-FFF2-40B4-BE49-F238E27FC236}">
                <a16:creationId xmlns:a16="http://schemas.microsoft.com/office/drawing/2014/main" id="{A2294427-EBDE-42DD-BC60-1E58E746AF9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552183"/>
            <a:ext cx="432000" cy="432000"/>
          </a:xfrm>
          <a:prstGeom prst="rect">
            <a:avLst/>
          </a:prstGeom>
          <a:effectLst>
            <a:outerShdw blurRad="50800" dist="38100" dir="2700000" algn="tl" rotWithShape="0">
              <a:prstClr val="black">
                <a:alpha val="40000"/>
              </a:prstClr>
            </a:outerShdw>
          </a:effectLst>
        </p:spPr>
      </p:pic>
      <p:pic>
        <p:nvPicPr>
          <p:cNvPr id="271" name="Graphique 270" descr="Arbre à feuilles caduques">
            <a:extLst>
              <a:ext uri="{FF2B5EF4-FFF2-40B4-BE49-F238E27FC236}">
                <a16:creationId xmlns:a16="http://schemas.microsoft.com/office/drawing/2014/main" id="{9E44E4FC-5150-4413-81EC-7822BBDAB6E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542277"/>
            <a:ext cx="432000" cy="432000"/>
          </a:xfrm>
          <a:prstGeom prst="rect">
            <a:avLst/>
          </a:prstGeom>
          <a:effectLst>
            <a:outerShdw blurRad="50800" dist="38100" dir="2700000" algn="tl" rotWithShape="0">
              <a:prstClr val="black">
                <a:alpha val="40000"/>
              </a:prstClr>
            </a:outerShdw>
          </a:effectLst>
        </p:spPr>
      </p:pic>
      <p:pic>
        <p:nvPicPr>
          <p:cNvPr id="272" name="Graphique 271" descr="Arbre à feuilles caduques">
            <a:extLst>
              <a:ext uri="{FF2B5EF4-FFF2-40B4-BE49-F238E27FC236}">
                <a16:creationId xmlns:a16="http://schemas.microsoft.com/office/drawing/2014/main" id="{7CC8A596-DFB6-4FDC-B204-CF929FDA57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542277"/>
            <a:ext cx="432000" cy="432000"/>
          </a:xfrm>
          <a:prstGeom prst="rect">
            <a:avLst/>
          </a:prstGeom>
          <a:effectLst>
            <a:outerShdw blurRad="50800" dist="38100" dir="2700000" algn="tl" rotWithShape="0">
              <a:prstClr val="black">
                <a:alpha val="40000"/>
              </a:prstClr>
            </a:outerShdw>
          </a:effectLst>
        </p:spPr>
      </p:pic>
      <p:pic>
        <p:nvPicPr>
          <p:cNvPr id="273" name="Graphique 272" descr="Arbre à feuilles caduques">
            <a:extLst>
              <a:ext uri="{FF2B5EF4-FFF2-40B4-BE49-F238E27FC236}">
                <a16:creationId xmlns:a16="http://schemas.microsoft.com/office/drawing/2014/main" id="{F3E9C936-5EBE-42CE-8890-F25B239841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552183"/>
            <a:ext cx="432000" cy="432000"/>
          </a:xfrm>
          <a:prstGeom prst="rect">
            <a:avLst/>
          </a:prstGeom>
          <a:effectLst>
            <a:outerShdw blurRad="50800" dist="38100" dir="2700000" algn="tl" rotWithShape="0">
              <a:prstClr val="black">
                <a:alpha val="40000"/>
              </a:prstClr>
            </a:outerShdw>
          </a:effectLst>
        </p:spPr>
      </p:pic>
      <p:pic>
        <p:nvPicPr>
          <p:cNvPr id="274" name="Graphique 273" descr="Arbre à feuilles caduques">
            <a:extLst>
              <a:ext uri="{FF2B5EF4-FFF2-40B4-BE49-F238E27FC236}">
                <a16:creationId xmlns:a16="http://schemas.microsoft.com/office/drawing/2014/main" id="{CB21212B-0C76-4F5F-9036-583B0691694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552183"/>
            <a:ext cx="432000" cy="432000"/>
          </a:xfrm>
          <a:prstGeom prst="rect">
            <a:avLst/>
          </a:prstGeom>
          <a:effectLst>
            <a:outerShdw blurRad="50800" dist="38100" dir="2700000" algn="tl" rotWithShape="0">
              <a:prstClr val="black">
                <a:alpha val="40000"/>
              </a:prstClr>
            </a:outerShdw>
          </a:effectLst>
        </p:spPr>
      </p:pic>
      <p:pic>
        <p:nvPicPr>
          <p:cNvPr id="275" name="Graphique 274" descr="Arbre à feuilles caduques">
            <a:extLst>
              <a:ext uri="{FF2B5EF4-FFF2-40B4-BE49-F238E27FC236}">
                <a16:creationId xmlns:a16="http://schemas.microsoft.com/office/drawing/2014/main" id="{897198FD-71AE-4761-AB83-67FB6E4DB3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542277"/>
            <a:ext cx="432000" cy="432000"/>
          </a:xfrm>
          <a:prstGeom prst="rect">
            <a:avLst/>
          </a:prstGeom>
          <a:effectLst>
            <a:outerShdw blurRad="50800" dist="38100" dir="2700000" algn="tl" rotWithShape="0">
              <a:prstClr val="black">
                <a:alpha val="40000"/>
              </a:prstClr>
            </a:outerShdw>
          </a:effectLst>
        </p:spPr>
      </p:pic>
      <p:pic>
        <p:nvPicPr>
          <p:cNvPr id="276" name="Graphique 275" descr="Arbre à feuilles caduques">
            <a:extLst>
              <a:ext uri="{FF2B5EF4-FFF2-40B4-BE49-F238E27FC236}">
                <a16:creationId xmlns:a16="http://schemas.microsoft.com/office/drawing/2014/main" id="{1B8840FA-93E8-411C-B706-BD2254D5F38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542277"/>
            <a:ext cx="432000" cy="432000"/>
          </a:xfrm>
          <a:prstGeom prst="rect">
            <a:avLst/>
          </a:prstGeom>
          <a:effectLst>
            <a:outerShdw blurRad="50800" dist="38100" dir="2700000" algn="tl" rotWithShape="0">
              <a:prstClr val="black">
                <a:alpha val="40000"/>
              </a:prstClr>
            </a:outerShdw>
          </a:effectLst>
        </p:spPr>
      </p:pic>
      <p:pic>
        <p:nvPicPr>
          <p:cNvPr id="277" name="Graphique 276" descr="Arbre à feuilles caduques">
            <a:extLst>
              <a:ext uri="{FF2B5EF4-FFF2-40B4-BE49-F238E27FC236}">
                <a16:creationId xmlns:a16="http://schemas.microsoft.com/office/drawing/2014/main" id="{57595A54-E93C-434F-A015-9E108ECFD3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552183"/>
            <a:ext cx="432000" cy="432000"/>
          </a:xfrm>
          <a:prstGeom prst="rect">
            <a:avLst/>
          </a:prstGeom>
          <a:effectLst>
            <a:outerShdw blurRad="50800" dist="38100" dir="2700000" algn="tl" rotWithShape="0">
              <a:prstClr val="black">
                <a:alpha val="40000"/>
              </a:prstClr>
            </a:outerShdw>
          </a:effectLst>
        </p:spPr>
      </p:pic>
      <p:pic>
        <p:nvPicPr>
          <p:cNvPr id="278" name="Graphique 277" descr="Arbre à feuilles caduques">
            <a:extLst>
              <a:ext uri="{FF2B5EF4-FFF2-40B4-BE49-F238E27FC236}">
                <a16:creationId xmlns:a16="http://schemas.microsoft.com/office/drawing/2014/main" id="{FB1DD254-36DF-4455-BDDC-12543773CE9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542277"/>
            <a:ext cx="432000" cy="432000"/>
          </a:xfrm>
          <a:prstGeom prst="rect">
            <a:avLst/>
          </a:prstGeom>
          <a:effectLst>
            <a:outerShdw blurRad="50800" dist="38100" dir="2700000" algn="tl" rotWithShape="0">
              <a:prstClr val="black">
                <a:alpha val="40000"/>
              </a:prstClr>
            </a:outerShdw>
          </a:effectLst>
        </p:spPr>
      </p:pic>
      <p:pic>
        <p:nvPicPr>
          <p:cNvPr id="279" name="Graphique 278" descr="Arbre à feuilles caduques">
            <a:extLst>
              <a:ext uri="{FF2B5EF4-FFF2-40B4-BE49-F238E27FC236}">
                <a16:creationId xmlns:a16="http://schemas.microsoft.com/office/drawing/2014/main" id="{34639E4A-D1B4-4AAE-99F9-DEC8B75D63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542277"/>
            <a:ext cx="432000" cy="432000"/>
          </a:xfrm>
          <a:prstGeom prst="rect">
            <a:avLst/>
          </a:prstGeom>
          <a:effectLst>
            <a:outerShdw blurRad="50800" dist="38100" dir="2700000" algn="tl" rotWithShape="0">
              <a:prstClr val="black">
                <a:alpha val="40000"/>
              </a:prstClr>
            </a:outerShdw>
          </a:effectLst>
        </p:spPr>
      </p:pic>
      <p:pic>
        <p:nvPicPr>
          <p:cNvPr id="280" name="Graphique 279" descr="Arbre à feuilles caduques">
            <a:extLst>
              <a:ext uri="{FF2B5EF4-FFF2-40B4-BE49-F238E27FC236}">
                <a16:creationId xmlns:a16="http://schemas.microsoft.com/office/drawing/2014/main" id="{47B7D07A-135C-47A6-83EE-3B07788E5D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999903"/>
            <a:ext cx="432000" cy="432000"/>
          </a:xfrm>
          <a:prstGeom prst="rect">
            <a:avLst/>
          </a:prstGeom>
          <a:effectLst>
            <a:outerShdw blurRad="50800" dist="38100" dir="2700000" algn="tl" rotWithShape="0">
              <a:prstClr val="black">
                <a:alpha val="40000"/>
              </a:prstClr>
            </a:outerShdw>
          </a:effectLst>
        </p:spPr>
      </p:pic>
      <p:pic>
        <p:nvPicPr>
          <p:cNvPr id="281" name="Graphique 280" descr="Arbre à feuilles caduques">
            <a:extLst>
              <a:ext uri="{FF2B5EF4-FFF2-40B4-BE49-F238E27FC236}">
                <a16:creationId xmlns:a16="http://schemas.microsoft.com/office/drawing/2014/main" id="{87C076E0-3855-4CB6-8F74-6FDA020017A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999903"/>
            <a:ext cx="432000" cy="432000"/>
          </a:xfrm>
          <a:prstGeom prst="rect">
            <a:avLst/>
          </a:prstGeom>
          <a:effectLst>
            <a:outerShdw blurRad="50800" dist="38100" dir="2700000" algn="tl" rotWithShape="0">
              <a:prstClr val="black">
                <a:alpha val="40000"/>
              </a:prstClr>
            </a:outerShdw>
          </a:effectLst>
        </p:spPr>
      </p:pic>
      <p:pic>
        <p:nvPicPr>
          <p:cNvPr id="282" name="Graphique 281" descr="Arbre à feuilles caduques">
            <a:extLst>
              <a:ext uri="{FF2B5EF4-FFF2-40B4-BE49-F238E27FC236}">
                <a16:creationId xmlns:a16="http://schemas.microsoft.com/office/drawing/2014/main" id="{13E153BD-3EDA-41F7-803E-A6E2B988C5B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999314"/>
            <a:ext cx="432000" cy="432000"/>
          </a:xfrm>
          <a:prstGeom prst="rect">
            <a:avLst/>
          </a:prstGeom>
          <a:effectLst>
            <a:outerShdw blurRad="50800" dist="38100" dir="2700000" algn="tl" rotWithShape="0">
              <a:prstClr val="black">
                <a:alpha val="40000"/>
              </a:prstClr>
            </a:outerShdw>
          </a:effectLst>
        </p:spPr>
      </p:pic>
      <p:pic>
        <p:nvPicPr>
          <p:cNvPr id="283" name="Graphique 282" descr="Arbre à feuilles caduques">
            <a:extLst>
              <a:ext uri="{FF2B5EF4-FFF2-40B4-BE49-F238E27FC236}">
                <a16:creationId xmlns:a16="http://schemas.microsoft.com/office/drawing/2014/main" id="{E302C0D4-19E9-4F46-8399-4C4DF4C382E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989140"/>
            <a:ext cx="432000" cy="432000"/>
          </a:xfrm>
          <a:prstGeom prst="rect">
            <a:avLst/>
          </a:prstGeom>
          <a:effectLst>
            <a:outerShdw blurRad="50800" dist="38100" dir="2700000" algn="tl" rotWithShape="0">
              <a:prstClr val="black">
                <a:alpha val="40000"/>
              </a:prstClr>
            </a:outerShdw>
          </a:effectLst>
        </p:spPr>
      </p:pic>
      <p:pic>
        <p:nvPicPr>
          <p:cNvPr id="284" name="Graphique 283" descr="Arbre à feuilles caduques">
            <a:extLst>
              <a:ext uri="{FF2B5EF4-FFF2-40B4-BE49-F238E27FC236}">
                <a16:creationId xmlns:a16="http://schemas.microsoft.com/office/drawing/2014/main" id="{317F816C-6949-46AE-BD35-5A507F0708B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999314"/>
            <a:ext cx="432000" cy="432000"/>
          </a:xfrm>
          <a:prstGeom prst="rect">
            <a:avLst/>
          </a:prstGeom>
          <a:effectLst>
            <a:outerShdw blurRad="50800" dist="38100" dir="2700000" algn="tl" rotWithShape="0">
              <a:prstClr val="black">
                <a:alpha val="40000"/>
              </a:prstClr>
            </a:outerShdw>
          </a:effectLst>
        </p:spPr>
      </p:pic>
      <p:pic>
        <p:nvPicPr>
          <p:cNvPr id="285" name="Graphique 284" descr="Arbre à feuilles caduques">
            <a:extLst>
              <a:ext uri="{FF2B5EF4-FFF2-40B4-BE49-F238E27FC236}">
                <a16:creationId xmlns:a16="http://schemas.microsoft.com/office/drawing/2014/main" id="{356605BB-BFB5-4D36-8D73-C6ED658ABC6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1017787"/>
            <a:ext cx="432000" cy="432000"/>
          </a:xfrm>
          <a:prstGeom prst="rect">
            <a:avLst/>
          </a:prstGeom>
          <a:effectLst>
            <a:outerShdw blurRad="50800" dist="38100" dir="2700000" algn="tl" rotWithShape="0">
              <a:prstClr val="black">
                <a:alpha val="40000"/>
              </a:prstClr>
            </a:outerShdw>
          </a:effectLst>
        </p:spPr>
      </p:pic>
      <p:pic>
        <p:nvPicPr>
          <p:cNvPr id="265" name="Graphique 264" descr="Arbre à feuilles caduques">
            <a:extLst>
              <a:ext uri="{FF2B5EF4-FFF2-40B4-BE49-F238E27FC236}">
                <a16:creationId xmlns:a16="http://schemas.microsoft.com/office/drawing/2014/main" id="{EF91A08B-773E-4D85-AF87-466F9261D4E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1017787"/>
            <a:ext cx="432000" cy="432000"/>
          </a:xfrm>
          <a:prstGeom prst="rect">
            <a:avLst/>
          </a:prstGeom>
          <a:effectLst>
            <a:outerShdw blurRad="50800" dist="38100" dir="2700000" algn="tl" rotWithShape="0">
              <a:prstClr val="black">
                <a:alpha val="40000"/>
              </a:prstClr>
            </a:outerShdw>
          </a:effectLst>
        </p:spPr>
      </p:pic>
      <p:pic>
        <p:nvPicPr>
          <p:cNvPr id="266" name="Graphique 265" descr="Arbre à feuilles caduques">
            <a:extLst>
              <a:ext uri="{FF2B5EF4-FFF2-40B4-BE49-F238E27FC236}">
                <a16:creationId xmlns:a16="http://schemas.microsoft.com/office/drawing/2014/main" id="{5C8640B7-7B6F-496A-B95B-9F23B509376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1017004"/>
            <a:ext cx="432000" cy="432000"/>
          </a:xfrm>
          <a:prstGeom prst="rect">
            <a:avLst/>
          </a:prstGeom>
          <a:effectLst>
            <a:outerShdw blurRad="50800" dist="38100" dir="2700000" algn="tl" rotWithShape="0">
              <a:prstClr val="black">
                <a:alpha val="40000"/>
              </a:prstClr>
            </a:outerShdw>
          </a:effectLst>
        </p:spPr>
      </p:pic>
      <p:pic>
        <p:nvPicPr>
          <p:cNvPr id="267" name="Graphique 266" descr="Arbre à feuilles caduques">
            <a:extLst>
              <a:ext uri="{FF2B5EF4-FFF2-40B4-BE49-F238E27FC236}">
                <a16:creationId xmlns:a16="http://schemas.microsoft.com/office/drawing/2014/main" id="{90C8BCB5-C10C-43F8-A611-A0F6114FA0D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984739"/>
            <a:ext cx="432000" cy="432000"/>
          </a:xfrm>
          <a:prstGeom prst="rect">
            <a:avLst/>
          </a:prstGeom>
          <a:effectLst>
            <a:outerShdw blurRad="50800" dist="38100" dir="2700000" algn="tl" rotWithShape="0">
              <a:prstClr val="black">
                <a:alpha val="40000"/>
              </a:prstClr>
            </a:outerShdw>
          </a:effectLst>
        </p:spPr>
      </p:pic>
      <p:pic>
        <p:nvPicPr>
          <p:cNvPr id="268" name="Graphique 267" descr="Arbre à feuilles caduques">
            <a:extLst>
              <a:ext uri="{FF2B5EF4-FFF2-40B4-BE49-F238E27FC236}">
                <a16:creationId xmlns:a16="http://schemas.microsoft.com/office/drawing/2014/main" id="{07EF692C-7FFF-4C6D-AEC1-5C1FC49604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993363"/>
            <a:ext cx="432000" cy="432000"/>
          </a:xfrm>
          <a:prstGeom prst="rect">
            <a:avLst/>
          </a:prstGeom>
          <a:effectLst>
            <a:outerShdw blurRad="50800" dist="38100" dir="2700000" algn="tl" rotWithShape="0">
              <a:prstClr val="black">
                <a:alpha val="40000"/>
              </a:prstClr>
            </a:outerShdw>
          </a:effectLst>
        </p:spPr>
      </p:pic>
      <p:pic>
        <p:nvPicPr>
          <p:cNvPr id="269" name="Graphique 268" descr="Arbre à feuilles caduques">
            <a:extLst>
              <a:ext uri="{FF2B5EF4-FFF2-40B4-BE49-F238E27FC236}">
                <a16:creationId xmlns:a16="http://schemas.microsoft.com/office/drawing/2014/main" id="{DB96B6B1-69C2-4EFE-93B9-00B6BDA65EA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993363"/>
            <a:ext cx="432000" cy="432000"/>
          </a:xfrm>
          <a:prstGeom prst="rect">
            <a:avLst/>
          </a:prstGeom>
          <a:effectLst>
            <a:outerShdw blurRad="50800" dist="38100" dir="2700000" algn="tl" rotWithShape="0">
              <a:prstClr val="black">
                <a:alpha val="40000"/>
              </a:prstClr>
            </a:outerShdw>
          </a:effectLst>
        </p:spPr>
      </p:pic>
      <p:pic>
        <p:nvPicPr>
          <p:cNvPr id="286" name="Graphique 285" descr="Arbre à feuilles caduques">
            <a:extLst>
              <a:ext uri="{FF2B5EF4-FFF2-40B4-BE49-F238E27FC236}">
                <a16:creationId xmlns:a16="http://schemas.microsoft.com/office/drawing/2014/main" id="{A0179634-E882-47FB-BB94-64690D90A50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1415079"/>
            <a:ext cx="432000" cy="432000"/>
          </a:xfrm>
          <a:prstGeom prst="rect">
            <a:avLst/>
          </a:prstGeom>
          <a:effectLst>
            <a:outerShdw blurRad="50800" dist="38100" dir="2700000" algn="tl" rotWithShape="0">
              <a:prstClr val="black">
                <a:alpha val="40000"/>
              </a:prstClr>
            </a:outerShdw>
          </a:effectLst>
        </p:spPr>
      </p:pic>
      <p:pic>
        <p:nvPicPr>
          <p:cNvPr id="287" name="Graphique 286" descr="Arbre à feuilles caduques">
            <a:extLst>
              <a:ext uri="{FF2B5EF4-FFF2-40B4-BE49-F238E27FC236}">
                <a16:creationId xmlns:a16="http://schemas.microsoft.com/office/drawing/2014/main" id="{B5D0491B-23B3-45FF-8124-805D3BC2493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1405173"/>
            <a:ext cx="432000" cy="432000"/>
          </a:xfrm>
          <a:prstGeom prst="rect">
            <a:avLst/>
          </a:prstGeom>
          <a:effectLst>
            <a:outerShdw blurRad="50800" dist="38100" dir="2700000" algn="tl" rotWithShape="0">
              <a:prstClr val="black">
                <a:alpha val="40000"/>
              </a:prstClr>
            </a:outerShdw>
          </a:effectLst>
        </p:spPr>
      </p:pic>
      <p:pic>
        <p:nvPicPr>
          <p:cNvPr id="288" name="Graphique 287" descr="Arbre à feuilles caduques">
            <a:extLst>
              <a:ext uri="{FF2B5EF4-FFF2-40B4-BE49-F238E27FC236}">
                <a16:creationId xmlns:a16="http://schemas.microsoft.com/office/drawing/2014/main" id="{FCA12C8E-B877-41AE-8E92-A4D51C29579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1405173"/>
            <a:ext cx="432000" cy="432000"/>
          </a:xfrm>
          <a:prstGeom prst="rect">
            <a:avLst/>
          </a:prstGeom>
          <a:effectLst>
            <a:outerShdw blurRad="50800" dist="38100" dir="2700000" algn="tl" rotWithShape="0">
              <a:prstClr val="black">
                <a:alpha val="40000"/>
              </a:prstClr>
            </a:outerShdw>
          </a:effectLst>
        </p:spPr>
      </p:pic>
      <p:pic>
        <p:nvPicPr>
          <p:cNvPr id="289" name="Graphique 288" descr="Arbre à feuilles caduques">
            <a:extLst>
              <a:ext uri="{FF2B5EF4-FFF2-40B4-BE49-F238E27FC236}">
                <a16:creationId xmlns:a16="http://schemas.microsoft.com/office/drawing/2014/main" id="{0BA7F416-CB37-49C0-9007-04DD9D0A4A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1415079"/>
            <a:ext cx="432000" cy="432000"/>
          </a:xfrm>
          <a:prstGeom prst="rect">
            <a:avLst/>
          </a:prstGeom>
          <a:effectLst>
            <a:outerShdw blurRad="50800" dist="38100" dir="2700000" algn="tl" rotWithShape="0">
              <a:prstClr val="black">
                <a:alpha val="40000"/>
              </a:prstClr>
            </a:outerShdw>
          </a:effectLst>
        </p:spPr>
      </p:pic>
      <p:pic>
        <p:nvPicPr>
          <p:cNvPr id="290" name="Graphique 289" descr="Arbre à feuilles caduques">
            <a:extLst>
              <a:ext uri="{FF2B5EF4-FFF2-40B4-BE49-F238E27FC236}">
                <a16:creationId xmlns:a16="http://schemas.microsoft.com/office/drawing/2014/main" id="{116EA233-AF62-41E9-A1D8-65379E6E76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1415079"/>
            <a:ext cx="432000" cy="432000"/>
          </a:xfrm>
          <a:prstGeom prst="rect">
            <a:avLst/>
          </a:prstGeom>
          <a:effectLst>
            <a:outerShdw blurRad="50800" dist="38100" dir="2700000" algn="tl" rotWithShape="0">
              <a:prstClr val="black">
                <a:alpha val="40000"/>
              </a:prstClr>
            </a:outerShdw>
          </a:effectLst>
        </p:spPr>
      </p:pic>
      <p:pic>
        <p:nvPicPr>
          <p:cNvPr id="291" name="Graphique 290" descr="Arbre à feuilles caduques">
            <a:extLst>
              <a:ext uri="{FF2B5EF4-FFF2-40B4-BE49-F238E27FC236}">
                <a16:creationId xmlns:a16="http://schemas.microsoft.com/office/drawing/2014/main" id="{CC814212-4FD9-4501-835E-BE9231C96FB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1405173"/>
            <a:ext cx="432000" cy="432000"/>
          </a:xfrm>
          <a:prstGeom prst="rect">
            <a:avLst/>
          </a:prstGeom>
          <a:effectLst>
            <a:outerShdw blurRad="50800" dist="38100" dir="2700000" algn="tl" rotWithShape="0">
              <a:prstClr val="black">
                <a:alpha val="40000"/>
              </a:prstClr>
            </a:outerShdw>
          </a:effectLst>
        </p:spPr>
      </p:pic>
      <p:pic>
        <p:nvPicPr>
          <p:cNvPr id="292" name="Graphique 291" descr="Arbre à feuilles caduques">
            <a:extLst>
              <a:ext uri="{FF2B5EF4-FFF2-40B4-BE49-F238E27FC236}">
                <a16:creationId xmlns:a16="http://schemas.microsoft.com/office/drawing/2014/main" id="{60B6CF0D-8AF9-4643-B734-0E13C271F8B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1405173"/>
            <a:ext cx="432000" cy="432000"/>
          </a:xfrm>
          <a:prstGeom prst="rect">
            <a:avLst/>
          </a:prstGeom>
          <a:effectLst>
            <a:outerShdw blurRad="50800" dist="38100" dir="2700000" algn="tl" rotWithShape="0">
              <a:prstClr val="black">
                <a:alpha val="40000"/>
              </a:prstClr>
            </a:outerShdw>
          </a:effectLst>
        </p:spPr>
      </p:pic>
      <p:pic>
        <p:nvPicPr>
          <p:cNvPr id="293" name="Graphique 292" descr="Arbre à feuilles caduques">
            <a:extLst>
              <a:ext uri="{FF2B5EF4-FFF2-40B4-BE49-F238E27FC236}">
                <a16:creationId xmlns:a16="http://schemas.microsoft.com/office/drawing/2014/main" id="{DC3CFCB6-E58A-4B49-A2BF-B7C0717B681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1415079"/>
            <a:ext cx="432000" cy="432000"/>
          </a:xfrm>
          <a:prstGeom prst="rect">
            <a:avLst/>
          </a:prstGeom>
          <a:effectLst>
            <a:outerShdw blurRad="50800" dist="38100" dir="2700000" algn="tl" rotWithShape="0">
              <a:prstClr val="black">
                <a:alpha val="40000"/>
              </a:prstClr>
            </a:outerShdw>
          </a:effectLst>
        </p:spPr>
      </p:pic>
      <p:pic>
        <p:nvPicPr>
          <p:cNvPr id="294" name="Graphique 293" descr="Arbre à feuilles caduques">
            <a:extLst>
              <a:ext uri="{FF2B5EF4-FFF2-40B4-BE49-F238E27FC236}">
                <a16:creationId xmlns:a16="http://schemas.microsoft.com/office/drawing/2014/main" id="{D7509B30-FC92-4FB3-80B8-FFF230E9CF6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1405173"/>
            <a:ext cx="432000" cy="432000"/>
          </a:xfrm>
          <a:prstGeom prst="rect">
            <a:avLst/>
          </a:prstGeom>
          <a:effectLst>
            <a:outerShdw blurRad="50800" dist="38100" dir="2700000" algn="tl" rotWithShape="0">
              <a:prstClr val="black">
                <a:alpha val="40000"/>
              </a:prstClr>
            </a:outerShdw>
          </a:effectLst>
        </p:spPr>
      </p:pic>
      <p:pic>
        <p:nvPicPr>
          <p:cNvPr id="295" name="Graphique 294" descr="Arbre à feuilles caduques">
            <a:extLst>
              <a:ext uri="{FF2B5EF4-FFF2-40B4-BE49-F238E27FC236}">
                <a16:creationId xmlns:a16="http://schemas.microsoft.com/office/drawing/2014/main" id="{B51F407B-2379-4838-9EEC-289319BDC91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1405173"/>
            <a:ext cx="432000" cy="432000"/>
          </a:xfrm>
          <a:prstGeom prst="rect">
            <a:avLst/>
          </a:prstGeom>
          <a:effectLst>
            <a:outerShdw blurRad="50800" dist="38100" dir="2700000" algn="tl" rotWithShape="0">
              <a:prstClr val="black">
                <a:alpha val="40000"/>
              </a:prstClr>
            </a:outerShdw>
          </a:effectLst>
        </p:spPr>
      </p:pic>
      <p:pic>
        <p:nvPicPr>
          <p:cNvPr id="296" name="Graphique 295" descr="Arbre à feuilles caduques">
            <a:extLst>
              <a:ext uri="{FF2B5EF4-FFF2-40B4-BE49-F238E27FC236}">
                <a16:creationId xmlns:a16="http://schemas.microsoft.com/office/drawing/2014/main" id="{3BFB70E9-DF1F-44B7-8184-7835D222563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1862799"/>
            <a:ext cx="432000" cy="432000"/>
          </a:xfrm>
          <a:prstGeom prst="rect">
            <a:avLst/>
          </a:prstGeom>
          <a:effectLst>
            <a:outerShdw blurRad="50800" dist="38100" dir="2700000" algn="tl" rotWithShape="0">
              <a:prstClr val="black">
                <a:alpha val="40000"/>
              </a:prstClr>
            </a:outerShdw>
          </a:effectLst>
        </p:spPr>
      </p:pic>
      <p:pic>
        <p:nvPicPr>
          <p:cNvPr id="297" name="Graphique 296" descr="Arbre à feuilles caduques">
            <a:extLst>
              <a:ext uri="{FF2B5EF4-FFF2-40B4-BE49-F238E27FC236}">
                <a16:creationId xmlns:a16="http://schemas.microsoft.com/office/drawing/2014/main" id="{F664262F-A770-4A91-92C0-0EC799991A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1862799"/>
            <a:ext cx="432000" cy="432000"/>
          </a:xfrm>
          <a:prstGeom prst="rect">
            <a:avLst/>
          </a:prstGeom>
          <a:effectLst>
            <a:outerShdw blurRad="50800" dist="38100" dir="2700000" algn="tl" rotWithShape="0">
              <a:prstClr val="black">
                <a:alpha val="40000"/>
              </a:prstClr>
            </a:outerShdw>
          </a:effectLst>
        </p:spPr>
      </p:pic>
      <p:pic>
        <p:nvPicPr>
          <p:cNvPr id="298" name="Graphique 297" descr="Arbre à feuilles caduques">
            <a:extLst>
              <a:ext uri="{FF2B5EF4-FFF2-40B4-BE49-F238E27FC236}">
                <a16:creationId xmlns:a16="http://schemas.microsoft.com/office/drawing/2014/main" id="{59EE6062-E83E-4B7A-96D2-A42D169411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1862210"/>
            <a:ext cx="432000" cy="432000"/>
          </a:xfrm>
          <a:prstGeom prst="rect">
            <a:avLst/>
          </a:prstGeom>
          <a:effectLst>
            <a:outerShdw blurRad="50800" dist="38100" dir="2700000" algn="tl" rotWithShape="0">
              <a:prstClr val="black">
                <a:alpha val="40000"/>
              </a:prstClr>
            </a:outerShdw>
          </a:effectLst>
        </p:spPr>
      </p:pic>
      <p:pic>
        <p:nvPicPr>
          <p:cNvPr id="299" name="Graphique 298" descr="Arbre à feuilles caduques">
            <a:extLst>
              <a:ext uri="{FF2B5EF4-FFF2-40B4-BE49-F238E27FC236}">
                <a16:creationId xmlns:a16="http://schemas.microsoft.com/office/drawing/2014/main" id="{C9E0B08C-0A40-44E1-AC87-1CD2083C299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1852036"/>
            <a:ext cx="432000" cy="432000"/>
          </a:xfrm>
          <a:prstGeom prst="rect">
            <a:avLst/>
          </a:prstGeom>
          <a:effectLst>
            <a:outerShdw blurRad="50800" dist="38100" dir="2700000" algn="tl" rotWithShape="0">
              <a:prstClr val="black">
                <a:alpha val="40000"/>
              </a:prstClr>
            </a:outerShdw>
          </a:effectLst>
        </p:spPr>
      </p:pic>
      <p:pic>
        <p:nvPicPr>
          <p:cNvPr id="300" name="Graphique 299" descr="Arbre à feuilles caduques">
            <a:extLst>
              <a:ext uri="{FF2B5EF4-FFF2-40B4-BE49-F238E27FC236}">
                <a16:creationId xmlns:a16="http://schemas.microsoft.com/office/drawing/2014/main" id="{8BF6B229-F50A-48CC-85C4-71F66BE92FC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1862210"/>
            <a:ext cx="432000" cy="432000"/>
          </a:xfrm>
          <a:prstGeom prst="rect">
            <a:avLst/>
          </a:prstGeom>
          <a:effectLst>
            <a:outerShdw blurRad="50800" dist="38100" dir="2700000" algn="tl" rotWithShape="0">
              <a:prstClr val="black">
                <a:alpha val="40000"/>
              </a:prstClr>
            </a:outerShdw>
          </a:effectLst>
        </p:spPr>
      </p:pic>
      <p:pic>
        <p:nvPicPr>
          <p:cNvPr id="301" name="Graphique 300" descr="Arbre à feuilles caduques">
            <a:extLst>
              <a:ext uri="{FF2B5EF4-FFF2-40B4-BE49-F238E27FC236}">
                <a16:creationId xmlns:a16="http://schemas.microsoft.com/office/drawing/2014/main" id="{468FCA0F-A4DD-4ABE-A828-FD3D58B4D7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1880683"/>
            <a:ext cx="432000" cy="432000"/>
          </a:xfrm>
          <a:prstGeom prst="rect">
            <a:avLst/>
          </a:prstGeom>
          <a:effectLst>
            <a:outerShdw blurRad="50800" dist="38100" dir="2700000" algn="tl" rotWithShape="0">
              <a:prstClr val="black">
                <a:alpha val="40000"/>
              </a:prstClr>
            </a:outerShdw>
          </a:effectLst>
        </p:spPr>
      </p:pic>
      <p:pic>
        <p:nvPicPr>
          <p:cNvPr id="302" name="Graphique 301" descr="Arbre à feuilles caduques">
            <a:extLst>
              <a:ext uri="{FF2B5EF4-FFF2-40B4-BE49-F238E27FC236}">
                <a16:creationId xmlns:a16="http://schemas.microsoft.com/office/drawing/2014/main" id="{8CF88047-1754-44A7-B448-C936B689A1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1880683"/>
            <a:ext cx="432000" cy="432000"/>
          </a:xfrm>
          <a:prstGeom prst="rect">
            <a:avLst/>
          </a:prstGeom>
          <a:effectLst>
            <a:outerShdw blurRad="50800" dist="38100" dir="2700000" algn="tl" rotWithShape="0">
              <a:prstClr val="black">
                <a:alpha val="40000"/>
              </a:prstClr>
            </a:outerShdw>
          </a:effectLst>
        </p:spPr>
      </p:pic>
      <p:pic>
        <p:nvPicPr>
          <p:cNvPr id="303" name="Graphique 302" descr="Arbre à feuilles caduques">
            <a:extLst>
              <a:ext uri="{FF2B5EF4-FFF2-40B4-BE49-F238E27FC236}">
                <a16:creationId xmlns:a16="http://schemas.microsoft.com/office/drawing/2014/main" id="{DDB7795C-D5F6-4B8E-A65B-E26ECD7D0A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1879900"/>
            <a:ext cx="432000" cy="432000"/>
          </a:xfrm>
          <a:prstGeom prst="rect">
            <a:avLst/>
          </a:prstGeom>
          <a:effectLst>
            <a:outerShdw blurRad="50800" dist="38100" dir="2700000" algn="tl" rotWithShape="0">
              <a:prstClr val="black">
                <a:alpha val="40000"/>
              </a:prstClr>
            </a:outerShdw>
          </a:effectLst>
        </p:spPr>
      </p:pic>
      <p:pic>
        <p:nvPicPr>
          <p:cNvPr id="304" name="Graphique 303" descr="Arbre à feuilles caduques">
            <a:extLst>
              <a:ext uri="{FF2B5EF4-FFF2-40B4-BE49-F238E27FC236}">
                <a16:creationId xmlns:a16="http://schemas.microsoft.com/office/drawing/2014/main" id="{B0CBC1C2-301C-4B41-BA4C-F57BED7DFDD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1847635"/>
            <a:ext cx="432000" cy="432000"/>
          </a:xfrm>
          <a:prstGeom prst="rect">
            <a:avLst/>
          </a:prstGeom>
          <a:effectLst>
            <a:outerShdw blurRad="50800" dist="38100" dir="2700000" algn="tl" rotWithShape="0">
              <a:prstClr val="black">
                <a:alpha val="40000"/>
              </a:prstClr>
            </a:outerShdw>
          </a:effectLst>
        </p:spPr>
      </p:pic>
      <p:pic>
        <p:nvPicPr>
          <p:cNvPr id="305" name="Graphique 304" descr="Arbre à feuilles caduques">
            <a:extLst>
              <a:ext uri="{FF2B5EF4-FFF2-40B4-BE49-F238E27FC236}">
                <a16:creationId xmlns:a16="http://schemas.microsoft.com/office/drawing/2014/main" id="{5C330E79-DD38-442E-9057-14D8114BF9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1856259"/>
            <a:ext cx="432000" cy="432000"/>
          </a:xfrm>
          <a:prstGeom prst="rect">
            <a:avLst/>
          </a:prstGeom>
          <a:effectLst>
            <a:outerShdw blurRad="50800" dist="38100" dir="2700000" algn="tl" rotWithShape="0">
              <a:prstClr val="black">
                <a:alpha val="40000"/>
              </a:prstClr>
            </a:outerShdw>
          </a:effectLst>
        </p:spPr>
      </p:pic>
      <p:pic>
        <p:nvPicPr>
          <p:cNvPr id="306" name="Graphique 305" descr="Arbre à feuilles caduques">
            <a:extLst>
              <a:ext uri="{FF2B5EF4-FFF2-40B4-BE49-F238E27FC236}">
                <a16:creationId xmlns:a16="http://schemas.microsoft.com/office/drawing/2014/main" id="{3E83EFF7-954A-4A38-B559-3DF89E906B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1856259"/>
            <a:ext cx="432000" cy="432000"/>
          </a:xfrm>
          <a:prstGeom prst="rect">
            <a:avLst/>
          </a:prstGeom>
          <a:effectLst>
            <a:outerShdw blurRad="50800" dist="38100" dir="2700000" algn="tl" rotWithShape="0">
              <a:prstClr val="black">
                <a:alpha val="40000"/>
              </a:prstClr>
            </a:outerShdw>
          </a:effectLst>
        </p:spPr>
      </p:pic>
      <p:pic>
        <p:nvPicPr>
          <p:cNvPr id="307" name="Graphique 306" descr="Arbre à feuilles caduques">
            <a:extLst>
              <a:ext uri="{FF2B5EF4-FFF2-40B4-BE49-F238E27FC236}">
                <a16:creationId xmlns:a16="http://schemas.microsoft.com/office/drawing/2014/main" id="{8C9C03F1-549C-42D7-8BD2-34E6E6EE601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2290610"/>
            <a:ext cx="432000" cy="432000"/>
          </a:xfrm>
          <a:prstGeom prst="rect">
            <a:avLst/>
          </a:prstGeom>
          <a:effectLst>
            <a:outerShdw blurRad="50800" dist="38100" dir="2700000" algn="tl" rotWithShape="0">
              <a:prstClr val="black">
                <a:alpha val="40000"/>
              </a:prstClr>
            </a:outerShdw>
          </a:effectLst>
        </p:spPr>
      </p:pic>
      <p:pic>
        <p:nvPicPr>
          <p:cNvPr id="308" name="Graphique 307" descr="Arbre à feuilles caduques">
            <a:extLst>
              <a:ext uri="{FF2B5EF4-FFF2-40B4-BE49-F238E27FC236}">
                <a16:creationId xmlns:a16="http://schemas.microsoft.com/office/drawing/2014/main" id="{15770F0C-BE01-4011-AA99-060F8AF4ED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2280704"/>
            <a:ext cx="432000" cy="432000"/>
          </a:xfrm>
          <a:prstGeom prst="rect">
            <a:avLst/>
          </a:prstGeom>
          <a:effectLst>
            <a:outerShdw blurRad="50800" dist="38100" dir="2700000" algn="tl" rotWithShape="0">
              <a:prstClr val="black">
                <a:alpha val="40000"/>
              </a:prstClr>
            </a:outerShdw>
          </a:effectLst>
        </p:spPr>
      </p:pic>
      <p:pic>
        <p:nvPicPr>
          <p:cNvPr id="309" name="Graphique 308" descr="Arbre à feuilles caduques">
            <a:extLst>
              <a:ext uri="{FF2B5EF4-FFF2-40B4-BE49-F238E27FC236}">
                <a16:creationId xmlns:a16="http://schemas.microsoft.com/office/drawing/2014/main" id="{3EAE3487-CB45-431B-B651-66276E14EB4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2280704"/>
            <a:ext cx="432000" cy="432000"/>
          </a:xfrm>
          <a:prstGeom prst="rect">
            <a:avLst/>
          </a:prstGeom>
          <a:effectLst>
            <a:outerShdw blurRad="50800" dist="38100" dir="2700000" algn="tl" rotWithShape="0">
              <a:prstClr val="black">
                <a:alpha val="40000"/>
              </a:prstClr>
            </a:outerShdw>
          </a:effectLst>
        </p:spPr>
      </p:pic>
      <p:pic>
        <p:nvPicPr>
          <p:cNvPr id="310" name="Graphique 309" descr="Arbre à feuilles caduques">
            <a:extLst>
              <a:ext uri="{FF2B5EF4-FFF2-40B4-BE49-F238E27FC236}">
                <a16:creationId xmlns:a16="http://schemas.microsoft.com/office/drawing/2014/main" id="{5B299F1F-C06D-45E4-AA82-43E088703D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2290610"/>
            <a:ext cx="432000" cy="432000"/>
          </a:xfrm>
          <a:prstGeom prst="rect">
            <a:avLst/>
          </a:prstGeom>
          <a:effectLst>
            <a:outerShdw blurRad="50800" dist="38100" dir="2700000" algn="tl" rotWithShape="0">
              <a:prstClr val="black">
                <a:alpha val="40000"/>
              </a:prstClr>
            </a:outerShdw>
          </a:effectLst>
        </p:spPr>
      </p:pic>
      <p:pic>
        <p:nvPicPr>
          <p:cNvPr id="311" name="Graphique 310" descr="Arbre à feuilles caduques">
            <a:extLst>
              <a:ext uri="{FF2B5EF4-FFF2-40B4-BE49-F238E27FC236}">
                <a16:creationId xmlns:a16="http://schemas.microsoft.com/office/drawing/2014/main" id="{A41ECDD7-03CA-4772-8B6F-1FF27307B5F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2290610"/>
            <a:ext cx="432000" cy="432000"/>
          </a:xfrm>
          <a:prstGeom prst="rect">
            <a:avLst/>
          </a:prstGeom>
          <a:effectLst>
            <a:outerShdw blurRad="50800" dist="38100" dir="2700000" algn="tl" rotWithShape="0">
              <a:prstClr val="black">
                <a:alpha val="40000"/>
              </a:prstClr>
            </a:outerShdw>
          </a:effectLst>
        </p:spPr>
      </p:pic>
      <p:pic>
        <p:nvPicPr>
          <p:cNvPr id="312" name="Graphique 311" descr="Arbre à feuilles caduques">
            <a:extLst>
              <a:ext uri="{FF2B5EF4-FFF2-40B4-BE49-F238E27FC236}">
                <a16:creationId xmlns:a16="http://schemas.microsoft.com/office/drawing/2014/main" id="{42149EF9-AD4B-4495-8656-856786B43C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2280704"/>
            <a:ext cx="432000" cy="432000"/>
          </a:xfrm>
          <a:prstGeom prst="rect">
            <a:avLst/>
          </a:prstGeom>
          <a:effectLst>
            <a:outerShdw blurRad="50800" dist="38100" dir="2700000" algn="tl" rotWithShape="0">
              <a:prstClr val="black">
                <a:alpha val="40000"/>
              </a:prstClr>
            </a:outerShdw>
          </a:effectLst>
        </p:spPr>
      </p:pic>
      <p:pic>
        <p:nvPicPr>
          <p:cNvPr id="313" name="Graphique 312" descr="Arbre à feuilles caduques">
            <a:extLst>
              <a:ext uri="{FF2B5EF4-FFF2-40B4-BE49-F238E27FC236}">
                <a16:creationId xmlns:a16="http://schemas.microsoft.com/office/drawing/2014/main" id="{BD5CA303-6B90-4C22-98CB-40973A0666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2280704"/>
            <a:ext cx="432000" cy="432000"/>
          </a:xfrm>
          <a:prstGeom prst="rect">
            <a:avLst/>
          </a:prstGeom>
          <a:effectLst>
            <a:outerShdw blurRad="50800" dist="38100" dir="2700000" algn="tl" rotWithShape="0">
              <a:prstClr val="black">
                <a:alpha val="40000"/>
              </a:prstClr>
            </a:outerShdw>
          </a:effectLst>
        </p:spPr>
      </p:pic>
      <p:pic>
        <p:nvPicPr>
          <p:cNvPr id="314" name="Graphique 313" descr="Arbre à feuilles caduques">
            <a:extLst>
              <a:ext uri="{FF2B5EF4-FFF2-40B4-BE49-F238E27FC236}">
                <a16:creationId xmlns:a16="http://schemas.microsoft.com/office/drawing/2014/main" id="{30FB011D-77D4-41AB-9574-0930951F667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2290610"/>
            <a:ext cx="432000" cy="432000"/>
          </a:xfrm>
          <a:prstGeom prst="rect">
            <a:avLst/>
          </a:prstGeom>
          <a:effectLst>
            <a:outerShdw blurRad="50800" dist="38100" dir="2700000" algn="tl" rotWithShape="0">
              <a:prstClr val="black">
                <a:alpha val="40000"/>
              </a:prstClr>
            </a:outerShdw>
          </a:effectLst>
        </p:spPr>
      </p:pic>
      <p:pic>
        <p:nvPicPr>
          <p:cNvPr id="315" name="Graphique 314" descr="Arbre à feuilles caduques">
            <a:extLst>
              <a:ext uri="{FF2B5EF4-FFF2-40B4-BE49-F238E27FC236}">
                <a16:creationId xmlns:a16="http://schemas.microsoft.com/office/drawing/2014/main" id="{FE35032E-50BB-461F-9925-6E6D7675F30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2280704"/>
            <a:ext cx="432000" cy="432000"/>
          </a:xfrm>
          <a:prstGeom prst="rect">
            <a:avLst/>
          </a:prstGeom>
          <a:effectLst>
            <a:outerShdw blurRad="50800" dist="38100" dir="2700000" algn="tl" rotWithShape="0">
              <a:prstClr val="black">
                <a:alpha val="40000"/>
              </a:prstClr>
            </a:outerShdw>
          </a:effectLst>
        </p:spPr>
      </p:pic>
      <p:pic>
        <p:nvPicPr>
          <p:cNvPr id="316" name="Graphique 315" descr="Arbre à feuilles caduques">
            <a:extLst>
              <a:ext uri="{FF2B5EF4-FFF2-40B4-BE49-F238E27FC236}">
                <a16:creationId xmlns:a16="http://schemas.microsoft.com/office/drawing/2014/main" id="{5860362C-18D5-4984-85EC-A13DC061C7E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2280704"/>
            <a:ext cx="432000" cy="432000"/>
          </a:xfrm>
          <a:prstGeom prst="rect">
            <a:avLst/>
          </a:prstGeom>
          <a:effectLst>
            <a:outerShdw blurRad="50800" dist="38100" dir="2700000" algn="tl" rotWithShape="0">
              <a:prstClr val="black">
                <a:alpha val="40000"/>
              </a:prstClr>
            </a:outerShdw>
          </a:effectLst>
        </p:spPr>
      </p:pic>
      <p:pic>
        <p:nvPicPr>
          <p:cNvPr id="317" name="Graphique 316" descr="Arbre à feuilles caduques">
            <a:extLst>
              <a:ext uri="{FF2B5EF4-FFF2-40B4-BE49-F238E27FC236}">
                <a16:creationId xmlns:a16="http://schemas.microsoft.com/office/drawing/2014/main" id="{0D47F52E-D1F5-401D-B69A-8A793BDFCB6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2738330"/>
            <a:ext cx="432000" cy="432000"/>
          </a:xfrm>
          <a:prstGeom prst="rect">
            <a:avLst/>
          </a:prstGeom>
          <a:effectLst>
            <a:outerShdw blurRad="50800" dist="38100" dir="2700000" algn="tl" rotWithShape="0">
              <a:prstClr val="black">
                <a:alpha val="40000"/>
              </a:prstClr>
            </a:outerShdw>
          </a:effectLst>
        </p:spPr>
      </p:pic>
      <p:pic>
        <p:nvPicPr>
          <p:cNvPr id="318" name="Graphique 317" descr="Arbre à feuilles caduques">
            <a:extLst>
              <a:ext uri="{FF2B5EF4-FFF2-40B4-BE49-F238E27FC236}">
                <a16:creationId xmlns:a16="http://schemas.microsoft.com/office/drawing/2014/main" id="{4DA5E185-7C54-4936-AA0C-6EEA0A35C5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2738330"/>
            <a:ext cx="432000" cy="432000"/>
          </a:xfrm>
          <a:prstGeom prst="rect">
            <a:avLst/>
          </a:prstGeom>
          <a:effectLst>
            <a:outerShdw blurRad="50800" dist="38100" dir="2700000" algn="tl" rotWithShape="0">
              <a:prstClr val="black">
                <a:alpha val="40000"/>
              </a:prstClr>
            </a:outerShdw>
          </a:effectLst>
        </p:spPr>
      </p:pic>
      <p:pic>
        <p:nvPicPr>
          <p:cNvPr id="319" name="Graphique 318" descr="Arbre à feuilles caduques">
            <a:extLst>
              <a:ext uri="{FF2B5EF4-FFF2-40B4-BE49-F238E27FC236}">
                <a16:creationId xmlns:a16="http://schemas.microsoft.com/office/drawing/2014/main" id="{72F560DA-885F-4135-9802-0101DED7891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2737741"/>
            <a:ext cx="432000" cy="432000"/>
          </a:xfrm>
          <a:prstGeom prst="rect">
            <a:avLst/>
          </a:prstGeom>
          <a:effectLst>
            <a:outerShdw blurRad="50800" dist="38100" dir="2700000" algn="tl" rotWithShape="0">
              <a:prstClr val="black">
                <a:alpha val="40000"/>
              </a:prstClr>
            </a:outerShdw>
          </a:effectLst>
        </p:spPr>
      </p:pic>
      <p:pic>
        <p:nvPicPr>
          <p:cNvPr id="320" name="Graphique 319" descr="Arbre à feuilles caduques">
            <a:extLst>
              <a:ext uri="{FF2B5EF4-FFF2-40B4-BE49-F238E27FC236}">
                <a16:creationId xmlns:a16="http://schemas.microsoft.com/office/drawing/2014/main" id="{B60CEDC5-505A-4475-8289-DC92C067C0D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2727567"/>
            <a:ext cx="432000" cy="432000"/>
          </a:xfrm>
          <a:prstGeom prst="rect">
            <a:avLst/>
          </a:prstGeom>
          <a:effectLst>
            <a:outerShdw blurRad="50800" dist="38100" dir="2700000" algn="tl" rotWithShape="0">
              <a:prstClr val="black">
                <a:alpha val="40000"/>
              </a:prstClr>
            </a:outerShdw>
          </a:effectLst>
        </p:spPr>
      </p:pic>
      <p:pic>
        <p:nvPicPr>
          <p:cNvPr id="321" name="Graphique 320" descr="Arbre à feuilles caduques">
            <a:extLst>
              <a:ext uri="{FF2B5EF4-FFF2-40B4-BE49-F238E27FC236}">
                <a16:creationId xmlns:a16="http://schemas.microsoft.com/office/drawing/2014/main" id="{5330C36F-87EA-47DA-8109-3AC1CB455F7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2737741"/>
            <a:ext cx="432000" cy="432000"/>
          </a:xfrm>
          <a:prstGeom prst="rect">
            <a:avLst/>
          </a:prstGeom>
          <a:effectLst>
            <a:outerShdw blurRad="50800" dist="38100" dir="2700000" algn="tl" rotWithShape="0">
              <a:prstClr val="black">
                <a:alpha val="40000"/>
              </a:prstClr>
            </a:outerShdw>
          </a:effectLst>
        </p:spPr>
      </p:pic>
      <p:pic>
        <p:nvPicPr>
          <p:cNvPr id="322" name="Graphique 321" descr="Arbre à feuilles caduques">
            <a:extLst>
              <a:ext uri="{FF2B5EF4-FFF2-40B4-BE49-F238E27FC236}">
                <a16:creationId xmlns:a16="http://schemas.microsoft.com/office/drawing/2014/main" id="{D0250CBF-1B97-4E1B-8FC5-451697399A1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2756214"/>
            <a:ext cx="432000" cy="432000"/>
          </a:xfrm>
          <a:prstGeom prst="rect">
            <a:avLst/>
          </a:prstGeom>
          <a:effectLst>
            <a:outerShdw blurRad="50800" dist="38100" dir="2700000" algn="tl" rotWithShape="0">
              <a:prstClr val="black">
                <a:alpha val="40000"/>
              </a:prstClr>
            </a:outerShdw>
          </a:effectLst>
        </p:spPr>
      </p:pic>
      <p:pic>
        <p:nvPicPr>
          <p:cNvPr id="327" name="Graphique 326" descr="Arbre à feuilles caduques">
            <a:extLst>
              <a:ext uri="{FF2B5EF4-FFF2-40B4-BE49-F238E27FC236}">
                <a16:creationId xmlns:a16="http://schemas.microsoft.com/office/drawing/2014/main" id="{99B2E332-9C3F-4378-91C5-06A4597B04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2756214"/>
            <a:ext cx="432000" cy="432000"/>
          </a:xfrm>
          <a:prstGeom prst="rect">
            <a:avLst/>
          </a:prstGeom>
          <a:effectLst>
            <a:outerShdw blurRad="50800" dist="38100" dir="2700000" algn="tl" rotWithShape="0">
              <a:prstClr val="black">
                <a:alpha val="40000"/>
              </a:prstClr>
            </a:outerShdw>
          </a:effectLst>
        </p:spPr>
      </p:pic>
      <p:pic>
        <p:nvPicPr>
          <p:cNvPr id="328" name="Graphique 327" descr="Arbre à feuilles caduques">
            <a:extLst>
              <a:ext uri="{FF2B5EF4-FFF2-40B4-BE49-F238E27FC236}">
                <a16:creationId xmlns:a16="http://schemas.microsoft.com/office/drawing/2014/main" id="{FD913B04-10D8-4361-AAEB-A811536D6E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2755431"/>
            <a:ext cx="432000" cy="432000"/>
          </a:xfrm>
          <a:prstGeom prst="rect">
            <a:avLst/>
          </a:prstGeom>
          <a:effectLst>
            <a:outerShdw blurRad="50800" dist="38100" dir="2700000" algn="tl" rotWithShape="0">
              <a:prstClr val="black">
                <a:alpha val="40000"/>
              </a:prstClr>
            </a:outerShdw>
          </a:effectLst>
        </p:spPr>
      </p:pic>
      <p:pic>
        <p:nvPicPr>
          <p:cNvPr id="329" name="Graphique 328" descr="Arbre à feuilles caduques">
            <a:extLst>
              <a:ext uri="{FF2B5EF4-FFF2-40B4-BE49-F238E27FC236}">
                <a16:creationId xmlns:a16="http://schemas.microsoft.com/office/drawing/2014/main" id="{87CC83AB-3DD7-4EB9-9B12-C74B5A67CF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2723166"/>
            <a:ext cx="432000" cy="432000"/>
          </a:xfrm>
          <a:prstGeom prst="rect">
            <a:avLst/>
          </a:prstGeom>
          <a:effectLst>
            <a:outerShdw blurRad="50800" dist="38100" dir="2700000" algn="tl" rotWithShape="0">
              <a:prstClr val="black">
                <a:alpha val="40000"/>
              </a:prstClr>
            </a:outerShdw>
          </a:effectLst>
        </p:spPr>
      </p:pic>
      <p:pic>
        <p:nvPicPr>
          <p:cNvPr id="330" name="Graphique 329" descr="Arbre à feuilles caduques">
            <a:extLst>
              <a:ext uri="{FF2B5EF4-FFF2-40B4-BE49-F238E27FC236}">
                <a16:creationId xmlns:a16="http://schemas.microsoft.com/office/drawing/2014/main" id="{A9D9CEA7-D7A8-425C-BCC0-603570C0D19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2731790"/>
            <a:ext cx="432000" cy="432000"/>
          </a:xfrm>
          <a:prstGeom prst="rect">
            <a:avLst/>
          </a:prstGeom>
          <a:effectLst>
            <a:outerShdw blurRad="50800" dist="38100" dir="2700000" algn="tl" rotWithShape="0">
              <a:prstClr val="black">
                <a:alpha val="40000"/>
              </a:prstClr>
            </a:outerShdw>
          </a:effectLst>
        </p:spPr>
      </p:pic>
      <p:pic>
        <p:nvPicPr>
          <p:cNvPr id="331" name="Graphique 330" descr="Arbre à feuilles caduques">
            <a:extLst>
              <a:ext uri="{FF2B5EF4-FFF2-40B4-BE49-F238E27FC236}">
                <a16:creationId xmlns:a16="http://schemas.microsoft.com/office/drawing/2014/main" id="{02C999C2-DF71-4947-927B-57EB329583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2731790"/>
            <a:ext cx="432000" cy="432000"/>
          </a:xfrm>
          <a:prstGeom prst="rect">
            <a:avLst/>
          </a:prstGeom>
          <a:effectLst>
            <a:outerShdw blurRad="50800" dist="38100" dir="2700000" algn="tl" rotWithShape="0">
              <a:prstClr val="black">
                <a:alpha val="40000"/>
              </a:prstClr>
            </a:outerShdw>
          </a:effectLst>
        </p:spPr>
      </p:pic>
      <p:pic>
        <p:nvPicPr>
          <p:cNvPr id="332" name="Graphique 331" descr="Arbre à feuilles caduques">
            <a:extLst>
              <a:ext uri="{FF2B5EF4-FFF2-40B4-BE49-F238E27FC236}">
                <a16:creationId xmlns:a16="http://schemas.microsoft.com/office/drawing/2014/main" id="{E59CBDA1-F09F-48C5-A680-0C77185C167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3157425"/>
            <a:ext cx="432000" cy="432000"/>
          </a:xfrm>
          <a:prstGeom prst="rect">
            <a:avLst/>
          </a:prstGeom>
          <a:effectLst>
            <a:outerShdw blurRad="50800" dist="38100" dir="2700000" algn="tl" rotWithShape="0">
              <a:prstClr val="black">
                <a:alpha val="40000"/>
              </a:prstClr>
            </a:outerShdw>
          </a:effectLst>
        </p:spPr>
      </p:pic>
      <p:pic>
        <p:nvPicPr>
          <p:cNvPr id="333" name="Graphique 332" descr="Arbre à feuilles caduques">
            <a:extLst>
              <a:ext uri="{FF2B5EF4-FFF2-40B4-BE49-F238E27FC236}">
                <a16:creationId xmlns:a16="http://schemas.microsoft.com/office/drawing/2014/main" id="{0D1BAEB6-CF7A-4B19-AB59-354F8932F63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3147519"/>
            <a:ext cx="432000" cy="432000"/>
          </a:xfrm>
          <a:prstGeom prst="rect">
            <a:avLst/>
          </a:prstGeom>
          <a:effectLst>
            <a:outerShdw blurRad="50800" dist="38100" dir="2700000" algn="tl" rotWithShape="0">
              <a:prstClr val="black">
                <a:alpha val="40000"/>
              </a:prstClr>
            </a:outerShdw>
          </a:effectLst>
        </p:spPr>
      </p:pic>
      <p:pic>
        <p:nvPicPr>
          <p:cNvPr id="334" name="Graphique 333" descr="Arbre à feuilles caduques">
            <a:extLst>
              <a:ext uri="{FF2B5EF4-FFF2-40B4-BE49-F238E27FC236}">
                <a16:creationId xmlns:a16="http://schemas.microsoft.com/office/drawing/2014/main" id="{A42EC555-13E6-4487-86EB-E62F72AA0B5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3147519"/>
            <a:ext cx="432000" cy="432000"/>
          </a:xfrm>
          <a:prstGeom prst="rect">
            <a:avLst/>
          </a:prstGeom>
          <a:effectLst>
            <a:outerShdw blurRad="50800" dist="38100" dir="2700000" algn="tl" rotWithShape="0">
              <a:prstClr val="black">
                <a:alpha val="40000"/>
              </a:prstClr>
            </a:outerShdw>
          </a:effectLst>
        </p:spPr>
      </p:pic>
      <p:pic>
        <p:nvPicPr>
          <p:cNvPr id="335" name="Graphique 334" descr="Arbre à feuilles caduques">
            <a:extLst>
              <a:ext uri="{FF2B5EF4-FFF2-40B4-BE49-F238E27FC236}">
                <a16:creationId xmlns:a16="http://schemas.microsoft.com/office/drawing/2014/main" id="{F36F4CAF-FEB1-419B-B797-E57D9A9556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3157425"/>
            <a:ext cx="432000" cy="432000"/>
          </a:xfrm>
          <a:prstGeom prst="rect">
            <a:avLst/>
          </a:prstGeom>
          <a:effectLst>
            <a:outerShdw blurRad="50800" dist="38100" dir="2700000" algn="tl" rotWithShape="0">
              <a:prstClr val="black">
                <a:alpha val="40000"/>
              </a:prstClr>
            </a:outerShdw>
          </a:effectLst>
        </p:spPr>
      </p:pic>
      <p:pic>
        <p:nvPicPr>
          <p:cNvPr id="336" name="Graphique 335" descr="Arbre à feuilles caduques">
            <a:extLst>
              <a:ext uri="{FF2B5EF4-FFF2-40B4-BE49-F238E27FC236}">
                <a16:creationId xmlns:a16="http://schemas.microsoft.com/office/drawing/2014/main" id="{EFE9D22A-4A9A-470E-BAE7-39EADEDAECF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3157425"/>
            <a:ext cx="432000" cy="432000"/>
          </a:xfrm>
          <a:prstGeom prst="rect">
            <a:avLst/>
          </a:prstGeom>
          <a:effectLst>
            <a:outerShdw blurRad="50800" dist="38100" dir="2700000" algn="tl" rotWithShape="0">
              <a:prstClr val="black">
                <a:alpha val="40000"/>
              </a:prstClr>
            </a:outerShdw>
          </a:effectLst>
        </p:spPr>
      </p:pic>
      <p:pic>
        <p:nvPicPr>
          <p:cNvPr id="337" name="Graphique 336" descr="Arbre à feuilles caduques">
            <a:extLst>
              <a:ext uri="{FF2B5EF4-FFF2-40B4-BE49-F238E27FC236}">
                <a16:creationId xmlns:a16="http://schemas.microsoft.com/office/drawing/2014/main" id="{4D1FB15D-8864-4AD6-94DE-1A2CC25EB6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3147519"/>
            <a:ext cx="432000" cy="432000"/>
          </a:xfrm>
          <a:prstGeom prst="rect">
            <a:avLst/>
          </a:prstGeom>
          <a:effectLst>
            <a:outerShdw blurRad="50800" dist="38100" dir="2700000" algn="tl" rotWithShape="0">
              <a:prstClr val="black">
                <a:alpha val="40000"/>
              </a:prstClr>
            </a:outerShdw>
          </a:effectLst>
        </p:spPr>
      </p:pic>
      <p:pic>
        <p:nvPicPr>
          <p:cNvPr id="338" name="Graphique 337" descr="Arbre à feuilles caduques">
            <a:extLst>
              <a:ext uri="{FF2B5EF4-FFF2-40B4-BE49-F238E27FC236}">
                <a16:creationId xmlns:a16="http://schemas.microsoft.com/office/drawing/2014/main" id="{4954B1A0-8F2D-4F9A-BE1D-C2D15C8F634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3147519"/>
            <a:ext cx="432000" cy="432000"/>
          </a:xfrm>
          <a:prstGeom prst="rect">
            <a:avLst/>
          </a:prstGeom>
          <a:effectLst>
            <a:outerShdw blurRad="50800" dist="38100" dir="2700000" algn="tl" rotWithShape="0">
              <a:prstClr val="black">
                <a:alpha val="40000"/>
              </a:prstClr>
            </a:outerShdw>
          </a:effectLst>
        </p:spPr>
      </p:pic>
      <p:pic>
        <p:nvPicPr>
          <p:cNvPr id="339" name="Graphique 338" descr="Arbre à feuilles caduques">
            <a:extLst>
              <a:ext uri="{FF2B5EF4-FFF2-40B4-BE49-F238E27FC236}">
                <a16:creationId xmlns:a16="http://schemas.microsoft.com/office/drawing/2014/main" id="{D315FA95-BDD7-40E4-8577-B385CE690F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3157425"/>
            <a:ext cx="432000" cy="432000"/>
          </a:xfrm>
          <a:prstGeom prst="rect">
            <a:avLst/>
          </a:prstGeom>
          <a:effectLst>
            <a:outerShdw blurRad="50800" dist="38100" dir="2700000" algn="tl" rotWithShape="0">
              <a:prstClr val="black">
                <a:alpha val="40000"/>
              </a:prstClr>
            </a:outerShdw>
          </a:effectLst>
        </p:spPr>
      </p:pic>
      <p:pic>
        <p:nvPicPr>
          <p:cNvPr id="340" name="Graphique 339" descr="Arbre à feuilles caduques">
            <a:extLst>
              <a:ext uri="{FF2B5EF4-FFF2-40B4-BE49-F238E27FC236}">
                <a16:creationId xmlns:a16="http://schemas.microsoft.com/office/drawing/2014/main" id="{8FCD5FC5-5633-4F99-BF36-AF17512A107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3147519"/>
            <a:ext cx="432000" cy="432000"/>
          </a:xfrm>
          <a:prstGeom prst="rect">
            <a:avLst/>
          </a:prstGeom>
          <a:effectLst>
            <a:outerShdw blurRad="50800" dist="38100" dir="2700000" algn="tl" rotWithShape="0">
              <a:prstClr val="black">
                <a:alpha val="40000"/>
              </a:prstClr>
            </a:outerShdw>
          </a:effectLst>
        </p:spPr>
      </p:pic>
      <p:pic>
        <p:nvPicPr>
          <p:cNvPr id="341" name="Graphique 340" descr="Arbre à feuilles caduques">
            <a:extLst>
              <a:ext uri="{FF2B5EF4-FFF2-40B4-BE49-F238E27FC236}">
                <a16:creationId xmlns:a16="http://schemas.microsoft.com/office/drawing/2014/main" id="{FEEA8E75-094D-4A2A-A49E-F79CD425CA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3147519"/>
            <a:ext cx="432000" cy="432000"/>
          </a:xfrm>
          <a:prstGeom prst="rect">
            <a:avLst/>
          </a:prstGeom>
          <a:effectLst>
            <a:outerShdw blurRad="50800" dist="38100" dir="2700000" algn="tl" rotWithShape="0">
              <a:prstClr val="black">
                <a:alpha val="40000"/>
              </a:prstClr>
            </a:outerShdw>
          </a:effectLst>
        </p:spPr>
      </p:pic>
      <p:pic>
        <p:nvPicPr>
          <p:cNvPr id="342" name="Graphique 341" descr="Arbre à feuilles caduques">
            <a:extLst>
              <a:ext uri="{FF2B5EF4-FFF2-40B4-BE49-F238E27FC236}">
                <a16:creationId xmlns:a16="http://schemas.microsoft.com/office/drawing/2014/main" id="{F4E4CE50-4013-4D75-A26B-EC457143E7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3605145"/>
            <a:ext cx="432000" cy="432000"/>
          </a:xfrm>
          <a:prstGeom prst="rect">
            <a:avLst/>
          </a:prstGeom>
          <a:effectLst>
            <a:outerShdw blurRad="50800" dist="38100" dir="2700000" algn="tl" rotWithShape="0">
              <a:prstClr val="black">
                <a:alpha val="40000"/>
              </a:prstClr>
            </a:outerShdw>
          </a:effectLst>
        </p:spPr>
      </p:pic>
      <p:pic>
        <p:nvPicPr>
          <p:cNvPr id="343" name="Graphique 342" descr="Arbre à feuilles caduques">
            <a:extLst>
              <a:ext uri="{FF2B5EF4-FFF2-40B4-BE49-F238E27FC236}">
                <a16:creationId xmlns:a16="http://schemas.microsoft.com/office/drawing/2014/main" id="{C62FCFE9-C3D9-4F72-B410-0AA9A3872C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3605145"/>
            <a:ext cx="432000" cy="432000"/>
          </a:xfrm>
          <a:prstGeom prst="rect">
            <a:avLst/>
          </a:prstGeom>
          <a:effectLst>
            <a:outerShdw blurRad="50800" dist="38100" dir="2700000" algn="tl" rotWithShape="0">
              <a:prstClr val="black">
                <a:alpha val="40000"/>
              </a:prstClr>
            </a:outerShdw>
          </a:effectLst>
        </p:spPr>
      </p:pic>
      <p:pic>
        <p:nvPicPr>
          <p:cNvPr id="344" name="Graphique 343" descr="Arbre à feuilles caduques">
            <a:extLst>
              <a:ext uri="{FF2B5EF4-FFF2-40B4-BE49-F238E27FC236}">
                <a16:creationId xmlns:a16="http://schemas.microsoft.com/office/drawing/2014/main" id="{C46B9065-C49E-4D60-85BF-DC13739F78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3604556"/>
            <a:ext cx="432000" cy="432000"/>
          </a:xfrm>
          <a:prstGeom prst="rect">
            <a:avLst/>
          </a:prstGeom>
          <a:effectLst>
            <a:outerShdw blurRad="50800" dist="38100" dir="2700000" algn="tl" rotWithShape="0">
              <a:prstClr val="black">
                <a:alpha val="40000"/>
              </a:prstClr>
            </a:outerShdw>
          </a:effectLst>
        </p:spPr>
      </p:pic>
      <p:pic>
        <p:nvPicPr>
          <p:cNvPr id="345" name="Graphique 344" descr="Arbre à feuilles caduques">
            <a:extLst>
              <a:ext uri="{FF2B5EF4-FFF2-40B4-BE49-F238E27FC236}">
                <a16:creationId xmlns:a16="http://schemas.microsoft.com/office/drawing/2014/main" id="{1C42779D-B869-4EF0-A611-62C34A3C72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3594382"/>
            <a:ext cx="432000" cy="432000"/>
          </a:xfrm>
          <a:prstGeom prst="rect">
            <a:avLst/>
          </a:prstGeom>
          <a:effectLst>
            <a:outerShdw blurRad="50800" dist="38100" dir="2700000" algn="tl" rotWithShape="0">
              <a:prstClr val="black">
                <a:alpha val="40000"/>
              </a:prstClr>
            </a:outerShdw>
          </a:effectLst>
        </p:spPr>
      </p:pic>
      <p:pic>
        <p:nvPicPr>
          <p:cNvPr id="346" name="Graphique 345" descr="Arbre à feuilles caduques">
            <a:extLst>
              <a:ext uri="{FF2B5EF4-FFF2-40B4-BE49-F238E27FC236}">
                <a16:creationId xmlns:a16="http://schemas.microsoft.com/office/drawing/2014/main" id="{6B891998-1A27-4E67-BE09-8EE2CEBF765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3604556"/>
            <a:ext cx="432000" cy="432000"/>
          </a:xfrm>
          <a:prstGeom prst="rect">
            <a:avLst/>
          </a:prstGeom>
          <a:effectLst>
            <a:outerShdw blurRad="50800" dist="38100" dir="2700000" algn="tl" rotWithShape="0">
              <a:prstClr val="black">
                <a:alpha val="40000"/>
              </a:prstClr>
            </a:outerShdw>
          </a:effectLst>
        </p:spPr>
      </p:pic>
      <p:pic>
        <p:nvPicPr>
          <p:cNvPr id="347" name="Graphique 346" descr="Arbre à feuilles caduques">
            <a:extLst>
              <a:ext uri="{FF2B5EF4-FFF2-40B4-BE49-F238E27FC236}">
                <a16:creationId xmlns:a16="http://schemas.microsoft.com/office/drawing/2014/main" id="{7C1C1A72-634E-416A-AB8F-708EE865B5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3623029"/>
            <a:ext cx="432000" cy="432000"/>
          </a:xfrm>
          <a:prstGeom prst="rect">
            <a:avLst/>
          </a:prstGeom>
          <a:effectLst>
            <a:outerShdw blurRad="50800" dist="38100" dir="2700000" algn="tl" rotWithShape="0">
              <a:prstClr val="black">
                <a:alpha val="40000"/>
              </a:prstClr>
            </a:outerShdw>
          </a:effectLst>
        </p:spPr>
      </p:pic>
      <p:pic>
        <p:nvPicPr>
          <p:cNvPr id="348" name="Graphique 347" descr="Arbre à feuilles caduques">
            <a:extLst>
              <a:ext uri="{FF2B5EF4-FFF2-40B4-BE49-F238E27FC236}">
                <a16:creationId xmlns:a16="http://schemas.microsoft.com/office/drawing/2014/main" id="{D851587D-33E9-4DCD-ABCE-44EE1FA2DF4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3623029"/>
            <a:ext cx="432000" cy="432000"/>
          </a:xfrm>
          <a:prstGeom prst="rect">
            <a:avLst/>
          </a:prstGeom>
          <a:effectLst>
            <a:outerShdw blurRad="50800" dist="38100" dir="2700000" algn="tl" rotWithShape="0">
              <a:prstClr val="black">
                <a:alpha val="40000"/>
              </a:prstClr>
            </a:outerShdw>
          </a:effectLst>
        </p:spPr>
      </p:pic>
      <p:pic>
        <p:nvPicPr>
          <p:cNvPr id="349" name="Graphique 348" descr="Arbre à feuilles caduques">
            <a:extLst>
              <a:ext uri="{FF2B5EF4-FFF2-40B4-BE49-F238E27FC236}">
                <a16:creationId xmlns:a16="http://schemas.microsoft.com/office/drawing/2014/main" id="{F02B24FA-840F-4967-967E-E5A3296061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3622246"/>
            <a:ext cx="432000" cy="432000"/>
          </a:xfrm>
          <a:prstGeom prst="rect">
            <a:avLst/>
          </a:prstGeom>
          <a:effectLst>
            <a:outerShdw blurRad="50800" dist="38100" dir="2700000" algn="tl" rotWithShape="0">
              <a:prstClr val="black">
                <a:alpha val="40000"/>
              </a:prstClr>
            </a:outerShdw>
          </a:effectLst>
        </p:spPr>
      </p:pic>
      <p:pic>
        <p:nvPicPr>
          <p:cNvPr id="350" name="Graphique 349" descr="Arbre à feuilles caduques">
            <a:extLst>
              <a:ext uri="{FF2B5EF4-FFF2-40B4-BE49-F238E27FC236}">
                <a16:creationId xmlns:a16="http://schemas.microsoft.com/office/drawing/2014/main" id="{D0E313F2-55D6-4379-9883-206E4ACA97F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3589981"/>
            <a:ext cx="432000" cy="432000"/>
          </a:xfrm>
          <a:prstGeom prst="rect">
            <a:avLst/>
          </a:prstGeom>
          <a:effectLst>
            <a:outerShdw blurRad="50800" dist="38100" dir="2700000" algn="tl" rotWithShape="0">
              <a:prstClr val="black">
                <a:alpha val="40000"/>
              </a:prstClr>
            </a:outerShdw>
          </a:effectLst>
        </p:spPr>
      </p:pic>
      <p:pic>
        <p:nvPicPr>
          <p:cNvPr id="351" name="Graphique 350" descr="Arbre à feuilles caduques">
            <a:extLst>
              <a:ext uri="{FF2B5EF4-FFF2-40B4-BE49-F238E27FC236}">
                <a16:creationId xmlns:a16="http://schemas.microsoft.com/office/drawing/2014/main" id="{55E43549-35B5-47CB-BBBD-B426DA66A7A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3598605"/>
            <a:ext cx="432000" cy="432000"/>
          </a:xfrm>
          <a:prstGeom prst="rect">
            <a:avLst/>
          </a:prstGeom>
          <a:effectLst>
            <a:outerShdw blurRad="50800" dist="38100" dir="2700000" algn="tl" rotWithShape="0">
              <a:prstClr val="black">
                <a:alpha val="40000"/>
              </a:prstClr>
            </a:outerShdw>
          </a:effectLst>
        </p:spPr>
      </p:pic>
      <p:pic>
        <p:nvPicPr>
          <p:cNvPr id="352" name="Graphique 351" descr="Arbre à feuilles caduques">
            <a:extLst>
              <a:ext uri="{FF2B5EF4-FFF2-40B4-BE49-F238E27FC236}">
                <a16:creationId xmlns:a16="http://schemas.microsoft.com/office/drawing/2014/main" id="{54044F79-DC3C-443E-A33A-64B40EFE346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3598605"/>
            <a:ext cx="432000" cy="432000"/>
          </a:xfrm>
          <a:prstGeom prst="rect">
            <a:avLst/>
          </a:prstGeom>
          <a:effectLst>
            <a:outerShdw blurRad="50800" dist="38100" dir="2700000" algn="tl" rotWithShape="0">
              <a:prstClr val="black">
                <a:alpha val="40000"/>
              </a:prstClr>
            </a:outerShdw>
          </a:effectLst>
        </p:spPr>
      </p:pic>
      <p:pic>
        <p:nvPicPr>
          <p:cNvPr id="374" name="Graphique 373" descr="Arbre à feuilles caduques">
            <a:extLst>
              <a:ext uri="{FF2B5EF4-FFF2-40B4-BE49-F238E27FC236}">
                <a16:creationId xmlns:a16="http://schemas.microsoft.com/office/drawing/2014/main" id="{02A0C46E-1245-4FB4-9A48-2170016AD6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4004022"/>
            <a:ext cx="432000" cy="432000"/>
          </a:xfrm>
          <a:prstGeom prst="rect">
            <a:avLst/>
          </a:prstGeom>
          <a:effectLst>
            <a:outerShdw blurRad="50800" dist="38100" dir="2700000" algn="tl" rotWithShape="0">
              <a:prstClr val="black">
                <a:alpha val="40000"/>
              </a:prstClr>
            </a:outerShdw>
          </a:effectLst>
        </p:spPr>
      </p:pic>
      <p:pic>
        <p:nvPicPr>
          <p:cNvPr id="375" name="Graphique 374" descr="Arbre à feuilles caduques">
            <a:extLst>
              <a:ext uri="{FF2B5EF4-FFF2-40B4-BE49-F238E27FC236}">
                <a16:creationId xmlns:a16="http://schemas.microsoft.com/office/drawing/2014/main" id="{C1DE450B-EC6B-4A77-89BA-79B3A23C21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3994116"/>
            <a:ext cx="432000" cy="432000"/>
          </a:xfrm>
          <a:prstGeom prst="rect">
            <a:avLst/>
          </a:prstGeom>
          <a:effectLst>
            <a:outerShdw blurRad="50800" dist="38100" dir="2700000" algn="tl" rotWithShape="0">
              <a:prstClr val="black">
                <a:alpha val="40000"/>
              </a:prstClr>
            </a:outerShdw>
          </a:effectLst>
        </p:spPr>
      </p:pic>
      <p:pic>
        <p:nvPicPr>
          <p:cNvPr id="376" name="Graphique 375" descr="Arbre à feuilles caduques">
            <a:extLst>
              <a:ext uri="{FF2B5EF4-FFF2-40B4-BE49-F238E27FC236}">
                <a16:creationId xmlns:a16="http://schemas.microsoft.com/office/drawing/2014/main" id="{071AF676-6584-4CB1-A158-E751F492C5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3994116"/>
            <a:ext cx="432000" cy="432000"/>
          </a:xfrm>
          <a:prstGeom prst="rect">
            <a:avLst/>
          </a:prstGeom>
          <a:effectLst>
            <a:outerShdw blurRad="50800" dist="38100" dir="2700000" algn="tl" rotWithShape="0">
              <a:prstClr val="black">
                <a:alpha val="40000"/>
              </a:prstClr>
            </a:outerShdw>
          </a:effectLst>
        </p:spPr>
      </p:pic>
      <p:pic>
        <p:nvPicPr>
          <p:cNvPr id="377" name="Graphique 376" descr="Arbre à feuilles caduques">
            <a:extLst>
              <a:ext uri="{FF2B5EF4-FFF2-40B4-BE49-F238E27FC236}">
                <a16:creationId xmlns:a16="http://schemas.microsoft.com/office/drawing/2014/main" id="{49A0033D-FC95-4F62-821A-DEB3DAB42F8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4004022"/>
            <a:ext cx="432000" cy="432000"/>
          </a:xfrm>
          <a:prstGeom prst="rect">
            <a:avLst/>
          </a:prstGeom>
          <a:effectLst>
            <a:outerShdw blurRad="50800" dist="38100" dir="2700000" algn="tl" rotWithShape="0">
              <a:prstClr val="black">
                <a:alpha val="40000"/>
              </a:prstClr>
            </a:outerShdw>
          </a:effectLst>
        </p:spPr>
      </p:pic>
      <p:pic>
        <p:nvPicPr>
          <p:cNvPr id="378" name="Graphique 377" descr="Arbre à feuilles caduques">
            <a:extLst>
              <a:ext uri="{FF2B5EF4-FFF2-40B4-BE49-F238E27FC236}">
                <a16:creationId xmlns:a16="http://schemas.microsoft.com/office/drawing/2014/main" id="{6289C274-EDF4-4FDA-B2CA-D3E86FD1B6F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4004022"/>
            <a:ext cx="432000" cy="432000"/>
          </a:xfrm>
          <a:prstGeom prst="rect">
            <a:avLst/>
          </a:prstGeom>
          <a:effectLst>
            <a:outerShdw blurRad="50800" dist="38100" dir="2700000" algn="tl" rotWithShape="0">
              <a:prstClr val="black">
                <a:alpha val="40000"/>
              </a:prstClr>
            </a:outerShdw>
          </a:effectLst>
        </p:spPr>
      </p:pic>
      <p:pic>
        <p:nvPicPr>
          <p:cNvPr id="379" name="Graphique 378" descr="Arbre à feuilles caduques">
            <a:extLst>
              <a:ext uri="{FF2B5EF4-FFF2-40B4-BE49-F238E27FC236}">
                <a16:creationId xmlns:a16="http://schemas.microsoft.com/office/drawing/2014/main" id="{480465E9-9C18-4BA7-A694-F57F80005A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3994116"/>
            <a:ext cx="432000" cy="432000"/>
          </a:xfrm>
          <a:prstGeom prst="rect">
            <a:avLst/>
          </a:prstGeom>
          <a:effectLst>
            <a:outerShdw blurRad="50800" dist="38100" dir="2700000" algn="tl" rotWithShape="0">
              <a:prstClr val="black">
                <a:alpha val="40000"/>
              </a:prstClr>
            </a:outerShdw>
          </a:effectLst>
        </p:spPr>
      </p:pic>
      <p:pic>
        <p:nvPicPr>
          <p:cNvPr id="380" name="Graphique 379" descr="Arbre à feuilles caduques">
            <a:extLst>
              <a:ext uri="{FF2B5EF4-FFF2-40B4-BE49-F238E27FC236}">
                <a16:creationId xmlns:a16="http://schemas.microsoft.com/office/drawing/2014/main" id="{53A7689F-C3BF-46F1-A52B-898D42DB43A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3994116"/>
            <a:ext cx="432000" cy="432000"/>
          </a:xfrm>
          <a:prstGeom prst="rect">
            <a:avLst/>
          </a:prstGeom>
          <a:effectLst>
            <a:outerShdw blurRad="50800" dist="38100" dir="2700000" algn="tl" rotWithShape="0">
              <a:prstClr val="black">
                <a:alpha val="40000"/>
              </a:prstClr>
            </a:outerShdw>
          </a:effectLst>
        </p:spPr>
      </p:pic>
      <p:pic>
        <p:nvPicPr>
          <p:cNvPr id="381" name="Graphique 380" descr="Arbre à feuilles caduques">
            <a:extLst>
              <a:ext uri="{FF2B5EF4-FFF2-40B4-BE49-F238E27FC236}">
                <a16:creationId xmlns:a16="http://schemas.microsoft.com/office/drawing/2014/main" id="{689CED6C-C4A0-4400-AD63-25FF3F9E64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4004022"/>
            <a:ext cx="432000" cy="432000"/>
          </a:xfrm>
          <a:prstGeom prst="rect">
            <a:avLst/>
          </a:prstGeom>
          <a:effectLst>
            <a:outerShdw blurRad="50800" dist="38100" dir="2700000" algn="tl" rotWithShape="0">
              <a:prstClr val="black">
                <a:alpha val="40000"/>
              </a:prstClr>
            </a:outerShdw>
          </a:effectLst>
        </p:spPr>
      </p:pic>
      <p:pic>
        <p:nvPicPr>
          <p:cNvPr id="382" name="Graphique 381" descr="Arbre à feuilles caduques">
            <a:extLst>
              <a:ext uri="{FF2B5EF4-FFF2-40B4-BE49-F238E27FC236}">
                <a16:creationId xmlns:a16="http://schemas.microsoft.com/office/drawing/2014/main" id="{80F3923A-9B91-4B98-B49B-40D44BC60FC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3994116"/>
            <a:ext cx="432000" cy="432000"/>
          </a:xfrm>
          <a:prstGeom prst="rect">
            <a:avLst/>
          </a:prstGeom>
          <a:effectLst>
            <a:outerShdw blurRad="50800" dist="38100" dir="2700000" algn="tl" rotWithShape="0">
              <a:prstClr val="black">
                <a:alpha val="40000"/>
              </a:prstClr>
            </a:outerShdw>
          </a:effectLst>
        </p:spPr>
      </p:pic>
      <p:pic>
        <p:nvPicPr>
          <p:cNvPr id="383" name="Graphique 382" descr="Arbre à feuilles caduques">
            <a:extLst>
              <a:ext uri="{FF2B5EF4-FFF2-40B4-BE49-F238E27FC236}">
                <a16:creationId xmlns:a16="http://schemas.microsoft.com/office/drawing/2014/main" id="{ECF01751-5B11-418D-A1E3-09CAB09382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3994116"/>
            <a:ext cx="432000" cy="432000"/>
          </a:xfrm>
          <a:prstGeom prst="rect">
            <a:avLst/>
          </a:prstGeom>
          <a:effectLst>
            <a:outerShdw blurRad="50800" dist="38100" dir="2700000" algn="tl" rotWithShape="0">
              <a:prstClr val="black">
                <a:alpha val="40000"/>
              </a:prstClr>
            </a:outerShdw>
          </a:effectLst>
        </p:spPr>
      </p:pic>
      <p:pic>
        <p:nvPicPr>
          <p:cNvPr id="384" name="Graphique 383" descr="Arbre à feuilles caduques">
            <a:extLst>
              <a:ext uri="{FF2B5EF4-FFF2-40B4-BE49-F238E27FC236}">
                <a16:creationId xmlns:a16="http://schemas.microsoft.com/office/drawing/2014/main" id="{F19E6E7E-CAAF-46AC-95F2-354EF1E3BDF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4451742"/>
            <a:ext cx="432000" cy="432000"/>
          </a:xfrm>
          <a:prstGeom prst="rect">
            <a:avLst/>
          </a:prstGeom>
          <a:effectLst>
            <a:outerShdw blurRad="50800" dist="38100" dir="2700000" algn="tl" rotWithShape="0">
              <a:prstClr val="black">
                <a:alpha val="40000"/>
              </a:prstClr>
            </a:outerShdw>
          </a:effectLst>
        </p:spPr>
      </p:pic>
      <p:pic>
        <p:nvPicPr>
          <p:cNvPr id="385" name="Graphique 384" descr="Arbre à feuilles caduques">
            <a:extLst>
              <a:ext uri="{FF2B5EF4-FFF2-40B4-BE49-F238E27FC236}">
                <a16:creationId xmlns:a16="http://schemas.microsoft.com/office/drawing/2014/main" id="{1178F077-B2B8-4E25-9295-C9AF65FA89A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4451742"/>
            <a:ext cx="432000" cy="432000"/>
          </a:xfrm>
          <a:prstGeom prst="rect">
            <a:avLst/>
          </a:prstGeom>
          <a:effectLst>
            <a:outerShdw blurRad="50800" dist="38100" dir="2700000" algn="tl" rotWithShape="0">
              <a:prstClr val="black">
                <a:alpha val="40000"/>
              </a:prstClr>
            </a:outerShdw>
          </a:effectLst>
        </p:spPr>
      </p:pic>
      <p:pic>
        <p:nvPicPr>
          <p:cNvPr id="386" name="Graphique 385" descr="Arbre à feuilles caduques">
            <a:extLst>
              <a:ext uri="{FF2B5EF4-FFF2-40B4-BE49-F238E27FC236}">
                <a16:creationId xmlns:a16="http://schemas.microsoft.com/office/drawing/2014/main" id="{4E5E6137-2193-4EFE-82D7-13DC03DF1B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4451153"/>
            <a:ext cx="432000" cy="432000"/>
          </a:xfrm>
          <a:prstGeom prst="rect">
            <a:avLst/>
          </a:prstGeom>
          <a:effectLst>
            <a:outerShdw blurRad="50800" dist="38100" dir="2700000" algn="tl" rotWithShape="0">
              <a:prstClr val="black">
                <a:alpha val="40000"/>
              </a:prstClr>
            </a:outerShdw>
          </a:effectLst>
        </p:spPr>
      </p:pic>
      <p:pic>
        <p:nvPicPr>
          <p:cNvPr id="387" name="Graphique 386" descr="Arbre à feuilles caduques">
            <a:extLst>
              <a:ext uri="{FF2B5EF4-FFF2-40B4-BE49-F238E27FC236}">
                <a16:creationId xmlns:a16="http://schemas.microsoft.com/office/drawing/2014/main" id="{64E90913-6B82-4D9B-8568-B51C9FBFA39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4440979"/>
            <a:ext cx="432000" cy="432000"/>
          </a:xfrm>
          <a:prstGeom prst="rect">
            <a:avLst/>
          </a:prstGeom>
          <a:effectLst>
            <a:outerShdw blurRad="50800" dist="38100" dir="2700000" algn="tl" rotWithShape="0">
              <a:prstClr val="black">
                <a:alpha val="40000"/>
              </a:prstClr>
            </a:outerShdw>
          </a:effectLst>
        </p:spPr>
      </p:pic>
      <p:pic>
        <p:nvPicPr>
          <p:cNvPr id="388" name="Graphique 387" descr="Arbre à feuilles caduques">
            <a:extLst>
              <a:ext uri="{FF2B5EF4-FFF2-40B4-BE49-F238E27FC236}">
                <a16:creationId xmlns:a16="http://schemas.microsoft.com/office/drawing/2014/main" id="{6CD208F2-4D70-42C0-ADCA-E2EDC339773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4451153"/>
            <a:ext cx="432000" cy="432000"/>
          </a:xfrm>
          <a:prstGeom prst="rect">
            <a:avLst/>
          </a:prstGeom>
          <a:effectLst>
            <a:outerShdw blurRad="50800" dist="38100" dir="2700000" algn="tl" rotWithShape="0">
              <a:prstClr val="black">
                <a:alpha val="40000"/>
              </a:prstClr>
            </a:outerShdw>
          </a:effectLst>
        </p:spPr>
      </p:pic>
      <p:pic>
        <p:nvPicPr>
          <p:cNvPr id="389" name="Graphique 388" descr="Arbre à feuilles caduques">
            <a:extLst>
              <a:ext uri="{FF2B5EF4-FFF2-40B4-BE49-F238E27FC236}">
                <a16:creationId xmlns:a16="http://schemas.microsoft.com/office/drawing/2014/main" id="{92A637E1-431D-44B2-BFB6-956D1E31520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4469626"/>
            <a:ext cx="432000" cy="432000"/>
          </a:xfrm>
          <a:prstGeom prst="rect">
            <a:avLst/>
          </a:prstGeom>
          <a:effectLst>
            <a:outerShdw blurRad="50800" dist="38100" dir="2700000" algn="tl" rotWithShape="0">
              <a:prstClr val="black">
                <a:alpha val="40000"/>
              </a:prstClr>
            </a:outerShdw>
          </a:effectLst>
        </p:spPr>
      </p:pic>
      <p:pic>
        <p:nvPicPr>
          <p:cNvPr id="390" name="Graphique 389" descr="Arbre à feuilles caduques">
            <a:extLst>
              <a:ext uri="{FF2B5EF4-FFF2-40B4-BE49-F238E27FC236}">
                <a16:creationId xmlns:a16="http://schemas.microsoft.com/office/drawing/2014/main" id="{5A88D56F-6A9C-44B9-BC68-C98369CCB3E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4469626"/>
            <a:ext cx="432000" cy="432000"/>
          </a:xfrm>
          <a:prstGeom prst="rect">
            <a:avLst/>
          </a:prstGeom>
          <a:effectLst>
            <a:outerShdw blurRad="50800" dist="38100" dir="2700000" algn="tl" rotWithShape="0">
              <a:prstClr val="black">
                <a:alpha val="40000"/>
              </a:prstClr>
            </a:outerShdw>
          </a:effectLst>
        </p:spPr>
      </p:pic>
      <p:pic>
        <p:nvPicPr>
          <p:cNvPr id="391" name="Graphique 390" descr="Arbre à feuilles caduques">
            <a:extLst>
              <a:ext uri="{FF2B5EF4-FFF2-40B4-BE49-F238E27FC236}">
                <a16:creationId xmlns:a16="http://schemas.microsoft.com/office/drawing/2014/main" id="{4CBED1FD-81B8-4212-B3BF-7B5049775E2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4468843"/>
            <a:ext cx="432000" cy="432000"/>
          </a:xfrm>
          <a:prstGeom prst="rect">
            <a:avLst/>
          </a:prstGeom>
          <a:effectLst>
            <a:outerShdw blurRad="50800" dist="38100" dir="2700000" algn="tl" rotWithShape="0">
              <a:prstClr val="black">
                <a:alpha val="40000"/>
              </a:prstClr>
            </a:outerShdw>
          </a:effectLst>
        </p:spPr>
      </p:pic>
      <p:pic>
        <p:nvPicPr>
          <p:cNvPr id="392" name="Graphique 391" descr="Arbre à feuilles caduques">
            <a:extLst>
              <a:ext uri="{FF2B5EF4-FFF2-40B4-BE49-F238E27FC236}">
                <a16:creationId xmlns:a16="http://schemas.microsoft.com/office/drawing/2014/main" id="{B51940E2-919F-4ECC-BCAD-3C026A57DE4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4436578"/>
            <a:ext cx="432000" cy="432000"/>
          </a:xfrm>
          <a:prstGeom prst="rect">
            <a:avLst/>
          </a:prstGeom>
          <a:effectLst>
            <a:outerShdw blurRad="50800" dist="38100" dir="2700000" algn="tl" rotWithShape="0">
              <a:prstClr val="black">
                <a:alpha val="40000"/>
              </a:prstClr>
            </a:outerShdw>
          </a:effectLst>
        </p:spPr>
      </p:pic>
      <p:pic>
        <p:nvPicPr>
          <p:cNvPr id="393" name="Graphique 392" descr="Arbre à feuilles caduques">
            <a:extLst>
              <a:ext uri="{FF2B5EF4-FFF2-40B4-BE49-F238E27FC236}">
                <a16:creationId xmlns:a16="http://schemas.microsoft.com/office/drawing/2014/main" id="{6E72BB2D-4879-4909-9C06-39A4094026A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4445202"/>
            <a:ext cx="432000" cy="432000"/>
          </a:xfrm>
          <a:prstGeom prst="rect">
            <a:avLst/>
          </a:prstGeom>
          <a:effectLst>
            <a:outerShdw blurRad="50800" dist="38100" dir="2700000" algn="tl" rotWithShape="0">
              <a:prstClr val="black">
                <a:alpha val="40000"/>
              </a:prstClr>
            </a:outerShdw>
          </a:effectLst>
        </p:spPr>
      </p:pic>
      <p:pic>
        <p:nvPicPr>
          <p:cNvPr id="394" name="Graphique 393" descr="Arbre à feuilles caduques">
            <a:extLst>
              <a:ext uri="{FF2B5EF4-FFF2-40B4-BE49-F238E27FC236}">
                <a16:creationId xmlns:a16="http://schemas.microsoft.com/office/drawing/2014/main" id="{8D7BDFCD-D605-4E65-A401-F680B6618E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4445202"/>
            <a:ext cx="432000" cy="432000"/>
          </a:xfrm>
          <a:prstGeom prst="rect">
            <a:avLst/>
          </a:prstGeom>
          <a:effectLst>
            <a:outerShdw blurRad="50800" dist="38100" dir="2700000" algn="tl" rotWithShape="0">
              <a:prstClr val="black">
                <a:alpha val="40000"/>
              </a:prstClr>
            </a:outerShdw>
          </a:effectLst>
        </p:spPr>
      </p:pic>
      <p:pic>
        <p:nvPicPr>
          <p:cNvPr id="395" name="Graphique 394" descr="Arbre à feuilles caduques">
            <a:extLst>
              <a:ext uri="{FF2B5EF4-FFF2-40B4-BE49-F238E27FC236}">
                <a16:creationId xmlns:a16="http://schemas.microsoft.com/office/drawing/2014/main" id="{3387CD23-57F8-457B-A1EB-7A9886AD84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4878289"/>
            <a:ext cx="432000" cy="432000"/>
          </a:xfrm>
          <a:prstGeom prst="rect">
            <a:avLst/>
          </a:prstGeom>
          <a:effectLst>
            <a:outerShdw blurRad="50800" dist="38100" dir="2700000" algn="tl" rotWithShape="0">
              <a:prstClr val="black">
                <a:alpha val="40000"/>
              </a:prstClr>
            </a:outerShdw>
          </a:effectLst>
        </p:spPr>
      </p:pic>
      <p:pic>
        <p:nvPicPr>
          <p:cNvPr id="396" name="Graphique 395" descr="Arbre à feuilles caduques">
            <a:extLst>
              <a:ext uri="{FF2B5EF4-FFF2-40B4-BE49-F238E27FC236}">
                <a16:creationId xmlns:a16="http://schemas.microsoft.com/office/drawing/2014/main" id="{EA612D1D-ABB6-4BCD-AD4C-EEFB7CCF5E3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4868383"/>
            <a:ext cx="432000" cy="432000"/>
          </a:xfrm>
          <a:prstGeom prst="rect">
            <a:avLst/>
          </a:prstGeom>
          <a:effectLst>
            <a:outerShdw blurRad="50800" dist="38100" dir="2700000" algn="tl" rotWithShape="0">
              <a:prstClr val="black">
                <a:alpha val="40000"/>
              </a:prstClr>
            </a:outerShdw>
          </a:effectLst>
        </p:spPr>
      </p:pic>
      <p:pic>
        <p:nvPicPr>
          <p:cNvPr id="397" name="Graphique 396" descr="Arbre à feuilles caduques">
            <a:extLst>
              <a:ext uri="{FF2B5EF4-FFF2-40B4-BE49-F238E27FC236}">
                <a16:creationId xmlns:a16="http://schemas.microsoft.com/office/drawing/2014/main" id="{F290844B-8963-475B-B0B8-4557A88EF3C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4868383"/>
            <a:ext cx="432000" cy="432000"/>
          </a:xfrm>
          <a:prstGeom prst="rect">
            <a:avLst/>
          </a:prstGeom>
          <a:effectLst>
            <a:outerShdw blurRad="50800" dist="38100" dir="2700000" algn="tl" rotWithShape="0">
              <a:prstClr val="black">
                <a:alpha val="40000"/>
              </a:prstClr>
            </a:outerShdw>
          </a:effectLst>
        </p:spPr>
      </p:pic>
      <p:pic>
        <p:nvPicPr>
          <p:cNvPr id="398" name="Graphique 397" descr="Arbre à feuilles caduques">
            <a:extLst>
              <a:ext uri="{FF2B5EF4-FFF2-40B4-BE49-F238E27FC236}">
                <a16:creationId xmlns:a16="http://schemas.microsoft.com/office/drawing/2014/main" id="{E8F4D825-E758-4082-A0FB-59E87F45C1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4878289"/>
            <a:ext cx="432000" cy="432000"/>
          </a:xfrm>
          <a:prstGeom prst="rect">
            <a:avLst/>
          </a:prstGeom>
          <a:effectLst>
            <a:outerShdw blurRad="50800" dist="38100" dir="2700000" algn="tl" rotWithShape="0">
              <a:prstClr val="black">
                <a:alpha val="40000"/>
              </a:prstClr>
            </a:outerShdw>
          </a:effectLst>
        </p:spPr>
      </p:pic>
      <p:pic>
        <p:nvPicPr>
          <p:cNvPr id="400" name="Graphique 399" descr="Arbre à feuilles caduques">
            <a:extLst>
              <a:ext uri="{FF2B5EF4-FFF2-40B4-BE49-F238E27FC236}">
                <a16:creationId xmlns:a16="http://schemas.microsoft.com/office/drawing/2014/main" id="{B87A2393-20B3-40DE-A2F6-298C742292D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4878289"/>
            <a:ext cx="432000" cy="432000"/>
          </a:xfrm>
          <a:prstGeom prst="rect">
            <a:avLst/>
          </a:prstGeom>
          <a:effectLst>
            <a:outerShdw blurRad="50800" dist="38100" dir="2700000" algn="tl" rotWithShape="0">
              <a:prstClr val="black">
                <a:alpha val="40000"/>
              </a:prstClr>
            </a:outerShdw>
          </a:effectLst>
        </p:spPr>
      </p:pic>
      <p:pic>
        <p:nvPicPr>
          <p:cNvPr id="401" name="Graphique 400" descr="Arbre à feuilles caduques">
            <a:extLst>
              <a:ext uri="{FF2B5EF4-FFF2-40B4-BE49-F238E27FC236}">
                <a16:creationId xmlns:a16="http://schemas.microsoft.com/office/drawing/2014/main" id="{4F34EA4C-B82A-405C-AF4F-57210DCB7F9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4868383"/>
            <a:ext cx="432000" cy="432000"/>
          </a:xfrm>
          <a:prstGeom prst="rect">
            <a:avLst/>
          </a:prstGeom>
          <a:effectLst>
            <a:outerShdw blurRad="50800" dist="38100" dir="2700000" algn="tl" rotWithShape="0">
              <a:prstClr val="black">
                <a:alpha val="40000"/>
              </a:prstClr>
            </a:outerShdw>
          </a:effectLst>
        </p:spPr>
      </p:pic>
      <p:pic>
        <p:nvPicPr>
          <p:cNvPr id="402" name="Graphique 401" descr="Arbre à feuilles caduques">
            <a:extLst>
              <a:ext uri="{FF2B5EF4-FFF2-40B4-BE49-F238E27FC236}">
                <a16:creationId xmlns:a16="http://schemas.microsoft.com/office/drawing/2014/main" id="{733C12F8-CCAF-4221-80C6-B5478B46EEC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4868383"/>
            <a:ext cx="432000" cy="432000"/>
          </a:xfrm>
          <a:prstGeom prst="rect">
            <a:avLst/>
          </a:prstGeom>
          <a:effectLst>
            <a:outerShdw blurRad="50800" dist="38100" dir="2700000" algn="tl" rotWithShape="0">
              <a:prstClr val="black">
                <a:alpha val="40000"/>
              </a:prstClr>
            </a:outerShdw>
          </a:effectLst>
        </p:spPr>
      </p:pic>
      <p:pic>
        <p:nvPicPr>
          <p:cNvPr id="403" name="Graphique 402" descr="Arbre à feuilles caduques">
            <a:extLst>
              <a:ext uri="{FF2B5EF4-FFF2-40B4-BE49-F238E27FC236}">
                <a16:creationId xmlns:a16="http://schemas.microsoft.com/office/drawing/2014/main" id="{C9853A18-9238-48BE-918A-3DBE097A448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4878289"/>
            <a:ext cx="432000" cy="432000"/>
          </a:xfrm>
          <a:prstGeom prst="rect">
            <a:avLst/>
          </a:prstGeom>
          <a:effectLst>
            <a:outerShdw blurRad="50800" dist="38100" dir="2700000" algn="tl" rotWithShape="0">
              <a:prstClr val="black">
                <a:alpha val="40000"/>
              </a:prstClr>
            </a:outerShdw>
          </a:effectLst>
        </p:spPr>
      </p:pic>
      <p:pic>
        <p:nvPicPr>
          <p:cNvPr id="404" name="Graphique 403" descr="Arbre à feuilles caduques">
            <a:extLst>
              <a:ext uri="{FF2B5EF4-FFF2-40B4-BE49-F238E27FC236}">
                <a16:creationId xmlns:a16="http://schemas.microsoft.com/office/drawing/2014/main" id="{561F1229-2B54-4952-9822-76960697B73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4868383"/>
            <a:ext cx="432000" cy="432000"/>
          </a:xfrm>
          <a:prstGeom prst="rect">
            <a:avLst/>
          </a:prstGeom>
          <a:effectLst>
            <a:outerShdw blurRad="50800" dist="38100" dir="2700000" algn="tl" rotWithShape="0">
              <a:prstClr val="black">
                <a:alpha val="40000"/>
              </a:prstClr>
            </a:outerShdw>
          </a:effectLst>
        </p:spPr>
      </p:pic>
      <p:pic>
        <p:nvPicPr>
          <p:cNvPr id="405" name="Graphique 404" descr="Arbre à feuilles caduques">
            <a:extLst>
              <a:ext uri="{FF2B5EF4-FFF2-40B4-BE49-F238E27FC236}">
                <a16:creationId xmlns:a16="http://schemas.microsoft.com/office/drawing/2014/main" id="{8EF9B325-D61A-43E3-A302-837A5191DA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4868383"/>
            <a:ext cx="432000" cy="432000"/>
          </a:xfrm>
          <a:prstGeom prst="rect">
            <a:avLst/>
          </a:prstGeom>
          <a:effectLst>
            <a:outerShdw blurRad="50800" dist="38100" dir="2700000" algn="tl" rotWithShape="0">
              <a:prstClr val="black">
                <a:alpha val="40000"/>
              </a:prstClr>
            </a:outerShdw>
          </a:effectLst>
        </p:spPr>
      </p:pic>
      <p:pic>
        <p:nvPicPr>
          <p:cNvPr id="406" name="Graphique 405" descr="Arbre à feuilles caduques">
            <a:extLst>
              <a:ext uri="{FF2B5EF4-FFF2-40B4-BE49-F238E27FC236}">
                <a16:creationId xmlns:a16="http://schemas.microsoft.com/office/drawing/2014/main" id="{8E07B751-9A49-4C27-8FD9-092F3994B9D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5326009"/>
            <a:ext cx="432000" cy="432000"/>
          </a:xfrm>
          <a:prstGeom prst="rect">
            <a:avLst/>
          </a:prstGeom>
          <a:effectLst>
            <a:outerShdw blurRad="50800" dist="38100" dir="2700000" algn="tl" rotWithShape="0">
              <a:prstClr val="black">
                <a:alpha val="40000"/>
              </a:prstClr>
            </a:outerShdw>
          </a:effectLst>
        </p:spPr>
      </p:pic>
      <p:pic>
        <p:nvPicPr>
          <p:cNvPr id="407" name="Graphique 406" descr="Arbre à feuilles caduques">
            <a:extLst>
              <a:ext uri="{FF2B5EF4-FFF2-40B4-BE49-F238E27FC236}">
                <a16:creationId xmlns:a16="http://schemas.microsoft.com/office/drawing/2014/main" id="{DF37F055-ED0B-44FB-822F-56617ADBA3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5326009"/>
            <a:ext cx="432000" cy="432000"/>
          </a:xfrm>
          <a:prstGeom prst="rect">
            <a:avLst/>
          </a:prstGeom>
          <a:effectLst>
            <a:outerShdw blurRad="50800" dist="38100" dir="2700000" algn="tl" rotWithShape="0">
              <a:prstClr val="black">
                <a:alpha val="40000"/>
              </a:prstClr>
            </a:outerShdw>
          </a:effectLst>
        </p:spPr>
      </p:pic>
      <p:pic>
        <p:nvPicPr>
          <p:cNvPr id="408" name="Graphique 407" descr="Arbre à feuilles caduques">
            <a:extLst>
              <a:ext uri="{FF2B5EF4-FFF2-40B4-BE49-F238E27FC236}">
                <a16:creationId xmlns:a16="http://schemas.microsoft.com/office/drawing/2014/main" id="{F0586A1A-6FCF-4738-847B-F17CB96899C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5325420"/>
            <a:ext cx="432000" cy="432000"/>
          </a:xfrm>
          <a:prstGeom prst="rect">
            <a:avLst/>
          </a:prstGeom>
          <a:effectLst>
            <a:outerShdw blurRad="50800" dist="38100" dir="2700000" algn="tl" rotWithShape="0">
              <a:prstClr val="black">
                <a:alpha val="40000"/>
              </a:prstClr>
            </a:outerShdw>
          </a:effectLst>
        </p:spPr>
      </p:pic>
      <p:pic>
        <p:nvPicPr>
          <p:cNvPr id="409" name="Graphique 408" descr="Arbre à feuilles caduques">
            <a:extLst>
              <a:ext uri="{FF2B5EF4-FFF2-40B4-BE49-F238E27FC236}">
                <a16:creationId xmlns:a16="http://schemas.microsoft.com/office/drawing/2014/main" id="{A6A3CE50-D272-4838-A471-96859E8F2FF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5315246"/>
            <a:ext cx="432000" cy="432000"/>
          </a:xfrm>
          <a:prstGeom prst="rect">
            <a:avLst/>
          </a:prstGeom>
          <a:effectLst>
            <a:outerShdw blurRad="50800" dist="38100" dir="2700000" algn="tl" rotWithShape="0">
              <a:prstClr val="black">
                <a:alpha val="40000"/>
              </a:prstClr>
            </a:outerShdw>
          </a:effectLst>
        </p:spPr>
      </p:pic>
      <p:pic>
        <p:nvPicPr>
          <p:cNvPr id="410" name="Graphique 409" descr="Arbre à feuilles caduques">
            <a:extLst>
              <a:ext uri="{FF2B5EF4-FFF2-40B4-BE49-F238E27FC236}">
                <a16:creationId xmlns:a16="http://schemas.microsoft.com/office/drawing/2014/main" id="{6DBE0DDD-DCA7-4547-8A1A-44FB2A5A907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5325420"/>
            <a:ext cx="432000" cy="432000"/>
          </a:xfrm>
          <a:prstGeom prst="rect">
            <a:avLst/>
          </a:prstGeom>
          <a:effectLst>
            <a:outerShdw blurRad="50800" dist="38100" dir="2700000" algn="tl" rotWithShape="0">
              <a:prstClr val="black">
                <a:alpha val="40000"/>
              </a:prstClr>
            </a:outerShdw>
          </a:effectLst>
        </p:spPr>
      </p:pic>
      <p:pic>
        <p:nvPicPr>
          <p:cNvPr id="652" name="Graphique 651" descr="Arbre à feuilles caduques">
            <a:extLst>
              <a:ext uri="{FF2B5EF4-FFF2-40B4-BE49-F238E27FC236}">
                <a16:creationId xmlns:a16="http://schemas.microsoft.com/office/drawing/2014/main" id="{7B0891A2-EE72-40FC-B18A-63A9A7D28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5343893"/>
            <a:ext cx="432000" cy="432000"/>
          </a:xfrm>
          <a:prstGeom prst="rect">
            <a:avLst/>
          </a:prstGeom>
          <a:effectLst>
            <a:outerShdw blurRad="50800" dist="38100" dir="2700000" algn="tl" rotWithShape="0">
              <a:prstClr val="black">
                <a:alpha val="40000"/>
              </a:prstClr>
            </a:outerShdw>
          </a:effectLst>
        </p:spPr>
      </p:pic>
      <p:pic>
        <p:nvPicPr>
          <p:cNvPr id="653" name="Graphique 652" descr="Arbre à feuilles caduques">
            <a:extLst>
              <a:ext uri="{FF2B5EF4-FFF2-40B4-BE49-F238E27FC236}">
                <a16:creationId xmlns:a16="http://schemas.microsoft.com/office/drawing/2014/main" id="{EEE55306-78D5-498B-BD49-4638A424E7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5343893"/>
            <a:ext cx="432000" cy="432000"/>
          </a:xfrm>
          <a:prstGeom prst="rect">
            <a:avLst/>
          </a:prstGeom>
          <a:effectLst>
            <a:outerShdw blurRad="50800" dist="38100" dir="2700000" algn="tl" rotWithShape="0">
              <a:prstClr val="black">
                <a:alpha val="40000"/>
              </a:prstClr>
            </a:outerShdw>
          </a:effectLst>
        </p:spPr>
      </p:pic>
      <p:pic>
        <p:nvPicPr>
          <p:cNvPr id="654" name="Graphique 653" descr="Arbre à feuilles caduques">
            <a:extLst>
              <a:ext uri="{FF2B5EF4-FFF2-40B4-BE49-F238E27FC236}">
                <a16:creationId xmlns:a16="http://schemas.microsoft.com/office/drawing/2014/main" id="{F0502957-270A-4944-8941-8AE34168208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5343110"/>
            <a:ext cx="432000" cy="432000"/>
          </a:xfrm>
          <a:prstGeom prst="rect">
            <a:avLst/>
          </a:prstGeom>
          <a:effectLst>
            <a:outerShdw blurRad="50800" dist="38100" dir="2700000" algn="tl" rotWithShape="0">
              <a:prstClr val="black">
                <a:alpha val="40000"/>
              </a:prstClr>
            </a:outerShdw>
          </a:effectLst>
        </p:spPr>
      </p:pic>
      <p:pic>
        <p:nvPicPr>
          <p:cNvPr id="655" name="Graphique 654" descr="Arbre à feuilles caduques">
            <a:extLst>
              <a:ext uri="{FF2B5EF4-FFF2-40B4-BE49-F238E27FC236}">
                <a16:creationId xmlns:a16="http://schemas.microsoft.com/office/drawing/2014/main" id="{0EE1FD1D-3A51-40A0-9123-D1FCE7BD045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5310845"/>
            <a:ext cx="432000" cy="432000"/>
          </a:xfrm>
          <a:prstGeom prst="rect">
            <a:avLst/>
          </a:prstGeom>
          <a:effectLst>
            <a:outerShdw blurRad="50800" dist="38100" dir="2700000" algn="tl" rotWithShape="0">
              <a:prstClr val="black">
                <a:alpha val="40000"/>
              </a:prstClr>
            </a:outerShdw>
          </a:effectLst>
        </p:spPr>
      </p:pic>
      <p:pic>
        <p:nvPicPr>
          <p:cNvPr id="656" name="Graphique 655" descr="Arbre à feuilles caduques">
            <a:extLst>
              <a:ext uri="{FF2B5EF4-FFF2-40B4-BE49-F238E27FC236}">
                <a16:creationId xmlns:a16="http://schemas.microsoft.com/office/drawing/2014/main" id="{444B1B68-45EF-4AF6-B2D9-49B28BA561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5319469"/>
            <a:ext cx="432000" cy="432000"/>
          </a:xfrm>
          <a:prstGeom prst="rect">
            <a:avLst/>
          </a:prstGeom>
          <a:effectLst>
            <a:outerShdw blurRad="50800" dist="38100" dir="2700000" algn="tl" rotWithShape="0">
              <a:prstClr val="black">
                <a:alpha val="40000"/>
              </a:prstClr>
            </a:outerShdw>
          </a:effectLst>
        </p:spPr>
      </p:pic>
      <p:pic>
        <p:nvPicPr>
          <p:cNvPr id="657" name="Graphique 656" descr="Arbre à feuilles caduques">
            <a:extLst>
              <a:ext uri="{FF2B5EF4-FFF2-40B4-BE49-F238E27FC236}">
                <a16:creationId xmlns:a16="http://schemas.microsoft.com/office/drawing/2014/main" id="{E25769D3-02CA-4651-9213-3AC0F6C4C9F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5319469"/>
            <a:ext cx="432000" cy="432000"/>
          </a:xfrm>
          <a:prstGeom prst="rect">
            <a:avLst/>
          </a:prstGeom>
          <a:effectLst>
            <a:outerShdw blurRad="50800" dist="38100" dir="2700000" algn="tl" rotWithShape="0">
              <a:prstClr val="black">
                <a:alpha val="40000"/>
              </a:prstClr>
            </a:outerShdw>
          </a:effectLst>
        </p:spPr>
      </p:pic>
      <p:pic>
        <p:nvPicPr>
          <p:cNvPr id="658" name="Graphique 657" descr="Arbre à feuilles caduques">
            <a:extLst>
              <a:ext uri="{FF2B5EF4-FFF2-40B4-BE49-F238E27FC236}">
                <a16:creationId xmlns:a16="http://schemas.microsoft.com/office/drawing/2014/main" id="{67441087-7D24-4B09-90A4-DDF598B1FF5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5723039"/>
            <a:ext cx="432000" cy="432000"/>
          </a:xfrm>
          <a:prstGeom prst="rect">
            <a:avLst/>
          </a:prstGeom>
          <a:effectLst>
            <a:outerShdw blurRad="50800" dist="38100" dir="2700000" algn="tl" rotWithShape="0">
              <a:prstClr val="black">
                <a:alpha val="40000"/>
              </a:prstClr>
            </a:outerShdw>
          </a:effectLst>
        </p:spPr>
      </p:pic>
      <p:pic>
        <p:nvPicPr>
          <p:cNvPr id="659" name="Graphique 658" descr="Arbre à feuilles caduques">
            <a:extLst>
              <a:ext uri="{FF2B5EF4-FFF2-40B4-BE49-F238E27FC236}">
                <a16:creationId xmlns:a16="http://schemas.microsoft.com/office/drawing/2014/main" id="{353E5C8C-50B2-4500-80A3-8F2ABA0CA8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5713133"/>
            <a:ext cx="432000" cy="432000"/>
          </a:xfrm>
          <a:prstGeom prst="rect">
            <a:avLst/>
          </a:prstGeom>
          <a:effectLst>
            <a:outerShdw blurRad="50800" dist="38100" dir="2700000" algn="tl" rotWithShape="0">
              <a:prstClr val="black">
                <a:alpha val="40000"/>
              </a:prstClr>
            </a:outerShdw>
          </a:effectLst>
        </p:spPr>
      </p:pic>
      <p:pic>
        <p:nvPicPr>
          <p:cNvPr id="660" name="Graphique 659" descr="Arbre à feuilles caduques">
            <a:extLst>
              <a:ext uri="{FF2B5EF4-FFF2-40B4-BE49-F238E27FC236}">
                <a16:creationId xmlns:a16="http://schemas.microsoft.com/office/drawing/2014/main" id="{06804153-5F7E-497E-A908-DD0362151A1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5713133"/>
            <a:ext cx="432000" cy="432000"/>
          </a:xfrm>
          <a:prstGeom prst="rect">
            <a:avLst/>
          </a:prstGeom>
          <a:effectLst>
            <a:outerShdw blurRad="50800" dist="38100" dir="2700000" algn="tl" rotWithShape="0">
              <a:prstClr val="black">
                <a:alpha val="40000"/>
              </a:prstClr>
            </a:outerShdw>
          </a:effectLst>
        </p:spPr>
      </p:pic>
      <p:pic>
        <p:nvPicPr>
          <p:cNvPr id="661" name="Graphique 660" descr="Arbre à feuilles caduques">
            <a:extLst>
              <a:ext uri="{FF2B5EF4-FFF2-40B4-BE49-F238E27FC236}">
                <a16:creationId xmlns:a16="http://schemas.microsoft.com/office/drawing/2014/main" id="{695CF9F8-9FAA-463A-B20C-F8297210E9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5723039"/>
            <a:ext cx="432000" cy="432000"/>
          </a:xfrm>
          <a:prstGeom prst="rect">
            <a:avLst/>
          </a:prstGeom>
          <a:effectLst>
            <a:outerShdw blurRad="50800" dist="38100" dir="2700000" algn="tl" rotWithShape="0">
              <a:prstClr val="black">
                <a:alpha val="40000"/>
              </a:prstClr>
            </a:outerShdw>
          </a:effectLst>
        </p:spPr>
      </p:pic>
      <p:pic>
        <p:nvPicPr>
          <p:cNvPr id="662" name="Graphique 661" descr="Arbre à feuilles caduques">
            <a:extLst>
              <a:ext uri="{FF2B5EF4-FFF2-40B4-BE49-F238E27FC236}">
                <a16:creationId xmlns:a16="http://schemas.microsoft.com/office/drawing/2014/main" id="{DB989BF3-998E-4974-9045-FFC982DA703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5723039"/>
            <a:ext cx="432000" cy="432000"/>
          </a:xfrm>
          <a:prstGeom prst="rect">
            <a:avLst/>
          </a:prstGeom>
          <a:effectLst>
            <a:outerShdw blurRad="50800" dist="38100" dir="2700000" algn="tl" rotWithShape="0">
              <a:prstClr val="black">
                <a:alpha val="40000"/>
              </a:prstClr>
            </a:outerShdw>
          </a:effectLst>
        </p:spPr>
      </p:pic>
      <p:pic>
        <p:nvPicPr>
          <p:cNvPr id="663" name="Graphique 662" descr="Arbre à feuilles caduques">
            <a:extLst>
              <a:ext uri="{FF2B5EF4-FFF2-40B4-BE49-F238E27FC236}">
                <a16:creationId xmlns:a16="http://schemas.microsoft.com/office/drawing/2014/main" id="{694933C4-22BC-40A3-A16E-E2FBE77C745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5713133"/>
            <a:ext cx="432000" cy="432000"/>
          </a:xfrm>
          <a:prstGeom prst="rect">
            <a:avLst/>
          </a:prstGeom>
          <a:effectLst>
            <a:outerShdw blurRad="50800" dist="38100" dir="2700000" algn="tl" rotWithShape="0">
              <a:prstClr val="black">
                <a:alpha val="40000"/>
              </a:prstClr>
            </a:outerShdw>
          </a:effectLst>
        </p:spPr>
      </p:pic>
      <p:pic>
        <p:nvPicPr>
          <p:cNvPr id="664" name="Graphique 663" descr="Arbre à feuilles caduques">
            <a:extLst>
              <a:ext uri="{FF2B5EF4-FFF2-40B4-BE49-F238E27FC236}">
                <a16:creationId xmlns:a16="http://schemas.microsoft.com/office/drawing/2014/main" id="{6395A152-D041-4663-A9F9-04B60F87D20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5713133"/>
            <a:ext cx="432000" cy="432000"/>
          </a:xfrm>
          <a:prstGeom prst="rect">
            <a:avLst/>
          </a:prstGeom>
          <a:effectLst>
            <a:outerShdw blurRad="50800" dist="38100" dir="2700000" algn="tl" rotWithShape="0">
              <a:prstClr val="black">
                <a:alpha val="40000"/>
              </a:prstClr>
            </a:outerShdw>
          </a:effectLst>
        </p:spPr>
      </p:pic>
      <p:pic>
        <p:nvPicPr>
          <p:cNvPr id="665" name="Graphique 664" descr="Arbre à feuilles caduques">
            <a:extLst>
              <a:ext uri="{FF2B5EF4-FFF2-40B4-BE49-F238E27FC236}">
                <a16:creationId xmlns:a16="http://schemas.microsoft.com/office/drawing/2014/main" id="{0CE5DE44-BA32-4273-A736-CAB4DE7C3F9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5723039"/>
            <a:ext cx="432000" cy="432000"/>
          </a:xfrm>
          <a:prstGeom prst="rect">
            <a:avLst/>
          </a:prstGeom>
          <a:effectLst>
            <a:outerShdw blurRad="50800" dist="38100" dir="2700000" algn="tl" rotWithShape="0">
              <a:prstClr val="black">
                <a:alpha val="40000"/>
              </a:prstClr>
            </a:outerShdw>
          </a:effectLst>
        </p:spPr>
      </p:pic>
      <p:pic>
        <p:nvPicPr>
          <p:cNvPr id="666" name="Graphique 665" descr="Arbre à feuilles caduques">
            <a:extLst>
              <a:ext uri="{FF2B5EF4-FFF2-40B4-BE49-F238E27FC236}">
                <a16:creationId xmlns:a16="http://schemas.microsoft.com/office/drawing/2014/main" id="{077D0B1E-E07D-4E49-B1C0-667C4E17A0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5713133"/>
            <a:ext cx="432000" cy="432000"/>
          </a:xfrm>
          <a:prstGeom prst="rect">
            <a:avLst/>
          </a:prstGeom>
          <a:effectLst>
            <a:outerShdw blurRad="50800" dist="38100" dir="2700000" algn="tl" rotWithShape="0">
              <a:prstClr val="black">
                <a:alpha val="40000"/>
              </a:prstClr>
            </a:outerShdw>
          </a:effectLst>
        </p:spPr>
      </p:pic>
      <p:pic>
        <p:nvPicPr>
          <p:cNvPr id="667" name="Graphique 666" descr="Arbre à feuilles caduques">
            <a:extLst>
              <a:ext uri="{FF2B5EF4-FFF2-40B4-BE49-F238E27FC236}">
                <a16:creationId xmlns:a16="http://schemas.microsoft.com/office/drawing/2014/main" id="{CDF4F4F6-01C4-4D64-B41A-504685AC74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5713133"/>
            <a:ext cx="432000" cy="432000"/>
          </a:xfrm>
          <a:prstGeom prst="rect">
            <a:avLst/>
          </a:prstGeom>
          <a:effectLst>
            <a:outerShdw blurRad="50800" dist="38100" dir="2700000" algn="tl" rotWithShape="0">
              <a:prstClr val="black">
                <a:alpha val="40000"/>
              </a:prstClr>
            </a:outerShdw>
          </a:effectLst>
        </p:spPr>
      </p:pic>
      <p:pic>
        <p:nvPicPr>
          <p:cNvPr id="668" name="Graphique 667" descr="Arbre à feuilles caduques">
            <a:extLst>
              <a:ext uri="{FF2B5EF4-FFF2-40B4-BE49-F238E27FC236}">
                <a16:creationId xmlns:a16="http://schemas.microsoft.com/office/drawing/2014/main" id="{A197ECD1-634F-4AD8-A24F-B8DA3A3E32F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6170759"/>
            <a:ext cx="432000" cy="432000"/>
          </a:xfrm>
          <a:prstGeom prst="rect">
            <a:avLst/>
          </a:prstGeom>
          <a:effectLst>
            <a:outerShdw blurRad="50800" dist="38100" dir="2700000" algn="tl" rotWithShape="0">
              <a:prstClr val="black">
                <a:alpha val="40000"/>
              </a:prstClr>
            </a:outerShdw>
          </a:effectLst>
        </p:spPr>
      </p:pic>
      <p:pic>
        <p:nvPicPr>
          <p:cNvPr id="669" name="Graphique 668" descr="Arbre à feuilles caduques">
            <a:extLst>
              <a:ext uri="{FF2B5EF4-FFF2-40B4-BE49-F238E27FC236}">
                <a16:creationId xmlns:a16="http://schemas.microsoft.com/office/drawing/2014/main" id="{3634A61F-621C-4F32-B7B2-97E74BE67C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6170759"/>
            <a:ext cx="432000" cy="432000"/>
          </a:xfrm>
          <a:prstGeom prst="rect">
            <a:avLst/>
          </a:prstGeom>
          <a:effectLst>
            <a:outerShdw blurRad="50800" dist="38100" dir="2700000" algn="tl" rotWithShape="0">
              <a:prstClr val="black">
                <a:alpha val="40000"/>
              </a:prstClr>
            </a:outerShdw>
          </a:effectLst>
        </p:spPr>
      </p:pic>
      <p:pic>
        <p:nvPicPr>
          <p:cNvPr id="670" name="Graphique 669" descr="Arbre à feuilles caduques">
            <a:extLst>
              <a:ext uri="{FF2B5EF4-FFF2-40B4-BE49-F238E27FC236}">
                <a16:creationId xmlns:a16="http://schemas.microsoft.com/office/drawing/2014/main" id="{AEE03EB0-484C-49D8-8E75-65D8747CF31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6170170"/>
            <a:ext cx="432000" cy="432000"/>
          </a:xfrm>
          <a:prstGeom prst="rect">
            <a:avLst/>
          </a:prstGeom>
          <a:effectLst>
            <a:outerShdw blurRad="50800" dist="38100" dir="2700000" algn="tl" rotWithShape="0">
              <a:prstClr val="black">
                <a:alpha val="40000"/>
              </a:prstClr>
            </a:outerShdw>
          </a:effectLst>
        </p:spPr>
      </p:pic>
      <p:pic>
        <p:nvPicPr>
          <p:cNvPr id="671" name="Graphique 670" descr="Arbre à feuilles caduques">
            <a:extLst>
              <a:ext uri="{FF2B5EF4-FFF2-40B4-BE49-F238E27FC236}">
                <a16:creationId xmlns:a16="http://schemas.microsoft.com/office/drawing/2014/main" id="{C651EC90-BFE3-4C6D-83D8-FEC2D40165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6159996"/>
            <a:ext cx="432000" cy="432000"/>
          </a:xfrm>
          <a:prstGeom prst="rect">
            <a:avLst/>
          </a:prstGeom>
          <a:effectLst>
            <a:outerShdw blurRad="50800" dist="38100" dir="2700000" algn="tl" rotWithShape="0">
              <a:prstClr val="black">
                <a:alpha val="40000"/>
              </a:prstClr>
            </a:outerShdw>
          </a:effectLst>
        </p:spPr>
      </p:pic>
      <p:pic>
        <p:nvPicPr>
          <p:cNvPr id="672" name="Graphique 671" descr="Arbre à feuilles caduques">
            <a:extLst>
              <a:ext uri="{FF2B5EF4-FFF2-40B4-BE49-F238E27FC236}">
                <a16:creationId xmlns:a16="http://schemas.microsoft.com/office/drawing/2014/main" id="{783082E3-B92A-4BA3-95DA-EBB712BCB2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6170170"/>
            <a:ext cx="432000" cy="432000"/>
          </a:xfrm>
          <a:prstGeom prst="rect">
            <a:avLst/>
          </a:prstGeom>
          <a:effectLst>
            <a:outerShdw blurRad="50800" dist="38100" dir="2700000" algn="tl" rotWithShape="0">
              <a:prstClr val="black">
                <a:alpha val="40000"/>
              </a:prstClr>
            </a:outerShdw>
          </a:effectLst>
        </p:spPr>
      </p:pic>
      <p:pic>
        <p:nvPicPr>
          <p:cNvPr id="673" name="Graphique 672" descr="Arbre à feuilles caduques">
            <a:extLst>
              <a:ext uri="{FF2B5EF4-FFF2-40B4-BE49-F238E27FC236}">
                <a16:creationId xmlns:a16="http://schemas.microsoft.com/office/drawing/2014/main" id="{201D0256-AFDB-4AD9-BFC7-453B1EABC7D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6188643"/>
            <a:ext cx="432000" cy="432000"/>
          </a:xfrm>
          <a:prstGeom prst="rect">
            <a:avLst/>
          </a:prstGeom>
          <a:effectLst>
            <a:outerShdw blurRad="50800" dist="38100" dir="2700000" algn="tl" rotWithShape="0">
              <a:prstClr val="black">
                <a:alpha val="40000"/>
              </a:prstClr>
            </a:outerShdw>
          </a:effectLst>
        </p:spPr>
      </p:pic>
      <p:pic>
        <p:nvPicPr>
          <p:cNvPr id="674" name="Graphique 673" descr="Arbre à feuilles caduques">
            <a:extLst>
              <a:ext uri="{FF2B5EF4-FFF2-40B4-BE49-F238E27FC236}">
                <a16:creationId xmlns:a16="http://schemas.microsoft.com/office/drawing/2014/main" id="{591BB92F-04B2-4959-A80C-7C2D00DB81A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6188643"/>
            <a:ext cx="432000" cy="432000"/>
          </a:xfrm>
          <a:prstGeom prst="rect">
            <a:avLst/>
          </a:prstGeom>
          <a:effectLst>
            <a:outerShdw blurRad="50800" dist="38100" dir="2700000" algn="tl" rotWithShape="0">
              <a:prstClr val="black">
                <a:alpha val="40000"/>
              </a:prstClr>
            </a:outerShdw>
          </a:effectLst>
        </p:spPr>
      </p:pic>
      <p:pic>
        <p:nvPicPr>
          <p:cNvPr id="675" name="Graphique 674" descr="Arbre à feuilles caduques">
            <a:extLst>
              <a:ext uri="{FF2B5EF4-FFF2-40B4-BE49-F238E27FC236}">
                <a16:creationId xmlns:a16="http://schemas.microsoft.com/office/drawing/2014/main" id="{714F4943-DB86-4B4F-B674-648CBED0A7E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6187860"/>
            <a:ext cx="432000" cy="432000"/>
          </a:xfrm>
          <a:prstGeom prst="rect">
            <a:avLst/>
          </a:prstGeom>
          <a:effectLst>
            <a:outerShdw blurRad="50800" dist="38100" dir="2700000" algn="tl" rotWithShape="0">
              <a:prstClr val="black">
                <a:alpha val="40000"/>
              </a:prstClr>
            </a:outerShdw>
          </a:effectLst>
        </p:spPr>
      </p:pic>
      <p:pic>
        <p:nvPicPr>
          <p:cNvPr id="676" name="Graphique 675" descr="Arbre à feuilles caduques">
            <a:extLst>
              <a:ext uri="{FF2B5EF4-FFF2-40B4-BE49-F238E27FC236}">
                <a16:creationId xmlns:a16="http://schemas.microsoft.com/office/drawing/2014/main" id="{02877246-442C-4652-A74F-4757434A548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6155595"/>
            <a:ext cx="432000" cy="432000"/>
          </a:xfrm>
          <a:prstGeom prst="rect">
            <a:avLst/>
          </a:prstGeom>
          <a:effectLst>
            <a:outerShdw blurRad="50800" dist="38100" dir="2700000" algn="tl" rotWithShape="0">
              <a:prstClr val="black">
                <a:alpha val="40000"/>
              </a:prstClr>
            </a:outerShdw>
          </a:effectLst>
        </p:spPr>
      </p:pic>
      <p:pic>
        <p:nvPicPr>
          <p:cNvPr id="677" name="Graphique 676" descr="Arbre à feuilles caduques">
            <a:extLst>
              <a:ext uri="{FF2B5EF4-FFF2-40B4-BE49-F238E27FC236}">
                <a16:creationId xmlns:a16="http://schemas.microsoft.com/office/drawing/2014/main" id="{60263986-B52B-4688-A66A-373D788FBE5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6164219"/>
            <a:ext cx="432000" cy="432000"/>
          </a:xfrm>
          <a:prstGeom prst="rect">
            <a:avLst/>
          </a:prstGeom>
          <a:effectLst>
            <a:outerShdw blurRad="50800" dist="38100" dir="2700000" algn="tl" rotWithShape="0">
              <a:prstClr val="black">
                <a:alpha val="40000"/>
              </a:prstClr>
            </a:outerShdw>
          </a:effectLst>
        </p:spPr>
      </p:pic>
      <p:pic>
        <p:nvPicPr>
          <p:cNvPr id="678" name="Graphique 677" descr="Arbre à feuilles caduques">
            <a:extLst>
              <a:ext uri="{FF2B5EF4-FFF2-40B4-BE49-F238E27FC236}">
                <a16:creationId xmlns:a16="http://schemas.microsoft.com/office/drawing/2014/main" id="{AE34A76F-7B51-4854-B40A-947733EA9C8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6164219"/>
            <a:ext cx="432000" cy="432000"/>
          </a:xfrm>
          <a:prstGeom prst="rect">
            <a:avLst/>
          </a:prstGeom>
          <a:effectLst>
            <a:outerShdw blurRad="50800" dist="38100" dir="2700000" algn="tl" rotWithShape="0">
              <a:prstClr val="black">
                <a:alpha val="40000"/>
              </a:prstClr>
            </a:outerShdw>
          </a:effectLst>
        </p:spPr>
      </p:pic>
      <p:pic>
        <p:nvPicPr>
          <p:cNvPr id="679" name="Graphique 678" descr="Arbre à feuilles caduques">
            <a:extLst>
              <a:ext uri="{FF2B5EF4-FFF2-40B4-BE49-F238E27FC236}">
                <a16:creationId xmlns:a16="http://schemas.microsoft.com/office/drawing/2014/main" id="{69DCACCB-758A-4C86-A9BB-E096050860F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6581001"/>
            <a:ext cx="432000" cy="432000"/>
          </a:xfrm>
          <a:prstGeom prst="rect">
            <a:avLst/>
          </a:prstGeom>
          <a:effectLst>
            <a:outerShdw blurRad="50800" dist="38100" dir="2700000" algn="tl" rotWithShape="0">
              <a:prstClr val="black">
                <a:alpha val="40000"/>
              </a:prstClr>
            </a:outerShdw>
          </a:effectLst>
        </p:spPr>
      </p:pic>
      <p:pic>
        <p:nvPicPr>
          <p:cNvPr id="680" name="Graphique 679" descr="Arbre à feuilles caduques">
            <a:extLst>
              <a:ext uri="{FF2B5EF4-FFF2-40B4-BE49-F238E27FC236}">
                <a16:creationId xmlns:a16="http://schemas.microsoft.com/office/drawing/2014/main" id="{ED138204-8E9A-4B05-B5CA-1CDBDD954A4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6571095"/>
            <a:ext cx="432000" cy="432000"/>
          </a:xfrm>
          <a:prstGeom prst="rect">
            <a:avLst/>
          </a:prstGeom>
          <a:effectLst>
            <a:outerShdw blurRad="50800" dist="38100" dir="2700000" algn="tl" rotWithShape="0">
              <a:prstClr val="black">
                <a:alpha val="40000"/>
              </a:prstClr>
            </a:outerShdw>
          </a:effectLst>
        </p:spPr>
      </p:pic>
      <p:pic>
        <p:nvPicPr>
          <p:cNvPr id="681" name="Graphique 680" descr="Arbre à feuilles caduques">
            <a:extLst>
              <a:ext uri="{FF2B5EF4-FFF2-40B4-BE49-F238E27FC236}">
                <a16:creationId xmlns:a16="http://schemas.microsoft.com/office/drawing/2014/main" id="{E46080BD-C20E-4489-9414-2302FADB2D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6571095"/>
            <a:ext cx="432000" cy="432000"/>
          </a:xfrm>
          <a:prstGeom prst="rect">
            <a:avLst/>
          </a:prstGeom>
          <a:effectLst>
            <a:outerShdw blurRad="50800" dist="38100" dir="2700000" algn="tl" rotWithShape="0">
              <a:prstClr val="black">
                <a:alpha val="40000"/>
              </a:prstClr>
            </a:outerShdw>
          </a:effectLst>
        </p:spPr>
      </p:pic>
      <p:pic>
        <p:nvPicPr>
          <p:cNvPr id="682" name="Graphique 681" descr="Arbre à feuilles caduques">
            <a:extLst>
              <a:ext uri="{FF2B5EF4-FFF2-40B4-BE49-F238E27FC236}">
                <a16:creationId xmlns:a16="http://schemas.microsoft.com/office/drawing/2014/main" id="{21453A29-42BA-4CA6-8A80-B0752BE2521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6581001"/>
            <a:ext cx="432000" cy="432000"/>
          </a:xfrm>
          <a:prstGeom prst="rect">
            <a:avLst/>
          </a:prstGeom>
          <a:effectLst>
            <a:outerShdw blurRad="50800" dist="38100" dir="2700000" algn="tl" rotWithShape="0">
              <a:prstClr val="black">
                <a:alpha val="40000"/>
              </a:prstClr>
            </a:outerShdw>
          </a:effectLst>
        </p:spPr>
      </p:pic>
      <p:pic>
        <p:nvPicPr>
          <p:cNvPr id="683" name="Graphique 682" descr="Arbre à feuilles caduques">
            <a:extLst>
              <a:ext uri="{FF2B5EF4-FFF2-40B4-BE49-F238E27FC236}">
                <a16:creationId xmlns:a16="http://schemas.microsoft.com/office/drawing/2014/main" id="{39E53E63-98FD-4E8B-93C9-3BFD634E478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6581001"/>
            <a:ext cx="432000" cy="432000"/>
          </a:xfrm>
          <a:prstGeom prst="rect">
            <a:avLst/>
          </a:prstGeom>
          <a:effectLst>
            <a:outerShdw blurRad="50800" dist="38100" dir="2700000" algn="tl" rotWithShape="0">
              <a:prstClr val="black">
                <a:alpha val="40000"/>
              </a:prstClr>
            </a:outerShdw>
          </a:effectLst>
        </p:spPr>
      </p:pic>
      <p:pic>
        <p:nvPicPr>
          <p:cNvPr id="684" name="Graphique 683" descr="Arbre à feuilles caduques">
            <a:extLst>
              <a:ext uri="{FF2B5EF4-FFF2-40B4-BE49-F238E27FC236}">
                <a16:creationId xmlns:a16="http://schemas.microsoft.com/office/drawing/2014/main" id="{7976107D-26B7-4285-9B01-A6E52D39F8F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6571095"/>
            <a:ext cx="432000" cy="432000"/>
          </a:xfrm>
          <a:prstGeom prst="rect">
            <a:avLst/>
          </a:prstGeom>
          <a:effectLst>
            <a:outerShdw blurRad="50800" dist="38100" dir="2700000" algn="tl" rotWithShape="0">
              <a:prstClr val="black">
                <a:alpha val="40000"/>
              </a:prstClr>
            </a:outerShdw>
          </a:effectLst>
        </p:spPr>
      </p:pic>
      <p:pic>
        <p:nvPicPr>
          <p:cNvPr id="685" name="Graphique 684" descr="Arbre à feuilles caduques">
            <a:extLst>
              <a:ext uri="{FF2B5EF4-FFF2-40B4-BE49-F238E27FC236}">
                <a16:creationId xmlns:a16="http://schemas.microsoft.com/office/drawing/2014/main" id="{1BBE5282-F274-4D45-BCA3-B9B2D2D0FFB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6571095"/>
            <a:ext cx="432000" cy="432000"/>
          </a:xfrm>
          <a:prstGeom prst="rect">
            <a:avLst/>
          </a:prstGeom>
          <a:effectLst>
            <a:outerShdw blurRad="50800" dist="38100" dir="2700000" algn="tl" rotWithShape="0">
              <a:prstClr val="black">
                <a:alpha val="40000"/>
              </a:prstClr>
            </a:outerShdw>
          </a:effectLst>
        </p:spPr>
      </p:pic>
      <p:pic>
        <p:nvPicPr>
          <p:cNvPr id="686" name="Graphique 685" descr="Arbre à feuilles caduques">
            <a:extLst>
              <a:ext uri="{FF2B5EF4-FFF2-40B4-BE49-F238E27FC236}">
                <a16:creationId xmlns:a16="http://schemas.microsoft.com/office/drawing/2014/main" id="{328AC6CD-76EB-42A6-8D11-AEB285EF714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6581001"/>
            <a:ext cx="432000" cy="432000"/>
          </a:xfrm>
          <a:prstGeom prst="rect">
            <a:avLst/>
          </a:prstGeom>
          <a:effectLst>
            <a:outerShdw blurRad="50800" dist="38100" dir="2700000" algn="tl" rotWithShape="0">
              <a:prstClr val="black">
                <a:alpha val="40000"/>
              </a:prstClr>
            </a:outerShdw>
          </a:effectLst>
        </p:spPr>
      </p:pic>
      <p:pic>
        <p:nvPicPr>
          <p:cNvPr id="687" name="Graphique 686" descr="Arbre à feuilles caduques">
            <a:extLst>
              <a:ext uri="{FF2B5EF4-FFF2-40B4-BE49-F238E27FC236}">
                <a16:creationId xmlns:a16="http://schemas.microsoft.com/office/drawing/2014/main" id="{9BC9E75E-59CA-4CE8-B765-3F7067D7FC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6571095"/>
            <a:ext cx="432000" cy="432000"/>
          </a:xfrm>
          <a:prstGeom prst="rect">
            <a:avLst/>
          </a:prstGeom>
          <a:effectLst>
            <a:outerShdw blurRad="50800" dist="38100" dir="2700000" algn="tl" rotWithShape="0">
              <a:prstClr val="black">
                <a:alpha val="40000"/>
              </a:prstClr>
            </a:outerShdw>
          </a:effectLst>
        </p:spPr>
      </p:pic>
      <p:pic>
        <p:nvPicPr>
          <p:cNvPr id="688" name="Graphique 687" descr="Arbre à feuilles caduques">
            <a:extLst>
              <a:ext uri="{FF2B5EF4-FFF2-40B4-BE49-F238E27FC236}">
                <a16:creationId xmlns:a16="http://schemas.microsoft.com/office/drawing/2014/main" id="{6B46B0FE-5F9A-48F0-816F-8F552C8541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6571095"/>
            <a:ext cx="432000" cy="432000"/>
          </a:xfrm>
          <a:prstGeom prst="rect">
            <a:avLst/>
          </a:prstGeom>
          <a:effectLst>
            <a:outerShdw blurRad="50800" dist="38100" dir="2700000" algn="tl" rotWithShape="0">
              <a:prstClr val="black">
                <a:alpha val="40000"/>
              </a:prstClr>
            </a:outerShdw>
          </a:effectLst>
        </p:spPr>
      </p:pic>
      <p:pic>
        <p:nvPicPr>
          <p:cNvPr id="689" name="Graphique 688" descr="Arbre à feuilles caduques">
            <a:extLst>
              <a:ext uri="{FF2B5EF4-FFF2-40B4-BE49-F238E27FC236}">
                <a16:creationId xmlns:a16="http://schemas.microsoft.com/office/drawing/2014/main" id="{EAB8E886-1C25-4B24-AB53-20A558A239F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7028721"/>
            <a:ext cx="432000" cy="432000"/>
          </a:xfrm>
          <a:prstGeom prst="rect">
            <a:avLst/>
          </a:prstGeom>
          <a:effectLst>
            <a:outerShdw blurRad="50800" dist="38100" dir="2700000" algn="tl" rotWithShape="0">
              <a:prstClr val="black">
                <a:alpha val="40000"/>
              </a:prstClr>
            </a:outerShdw>
          </a:effectLst>
        </p:spPr>
      </p:pic>
      <p:pic>
        <p:nvPicPr>
          <p:cNvPr id="690" name="Graphique 689" descr="Arbre à feuilles caduques">
            <a:extLst>
              <a:ext uri="{FF2B5EF4-FFF2-40B4-BE49-F238E27FC236}">
                <a16:creationId xmlns:a16="http://schemas.microsoft.com/office/drawing/2014/main" id="{95AE583A-D363-4C59-B1CE-AD24274A432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7028721"/>
            <a:ext cx="432000" cy="432000"/>
          </a:xfrm>
          <a:prstGeom prst="rect">
            <a:avLst/>
          </a:prstGeom>
          <a:effectLst>
            <a:outerShdw blurRad="50800" dist="38100" dir="2700000" algn="tl" rotWithShape="0">
              <a:prstClr val="black">
                <a:alpha val="40000"/>
              </a:prstClr>
            </a:outerShdw>
          </a:effectLst>
        </p:spPr>
      </p:pic>
      <p:pic>
        <p:nvPicPr>
          <p:cNvPr id="691" name="Graphique 690" descr="Arbre à feuilles caduques">
            <a:extLst>
              <a:ext uri="{FF2B5EF4-FFF2-40B4-BE49-F238E27FC236}">
                <a16:creationId xmlns:a16="http://schemas.microsoft.com/office/drawing/2014/main" id="{4FC86EB6-F51B-4E09-B179-43DD1B334A1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7028132"/>
            <a:ext cx="432000" cy="432000"/>
          </a:xfrm>
          <a:prstGeom prst="rect">
            <a:avLst/>
          </a:prstGeom>
          <a:effectLst>
            <a:outerShdw blurRad="50800" dist="38100" dir="2700000" algn="tl" rotWithShape="0">
              <a:prstClr val="black">
                <a:alpha val="40000"/>
              </a:prstClr>
            </a:outerShdw>
          </a:effectLst>
        </p:spPr>
      </p:pic>
      <p:pic>
        <p:nvPicPr>
          <p:cNvPr id="692" name="Graphique 691" descr="Arbre à feuilles caduques">
            <a:extLst>
              <a:ext uri="{FF2B5EF4-FFF2-40B4-BE49-F238E27FC236}">
                <a16:creationId xmlns:a16="http://schemas.microsoft.com/office/drawing/2014/main" id="{C3A0641B-FFE6-4C34-A713-E092E8381CE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7017958"/>
            <a:ext cx="432000" cy="432000"/>
          </a:xfrm>
          <a:prstGeom prst="rect">
            <a:avLst/>
          </a:prstGeom>
          <a:effectLst>
            <a:outerShdw blurRad="50800" dist="38100" dir="2700000" algn="tl" rotWithShape="0">
              <a:prstClr val="black">
                <a:alpha val="40000"/>
              </a:prstClr>
            </a:outerShdw>
          </a:effectLst>
        </p:spPr>
      </p:pic>
      <p:pic>
        <p:nvPicPr>
          <p:cNvPr id="693" name="Graphique 692" descr="Arbre à feuilles caduques">
            <a:extLst>
              <a:ext uri="{FF2B5EF4-FFF2-40B4-BE49-F238E27FC236}">
                <a16:creationId xmlns:a16="http://schemas.microsoft.com/office/drawing/2014/main" id="{CA970C26-1045-43D7-B31D-B88FD5CBCE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7028132"/>
            <a:ext cx="432000" cy="432000"/>
          </a:xfrm>
          <a:prstGeom prst="rect">
            <a:avLst/>
          </a:prstGeom>
          <a:effectLst>
            <a:outerShdw blurRad="50800" dist="38100" dir="2700000" algn="tl" rotWithShape="0">
              <a:prstClr val="black">
                <a:alpha val="40000"/>
              </a:prstClr>
            </a:outerShdw>
          </a:effectLst>
        </p:spPr>
      </p:pic>
      <p:pic>
        <p:nvPicPr>
          <p:cNvPr id="694" name="Graphique 693" descr="Arbre à feuilles caduques">
            <a:extLst>
              <a:ext uri="{FF2B5EF4-FFF2-40B4-BE49-F238E27FC236}">
                <a16:creationId xmlns:a16="http://schemas.microsoft.com/office/drawing/2014/main" id="{0927A639-91ED-48D5-81A1-0CAB12EFBB3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7046605"/>
            <a:ext cx="432000" cy="432000"/>
          </a:xfrm>
          <a:prstGeom prst="rect">
            <a:avLst/>
          </a:prstGeom>
          <a:effectLst>
            <a:outerShdw blurRad="50800" dist="38100" dir="2700000" algn="tl" rotWithShape="0">
              <a:prstClr val="black">
                <a:alpha val="40000"/>
              </a:prstClr>
            </a:outerShdw>
          </a:effectLst>
        </p:spPr>
      </p:pic>
      <p:pic>
        <p:nvPicPr>
          <p:cNvPr id="695" name="Graphique 694" descr="Arbre à feuilles caduques">
            <a:extLst>
              <a:ext uri="{FF2B5EF4-FFF2-40B4-BE49-F238E27FC236}">
                <a16:creationId xmlns:a16="http://schemas.microsoft.com/office/drawing/2014/main" id="{61A24A8E-DFCA-49D7-A3D1-BCD4234F2E9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7046605"/>
            <a:ext cx="432000" cy="432000"/>
          </a:xfrm>
          <a:prstGeom prst="rect">
            <a:avLst/>
          </a:prstGeom>
          <a:effectLst>
            <a:outerShdw blurRad="50800" dist="38100" dir="2700000" algn="tl" rotWithShape="0">
              <a:prstClr val="black">
                <a:alpha val="40000"/>
              </a:prstClr>
            </a:outerShdw>
          </a:effectLst>
        </p:spPr>
      </p:pic>
      <p:pic>
        <p:nvPicPr>
          <p:cNvPr id="696" name="Graphique 695" descr="Arbre à feuilles caduques">
            <a:extLst>
              <a:ext uri="{FF2B5EF4-FFF2-40B4-BE49-F238E27FC236}">
                <a16:creationId xmlns:a16="http://schemas.microsoft.com/office/drawing/2014/main" id="{CEBFB478-6179-4E99-94A4-E0213BDFDDA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7045822"/>
            <a:ext cx="432000" cy="432000"/>
          </a:xfrm>
          <a:prstGeom prst="rect">
            <a:avLst/>
          </a:prstGeom>
          <a:effectLst>
            <a:outerShdw blurRad="50800" dist="38100" dir="2700000" algn="tl" rotWithShape="0">
              <a:prstClr val="black">
                <a:alpha val="40000"/>
              </a:prstClr>
            </a:outerShdw>
          </a:effectLst>
        </p:spPr>
      </p:pic>
      <p:pic>
        <p:nvPicPr>
          <p:cNvPr id="697" name="Graphique 696" descr="Arbre à feuilles caduques">
            <a:extLst>
              <a:ext uri="{FF2B5EF4-FFF2-40B4-BE49-F238E27FC236}">
                <a16:creationId xmlns:a16="http://schemas.microsoft.com/office/drawing/2014/main" id="{93050AE2-D78F-4E2B-ABD7-C563EB30650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7013557"/>
            <a:ext cx="432000" cy="432000"/>
          </a:xfrm>
          <a:prstGeom prst="rect">
            <a:avLst/>
          </a:prstGeom>
          <a:effectLst>
            <a:outerShdw blurRad="50800" dist="38100" dir="2700000" algn="tl" rotWithShape="0">
              <a:prstClr val="black">
                <a:alpha val="40000"/>
              </a:prstClr>
            </a:outerShdw>
          </a:effectLst>
        </p:spPr>
      </p:pic>
      <p:pic>
        <p:nvPicPr>
          <p:cNvPr id="698" name="Graphique 697" descr="Arbre à feuilles caduques">
            <a:extLst>
              <a:ext uri="{FF2B5EF4-FFF2-40B4-BE49-F238E27FC236}">
                <a16:creationId xmlns:a16="http://schemas.microsoft.com/office/drawing/2014/main" id="{FD93C551-E215-45F0-ADF9-97BD46CDA41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7022181"/>
            <a:ext cx="432000" cy="432000"/>
          </a:xfrm>
          <a:prstGeom prst="rect">
            <a:avLst/>
          </a:prstGeom>
          <a:effectLst>
            <a:outerShdw blurRad="50800" dist="38100" dir="2700000" algn="tl" rotWithShape="0">
              <a:prstClr val="black">
                <a:alpha val="40000"/>
              </a:prstClr>
            </a:outerShdw>
          </a:effectLst>
        </p:spPr>
      </p:pic>
      <p:pic>
        <p:nvPicPr>
          <p:cNvPr id="699" name="Graphique 698" descr="Arbre à feuilles caduques">
            <a:extLst>
              <a:ext uri="{FF2B5EF4-FFF2-40B4-BE49-F238E27FC236}">
                <a16:creationId xmlns:a16="http://schemas.microsoft.com/office/drawing/2014/main" id="{F9A7D83B-F4A6-4760-B209-525D0CFBE7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7022181"/>
            <a:ext cx="432000" cy="432000"/>
          </a:xfrm>
          <a:prstGeom prst="rect">
            <a:avLst/>
          </a:prstGeom>
          <a:effectLst>
            <a:outerShdw blurRad="50800" dist="38100" dir="2700000" algn="tl" rotWithShape="0">
              <a:prstClr val="black">
                <a:alpha val="40000"/>
              </a:prstClr>
            </a:outerShdw>
          </a:effectLst>
        </p:spPr>
      </p:pic>
      <p:pic>
        <p:nvPicPr>
          <p:cNvPr id="700" name="Graphique 699" descr="Arbre à feuilles caduques">
            <a:extLst>
              <a:ext uri="{FF2B5EF4-FFF2-40B4-BE49-F238E27FC236}">
                <a16:creationId xmlns:a16="http://schemas.microsoft.com/office/drawing/2014/main" id="{0D4B329A-200A-4A4B-9B95-65BEA077DE1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7493645"/>
            <a:ext cx="432000" cy="432000"/>
          </a:xfrm>
          <a:prstGeom prst="rect">
            <a:avLst/>
          </a:prstGeom>
          <a:effectLst>
            <a:outerShdw blurRad="50800" dist="38100" dir="2700000" algn="tl" rotWithShape="0">
              <a:prstClr val="black">
                <a:alpha val="40000"/>
              </a:prstClr>
            </a:outerShdw>
          </a:effectLst>
        </p:spPr>
      </p:pic>
      <p:pic>
        <p:nvPicPr>
          <p:cNvPr id="701" name="Graphique 700" descr="Arbre à feuilles caduques">
            <a:extLst>
              <a:ext uri="{FF2B5EF4-FFF2-40B4-BE49-F238E27FC236}">
                <a16:creationId xmlns:a16="http://schemas.microsoft.com/office/drawing/2014/main" id="{32BF92DD-46B3-4B7F-BAAC-BF0CC4E1C53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7483739"/>
            <a:ext cx="432000" cy="432000"/>
          </a:xfrm>
          <a:prstGeom prst="rect">
            <a:avLst/>
          </a:prstGeom>
          <a:effectLst>
            <a:outerShdw blurRad="50800" dist="38100" dir="2700000" algn="tl" rotWithShape="0">
              <a:prstClr val="black">
                <a:alpha val="40000"/>
              </a:prstClr>
            </a:outerShdw>
          </a:effectLst>
        </p:spPr>
      </p:pic>
      <p:pic>
        <p:nvPicPr>
          <p:cNvPr id="702" name="Graphique 701" descr="Arbre à feuilles caduques">
            <a:extLst>
              <a:ext uri="{FF2B5EF4-FFF2-40B4-BE49-F238E27FC236}">
                <a16:creationId xmlns:a16="http://schemas.microsoft.com/office/drawing/2014/main" id="{46C70F9F-B2E5-4926-B008-47A32FCDC8E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7483739"/>
            <a:ext cx="432000" cy="432000"/>
          </a:xfrm>
          <a:prstGeom prst="rect">
            <a:avLst/>
          </a:prstGeom>
          <a:effectLst>
            <a:outerShdw blurRad="50800" dist="38100" dir="2700000" algn="tl" rotWithShape="0">
              <a:prstClr val="black">
                <a:alpha val="40000"/>
              </a:prstClr>
            </a:outerShdw>
          </a:effectLst>
        </p:spPr>
      </p:pic>
      <p:pic>
        <p:nvPicPr>
          <p:cNvPr id="703" name="Graphique 702" descr="Arbre à feuilles caduques">
            <a:extLst>
              <a:ext uri="{FF2B5EF4-FFF2-40B4-BE49-F238E27FC236}">
                <a16:creationId xmlns:a16="http://schemas.microsoft.com/office/drawing/2014/main" id="{47F37D05-DB2C-4FBE-8D93-CABE405D82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7493645"/>
            <a:ext cx="432000" cy="432000"/>
          </a:xfrm>
          <a:prstGeom prst="rect">
            <a:avLst/>
          </a:prstGeom>
          <a:effectLst>
            <a:outerShdw blurRad="50800" dist="38100" dir="2700000" algn="tl" rotWithShape="0">
              <a:prstClr val="black">
                <a:alpha val="40000"/>
              </a:prstClr>
            </a:outerShdw>
          </a:effectLst>
        </p:spPr>
      </p:pic>
      <p:pic>
        <p:nvPicPr>
          <p:cNvPr id="704" name="Graphique 703" descr="Arbre à feuilles caduques">
            <a:extLst>
              <a:ext uri="{FF2B5EF4-FFF2-40B4-BE49-F238E27FC236}">
                <a16:creationId xmlns:a16="http://schemas.microsoft.com/office/drawing/2014/main" id="{863BF210-8FC2-45DC-8929-05004D21A2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7493645"/>
            <a:ext cx="432000" cy="432000"/>
          </a:xfrm>
          <a:prstGeom prst="rect">
            <a:avLst/>
          </a:prstGeom>
          <a:effectLst>
            <a:outerShdw blurRad="50800" dist="38100" dir="2700000" algn="tl" rotWithShape="0">
              <a:prstClr val="black">
                <a:alpha val="40000"/>
              </a:prstClr>
            </a:outerShdw>
          </a:effectLst>
        </p:spPr>
      </p:pic>
      <p:pic>
        <p:nvPicPr>
          <p:cNvPr id="705" name="Graphique 704" descr="Arbre à feuilles caduques">
            <a:extLst>
              <a:ext uri="{FF2B5EF4-FFF2-40B4-BE49-F238E27FC236}">
                <a16:creationId xmlns:a16="http://schemas.microsoft.com/office/drawing/2014/main" id="{9E20369C-006E-4C7F-BCE7-54725950703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7483739"/>
            <a:ext cx="432000" cy="432000"/>
          </a:xfrm>
          <a:prstGeom prst="rect">
            <a:avLst/>
          </a:prstGeom>
          <a:effectLst>
            <a:outerShdw blurRad="50800" dist="38100" dir="2700000" algn="tl" rotWithShape="0">
              <a:prstClr val="black">
                <a:alpha val="40000"/>
              </a:prstClr>
            </a:outerShdw>
          </a:effectLst>
        </p:spPr>
      </p:pic>
      <p:pic>
        <p:nvPicPr>
          <p:cNvPr id="706" name="Graphique 705" descr="Arbre à feuilles caduques">
            <a:extLst>
              <a:ext uri="{FF2B5EF4-FFF2-40B4-BE49-F238E27FC236}">
                <a16:creationId xmlns:a16="http://schemas.microsoft.com/office/drawing/2014/main" id="{885CEDCB-28F6-431C-84AB-D8269F97D18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7483739"/>
            <a:ext cx="432000" cy="432000"/>
          </a:xfrm>
          <a:prstGeom prst="rect">
            <a:avLst/>
          </a:prstGeom>
          <a:effectLst>
            <a:outerShdw blurRad="50800" dist="38100" dir="2700000" algn="tl" rotWithShape="0">
              <a:prstClr val="black">
                <a:alpha val="40000"/>
              </a:prstClr>
            </a:outerShdw>
          </a:effectLst>
        </p:spPr>
      </p:pic>
      <p:pic>
        <p:nvPicPr>
          <p:cNvPr id="707" name="Graphique 706" descr="Arbre à feuilles caduques">
            <a:extLst>
              <a:ext uri="{FF2B5EF4-FFF2-40B4-BE49-F238E27FC236}">
                <a16:creationId xmlns:a16="http://schemas.microsoft.com/office/drawing/2014/main" id="{60AA46CB-8D29-432A-82D3-91A267973C4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7493645"/>
            <a:ext cx="432000" cy="432000"/>
          </a:xfrm>
          <a:prstGeom prst="rect">
            <a:avLst/>
          </a:prstGeom>
          <a:effectLst>
            <a:outerShdw blurRad="50800" dist="38100" dir="2700000" algn="tl" rotWithShape="0">
              <a:prstClr val="black">
                <a:alpha val="40000"/>
              </a:prstClr>
            </a:outerShdw>
          </a:effectLst>
        </p:spPr>
      </p:pic>
      <p:pic>
        <p:nvPicPr>
          <p:cNvPr id="708" name="Graphique 707" descr="Arbre à feuilles caduques">
            <a:extLst>
              <a:ext uri="{FF2B5EF4-FFF2-40B4-BE49-F238E27FC236}">
                <a16:creationId xmlns:a16="http://schemas.microsoft.com/office/drawing/2014/main" id="{542DAF3A-2515-4A58-B6AF-E3AC427342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7483739"/>
            <a:ext cx="432000" cy="432000"/>
          </a:xfrm>
          <a:prstGeom prst="rect">
            <a:avLst/>
          </a:prstGeom>
          <a:effectLst>
            <a:outerShdw blurRad="50800" dist="38100" dir="2700000" algn="tl" rotWithShape="0">
              <a:prstClr val="black">
                <a:alpha val="40000"/>
              </a:prstClr>
            </a:outerShdw>
          </a:effectLst>
        </p:spPr>
      </p:pic>
      <p:pic>
        <p:nvPicPr>
          <p:cNvPr id="709" name="Graphique 708" descr="Arbre à feuilles caduques">
            <a:extLst>
              <a:ext uri="{FF2B5EF4-FFF2-40B4-BE49-F238E27FC236}">
                <a16:creationId xmlns:a16="http://schemas.microsoft.com/office/drawing/2014/main" id="{5BAA38D8-AFC6-44FB-A853-E7EDECD373E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7483739"/>
            <a:ext cx="432000" cy="432000"/>
          </a:xfrm>
          <a:prstGeom prst="rect">
            <a:avLst/>
          </a:prstGeom>
          <a:effectLst>
            <a:outerShdw blurRad="50800" dist="38100" dir="2700000" algn="tl" rotWithShape="0">
              <a:prstClr val="black">
                <a:alpha val="40000"/>
              </a:prstClr>
            </a:outerShdw>
          </a:effectLst>
        </p:spPr>
      </p:pic>
      <p:pic>
        <p:nvPicPr>
          <p:cNvPr id="710" name="Graphique 709" descr="Arbre à feuilles caduques">
            <a:extLst>
              <a:ext uri="{FF2B5EF4-FFF2-40B4-BE49-F238E27FC236}">
                <a16:creationId xmlns:a16="http://schemas.microsoft.com/office/drawing/2014/main" id="{FF390BBA-02FF-45D6-876B-B7AB81C6E1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7941365"/>
            <a:ext cx="432000" cy="432000"/>
          </a:xfrm>
          <a:prstGeom prst="rect">
            <a:avLst/>
          </a:prstGeom>
          <a:effectLst>
            <a:outerShdw blurRad="50800" dist="38100" dir="2700000" algn="tl" rotWithShape="0">
              <a:prstClr val="black">
                <a:alpha val="40000"/>
              </a:prstClr>
            </a:outerShdw>
          </a:effectLst>
        </p:spPr>
      </p:pic>
      <p:pic>
        <p:nvPicPr>
          <p:cNvPr id="711" name="Graphique 710" descr="Arbre à feuilles caduques">
            <a:extLst>
              <a:ext uri="{FF2B5EF4-FFF2-40B4-BE49-F238E27FC236}">
                <a16:creationId xmlns:a16="http://schemas.microsoft.com/office/drawing/2014/main" id="{5E0C6486-7109-4FE7-A67C-28EF8BF4835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7941365"/>
            <a:ext cx="432000" cy="432000"/>
          </a:xfrm>
          <a:prstGeom prst="rect">
            <a:avLst/>
          </a:prstGeom>
          <a:effectLst>
            <a:outerShdw blurRad="50800" dist="38100" dir="2700000" algn="tl" rotWithShape="0">
              <a:prstClr val="black">
                <a:alpha val="40000"/>
              </a:prstClr>
            </a:outerShdw>
          </a:effectLst>
        </p:spPr>
      </p:pic>
      <p:pic>
        <p:nvPicPr>
          <p:cNvPr id="712" name="Graphique 711" descr="Arbre à feuilles caduques">
            <a:extLst>
              <a:ext uri="{FF2B5EF4-FFF2-40B4-BE49-F238E27FC236}">
                <a16:creationId xmlns:a16="http://schemas.microsoft.com/office/drawing/2014/main" id="{7F44818A-5391-4013-A2E7-D84E3629D1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7940776"/>
            <a:ext cx="432000" cy="432000"/>
          </a:xfrm>
          <a:prstGeom prst="rect">
            <a:avLst/>
          </a:prstGeom>
          <a:effectLst>
            <a:outerShdw blurRad="50800" dist="38100" dir="2700000" algn="tl" rotWithShape="0">
              <a:prstClr val="black">
                <a:alpha val="40000"/>
              </a:prstClr>
            </a:outerShdw>
          </a:effectLst>
        </p:spPr>
      </p:pic>
      <p:pic>
        <p:nvPicPr>
          <p:cNvPr id="713" name="Graphique 712" descr="Arbre à feuilles caduques">
            <a:extLst>
              <a:ext uri="{FF2B5EF4-FFF2-40B4-BE49-F238E27FC236}">
                <a16:creationId xmlns:a16="http://schemas.microsoft.com/office/drawing/2014/main" id="{0B6C0B12-F13D-438B-837F-8D3FDE10085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7930602"/>
            <a:ext cx="432000" cy="432000"/>
          </a:xfrm>
          <a:prstGeom prst="rect">
            <a:avLst/>
          </a:prstGeom>
          <a:effectLst>
            <a:outerShdw blurRad="50800" dist="38100" dir="2700000" algn="tl" rotWithShape="0">
              <a:prstClr val="black">
                <a:alpha val="40000"/>
              </a:prstClr>
            </a:outerShdw>
          </a:effectLst>
        </p:spPr>
      </p:pic>
      <p:pic>
        <p:nvPicPr>
          <p:cNvPr id="714" name="Graphique 713" descr="Arbre à feuilles caduques">
            <a:extLst>
              <a:ext uri="{FF2B5EF4-FFF2-40B4-BE49-F238E27FC236}">
                <a16:creationId xmlns:a16="http://schemas.microsoft.com/office/drawing/2014/main" id="{00F03F38-9F0B-4B38-8B25-9DD6E448002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7940776"/>
            <a:ext cx="432000" cy="432000"/>
          </a:xfrm>
          <a:prstGeom prst="rect">
            <a:avLst/>
          </a:prstGeom>
          <a:effectLst>
            <a:outerShdw blurRad="50800" dist="38100" dir="2700000" algn="tl" rotWithShape="0">
              <a:prstClr val="black">
                <a:alpha val="40000"/>
              </a:prstClr>
            </a:outerShdw>
          </a:effectLst>
        </p:spPr>
      </p:pic>
      <p:pic>
        <p:nvPicPr>
          <p:cNvPr id="715" name="Graphique 714" descr="Arbre à feuilles caduques">
            <a:extLst>
              <a:ext uri="{FF2B5EF4-FFF2-40B4-BE49-F238E27FC236}">
                <a16:creationId xmlns:a16="http://schemas.microsoft.com/office/drawing/2014/main" id="{E099326A-D9EE-4534-A219-C4D0DD576C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7959249"/>
            <a:ext cx="432000" cy="432000"/>
          </a:xfrm>
          <a:prstGeom prst="rect">
            <a:avLst/>
          </a:prstGeom>
          <a:effectLst>
            <a:outerShdw blurRad="50800" dist="38100" dir="2700000" algn="tl" rotWithShape="0">
              <a:prstClr val="black">
                <a:alpha val="40000"/>
              </a:prstClr>
            </a:outerShdw>
          </a:effectLst>
        </p:spPr>
      </p:pic>
      <p:pic>
        <p:nvPicPr>
          <p:cNvPr id="716" name="Graphique 715" descr="Arbre à feuilles caduques">
            <a:extLst>
              <a:ext uri="{FF2B5EF4-FFF2-40B4-BE49-F238E27FC236}">
                <a16:creationId xmlns:a16="http://schemas.microsoft.com/office/drawing/2014/main" id="{5391B8DC-7EBF-491A-8D78-0CB2CCB967E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7959249"/>
            <a:ext cx="432000" cy="432000"/>
          </a:xfrm>
          <a:prstGeom prst="rect">
            <a:avLst/>
          </a:prstGeom>
          <a:effectLst>
            <a:outerShdw blurRad="50800" dist="38100" dir="2700000" algn="tl" rotWithShape="0">
              <a:prstClr val="black">
                <a:alpha val="40000"/>
              </a:prstClr>
            </a:outerShdw>
          </a:effectLst>
        </p:spPr>
      </p:pic>
      <p:pic>
        <p:nvPicPr>
          <p:cNvPr id="717" name="Graphique 716" descr="Arbre à feuilles caduques">
            <a:extLst>
              <a:ext uri="{FF2B5EF4-FFF2-40B4-BE49-F238E27FC236}">
                <a16:creationId xmlns:a16="http://schemas.microsoft.com/office/drawing/2014/main" id="{97BC9DC1-80A6-4DB2-B275-ABDB0DED7FD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7958466"/>
            <a:ext cx="432000" cy="432000"/>
          </a:xfrm>
          <a:prstGeom prst="rect">
            <a:avLst/>
          </a:prstGeom>
          <a:effectLst>
            <a:outerShdw blurRad="50800" dist="38100" dir="2700000" algn="tl" rotWithShape="0">
              <a:prstClr val="black">
                <a:alpha val="40000"/>
              </a:prstClr>
            </a:outerShdw>
          </a:effectLst>
        </p:spPr>
      </p:pic>
      <p:pic>
        <p:nvPicPr>
          <p:cNvPr id="718" name="Graphique 717" descr="Arbre à feuilles caduques">
            <a:extLst>
              <a:ext uri="{FF2B5EF4-FFF2-40B4-BE49-F238E27FC236}">
                <a16:creationId xmlns:a16="http://schemas.microsoft.com/office/drawing/2014/main" id="{27B0CFC6-C98D-48DC-997B-73532056AE2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7926201"/>
            <a:ext cx="432000" cy="432000"/>
          </a:xfrm>
          <a:prstGeom prst="rect">
            <a:avLst/>
          </a:prstGeom>
          <a:effectLst>
            <a:outerShdw blurRad="50800" dist="38100" dir="2700000" algn="tl" rotWithShape="0">
              <a:prstClr val="black">
                <a:alpha val="40000"/>
              </a:prstClr>
            </a:outerShdw>
          </a:effectLst>
        </p:spPr>
      </p:pic>
      <p:pic>
        <p:nvPicPr>
          <p:cNvPr id="719" name="Graphique 718" descr="Arbre à feuilles caduques">
            <a:extLst>
              <a:ext uri="{FF2B5EF4-FFF2-40B4-BE49-F238E27FC236}">
                <a16:creationId xmlns:a16="http://schemas.microsoft.com/office/drawing/2014/main" id="{47A884AF-9CC4-4E1C-B37A-EBD66001583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7934825"/>
            <a:ext cx="432000" cy="432000"/>
          </a:xfrm>
          <a:prstGeom prst="rect">
            <a:avLst/>
          </a:prstGeom>
          <a:effectLst>
            <a:outerShdw blurRad="50800" dist="38100" dir="2700000" algn="tl" rotWithShape="0">
              <a:prstClr val="black">
                <a:alpha val="40000"/>
              </a:prstClr>
            </a:outerShdw>
          </a:effectLst>
        </p:spPr>
      </p:pic>
      <p:pic>
        <p:nvPicPr>
          <p:cNvPr id="720" name="Graphique 719" descr="Arbre à feuilles caduques">
            <a:extLst>
              <a:ext uri="{FF2B5EF4-FFF2-40B4-BE49-F238E27FC236}">
                <a16:creationId xmlns:a16="http://schemas.microsoft.com/office/drawing/2014/main" id="{9DEC884B-01A2-457F-AD0E-DEB51CB2C6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7934825"/>
            <a:ext cx="432000" cy="432000"/>
          </a:xfrm>
          <a:prstGeom prst="rect">
            <a:avLst/>
          </a:prstGeom>
          <a:effectLst>
            <a:outerShdw blurRad="50800" dist="38100" dir="2700000" algn="tl" rotWithShape="0">
              <a:prstClr val="black">
                <a:alpha val="40000"/>
              </a:prstClr>
            </a:outerShdw>
          </a:effectLst>
        </p:spPr>
      </p:pic>
      <p:pic>
        <p:nvPicPr>
          <p:cNvPr id="721" name="Graphique 720" descr="Arbre à feuilles caduques">
            <a:extLst>
              <a:ext uri="{FF2B5EF4-FFF2-40B4-BE49-F238E27FC236}">
                <a16:creationId xmlns:a16="http://schemas.microsoft.com/office/drawing/2014/main" id="{31CFBCDD-E845-4714-BF3E-6B49548F5FF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8359052"/>
            <a:ext cx="432000" cy="432000"/>
          </a:xfrm>
          <a:prstGeom prst="rect">
            <a:avLst/>
          </a:prstGeom>
          <a:effectLst>
            <a:outerShdw blurRad="50800" dist="38100" dir="2700000" algn="tl" rotWithShape="0">
              <a:prstClr val="black">
                <a:alpha val="40000"/>
              </a:prstClr>
            </a:outerShdw>
          </a:effectLst>
        </p:spPr>
      </p:pic>
      <p:pic>
        <p:nvPicPr>
          <p:cNvPr id="722" name="Graphique 721" descr="Arbre à feuilles caduques">
            <a:extLst>
              <a:ext uri="{FF2B5EF4-FFF2-40B4-BE49-F238E27FC236}">
                <a16:creationId xmlns:a16="http://schemas.microsoft.com/office/drawing/2014/main" id="{B944D844-8283-45BF-A7F3-0B2ABFC35F1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8349146"/>
            <a:ext cx="432000" cy="432000"/>
          </a:xfrm>
          <a:prstGeom prst="rect">
            <a:avLst/>
          </a:prstGeom>
          <a:effectLst>
            <a:outerShdw blurRad="50800" dist="38100" dir="2700000" algn="tl" rotWithShape="0">
              <a:prstClr val="black">
                <a:alpha val="40000"/>
              </a:prstClr>
            </a:outerShdw>
          </a:effectLst>
        </p:spPr>
      </p:pic>
      <p:pic>
        <p:nvPicPr>
          <p:cNvPr id="723" name="Graphique 722" descr="Arbre à feuilles caduques">
            <a:extLst>
              <a:ext uri="{FF2B5EF4-FFF2-40B4-BE49-F238E27FC236}">
                <a16:creationId xmlns:a16="http://schemas.microsoft.com/office/drawing/2014/main" id="{DA280624-39D2-4849-8937-C717761A19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8349146"/>
            <a:ext cx="432000" cy="432000"/>
          </a:xfrm>
          <a:prstGeom prst="rect">
            <a:avLst/>
          </a:prstGeom>
          <a:effectLst>
            <a:outerShdw blurRad="50800" dist="38100" dir="2700000" algn="tl" rotWithShape="0">
              <a:prstClr val="black">
                <a:alpha val="40000"/>
              </a:prstClr>
            </a:outerShdw>
          </a:effectLst>
        </p:spPr>
      </p:pic>
      <p:pic>
        <p:nvPicPr>
          <p:cNvPr id="724" name="Graphique 723" descr="Arbre à feuilles caduques">
            <a:extLst>
              <a:ext uri="{FF2B5EF4-FFF2-40B4-BE49-F238E27FC236}">
                <a16:creationId xmlns:a16="http://schemas.microsoft.com/office/drawing/2014/main" id="{AC7B6937-B7FF-4E0D-88FC-E46D52B81BE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8359052"/>
            <a:ext cx="432000" cy="432000"/>
          </a:xfrm>
          <a:prstGeom prst="rect">
            <a:avLst/>
          </a:prstGeom>
          <a:effectLst>
            <a:outerShdw blurRad="50800" dist="38100" dir="2700000" algn="tl" rotWithShape="0">
              <a:prstClr val="black">
                <a:alpha val="40000"/>
              </a:prstClr>
            </a:outerShdw>
          </a:effectLst>
        </p:spPr>
      </p:pic>
      <p:pic>
        <p:nvPicPr>
          <p:cNvPr id="725" name="Graphique 724" descr="Arbre à feuilles caduques">
            <a:extLst>
              <a:ext uri="{FF2B5EF4-FFF2-40B4-BE49-F238E27FC236}">
                <a16:creationId xmlns:a16="http://schemas.microsoft.com/office/drawing/2014/main" id="{7AB0BC01-E4BB-4941-A9DD-E888FE3025E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8359052"/>
            <a:ext cx="432000" cy="432000"/>
          </a:xfrm>
          <a:prstGeom prst="rect">
            <a:avLst/>
          </a:prstGeom>
          <a:effectLst>
            <a:outerShdw blurRad="50800" dist="38100" dir="2700000" algn="tl" rotWithShape="0">
              <a:prstClr val="black">
                <a:alpha val="40000"/>
              </a:prstClr>
            </a:outerShdw>
          </a:effectLst>
        </p:spPr>
      </p:pic>
      <p:pic>
        <p:nvPicPr>
          <p:cNvPr id="726" name="Graphique 725" descr="Arbre à feuilles caduques">
            <a:extLst>
              <a:ext uri="{FF2B5EF4-FFF2-40B4-BE49-F238E27FC236}">
                <a16:creationId xmlns:a16="http://schemas.microsoft.com/office/drawing/2014/main" id="{227CBCD4-DE5C-40ED-93AC-11E5E3A1DC9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8349146"/>
            <a:ext cx="432000" cy="432000"/>
          </a:xfrm>
          <a:prstGeom prst="rect">
            <a:avLst/>
          </a:prstGeom>
          <a:effectLst>
            <a:outerShdw blurRad="50800" dist="38100" dir="2700000" algn="tl" rotWithShape="0">
              <a:prstClr val="black">
                <a:alpha val="40000"/>
              </a:prstClr>
            </a:outerShdw>
          </a:effectLst>
        </p:spPr>
      </p:pic>
      <p:pic>
        <p:nvPicPr>
          <p:cNvPr id="727" name="Graphique 726" descr="Arbre à feuilles caduques">
            <a:extLst>
              <a:ext uri="{FF2B5EF4-FFF2-40B4-BE49-F238E27FC236}">
                <a16:creationId xmlns:a16="http://schemas.microsoft.com/office/drawing/2014/main" id="{06C1CB2B-6385-426C-BD72-E432FB9DA0C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8349146"/>
            <a:ext cx="432000" cy="432000"/>
          </a:xfrm>
          <a:prstGeom prst="rect">
            <a:avLst/>
          </a:prstGeom>
          <a:effectLst>
            <a:outerShdw blurRad="50800" dist="38100" dir="2700000" algn="tl" rotWithShape="0">
              <a:prstClr val="black">
                <a:alpha val="40000"/>
              </a:prstClr>
            </a:outerShdw>
          </a:effectLst>
        </p:spPr>
      </p:pic>
      <p:pic>
        <p:nvPicPr>
          <p:cNvPr id="728" name="Graphique 727" descr="Arbre à feuilles caduques">
            <a:extLst>
              <a:ext uri="{FF2B5EF4-FFF2-40B4-BE49-F238E27FC236}">
                <a16:creationId xmlns:a16="http://schemas.microsoft.com/office/drawing/2014/main" id="{726C1BE3-AB74-4C31-98F0-18B7D9838C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8359052"/>
            <a:ext cx="432000" cy="432000"/>
          </a:xfrm>
          <a:prstGeom prst="rect">
            <a:avLst/>
          </a:prstGeom>
          <a:effectLst>
            <a:outerShdw blurRad="50800" dist="38100" dir="2700000" algn="tl" rotWithShape="0">
              <a:prstClr val="black">
                <a:alpha val="40000"/>
              </a:prstClr>
            </a:outerShdw>
          </a:effectLst>
        </p:spPr>
      </p:pic>
      <p:pic>
        <p:nvPicPr>
          <p:cNvPr id="729" name="Graphique 728" descr="Arbre à feuilles caduques">
            <a:extLst>
              <a:ext uri="{FF2B5EF4-FFF2-40B4-BE49-F238E27FC236}">
                <a16:creationId xmlns:a16="http://schemas.microsoft.com/office/drawing/2014/main" id="{D2B92D52-22AF-488A-9936-B39D5437F4A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8349146"/>
            <a:ext cx="432000" cy="432000"/>
          </a:xfrm>
          <a:prstGeom prst="rect">
            <a:avLst/>
          </a:prstGeom>
          <a:effectLst>
            <a:outerShdw blurRad="50800" dist="38100" dir="2700000" algn="tl" rotWithShape="0">
              <a:prstClr val="black">
                <a:alpha val="40000"/>
              </a:prstClr>
            </a:outerShdw>
          </a:effectLst>
        </p:spPr>
      </p:pic>
      <p:pic>
        <p:nvPicPr>
          <p:cNvPr id="730" name="Graphique 729" descr="Arbre à feuilles caduques">
            <a:extLst>
              <a:ext uri="{FF2B5EF4-FFF2-40B4-BE49-F238E27FC236}">
                <a16:creationId xmlns:a16="http://schemas.microsoft.com/office/drawing/2014/main" id="{5A585839-6649-4E03-AD9A-8E8B3428F36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8349146"/>
            <a:ext cx="432000" cy="432000"/>
          </a:xfrm>
          <a:prstGeom prst="rect">
            <a:avLst/>
          </a:prstGeom>
          <a:effectLst>
            <a:outerShdw blurRad="50800" dist="38100" dir="2700000" algn="tl" rotWithShape="0">
              <a:prstClr val="black">
                <a:alpha val="40000"/>
              </a:prstClr>
            </a:outerShdw>
          </a:effectLst>
        </p:spPr>
      </p:pic>
      <p:pic>
        <p:nvPicPr>
          <p:cNvPr id="731" name="Graphique 730" descr="Arbre à feuilles caduques">
            <a:extLst>
              <a:ext uri="{FF2B5EF4-FFF2-40B4-BE49-F238E27FC236}">
                <a16:creationId xmlns:a16="http://schemas.microsoft.com/office/drawing/2014/main" id="{3D9BFC39-C502-461F-B77B-8572774931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8806772"/>
            <a:ext cx="432000" cy="432000"/>
          </a:xfrm>
          <a:prstGeom prst="rect">
            <a:avLst/>
          </a:prstGeom>
          <a:effectLst>
            <a:outerShdw blurRad="50800" dist="38100" dir="2700000" algn="tl" rotWithShape="0">
              <a:prstClr val="black">
                <a:alpha val="40000"/>
              </a:prstClr>
            </a:outerShdw>
          </a:effectLst>
        </p:spPr>
      </p:pic>
      <p:pic>
        <p:nvPicPr>
          <p:cNvPr id="732" name="Graphique 731" descr="Arbre à feuilles caduques">
            <a:extLst>
              <a:ext uri="{FF2B5EF4-FFF2-40B4-BE49-F238E27FC236}">
                <a16:creationId xmlns:a16="http://schemas.microsoft.com/office/drawing/2014/main" id="{D5F9BE85-D545-4DFA-BB24-20B32DABF96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8806772"/>
            <a:ext cx="432000" cy="432000"/>
          </a:xfrm>
          <a:prstGeom prst="rect">
            <a:avLst/>
          </a:prstGeom>
          <a:effectLst>
            <a:outerShdw blurRad="50800" dist="38100" dir="2700000" algn="tl" rotWithShape="0">
              <a:prstClr val="black">
                <a:alpha val="40000"/>
              </a:prstClr>
            </a:outerShdw>
          </a:effectLst>
        </p:spPr>
      </p:pic>
      <p:pic>
        <p:nvPicPr>
          <p:cNvPr id="733" name="Graphique 732" descr="Arbre à feuilles caduques">
            <a:extLst>
              <a:ext uri="{FF2B5EF4-FFF2-40B4-BE49-F238E27FC236}">
                <a16:creationId xmlns:a16="http://schemas.microsoft.com/office/drawing/2014/main" id="{E19B9BAE-A51F-46C2-9E7C-3E7A550DE37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8806183"/>
            <a:ext cx="432000" cy="432000"/>
          </a:xfrm>
          <a:prstGeom prst="rect">
            <a:avLst/>
          </a:prstGeom>
          <a:effectLst>
            <a:outerShdw blurRad="50800" dist="38100" dir="2700000" algn="tl" rotWithShape="0">
              <a:prstClr val="black">
                <a:alpha val="40000"/>
              </a:prstClr>
            </a:outerShdw>
          </a:effectLst>
        </p:spPr>
      </p:pic>
      <p:pic>
        <p:nvPicPr>
          <p:cNvPr id="734" name="Graphique 733" descr="Arbre à feuilles caduques">
            <a:extLst>
              <a:ext uri="{FF2B5EF4-FFF2-40B4-BE49-F238E27FC236}">
                <a16:creationId xmlns:a16="http://schemas.microsoft.com/office/drawing/2014/main" id="{2F0893D8-E3A7-4E9A-B8A1-F083B22AB1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8796009"/>
            <a:ext cx="432000" cy="432000"/>
          </a:xfrm>
          <a:prstGeom prst="rect">
            <a:avLst/>
          </a:prstGeom>
          <a:effectLst>
            <a:outerShdw blurRad="50800" dist="38100" dir="2700000" algn="tl" rotWithShape="0">
              <a:prstClr val="black">
                <a:alpha val="40000"/>
              </a:prstClr>
            </a:outerShdw>
          </a:effectLst>
        </p:spPr>
      </p:pic>
      <p:pic>
        <p:nvPicPr>
          <p:cNvPr id="735" name="Graphique 734" descr="Arbre à feuilles caduques">
            <a:extLst>
              <a:ext uri="{FF2B5EF4-FFF2-40B4-BE49-F238E27FC236}">
                <a16:creationId xmlns:a16="http://schemas.microsoft.com/office/drawing/2014/main" id="{4245B1E8-978A-49EF-AE71-DB0CCEA7BE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8806183"/>
            <a:ext cx="432000" cy="432000"/>
          </a:xfrm>
          <a:prstGeom prst="rect">
            <a:avLst/>
          </a:prstGeom>
          <a:effectLst>
            <a:outerShdw blurRad="50800" dist="38100" dir="2700000" algn="tl" rotWithShape="0">
              <a:prstClr val="black">
                <a:alpha val="40000"/>
              </a:prstClr>
            </a:outerShdw>
          </a:effectLst>
        </p:spPr>
      </p:pic>
      <p:pic>
        <p:nvPicPr>
          <p:cNvPr id="736" name="Graphique 735" descr="Arbre à feuilles caduques">
            <a:extLst>
              <a:ext uri="{FF2B5EF4-FFF2-40B4-BE49-F238E27FC236}">
                <a16:creationId xmlns:a16="http://schemas.microsoft.com/office/drawing/2014/main" id="{6B6DF961-50BA-4943-89E6-50F39D9E64F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8824656"/>
            <a:ext cx="432000" cy="432000"/>
          </a:xfrm>
          <a:prstGeom prst="rect">
            <a:avLst/>
          </a:prstGeom>
          <a:effectLst>
            <a:outerShdw blurRad="50800" dist="38100" dir="2700000" algn="tl" rotWithShape="0">
              <a:prstClr val="black">
                <a:alpha val="40000"/>
              </a:prstClr>
            </a:outerShdw>
          </a:effectLst>
        </p:spPr>
      </p:pic>
      <p:pic>
        <p:nvPicPr>
          <p:cNvPr id="737" name="Graphique 736" descr="Arbre à feuilles caduques">
            <a:extLst>
              <a:ext uri="{FF2B5EF4-FFF2-40B4-BE49-F238E27FC236}">
                <a16:creationId xmlns:a16="http://schemas.microsoft.com/office/drawing/2014/main" id="{564C9AC2-86D9-4611-9580-2CD64F604B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8824656"/>
            <a:ext cx="432000" cy="432000"/>
          </a:xfrm>
          <a:prstGeom prst="rect">
            <a:avLst/>
          </a:prstGeom>
          <a:effectLst>
            <a:outerShdw blurRad="50800" dist="38100" dir="2700000" algn="tl" rotWithShape="0">
              <a:prstClr val="black">
                <a:alpha val="40000"/>
              </a:prstClr>
            </a:outerShdw>
          </a:effectLst>
        </p:spPr>
      </p:pic>
      <p:pic>
        <p:nvPicPr>
          <p:cNvPr id="738" name="Graphique 737" descr="Arbre à feuilles caduques">
            <a:extLst>
              <a:ext uri="{FF2B5EF4-FFF2-40B4-BE49-F238E27FC236}">
                <a16:creationId xmlns:a16="http://schemas.microsoft.com/office/drawing/2014/main" id="{1BDD4AAD-0C1D-438E-BA25-EB5106DAE1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8823873"/>
            <a:ext cx="432000" cy="432000"/>
          </a:xfrm>
          <a:prstGeom prst="rect">
            <a:avLst/>
          </a:prstGeom>
          <a:effectLst>
            <a:outerShdw blurRad="50800" dist="38100" dir="2700000" algn="tl" rotWithShape="0">
              <a:prstClr val="black">
                <a:alpha val="40000"/>
              </a:prstClr>
            </a:outerShdw>
          </a:effectLst>
        </p:spPr>
      </p:pic>
      <p:pic>
        <p:nvPicPr>
          <p:cNvPr id="739" name="Graphique 738" descr="Arbre à feuilles caduques">
            <a:extLst>
              <a:ext uri="{FF2B5EF4-FFF2-40B4-BE49-F238E27FC236}">
                <a16:creationId xmlns:a16="http://schemas.microsoft.com/office/drawing/2014/main" id="{4ADB1E9B-C204-4F4B-82C3-1DD8D283EB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8791608"/>
            <a:ext cx="432000" cy="432000"/>
          </a:xfrm>
          <a:prstGeom prst="rect">
            <a:avLst/>
          </a:prstGeom>
          <a:effectLst>
            <a:outerShdw blurRad="50800" dist="38100" dir="2700000" algn="tl" rotWithShape="0">
              <a:prstClr val="black">
                <a:alpha val="40000"/>
              </a:prstClr>
            </a:outerShdw>
          </a:effectLst>
        </p:spPr>
      </p:pic>
      <p:pic>
        <p:nvPicPr>
          <p:cNvPr id="740" name="Graphique 739" descr="Arbre à feuilles caduques">
            <a:extLst>
              <a:ext uri="{FF2B5EF4-FFF2-40B4-BE49-F238E27FC236}">
                <a16:creationId xmlns:a16="http://schemas.microsoft.com/office/drawing/2014/main" id="{81383B5A-F825-4617-95EE-52B382610C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8800232"/>
            <a:ext cx="432000" cy="432000"/>
          </a:xfrm>
          <a:prstGeom prst="rect">
            <a:avLst/>
          </a:prstGeom>
          <a:effectLst>
            <a:outerShdw blurRad="50800" dist="38100" dir="2700000" algn="tl" rotWithShape="0">
              <a:prstClr val="black">
                <a:alpha val="40000"/>
              </a:prstClr>
            </a:outerShdw>
          </a:effectLst>
        </p:spPr>
      </p:pic>
      <p:pic>
        <p:nvPicPr>
          <p:cNvPr id="741" name="Graphique 740" descr="Arbre à feuilles caduques">
            <a:extLst>
              <a:ext uri="{FF2B5EF4-FFF2-40B4-BE49-F238E27FC236}">
                <a16:creationId xmlns:a16="http://schemas.microsoft.com/office/drawing/2014/main" id="{3E1164B1-F406-4455-8137-F16DCD21A7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8800232"/>
            <a:ext cx="432000" cy="432000"/>
          </a:xfrm>
          <a:prstGeom prst="rect">
            <a:avLst/>
          </a:prstGeom>
          <a:effectLst>
            <a:outerShdw blurRad="50800" dist="38100" dir="2700000" algn="tl" rotWithShape="0">
              <a:prstClr val="black">
                <a:alpha val="40000"/>
              </a:prstClr>
            </a:outerShdw>
          </a:effectLst>
        </p:spPr>
      </p:pic>
      <p:pic>
        <p:nvPicPr>
          <p:cNvPr id="742" name="Graphique 741" descr="Arbre à feuilles caduques">
            <a:extLst>
              <a:ext uri="{FF2B5EF4-FFF2-40B4-BE49-F238E27FC236}">
                <a16:creationId xmlns:a16="http://schemas.microsoft.com/office/drawing/2014/main" id="{E721FEE1-2B31-4F23-B926-4A5A01B98A0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310" y="9226306"/>
            <a:ext cx="432000" cy="432000"/>
          </a:xfrm>
          <a:prstGeom prst="rect">
            <a:avLst/>
          </a:prstGeom>
          <a:effectLst>
            <a:outerShdw blurRad="50800" dist="38100" dir="2700000" algn="tl" rotWithShape="0">
              <a:prstClr val="black">
                <a:alpha val="40000"/>
              </a:prstClr>
            </a:outerShdw>
          </a:effectLst>
        </p:spPr>
      </p:pic>
      <p:pic>
        <p:nvPicPr>
          <p:cNvPr id="743" name="Graphique 742" descr="Arbre à feuilles caduques">
            <a:extLst>
              <a:ext uri="{FF2B5EF4-FFF2-40B4-BE49-F238E27FC236}">
                <a16:creationId xmlns:a16="http://schemas.microsoft.com/office/drawing/2014/main" id="{CFD20BA1-BDCC-4AD6-B368-3C105B296B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3011" y="9216400"/>
            <a:ext cx="432000" cy="432000"/>
          </a:xfrm>
          <a:prstGeom prst="rect">
            <a:avLst/>
          </a:prstGeom>
          <a:effectLst>
            <a:outerShdw blurRad="50800" dist="38100" dir="2700000" algn="tl" rotWithShape="0">
              <a:prstClr val="black">
                <a:alpha val="40000"/>
              </a:prstClr>
            </a:outerShdw>
          </a:effectLst>
        </p:spPr>
      </p:pic>
      <p:pic>
        <p:nvPicPr>
          <p:cNvPr id="744" name="Graphique 743" descr="Arbre à feuilles caduques">
            <a:extLst>
              <a:ext uri="{FF2B5EF4-FFF2-40B4-BE49-F238E27FC236}">
                <a16:creationId xmlns:a16="http://schemas.microsoft.com/office/drawing/2014/main" id="{037BCF72-1F42-495D-BC8B-5D77195536A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2004" y="9216400"/>
            <a:ext cx="432000" cy="432000"/>
          </a:xfrm>
          <a:prstGeom prst="rect">
            <a:avLst/>
          </a:prstGeom>
          <a:effectLst>
            <a:outerShdw blurRad="50800" dist="38100" dir="2700000" algn="tl" rotWithShape="0">
              <a:prstClr val="black">
                <a:alpha val="40000"/>
              </a:prstClr>
            </a:outerShdw>
          </a:effectLst>
        </p:spPr>
      </p:pic>
      <p:pic>
        <p:nvPicPr>
          <p:cNvPr id="745" name="Graphique 744" descr="Arbre à feuilles caduques">
            <a:extLst>
              <a:ext uri="{FF2B5EF4-FFF2-40B4-BE49-F238E27FC236}">
                <a16:creationId xmlns:a16="http://schemas.microsoft.com/office/drawing/2014/main" id="{E4BA8DA4-D872-41E1-BDED-FEA5C48BCFD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19956" y="9226306"/>
            <a:ext cx="432000" cy="432000"/>
          </a:xfrm>
          <a:prstGeom prst="rect">
            <a:avLst/>
          </a:prstGeom>
          <a:effectLst>
            <a:outerShdw blurRad="50800" dist="38100" dir="2700000" algn="tl" rotWithShape="0">
              <a:prstClr val="black">
                <a:alpha val="40000"/>
              </a:prstClr>
            </a:outerShdw>
          </a:effectLst>
        </p:spPr>
      </p:pic>
      <p:pic>
        <p:nvPicPr>
          <p:cNvPr id="746" name="Graphique 745" descr="Arbre à feuilles caduques">
            <a:extLst>
              <a:ext uri="{FF2B5EF4-FFF2-40B4-BE49-F238E27FC236}">
                <a16:creationId xmlns:a16="http://schemas.microsoft.com/office/drawing/2014/main" id="{B080AAD6-3600-42D4-A36D-91F3FB1C35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7724" y="9226306"/>
            <a:ext cx="432000" cy="432000"/>
          </a:xfrm>
          <a:prstGeom prst="rect">
            <a:avLst/>
          </a:prstGeom>
          <a:effectLst>
            <a:outerShdw blurRad="50800" dist="38100" dir="2700000" algn="tl" rotWithShape="0">
              <a:prstClr val="black">
                <a:alpha val="40000"/>
              </a:prstClr>
            </a:outerShdw>
          </a:effectLst>
        </p:spPr>
      </p:pic>
      <p:pic>
        <p:nvPicPr>
          <p:cNvPr id="747" name="Graphique 746" descr="Arbre à feuilles caduques">
            <a:extLst>
              <a:ext uri="{FF2B5EF4-FFF2-40B4-BE49-F238E27FC236}">
                <a16:creationId xmlns:a16="http://schemas.microsoft.com/office/drawing/2014/main" id="{E938E428-58FD-4315-B08C-C7F55A1A3F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7785" y="9216400"/>
            <a:ext cx="432000" cy="432000"/>
          </a:xfrm>
          <a:prstGeom prst="rect">
            <a:avLst/>
          </a:prstGeom>
          <a:effectLst>
            <a:outerShdw blurRad="50800" dist="38100" dir="2700000" algn="tl" rotWithShape="0">
              <a:prstClr val="black">
                <a:alpha val="40000"/>
              </a:prstClr>
            </a:outerShdw>
          </a:effectLst>
        </p:spPr>
      </p:pic>
      <p:pic>
        <p:nvPicPr>
          <p:cNvPr id="748" name="Graphique 747" descr="Arbre à feuilles caduques">
            <a:extLst>
              <a:ext uri="{FF2B5EF4-FFF2-40B4-BE49-F238E27FC236}">
                <a16:creationId xmlns:a16="http://schemas.microsoft.com/office/drawing/2014/main" id="{D1BCAA69-F54B-41F7-8068-9297BB07534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7621" y="9216400"/>
            <a:ext cx="432000" cy="432000"/>
          </a:xfrm>
          <a:prstGeom prst="rect">
            <a:avLst/>
          </a:prstGeom>
          <a:effectLst>
            <a:outerShdw blurRad="50800" dist="38100" dir="2700000" algn="tl" rotWithShape="0">
              <a:prstClr val="black">
                <a:alpha val="40000"/>
              </a:prstClr>
            </a:outerShdw>
          </a:effectLst>
        </p:spPr>
      </p:pic>
      <p:pic>
        <p:nvPicPr>
          <p:cNvPr id="749" name="Graphique 748" descr="Arbre à feuilles caduques">
            <a:extLst>
              <a:ext uri="{FF2B5EF4-FFF2-40B4-BE49-F238E27FC236}">
                <a16:creationId xmlns:a16="http://schemas.microsoft.com/office/drawing/2014/main" id="{2877FD78-5A1C-4BFD-9EB4-A1E79A01539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0420" y="9226306"/>
            <a:ext cx="432000" cy="432000"/>
          </a:xfrm>
          <a:prstGeom prst="rect">
            <a:avLst/>
          </a:prstGeom>
          <a:effectLst>
            <a:outerShdw blurRad="50800" dist="38100" dir="2700000" algn="tl" rotWithShape="0">
              <a:prstClr val="black">
                <a:alpha val="40000"/>
              </a:prstClr>
            </a:outerShdw>
          </a:effectLst>
        </p:spPr>
      </p:pic>
      <p:pic>
        <p:nvPicPr>
          <p:cNvPr id="750" name="Graphique 749" descr="Arbre à feuilles caduques">
            <a:extLst>
              <a:ext uri="{FF2B5EF4-FFF2-40B4-BE49-F238E27FC236}">
                <a16:creationId xmlns:a16="http://schemas.microsoft.com/office/drawing/2014/main" id="{9896EC07-6B19-47E9-9BF7-2DD577BD573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3862" y="9216400"/>
            <a:ext cx="432000" cy="432000"/>
          </a:xfrm>
          <a:prstGeom prst="rect">
            <a:avLst/>
          </a:prstGeom>
          <a:effectLst>
            <a:outerShdw blurRad="50800" dist="38100" dir="2700000" algn="tl" rotWithShape="0">
              <a:prstClr val="black">
                <a:alpha val="40000"/>
              </a:prstClr>
            </a:outerShdw>
          </a:effectLst>
        </p:spPr>
      </p:pic>
      <p:pic>
        <p:nvPicPr>
          <p:cNvPr id="751" name="Graphique 750" descr="Arbre à feuilles caduques">
            <a:extLst>
              <a:ext uri="{FF2B5EF4-FFF2-40B4-BE49-F238E27FC236}">
                <a16:creationId xmlns:a16="http://schemas.microsoft.com/office/drawing/2014/main" id="{898A8C46-67ED-4B3F-BA83-B05D8F85211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3139" y="9216400"/>
            <a:ext cx="432000" cy="432000"/>
          </a:xfrm>
          <a:prstGeom prst="rect">
            <a:avLst/>
          </a:prstGeom>
          <a:effectLst>
            <a:outerShdw blurRad="50800" dist="38100" dir="2700000" algn="tl" rotWithShape="0">
              <a:prstClr val="black">
                <a:alpha val="40000"/>
              </a:prstClr>
            </a:outerShdw>
          </a:effectLst>
        </p:spPr>
      </p:pic>
      <p:pic>
        <p:nvPicPr>
          <p:cNvPr id="752" name="Graphique 751" descr="Arbre à feuilles caduques">
            <a:extLst>
              <a:ext uri="{FF2B5EF4-FFF2-40B4-BE49-F238E27FC236}">
                <a16:creationId xmlns:a16="http://schemas.microsoft.com/office/drawing/2014/main" id="{A6BF3C51-2D4D-4069-BC3B-89F0E3DAB9D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214" y="9674026"/>
            <a:ext cx="432000" cy="432000"/>
          </a:xfrm>
          <a:prstGeom prst="rect">
            <a:avLst/>
          </a:prstGeom>
          <a:effectLst>
            <a:outerShdw blurRad="50800" dist="38100" dir="2700000" algn="tl" rotWithShape="0">
              <a:prstClr val="black">
                <a:alpha val="40000"/>
              </a:prstClr>
            </a:outerShdw>
          </a:effectLst>
        </p:spPr>
      </p:pic>
      <p:pic>
        <p:nvPicPr>
          <p:cNvPr id="753" name="Graphique 752" descr="Arbre à feuilles caduques">
            <a:extLst>
              <a:ext uri="{FF2B5EF4-FFF2-40B4-BE49-F238E27FC236}">
                <a16:creationId xmlns:a16="http://schemas.microsoft.com/office/drawing/2014/main" id="{7C71436F-E8AC-4D40-BE00-19AD23D1E0A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2410" y="9674026"/>
            <a:ext cx="432000" cy="432000"/>
          </a:xfrm>
          <a:prstGeom prst="rect">
            <a:avLst/>
          </a:prstGeom>
          <a:effectLst>
            <a:outerShdw blurRad="50800" dist="38100" dir="2700000" algn="tl" rotWithShape="0">
              <a:prstClr val="black">
                <a:alpha val="40000"/>
              </a:prstClr>
            </a:outerShdw>
          </a:effectLst>
        </p:spPr>
      </p:pic>
      <p:pic>
        <p:nvPicPr>
          <p:cNvPr id="754" name="Graphique 753" descr="Arbre à feuilles caduques">
            <a:extLst>
              <a:ext uri="{FF2B5EF4-FFF2-40B4-BE49-F238E27FC236}">
                <a16:creationId xmlns:a16="http://schemas.microsoft.com/office/drawing/2014/main" id="{77A8E615-8755-4E0A-B14D-6FE79FAADE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0337" y="9673437"/>
            <a:ext cx="432000" cy="432000"/>
          </a:xfrm>
          <a:prstGeom prst="rect">
            <a:avLst/>
          </a:prstGeom>
          <a:effectLst>
            <a:outerShdw blurRad="50800" dist="38100" dir="2700000" algn="tl" rotWithShape="0">
              <a:prstClr val="black">
                <a:alpha val="40000"/>
              </a:prstClr>
            </a:outerShdw>
          </a:effectLst>
        </p:spPr>
      </p:pic>
      <p:pic>
        <p:nvPicPr>
          <p:cNvPr id="755" name="Graphique 754" descr="Arbre à feuilles caduques">
            <a:extLst>
              <a:ext uri="{FF2B5EF4-FFF2-40B4-BE49-F238E27FC236}">
                <a16:creationId xmlns:a16="http://schemas.microsoft.com/office/drawing/2014/main" id="{2FBAFD97-C09E-4A41-B967-95947931CE9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3918" y="9663263"/>
            <a:ext cx="432000" cy="432000"/>
          </a:xfrm>
          <a:prstGeom prst="rect">
            <a:avLst/>
          </a:prstGeom>
          <a:effectLst>
            <a:outerShdw blurRad="50800" dist="38100" dir="2700000" algn="tl" rotWithShape="0">
              <a:prstClr val="black">
                <a:alpha val="40000"/>
              </a:prstClr>
            </a:outerShdw>
          </a:effectLst>
        </p:spPr>
      </p:pic>
      <p:pic>
        <p:nvPicPr>
          <p:cNvPr id="756" name="Graphique 755" descr="Arbre à feuilles caduques">
            <a:extLst>
              <a:ext uri="{FF2B5EF4-FFF2-40B4-BE49-F238E27FC236}">
                <a16:creationId xmlns:a16="http://schemas.microsoft.com/office/drawing/2014/main" id="{7FBED4F1-8851-41E8-B9DE-7905A422018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4782" y="9673437"/>
            <a:ext cx="432000" cy="432000"/>
          </a:xfrm>
          <a:prstGeom prst="rect">
            <a:avLst/>
          </a:prstGeom>
          <a:effectLst>
            <a:outerShdw blurRad="50800" dist="38100" dir="2700000" algn="tl" rotWithShape="0">
              <a:prstClr val="black">
                <a:alpha val="40000"/>
              </a:prstClr>
            </a:outerShdw>
          </a:effectLst>
        </p:spPr>
      </p:pic>
      <p:pic>
        <p:nvPicPr>
          <p:cNvPr id="757" name="Graphique 756" descr="Arbre à feuilles caduques">
            <a:extLst>
              <a:ext uri="{FF2B5EF4-FFF2-40B4-BE49-F238E27FC236}">
                <a16:creationId xmlns:a16="http://schemas.microsoft.com/office/drawing/2014/main" id="{557F591E-A750-4EC1-BADF-00A3F44B93D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3785" y="9691910"/>
            <a:ext cx="432000" cy="432000"/>
          </a:xfrm>
          <a:prstGeom prst="rect">
            <a:avLst/>
          </a:prstGeom>
          <a:effectLst>
            <a:outerShdw blurRad="50800" dist="38100" dir="2700000" algn="tl" rotWithShape="0">
              <a:prstClr val="black">
                <a:alpha val="40000"/>
              </a:prstClr>
            </a:outerShdw>
          </a:effectLst>
        </p:spPr>
      </p:pic>
      <p:pic>
        <p:nvPicPr>
          <p:cNvPr id="758" name="Graphique 757" descr="Arbre à feuilles caduques">
            <a:extLst>
              <a:ext uri="{FF2B5EF4-FFF2-40B4-BE49-F238E27FC236}">
                <a16:creationId xmlns:a16="http://schemas.microsoft.com/office/drawing/2014/main" id="{1DB7760B-02D7-468A-9D08-36AC733CCC2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4185" y="9691910"/>
            <a:ext cx="432000" cy="432000"/>
          </a:xfrm>
          <a:prstGeom prst="rect">
            <a:avLst/>
          </a:prstGeom>
          <a:effectLst>
            <a:outerShdw blurRad="50800" dist="38100" dir="2700000" algn="tl" rotWithShape="0">
              <a:prstClr val="black">
                <a:alpha val="40000"/>
              </a:prstClr>
            </a:outerShdw>
          </a:effectLst>
        </p:spPr>
      </p:pic>
      <p:pic>
        <p:nvPicPr>
          <p:cNvPr id="759" name="Graphique 758" descr="Arbre à feuilles caduques">
            <a:extLst>
              <a:ext uri="{FF2B5EF4-FFF2-40B4-BE49-F238E27FC236}">
                <a16:creationId xmlns:a16="http://schemas.microsoft.com/office/drawing/2014/main" id="{C983F266-1625-4BFB-A421-DD0B776E819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1931" y="9691127"/>
            <a:ext cx="432000" cy="432000"/>
          </a:xfrm>
          <a:prstGeom prst="rect">
            <a:avLst/>
          </a:prstGeom>
          <a:effectLst>
            <a:outerShdw blurRad="50800" dist="38100" dir="2700000" algn="tl" rotWithShape="0">
              <a:prstClr val="black">
                <a:alpha val="40000"/>
              </a:prstClr>
            </a:outerShdw>
          </a:effectLst>
        </p:spPr>
      </p:pic>
      <p:pic>
        <p:nvPicPr>
          <p:cNvPr id="760" name="Graphique 759" descr="Arbre à feuilles caduques">
            <a:extLst>
              <a:ext uri="{FF2B5EF4-FFF2-40B4-BE49-F238E27FC236}">
                <a16:creationId xmlns:a16="http://schemas.microsoft.com/office/drawing/2014/main" id="{10501231-BB36-4921-94AD-61AFB254775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1720" y="9658862"/>
            <a:ext cx="432000" cy="432000"/>
          </a:xfrm>
          <a:prstGeom prst="rect">
            <a:avLst/>
          </a:prstGeom>
          <a:effectLst>
            <a:outerShdw blurRad="50800" dist="38100" dir="2700000" algn="tl" rotWithShape="0">
              <a:prstClr val="black">
                <a:alpha val="40000"/>
              </a:prstClr>
            </a:outerShdw>
          </a:effectLst>
        </p:spPr>
      </p:pic>
      <p:pic>
        <p:nvPicPr>
          <p:cNvPr id="761" name="Graphique 760" descr="Arbre à feuilles caduques">
            <a:extLst>
              <a:ext uri="{FF2B5EF4-FFF2-40B4-BE49-F238E27FC236}">
                <a16:creationId xmlns:a16="http://schemas.microsoft.com/office/drawing/2014/main" id="{3B892EC9-1011-4950-8F5B-D55813F5B0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5020" y="9667486"/>
            <a:ext cx="432000" cy="432000"/>
          </a:xfrm>
          <a:prstGeom prst="rect">
            <a:avLst/>
          </a:prstGeom>
          <a:effectLst>
            <a:outerShdw blurRad="50800" dist="38100" dir="2700000" algn="tl" rotWithShape="0">
              <a:prstClr val="black">
                <a:alpha val="40000"/>
              </a:prstClr>
            </a:outerShdw>
          </a:effectLst>
        </p:spPr>
      </p:pic>
      <p:pic>
        <p:nvPicPr>
          <p:cNvPr id="762" name="Graphique 761" descr="Arbre à feuilles caduques">
            <a:extLst>
              <a:ext uri="{FF2B5EF4-FFF2-40B4-BE49-F238E27FC236}">
                <a16:creationId xmlns:a16="http://schemas.microsoft.com/office/drawing/2014/main" id="{BBD605D3-2B80-4920-AE12-C8CEE3B95EB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08551" y="9667486"/>
            <a:ext cx="432000" cy="432000"/>
          </a:xfrm>
          <a:prstGeom prst="rect">
            <a:avLst/>
          </a:prstGeom>
          <a:effectLst>
            <a:outerShdw blurRad="50800" dist="38100" dir="2700000" algn="tl" rotWithShape="0">
              <a:prstClr val="black">
                <a:alpha val="40000"/>
              </a:prstClr>
            </a:outerShdw>
          </a:effectLst>
        </p:spPr>
      </p:pic>
      <p:pic>
        <p:nvPicPr>
          <p:cNvPr id="763" name="Graphique 762" descr="Arbre à feuilles caduques">
            <a:extLst>
              <a:ext uri="{FF2B5EF4-FFF2-40B4-BE49-F238E27FC236}">
                <a16:creationId xmlns:a16="http://schemas.microsoft.com/office/drawing/2014/main" id="{49CAB677-5F55-43F2-A5DB-B8EC766355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477" y="10109392"/>
            <a:ext cx="432000" cy="432000"/>
          </a:xfrm>
          <a:prstGeom prst="rect">
            <a:avLst/>
          </a:prstGeom>
          <a:effectLst>
            <a:outerShdw blurRad="50800" dist="38100" dir="2700000" algn="tl" rotWithShape="0">
              <a:prstClr val="black">
                <a:alpha val="40000"/>
              </a:prstClr>
            </a:outerShdw>
          </a:effectLst>
        </p:spPr>
      </p:pic>
      <p:pic>
        <p:nvPicPr>
          <p:cNvPr id="764" name="Graphique 763" descr="Arbre à feuilles caduques">
            <a:extLst>
              <a:ext uri="{FF2B5EF4-FFF2-40B4-BE49-F238E27FC236}">
                <a16:creationId xmlns:a16="http://schemas.microsoft.com/office/drawing/2014/main" id="{60FED442-10B3-4989-8B62-2BD185F7F2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12178" y="10099486"/>
            <a:ext cx="432000" cy="432000"/>
          </a:xfrm>
          <a:prstGeom prst="rect">
            <a:avLst/>
          </a:prstGeom>
          <a:effectLst>
            <a:outerShdw blurRad="50800" dist="38100" dir="2700000" algn="tl" rotWithShape="0">
              <a:prstClr val="black">
                <a:alpha val="40000"/>
              </a:prstClr>
            </a:outerShdw>
          </a:effectLst>
        </p:spPr>
      </p:pic>
      <p:pic>
        <p:nvPicPr>
          <p:cNvPr id="765" name="Graphique 764" descr="Arbre à feuilles caduques">
            <a:extLst>
              <a:ext uri="{FF2B5EF4-FFF2-40B4-BE49-F238E27FC236}">
                <a16:creationId xmlns:a16="http://schemas.microsoft.com/office/drawing/2014/main" id="{3395CEBD-D97F-4E3F-A858-C2368484E3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81171" y="10099486"/>
            <a:ext cx="432000" cy="432000"/>
          </a:xfrm>
          <a:prstGeom prst="rect">
            <a:avLst/>
          </a:prstGeom>
          <a:effectLst>
            <a:outerShdw blurRad="50800" dist="38100" dir="2700000" algn="tl" rotWithShape="0">
              <a:prstClr val="black">
                <a:alpha val="40000"/>
              </a:prstClr>
            </a:outerShdw>
          </a:effectLst>
        </p:spPr>
      </p:pic>
      <p:pic>
        <p:nvPicPr>
          <p:cNvPr id="766" name="Graphique 765" descr="Arbre à feuilles caduques">
            <a:extLst>
              <a:ext uri="{FF2B5EF4-FFF2-40B4-BE49-F238E27FC236}">
                <a16:creationId xmlns:a16="http://schemas.microsoft.com/office/drawing/2014/main" id="{FAE58005-5C98-459B-8D33-B59DA14B6F2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9123" y="10109392"/>
            <a:ext cx="432000" cy="432000"/>
          </a:xfrm>
          <a:prstGeom prst="rect">
            <a:avLst/>
          </a:prstGeom>
          <a:effectLst>
            <a:outerShdw blurRad="50800" dist="38100" dir="2700000" algn="tl" rotWithShape="0">
              <a:prstClr val="black">
                <a:alpha val="40000"/>
              </a:prstClr>
            </a:outerShdw>
          </a:effectLst>
        </p:spPr>
      </p:pic>
      <p:pic>
        <p:nvPicPr>
          <p:cNvPr id="767" name="Graphique 766" descr="Arbre à feuilles caduques">
            <a:extLst>
              <a:ext uri="{FF2B5EF4-FFF2-40B4-BE49-F238E27FC236}">
                <a16:creationId xmlns:a16="http://schemas.microsoft.com/office/drawing/2014/main" id="{1A91305C-B49A-4FBF-B32B-150900759EB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46891" y="10109392"/>
            <a:ext cx="432000" cy="432000"/>
          </a:xfrm>
          <a:prstGeom prst="rect">
            <a:avLst/>
          </a:prstGeom>
          <a:effectLst>
            <a:outerShdw blurRad="50800" dist="38100" dir="2700000" algn="tl" rotWithShape="0">
              <a:prstClr val="black">
                <a:alpha val="40000"/>
              </a:prstClr>
            </a:outerShdw>
          </a:effectLst>
        </p:spPr>
      </p:pic>
      <p:pic>
        <p:nvPicPr>
          <p:cNvPr id="768" name="Graphique 767" descr="Arbre à feuilles caduques">
            <a:extLst>
              <a:ext uri="{FF2B5EF4-FFF2-40B4-BE49-F238E27FC236}">
                <a16:creationId xmlns:a16="http://schemas.microsoft.com/office/drawing/2014/main" id="{7CEE287D-8B10-40CE-9BCC-DDD4B06C740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6952" y="10099486"/>
            <a:ext cx="432000" cy="432000"/>
          </a:xfrm>
          <a:prstGeom prst="rect">
            <a:avLst/>
          </a:prstGeom>
          <a:effectLst>
            <a:outerShdw blurRad="50800" dist="38100" dir="2700000" algn="tl" rotWithShape="0">
              <a:prstClr val="black">
                <a:alpha val="40000"/>
              </a:prstClr>
            </a:outerShdw>
          </a:effectLst>
        </p:spPr>
      </p:pic>
      <p:pic>
        <p:nvPicPr>
          <p:cNvPr id="769" name="Graphique 768" descr="Arbre à feuilles caduques">
            <a:extLst>
              <a:ext uri="{FF2B5EF4-FFF2-40B4-BE49-F238E27FC236}">
                <a16:creationId xmlns:a16="http://schemas.microsoft.com/office/drawing/2014/main" id="{946F4FB7-CB3B-4307-B648-25DC97DF320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86788" y="10099486"/>
            <a:ext cx="432000" cy="432000"/>
          </a:xfrm>
          <a:prstGeom prst="rect">
            <a:avLst/>
          </a:prstGeom>
          <a:effectLst>
            <a:outerShdw blurRad="50800" dist="38100" dir="2700000" algn="tl" rotWithShape="0">
              <a:prstClr val="black">
                <a:alpha val="40000"/>
              </a:prstClr>
            </a:outerShdw>
          </a:effectLst>
        </p:spPr>
      </p:pic>
      <p:pic>
        <p:nvPicPr>
          <p:cNvPr id="770" name="Graphique 769" descr="Arbre à feuilles caduques">
            <a:extLst>
              <a:ext uri="{FF2B5EF4-FFF2-40B4-BE49-F238E27FC236}">
                <a16:creationId xmlns:a16="http://schemas.microsoft.com/office/drawing/2014/main" id="{54AE23F3-595B-48D4-A4C9-E203AFE02A9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59587" y="10109392"/>
            <a:ext cx="432000" cy="432000"/>
          </a:xfrm>
          <a:prstGeom prst="rect">
            <a:avLst/>
          </a:prstGeom>
          <a:effectLst>
            <a:outerShdw blurRad="50800" dist="38100" dir="2700000" algn="tl" rotWithShape="0">
              <a:prstClr val="black">
                <a:alpha val="40000"/>
              </a:prstClr>
            </a:outerShdw>
          </a:effectLst>
        </p:spPr>
      </p:pic>
      <p:pic>
        <p:nvPicPr>
          <p:cNvPr id="771" name="Graphique 770" descr="Arbre à feuilles caduques">
            <a:extLst>
              <a:ext uri="{FF2B5EF4-FFF2-40B4-BE49-F238E27FC236}">
                <a16:creationId xmlns:a16="http://schemas.microsoft.com/office/drawing/2014/main" id="{BDD7F54A-FDA1-41A1-B93B-A4EA42F4D8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73029" y="10099486"/>
            <a:ext cx="432000" cy="432000"/>
          </a:xfrm>
          <a:prstGeom prst="rect">
            <a:avLst/>
          </a:prstGeom>
          <a:effectLst>
            <a:outerShdw blurRad="50800" dist="38100" dir="2700000" algn="tl" rotWithShape="0">
              <a:prstClr val="black">
                <a:alpha val="40000"/>
              </a:prstClr>
            </a:outerShdw>
          </a:effectLst>
        </p:spPr>
      </p:pic>
      <p:pic>
        <p:nvPicPr>
          <p:cNvPr id="772" name="Graphique 771" descr="Arbre à feuilles caduques">
            <a:extLst>
              <a:ext uri="{FF2B5EF4-FFF2-40B4-BE49-F238E27FC236}">
                <a16:creationId xmlns:a16="http://schemas.microsoft.com/office/drawing/2014/main" id="{01A58659-099B-41D9-89C8-4E969109BA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62306" y="10099486"/>
            <a:ext cx="432000" cy="43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2717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Image 181">
            <a:extLst>
              <a:ext uri="{FF2B5EF4-FFF2-40B4-BE49-F238E27FC236}">
                <a16:creationId xmlns:a16="http://schemas.microsoft.com/office/drawing/2014/main" id="{D1ACC774-DD1D-4D3E-96FE-BC5FFCD07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262" y="735348"/>
            <a:ext cx="2339998" cy="3240931"/>
          </a:xfrm>
          <a:prstGeom prst="rect">
            <a:avLst/>
          </a:prstGeom>
          <a:ln>
            <a:solidFill>
              <a:schemeClr val="bg1"/>
            </a:solidFill>
          </a:ln>
        </p:spPr>
      </p:pic>
      <p:cxnSp>
        <p:nvCxnSpPr>
          <p:cNvPr id="4" name="Connecteur droit 3">
            <a:extLst>
              <a:ext uri="{FF2B5EF4-FFF2-40B4-BE49-F238E27FC236}">
                <a16:creationId xmlns:a16="http://schemas.microsoft.com/office/drawing/2014/main" id="{C24CD0AA-22D7-4BC8-B8B8-082FB66EE211}"/>
              </a:ext>
            </a:extLst>
          </p:cNvPr>
          <p:cNvCxnSpPr/>
          <p:nvPr/>
        </p:nvCxnSpPr>
        <p:spPr>
          <a:xfrm flipH="1">
            <a:off x="-7620" y="3966289"/>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3" name="Connecteur droit 182">
            <a:extLst>
              <a:ext uri="{FF2B5EF4-FFF2-40B4-BE49-F238E27FC236}">
                <a16:creationId xmlns:a16="http://schemas.microsoft.com/office/drawing/2014/main" id="{E7E4629E-9BA3-486B-B9BA-FD570E1CBF1C}"/>
              </a:ext>
            </a:extLst>
          </p:cNvPr>
          <p:cNvCxnSpPr/>
          <p:nvPr/>
        </p:nvCxnSpPr>
        <p:spPr>
          <a:xfrm flipH="1">
            <a:off x="0" y="730732"/>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9B893F13-E922-42B6-96BD-2F07A6C75BEE}"/>
              </a:ext>
            </a:extLst>
          </p:cNvPr>
          <p:cNvCxnSpPr/>
          <p:nvPr/>
        </p:nvCxnSpPr>
        <p:spPr>
          <a:xfrm flipV="1">
            <a:off x="837109"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4" name="Connecteur droit 183">
            <a:extLst>
              <a:ext uri="{FF2B5EF4-FFF2-40B4-BE49-F238E27FC236}">
                <a16:creationId xmlns:a16="http://schemas.microsoft.com/office/drawing/2014/main" id="{821310BB-3E2A-439E-A1FC-F50D7326D1E9}"/>
              </a:ext>
            </a:extLst>
          </p:cNvPr>
          <p:cNvCxnSpPr/>
          <p:nvPr/>
        </p:nvCxnSpPr>
        <p:spPr>
          <a:xfrm flipV="1">
            <a:off x="3179648"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5" name="Connecteur droit 184">
            <a:extLst>
              <a:ext uri="{FF2B5EF4-FFF2-40B4-BE49-F238E27FC236}">
                <a16:creationId xmlns:a16="http://schemas.microsoft.com/office/drawing/2014/main" id="{C902A17F-5203-444E-9F05-B7D5BAAD025B}"/>
              </a:ext>
            </a:extLst>
          </p:cNvPr>
          <p:cNvCxnSpPr/>
          <p:nvPr/>
        </p:nvCxnSpPr>
        <p:spPr>
          <a:xfrm flipV="1">
            <a:off x="5519646"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6" name="Connecteur droit 185">
            <a:extLst>
              <a:ext uri="{FF2B5EF4-FFF2-40B4-BE49-F238E27FC236}">
                <a16:creationId xmlns:a16="http://schemas.microsoft.com/office/drawing/2014/main" id="{E326F853-83FC-4B54-BB23-7B2EC6EF2AA9}"/>
              </a:ext>
            </a:extLst>
          </p:cNvPr>
          <p:cNvCxnSpPr/>
          <p:nvPr/>
        </p:nvCxnSpPr>
        <p:spPr>
          <a:xfrm flipV="1">
            <a:off x="7859645"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7" name="Connecteur droit 186">
            <a:extLst>
              <a:ext uri="{FF2B5EF4-FFF2-40B4-BE49-F238E27FC236}">
                <a16:creationId xmlns:a16="http://schemas.microsoft.com/office/drawing/2014/main" id="{C3DCC92B-55B4-4215-B876-3DB1E9DE0856}"/>
              </a:ext>
            </a:extLst>
          </p:cNvPr>
          <p:cNvCxnSpPr/>
          <p:nvPr/>
        </p:nvCxnSpPr>
        <p:spPr>
          <a:xfrm flipV="1">
            <a:off x="10196094"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8" name="Connecteur droit 187">
            <a:extLst>
              <a:ext uri="{FF2B5EF4-FFF2-40B4-BE49-F238E27FC236}">
                <a16:creationId xmlns:a16="http://schemas.microsoft.com/office/drawing/2014/main" id="{92B055B2-9699-4B0B-97AF-7192CA2EEBE0}"/>
              </a:ext>
            </a:extLst>
          </p:cNvPr>
          <p:cNvCxnSpPr/>
          <p:nvPr/>
        </p:nvCxnSpPr>
        <p:spPr>
          <a:xfrm flipV="1">
            <a:off x="12536907"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pic>
        <p:nvPicPr>
          <p:cNvPr id="190" name="Graphique 189" descr="Ciseaux">
            <a:extLst>
              <a:ext uri="{FF2B5EF4-FFF2-40B4-BE49-F238E27FC236}">
                <a16:creationId xmlns:a16="http://schemas.microsoft.com/office/drawing/2014/main" id="{DE51177C-65F4-43F4-B165-C222CF307AE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901467">
            <a:off x="615655" y="162476"/>
            <a:ext cx="458148" cy="458148"/>
          </a:xfrm>
          <a:prstGeom prst="rect">
            <a:avLst/>
          </a:prstGeom>
        </p:spPr>
      </p:pic>
      <p:cxnSp>
        <p:nvCxnSpPr>
          <p:cNvPr id="194" name="Connecteur droit 193">
            <a:extLst>
              <a:ext uri="{FF2B5EF4-FFF2-40B4-BE49-F238E27FC236}">
                <a16:creationId xmlns:a16="http://schemas.microsoft.com/office/drawing/2014/main" id="{025304EC-AD07-4E93-9AD2-AA229794FF0E}"/>
              </a:ext>
            </a:extLst>
          </p:cNvPr>
          <p:cNvCxnSpPr/>
          <p:nvPr/>
        </p:nvCxnSpPr>
        <p:spPr>
          <a:xfrm flipH="1">
            <a:off x="-1794" y="7215815"/>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96" name="Connecteur droit 195">
            <a:extLst>
              <a:ext uri="{FF2B5EF4-FFF2-40B4-BE49-F238E27FC236}">
                <a16:creationId xmlns:a16="http://schemas.microsoft.com/office/drawing/2014/main" id="{C4BC4612-7F27-46ED-96E5-8351D2CAD6F5}"/>
              </a:ext>
            </a:extLst>
          </p:cNvPr>
          <p:cNvCxnSpPr/>
          <p:nvPr/>
        </p:nvCxnSpPr>
        <p:spPr>
          <a:xfrm flipH="1">
            <a:off x="2399" y="10459628"/>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18" name="ZoneTexte 217">
            <a:extLst>
              <a:ext uri="{FF2B5EF4-FFF2-40B4-BE49-F238E27FC236}">
                <a16:creationId xmlns:a16="http://schemas.microsoft.com/office/drawing/2014/main" id="{476DF95C-2418-4816-9A13-A5BF3BC65166}"/>
              </a:ext>
            </a:extLst>
          </p:cNvPr>
          <p:cNvSpPr txBox="1"/>
          <p:nvPr/>
        </p:nvSpPr>
        <p:spPr>
          <a:xfrm>
            <a:off x="844729" y="968596"/>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19" name="ZoneTexte 218">
            <a:extLst>
              <a:ext uri="{FF2B5EF4-FFF2-40B4-BE49-F238E27FC236}">
                <a16:creationId xmlns:a16="http://schemas.microsoft.com/office/drawing/2014/main" id="{A2B1C9E0-A196-4502-9FF6-5E0E7C18EDE7}"/>
              </a:ext>
            </a:extLst>
          </p:cNvPr>
          <p:cNvSpPr txBox="1"/>
          <p:nvPr/>
        </p:nvSpPr>
        <p:spPr>
          <a:xfrm>
            <a:off x="967076" y="1798492"/>
            <a:ext cx="2187798" cy="677108"/>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Hybrid OA </a:t>
            </a:r>
            <a:r>
              <a:rPr lang="fr-FR" sz="1400" dirty="0" err="1">
                <a:solidFill>
                  <a:schemeClr val="bg1"/>
                </a:solidFill>
                <a:latin typeface="Century Gothic" panose="020B0502020202020204" pitchFamily="34" charset="0"/>
              </a:rPr>
              <a:t>within</a:t>
            </a:r>
            <a:r>
              <a:rPr lang="fr-FR" sz="1400" dirty="0">
                <a:solidFill>
                  <a:schemeClr val="bg1"/>
                </a:solidFill>
                <a:latin typeface="Century Gothic" panose="020B0502020202020204" pitchFamily="34" charset="0"/>
              </a:rPr>
              <a:t> a national agreement</a:t>
            </a:r>
            <a:endParaRPr lang="fr-CH" sz="1400" dirty="0">
              <a:solidFill>
                <a:schemeClr val="bg1"/>
              </a:solidFill>
              <a:latin typeface="Century Gothic" panose="020B0502020202020204" pitchFamily="34" charset="0"/>
            </a:endParaRPr>
          </a:p>
        </p:txBody>
      </p:sp>
      <p:sp>
        <p:nvSpPr>
          <p:cNvPr id="220" name="ZoneTexte 219">
            <a:extLst>
              <a:ext uri="{FF2B5EF4-FFF2-40B4-BE49-F238E27FC236}">
                <a16:creationId xmlns:a16="http://schemas.microsoft.com/office/drawing/2014/main" id="{B70FF257-D891-47C6-B21D-B80FE652A6DE}"/>
              </a:ext>
            </a:extLst>
          </p:cNvPr>
          <p:cNvSpPr txBox="1"/>
          <p:nvPr/>
        </p:nvSpPr>
        <p:spPr>
          <a:xfrm>
            <a:off x="964424" y="2565375"/>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24 months</a:t>
            </a:r>
            <a:endParaRPr lang="fr-CH" sz="1400" spc="-70" dirty="0">
              <a:solidFill>
                <a:schemeClr val="bg1"/>
              </a:solidFill>
              <a:latin typeface="Century Gothic" panose="020B0502020202020204" pitchFamily="34" charset="0"/>
            </a:endParaRPr>
          </a:p>
        </p:txBody>
      </p:sp>
      <p:sp>
        <p:nvSpPr>
          <p:cNvPr id="221" name="ZoneTexte 220">
            <a:extLst>
              <a:ext uri="{FF2B5EF4-FFF2-40B4-BE49-F238E27FC236}">
                <a16:creationId xmlns:a16="http://schemas.microsoft.com/office/drawing/2014/main" id="{E698B19B-FC16-4DF4-8A5C-0AC0247A86CC}"/>
              </a:ext>
            </a:extLst>
          </p:cNvPr>
          <p:cNvSpPr txBox="1"/>
          <p:nvPr/>
        </p:nvSpPr>
        <p:spPr>
          <a:xfrm>
            <a:off x="967077" y="3169278"/>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3000 $</a:t>
            </a:r>
            <a:endParaRPr lang="fr-CH" sz="1400" dirty="0">
              <a:solidFill>
                <a:schemeClr val="bg1"/>
              </a:solidFill>
              <a:latin typeface="Century Gothic" panose="020B0502020202020204" pitchFamily="34" charset="0"/>
            </a:endParaRPr>
          </a:p>
        </p:txBody>
      </p:sp>
      <p:grpSp>
        <p:nvGrpSpPr>
          <p:cNvPr id="223" name="Groupe 222">
            <a:extLst>
              <a:ext uri="{FF2B5EF4-FFF2-40B4-BE49-F238E27FC236}">
                <a16:creationId xmlns:a16="http://schemas.microsoft.com/office/drawing/2014/main" id="{4D1291D7-137D-41E5-A19E-6210D2A913F7}"/>
              </a:ext>
            </a:extLst>
          </p:cNvPr>
          <p:cNvGrpSpPr/>
          <p:nvPr/>
        </p:nvGrpSpPr>
        <p:grpSpPr>
          <a:xfrm>
            <a:off x="2541895" y="1034961"/>
            <a:ext cx="429578" cy="429578"/>
            <a:chOff x="1597259" y="2835323"/>
            <a:chExt cx="1065256" cy="1065256"/>
          </a:xfrm>
        </p:grpSpPr>
        <p:sp>
          <p:nvSpPr>
            <p:cNvPr id="224" name="Ellipse 223">
              <a:extLst>
                <a:ext uri="{FF2B5EF4-FFF2-40B4-BE49-F238E27FC236}">
                  <a16:creationId xmlns:a16="http://schemas.microsoft.com/office/drawing/2014/main" id="{0DC3D192-9A79-443B-A9A2-4A422EB734B6}"/>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5" name="Graphique 224" descr="Arbre à feuilles caduques">
              <a:extLst>
                <a:ext uri="{FF2B5EF4-FFF2-40B4-BE49-F238E27FC236}">
                  <a16:creationId xmlns:a16="http://schemas.microsoft.com/office/drawing/2014/main" id="{8E1E312A-FD33-4614-9B25-1C4C9C053F5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pic>
        <p:nvPicPr>
          <p:cNvPr id="226" name="Image 225">
            <a:extLst>
              <a:ext uri="{FF2B5EF4-FFF2-40B4-BE49-F238E27FC236}">
                <a16:creationId xmlns:a16="http://schemas.microsoft.com/office/drawing/2014/main" id="{476217FD-F74C-47E6-AE4D-94C2863125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891" y="3981596"/>
            <a:ext cx="2339998" cy="3240931"/>
          </a:xfrm>
          <a:prstGeom prst="rect">
            <a:avLst/>
          </a:prstGeom>
          <a:ln>
            <a:solidFill>
              <a:schemeClr val="bg1"/>
            </a:solidFill>
          </a:ln>
        </p:spPr>
      </p:pic>
      <p:sp>
        <p:nvSpPr>
          <p:cNvPr id="227" name="ZoneTexte 226">
            <a:extLst>
              <a:ext uri="{FF2B5EF4-FFF2-40B4-BE49-F238E27FC236}">
                <a16:creationId xmlns:a16="http://schemas.microsoft.com/office/drawing/2014/main" id="{7C7EE604-AFB5-4A68-91B9-74D53EEC5658}"/>
              </a:ext>
            </a:extLst>
          </p:cNvPr>
          <p:cNvSpPr txBox="1"/>
          <p:nvPr/>
        </p:nvSpPr>
        <p:spPr>
          <a:xfrm>
            <a:off x="843358" y="4214844"/>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28" name="ZoneTexte 227">
            <a:extLst>
              <a:ext uri="{FF2B5EF4-FFF2-40B4-BE49-F238E27FC236}">
                <a16:creationId xmlns:a16="http://schemas.microsoft.com/office/drawing/2014/main" id="{FA612311-1DCB-4081-A63B-4632A1AE2F51}"/>
              </a:ext>
            </a:extLst>
          </p:cNvPr>
          <p:cNvSpPr txBox="1"/>
          <p:nvPr/>
        </p:nvSpPr>
        <p:spPr>
          <a:xfrm>
            <a:off x="965705" y="5044740"/>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Hybrid OA</a:t>
            </a:r>
            <a:endParaRPr lang="fr-CH" sz="1400" dirty="0">
              <a:solidFill>
                <a:schemeClr val="bg1"/>
              </a:solidFill>
              <a:latin typeface="Century Gothic" panose="020B0502020202020204" pitchFamily="34" charset="0"/>
            </a:endParaRPr>
          </a:p>
        </p:txBody>
      </p:sp>
      <p:sp>
        <p:nvSpPr>
          <p:cNvPr id="229" name="ZoneTexte 228">
            <a:extLst>
              <a:ext uri="{FF2B5EF4-FFF2-40B4-BE49-F238E27FC236}">
                <a16:creationId xmlns:a16="http://schemas.microsoft.com/office/drawing/2014/main" id="{97EDA2D2-A9B4-433D-8969-9707AB036A0C}"/>
              </a:ext>
            </a:extLst>
          </p:cNvPr>
          <p:cNvSpPr txBox="1"/>
          <p:nvPr/>
        </p:nvSpPr>
        <p:spPr>
          <a:xfrm>
            <a:off x="963053" y="5735762"/>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12 months</a:t>
            </a:r>
          </a:p>
        </p:txBody>
      </p:sp>
      <p:sp>
        <p:nvSpPr>
          <p:cNvPr id="230" name="ZoneTexte 229">
            <a:extLst>
              <a:ext uri="{FF2B5EF4-FFF2-40B4-BE49-F238E27FC236}">
                <a16:creationId xmlns:a16="http://schemas.microsoft.com/office/drawing/2014/main" id="{553A8108-F587-4869-AE74-CDFACA84A36A}"/>
              </a:ext>
            </a:extLst>
          </p:cNvPr>
          <p:cNvSpPr txBox="1"/>
          <p:nvPr/>
        </p:nvSpPr>
        <p:spPr>
          <a:xfrm>
            <a:off x="965706" y="6415526"/>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2000 $</a:t>
            </a:r>
            <a:endParaRPr lang="fr-CH" sz="1400" dirty="0">
              <a:solidFill>
                <a:schemeClr val="bg1"/>
              </a:solidFill>
              <a:latin typeface="Century Gothic" panose="020B0502020202020204" pitchFamily="34" charset="0"/>
            </a:endParaRPr>
          </a:p>
        </p:txBody>
      </p:sp>
      <p:grpSp>
        <p:nvGrpSpPr>
          <p:cNvPr id="232" name="Groupe 231">
            <a:extLst>
              <a:ext uri="{FF2B5EF4-FFF2-40B4-BE49-F238E27FC236}">
                <a16:creationId xmlns:a16="http://schemas.microsoft.com/office/drawing/2014/main" id="{EA8722C4-1E0A-4535-93E7-659661DCF2D2}"/>
              </a:ext>
            </a:extLst>
          </p:cNvPr>
          <p:cNvGrpSpPr/>
          <p:nvPr/>
        </p:nvGrpSpPr>
        <p:grpSpPr>
          <a:xfrm>
            <a:off x="2540524" y="4281209"/>
            <a:ext cx="429578" cy="429578"/>
            <a:chOff x="1597259" y="2835323"/>
            <a:chExt cx="1065256" cy="1065256"/>
          </a:xfrm>
        </p:grpSpPr>
        <p:sp>
          <p:nvSpPr>
            <p:cNvPr id="233" name="Ellipse 232">
              <a:extLst>
                <a:ext uri="{FF2B5EF4-FFF2-40B4-BE49-F238E27FC236}">
                  <a16:creationId xmlns:a16="http://schemas.microsoft.com/office/drawing/2014/main" id="{36EDFF50-BF41-47F5-B8DD-FC5C5CB88788}"/>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4" name="Graphique 233" descr="Arbre à feuilles caduques">
              <a:extLst>
                <a:ext uri="{FF2B5EF4-FFF2-40B4-BE49-F238E27FC236}">
                  <a16:creationId xmlns:a16="http://schemas.microsoft.com/office/drawing/2014/main" id="{0AC0636B-386C-4258-BF6D-348334968BD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86" name="Larme 85">
            <a:extLst>
              <a:ext uri="{FF2B5EF4-FFF2-40B4-BE49-F238E27FC236}">
                <a16:creationId xmlns:a16="http://schemas.microsoft.com/office/drawing/2014/main" id="{2A3696CF-9608-4AA5-8422-02D3A00EE348}"/>
              </a:ext>
            </a:extLst>
          </p:cNvPr>
          <p:cNvSpPr/>
          <p:nvPr/>
        </p:nvSpPr>
        <p:spPr>
          <a:xfrm rot="5400000">
            <a:off x="2301780" y="6345226"/>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ZoneTexte 86">
            <a:extLst>
              <a:ext uri="{FF2B5EF4-FFF2-40B4-BE49-F238E27FC236}">
                <a16:creationId xmlns:a16="http://schemas.microsoft.com/office/drawing/2014/main" id="{118D7372-5379-409D-956E-ED2B9BE6AF38}"/>
              </a:ext>
            </a:extLst>
          </p:cNvPr>
          <p:cNvSpPr txBox="1"/>
          <p:nvPr/>
        </p:nvSpPr>
        <p:spPr>
          <a:xfrm>
            <a:off x="2307775" y="6407487"/>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pic>
        <p:nvPicPr>
          <p:cNvPr id="88" name="Image 87">
            <a:extLst>
              <a:ext uri="{FF2B5EF4-FFF2-40B4-BE49-F238E27FC236}">
                <a16:creationId xmlns:a16="http://schemas.microsoft.com/office/drawing/2014/main" id="{E752DD73-ACE3-491E-B76F-6778C5DA2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892" y="7227142"/>
            <a:ext cx="2339998" cy="3240931"/>
          </a:xfrm>
          <a:prstGeom prst="rect">
            <a:avLst/>
          </a:prstGeom>
          <a:ln>
            <a:solidFill>
              <a:schemeClr val="bg1"/>
            </a:solidFill>
          </a:ln>
        </p:spPr>
      </p:pic>
      <p:sp>
        <p:nvSpPr>
          <p:cNvPr id="89" name="ZoneTexte 88">
            <a:extLst>
              <a:ext uri="{FF2B5EF4-FFF2-40B4-BE49-F238E27FC236}">
                <a16:creationId xmlns:a16="http://schemas.microsoft.com/office/drawing/2014/main" id="{B6BA748B-932A-4FED-91C0-4D966026BABF}"/>
              </a:ext>
            </a:extLst>
          </p:cNvPr>
          <p:cNvSpPr txBox="1"/>
          <p:nvPr/>
        </p:nvSpPr>
        <p:spPr>
          <a:xfrm>
            <a:off x="843359" y="7460390"/>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90" name="ZoneTexte 89">
            <a:extLst>
              <a:ext uri="{FF2B5EF4-FFF2-40B4-BE49-F238E27FC236}">
                <a16:creationId xmlns:a16="http://schemas.microsoft.com/office/drawing/2014/main" id="{0BADFA8D-00AB-4176-9C7B-A6C1CA1CCDE0}"/>
              </a:ext>
            </a:extLst>
          </p:cNvPr>
          <p:cNvSpPr txBox="1"/>
          <p:nvPr/>
        </p:nvSpPr>
        <p:spPr>
          <a:xfrm>
            <a:off x="965706" y="8290286"/>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Hybrid OA</a:t>
            </a:r>
            <a:endParaRPr lang="fr-CH" sz="1400" dirty="0">
              <a:solidFill>
                <a:schemeClr val="bg1"/>
              </a:solidFill>
              <a:latin typeface="Century Gothic" panose="020B0502020202020204" pitchFamily="34" charset="0"/>
            </a:endParaRPr>
          </a:p>
        </p:txBody>
      </p:sp>
      <p:sp>
        <p:nvSpPr>
          <p:cNvPr id="91" name="ZoneTexte 90">
            <a:extLst>
              <a:ext uri="{FF2B5EF4-FFF2-40B4-BE49-F238E27FC236}">
                <a16:creationId xmlns:a16="http://schemas.microsoft.com/office/drawing/2014/main" id="{0C43683D-115A-4381-A8F4-5B053EA20F97}"/>
              </a:ext>
            </a:extLst>
          </p:cNvPr>
          <p:cNvSpPr txBox="1"/>
          <p:nvPr/>
        </p:nvSpPr>
        <p:spPr>
          <a:xfrm>
            <a:off x="963053" y="8933084"/>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24 months</a:t>
            </a:r>
          </a:p>
        </p:txBody>
      </p:sp>
      <p:sp>
        <p:nvSpPr>
          <p:cNvPr id="92" name="ZoneTexte 91">
            <a:extLst>
              <a:ext uri="{FF2B5EF4-FFF2-40B4-BE49-F238E27FC236}">
                <a16:creationId xmlns:a16="http://schemas.microsoft.com/office/drawing/2014/main" id="{DDC0B7EA-98AE-476B-85D2-B2EA6C314DC6}"/>
              </a:ext>
            </a:extLst>
          </p:cNvPr>
          <p:cNvSpPr txBox="1"/>
          <p:nvPr/>
        </p:nvSpPr>
        <p:spPr>
          <a:xfrm>
            <a:off x="965707" y="9661072"/>
            <a:ext cx="2187798" cy="461665"/>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a:t>
            </a:r>
            <a:r>
              <a:rPr lang="fr-FR" sz="1000" b="1" dirty="0" err="1">
                <a:solidFill>
                  <a:schemeClr val="bg1"/>
                </a:solidFill>
                <a:latin typeface="Century Gothic" panose="020B0502020202020204" pitchFamily="34" charset="0"/>
              </a:rPr>
              <a:t>price</a:t>
            </a:r>
            <a:endParaRPr lang="fr-FR" sz="1000" b="1" dirty="0">
              <a:solidFill>
                <a:schemeClr val="bg1"/>
              </a:solidFill>
              <a:latin typeface="Century Gothic" panose="020B0502020202020204" pitchFamily="34" charset="0"/>
            </a:endParaRPr>
          </a:p>
          <a:p>
            <a:r>
              <a:rPr lang="fr-FR" sz="1400" dirty="0">
                <a:solidFill>
                  <a:schemeClr val="bg1"/>
                </a:solidFill>
                <a:latin typeface="Century Gothic" panose="020B0502020202020204" pitchFamily="34" charset="0"/>
              </a:rPr>
              <a:t>3000 $</a:t>
            </a:r>
            <a:endParaRPr lang="fr-CH" sz="1400" dirty="0">
              <a:solidFill>
                <a:schemeClr val="bg1"/>
              </a:solidFill>
              <a:latin typeface="Century Gothic" panose="020B0502020202020204" pitchFamily="34" charset="0"/>
            </a:endParaRPr>
          </a:p>
        </p:txBody>
      </p:sp>
      <p:grpSp>
        <p:nvGrpSpPr>
          <p:cNvPr id="93" name="Groupe 92">
            <a:extLst>
              <a:ext uri="{FF2B5EF4-FFF2-40B4-BE49-F238E27FC236}">
                <a16:creationId xmlns:a16="http://schemas.microsoft.com/office/drawing/2014/main" id="{1B72421F-5E5A-4174-BB44-19461FFDC368}"/>
              </a:ext>
            </a:extLst>
          </p:cNvPr>
          <p:cNvGrpSpPr/>
          <p:nvPr/>
        </p:nvGrpSpPr>
        <p:grpSpPr>
          <a:xfrm>
            <a:off x="2540525" y="7526755"/>
            <a:ext cx="429578" cy="429578"/>
            <a:chOff x="1597259" y="2835323"/>
            <a:chExt cx="1065256" cy="1065256"/>
          </a:xfrm>
        </p:grpSpPr>
        <p:sp>
          <p:nvSpPr>
            <p:cNvPr id="94" name="Ellipse 93">
              <a:extLst>
                <a:ext uri="{FF2B5EF4-FFF2-40B4-BE49-F238E27FC236}">
                  <a16:creationId xmlns:a16="http://schemas.microsoft.com/office/drawing/2014/main" id="{97EF68F1-D22C-4F94-92B0-F735EB6A322B}"/>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5" name="Graphique 94" descr="Arbre à feuilles caduques">
              <a:extLst>
                <a:ext uri="{FF2B5EF4-FFF2-40B4-BE49-F238E27FC236}">
                  <a16:creationId xmlns:a16="http://schemas.microsoft.com/office/drawing/2014/main" id="{60B6D9DB-071F-451C-8BF2-0C316BE5ABD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99" name="Arc plein 98">
            <a:extLst>
              <a:ext uri="{FF2B5EF4-FFF2-40B4-BE49-F238E27FC236}">
                <a16:creationId xmlns:a16="http://schemas.microsoft.com/office/drawing/2014/main" id="{EE0F8533-CE47-4256-8161-2A28DB9A76BE}"/>
              </a:ext>
            </a:extLst>
          </p:cNvPr>
          <p:cNvSpPr/>
          <p:nvPr/>
        </p:nvSpPr>
        <p:spPr>
          <a:xfrm rot="2700000">
            <a:off x="2283852" y="6816802"/>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Arc plein 8">
            <a:extLst>
              <a:ext uri="{FF2B5EF4-FFF2-40B4-BE49-F238E27FC236}">
                <a16:creationId xmlns:a16="http://schemas.microsoft.com/office/drawing/2014/main" id="{AEE60DA7-7C41-4CF8-BABE-6409A297689C}"/>
              </a:ext>
            </a:extLst>
          </p:cNvPr>
          <p:cNvSpPr/>
          <p:nvPr/>
        </p:nvSpPr>
        <p:spPr>
          <a:xfrm rot="1342070">
            <a:off x="2589004" y="6968313"/>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8" name="Cube 97">
            <a:extLst>
              <a:ext uri="{FF2B5EF4-FFF2-40B4-BE49-F238E27FC236}">
                <a16:creationId xmlns:a16="http://schemas.microsoft.com/office/drawing/2014/main" id="{364B5D0B-B9A2-48F9-BF6C-B9210DC9DE16}"/>
              </a:ext>
            </a:extLst>
          </p:cNvPr>
          <p:cNvSpPr/>
          <p:nvPr/>
        </p:nvSpPr>
        <p:spPr>
          <a:xfrm rot="625775">
            <a:off x="2777192" y="6839805"/>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a:extLst>
              <a:ext uri="{FF2B5EF4-FFF2-40B4-BE49-F238E27FC236}">
                <a16:creationId xmlns:a16="http://schemas.microsoft.com/office/drawing/2014/main" id="{64DED413-FC7B-4F54-A9A5-A249B8ECD939}"/>
              </a:ext>
            </a:extLst>
          </p:cNvPr>
          <p:cNvSpPr/>
          <p:nvPr/>
        </p:nvSpPr>
        <p:spPr>
          <a:xfrm rot="625775">
            <a:off x="2951666" y="692022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a:extLst>
              <a:ext uri="{FF2B5EF4-FFF2-40B4-BE49-F238E27FC236}">
                <a16:creationId xmlns:a16="http://schemas.microsoft.com/office/drawing/2014/main" id="{3D91CDA6-178C-42D1-902C-08894EC6BB26}"/>
              </a:ext>
            </a:extLst>
          </p:cNvPr>
          <p:cNvSpPr/>
          <p:nvPr/>
        </p:nvSpPr>
        <p:spPr>
          <a:xfrm rot="625775">
            <a:off x="2872104" y="697786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a:extLst>
              <a:ext uri="{FF2B5EF4-FFF2-40B4-BE49-F238E27FC236}">
                <a16:creationId xmlns:a16="http://schemas.microsoft.com/office/drawing/2014/main" id="{53D6CF33-C7D2-45AB-964E-D2534E63C67B}"/>
              </a:ext>
            </a:extLst>
          </p:cNvPr>
          <p:cNvSpPr/>
          <p:nvPr/>
        </p:nvSpPr>
        <p:spPr>
          <a:xfrm rot="625775">
            <a:off x="2792867" y="703833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Larme 143">
            <a:extLst>
              <a:ext uri="{FF2B5EF4-FFF2-40B4-BE49-F238E27FC236}">
                <a16:creationId xmlns:a16="http://schemas.microsoft.com/office/drawing/2014/main" id="{1580C016-DEA9-4C60-9D5F-587053371057}"/>
              </a:ext>
            </a:extLst>
          </p:cNvPr>
          <p:cNvSpPr/>
          <p:nvPr/>
        </p:nvSpPr>
        <p:spPr>
          <a:xfrm rot="5400000">
            <a:off x="2308186" y="3100038"/>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ZoneTexte 144">
            <a:extLst>
              <a:ext uri="{FF2B5EF4-FFF2-40B4-BE49-F238E27FC236}">
                <a16:creationId xmlns:a16="http://schemas.microsoft.com/office/drawing/2014/main" id="{793523DD-60D8-4A99-95B2-314696772B74}"/>
              </a:ext>
            </a:extLst>
          </p:cNvPr>
          <p:cNvSpPr txBox="1"/>
          <p:nvPr/>
        </p:nvSpPr>
        <p:spPr>
          <a:xfrm>
            <a:off x="2314181" y="3162299"/>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146" name="Arc plein 145">
            <a:extLst>
              <a:ext uri="{FF2B5EF4-FFF2-40B4-BE49-F238E27FC236}">
                <a16:creationId xmlns:a16="http://schemas.microsoft.com/office/drawing/2014/main" id="{DA8B76D9-CCF1-421B-B81D-D21B38E1EDCC}"/>
              </a:ext>
            </a:extLst>
          </p:cNvPr>
          <p:cNvSpPr/>
          <p:nvPr/>
        </p:nvSpPr>
        <p:spPr>
          <a:xfrm rot="2700000">
            <a:off x="2290258" y="3571614"/>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7" name="Arc plein 146">
            <a:extLst>
              <a:ext uri="{FF2B5EF4-FFF2-40B4-BE49-F238E27FC236}">
                <a16:creationId xmlns:a16="http://schemas.microsoft.com/office/drawing/2014/main" id="{48D5BC78-3EE2-4D95-89E2-C93A24B768AE}"/>
              </a:ext>
            </a:extLst>
          </p:cNvPr>
          <p:cNvSpPr/>
          <p:nvPr/>
        </p:nvSpPr>
        <p:spPr>
          <a:xfrm rot="1342070">
            <a:off x="2595410" y="3723125"/>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48" name="Groupe 147">
            <a:extLst>
              <a:ext uri="{FF2B5EF4-FFF2-40B4-BE49-F238E27FC236}">
                <a16:creationId xmlns:a16="http://schemas.microsoft.com/office/drawing/2014/main" id="{C7C97CC9-4A7A-451B-AA06-D0D25180BC2E}"/>
              </a:ext>
            </a:extLst>
          </p:cNvPr>
          <p:cNvGrpSpPr/>
          <p:nvPr/>
        </p:nvGrpSpPr>
        <p:grpSpPr>
          <a:xfrm rot="625775">
            <a:off x="2783598" y="3594617"/>
            <a:ext cx="288670" cy="288670"/>
            <a:chOff x="2590988" y="6826787"/>
            <a:chExt cx="288670" cy="288670"/>
          </a:xfrm>
        </p:grpSpPr>
        <p:sp>
          <p:nvSpPr>
            <p:cNvPr id="149" name="Cube 148">
              <a:extLst>
                <a:ext uri="{FF2B5EF4-FFF2-40B4-BE49-F238E27FC236}">
                  <a16:creationId xmlns:a16="http://schemas.microsoft.com/office/drawing/2014/main" id="{EAA889FD-382F-4FDD-9AD1-A82076BE87FA}"/>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0" name="Ellipse 149">
              <a:extLst>
                <a:ext uri="{FF2B5EF4-FFF2-40B4-BE49-F238E27FC236}">
                  <a16:creationId xmlns:a16="http://schemas.microsoft.com/office/drawing/2014/main" id="{0FED4C44-DC88-4AD9-A6FB-F51573AAA152}"/>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Ellipse 151">
              <a:extLst>
                <a:ext uri="{FF2B5EF4-FFF2-40B4-BE49-F238E27FC236}">
                  <a16:creationId xmlns:a16="http://schemas.microsoft.com/office/drawing/2014/main" id="{F269BC29-CCEC-412E-828D-FB9FC9BEC4A6}"/>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Ellipse 153">
              <a:extLst>
                <a:ext uri="{FF2B5EF4-FFF2-40B4-BE49-F238E27FC236}">
                  <a16:creationId xmlns:a16="http://schemas.microsoft.com/office/drawing/2014/main" id="{2B562BA2-A00E-4BA1-B629-5869D78A60AB}"/>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 name="Ellipse 157">
              <a:extLst>
                <a:ext uri="{FF2B5EF4-FFF2-40B4-BE49-F238E27FC236}">
                  <a16:creationId xmlns:a16="http://schemas.microsoft.com/office/drawing/2014/main" id="{9A6F5C4A-6480-498C-8141-0166C8096B34}"/>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9" name="Larme 158">
            <a:extLst>
              <a:ext uri="{FF2B5EF4-FFF2-40B4-BE49-F238E27FC236}">
                <a16:creationId xmlns:a16="http://schemas.microsoft.com/office/drawing/2014/main" id="{279C1C13-91C5-426F-AACD-E073E67F3AC3}"/>
              </a:ext>
            </a:extLst>
          </p:cNvPr>
          <p:cNvSpPr/>
          <p:nvPr/>
        </p:nvSpPr>
        <p:spPr>
          <a:xfrm rot="5400000">
            <a:off x="2307987" y="9598297"/>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ZoneTexte 159">
            <a:extLst>
              <a:ext uri="{FF2B5EF4-FFF2-40B4-BE49-F238E27FC236}">
                <a16:creationId xmlns:a16="http://schemas.microsoft.com/office/drawing/2014/main" id="{8168662A-A94C-4068-A862-25C9C7168A36}"/>
              </a:ext>
            </a:extLst>
          </p:cNvPr>
          <p:cNvSpPr txBox="1"/>
          <p:nvPr/>
        </p:nvSpPr>
        <p:spPr>
          <a:xfrm>
            <a:off x="2313982" y="9660558"/>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161" name="Arc plein 160">
            <a:extLst>
              <a:ext uri="{FF2B5EF4-FFF2-40B4-BE49-F238E27FC236}">
                <a16:creationId xmlns:a16="http://schemas.microsoft.com/office/drawing/2014/main" id="{254C78C5-1B94-4463-B861-72DEDBA05965}"/>
              </a:ext>
            </a:extLst>
          </p:cNvPr>
          <p:cNvSpPr/>
          <p:nvPr/>
        </p:nvSpPr>
        <p:spPr>
          <a:xfrm rot="2700000">
            <a:off x="2290059" y="10069873"/>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2" name="Arc plein 161">
            <a:extLst>
              <a:ext uri="{FF2B5EF4-FFF2-40B4-BE49-F238E27FC236}">
                <a16:creationId xmlns:a16="http://schemas.microsoft.com/office/drawing/2014/main" id="{E60A3C00-DE54-44E3-A91F-DBE32153B132}"/>
              </a:ext>
            </a:extLst>
          </p:cNvPr>
          <p:cNvSpPr/>
          <p:nvPr/>
        </p:nvSpPr>
        <p:spPr>
          <a:xfrm rot="1342070">
            <a:off x="2595211" y="10221384"/>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63" name="Groupe 162">
            <a:extLst>
              <a:ext uri="{FF2B5EF4-FFF2-40B4-BE49-F238E27FC236}">
                <a16:creationId xmlns:a16="http://schemas.microsoft.com/office/drawing/2014/main" id="{B02335CB-8D5A-44BE-94AF-558E994C354B}"/>
              </a:ext>
            </a:extLst>
          </p:cNvPr>
          <p:cNvGrpSpPr/>
          <p:nvPr/>
        </p:nvGrpSpPr>
        <p:grpSpPr>
          <a:xfrm rot="625775">
            <a:off x="2783399" y="10092876"/>
            <a:ext cx="288670" cy="288670"/>
            <a:chOff x="2590988" y="6826787"/>
            <a:chExt cx="288670" cy="288670"/>
          </a:xfrm>
        </p:grpSpPr>
        <p:sp>
          <p:nvSpPr>
            <p:cNvPr id="164" name="Cube 163">
              <a:extLst>
                <a:ext uri="{FF2B5EF4-FFF2-40B4-BE49-F238E27FC236}">
                  <a16:creationId xmlns:a16="http://schemas.microsoft.com/office/drawing/2014/main" id="{13AB801F-24C9-44D2-9AE8-01DACBAB7061}"/>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 name="Ellipse 164">
              <a:extLst>
                <a:ext uri="{FF2B5EF4-FFF2-40B4-BE49-F238E27FC236}">
                  <a16:creationId xmlns:a16="http://schemas.microsoft.com/office/drawing/2014/main" id="{852116D8-E059-4010-8234-CACD1ED2815E}"/>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6" name="Ellipse 165">
              <a:extLst>
                <a:ext uri="{FF2B5EF4-FFF2-40B4-BE49-F238E27FC236}">
                  <a16:creationId xmlns:a16="http://schemas.microsoft.com/office/drawing/2014/main" id="{ED67243D-D4B7-4FD5-AEBD-04F01F3090D1}"/>
                </a:ext>
              </a:extLst>
            </p:cNvPr>
            <p:cNvSpPr/>
            <p:nvPr/>
          </p:nvSpPr>
          <p:spPr>
            <a:xfrm>
              <a:off x="2689342" y="696938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7" name="Ellipse 166">
              <a:extLst>
                <a:ext uri="{FF2B5EF4-FFF2-40B4-BE49-F238E27FC236}">
                  <a16:creationId xmlns:a16="http://schemas.microsoft.com/office/drawing/2014/main" id="{06474288-EA6C-424C-9AC9-95812A7D1853}"/>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9" name="Ellipse 168">
              <a:extLst>
                <a:ext uri="{FF2B5EF4-FFF2-40B4-BE49-F238E27FC236}">
                  <a16:creationId xmlns:a16="http://schemas.microsoft.com/office/drawing/2014/main" id="{CB4C0BF1-9E69-41D9-81E8-CD1980A7CCAD}"/>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3" name="Ellipse 172">
              <a:extLst>
                <a:ext uri="{FF2B5EF4-FFF2-40B4-BE49-F238E27FC236}">
                  <a16:creationId xmlns:a16="http://schemas.microsoft.com/office/drawing/2014/main" id="{B8AECFB0-476E-4C38-9687-F23C79F7F117}"/>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74" name="Image 173">
            <a:extLst>
              <a:ext uri="{FF2B5EF4-FFF2-40B4-BE49-F238E27FC236}">
                <a16:creationId xmlns:a16="http://schemas.microsoft.com/office/drawing/2014/main" id="{36C90550-C498-49E6-8B55-C10CB58810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6959" y="735348"/>
            <a:ext cx="2339998" cy="3240931"/>
          </a:xfrm>
          <a:prstGeom prst="rect">
            <a:avLst/>
          </a:prstGeom>
          <a:ln>
            <a:solidFill>
              <a:schemeClr val="bg1"/>
            </a:solidFill>
          </a:ln>
        </p:spPr>
      </p:pic>
      <p:sp>
        <p:nvSpPr>
          <p:cNvPr id="175" name="ZoneTexte 174">
            <a:extLst>
              <a:ext uri="{FF2B5EF4-FFF2-40B4-BE49-F238E27FC236}">
                <a16:creationId xmlns:a16="http://schemas.microsoft.com/office/drawing/2014/main" id="{EC82EEED-97B3-4B4C-83EF-F01B22FAA5BB}"/>
              </a:ext>
            </a:extLst>
          </p:cNvPr>
          <p:cNvSpPr txBox="1"/>
          <p:nvPr/>
        </p:nvSpPr>
        <p:spPr>
          <a:xfrm>
            <a:off x="3194426" y="968596"/>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176" name="ZoneTexte 175">
            <a:extLst>
              <a:ext uri="{FF2B5EF4-FFF2-40B4-BE49-F238E27FC236}">
                <a16:creationId xmlns:a16="http://schemas.microsoft.com/office/drawing/2014/main" id="{1AB9659A-06D9-4F7E-AA7A-53A61C2C525E}"/>
              </a:ext>
            </a:extLst>
          </p:cNvPr>
          <p:cNvSpPr txBox="1"/>
          <p:nvPr/>
        </p:nvSpPr>
        <p:spPr>
          <a:xfrm>
            <a:off x="3316773" y="1798492"/>
            <a:ext cx="2187798" cy="677108"/>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Hybrid OA </a:t>
            </a:r>
            <a:r>
              <a:rPr lang="fr-FR" sz="1400" dirty="0" err="1">
                <a:solidFill>
                  <a:schemeClr val="bg1"/>
                </a:solidFill>
                <a:latin typeface="Century Gothic" panose="020B0502020202020204" pitchFamily="34" charset="0"/>
              </a:rPr>
              <a:t>within</a:t>
            </a:r>
            <a:r>
              <a:rPr lang="fr-FR" sz="1400" dirty="0">
                <a:solidFill>
                  <a:schemeClr val="bg1"/>
                </a:solidFill>
                <a:latin typeface="Century Gothic" panose="020B0502020202020204" pitchFamily="34" charset="0"/>
              </a:rPr>
              <a:t> a national agreement</a:t>
            </a:r>
            <a:endParaRPr lang="fr-CH" sz="1400" dirty="0">
              <a:solidFill>
                <a:schemeClr val="bg1"/>
              </a:solidFill>
              <a:latin typeface="Century Gothic" panose="020B0502020202020204" pitchFamily="34" charset="0"/>
            </a:endParaRPr>
          </a:p>
        </p:txBody>
      </p:sp>
      <p:sp>
        <p:nvSpPr>
          <p:cNvPr id="177" name="ZoneTexte 176">
            <a:extLst>
              <a:ext uri="{FF2B5EF4-FFF2-40B4-BE49-F238E27FC236}">
                <a16:creationId xmlns:a16="http://schemas.microsoft.com/office/drawing/2014/main" id="{DA8181EF-D2BE-4BF1-A349-188838CF50E2}"/>
              </a:ext>
            </a:extLst>
          </p:cNvPr>
          <p:cNvSpPr txBox="1"/>
          <p:nvPr/>
        </p:nvSpPr>
        <p:spPr>
          <a:xfrm>
            <a:off x="3314121" y="2565375"/>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24 months</a:t>
            </a:r>
            <a:endParaRPr lang="fr-CH" sz="1400" spc="-70" dirty="0">
              <a:solidFill>
                <a:schemeClr val="bg1"/>
              </a:solidFill>
              <a:latin typeface="Century Gothic" panose="020B0502020202020204" pitchFamily="34" charset="0"/>
            </a:endParaRPr>
          </a:p>
        </p:txBody>
      </p:sp>
      <p:sp>
        <p:nvSpPr>
          <p:cNvPr id="178" name="ZoneTexte 177">
            <a:extLst>
              <a:ext uri="{FF2B5EF4-FFF2-40B4-BE49-F238E27FC236}">
                <a16:creationId xmlns:a16="http://schemas.microsoft.com/office/drawing/2014/main" id="{62863727-220D-4E13-BD6E-9FF8CA68C831}"/>
              </a:ext>
            </a:extLst>
          </p:cNvPr>
          <p:cNvSpPr txBox="1"/>
          <p:nvPr/>
        </p:nvSpPr>
        <p:spPr>
          <a:xfrm>
            <a:off x="3316774" y="3169278"/>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3000 $</a:t>
            </a:r>
            <a:endParaRPr lang="fr-CH" sz="1400" dirty="0">
              <a:solidFill>
                <a:schemeClr val="bg1"/>
              </a:solidFill>
              <a:latin typeface="Century Gothic" panose="020B0502020202020204" pitchFamily="34" charset="0"/>
            </a:endParaRPr>
          </a:p>
        </p:txBody>
      </p:sp>
      <p:grpSp>
        <p:nvGrpSpPr>
          <p:cNvPr id="179" name="Groupe 178">
            <a:extLst>
              <a:ext uri="{FF2B5EF4-FFF2-40B4-BE49-F238E27FC236}">
                <a16:creationId xmlns:a16="http://schemas.microsoft.com/office/drawing/2014/main" id="{EF60775E-1BFC-4E00-A3B0-8AD9B923D938}"/>
              </a:ext>
            </a:extLst>
          </p:cNvPr>
          <p:cNvGrpSpPr/>
          <p:nvPr/>
        </p:nvGrpSpPr>
        <p:grpSpPr>
          <a:xfrm>
            <a:off x="4891592" y="1034961"/>
            <a:ext cx="429578" cy="429578"/>
            <a:chOff x="1597259" y="2835323"/>
            <a:chExt cx="1065256" cy="1065256"/>
          </a:xfrm>
        </p:grpSpPr>
        <p:sp>
          <p:nvSpPr>
            <p:cNvPr id="180" name="Ellipse 179">
              <a:extLst>
                <a:ext uri="{FF2B5EF4-FFF2-40B4-BE49-F238E27FC236}">
                  <a16:creationId xmlns:a16="http://schemas.microsoft.com/office/drawing/2014/main" id="{E3A08621-2F55-4650-9F14-D840FE7C0EBC}"/>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1" name="Graphique 180" descr="Arbre à feuilles caduques">
              <a:extLst>
                <a:ext uri="{FF2B5EF4-FFF2-40B4-BE49-F238E27FC236}">
                  <a16:creationId xmlns:a16="http://schemas.microsoft.com/office/drawing/2014/main" id="{224AD773-4741-48EA-B81E-24AA88852A8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191" name="Larme 190">
            <a:extLst>
              <a:ext uri="{FF2B5EF4-FFF2-40B4-BE49-F238E27FC236}">
                <a16:creationId xmlns:a16="http://schemas.microsoft.com/office/drawing/2014/main" id="{B943A708-8BA2-4E2A-A679-0CB732B8FAC5}"/>
              </a:ext>
            </a:extLst>
          </p:cNvPr>
          <p:cNvSpPr/>
          <p:nvPr/>
        </p:nvSpPr>
        <p:spPr>
          <a:xfrm rot="5400000">
            <a:off x="4657883" y="3100038"/>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2" name="ZoneTexte 191">
            <a:extLst>
              <a:ext uri="{FF2B5EF4-FFF2-40B4-BE49-F238E27FC236}">
                <a16:creationId xmlns:a16="http://schemas.microsoft.com/office/drawing/2014/main" id="{734C1046-C9DE-4ABC-9C64-0B64C77B4316}"/>
              </a:ext>
            </a:extLst>
          </p:cNvPr>
          <p:cNvSpPr txBox="1"/>
          <p:nvPr/>
        </p:nvSpPr>
        <p:spPr>
          <a:xfrm>
            <a:off x="4663878" y="3162299"/>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193" name="Arc plein 192">
            <a:extLst>
              <a:ext uri="{FF2B5EF4-FFF2-40B4-BE49-F238E27FC236}">
                <a16:creationId xmlns:a16="http://schemas.microsoft.com/office/drawing/2014/main" id="{DA83531C-4BB2-4437-9C92-5C87C72C7093}"/>
              </a:ext>
            </a:extLst>
          </p:cNvPr>
          <p:cNvSpPr/>
          <p:nvPr/>
        </p:nvSpPr>
        <p:spPr>
          <a:xfrm rot="2700000">
            <a:off x="4639955" y="3571614"/>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5" name="Arc plein 194">
            <a:extLst>
              <a:ext uri="{FF2B5EF4-FFF2-40B4-BE49-F238E27FC236}">
                <a16:creationId xmlns:a16="http://schemas.microsoft.com/office/drawing/2014/main" id="{A34D457E-8F03-48A2-A6C5-71D6E19F941A}"/>
              </a:ext>
            </a:extLst>
          </p:cNvPr>
          <p:cNvSpPr/>
          <p:nvPr/>
        </p:nvSpPr>
        <p:spPr>
          <a:xfrm rot="1342070">
            <a:off x="4945107" y="3723125"/>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97" name="Groupe 196">
            <a:extLst>
              <a:ext uri="{FF2B5EF4-FFF2-40B4-BE49-F238E27FC236}">
                <a16:creationId xmlns:a16="http://schemas.microsoft.com/office/drawing/2014/main" id="{E28D982A-E438-4A7B-AC58-FDE3D48F82E2}"/>
              </a:ext>
            </a:extLst>
          </p:cNvPr>
          <p:cNvGrpSpPr/>
          <p:nvPr/>
        </p:nvGrpSpPr>
        <p:grpSpPr>
          <a:xfrm rot="625775">
            <a:off x="5133295" y="3594617"/>
            <a:ext cx="288670" cy="288670"/>
            <a:chOff x="2590988" y="6826787"/>
            <a:chExt cx="288670" cy="288670"/>
          </a:xfrm>
        </p:grpSpPr>
        <p:sp>
          <p:nvSpPr>
            <p:cNvPr id="198" name="Cube 197">
              <a:extLst>
                <a:ext uri="{FF2B5EF4-FFF2-40B4-BE49-F238E27FC236}">
                  <a16:creationId xmlns:a16="http://schemas.microsoft.com/office/drawing/2014/main" id="{9BC336F8-8725-4C60-BC6D-DEFEABCD0B10}"/>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9" name="Ellipse 198">
              <a:extLst>
                <a:ext uri="{FF2B5EF4-FFF2-40B4-BE49-F238E27FC236}">
                  <a16:creationId xmlns:a16="http://schemas.microsoft.com/office/drawing/2014/main" id="{3ED6B61E-6510-45E6-AF9E-1ECE493D07D6}"/>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0" name="Ellipse 199">
              <a:extLst>
                <a:ext uri="{FF2B5EF4-FFF2-40B4-BE49-F238E27FC236}">
                  <a16:creationId xmlns:a16="http://schemas.microsoft.com/office/drawing/2014/main" id="{4DF9941C-ECB4-41FE-B63B-B60D6DDCE638}"/>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1" name="Ellipse 200">
              <a:extLst>
                <a:ext uri="{FF2B5EF4-FFF2-40B4-BE49-F238E27FC236}">
                  <a16:creationId xmlns:a16="http://schemas.microsoft.com/office/drawing/2014/main" id="{756245B5-F7B7-4AB1-B4BC-8CF8C60BC4CB}"/>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2" name="Ellipse 201">
              <a:extLst>
                <a:ext uri="{FF2B5EF4-FFF2-40B4-BE49-F238E27FC236}">
                  <a16:creationId xmlns:a16="http://schemas.microsoft.com/office/drawing/2014/main" id="{1533DD1F-AD71-4928-8BBB-3F47963E77AC}"/>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03" name="Image 202">
            <a:extLst>
              <a:ext uri="{FF2B5EF4-FFF2-40B4-BE49-F238E27FC236}">
                <a16:creationId xmlns:a16="http://schemas.microsoft.com/office/drawing/2014/main" id="{C457AF0A-0D76-4517-A999-B892F77D75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5034" y="735348"/>
            <a:ext cx="2339998" cy="3240931"/>
          </a:xfrm>
          <a:prstGeom prst="rect">
            <a:avLst/>
          </a:prstGeom>
          <a:ln>
            <a:solidFill>
              <a:schemeClr val="bg1"/>
            </a:solidFill>
          </a:ln>
        </p:spPr>
      </p:pic>
      <p:sp>
        <p:nvSpPr>
          <p:cNvPr id="204" name="ZoneTexte 203">
            <a:extLst>
              <a:ext uri="{FF2B5EF4-FFF2-40B4-BE49-F238E27FC236}">
                <a16:creationId xmlns:a16="http://schemas.microsoft.com/office/drawing/2014/main" id="{3DE87BA3-5551-4C8A-BB89-D3F046CDB95C}"/>
              </a:ext>
            </a:extLst>
          </p:cNvPr>
          <p:cNvSpPr txBox="1"/>
          <p:nvPr/>
        </p:nvSpPr>
        <p:spPr>
          <a:xfrm>
            <a:off x="5532501" y="968596"/>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05" name="ZoneTexte 204">
            <a:extLst>
              <a:ext uri="{FF2B5EF4-FFF2-40B4-BE49-F238E27FC236}">
                <a16:creationId xmlns:a16="http://schemas.microsoft.com/office/drawing/2014/main" id="{8BA0886C-3863-45ED-BB69-7BF46517E1AA}"/>
              </a:ext>
            </a:extLst>
          </p:cNvPr>
          <p:cNvSpPr txBox="1"/>
          <p:nvPr/>
        </p:nvSpPr>
        <p:spPr>
          <a:xfrm>
            <a:off x="5654848" y="1798492"/>
            <a:ext cx="2187798" cy="677108"/>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Hybrid OA </a:t>
            </a:r>
            <a:r>
              <a:rPr lang="fr-FR" sz="1400" dirty="0" err="1">
                <a:solidFill>
                  <a:schemeClr val="bg1"/>
                </a:solidFill>
                <a:latin typeface="Century Gothic" panose="020B0502020202020204" pitchFamily="34" charset="0"/>
              </a:rPr>
              <a:t>within</a:t>
            </a:r>
            <a:r>
              <a:rPr lang="fr-FR" sz="1400" dirty="0">
                <a:solidFill>
                  <a:schemeClr val="bg1"/>
                </a:solidFill>
                <a:latin typeface="Century Gothic" panose="020B0502020202020204" pitchFamily="34" charset="0"/>
              </a:rPr>
              <a:t> a national agreement</a:t>
            </a:r>
            <a:endParaRPr lang="fr-CH" sz="1400" dirty="0">
              <a:solidFill>
                <a:schemeClr val="bg1"/>
              </a:solidFill>
              <a:latin typeface="Century Gothic" panose="020B0502020202020204" pitchFamily="34" charset="0"/>
            </a:endParaRPr>
          </a:p>
        </p:txBody>
      </p:sp>
      <p:sp>
        <p:nvSpPr>
          <p:cNvPr id="206" name="ZoneTexte 205">
            <a:extLst>
              <a:ext uri="{FF2B5EF4-FFF2-40B4-BE49-F238E27FC236}">
                <a16:creationId xmlns:a16="http://schemas.microsoft.com/office/drawing/2014/main" id="{DEE2D0AE-7EF0-48D0-AACB-3BE7930E885A}"/>
              </a:ext>
            </a:extLst>
          </p:cNvPr>
          <p:cNvSpPr txBox="1"/>
          <p:nvPr/>
        </p:nvSpPr>
        <p:spPr>
          <a:xfrm>
            <a:off x="5652196" y="2565375"/>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24 months</a:t>
            </a:r>
            <a:endParaRPr lang="fr-CH" sz="1400" spc="-70" dirty="0">
              <a:solidFill>
                <a:schemeClr val="bg1"/>
              </a:solidFill>
              <a:latin typeface="Century Gothic" panose="020B0502020202020204" pitchFamily="34" charset="0"/>
            </a:endParaRPr>
          </a:p>
        </p:txBody>
      </p:sp>
      <p:sp>
        <p:nvSpPr>
          <p:cNvPr id="207" name="ZoneTexte 206">
            <a:extLst>
              <a:ext uri="{FF2B5EF4-FFF2-40B4-BE49-F238E27FC236}">
                <a16:creationId xmlns:a16="http://schemas.microsoft.com/office/drawing/2014/main" id="{2EF35887-CFF6-4163-BB4E-374A1A70CE08}"/>
              </a:ext>
            </a:extLst>
          </p:cNvPr>
          <p:cNvSpPr txBox="1"/>
          <p:nvPr/>
        </p:nvSpPr>
        <p:spPr>
          <a:xfrm>
            <a:off x="5654849" y="3169278"/>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3000 $</a:t>
            </a:r>
            <a:endParaRPr lang="fr-CH" sz="1400" dirty="0">
              <a:solidFill>
                <a:schemeClr val="bg1"/>
              </a:solidFill>
              <a:latin typeface="Century Gothic" panose="020B0502020202020204" pitchFamily="34" charset="0"/>
            </a:endParaRPr>
          </a:p>
        </p:txBody>
      </p:sp>
      <p:grpSp>
        <p:nvGrpSpPr>
          <p:cNvPr id="208" name="Groupe 207">
            <a:extLst>
              <a:ext uri="{FF2B5EF4-FFF2-40B4-BE49-F238E27FC236}">
                <a16:creationId xmlns:a16="http://schemas.microsoft.com/office/drawing/2014/main" id="{A24BD539-A710-4E71-A789-B751609729ED}"/>
              </a:ext>
            </a:extLst>
          </p:cNvPr>
          <p:cNvGrpSpPr/>
          <p:nvPr/>
        </p:nvGrpSpPr>
        <p:grpSpPr>
          <a:xfrm>
            <a:off x="7229667" y="1034961"/>
            <a:ext cx="429578" cy="429578"/>
            <a:chOff x="1597259" y="2835323"/>
            <a:chExt cx="1065256" cy="1065256"/>
          </a:xfrm>
        </p:grpSpPr>
        <p:sp>
          <p:nvSpPr>
            <p:cNvPr id="209" name="Ellipse 208">
              <a:extLst>
                <a:ext uri="{FF2B5EF4-FFF2-40B4-BE49-F238E27FC236}">
                  <a16:creationId xmlns:a16="http://schemas.microsoft.com/office/drawing/2014/main" id="{C7EB87F4-A5EF-48ED-A111-472938CE79EF}"/>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0" name="Graphique 209" descr="Arbre à feuilles caduques">
              <a:extLst>
                <a:ext uri="{FF2B5EF4-FFF2-40B4-BE49-F238E27FC236}">
                  <a16:creationId xmlns:a16="http://schemas.microsoft.com/office/drawing/2014/main" id="{2E1D985E-09F0-42C7-96F5-AD55BFA40FE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211" name="Larme 210">
            <a:extLst>
              <a:ext uri="{FF2B5EF4-FFF2-40B4-BE49-F238E27FC236}">
                <a16:creationId xmlns:a16="http://schemas.microsoft.com/office/drawing/2014/main" id="{9C11962F-30CF-472B-80B0-B5749CAD5871}"/>
              </a:ext>
            </a:extLst>
          </p:cNvPr>
          <p:cNvSpPr/>
          <p:nvPr/>
        </p:nvSpPr>
        <p:spPr>
          <a:xfrm rot="5400000">
            <a:off x="6995958" y="3100038"/>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2" name="ZoneTexte 211">
            <a:extLst>
              <a:ext uri="{FF2B5EF4-FFF2-40B4-BE49-F238E27FC236}">
                <a16:creationId xmlns:a16="http://schemas.microsoft.com/office/drawing/2014/main" id="{64B9A88E-2DCE-45AB-9A5D-89FDB621090F}"/>
              </a:ext>
            </a:extLst>
          </p:cNvPr>
          <p:cNvSpPr txBox="1"/>
          <p:nvPr/>
        </p:nvSpPr>
        <p:spPr>
          <a:xfrm>
            <a:off x="7001953" y="3162299"/>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213" name="Arc plein 212">
            <a:extLst>
              <a:ext uri="{FF2B5EF4-FFF2-40B4-BE49-F238E27FC236}">
                <a16:creationId xmlns:a16="http://schemas.microsoft.com/office/drawing/2014/main" id="{2B9D4FDA-3960-484B-A4EF-F612581647F2}"/>
              </a:ext>
            </a:extLst>
          </p:cNvPr>
          <p:cNvSpPr/>
          <p:nvPr/>
        </p:nvSpPr>
        <p:spPr>
          <a:xfrm rot="2700000">
            <a:off x="6978030" y="3571614"/>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4" name="Arc plein 213">
            <a:extLst>
              <a:ext uri="{FF2B5EF4-FFF2-40B4-BE49-F238E27FC236}">
                <a16:creationId xmlns:a16="http://schemas.microsoft.com/office/drawing/2014/main" id="{D900FC16-EAE9-4952-8730-D468C0AA82D9}"/>
              </a:ext>
            </a:extLst>
          </p:cNvPr>
          <p:cNvSpPr/>
          <p:nvPr/>
        </p:nvSpPr>
        <p:spPr>
          <a:xfrm rot="1342070">
            <a:off x="7283182" y="3723125"/>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215" name="Groupe 214">
            <a:extLst>
              <a:ext uri="{FF2B5EF4-FFF2-40B4-BE49-F238E27FC236}">
                <a16:creationId xmlns:a16="http://schemas.microsoft.com/office/drawing/2014/main" id="{25353CAC-40AE-48D3-81CB-D9D2B6A6CF9B}"/>
              </a:ext>
            </a:extLst>
          </p:cNvPr>
          <p:cNvGrpSpPr/>
          <p:nvPr/>
        </p:nvGrpSpPr>
        <p:grpSpPr>
          <a:xfrm rot="625775">
            <a:off x="7471370" y="3594617"/>
            <a:ext cx="288670" cy="288670"/>
            <a:chOff x="2590988" y="6826787"/>
            <a:chExt cx="288670" cy="288670"/>
          </a:xfrm>
        </p:grpSpPr>
        <p:sp>
          <p:nvSpPr>
            <p:cNvPr id="216" name="Cube 215">
              <a:extLst>
                <a:ext uri="{FF2B5EF4-FFF2-40B4-BE49-F238E27FC236}">
                  <a16:creationId xmlns:a16="http://schemas.microsoft.com/office/drawing/2014/main" id="{B9B0AC76-1997-449B-830B-D703C784CB2E}"/>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2" name="Ellipse 221">
              <a:extLst>
                <a:ext uri="{FF2B5EF4-FFF2-40B4-BE49-F238E27FC236}">
                  <a16:creationId xmlns:a16="http://schemas.microsoft.com/office/drawing/2014/main" id="{9499CFCC-B01B-41ED-BD38-F8E22EBE6B9D}"/>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1" name="Ellipse 230">
              <a:extLst>
                <a:ext uri="{FF2B5EF4-FFF2-40B4-BE49-F238E27FC236}">
                  <a16:creationId xmlns:a16="http://schemas.microsoft.com/office/drawing/2014/main" id="{447AF257-42F1-4DFC-97CD-C37F06D3E8D2}"/>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5" name="Ellipse 234">
              <a:extLst>
                <a:ext uri="{FF2B5EF4-FFF2-40B4-BE49-F238E27FC236}">
                  <a16:creationId xmlns:a16="http://schemas.microsoft.com/office/drawing/2014/main" id="{3FE9611D-66E3-4FD8-926C-078F42795A45}"/>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6" name="Ellipse 235">
              <a:extLst>
                <a:ext uri="{FF2B5EF4-FFF2-40B4-BE49-F238E27FC236}">
                  <a16:creationId xmlns:a16="http://schemas.microsoft.com/office/drawing/2014/main" id="{A47453F9-7D1D-4C2B-86AC-36266C5C9227}"/>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37" name="Image 236">
            <a:extLst>
              <a:ext uri="{FF2B5EF4-FFF2-40B4-BE49-F238E27FC236}">
                <a16:creationId xmlns:a16="http://schemas.microsoft.com/office/drawing/2014/main" id="{F0A83D64-C084-40D3-8A3A-1EB3AC652D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9978" y="735348"/>
            <a:ext cx="2339998" cy="3240931"/>
          </a:xfrm>
          <a:prstGeom prst="rect">
            <a:avLst/>
          </a:prstGeom>
          <a:ln>
            <a:solidFill>
              <a:schemeClr val="bg1"/>
            </a:solidFill>
          </a:ln>
        </p:spPr>
      </p:pic>
      <p:sp>
        <p:nvSpPr>
          <p:cNvPr id="238" name="ZoneTexte 237">
            <a:extLst>
              <a:ext uri="{FF2B5EF4-FFF2-40B4-BE49-F238E27FC236}">
                <a16:creationId xmlns:a16="http://schemas.microsoft.com/office/drawing/2014/main" id="{9D07A411-3118-4982-873E-30F0C302D7A3}"/>
              </a:ext>
            </a:extLst>
          </p:cNvPr>
          <p:cNvSpPr txBox="1"/>
          <p:nvPr/>
        </p:nvSpPr>
        <p:spPr>
          <a:xfrm>
            <a:off x="7877445" y="968596"/>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39" name="ZoneTexte 238">
            <a:extLst>
              <a:ext uri="{FF2B5EF4-FFF2-40B4-BE49-F238E27FC236}">
                <a16:creationId xmlns:a16="http://schemas.microsoft.com/office/drawing/2014/main" id="{0859EE7C-3B57-4F45-8847-91DBEB38F893}"/>
              </a:ext>
            </a:extLst>
          </p:cNvPr>
          <p:cNvSpPr txBox="1"/>
          <p:nvPr/>
        </p:nvSpPr>
        <p:spPr>
          <a:xfrm>
            <a:off x="7999792" y="1798492"/>
            <a:ext cx="2187798" cy="677108"/>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Hybrid OA </a:t>
            </a:r>
            <a:r>
              <a:rPr lang="fr-FR" sz="1400" dirty="0" err="1">
                <a:solidFill>
                  <a:schemeClr val="bg1"/>
                </a:solidFill>
                <a:latin typeface="Century Gothic" panose="020B0502020202020204" pitchFamily="34" charset="0"/>
              </a:rPr>
              <a:t>within</a:t>
            </a:r>
            <a:r>
              <a:rPr lang="fr-FR" sz="1400" dirty="0">
                <a:solidFill>
                  <a:schemeClr val="bg1"/>
                </a:solidFill>
                <a:latin typeface="Century Gothic" panose="020B0502020202020204" pitchFamily="34" charset="0"/>
              </a:rPr>
              <a:t> a national agreement</a:t>
            </a:r>
            <a:endParaRPr lang="fr-CH" sz="1400" dirty="0">
              <a:solidFill>
                <a:schemeClr val="bg1"/>
              </a:solidFill>
              <a:latin typeface="Century Gothic" panose="020B0502020202020204" pitchFamily="34" charset="0"/>
            </a:endParaRPr>
          </a:p>
        </p:txBody>
      </p:sp>
      <p:sp>
        <p:nvSpPr>
          <p:cNvPr id="240" name="ZoneTexte 239">
            <a:extLst>
              <a:ext uri="{FF2B5EF4-FFF2-40B4-BE49-F238E27FC236}">
                <a16:creationId xmlns:a16="http://schemas.microsoft.com/office/drawing/2014/main" id="{065A1DBC-117B-4843-9F07-2F1209199FDE}"/>
              </a:ext>
            </a:extLst>
          </p:cNvPr>
          <p:cNvSpPr txBox="1"/>
          <p:nvPr/>
        </p:nvSpPr>
        <p:spPr>
          <a:xfrm>
            <a:off x="7997140" y="2565375"/>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24 months</a:t>
            </a:r>
            <a:endParaRPr lang="fr-CH" sz="1400" spc="-70" dirty="0">
              <a:solidFill>
                <a:schemeClr val="bg1"/>
              </a:solidFill>
              <a:latin typeface="Century Gothic" panose="020B0502020202020204" pitchFamily="34" charset="0"/>
            </a:endParaRPr>
          </a:p>
        </p:txBody>
      </p:sp>
      <p:sp>
        <p:nvSpPr>
          <p:cNvPr id="241" name="ZoneTexte 240">
            <a:extLst>
              <a:ext uri="{FF2B5EF4-FFF2-40B4-BE49-F238E27FC236}">
                <a16:creationId xmlns:a16="http://schemas.microsoft.com/office/drawing/2014/main" id="{6D910A57-F3B9-44F9-B685-197F1F310402}"/>
              </a:ext>
            </a:extLst>
          </p:cNvPr>
          <p:cNvSpPr txBox="1"/>
          <p:nvPr/>
        </p:nvSpPr>
        <p:spPr>
          <a:xfrm>
            <a:off x="7999793" y="3169278"/>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3000 $</a:t>
            </a:r>
            <a:endParaRPr lang="fr-CH" sz="1400" dirty="0">
              <a:solidFill>
                <a:schemeClr val="bg1"/>
              </a:solidFill>
              <a:latin typeface="Century Gothic" panose="020B0502020202020204" pitchFamily="34" charset="0"/>
            </a:endParaRPr>
          </a:p>
        </p:txBody>
      </p:sp>
      <p:grpSp>
        <p:nvGrpSpPr>
          <p:cNvPr id="242" name="Groupe 241">
            <a:extLst>
              <a:ext uri="{FF2B5EF4-FFF2-40B4-BE49-F238E27FC236}">
                <a16:creationId xmlns:a16="http://schemas.microsoft.com/office/drawing/2014/main" id="{7ABFDCA4-4B0D-4731-BA5B-753460639038}"/>
              </a:ext>
            </a:extLst>
          </p:cNvPr>
          <p:cNvGrpSpPr/>
          <p:nvPr/>
        </p:nvGrpSpPr>
        <p:grpSpPr>
          <a:xfrm>
            <a:off x="9574611" y="1034961"/>
            <a:ext cx="429578" cy="429578"/>
            <a:chOff x="1597259" y="2835323"/>
            <a:chExt cx="1065256" cy="1065256"/>
          </a:xfrm>
        </p:grpSpPr>
        <p:sp>
          <p:nvSpPr>
            <p:cNvPr id="243" name="Ellipse 242">
              <a:extLst>
                <a:ext uri="{FF2B5EF4-FFF2-40B4-BE49-F238E27FC236}">
                  <a16:creationId xmlns:a16="http://schemas.microsoft.com/office/drawing/2014/main" id="{896A7D59-452E-448B-87EA-D1947608D5B9}"/>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4" name="Graphique 243" descr="Arbre à feuilles caduques">
              <a:extLst>
                <a:ext uri="{FF2B5EF4-FFF2-40B4-BE49-F238E27FC236}">
                  <a16:creationId xmlns:a16="http://schemas.microsoft.com/office/drawing/2014/main" id="{0EDEE4C4-C5C7-4547-B859-024960633BE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245" name="Larme 244">
            <a:extLst>
              <a:ext uri="{FF2B5EF4-FFF2-40B4-BE49-F238E27FC236}">
                <a16:creationId xmlns:a16="http://schemas.microsoft.com/office/drawing/2014/main" id="{0D39A14B-3F50-469D-A7A7-7D81E676A4ED}"/>
              </a:ext>
            </a:extLst>
          </p:cNvPr>
          <p:cNvSpPr/>
          <p:nvPr/>
        </p:nvSpPr>
        <p:spPr>
          <a:xfrm rot="5400000">
            <a:off x="9340902" y="3100038"/>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6" name="ZoneTexte 245">
            <a:extLst>
              <a:ext uri="{FF2B5EF4-FFF2-40B4-BE49-F238E27FC236}">
                <a16:creationId xmlns:a16="http://schemas.microsoft.com/office/drawing/2014/main" id="{A39FBA1E-837D-4C93-8AED-101765B91F32}"/>
              </a:ext>
            </a:extLst>
          </p:cNvPr>
          <p:cNvSpPr txBox="1"/>
          <p:nvPr/>
        </p:nvSpPr>
        <p:spPr>
          <a:xfrm>
            <a:off x="9346897" y="3162299"/>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247" name="Arc plein 246">
            <a:extLst>
              <a:ext uri="{FF2B5EF4-FFF2-40B4-BE49-F238E27FC236}">
                <a16:creationId xmlns:a16="http://schemas.microsoft.com/office/drawing/2014/main" id="{32A6FCBA-90AC-456F-A389-7BCCC6352CA1}"/>
              </a:ext>
            </a:extLst>
          </p:cNvPr>
          <p:cNvSpPr/>
          <p:nvPr/>
        </p:nvSpPr>
        <p:spPr>
          <a:xfrm rot="2700000">
            <a:off x="9322974" y="3571614"/>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8" name="Arc plein 247">
            <a:extLst>
              <a:ext uri="{FF2B5EF4-FFF2-40B4-BE49-F238E27FC236}">
                <a16:creationId xmlns:a16="http://schemas.microsoft.com/office/drawing/2014/main" id="{9FACAF0A-5E18-46DA-BF15-1F52DBF3528D}"/>
              </a:ext>
            </a:extLst>
          </p:cNvPr>
          <p:cNvSpPr/>
          <p:nvPr/>
        </p:nvSpPr>
        <p:spPr>
          <a:xfrm rot="1342070">
            <a:off x="9628126" y="3723125"/>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249" name="Groupe 248">
            <a:extLst>
              <a:ext uri="{FF2B5EF4-FFF2-40B4-BE49-F238E27FC236}">
                <a16:creationId xmlns:a16="http://schemas.microsoft.com/office/drawing/2014/main" id="{E360662E-E9F4-419A-97C9-425A965ACDE5}"/>
              </a:ext>
            </a:extLst>
          </p:cNvPr>
          <p:cNvGrpSpPr/>
          <p:nvPr/>
        </p:nvGrpSpPr>
        <p:grpSpPr>
          <a:xfrm rot="625775">
            <a:off x="9816314" y="3594617"/>
            <a:ext cx="288670" cy="288670"/>
            <a:chOff x="2590988" y="6826787"/>
            <a:chExt cx="288670" cy="288670"/>
          </a:xfrm>
        </p:grpSpPr>
        <p:sp>
          <p:nvSpPr>
            <p:cNvPr id="250" name="Cube 249">
              <a:extLst>
                <a:ext uri="{FF2B5EF4-FFF2-40B4-BE49-F238E27FC236}">
                  <a16:creationId xmlns:a16="http://schemas.microsoft.com/office/drawing/2014/main" id="{05E51D22-CED4-4485-9514-6D34B55095A7}"/>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1" name="Ellipse 250">
              <a:extLst>
                <a:ext uri="{FF2B5EF4-FFF2-40B4-BE49-F238E27FC236}">
                  <a16:creationId xmlns:a16="http://schemas.microsoft.com/office/drawing/2014/main" id="{BBFB9B9F-89FF-4FCB-81DE-A2A22A825348}"/>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2" name="Ellipse 251">
              <a:extLst>
                <a:ext uri="{FF2B5EF4-FFF2-40B4-BE49-F238E27FC236}">
                  <a16:creationId xmlns:a16="http://schemas.microsoft.com/office/drawing/2014/main" id="{E8593E23-1728-414F-B0E9-0418D071D9C0}"/>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3" name="Ellipse 252">
              <a:extLst>
                <a:ext uri="{FF2B5EF4-FFF2-40B4-BE49-F238E27FC236}">
                  <a16:creationId xmlns:a16="http://schemas.microsoft.com/office/drawing/2014/main" id="{984B8094-9A51-4B2E-BAEB-FD2D5192FABF}"/>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4" name="Ellipse 253">
              <a:extLst>
                <a:ext uri="{FF2B5EF4-FFF2-40B4-BE49-F238E27FC236}">
                  <a16:creationId xmlns:a16="http://schemas.microsoft.com/office/drawing/2014/main" id="{773BEDA6-938C-4578-B92A-6215C95965B4}"/>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55" name="Image 254">
            <a:extLst>
              <a:ext uri="{FF2B5EF4-FFF2-40B4-BE49-F238E27FC236}">
                <a16:creationId xmlns:a16="http://schemas.microsoft.com/office/drawing/2014/main" id="{F9FC64BC-523C-4E45-A4DE-41D9FCD8D3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7089" y="735348"/>
            <a:ext cx="2339998" cy="3240931"/>
          </a:xfrm>
          <a:prstGeom prst="rect">
            <a:avLst/>
          </a:prstGeom>
          <a:ln>
            <a:solidFill>
              <a:schemeClr val="bg1"/>
            </a:solidFill>
          </a:ln>
        </p:spPr>
      </p:pic>
      <p:sp>
        <p:nvSpPr>
          <p:cNvPr id="256" name="ZoneTexte 255">
            <a:extLst>
              <a:ext uri="{FF2B5EF4-FFF2-40B4-BE49-F238E27FC236}">
                <a16:creationId xmlns:a16="http://schemas.microsoft.com/office/drawing/2014/main" id="{C29AFCFA-AA92-429C-B63C-ADB6F40530A6}"/>
              </a:ext>
            </a:extLst>
          </p:cNvPr>
          <p:cNvSpPr txBox="1"/>
          <p:nvPr/>
        </p:nvSpPr>
        <p:spPr>
          <a:xfrm>
            <a:off x="10204556" y="968596"/>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57" name="ZoneTexte 256">
            <a:extLst>
              <a:ext uri="{FF2B5EF4-FFF2-40B4-BE49-F238E27FC236}">
                <a16:creationId xmlns:a16="http://schemas.microsoft.com/office/drawing/2014/main" id="{80885DBE-E8CE-47F4-9D5D-E3AD3B11AFB9}"/>
              </a:ext>
            </a:extLst>
          </p:cNvPr>
          <p:cNvSpPr txBox="1"/>
          <p:nvPr/>
        </p:nvSpPr>
        <p:spPr>
          <a:xfrm>
            <a:off x="10326903" y="1798492"/>
            <a:ext cx="2187798" cy="677108"/>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Hybrid OA </a:t>
            </a:r>
            <a:r>
              <a:rPr lang="fr-FR" sz="1400" dirty="0" err="1">
                <a:solidFill>
                  <a:schemeClr val="bg1"/>
                </a:solidFill>
                <a:latin typeface="Century Gothic" panose="020B0502020202020204" pitchFamily="34" charset="0"/>
              </a:rPr>
              <a:t>within</a:t>
            </a:r>
            <a:r>
              <a:rPr lang="fr-FR" sz="1400" dirty="0">
                <a:solidFill>
                  <a:schemeClr val="bg1"/>
                </a:solidFill>
                <a:latin typeface="Century Gothic" panose="020B0502020202020204" pitchFamily="34" charset="0"/>
              </a:rPr>
              <a:t> a national agreement</a:t>
            </a:r>
            <a:endParaRPr lang="fr-CH" sz="1400" dirty="0">
              <a:solidFill>
                <a:schemeClr val="bg1"/>
              </a:solidFill>
              <a:latin typeface="Century Gothic" panose="020B0502020202020204" pitchFamily="34" charset="0"/>
            </a:endParaRPr>
          </a:p>
        </p:txBody>
      </p:sp>
      <p:sp>
        <p:nvSpPr>
          <p:cNvPr id="258" name="ZoneTexte 257">
            <a:extLst>
              <a:ext uri="{FF2B5EF4-FFF2-40B4-BE49-F238E27FC236}">
                <a16:creationId xmlns:a16="http://schemas.microsoft.com/office/drawing/2014/main" id="{25C10DD6-06BB-462D-8B98-9A83F0FFF64A}"/>
              </a:ext>
            </a:extLst>
          </p:cNvPr>
          <p:cNvSpPr txBox="1"/>
          <p:nvPr/>
        </p:nvSpPr>
        <p:spPr>
          <a:xfrm>
            <a:off x="10324251" y="2565375"/>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24 months</a:t>
            </a:r>
            <a:endParaRPr lang="fr-CH" sz="1400" spc="-70" dirty="0">
              <a:solidFill>
                <a:schemeClr val="bg1"/>
              </a:solidFill>
              <a:latin typeface="Century Gothic" panose="020B0502020202020204" pitchFamily="34" charset="0"/>
            </a:endParaRPr>
          </a:p>
        </p:txBody>
      </p:sp>
      <p:sp>
        <p:nvSpPr>
          <p:cNvPr id="259" name="ZoneTexte 258">
            <a:extLst>
              <a:ext uri="{FF2B5EF4-FFF2-40B4-BE49-F238E27FC236}">
                <a16:creationId xmlns:a16="http://schemas.microsoft.com/office/drawing/2014/main" id="{F159A66F-8F69-4E86-BD57-357E6B558A8C}"/>
              </a:ext>
            </a:extLst>
          </p:cNvPr>
          <p:cNvSpPr txBox="1"/>
          <p:nvPr/>
        </p:nvSpPr>
        <p:spPr>
          <a:xfrm>
            <a:off x="10326904" y="3169278"/>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3000 $</a:t>
            </a:r>
            <a:endParaRPr lang="fr-CH" sz="1400" dirty="0">
              <a:solidFill>
                <a:schemeClr val="bg1"/>
              </a:solidFill>
              <a:latin typeface="Century Gothic" panose="020B0502020202020204" pitchFamily="34" charset="0"/>
            </a:endParaRPr>
          </a:p>
        </p:txBody>
      </p:sp>
      <p:grpSp>
        <p:nvGrpSpPr>
          <p:cNvPr id="260" name="Groupe 259">
            <a:extLst>
              <a:ext uri="{FF2B5EF4-FFF2-40B4-BE49-F238E27FC236}">
                <a16:creationId xmlns:a16="http://schemas.microsoft.com/office/drawing/2014/main" id="{8F035E58-8420-407A-B2DA-32E14469F7D2}"/>
              </a:ext>
            </a:extLst>
          </p:cNvPr>
          <p:cNvGrpSpPr/>
          <p:nvPr/>
        </p:nvGrpSpPr>
        <p:grpSpPr>
          <a:xfrm>
            <a:off x="11901722" y="1034961"/>
            <a:ext cx="429578" cy="429578"/>
            <a:chOff x="1597259" y="2835323"/>
            <a:chExt cx="1065256" cy="1065256"/>
          </a:xfrm>
        </p:grpSpPr>
        <p:sp>
          <p:nvSpPr>
            <p:cNvPr id="261" name="Ellipse 260">
              <a:extLst>
                <a:ext uri="{FF2B5EF4-FFF2-40B4-BE49-F238E27FC236}">
                  <a16:creationId xmlns:a16="http://schemas.microsoft.com/office/drawing/2014/main" id="{5468B5CA-5540-4122-8326-6EA0762517E4}"/>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2" name="Graphique 261" descr="Arbre à feuilles caduques">
              <a:extLst>
                <a:ext uri="{FF2B5EF4-FFF2-40B4-BE49-F238E27FC236}">
                  <a16:creationId xmlns:a16="http://schemas.microsoft.com/office/drawing/2014/main" id="{5BEE1EB9-9E5B-4819-9BF0-F7DAF8C841D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263" name="Larme 262">
            <a:extLst>
              <a:ext uri="{FF2B5EF4-FFF2-40B4-BE49-F238E27FC236}">
                <a16:creationId xmlns:a16="http://schemas.microsoft.com/office/drawing/2014/main" id="{83B73D2B-5311-4A0C-AD05-261773B51BE5}"/>
              </a:ext>
            </a:extLst>
          </p:cNvPr>
          <p:cNvSpPr/>
          <p:nvPr/>
        </p:nvSpPr>
        <p:spPr>
          <a:xfrm rot="5400000">
            <a:off x="11668013" y="3100038"/>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4" name="ZoneTexte 263">
            <a:extLst>
              <a:ext uri="{FF2B5EF4-FFF2-40B4-BE49-F238E27FC236}">
                <a16:creationId xmlns:a16="http://schemas.microsoft.com/office/drawing/2014/main" id="{1031F297-1168-4DBE-8253-344D6F31DDDB}"/>
              </a:ext>
            </a:extLst>
          </p:cNvPr>
          <p:cNvSpPr txBox="1"/>
          <p:nvPr/>
        </p:nvSpPr>
        <p:spPr>
          <a:xfrm>
            <a:off x="11674008" y="3162299"/>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265" name="Arc plein 264">
            <a:extLst>
              <a:ext uri="{FF2B5EF4-FFF2-40B4-BE49-F238E27FC236}">
                <a16:creationId xmlns:a16="http://schemas.microsoft.com/office/drawing/2014/main" id="{02428045-5DE8-48A2-B160-CF1BDB48C723}"/>
              </a:ext>
            </a:extLst>
          </p:cNvPr>
          <p:cNvSpPr/>
          <p:nvPr/>
        </p:nvSpPr>
        <p:spPr>
          <a:xfrm rot="2700000">
            <a:off x="11650085" y="3571614"/>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66" name="Arc plein 265">
            <a:extLst>
              <a:ext uri="{FF2B5EF4-FFF2-40B4-BE49-F238E27FC236}">
                <a16:creationId xmlns:a16="http://schemas.microsoft.com/office/drawing/2014/main" id="{649D2F6A-3805-4B04-BDAC-266A50A8C1D1}"/>
              </a:ext>
            </a:extLst>
          </p:cNvPr>
          <p:cNvSpPr/>
          <p:nvPr/>
        </p:nvSpPr>
        <p:spPr>
          <a:xfrm rot="1342070">
            <a:off x="11955237" y="3723125"/>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267" name="Groupe 266">
            <a:extLst>
              <a:ext uri="{FF2B5EF4-FFF2-40B4-BE49-F238E27FC236}">
                <a16:creationId xmlns:a16="http://schemas.microsoft.com/office/drawing/2014/main" id="{A40607E6-7D0C-448B-808D-26FB135B5CA1}"/>
              </a:ext>
            </a:extLst>
          </p:cNvPr>
          <p:cNvGrpSpPr/>
          <p:nvPr/>
        </p:nvGrpSpPr>
        <p:grpSpPr>
          <a:xfrm rot="625775">
            <a:off x="12143425" y="3594617"/>
            <a:ext cx="288670" cy="288670"/>
            <a:chOff x="2590988" y="6826787"/>
            <a:chExt cx="288670" cy="288670"/>
          </a:xfrm>
        </p:grpSpPr>
        <p:sp>
          <p:nvSpPr>
            <p:cNvPr id="268" name="Cube 267">
              <a:extLst>
                <a:ext uri="{FF2B5EF4-FFF2-40B4-BE49-F238E27FC236}">
                  <a16:creationId xmlns:a16="http://schemas.microsoft.com/office/drawing/2014/main" id="{23E20AC5-6252-4A33-95FA-5416791BA270}"/>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9" name="Ellipse 268">
              <a:extLst>
                <a:ext uri="{FF2B5EF4-FFF2-40B4-BE49-F238E27FC236}">
                  <a16:creationId xmlns:a16="http://schemas.microsoft.com/office/drawing/2014/main" id="{94C109C7-FF4A-46B5-8BA3-D52C68CD4D91}"/>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0" name="Ellipse 269">
              <a:extLst>
                <a:ext uri="{FF2B5EF4-FFF2-40B4-BE49-F238E27FC236}">
                  <a16:creationId xmlns:a16="http://schemas.microsoft.com/office/drawing/2014/main" id="{73D975AF-8C6A-453E-9E34-B2E785E8772B}"/>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1" name="Ellipse 270">
              <a:extLst>
                <a:ext uri="{FF2B5EF4-FFF2-40B4-BE49-F238E27FC236}">
                  <a16:creationId xmlns:a16="http://schemas.microsoft.com/office/drawing/2014/main" id="{23226FF6-7FC2-408E-9146-C37781356583}"/>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2" name="Ellipse 271">
              <a:extLst>
                <a:ext uri="{FF2B5EF4-FFF2-40B4-BE49-F238E27FC236}">
                  <a16:creationId xmlns:a16="http://schemas.microsoft.com/office/drawing/2014/main" id="{648A2302-11D6-40E4-B963-5B31E59058D8}"/>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73" name="Image 272">
            <a:extLst>
              <a:ext uri="{FF2B5EF4-FFF2-40B4-BE49-F238E27FC236}">
                <a16:creationId xmlns:a16="http://schemas.microsoft.com/office/drawing/2014/main" id="{7399B232-B27E-4717-81DC-0850ACA6E1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5036" y="3981596"/>
            <a:ext cx="2339998" cy="3240931"/>
          </a:xfrm>
          <a:prstGeom prst="rect">
            <a:avLst/>
          </a:prstGeom>
          <a:ln>
            <a:solidFill>
              <a:schemeClr val="bg1"/>
            </a:solidFill>
          </a:ln>
        </p:spPr>
      </p:pic>
      <p:sp>
        <p:nvSpPr>
          <p:cNvPr id="274" name="ZoneTexte 273">
            <a:extLst>
              <a:ext uri="{FF2B5EF4-FFF2-40B4-BE49-F238E27FC236}">
                <a16:creationId xmlns:a16="http://schemas.microsoft.com/office/drawing/2014/main" id="{773A1E0C-4823-472C-8C36-09E50A8DCE9A}"/>
              </a:ext>
            </a:extLst>
          </p:cNvPr>
          <p:cNvSpPr txBox="1"/>
          <p:nvPr/>
        </p:nvSpPr>
        <p:spPr>
          <a:xfrm>
            <a:off x="3192503" y="4214844"/>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75" name="ZoneTexte 274">
            <a:extLst>
              <a:ext uri="{FF2B5EF4-FFF2-40B4-BE49-F238E27FC236}">
                <a16:creationId xmlns:a16="http://schemas.microsoft.com/office/drawing/2014/main" id="{D19BF556-5A74-454E-B826-A5380C3A9B73}"/>
              </a:ext>
            </a:extLst>
          </p:cNvPr>
          <p:cNvSpPr txBox="1"/>
          <p:nvPr/>
        </p:nvSpPr>
        <p:spPr>
          <a:xfrm>
            <a:off x="3314850" y="5044740"/>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Hybrid OA</a:t>
            </a:r>
            <a:endParaRPr lang="fr-CH" sz="1400" dirty="0">
              <a:solidFill>
                <a:schemeClr val="bg1"/>
              </a:solidFill>
              <a:latin typeface="Century Gothic" panose="020B0502020202020204" pitchFamily="34" charset="0"/>
            </a:endParaRPr>
          </a:p>
        </p:txBody>
      </p:sp>
      <p:sp>
        <p:nvSpPr>
          <p:cNvPr id="276" name="ZoneTexte 275">
            <a:extLst>
              <a:ext uri="{FF2B5EF4-FFF2-40B4-BE49-F238E27FC236}">
                <a16:creationId xmlns:a16="http://schemas.microsoft.com/office/drawing/2014/main" id="{4C209541-4D35-4806-992F-ED0649B158FC}"/>
              </a:ext>
            </a:extLst>
          </p:cNvPr>
          <p:cNvSpPr txBox="1"/>
          <p:nvPr/>
        </p:nvSpPr>
        <p:spPr>
          <a:xfrm>
            <a:off x="3312198" y="5735762"/>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12 months</a:t>
            </a:r>
          </a:p>
        </p:txBody>
      </p:sp>
      <p:sp>
        <p:nvSpPr>
          <p:cNvPr id="277" name="ZoneTexte 276">
            <a:extLst>
              <a:ext uri="{FF2B5EF4-FFF2-40B4-BE49-F238E27FC236}">
                <a16:creationId xmlns:a16="http://schemas.microsoft.com/office/drawing/2014/main" id="{79641389-5790-4290-BBE5-02FED5D1FE86}"/>
              </a:ext>
            </a:extLst>
          </p:cNvPr>
          <p:cNvSpPr txBox="1"/>
          <p:nvPr/>
        </p:nvSpPr>
        <p:spPr>
          <a:xfrm>
            <a:off x="3314851" y="6415526"/>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2000 $</a:t>
            </a:r>
            <a:endParaRPr lang="fr-CH" sz="1400" dirty="0">
              <a:solidFill>
                <a:schemeClr val="bg1"/>
              </a:solidFill>
              <a:latin typeface="Century Gothic" panose="020B0502020202020204" pitchFamily="34" charset="0"/>
            </a:endParaRPr>
          </a:p>
        </p:txBody>
      </p:sp>
      <p:grpSp>
        <p:nvGrpSpPr>
          <p:cNvPr id="278" name="Groupe 277">
            <a:extLst>
              <a:ext uri="{FF2B5EF4-FFF2-40B4-BE49-F238E27FC236}">
                <a16:creationId xmlns:a16="http://schemas.microsoft.com/office/drawing/2014/main" id="{1476CBC8-9DB7-4727-BDAB-ACB3C6F553C7}"/>
              </a:ext>
            </a:extLst>
          </p:cNvPr>
          <p:cNvGrpSpPr/>
          <p:nvPr/>
        </p:nvGrpSpPr>
        <p:grpSpPr>
          <a:xfrm>
            <a:off x="4889669" y="4281209"/>
            <a:ext cx="429578" cy="429578"/>
            <a:chOff x="1597259" y="2835323"/>
            <a:chExt cx="1065256" cy="1065256"/>
          </a:xfrm>
        </p:grpSpPr>
        <p:sp>
          <p:nvSpPr>
            <p:cNvPr id="279" name="Ellipse 278">
              <a:extLst>
                <a:ext uri="{FF2B5EF4-FFF2-40B4-BE49-F238E27FC236}">
                  <a16:creationId xmlns:a16="http://schemas.microsoft.com/office/drawing/2014/main" id="{8E040676-60E8-479F-9CF7-E7788F3ADAE7}"/>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0" name="Graphique 279" descr="Arbre à feuilles caduques">
              <a:extLst>
                <a:ext uri="{FF2B5EF4-FFF2-40B4-BE49-F238E27FC236}">
                  <a16:creationId xmlns:a16="http://schemas.microsoft.com/office/drawing/2014/main" id="{58F29B79-1D1C-4915-9513-CCEC74D4D0B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281" name="Larme 280">
            <a:extLst>
              <a:ext uri="{FF2B5EF4-FFF2-40B4-BE49-F238E27FC236}">
                <a16:creationId xmlns:a16="http://schemas.microsoft.com/office/drawing/2014/main" id="{CAB4EE37-18E0-4DC6-BAD6-23A5EDD725C2}"/>
              </a:ext>
            </a:extLst>
          </p:cNvPr>
          <p:cNvSpPr/>
          <p:nvPr/>
        </p:nvSpPr>
        <p:spPr>
          <a:xfrm rot="5400000">
            <a:off x="4650925" y="6345226"/>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2" name="ZoneTexte 281">
            <a:extLst>
              <a:ext uri="{FF2B5EF4-FFF2-40B4-BE49-F238E27FC236}">
                <a16:creationId xmlns:a16="http://schemas.microsoft.com/office/drawing/2014/main" id="{900C69CA-03A6-4FE1-BEFA-AFB901F5EC81}"/>
              </a:ext>
            </a:extLst>
          </p:cNvPr>
          <p:cNvSpPr txBox="1"/>
          <p:nvPr/>
        </p:nvSpPr>
        <p:spPr>
          <a:xfrm>
            <a:off x="4656920" y="6407487"/>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283" name="Arc plein 282">
            <a:extLst>
              <a:ext uri="{FF2B5EF4-FFF2-40B4-BE49-F238E27FC236}">
                <a16:creationId xmlns:a16="http://schemas.microsoft.com/office/drawing/2014/main" id="{F0AB4ABE-6827-4FE9-9132-737BBC94FA14}"/>
              </a:ext>
            </a:extLst>
          </p:cNvPr>
          <p:cNvSpPr/>
          <p:nvPr/>
        </p:nvSpPr>
        <p:spPr>
          <a:xfrm rot="2700000">
            <a:off x="4632997" y="6816802"/>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84" name="Arc plein 283">
            <a:extLst>
              <a:ext uri="{FF2B5EF4-FFF2-40B4-BE49-F238E27FC236}">
                <a16:creationId xmlns:a16="http://schemas.microsoft.com/office/drawing/2014/main" id="{72EE74CF-D2A3-4C93-B212-8F8D98AAA7C2}"/>
              </a:ext>
            </a:extLst>
          </p:cNvPr>
          <p:cNvSpPr/>
          <p:nvPr/>
        </p:nvSpPr>
        <p:spPr>
          <a:xfrm rot="1342070">
            <a:off x="4938149" y="6968313"/>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85" name="Cube 284">
            <a:extLst>
              <a:ext uri="{FF2B5EF4-FFF2-40B4-BE49-F238E27FC236}">
                <a16:creationId xmlns:a16="http://schemas.microsoft.com/office/drawing/2014/main" id="{8050EF73-FEF5-42F6-8E99-C1063085D4C1}"/>
              </a:ext>
            </a:extLst>
          </p:cNvPr>
          <p:cNvSpPr/>
          <p:nvPr/>
        </p:nvSpPr>
        <p:spPr>
          <a:xfrm rot="625775">
            <a:off x="5126337" y="6839805"/>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6" name="Ellipse 285">
            <a:extLst>
              <a:ext uri="{FF2B5EF4-FFF2-40B4-BE49-F238E27FC236}">
                <a16:creationId xmlns:a16="http://schemas.microsoft.com/office/drawing/2014/main" id="{4BD6E240-7C1A-44E1-B652-4C6AF08B1FA7}"/>
              </a:ext>
            </a:extLst>
          </p:cNvPr>
          <p:cNvSpPr/>
          <p:nvPr/>
        </p:nvSpPr>
        <p:spPr>
          <a:xfrm rot="625775">
            <a:off x="5300811" y="692022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7" name="Ellipse 286">
            <a:extLst>
              <a:ext uri="{FF2B5EF4-FFF2-40B4-BE49-F238E27FC236}">
                <a16:creationId xmlns:a16="http://schemas.microsoft.com/office/drawing/2014/main" id="{A18D129B-3547-43B9-A274-B71957132F84}"/>
              </a:ext>
            </a:extLst>
          </p:cNvPr>
          <p:cNvSpPr/>
          <p:nvPr/>
        </p:nvSpPr>
        <p:spPr>
          <a:xfrm rot="625775">
            <a:off x="5221249" y="697786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8" name="Ellipse 287">
            <a:extLst>
              <a:ext uri="{FF2B5EF4-FFF2-40B4-BE49-F238E27FC236}">
                <a16:creationId xmlns:a16="http://schemas.microsoft.com/office/drawing/2014/main" id="{F894F5DF-D6D3-4C86-8311-FE66FA302386}"/>
              </a:ext>
            </a:extLst>
          </p:cNvPr>
          <p:cNvSpPr/>
          <p:nvPr/>
        </p:nvSpPr>
        <p:spPr>
          <a:xfrm rot="625775">
            <a:off x="5142012" y="703833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9" name="Image 288">
            <a:extLst>
              <a:ext uri="{FF2B5EF4-FFF2-40B4-BE49-F238E27FC236}">
                <a16:creationId xmlns:a16="http://schemas.microsoft.com/office/drawing/2014/main" id="{9FF4E9DF-9CB5-4568-A944-B2309182EA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3110" y="3981697"/>
            <a:ext cx="2339998" cy="3240931"/>
          </a:xfrm>
          <a:prstGeom prst="rect">
            <a:avLst/>
          </a:prstGeom>
          <a:ln>
            <a:solidFill>
              <a:schemeClr val="bg1"/>
            </a:solidFill>
          </a:ln>
        </p:spPr>
      </p:pic>
      <p:sp>
        <p:nvSpPr>
          <p:cNvPr id="290" name="ZoneTexte 289">
            <a:extLst>
              <a:ext uri="{FF2B5EF4-FFF2-40B4-BE49-F238E27FC236}">
                <a16:creationId xmlns:a16="http://schemas.microsoft.com/office/drawing/2014/main" id="{5AE66D0F-4A65-44A3-AEBA-51D19AEC126C}"/>
              </a:ext>
            </a:extLst>
          </p:cNvPr>
          <p:cNvSpPr txBox="1"/>
          <p:nvPr/>
        </p:nvSpPr>
        <p:spPr>
          <a:xfrm>
            <a:off x="5530577" y="4214945"/>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91" name="ZoneTexte 290">
            <a:extLst>
              <a:ext uri="{FF2B5EF4-FFF2-40B4-BE49-F238E27FC236}">
                <a16:creationId xmlns:a16="http://schemas.microsoft.com/office/drawing/2014/main" id="{05EC52F6-210A-4A4E-93EA-17C49A625E74}"/>
              </a:ext>
            </a:extLst>
          </p:cNvPr>
          <p:cNvSpPr txBox="1"/>
          <p:nvPr/>
        </p:nvSpPr>
        <p:spPr>
          <a:xfrm>
            <a:off x="5652924" y="5044841"/>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Hybrid OA</a:t>
            </a:r>
            <a:endParaRPr lang="fr-CH" sz="1400" dirty="0">
              <a:solidFill>
                <a:schemeClr val="bg1"/>
              </a:solidFill>
              <a:latin typeface="Century Gothic" panose="020B0502020202020204" pitchFamily="34" charset="0"/>
            </a:endParaRPr>
          </a:p>
        </p:txBody>
      </p:sp>
      <p:sp>
        <p:nvSpPr>
          <p:cNvPr id="292" name="ZoneTexte 291">
            <a:extLst>
              <a:ext uri="{FF2B5EF4-FFF2-40B4-BE49-F238E27FC236}">
                <a16:creationId xmlns:a16="http://schemas.microsoft.com/office/drawing/2014/main" id="{90087E2B-C17B-42E8-8DE1-9D971AEE7D76}"/>
              </a:ext>
            </a:extLst>
          </p:cNvPr>
          <p:cNvSpPr txBox="1"/>
          <p:nvPr/>
        </p:nvSpPr>
        <p:spPr>
          <a:xfrm>
            <a:off x="5650272" y="5735863"/>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12 months</a:t>
            </a:r>
          </a:p>
        </p:txBody>
      </p:sp>
      <p:sp>
        <p:nvSpPr>
          <p:cNvPr id="293" name="ZoneTexte 292">
            <a:extLst>
              <a:ext uri="{FF2B5EF4-FFF2-40B4-BE49-F238E27FC236}">
                <a16:creationId xmlns:a16="http://schemas.microsoft.com/office/drawing/2014/main" id="{AA871B51-B81A-4126-B865-ED4452F1807E}"/>
              </a:ext>
            </a:extLst>
          </p:cNvPr>
          <p:cNvSpPr txBox="1"/>
          <p:nvPr/>
        </p:nvSpPr>
        <p:spPr>
          <a:xfrm>
            <a:off x="5652925" y="6415627"/>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2000 $</a:t>
            </a:r>
            <a:endParaRPr lang="fr-CH" sz="1400" dirty="0">
              <a:solidFill>
                <a:schemeClr val="bg1"/>
              </a:solidFill>
              <a:latin typeface="Century Gothic" panose="020B0502020202020204" pitchFamily="34" charset="0"/>
            </a:endParaRPr>
          </a:p>
        </p:txBody>
      </p:sp>
      <p:grpSp>
        <p:nvGrpSpPr>
          <p:cNvPr id="294" name="Groupe 293">
            <a:extLst>
              <a:ext uri="{FF2B5EF4-FFF2-40B4-BE49-F238E27FC236}">
                <a16:creationId xmlns:a16="http://schemas.microsoft.com/office/drawing/2014/main" id="{E2AB3489-FFD3-472E-A6CD-F4EC9F74949C}"/>
              </a:ext>
            </a:extLst>
          </p:cNvPr>
          <p:cNvGrpSpPr/>
          <p:nvPr/>
        </p:nvGrpSpPr>
        <p:grpSpPr>
          <a:xfrm>
            <a:off x="7227743" y="4281310"/>
            <a:ext cx="429578" cy="429578"/>
            <a:chOff x="1597259" y="2835323"/>
            <a:chExt cx="1065256" cy="1065256"/>
          </a:xfrm>
        </p:grpSpPr>
        <p:sp>
          <p:nvSpPr>
            <p:cNvPr id="295" name="Ellipse 294">
              <a:extLst>
                <a:ext uri="{FF2B5EF4-FFF2-40B4-BE49-F238E27FC236}">
                  <a16:creationId xmlns:a16="http://schemas.microsoft.com/office/drawing/2014/main" id="{8AD92D53-F69F-4275-AD79-759788B71D20}"/>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6" name="Graphique 295" descr="Arbre à feuilles caduques">
              <a:extLst>
                <a:ext uri="{FF2B5EF4-FFF2-40B4-BE49-F238E27FC236}">
                  <a16:creationId xmlns:a16="http://schemas.microsoft.com/office/drawing/2014/main" id="{2B5F42B4-97CC-41CC-A9D8-6F32E20B934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297" name="Larme 296">
            <a:extLst>
              <a:ext uri="{FF2B5EF4-FFF2-40B4-BE49-F238E27FC236}">
                <a16:creationId xmlns:a16="http://schemas.microsoft.com/office/drawing/2014/main" id="{9331251E-0DC9-4B67-B0D4-3D3568BB9697}"/>
              </a:ext>
            </a:extLst>
          </p:cNvPr>
          <p:cNvSpPr/>
          <p:nvPr/>
        </p:nvSpPr>
        <p:spPr>
          <a:xfrm rot="5400000">
            <a:off x="6988999" y="6345327"/>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8" name="ZoneTexte 297">
            <a:extLst>
              <a:ext uri="{FF2B5EF4-FFF2-40B4-BE49-F238E27FC236}">
                <a16:creationId xmlns:a16="http://schemas.microsoft.com/office/drawing/2014/main" id="{EA534A6F-CC79-4F7B-906A-9DB2F764A617}"/>
              </a:ext>
            </a:extLst>
          </p:cNvPr>
          <p:cNvSpPr txBox="1"/>
          <p:nvPr/>
        </p:nvSpPr>
        <p:spPr>
          <a:xfrm>
            <a:off x="6994994" y="6407588"/>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299" name="Arc plein 298">
            <a:extLst>
              <a:ext uri="{FF2B5EF4-FFF2-40B4-BE49-F238E27FC236}">
                <a16:creationId xmlns:a16="http://schemas.microsoft.com/office/drawing/2014/main" id="{3B0A6B65-55E7-4C0C-BCD1-5EC3771EDAC9}"/>
              </a:ext>
            </a:extLst>
          </p:cNvPr>
          <p:cNvSpPr/>
          <p:nvPr/>
        </p:nvSpPr>
        <p:spPr>
          <a:xfrm rot="2700000">
            <a:off x="6971071" y="6816903"/>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00" name="Arc plein 299">
            <a:extLst>
              <a:ext uri="{FF2B5EF4-FFF2-40B4-BE49-F238E27FC236}">
                <a16:creationId xmlns:a16="http://schemas.microsoft.com/office/drawing/2014/main" id="{D3CF1249-63D0-4E97-A14F-055BB4EC428F}"/>
              </a:ext>
            </a:extLst>
          </p:cNvPr>
          <p:cNvSpPr/>
          <p:nvPr/>
        </p:nvSpPr>
        <p:spPr>
          <a:xfrm rot="1342070">
            <a:off x="7276223" y="6968414"/>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01" name="Cube 300">
            <a:extLst>
              <a:ext uri="{FF2B5EF4-FFF2-40B4-BE49-F238E27FC236}">
                <a16:creationId xmlns:a16="http://schemas.microsoft.com/office/drawing/2014/main" id="{A53F0D1C-0C28-4CC1-ACF1-66362EB44B4D}"/>
              </a:ext>
            </a:extLst>
          </p:cNvPr>
          <p:cNvSpPr/>
          <p:nvPr/>
        </p:nvSpPr>
        <p:spPr>
          <a:xfrm rot="625775">
            <a:off x="7464411" y="6839906"/>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2" name="Ellipse 301">
            <a:extLst>
              <a:ext uri="{FF2B5EF4-FFF2-40B4-BE49-F238E27FC236}">
                <a16:creationId xmlns:a16="http://schemas.microsoft.com/office/drawing/2014/main" id="{73642BE1-1CB8-40B7-ADE9-B1142E21B3ED}"/>
              </a:ext>
            </a:extLst>
          </p:cNvPr>
          <p:cNvSpPr/>
          <p:nvPr/>
        </p:nvSpPr>
        <p:spPr>
          <a:xfrm rot="625775">
            <a:off x="7638885" y="692032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3" name="Ellipse 302">
            <a:extLst>
              <a:ext uri="{FF2B5EF4-FFF2-40B4-BE49-F238E27FC236}">
                <a16:creationId xmlns:a16="http://schemas.microsoft.com/office/drawing/2014/main" id="{2B1D556D-2533-439E-9DC8-4E7043F2BD96}"/>
              </a:ext>
            </a:extLst>
          </p:cNvPr>
          <p:cNvSpPr/>
          <p:nvPr/>
        </p:nvSpPr>
        <p:spPr>
          <a:xfrm rot="625775">
            <a:off x="7559323" y="697796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4" name="Ellipse 303">
            <a:extLst>
              <a:ext uri="{FF2B5EF4-FFF2-40B4-BE49-F238E27FC236}">
                <a16:creationId xmlns:a16="http://schemas.microsoft.com/office/drawing/2014/main" id="{A1BA8988-1DD8-493C-A2C4-55F20CDAF535}"/>
              </a:ext>
            </a:extLst>
          </p:cNvPr>
          <p:cNvSpPr/>
          <p:nvPr/>
        </p:nvSpPr>
        <p:spPr>
          <a:xfrm rot="625775">
            <a:off x="7480086" y="703844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5" name="Image 304">
            <a:extLst>
              <a:ext uri="{FF2B5EF4-FFF2-40B4-BE49-F238E27FC236}">
                <a16:creationId xmlns:a16="http://schemas.microsoft.com/office/drawing/2014/main" id="{280F70FF-5587-438E-A065-35CC2C9B41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8590" y="3983273"/>
            <a:ext cx="2339998" cy="3240931"/>
          </a:xfrm>
          <a:prstGeom prst="rect">
            <a:avLst/>
          </a:prstGeom>
          <a:ln>
            <a:solidFill>
              <a:schemeClr val="bg1"/>
            </a:solidFill>
          </a:ln>
        </p:spPr>
      </p:pic>
      <p:sp>
        <p:nvSpPr>
          <p:cNvPr id="306" name="ZoneTexte 305">
            <a:extLst>
              <a:ext uri="{FF2B5EF4-FFF2-40B4-BE49-F238E27FC236}">
                <a16:creationId xmlns:a16="http://schemas.microsoft.com/office/drawing/2014/main" id="{E7DCECFA-5CDB-4A34-B5BB-A2376B5E89EC}"/>
              </a:ext>
            </a:extLst>
          </p:cNvPr>
          <p:cNvSpPr txBox="1"/>
          <p:nvPr/>
        </p:nvSpPr>
        <p:spPr>
          <a:xfrm>
            <a:off x="7876057" y="4216521"/>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307" name="ZoneTexte 306">
            <a:extLst>
              <a:ext uri="{FF2B5EF4-FFF2-40B4-BE49-F238E27FC236}">
                <a16:creationId xmlns:a16="http://schemas.microsoft.com/office/drawing/2014/main" id="{530983DC-D013-4A4B-8A8B-37CED931E4EE}"/>
              </a:ext>
            </a:extLst>
          </p:cNvPr>
          <p:cNvSpPr txBox="1"/>
          <p:nvPr/>
        </p:nvSpPr>
        <p:spPr>
          <a:xfrm>
            <a:off x="7998404" y="5046417"/>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Hybrid OA</a:t>
            </a:r>
            <a:endParaRPr lang="fr-CH" sz="1400" dirty="0">
              <a:solidFill>
                <a:schemeClr val="bg1"/>
              </a:solidFill>
              <a:latin typeface="Century Gothic" panose="020B0502020202020204" pitchFamily="34" charset="0"/>
            </a:endParaRPr>
          </a:p>
        </p:txBody>
      </p:sp>
      <p:sp>
        <p:nvSpPr>
          <p:cNvPr id="308" name="ZoneTexte 307">
            <a:extLst>
              <a:ext uri="{FF2B5EF4-FFF2-40B4-BE49-F238E27FC236}">
                <a16:creationId xmlns:a16="http://schemas.microsoft.com/office/drawing/2014/main" id="{67C9835B-E1EA-4E0E-9D43-7FECEAF501B8}"/>
              </a:ext>
            </a:extLst>
          </p:cNvPr>
          <p:cNvSpPr txBox="1"/>
          <p:nvPr/>
        </p:nvSpPr>
        <p:spPr>
          <a:xfrm>
            <a:off x="7995752" y="5737439"/>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12 months</a:t>
            </a:r>
          </a:p>
        </p:txBody>
      </p:sp>
      <p:sp>
        <p:nvSpPr>
          <p:cNvPr id="309" name="ZoneTexte 308">
            <a:extLst>
              <a:ext uri="{FF2B5EF4-FFF2-40B4-BE49-F238E27FC236}">
                <a16:creationId xmlns:a16="http://schemas.microsoft.com/office/drawing/2014/main" id="{F79CC049-35B1-485C-BE36-EACF5670A43F}"/>
              </a:ext>
            </a:extLst>
          </p:cNvPr>
          <p:cNvSpPr txBox="1"/>
          <p:nvPr/>
        </p:nvSpPr>
        <p:spPr>
          <a:xfrm>
            <a:off x="7998405" y="6417203"/>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2000 $</a:t>
            </a:r>
            <a:endParaRPr lang="fr-CH" sz="1400" dirty="0">
              <a:solidFill>
                <a:schemeClr val="bg1"/>
              </a:solidFill>
              <a:latin typeface="Century Gothic" panose="020B0502020202020204" pitchFamily="34" charset="0"/>
            </a:endParaRPr>
          </a:p>
        </p:txBody>
      </p:sp>
      <p:grpSp>
        <p:nvGrpSpPr>
          <p:cNvPr id="310" name="Groupe 309">
            <a:extLst>
              <a:ext uri="{FF2B5EF4-FFF2-40B4-BE49-F238E27FC236}">
                <a16:creationId xmlns:a16="http://schemas.microsoft.com/office/drawing/2014/main" id="{4F3B45C6-0467-423F-9A77-206406F8598D}"/>
              </a:ext>
            </a:extLst>
          </p:cNvPr>
          <p:cNvGrpSpPr/>
          <p:nvPr/>
        </p:nvGrpSpPr>
        <p:grpSpPr>
          <a:xfrm>
            <a:off x="9573223" y="4282886"/>
            <a:ext cx="429578" cy="429578"/>
            <a:chOff x="1597259" y="2835323"/>
            <a:chExt cx="1065256" cy="1065256"/>
          </a:xfrm>
        </p:grpSpPr>
        <p:sp>
          <p:nvSpPr>
            <p:cNvPr id="311" name="Ellipse 310">
              <a:extLst>
                <a:ext uri="{FF2B5EF4-FFF2-40B4-BE49-F238E27FC236}">
                  <a16:creationId xmlns:a16="http://schemas.microsoft.com/office/drawing/2014/main" id="{C5412C49-F447-4CAA-925F-46FFBC04BFAF}"/>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2" name="Graphique 311" descr="Arbre à feuilles caduques">
              <a:extLst>
                <a:ext uri="{FF2B5EF4-FFF2-40B4-BE49-F238E27FC236}">
                  <a16:creationId xmlns:a16="http://schemas.microsoft.com/office/drawing/2014/main" id="{78740255-9B9B-494F-AAC3-CD16D2C7668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313" name="Larme 312">
            <a:extLst>
              <a:ext uri="{FF2B5EF4-FFF2-40B4-BE49-F238E27FC236}">
                <a16:creationId xmlns:a16="http://schemas.microsoft.com/office/drawing/2014/main" id="{09702CCE-0261-4709-B0CF-8EEBEC8CF9DB}"/>
              </a:ext>
            </a:extLst>
          </p:cNvPr>
          <p:cNvSpPr/>
          <p:nvPr/>
        </p:nvSpPr>
        <p:spPr>
          <a:xfrm rot="5400000">
            <a:off x="9334479" y="6346903"/>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4" name="ZoneTexte 313">
            <a:extLst>
              <a:ext uri="{FF2B5EF4-FFF2-40B4-BE49-F238E27FC236}">
                <a16:creationId xmlns:a16="http://schemas.microsoft.com/office/drawing/2014/main" id="{84C11AD3-2C03-4459-9A8D-4863C2138FFC}"/>
              </a:ext>
            </a:extLst>
          </p:cNvPr>
          <p:cNvSpPr txBox="1"/>
          <p:nvPr/>
        </p:nvSpPr>
        <p:spPr>
          <a:xfrm>
            <a:off x="9340474" y="6409164"/>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315" name="Arc plein 314">
            <a:extLst>
              <a:ext uri="{FF2B5EF4-FFF2-40B4-BE49-F238E27FC236}">
                <a16:creationId xmlns:a16="http://schemas.microsoft.com/office/drawing/2014/main" id="{2C17FE64-9E9B-4EC3-BE73-3ADE288CE209}"/>
              </a:ext>
            </a:extLst>
          </p:cNvPr>
          <p:cNvSpPr/>
          <p:nvPr/>
        </p:nvSpPr>
        <p:spPr>
          <a:xfrm rot="2700000">
            <a:off x="9316551" y="6818479"/>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16" name="Arc plein 315">
            <a:extLst>
              <a:ext uri="{FF2B5EF4-FFF2-40B4-BE49-F238E27FC236}">
                <a16:creationId xmlns:a16="http://schemas.microsoft.com/office/drawing/2014/main" id="{0DD39CB6-56A7-4C0B-9434-88975857299F}"/>
              </a:ext>
            </a:extLst>
          </p:cNvPr>
          <p:cNvSpPr/>
          <p:nvPr/>
        </p:nvSpPr>
        <p:spPr>
          <a:xfrm rot="1342070">
            <a:off x="9621703" y="6969990"/>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17" name="Cube 316">
            <a:extLst>
              <a:ext uri="{FF2B5EF4-FFF2-40B4-BE49-F238E27FC236}">
                <a16:creationId xmlns:a16="http://schemas.microsoft.com/office/drawing/2014/main" id="{1523F3C0-7760-40F6-B365-C5E72437C4CB}"/>
              </a:ext>
            </a:extLst>
          </p:cNvPr>
          <p:cNvSpPr/>
          <p:nvPr/>
        </p:nvSpPr>
        <p:spPr>
          <a:xfrm rot="625775">
            <a:off x="9809891" y="6841482"/>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8" name="Ellipse 317">
            <a:extLst>
              <a:ext uri="{FF2B5EF4-FFF2-40B4-BE49-F238E27FC236}">
                <a16:creationId xmlns:a16="http://schemas.microsoft.com/office/drawing/2014/main" id="{3BCF1A58-AE26-4D28-AA28-FE3E8EBAF5A2}"/>
              </a:ext>
            </a:extLst>
          </p:cNvPr>
          <p:cNvSpPr/>
          <p:nvPr/>
        </p:nvSpPr>
        <p:spPr>
          <a:xfrm rot="625775">
            <a:off x="9984365" y="692190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9" name="Ellipse 318">
            <a:extLst>
              <a:ext uri="{FF2B5EF4-FFF2-40B4-BE49-F238E27FC236}">
                <a16:creationId xmlns:a16="http://schemas.microsoft.com/office/drawing/2014/main" id="{749604A8-6313-44E3-9024-24A107AFB443}"/>
              </a:ext>
            </a:extLst>
          </p:cNvPr>
          <p:cNvSpPr/>
          <p:nvPr/>
        </p:nvSpPr>
        <p:spPr>
          <a:xfrm rot="625775">
            <a:off x="9904803" y="697954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0" name="Ellipse 319">
            <a:extLst>
              <a:ext uri="{FF2B5EF4-FFF2-40B4-BE49-F238E27FC236}">
                <a16:creationId xmlns:a16="http://schemas.microsoft.com/office/drawing/2014/main" id="{A75EB3C0-4E26-4549-8A1C-98635C8DE904}"/>
              </a:ext>
            </a:extLst>
          </p:cNvPr>
          <p:cNvSpPr/>
          <p:nvPr/>
        </p:nvSpPr>
        <p:spPr>
          <a:xfrm rot="625775">
            <a:off x="9825566" y="704001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1" name="Image 320">
            <a:extLst>
              <a:ext uri="{FF2B5EF4-FFF2-40B4-BE49-F238E27FC236}">
                <a16:creationId xmlns:a16="http://schemas.microsoft.com/office/drawing/2014/main" id="{66DDA53B-C103-4404-8308-6453804891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6909" y="3983072"/>
            <a:ext cx="2339998" cy="3240931"/>
          </a:xfrm>
          <a:prstGeom prst="rect">
            <a:avLst/>
          </a:prstGeom>
          <a:ln>
            <a:solidFill>
              <a:schemeClr val="bg1"/>
            </a:solidFill>
          </a:ln>
        </p:spPr>
      </p:pic>
      <p:sp>
        <p:nvSpPr>
          <p:cNvPr id="322" name="ZoneTexte 321">
            <a:extLst>
              <a:ext uri="{FF2B5EF4-FFF2-40B4-BE49-F238E27FC236}">
                <a16:creationId xmlns:a16="http://schemas.microsoft.com/office/drawing/2014/main" id="{D603EFD1-F660-4021-80E0-64D63377BB8B}"/>
              </a:ext>
            </a:extLst>
          </p:cNvPr>
          <p:cNvSpPr txBox="1"/>
          <p:nvPr/>
        </p:nvSpPr>
        <p:spPr>
          <a:xfrm>
            <a:off x="10204376" y="4216320"/>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323" name="ZoneTexte 322">
            <a:extLst>
              <a:ext uri="{FF2B5EF4-FFF2-40B4-BE49-F238E27FC236}">
                <a16:creationId xmlns:a16="http://schemas.microsoft.com/office/drawing/2014/main" id="{D0AC6188-D81C-47B1-BBD5-86F33551350F}"/>
              </a:ext>
            </a:extLst>
          </p:cNvPr>
          <p:cNvSpPr txBox="1"/>
          <p:nvPr/>
        </p:nvSpPr>
        <p:spPr>
          <a:xfrm>
            <a:off x="10326723" y="5046216"/>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Hybrid OA</a:t>
            </a:r>
            <a:endParaRPr lang="fr-CH" sz="1400" dirty="0">
              <a:solidFill>
                <a:schemeClr val="bg1"/>
              </a:solidFill>
              <a:latin typeface="Century Gothic" panose="020B0502020202020204" pitchFamily="34" charset="0"/>
            </a:endParaRPr>
          </a:p>
        </p:txBody>
      </p:sp>
      <p:sp>
        <p:nvSpPr>
          <p:cNvPr id="324" name="ZoneTexte 323">
            <a:extLst>
              <a:ext uri="{FF2B5EF4-FFF2-40B4-BE49-F238E27FC236}">
                <a16:creationId xmlns:a16="http://schemas.microsoft.com/office/drawing/2014/main" id="{F46D4BD1-D2C9-41DF-9F6B-4341A1D8BB08}"/>
              </a:ext>
            </a:extLst>
          </p:cNvPr>
          <p:cNvSpPr txBox="1"/>
          <p:nvPr/>
        </p:nvSpPr>
        <p:spPr>
          <a:xfrm>
            <a:off x="10324071" y="5737238"/>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12 months</a:t>
            </a:r>
          </a:p>
        </p:txBody>
      </p:sp>
      <p:sp>
        <p:nvSpPr>
          <p:cNvPr id="325" name="ZoneTexte 324">
            <a:extLst>
              <a:ext uri="{FF2B5EF4-FFF2-40B4-BE49-F238E27FC236}">
                <a16:creationId xmlns:a16="http://schemas.microsoft.com/office/drawing/2014/main" id="{BDD93209-6146-4A32-A999-05BD17042EB2}"/>
              </a:ext>
            </a:extLst>
          </p:cNvPr>
          <p:cNvSpPr txBox="1"/>
          <p:nvPr/>
        </p:nvSpPr>
        <p:spPr>
          <a:xfrm>
            <a:off x="10326724" y="6417002"/>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2000 $</a:t>
            </a:r>
            <a:endParaRPr lang="fr-CH" sz="1400" dirty="0">
              <a:solidFill>
                <a:schemeClr val="bg1"/>
              </a:solidFill>
              <a:latin typeface="Century Gothic" panose="020B0502020202020204" pitchFamily="34" charset="0"/>
            </a:endParaRPr>
          </a:p>
        </p:txBody>
      </p:sp>
      <p:grpSp>
        <p:nvGrpSpPr>
          <p:cNvPr id="326" name="Groupe 325">
            <a:extLst>
              <a:ext uri="{FF2B5EF4-FFF2-40B4-BE49-F238E27FC236}">
                <a16:creationId xmlns:a16="http://schemas.microsoft.com/office/drawing/2014/main" id="{6019D056-189A-4DFD-9DFF-7033BC52A3C6}"/>
              </a:ext>
            </a:extLst>
          </p:cNvPr>
          <p:cNvGrpSpPr/>
          <p:nvPr/>
        </p:nvGrpSpPr>
        <p:grpSpPr>
          <a:xfrm>
            <a:off x="11901542" y="4282685"/>
            <a:ext cx="429578" cy="429578"/>
            <a:chOff x="1597259" y="2835323"/>
            <a:chExt cx="1065256" cy="1065256"/>
          </a:xfrm>
        </p:grpSpPr>
        <p:sp>
          <p:nvSpPr>
            <p:cNvPr id="327" name="Ellipse 326">
              <a:extLst>
                <a:ext uri="{FF2B5EF4-FFF2-40B4-BE49-F238E27FC236}">
                  <a16:creationId xmlns:a16="http://schemas.microsoft.com/office/drawing/2014/main" id="{EF7D798E-CC62-4D05-95F8-B55FDF0B6764}"/>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8" name="Graphique 327" descr="Arbre à feuilles caduques">
              <a:extLst>
                <a:ext uri="{FF2B5EF4-FFF2-40B4-BE49-F238E27FC236}">
                  <a16:creationId xmlns:a16="http://schemas.microsoft.com/office/drawing/2014/main" id="{D7659FB8-4DDD-44D7-AD9B-3A3A0D760D3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329" name="Larme 328">
            <a:extLst>
              <a:ext uri="{FF2B5EF4-FFF2-40B4-BE49-F238E27FC236}">
                <a16:creationId xmlns:a16="http://schemas.microsoft.com/office/drawing/2014/main" id="{C2F8739D-1E92-4844-88D7-1621372827E7}"/>
              </a:ext>
            </a:extLst>
          </p:cNvPr>
          <p:cNvSpPr/>
          <p:nvPr/>
        </p:nvSpPr>
        <p:spPr>
          <a:xfrm rot="5400000">
            <a:off x="11662798" y="6346702"/>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0" name="ZoneTexte 329">
            <a:extLst>
              <a:ext uri="{FF2B5EF4-FFF2-40B4-BE49-F238E27FC236}">
                <a16:creationId xmlns:a16="http://schemas.microsoft.com/office/drawing/2014/main" id="{E6DA7D1F-37DD-465C-AAEF-71B3D4039606}"/>
              </a:ext>
            </a:extLst>
          </p:cNvPr>
          <p:cNvSpPr txBox="1"/>
          <p:nvPr/>
        </p:nvSpPr>
        <p:spPr>
          <a:xfrm>
            <a:off x="11668793" y="6408963"/>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331" name="Arc plein 330">
            <a:extLst>
              <a:ext uri="{FF2B5EF4-FFF2-40B4-BE49-F238E27FC236}">
                <a16:creationId xmlns:a16="http://schemas.microsoft.com/office/drawing/2014/main" id="{DF52F994-0C5F-48D6-AD32-5B93A87EAC90}"/>
              </a:ext>
            </a:extLst>
          </p:cNvPr>
          <p:cNvSpPr/>
          <p:nvPr/>
        </p:nvSpPr>
        <p:spPr>
          <a:xfrm rot="2700000">
            <a:off x="11644870" y="6818278"/>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32" name="Arc plein 331">
            <a:extLst>
              <a:ext uri="{FF2B5EF4-FFF2-40B4-BE49-F238E27FC236}">
                <a16:creationId xmlns:a16="http://schemas.microsoft.com/office/drawing/2014/main" id="{07616D3C-CBAB-4CBB-8AA5-B3F7B7D33FC1}"/>
              </a:ext>
            </a:extLst>
          </p:cNvPr>
          <p:cNvSpPr/>
          <p:nvPr/>
        </p:nvSpPr>
        <p:spPr>
          <a:xfrm rot="1342070">
            <a:off x="11950022" y="6969789"/>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33" name="Cube 332">
            <a:extLst>
              <a:ext uri="{FF2B5EF4-FFF2-40B4-BE49-F238E27FC236}">
                <a16:creationId xmlns:a16="http://schemas.microsoft.com/office/drawing/2014/main" id="{4C797C65-8BEF-4F1D-ACDE-52F04A5FE654}"/>
              </a:ext>
            </a:extLst>
          </p:cNvPr>
          <p:cNvSpPr/>
          <p:nvPr/>
        </p:nvSpPr>
        <p:spPr>
          <a:xfrm rot="625775">
            <a:off x="12138210" y="6841281"/>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4" name="Ellipse 333">
            <a:extLst>
              <a:ext uri="{FF2B5EF4-FFF2-40B4-BE49-F238E27FC236}">
                <a16:creationId xmlns:a16="http://schemas.microsoft.com/office/drawing/2014/main" id="{944D8A2B-B251-4446-AC9C-6F5E611F6F1D}"/>
              </a:ext>
            </a:extLst>
          </p:cNvPr>
          <p:cNvSpPr/>
          <p:nvPr/>
        </p:nvSpPr>
        <p:spPr>
          <a:xfrm rot="625775">
            <a:off x="12312684" y="69217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5" name="Ellipse 334">
            <a:extLst>
              <a:ext uri="{FF2B5EF4-FFF2-40B4-BE49-F238E27FC236}">
                <a16:creationId xmlns:a16="http://schemas.microsoft.com/office/drawing/2014/main" id="{FFD24C91-D64B-4E74-A9BA-EC7479E9304F}"/>
              </a:ext>
            </a:extLst>
          </p:cNvPr>
          <p:cNvSpPr/>
          <p:nvPr/>
        </p:nvSpPr>
        <p:spPr>
          <a:xfrm rot="625775">
            <a:off x="12233122" y="697934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6" name="Ellipse 335">
            <a:extLst>
              <a:ext uri="{FF2B5EF4-FFF2-40B4-BE49-F238E27FC236}">
                <a16:creationId xmlns:a16="http://schemas.microsoft.com/office/drawing/2014/main" id="{FC2EDF61-17AA-43A1-BAD9-FB0B46B6F8AA}"/>
              </a:ext>
            </a:extLst>
          </p:cNvPr>
          <p:cNvSpPr/>
          <p:nvPr/>
        </p:nvSpPr>
        <p:spPr>
          <a:xfrm rot="625775">
            <a:off x="12153885" y="70398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37" name="Image 336">
            <a:extLst>
              <a:ext uri="{FF2B5EF4-FFF2-40B4-BE49-F238E27FC236}">
                <a16:creationId xmlns:a16="http://schemas.microsoft.com/office/drawing/2014/main" id="{11B82D97-5913-41BA-877F-591E1E8CA4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5198" y="7227142"/>
            <a:ext cx="2339998" cy="3240931"/>
          </a:xfrm>
          <a:prstGeom prst="rect">
            <a:avLst/>
          </a:prstGeom>
          <a:ln>
            <a:solidFill>
              <a:schemeClr val="bg1"/>
            </a:solidFill>
          </a:ln>
        </p:spPr>
      </p:pic>
      <p:sp>
        <p:nvSpPr>
          <p:cNvPr id="338" name="ZoneTexte 337">
            <a:extLst>
              <a:ext uri="{FF2B5EF4-FFF2-40B4-BE49-F238E27FC236}">
                <a16:creationId xmlns:a16="http://schemas.microsoft.com/office/drawing/2014/main" id="{1834147C-5040-4837-B2F6-C32B46D2F4AB}"/>
              </a:ext>
            </a:extLst>
          </p:cNvPr>
          <p:cNvSpPr txBox="1"/>
          <p:nvPr/>
        </p:nvSpPr>
        <p:spPr>
          <a:xfrm>
            <a:off x="3192665" y="7460390"/>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339" name="ZoneTexte 338">
            <a:extLst>
              <a:ext uri="{FF2B5EF4-FFF2-40B4-BE49-F238E27FC236}">
                <a16:creationId xmlns:a16="http://schemas.microsoft.com/office/drawing/2014/main" id="{19518957-8A16-4BD3-A701-2B7D2CF7F07E}"/>
              </a:ext>
            </a:extLst>
          </p:cNvPr>
          <p:cNvSpPr txBox="1"/>
          <p:nvPr/>
        </p:nvSpPr>
        <p:spPr>
          <a:xfrm>
            <a:off x="3315012" y="8290286"/>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Hybrid OA</a:t>
            </a:r>
            <a:endParaRPr lang="fr-CH" sz="1400" dirty="0">
              <a:solidFill>
                <a:schemeClr val="bg1"/>
              </a:solidFill>
              <a:latin typeface="Century Gothic" panose="020B0502020202020204" pitchFamily="34" charset="0"/>
            </a:endParaRPr>
          </a:p>
        </p:txBody>
      </p:sp>
      <p:sp>
        <p:nvSpPr>
          <p:cNvPr id="340" name="ZoneTexte 339">
            <a:extLst>
              <a:ext uri="{FF2B5EF4-FFF2-40B4-BE49-F238E27FC236}">
                <a16:creationId xmlns:a16="http://schemas.microsoft.com/office/drawing/2014/main" id="{6DA56BCB-8AA4-4DBD-8DBC-BE0F788810A9}"/>
              </a:ext>
            </a:extLst>
          </p:cNvPr>
          <p:cNvSpPr txBox="1"/>
          <p:nvPr/>
        </p:nvSpPr>
        <p:spPr>
          <a:xfrm>
            <a:off x="3312359" y="8933084"/>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24 months</a:t>
            </a:r>
          </a:p>
        </p:txBody>
      </p:sp>
      <p:sp>
        <p:nvSpPr>
          <p:cNvPr id="341" name="ZoneTexte 340">
            <a:extLst>
              <a:ext uri="{FF2B5EF4-FFF2-40B4-BE49-F238E27FC236}">
                <a16:creationId xmlns:a16="http://schemas.microsoft.com/office/drawing/2014/main" id="{E9DCED4F-F8CD-4F6E-8763-4C94FDD3532E}"/>
              </a:ext>
            </a:extLst>
          </p:cNvPr>
          <p:cNvSpPr txBox="1"/>
          <p:nvPr/>
        </p:nvSpPr>
        <p:spPr>
          <a:xfrm>
            <a:off x="3315013" y="9661072"/>
            <a:ext cx="2187798" cy="461665"/>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a:t>
            </a:r>
            <a:r>
              <a:rPr lang="fr-FR" sz="1000" b="1" dirty="0" err="1">
                <a:solidFill>
                  <a:schemeClr val="bg1"/>
                </a:solidFill>
                <a:latin typeface="Century Gothic" panose="020B0502020202020204" pitchFamily="34" charset="0"/>
              </a:rPr>
              <a:t>price</a:t>
            </a:r>
            <a:endParaRPr lang="fr-FR" sz="1000" b="1" dirty="0">
              <a:solidFill>
                <a:schemeClr val="bg1"/>
              </a:solidFill>
              <a:latin typeface="Century Gothic" panose="020B0502020202020204" pitchFamily="34" charset="0"/>
            </a:endParaRPr>
          </a:p>
          <a:p>
            <a:r>
              <a:rPr lang="fr-FR" sz="1400" dirty="0">
                <a:solidFill>
                  <a:schemeClr val="bg1"/>
                </a:solidFill>
                <a:latin typeface="Century Gothic" panose="020B0502020202020204" pitchFamily="34" charset="0"/>
              </a:rPr>
              <a:t>3000 $</a:t>
            </a:r>
            <a:endParaRPr lang="fr-CH" sz="1400" dirty="0">
              <a:solidFill>
                <a:schemeClr val="bg1"/>
              </a:solidFill>
              <a:latin typeface="Century Gothic" panose="020B0502020202020204" pitchFamily="34" charset="0"/>
            </a:endParaRPr>
          </a:p>
        </p:txBody>
      </p:sp>
      <p:grpSp>
        <p:nvGrpSpPr>
          <p:cNvPr id="342" name="Groupe 341">
            <a:extLst>
              <a:ext uri="{FF2B5EF4-FFF2-40B4-BE49-F238E27FC236}">
                <a16:creationId xmlns:a16="http://schemas.microsoft.com/office/drawing/2014/main" id="{5D2787FC-EDE2-4A3E-B384-2359A85AC3B3}"/>
              </a:ext>
            </a:extLst>
          </p:cNvPr>
          <p:cNvGrpSpPr/>
          <p:nvPr/>
        </p:nvGrpSpPr>
        <p:grpSpPr>
          <a:xfrm>
            <a:off x="4889831" y="7526755"/>
            <a:ext cx="429578" cy="429578"/>
            <a:chOff x="1597259" y="2835323"/>
            <a:chExt cx="1065256" cy="1065256"/>
          </a:xfrm>
        </p:grpSpPr>
        <p:sp>
          <p:nvSpPr>
            <p:cNvPr id="343" name="Ellipse 342">
              <a:extLst>
                <a:ext uri="{FF2B5EF4-FFF2-40B4-BE49-F238E27FC236}">
                  <a16:creationId xmlns:a16="http://schemas.microsoft.com/office/drawing/2014/main" id="{459FC955-0033-43D2-8C73-DFABC1680FDC}"/>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4" name="Graphique 343" descr="Arbre à feuilles caduques">
              <a:extLst>
                <a:ext uri="{FF2B5EF4-FFF2-40B4-BE49-F238E27FC236}">
                  <a16:creationId xmlns:a16="http://schemas.microsoft.com/office/drawing/2014/main" id="{682FA4AC-E56D-4238-9A5B-4F930DDE387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345" name="Larme 344">
            <a:extLst>
              <a:ext uri="{FF2B5EF4-FFF2-40B4-BE49-F238E27FC236}">
                <a16:creationId xmlns:a16="http://schemas.microsoft.com/office/drawing/2014/main" id="{0E486907-6D72-4FFD-AE20-5CAF56307118}"/>
              </a:ext>
            </a:extLst>
          </p:cNvPr>
          <p:cNvSpPr/>
          <p:nvPr/>
        </p:nvSpPr>
        <p:spPr>
          <a:xfrm rot="5400000">
            <a:off x="4657293" y="9598297"/>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6" name="ZoneTexte 345">
            <a:extLst>
              <a:ext uri="{FF2B5EF4-FFF2-40B4-BE49-F238E27FC236}">
                <a16:creationId xmlns:a16="http://schemas.microsoft.com/office/drawing/2014/main" id="{B4B80185-4F0E-4108-9C1D-04648B056792}"/>
              </a:ext>
            </a:extLst>
          </p:cNvPr>
          <p:cNvSpPr txBox="1"/>
          <p:nvPr/>
        </p:nvSpPr>
        <p:spPr>
          <a:xfrm>
            <a:off x="4663288" y="9660558"/>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347" name="Arc plein 346">
            <a:extLst>
              <a:ext uri="{FF2B5EF4-FFF2-40B4-BE49-F238E27FC236}">
                <a16:creationId xmlns:a16="http://schemas.microsoft.com/office/drawing/2014/main" id="{A6426088-6A04-4B88-AD42-BDBBEC5DCE6F}"/>
              </a:ext>
            </a:extLst>
          </p:cNvPr>
          <p:cNvSpPr/>
          <p:nvPr/>
        </p:nvSpPr>
        <p:spPr>
          <a:xfrm rot="2700000">
            <a:off x="4639365" y="10069873"/>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48" name="Arc plein 347">
            <a:extLst>
              <a:ext uri="{FF2B5EF4-FFF2-40B4-BE49-F238E27FC236}">
                <a16:creationId xmlns:a16="http://schemas.microsoft.com/office/drawing/2014/main" id="{C3438F54-1F00-4D4B-859F-DF8F7CFB38CE}"/>
              </a:ext>
            </a:extLst>
          </p:cNvPr>
          <p:cNvSpPr/>
          <p:nvPr/>
        </p:nvSpPr>
        <p:spPr>
          <a:xfrm rot="1342070">
            <a:off x="4944517" y="10221384"/>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349" name="Groupe 348">
            <a:extLst>
              <a:ext uri="{FF2B5EF4-FFF2-40B4-BE49-F238E27FC236}">
                <a16:creationId xmlns:a16="http://schemas.microsoft.com/office/drawing/2014/main" id="{D40ED66D-44AF-426D-AB63-4B9221D198C7}"/>
              </a:ext>
            </a:extLst>
          </p:cNvPr>
          <p:cNvGrpSpPr/>
          <p:nvPr/>
        </p:nvGrpSpPr>
        <p:grpSpPr>
          <a:xfrm rot="625775">
            <a:off x="5132705" y="10092876"/>
            <a:ext cx="288670" cy="288670"/>
            <a:chOff x="2590988" y="6826787"/>
            <a:chExt cx="288670" cy="288670"/>
          </a:xfrm>
        </p:grpSpPr>
        <p:sp>
          <p:nvSpPr>
            <p:cNvPr id="350" name="Cube 349">
              <a:extLst>
                <a:ext uri="{FF2B5EF4-FFF2-40B4-BE49-F238E27FC236}">
                  <a16:creationId xmlns:a16="http://schemas.microsoft.com/office/drawing/2014/main" id="{8252555C-B1B5-4AF9-BA96-DFAD5902C6DA}"/>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1" name="Ellipse 350">
              <a:extLst>
                <a:ext uri="{FF2B5EF4-FFF2-40B4-BE49-F238E27FC236}">
                  <a16:creationId xmlns:a16="http://schemas.microsoft.com/office/drawing/2014/main" id="{B6DF8041-65EA-41E6-8B0E-F45349D226B4}"/>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2" name="Ellipse 351">
              <a:extLst>
                <a:ext uri="{FF2B5EF4-FFF2-40B4-BE49-F238E27FC236}">
                  <a16:creationId xmlns:a16="http://schemas.microsoft.com/office/drawing/2014/main" id="{02AA4EFD-DC89-4A77-8564-AC04E3B3528E}"/>
                </a:ext>
              </a:extLst>
            </p:cNvPr>
            <p:cNvSpPr/>
            <p:nvPr/>
          </p:nvSpPr>
          <p:spPr>
            <a:xfrm>
              <a:off x="2689342" y="696938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3" name="Ellipse 352">
              <a:extLst>
                <a:ext uri="{FF2B5EF4-FFF2-40B4-BE49-F238E27FC236}">
                  <a16:creationId xmlns:a16="http://schemas.microsoft.com/office/drawing/2014/main" id="{E63F16EB-C6C4-4B4E-935D-07C0B8D5443A}"/>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4" name="Ellipse 353">
              <a:extLst>
                <a:ext uri="{FF2B5EF4-FFF2-40B4-BE49-F238E27FC236}">
                  <a16:creationId xmlns:a16="http://schemas.microsoft.com/office/drawing/2014/main" id="{08553660-32A0-4707-A6EC-42C5C1A37DFC}"/>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5" name="Ellipse 354">
              <a:extLst>
                <a:ext uri="{FF2B5EF4-FFF2-40B4-BE49-F238E27FC236}">
                  <a16:creationId xmlns:a16="http://schemas.microsoft.com/office/drawing/2014/main" id="{F4DBAF07-692E-45CA-B6B1-1DA6E3D569DF}"/>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56" name="Image 355">
            <a:extLst>
              <a:ext uri="{FF2B5EF4-FFF2-40B4-BE49-F238E27FC236}">
                <a16:creationId xmlns:a16="http://schemas.microsoft.com/office/drawing/2014/main" id="{F23B53C2-A59B-4EE5-A0D5-CEB664AB50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8899" y="7227405"/>
            <a:ext cx="2339998" cy="3240931"/>
          </a:xfrm>
          <a:prstGeom prst="rect">
            <a:avLst/>
          </a:prstGeom>
          <a:ln>
            <a:solidFill>
              <a:schemeClr val="bg1"/>
            </a:solidFill>
          </a:ln>
        </p:spPr>
      </p:pic>
      <p:sp>
        <p:nvSpPr>
          <p:cNvPr id="357" name="ZoneTexte 356">
            <a:extLst>
              <a:ext uri="{FF2B5EF4-FFF2-40B4-BE49-F238E27FC236}">
                <a16:creationId xmlns:a16="http://schemas.microsoft.com/office/drawing/2014/main" id="{68240543-3FC8-4DDC-B4EC-6FC031C4F639}"/>
              </a:ext>
            </a:extLst>
          </p:cNvPr>
          <p:cNvSpPr txBox="1"/>
          <p:nvPr/>
        </p:nvSpPr>
        <p:spPr>
          <a:xfrm>
            <a:off x="5526366" y="7460653"/>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358" name="ZoneTexte 357">
            <a:extLst>
              <a:ext uri="{FF2B5EF4-FFF2-40B4-BE49-F238E27FC236}">
                <a16:creationId xmlns:a16="http://schemas.microsoft.com/office/drawing/2014/main" id="{16A4D13B-005E-404D-B429-C5B1FF9613A8}"/>
              </a:ext>
            </a:extLst>
          </p:cNvPr>
          <p:cNvSpPr txBox="1"/>
          <p:nvPr/>
        </p:nvSpPr>
        <p:spPr>
          <a:xfrm>
            <a:off x="5648713" y="8290549"/>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Hybrid OA</a:t>
            </a:r>
            <a:endParaRPr lang="fr-CH" sz="1400" dirty="0">
              <a:solidFill>
                <a:schemeClr val="bg1"/>
              </a:solidFill>
              <a:latin typeface="Century Gothic" panose="020B0502020202020204" pitchFamily="34" charset="0"/>
            </a:endParaRPr>
          </a:p>
        </p:txBody>
      </p:sp>
      <p:sp>
        <p:nvSpPr>
          <p:cNvPr id="359" name="ZoneTexte 358">
            <a:extLst>
              <a:ext uri="{FF2B5EF4-FFF2-40B4-BE49-F238E27FC236}">
                <a16:creationId xmlns:a16="http://schemas.microsoft.com/office/drawing/2014/main" id="{4F50C9C9-98CB-4BFA-A2E8-C8FA61DFC7DF}"/>
              </a:ext>
            </a:extLst>
          </p:cNvPr>
          <p:cNvSpPr txBox="1"/>
          <p:nvPr/>
        </p:nvSpPr>
        <p:spPr>
          <a:xfrm>
            <a:off x="5646060" y="8933347"/>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24 months</a:t>
            </a:r>
          </a:p>
        </p:txBody>
      </p:sp>
      <p:sp>
        <p:nvSpPr>
          <p:cNvPr id="360" name="ZoneTexte 359">
            <a:extLst>
              <a:ext uri="{FF2B5EF4-FFF2-40B4-BE49-F238E27FC236}">
                <a16:creationId xmlns:a16="http://schemas.microsoft.com/office/drawing/2014/main" id="{FE3111CA-EA4A-4522-811F-334B74731A59}"/>
              </a:ext>
            </a:extLst>
          </p:cNvPr>
          <p:cNvSpPr txBox="1"/>
          <p:nvPr/>
        </p:nvSpPr>
        <p:spPr>
          <a:xfrm>
            <a:off x="5648714" y="9661335"/>
            <a:ext cx="2187798" cy="461665"/>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a:t>
            </a:r>
            <a:r>
              <a:rPr lang="fr-FR" sz="1000" b="1" dirty="0" err="1">
                <a:solidFill>
                  <a:schemeClr val="bg1"/>
                </a:solidFill>
                <a:latin typeface="Century Gothic" panose="020B0502020202020204" pitchFamily="34" charset="0"/>
              </a:rPr>
              <a:t>price</a:t>
            </a:r>
            <a:endParaRPr lang="fr-FR" sz="1000" b="1" dirty="0">
              <a:solidFill>
                <a:schemeClr val="bg1"/>
              </a:solidFill>
              <a:latin typeface="Century Gothic" panose="020B0502020202020204" pitchFamily="34" charset="0"/>
            </a:endParaRPr>
          </a:p>
          <a:p>
            <a:r>
              <a:rPr lang="fr-FR" sz="1400" dirty="0">
                <a:solidFill>
                  <a:schemeClr val="bg1"/>
                </a:solidFill>
                <a:latin typeface="Century Gothic" panose="020B0502020202020204" pitchFamily="34" charset="0"/>
              </a:rPr>
              <a:t>3000 $</a:t>
            </a:r>
            <a:endParaRPr lang="fr-CH" sz="1400" dirty="0">
              <a:solidFill>
                <a:schemeClr val="bg1"/>
              </a:solidFill>
              <a:latin typeface="Century Gothic" panose="020B0502020202020204" pitchFamily="34" charset="0"/>
            </a:endParaRPr>
          </a:p>
        </p:txBody>
      </p:sp>
      <p:grpSp>
        <p:nvGrpSpPr>
          <p:cNvPr id="361" name="Groupe 360">
            <a:extLst>
              <a:ext uri="{FF2B5EF4-FFF2-40B4-BE49-F238E27FC236}">
                <a16:creationId xmlns:a16="http://schemas.microsoft.com/office/drawing/2014/main" id="{95C9B76B-3A7D-4478-A258-208D282197E0}"/>
              </a:ext>
            </a:extLst>
          </p:cNvPr>
          <p:cNvGrpSpPr/>
          <p:nvPr/>
        </p:nvGrpSpPr>
        <p:grpSpPr>
          <a:xfrm>
            <a:off x="7223532" y="7527018"/>
            <a:ext cx="429578" cy="429578"/>
            <a:chOff x="1597259" y="2835323"/>
            <a:chExt cx="1065256" cy="1065256"/>
          </a:xfrm>
        </p:grpSpPr>
        <p:sp>
          <p:nvSpPr>
            <p:cNvPr id="362" name="Ellipse 361">
              <a:extLst>
                <a:ext uri="{FF2B5EF4-FFF2-40B4-BE49-F238E27FC236}">
                  <a16:creationId xmlns:a16="http://schemas.microsoft.com/office/drawing/2014/main" id="{ED70D05F-72D8-4FE0-A413-D44FAEC9D94B}"/>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3" name="Graphique 362" descr="Arbre à feuilles caduques">
              <a:extLst>
                <a:ext uri="{FF2B5EF4-FFF2-40B4-BE49-F238E27FC236}">
                  <a16:creationId xmlns:a16="http://schemas.microsoft.com/office/drawing/2014/main" id="{6B5EFB45-0DC3-441F-B127-F1791E3A7B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364" name="Larme 363">
            <a:extLst>
              <a:ext uri="{FF2B5EF4-FFF2-40B4-BE49-F238E27FC236}">
                <a16:creationId xmlns:a16="http://schemas.microsoft.com/office/drawing/2014/main" id="{CEE2A32A-7085-41E9-BF30-3027889613FF}"/>
              </a:ext>
            </a:extLst>
          </p:cNvPr>
          <p:cNvSpPr/>
          <p:nvPr/>
        </p:nvSpPr>
        <p:spPr>
          <a:xfrm rot="5400000">
            <a:off x="6990994" y="9598560"/>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5" name="ZoneTexte 364">
            <a:extLst>
              <a:ext uri="{FF2B5EF4-FFF2-40B4-BE49-F238E27FC236}">
                <a16:creationId xmlns:a16="http://schemas.microsoft.com/office/drawing/2014/main" id="{0196B43D-231D-4FAF-8134-350E1E323C7D}"/>
              </a:ext>
            </a:extLst>
          </p:cNvPr>
          <p:cNvSpPr txBox="1"/>
          <p:nvPr/>
        </p:nvSpPr>
        <p:spPr>
          <a:xfrm>
            <a:off x="6996989" y="9660821"/>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366" name="Arc plein 365">
            <a:extLst>
              <a:ext uri="{FF2B5EF4-FFF2-40B4-BE49-F238E27FC236}">
                <a16:creationId xmlns:a16="http://schemas.microsoft.com/office/drawing/2014/main" id="{CD524C5C-ED8C-45AA-8F6A-B158F38CEF2A}"/>
              </a:ext>
            </a:extLst>
          </p:cNvPr>
          <p:cNvSpPr/>
          <p:nvPr/>
        </p:nvSpPr>
        <p:spPr>
          <a:xfrm rot="2700000">
            <a:off x="6973066" y="10070136"/>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67" name="Arc plein 366">
            <a:extLst>
              <a:ext uri="{FF2B5EF4-FFF2-40B4-BE49-F238E27FC236}">
                <a16:creationId xmlns:a16="http://schemas.microsoft.com/office/drawing/2014/main" id="{E5A093CC-7237-4A79-A7DD-4A0D78A48AFA}"/>
              </a:ext>
            </a:extLst>
          </p:cNvPr>
          <p:cNvSpPr/>
          <p:nvPr/>
        </p:nvSpPr>
        <p:spPr>
          <a:xfrm rot="1342070">
            <a:off x="7278218" y="10221647"/>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368" name="Groupe 367">
            <a:extLst>
              <a:ext uri="{FF2B5EF4-FFF2-40B4-BE49-F238E27FC236}">
                <a16:creationId xmlns:a16="http://schemas.microsoft.com/office/drawing/2014/main" id="{17439ECA-99E7-4A18-AC37-976ADFB86237}"/>
              </a:ext>
            </a:extLst>
          </p:cNvPr>
          <p:cNvGrpSpPr/>
          <p:nvPr/>
        </p:nvGrpSpPr>
        <p:grpSpPr>
          <a:xfrm rot="625775">
            <a:off x="7466406" y="10093139"/>
            <a:ext cx="288670" cy="288670"/>
            <a:chOff x="2590988" y="6826787"/>
            <a:chExt cx="288670" cy="288670"/>
          </a:xfrm>
        </p:grpSpPr>
        <p:sp>
          <p:nvSpPr>
            <p:cNvPr id="369" name="Cube 368">
              <a:extLst>
                <a:ext uri="{FF2B5EF4-FFF2-40B4-BE49-F238E27FC236}">
                  <a16:creationId xmlns:a16="http://schemas.microsoft.com/office/drawing/2014/main" id="{7EFE7B59-1ED0-4646-ACAE-C0C097026768}"/>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0" name="Ellipse 369">
              <a:extLst>
                <a:ext uri="{FF2B5EF4-FFF2-40B4-BE49-F238E27FC236}">
                  <a16:creationId xmlns:a16="http://schemas.microsoft.com/office/drawing/2014/main" id="{F252C167-22AD-442E-BF65-8D8789DB8D97}"/>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1" name="Ellipse 370">
              <a:extLst>
                <a:ext uri="{FF2B5EF4-FFF2-40B4-BE49-F238E27FC236}">
                  <a16:creationId xmlns:a16="http://schemas.microsoft.com/office/drawing/2014/main" id="{A5C28159-EC15-406E-B3F7-96BADCE30DE3}"/>
                </a:ext>
              </a:extLst>
            </p:cNvPr>
            <p:cNvSpPr/>
            <p:nvPr/>
          </p:nvSpPr>
          <p:spPr>
            <a:xfrm>
              <a:off x="2689342" y="696938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2" name="Ellipse 371">
              <a:extLst>
                <a:ext uri="{FF2B5EF4-FFF2-40B4-BE49-F238E27FC236}">
                  <a16:creationId xmlns:a16="http://schemas.microsoft.com/office/drawing/2014/main" id="{A508531D-7105-45EF-9680-FC5864494EB6}"/>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3" name="Ellipse 372">
              <a:extLst>
                <a:ext uri="{FF2B5EF4-FFF2-40B4-BE49-F238E27FC236}">
                  <a16:creationId xmlns:a16="http://schemas.microsoft.com/office/drawing/2014/main" id="{64FE9E38-648B-4E4D-B65A-2C622583FF0C}"/>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4" name="Ellipse 373">
              <a:extLst>
                <a:ext uri="{FF2B5EF4-FFF2-40B4-BE49-F238E27FC236}">
                  <a16:creationId xmlns:a16="http://schemas.microsoft.com/office/drawing/2014/main" id="{6BF0F859-65B9-4AF7-9608-29F7393B8DFC}"/>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75" name="Image 374">
            <a:extLst>
              <a:ext uri="{FF2B5EF4-FFF2-40B4-BE49-F238E27FC236}">
                <a16:creationId xmlns:a16="http://schemas.microsoft.com/office/drawing/2014/main" id="{69D61487-B993-4CE1-B2C5-0E21C61161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4485" y="7227142"/>
            <a:ext cx="2339998" cy="3240931"/>
          </a:xfrm>
          <a:prstGeom prst="rect">
            <a:avLst/>
          </a:prstGeom>
          <a:ln>
            <a:solidFill>
              <a:schemeClr val="bg1"/>
            </a:solidFill>
          </a:ln>
        </p:spPr>
      </p:pic>
      <p:sp>
        <p:nvSpPr>
          <p:cNvPr id="376" name="ZoneTexte 375">
            <a:extLst>
              <a:ext uri="{FF2B5EF4-FFF2-40B4-BE49-F238E27FC236}">
                <a16:creationId xmlns:a16="http://schemas.microsoft.com/office/drawing/2014/main" id="{80DA9E2E-1EF3-4EBE-AB3E-D885FB494F65}"/>
              </a:ext>
            </a:extLst>
          </p:cNvPr>
          <p:cNvSpPr txBox="1"/>
          <p:nvPr/>
        </p:nvSpPr>
        <p:spPr>
          <a:xfrm>
            <a:off x="7871952" y="7460390"/>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377" name="ZoneTexte 376">
            <a:extLst>
              <a:ext uri="{FF2B5EF4-FFF2-40B4-BE49-F238E27FC236}">
                <a16:creationId xmlns:a16="http://schemas.microsoft.com/office/drawing/2014/main" id="{8937413F-929A-4DA2-86D1-37C739B7E536}"/>
              </a:ext>
            </a:extLst>
          </p:cNvPr>
          <p:cNvSpPr txBox="1"/>
          <p:nvPr/>
        </p:nvSpPr>
        <p:spPr>
          <a:xfrm>
            <a:off x="7994299" y="8290286"/>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Hybrid OA</a:t>
            </a:r>
            <a:endParaRPr lang="fr-CH" sz="1400" dirty="0">
              <a:solidFill>
                <a:schemeClr val="bg1"/>
              </a:solidFill>
              <a:latin typeface="Century Gothic" panose="020B0502020202020204" pitchFamily="34" charset="0"/>
            </a:endParaRPr>
          </a:p>
        </p:txBody>
      </p:sp>
      <p:sp>
        <p:nvSpPr>
          <p:cNvPr id="378" name="ZoneTexte 377">
            <a:extLst>
              <a:ext uri="{FF2B5EF4-FFF2-40B4-BE49-F238E27FC236}">
                <a16:creationId xmlns:a16="http://schemas.microsoft.com/office/drawing/2014/main" id="{D1879B26-FD3C-4980-82DD-7C5B8640E1E0}"/>
              </a:ext>
            </a:extLst>
          </p:cNvPr>
          <p:cNvSpPr txBox="1"/>
          <p:nvPr/>
        </p:nvSpPr>
        <p:spPr>
          <a:xfrm>
            <a:off x="7991646" y="8933084"/>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24 months</a:t>
            </a:r>
          </a:p>
        </p:txBody>
      </p:sp>
      <p:sp>
        <p:nvSpPr>
          <p:cNvPr id="379" name="ZoneTexte 378">
            <a:extLst>
              <a:ext uri="{FF2B5EF4-FFF2-40B4-BE49-F238E27FC236}">
                <a16:creationId xmlns:a16="http://schemas.microsoft.com/office/drawing/2014/main" id="{0A5CB391-D329-4D94-980E-0ABEECD8AE56}"/>
              </a:ext>
            </a:extLst>
          </p:cNvPr>
          <p:cNvSpPr txBox="1"/>
          <p:nvPr/>
        </p:nvSpPr>
        <p:spPr>
          <a:xfrm>
            <a:off x="7994300" y="9661072"/>
            <a:ext cx="2187798" cy="461665"/>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a:t>
            </a:r>
            <a:r>
              <a:rPr lang="fr-FR" sz="1000" b="1" dirty="0" err="1">
                <a:solidFill>
                  <a:schemeClr val="bg1"/>
                </a:solidFill>
                <a:latin typeface="Century Gothic" panose="020B0502020202020204" pitchFamily="34" charset="0"/>
              </a:rPr>
              <a:t>price</a:t>
            </a:r>
            <a:endParaRPr lang="fr-FR" sz="1000" b="1" dirty="0">
              <a:solidFill>
                <a:schemeClr val="bg1"/>
              </a:solidFill>
              <a:latin typeface="Century Gothic" panose="020B0502020202020204" pitchFamily="34" charset="0"/>
            </a:endParaRPr>
          </a:p>
          <a:p>
            <a:r>
              <a:rPr lang="fr-FR" sz="1400" dirty="0">
                <a:solidFill>
                  <a:schemeClr val="bg1"/>
                </a:solidFill>
                <a:latin typeface="Century Gothic" panose="020B0502020202020204" pitchFamily="34" charset="0"/>
              </a:rPr>
              <a:t>3000 $</a:t>
            </a:r>
            <a:endParaRPr lang="fr-CH" sz="1400" dirty="0">
              <a:solidFill>
                <a:schemeClr val="bg1"/>
              </a:solidFill>
              <a:latin typeface="Century Gothic" panose="020B0502020202020204" pitchFamily="34" charset="0"/>
            </a:endParaRPr>
          </a:p>
        </p:txBody>
      </p:sp>
      <p:grpSp>
        <p:nvGrpSpPr>
          <p:cNvPr id="380" name="Groupe 379">
            <a:extLst>
              <a:ext uri="{FF2B5EF4-FFF2-40B4-BE49-F238E27FC236}">
                <a16:creationId xmlns:a16="http://schemas.microsoft.com/office/drawing/2014/main" id="{A844B929-D798-4E6A-A483-C48846435BAB}"/>
              </a:ext>
            </a:extLst>
          </p:cNvPr>
          <p:cNvGrpSpPr/>
          <p:nvPr/>
        </p:nvGrpSpPr>
        <p:grpSpPr>
          <a:xfrm>
            <a:off x="9569118" y="7526755"/>
            <a:ext cx="429578" cy="429578"/>
            <a:chOff x="1597259" y="2835323"/>
            <a:chExt cx="1065256" cy="1065256"/>
          </a:xfrm>
        </p:grpSpPr>
        <p:sp>
          <p:nvSpPr>
            <p:cNvPr id="381" name="Ellipse 380">
              <a:extLst>
                <a:ext uri="{FF2B5EF4-FFF2-40B4-BE49-F238E27FC236}">
                  <a16:creationId xmlns:a16="http://schemas.microsoft.com/office/drawing/2014/main" id="{64B3AA8B-5149-4F20-B749-29CCC752B544}"/>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2" name="Graphique 381" descr="Arbre à feuilles caduques">
              <a:extLst>
                <a:ext uri="{FF2B5EF4-FFF2-40B4-BE49-F238E27FC236}">
                  <a16:creationId xmlns:a16="http://schemas.microsoft.com/office/drawing/2014/main" id="{F9A2A728-E683-4D4C-B60D-5756317C1B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383" name="Larme 382">
            <a:extLst>
              <a:ext uri="{FF2B5EF4-FFF2-40B4-BE49-F238E27FC236}">
                <a16:creationId xmlns:a16="http://schemas.microsoft.com/office/drawing/2014/main" id="{04304442-7938-4AD9-BD0C-89AD7E2B1CAA}"/>
              </a:ext>
            </a:extLst>
          </p:cNvPr>
          <p:cNvSpPr/>
          <p:nvPr/>
        </p:nvSpPr>
        <p:spPr>
          <a:xfrm rot="5400000">
            <a:off x="9336580" y="9598297"/>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4" name="ZoneTexte 383">
            <a:extLst>
              <a:ext uri="{FF2B5EF4-FFF2-40B4-BE49-F238E27FC236}">
                <a16:creationId xmlns:a16="http://schemas.microsoft.com/office/drawing/2014/main" id="{BC92F290-711B-4C4D-BEA7-7CE9FFB44831}"/>
              </a:ext>
            </a:extLst>
          </p:cNvPr>
          <p:cNvSpPr txBox="1"/>
          <p:nvPr/>
        </p:nvSpPr>
        <p:spPr>
          <a:xfrm>
            <a:off x="9342575" y="9660558"/>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385" name="Arc plein 384">
            <a:extLst>
              <a:ext uri="{FF2B5EF4-FFF2-40B4-BE49-F238E27FC236}">
                <a16:creationId xmlns:a16="http://schemas.microsoft.com/office/drawing/2014/main" id="{79BB339A-29F1-4BE8-890D-7B23928668F5}"/>
              </a:ext>
            </a:extLst>
          </p:cNvPr>
          <p:cNvSpPr/>
          <p:nvPr/>
        </p:nvSpPr>
        <p:spPr>
          <a:xfrm rot="2700000">
            <a:off x="9318652" y="10069873"/>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86" name="Arc plein 385">
            <a:extLst>
              <a:ext uri="{FF2B5EF4-FFF2-40B4-BE49-F238E27FC236}">
                <a16:creationId xmlns:a16="http://schemas.microsoft.com/office/drawing/2014/main" id="{C567B8DA-DDC0-4106-8FB8-079860D23D21}"/>
              </a:ext>
            </a:extLst>
          </p:cNvPr>
          <p:cNvSpPr/>
          <p:nvPr/>
        </p:nvSpPr>
        <p:spPr>
          <a:xfrm rot="1342070">
            <a:off x="9623804" y="10221384"/>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387" name="Groupe 386">
            <a:extLst>
              <a:ext uri="{FF2B5EF4-FFF2-40B4-BE49-F238E27FC236}">
                <a16:creationId xmlns:a16="http://schemas.microsoft.com/office/drawing/2014/main" id="{360B8E6D-D441-4231-ABED-0E6087F2AC7E}"/>
              </a:ext>
            </a:extLst>
          </p:cNvPr>
          <p:cNvGrpSpPr/>
          <p:nvPr/>
        </p:nvGrpSpPr>
        <p:grpSpPr>
          <a:xfrm rot="625775">
            <a:off x="9811992" y="10092876"/>
            <a:ext cx="288670" cy="288670"/>
            <a:chOff x="2590988" y="6826787"/>
            <a:chExt cx="288670" cy="288670"/>
          </a:xfrm>
        </p:grpSpPr>
        <p:sp>
          <p:nvSpPr>
            <p:cNvPr id="388" name="Cube 387">
              <a:extLst>
                <a:ext uri="{FF2B5EF4-FFF2-40B4-BE49-F238E27FC236}">
                  <a16:creationId xmlns:a16="http://schemas.microsoft.com/office/drawing/2014/main" id="{B4F0ACA2-E6C5-4804-9BB3-ACF645D70933}"/>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9" name="Ellipse 388">
              <a:extLst>
                <a:ext uri="{FF2B5EF4-FFF2-40B4-BE49-F238E27FC236}">
                  <a16:creationId xmlns:a16="http://schemas.microsoft.com/office/drawing/2014/main" id="{B3595452-747A-4A4C-966B-345048EB9AC2}"/>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0" name="Ellipse 389">
              <a:extLst>
                <a:ext uri="{FF2B5EF4-FFF2-40B4-BE49-F238E27FC236}">
                  <a16:creationId xmlns:a16="http://schemas.microsoft.com/office/drawing/2014/main" id="{FC33DFB1-EA3B-4A2E-ACA2-6D4831B18F82}"/>
                </a:ext>
              </a:extLst>
            </p:cNvPr>
            <p:cNvSpPr/>
            <p:nvPr/>
          </p:nvSpPr>
          <p:spPr>
            <a:xfrm>
              <a:off x="2689342" y="696938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1" name="Ellipse 390">
              <a:extLst>
                <a:ext uri="{FF2B5EF4-FFF2-40B4-BE49-F238E27FC236}">
                  <a16:creationId xmlns:a16="http://schemas.microsoft.com/office/drawing/2014/main" id="{D343C6C6-0AD0-42A3-BBC5-372AA0639CAE}"/>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2" name="Ellipse 391">
              <a:extLst>
                <a:ext uri="{FF2B5EF4-FFF2-40B4-BE49-F238E27FC236}">
                  <a16:creationId xmlns:a16="http://schemas.microsoft.com/office/drawing/2014/main" id="{00DC85AD-349F-40A2-AD75-78BFBDE6C12D}"/>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3" name="Ellipse 392">
              <a:extLst>
                <a:ext uri="{FF2B5EF4-FFF2-40B4-BE49-F238E27FC236}">
                  <a16:creationId xmlns:a16="http://schemas.microsoft.com/office/drawing/2014/main" id="{AB11B7B7-9742-43D9-AC90-DE7382A9CF04}"/>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94" name="Image 393">
            <a:extLst>
              <a:ext uri="{FF2B5EF4-FFF2-40B4-BE49-F238E27FC236}">
                <a16:creationId xmlns:a16="http://schemas.microsoft.com/office/drawing/2014/main" id="{58B7E490-434B-4766-B9A8-E1F2A2E1D4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1919" y="7224667"/>
            <a:ext cx="2339998" cy="3240931"/>
          </a:xfrm>
          <a:prstGeom prst="rect">
            <a:avLst/>
          </a:prstGeom>
          <a:ln>
            <a:solidFill>
              <a:schemeClr val="bg1"/>
            </a:solidFill>
          </a:ln>
        </p:spPr>
      </p:pic>
      <p:sp>
        <p:nvSpPr>
          <p:cNvPr id="395" name="ZoneTexte 394">
            <a:extLst>
              <a:ext uri="{FF2B5EF4-FFF2-40B4-BE49-F238E27FC236}">
                <a16:creationId xmlns:a16="http://schemas.microsoft.com/office/drawing/2014/main" id="{8A8442B2-D194-43CC-84B1-B58B7AA77925}"/>
              </a:ext>
            </a:extLst>
          </p:cNvPr>
          <p:cNvSpPr txBox="1"/>
          <p:nvPr/>
        </p:nvSpPr>
        <p:spPr>
          <a:xfrm>
            <a:off x="10209386" y="7457915"/>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396" name="ZoneTexte 395">
            <a:extLst>
              <a:ext uri="{FF2B5EF4-FFF2-40B4-BE49-F238E27FC236}">
                <a16:creationId xmlns:a16="http://schemas.microsoft.com/office/drawing/2014/main" id="{9CB32362-808A-440B-814F-516F017B5098}"/>
              </a:ext>
            </a:extLst>
          </p:cNvPr>
          <p:cNvSpPr txBox="1"/>
          <p:nvPr/>
        </p:nvSpPr>
        <p:spPr>
          <a:xfrm>
            <a:off x="10331733" y="8287811"/>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Hybrid OA</a:t>
            </a:r>
            <a:endParaRPr lang="fr-CH" sz="1400" dirty="0">
              <a:solidFill>
                <a:schemeClr val="bg1"/>
              </a:solidFill>
              <a:latin typeface="Century Gothic" panose="020B0502020202020204" pitchFamily="34" charset="0"/>
            </a:endParaRPr>
          </a:p>
        </p:txBody>
      </p:sp>
      <p:sp>
        <p:nvSpPr>
          <p:cNvPr id="397" name="ZoneTexte 396">
            <a:extLst>
              <a:ext uri="{FF2B5EF4-FFF2-40B4-BE49-F238E27FC236}">
                <a16:creationId xmlns:a16="http://schemas.microsoft.com/office/drawing/2014/main" id="{2D929856-B77E-40BB-90A3-EF5B347F1D83}"/>
              </a:ext>
            </a:extLst>
          </p:cNvPr>
          <p:cNvSpPr txBox="1"/>
          <p:nvPr/>
        </p:nvSpPr>
        <p:spPr>
          <a:xfrm>
            <a:off x="10329080" y="8930609"/>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24 months</a:t>
            </a:r>
          </a:p>
        </p:txBody>
      </p:sp>
      <p:sp>
        <p:nvSpPr>
          <p:cNvPr id="398" name="ZoneTexte 397">
            <a:extLst>
              <a:ext uri="{FF2B5EF4-FFF2-40B4-BE49-F238E27FC236}">
                <a16:creationId xmlns:a16="http://schemas.microsoft.com/office/drawing/2014/main" id="{3AF996F7-EC21-4563-9CD2-A2018436763C}"/>
              </a:ext>
            </a:extLst>
          </p:cNvPr>
          <p:cNvSpPr txBox="1"/>
          <p:nvPr/>
        </p:nvSpPr>
        <p:spPr>
          <a:xfrm>
            <a:off x="10331734" y="9658597"/>
            <a:ext cx="2187798" cy="461665"/>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a:t>
            </a:r>
            <a:r>
              <a:rPr lang="fr-FR" sz="1000" b="1" dirty="0" err="1">
                <a:solidFill>
                  <a:schemeClr val="bg1"/>
                </a:solidFill>
                <a:latin typeface="Century Gothic" panose="020B0502020202020204" pitchFamily="34" charset="0"/>
              </a:rPr>
              <a:t>price</a:t>
            </a:r>
            <a:endParaRPr lang="fr-FR" sz="1000" b="1" dirty="0">
              <a:solidFill>
                <a:schemeClr val="bg1"/>
              </a:solidFill>
              <a:latin typeface="Century Gothic" panose="020B0502020202020204" pitchFamily="34" charset="0"/>
            </a:endParaRPr>
          </a:p>
          <a:p>
            <a:r>
              <a:rPr lang="fr-FR" sz="1400" dirty="0">
                <a:solidFill>
                  <a:schemeClr val="bg1"/>
                </a:solidFill>
                <a:latin typeface="Century Gothic" panose="020B0502020202020204" pitchFamily="34" charset="0"/>
              </a:rPr>
              <a:t>3000 $</a:t>
            </a:r>
            <a:endParaRPr lang="fr-CH" sz="1400" dirty="0">
              <a:solidFill>
                <a:schemeClr val="bg1"/>
              </a:solidFill>
              <a:latin typeface="Century Gothic" panose="020B0502020202020204" pitchFamily="34" charset="0"/>
            </a:endParaRPr>
          </a:p>
        </p:txBody>
      </p:sp>
      <p:grpSp>
        <p:nvGrpSpPr>
          <p:cNvPr id="399" name="Groupe 398">
            <a:extLst>
              <a:ext uri="{FF2B5EF4-FFF2-40B4-BE49-F238E27FC236}">
                <a16:creationId xmlns:a16="http://schemas.microsoft.com/office/drawing/2014/main" id="{6710C302-A977-46B6-ABF4-8B274BFFCE5B}"/>
              </a:ext>
            </a:extLst>
          </p:cNvPr>
          <p:cNvGrpSpPr/>
          <p:nvPr/>
        </p:nvGrpSpPr>
        <p:grpSpPr>
          <a:xfrm>
            <a:off x="11906552" y="7524280"/>
            <a:ext cx="429578" cy="429578"/>
            <a:chOff x="1597259" y="2835323"/>
            <a:chExt cx="1065256" cy="1065256"/>
          </a:xfrm>
        </p:grpSpPr>
        <p:sp>
          <p:nvSpPr>
            <p:cNvPr id="400" name="Ellipse 399">
              <a:extLst>
                <a:ext uri="{FF2B5EF4-FFF2-40B4-BE49-F238E27FC236}">
                  <a16:creationId xmlns:a16="http://schemas.microsoft.com/office/drawing/2014/main" id="{A8FCB0B0-836B-4C5A-BF1C-BC18074EA757}"/>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1" name="Graphique 400" descr="Arbre à feuilles caduques">
              <a:extLst>
                <a:ext uri="{FF2B5EF4-FFF2-40B4-BE49-F238E27FC236}">
                  <a16:creationId xmlns:a16="http://schemas.microsoft.com/office/drawing/2014/main" id="{10D94CDD-39CD-4427-933E-274C6B0C6D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402" name="Larme 401">
            <a:extLst>
              <a:ext uri="{FF2B5EF4-FFF2-40B4-BE49-F238E27FC236}">
                <a16:creationId xmlns:a16="http://schemas.microsoft.com/office/drawing/2014/main" id="{B419BB0D-A25C-4656-982E-438441AA5ECA}"/>
              </a:ext>
            </a:extLst>
          </p:cNvPr>
          <p:cNvSpPr/>
          <p:nvPr/>
        </p:nvSpPr>
        <p:spPr>
          <a:xfrm rot="5400000">
            <a:off x="11674014" y="9595822"/>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3" name="ZoneTexte 402">
            <a:extLst>
              <a:ext uri="{FF2B5EF4-FFF2-40B4-BE49-F238E27FC236}">
                <a16:creationId xmlns:a16="http://schemas.microsoft.com/office/drawing/2014/main" id="{69F83B66-3744-49F7-AE3E-8257C097D7BC}"/>
              </a:ext>
            </a:extLst>
          </p:cNvPr>
          <p:cNvSpPr txBox="1"/>
          <p:nvPr/>
        </p:nvSpPr>
        <p:spPr>
          <a:xfrm>
            <a:off x="11680009" y="9658083"/>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404" name="Arc plein 403">
            <a:extLst>
              <a:ext uri="{FF2B5EF4-FFF2-40B4-BE49-F238E27FC236}">
                <a16:creationId xmlns:a16="http://schemas.microsoft.com/office/drawing/2014/main" id="{3AA25E32-20D4-4417-BD04-C4D18EEB033A}"/>
              </a:ext>
            </a:extLst>
          </p:cNvPr>
          <p:cNvSpPr/>
          <p:nvPr/>
        </p:nvSpPr>
        <p:spPr>
          <a:xfrm rot="2700000">
            <a:off x="11656086" y="10067398"/>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05" name="Arc plein 404">
            <a:extLst>
              <a:ext uri="{FF2B5EF4-FFF2-40B4-BE49-F238E27FC236}">
                <a16:creationId xmlns:a16="http://schemas.microsoft.com/office/drawing/2014/main" id="{D10C21FF-A31A-4E6A-9EA5-CB05A38946C1}"/>
              </a:ext>
            </a:extLst>
          </p:cNvPr>
          <p:cNvSpPr/>
          <p:nvPr/>
        </p:nvSpPr>
        <p:spPr>
          <a:xfrm rot="1342070">
            <a:off x="11961238" y="10218909"/>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406" name="Groupe 405">
            <a:extLst>
              <a:ext uri="{FF2B5EF4-FFF2-40B4-BE49-F238E27FC236}">
                <a16:creationId xmlns:a16="http://schemas.microsoft.com/office/drawing/2014/main" id="{64C8E1A0-9A52-4719-B460-ACF3A72614F6}"/>
              </a:ext>
            </a:extLst>
          </p:cNvPr>
          <p:cNvGrpSpPr/>
          <p:nvPr/>
        </p:nvGrpSpPr>
        <p:grpSpPr>
          <a:xfrm rot="625775">
            <a:off x="12149426" y="10090401"/>
            <a:ext cx="288670" cy="288670"/>
            <a:chOff x="2590988" y="6826787"/>
            <a:chExt cx="288670" cy="288670"/>
          </a:xfrm>
        </p:grpSpPr>
        <p:sp>
          <p:nvSpPr>
            <p:cNvPr id="407" name="Cube 406">
              <a:extLst>
                <a:ext uri="{FF2B5EF4-FFF2-40B4-BE49-F238E27FC236}">
                  <a16:creationId xmlns:a16="http://schemas.microsoft.com/office/drawing/2014/main" id="{A56B9D92-ECE3-4799-8127-274BCCE41D19}"/>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8" name="Ellipse 407">
              <a:extLst>
                <a:ext uri="{FF2B5EF4-FFF2-40B4-BE49-F238E27FC236}">
                  <a16:creationId xmlns:a16="http://schemas.microsoft.com/office/drawing/2014/main" id="{4909D432-B0C6-4B15-BFDF-1226EDA7A184}"/>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9" name="Ellipse 408">
              <a:extLst>
                <a:ext uri="{FF2B5EF4-FFF2-40B4-BE49-F238E27FC236}">
                  <a16:creationId xmlns:a16="http://schemas.microsoft.com/office/drawing/2014/main" id="{DEAA17DD-0122-4428-B1C1-C4B8D8DFC778}"/>
                </a:ext>
              </a:extLst>
            </p:cNvPr>
            <p:cNvSpPr/>
            <p:nvPr/>
          </p:nvSpPr>
          <p:spPr>
            <a:xfrm>
              <a:off x="2689342" y="696938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0" name="Ellipse 409">
              <a:extLst>
                <a:ext uri="{FF2B5EF4-FFF2-40B4-BE49-F238E27FC236}">
                  <a16:creationId xmlns:a16="http://schemas.microsoft.com/office/drawing/2014/main" id="{7BA7C674-4DAD-43FC-8796-D944CE35FDF1}"/>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1" name="Ellipse 410">
              <a:extLst>
                <a:ext uri="{FF2B5EF4-FFF2-40B4-BE49-F238E27FC236}">
                  <a16:creationId xmlns:a16="http://schemas.microsoft.com/office/drawing/2014/main" id="{334E65AD-A5F4-40E5-B3A2-EC529675C59F}"/>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2" name="Ellipse 411">
              <a:extLst>
                <a:ext uri="{FF2B5EF4-FFF2-40B4-BE49-F238E27FC236}">
                  <a16:creationId xmlns:a16="http://schemas.microsoft.com/office/drawing/2014/main" id="{F53D59BF-D726-4F94-87FC-07C9B251ED74}"/>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790702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Rectangle 322">
            <a:extLst>
              <a:ext uri="{FF2B5EF4-FFF2-40B4-BE49-F238E27FC236}">
                <a16:creationId xmlns:a16="http://schemas.microsoft.com/office/drawing/2014/main" id="{A1C87CCA-FC5C-4DED-8250-B302736049C6}"/>
              </a:ext>
            </a:extLst>
          </p:cNvPr>
          <p:cNvSpPr/>
          <p:nvPr/>
        </p:nvSpPr>
        <p:spPr>
          <a:xfrm>
            <a:off x="4354" y="467397"/>
            <a:ext cx="14520635" cy="102244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24" name="Groupe 323">
            <a:extLst>
              <a:ext uri="{FF2B5EF4-FFF2-40B4-BE49-F238E27FC236}">
                <a16:creationId xmlns:a16="http://schemas.microsoft.com/office/drawing/2014/main" id="{12B15D5A-23FB-4D88-8F84-DD840052433E}"/>
              </a:ext>
            </a:extLst>
          </p:cNvPr>
          <p:cNvGrpSpPr/>
          <p:nvPr/>
        </p:nvGrpSpPr>
        <p:grpSpPr>
          <a:xfrm>
            <a:off x="14408958" y="-44959"/>
            <a:ext cx="820138" cy="820138"/>
            <a:chOff x="6236281" y="4269350"/>
            <a:chExt cx="2646788" cy="2646788"/>
          </a:xfrm>
        </p:grpSpPr>
        <p:pic>
          <p:nvPicPr>
            <p:cNvPr id="325" name="Graphique 324" descr="Ciseaux">
              <a:extLst>
                <a:ext uri="{FF2B5EF4-FFF2-40B4-BE49-F238E27FC236}">
                  <a16:creationId xmlns:a16="http://schemas.microsoft.com/office/drawing/2014/main" id="{0D6FDF72-C2B9-497D-AC69-E8AC5ABA4C4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3680796">
              <a:off x="6899857" y="4913208"/>
              <a:ext cx="1319638" cy="1319638"/>
            </a:xfrm>
            <a:prstGeom prst="rect">
              <a:avLst/>
            </a:prstGeom>
          </p:spPr>
        </p:pic>
        <p:sp>
          <p:nvSpPr>
            <p:cNvPr id="326" name="Signe de multiplication 325">
              <a:extLst>
                <a:ext uri="{FF2B5EF4-FFF2-40B4-BE49-F238E27FC236}">
                  <a16:creationId xmlns:a16="http://schemas.microsoft.com/office/drawing/2014/main" id="{1A53EE06-4599-4788-B2FA-969D5E2059BF}"/>
                </a:ext>
              </a:extLst>
            </p:cNvPr>
            <p:cNvSpPr/>
            <p:nvPr/>
          </p:nvSpPr>
          <p:spPr>
            <a:xfrm>
              <a:off x="6236281" y="4269350"/>
              <a:ext cx="2646788" cy="2646788"/>
            </a:xfrm>
            <a:prstGeom prst="mathMultiply">
              <a:avLst>
                <a:gd name="adj1" fmla="val 16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ZoneTexte 4">
            <a:extLst>
              <a:ext uri="{FF2B5EF4-FFF2-40B4-BE49-F238E27FC236}">
                <a16:creationId xmlns:a16="http://schemas.microsoft.com/office/drawing/2014/main" id="{16B1267E-E5F1-4EEA-A11F-6F6B408922A5}"/>
              </a:ext>
            </a:extLst>
          </p:cNvPr>
          <p:cNvSpPr txBox="1"/>
          <p:nvPr/>
        </p:nvSpPr>
        <p:spPr>
          <a:xfrm>
            <a:off x="-79307" y="65800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399" name="ZoneTexte 398">
            <a:extLst>
              <a:ext uri="{FF2B5EF4-FFF2-40B4-BE49-F238E27FC236}">
                <a16:creationId xmlns:a16="http://schemas.microsoft.com/office/drawing/2014/main" id="{3B9BD26B-9D36-4C6D-BB91-CA102E05CA5A}"/>
              </a:ext>
            </a:extLst>
          </p:cNvPr>
          <p:cNvSpPr txBox="1"/>
          <p:nvPr/>
        </p:nvSpPr>
        <p:spPr>
          <a:xfrm>
            <a:off x="572620" y="109002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a:t>
            </a:r>
            <a:r>
              <a:rPr lang="fr-CH" sz="1050" dirty="0">
                <a:solidFill>
                  <a:srgbClr val="00B050"/>
                </a:solidFill>
                <a:latin typeface="Century Gothic" panose="020B0502020202020204" pitchFamily="34" charset="0"/>
              </a:rPr>
              <a:t> </a:t>
            </a:r>
            <a:r>
              <a:rPr lang="fr-CH" sz="1050" dirty="0">
                <a:solidFill>
                  <a:schemeClr val="bg1"/>
                </a:solidFill>
                <a:latin typeface="Century Gothic" panose="020B0502020202020204" pitchFamily="34" charset="0"/>
              </a:rPr>
              <a:t>monOApoly		 monOApoly		 monOApoly		monOApoly		</a:t>
            </a:r>
            <a:endParaRPr lang="fr-FR" sz="1050" dirty="0">
              <a:solidFill>
                <a:schemeClr val="bg1"/>
              </a:solidFill>
              <a:latin typeface="Century Gothic" panose="020B0502020202020204" pitchFamily="34" charset="0"/>
            </a:endParaRPr>
          </a:p>
        </p:txBody>
      </p:sp>
      <p:sp>
        <p:nvSpPr>
          <p:cNvPr id="411" name="ZoneTexte 410">
            <a:extLst>
              <a:ext uri="{FF2B5EF4-FFF2-40B4-BE49-F238E27FC236}">
                <a16:creationId xmlns:a16="http://schemas.microsoft.com/office/drawing/2014/main" id="{243EAAE7-A8B2-434C-988B-EF7E434E535A}"/>
              </a:ext>
            </a:extLst>
          </p:cNvPr>
          <p:cNvSpPr txBox="1"/>
          <p:nvPr/>
        </p:nvSpPr>
        <p:spPr>
          <a:xfrm>
            <a:off x="-80997" y="152205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22" name="ZoneTexte 421">
            <a:extLst>
              <a:ext uri="{FF2B5EF4-FFF2-40B4-BE49-F238E27FC236}">
                <a16:creationId xmlns:a16="http://schemas.microsoft.com/office/drawing/2014/main" id="{832D7DE9-0DC3-46A9-9EFF-822A9C39A75A}"/>
              </a:ext>
            </a:extLst>
          </p:cNvPr>
          <p:cNvSpPr txBox="1"/>
          <p:nvPr/>
        </p:nvSpPr>
        <p:spPr>
          <a:xfrm>
            <a:off x="570930" y="195407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34" name="ZoneTexte 433">
            <a:extLst>
              <a:ext uri="{FF2B5EF4-FFF2-40B4-BE49-F238E27FC236}">
                <a16:creationId xmlns:a16="http://schemas.microsoft.com/office/drawing/2014/main" id="{AA7D168B-BAFA-4733-AA41-DC466C135D6A}"/>
              </a:ext>
            </a:extLst>
          </p:cNvPr>
          <p:cNvSpPr txBox="1"/>
          <p:nvPr/>
        </p:nvSpPr>
        <p:spPr>
          <a:xfrm>
            <a:off x="-80997" y="238610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45" name="ZoneTexte 444">
            <a:extLst>
              <a:ext uri="{FF2B5EF4-FFF2-40B4-BE49-F238E27FC236}">
                <a16:creationId xmlns:a16="http://schemas.microsoft.com/office/drawing/2014/main" id="{7DF61A80-FBAE-4458-AAAD-41E04BA6BA76}"/>
              </a:ext>
            </a:extLst>
          </p:cNvPr>
          <p:cNvSpPr txBox="1"/>
          <p:nvPr/>
        </p:nvSpPr>
        <p:spPr>
          <a:xfrm>
            <a:off x="570930" y="281812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57" name="ZoneTexte 456">
            <a:extLst>
              <a:ext uri="{FF2B5EF4-FFF2-40B4-BE49-F238E27FC236}">
                <a16:creationId xmlns:a16="http://schemas.microsoft.com/office/drawing/2014/main" id="{FB439593-BB33-4343-B7F4-5D28BF237100}"/>
              </a:ext>
            </a:extLst>
          </p:cNvPr>
          <p:cNvSpPr txBox="1"/>
          <p:nvPr/>
        </p:nvSpPr>
        <p:spPr>
          <a:xfrm>
            <a:off x="-82687" y="325015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68" name="ZoneTexte 467">
            <a:extLst>
              <a:ext uri="{FF2B5EF4-FFF2-40B4-BE49-F238E27FC236}">
                <a16:creationId xmlns:a16="http://schemas.microsoft.com/office/drawing/2014/main" id="{25C4A1B9-6E63-445F-B738-BD1AB2F76C60}"/>
              </a:ext>
            </a:extLst>
          </p:cNvPr>
          <p:cNvSpPr txBox="1"/>
          <p:nvPr/>
        </p:nvSpPr>
        <p:spPr>
          <a:xfrm>
            <a:off x="569240" y="368217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80" name="ZoneTexte 479">
            <a:extLst>
              <a:ext uri="{FF2B5EF4-FFF2-40B4-BE49-F238E27FC236}">
                <a16:creationId xmlns:a16="http://schemas.microsoft.com/office/drawing/2014/main" id="{4C626F8D-EE6D-4081-B8CE-0E583B30C0B7}"/>
              </a:ext>
            </a:extLst>
          </p:cNvPr>
          <p:cNvSpPr txBox="1"/>
          <p:nvPr/>
        </p:nvSpPr>
        <p:spPr>
          <a:xfrm>
            <a:off x="-79307" y="411420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91" name="ZoneTexte 490">
            <a:extLst>
              <a:ext uri="{FF2B5EF4-FFF2-40B4-BE49-F238E27FC236}">
                <a16:creationId xmlns:a16="http://schemas.microsoft.com/office/drawing/2014/main" id="{F3CAC083-3FA4-4B21-8693-7D4395FF0EC2}"/>
              </a:ext>
            </a:extLst>
          </p:cNvPr>
          <p:cNvSpPr txBox="1"/>
          <p:nvPr/>
        </p:nvSpPr>
        <p:spPr>
          <a:xfrm>
            <a:off x="572620" y="454622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03" name="ZoneTexte 502">
            <a:extLst>
              <a:ext uri="{FF2B5EF4-FFF2-40B4-BE49-F238E27FC236}">
                <a16:creationId xmlns:a16="http://schemas.microsoft.com/office/drawing/2014/main" id="{B3BC6E55-5FEC-4E2E-B57D-CC128B61ED37}"/>
              </a:ext>
            </a:extLst>
          </p:cNvPr>
          <p:cNvSpPr txBox="1"/>
          <p:nvPr/>
        </p:nvSpPr>
        <p:spPr>
          <a:xfrm>
            <a:off x="-80997" y="497825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14" name="ZoneTexte 513">
            <a:extLst>
              <a:ext uri="{FF2B5EF4-FFF2-40B4-BE49-F238E27FC236}">
                <a16:creationId xmlns:a16="http://schemas.microsoft.com/office/drawing/2014/main" id="{664B3CA7-587E-498E-905D-BB4D3383D67A}"/>
              </a:ext>
            </a:extLst>
          </p:cNvPr>
          <p:cNvSpPr txBox="1"/>
          <p:nvPr/>
        </p:nvSpPr>
        <p:spPr>
          <a:xfrm>
            <a:off x="570930" y="541027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26" name="ZoneTexte 525">
            <a:extLst>
              <a:ext uri="{FF2B5EF4-FFF2-40B4-BE49-F238E27FC236}">
                <a16:creationId xmlns:a16="http://schemas.microsoft.com/office/drawing/2014/main" id="{3E91BF86-9F6D-4A03-8D9F-ED922DF5AC67}"/>
              </a:ext>
            </a:extLst>
          </p:cNvPr>
          <p:cNvSpPr txBox="1"/>
          <p:nvPr/>
        </p:nvSpPr>
        <p:spPr>
          <a:xfrm>
            <a:off x="-80997" y="584230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37" name="ZoneTexte 536">
            <a:extLst>
              <a:ext uri="{FF2B5EF4-FFF2-40B4-BE49-F238E27FC236}">
                <a16:creationId xmlns:a16="http://schemas.microsoft.com/office/drawing/2014/main" id="{B9DF9807-BE61-425D-9D41-9258625FD2AA}"/>
              </a:ext>
            </a:extLst>
          </p:cNvPr>
          <p:cNvSpPr txBox="1"/>
          <p:nvPr/>
        </p:nvSpPr>
        <p:spPr>
          <a:xfrm>
            <a:off x="570930" y="627432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49" name="ZoneTexte 548">
            <a:extLst>
              <a:ext uri="{FF2B5EF4-FFF2-40B4-BE49-F238E27FC236}">
                <a16:creationId xmlns:a16="http://schemas.microsoft.com/office/drawing/2014/main" id="{F6B5A6A6-3589-4731-9221-7F3159D7C042}"/>
              </a:ext>
            </a:extLst>
          </p:cNvPr>
          <p:cNvSpPr txBox="1"/>
          <p:nvPr/>
        </p:nvSpPr>
        <p:spPr>
          <a:xfrm>
            <a:off x="-82687" y="670635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60" name="ZoneTexte 559">
            <a:extLst>
              <a:ext uri="{FF2B5EF4-FFF2-40B4-BE49-F238E27FC236}">
                <a16:creationId xmlns:a16="http://schemas.microsoft.com/office/drawing/2014/main" id="{7090EC4E-1E1A-443F-9B9E-F25306CCE798}"/>
              </a:ext>
            </a:extLst>
          </p:cNvPr>
          <p:cNvSpPr txBox="1"/>
          <p:nvPr/>
        </p:nvSpPr>
        <p:spPr>
          <a:xfrm>
            <a:off x="569240" y="713837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72" name="ZoneTexte 571">
            <a:extLst>
              <a:ext uri="{FF2B5EF4-FFF2-40B4-BE49-F238E27FC236}">
                <a16:creationId xmlns:a16="http://schemas.microsoft.com/office/drawing/2014/main" id="{8301ADF4-0F6F-4B0A-84F7-841BB45F15DE}"/>
              </a:ext>
            </a:extLst>
          </p:cNvPr>
          <p:cNvSpPr txBox="1"/>
          <p:nvPr/>
        </p:nvSpPr>
        <p:spPr>
          <a:xfrm>
            <a:off x="-79307" y="7615788"/>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83" name="ZoneTexte 582">
            <a:extLst>
              <a:ext uri="{FF2B5EF4-FFF2-40B4-BE49-F238E27FC236}">
                <a16:creationId xmlns:a16="http://schemas.microsoft.com/office/drawing/2014/main" id="{0F21FC0F-1F6B-458D-A559-82072708924E}"/>
              </a:ext>
            </a:extLst>
          </p:cNvPr>
          <p:cNvSpPr txBox="1"/>
          <p:nvPr/>
        </p:nvSpPr>
        <p:spPr>
          <a:xfrm>
            <a:off x="572620" y="8047813"/>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95" name="ZoneTexte 594">
            <a:extLst>
              <a:ext uri="{FF2B5EF4-FFF2-40B4-BE49-F238E27FC236}">
                <a16:creationId xmlns:a16="http://schemas.microsoft.com/office/drawing/2014/main" id="{13E8AC33-6B57-4D19-8F5B-26E54704CE84}"/>
              </a:ext>
            </a:extLst>
          </p:cNvPr>
          <p:cNvSpPr txBox="1"/>
          <p:nvPr/>
        </p:nvSpPr>
        <p:spPr>
          <a:xfrm>
            <a:off x="-80997" y="8479838"/>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606" name="ZoneTexte 605">
            <a:extLst>
              <a:ext uri="{FF2B5EF4-FFF2-40B4-BE49-F238E27FC236}">
                <a16:creationId xmlns:a16="http://schemas.microsoft.com/office/drawing/2014/main" id="{084F6E28-F79A-4951-993C-61CC6BBB06C7}"/>
              </a:ext>
            </a:extLst>
          </p:cNvPr>
          <p:cNvSpPr txBox="1"/>
          <p:nvPr/>
        </p:nvSpPr>
        <p:spPr>
          <a:xfrm>
            <a:off x="570930" y="8911863"/>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618" name="ZoneTexte 617">
            <a:extLst>
              <a:ext uri="{FF2B5EF4-FFF2-40B4-BE49-F238E27FC236}">
                <a16:creationId xmlns:a16="http://schemas.microsoft.com/office/drawing/2014/main" id="{1E0216FD-BF0D-4786-8055-447ABEFB8F60}"/>
              </a:ext>
            </a:extLst>
          </p:cNvPr>
          <p:cNvSpPr txBox="1"/>
          <p:nvPr/>
        </p:nvSpPr>
        <p:spPr>
          <a:xfrm>
            <a:off x="-80997" y="9343888"/>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629" name="ZoneTexte 628">
            <a:extLst>
              <a:ext uri="{FF2B5EF4-FFF2-40B4-BE49-F238E27FC236}">
                <a16:creationId xmlns:a16="http://schemas.microsoft.com/office/drawing/2014/main" id="{1DDAAF56-2F51-4F14-90D6-F1491A2D2D90}"/>
              </a:ext>
            </a:extLst>
          </p:cNvPr>
          <p:cNvSpPr txBox="1"/>
          <p:nvPr/>
        </p:nvSpPr>
        <p:spPr>
          <a:xfrm>
            <a:off x="570930" y="9775913"/>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641" name="ZoneTexte 640">
            <a:extLst>
              <a:ext uri="{FF2B5EF4-FFF2-40B4-BE49-F238E27FC236}">
                <a16:creationId xmlns:a16="http://schemas.microsoft.com/office/drawing/2014/main" id="{7930A6DF-9799-4DB9-9A4F-21373B175073}"/>
              </a:ext>
            </a:extLst>
          </p:cNvPr>
          <p:cNvSpPr txBox="1"/>
          <p:nvPr/>
        </p:nvSpPr>
        <p:spPr>
          <a:xfrm>
            <a:off x="-82687" y="10186166"/>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270" name="Graphique 269" descr="Arbre à feuilles caduques">
            <a:extLst>
              <a:ext uri="{FF2B5EF4-FFF2-40B4-BE49-F238E27FC236}">
                <a16:creationId xmlns:a16="http://schemas.microsoft.com/office/drawing/2014/main" id="{A2294427-EBDE-42DD-BC60-1E58E746AF9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552183"/>
            <a:ext cx="432000" cy="432000"/>
          </a:xfrm>
          <a:prstGeom prst="rect">
            <a:avLst/>
          </a:prstGeom>
          <a:effectLst>
            <a:outerShdw blurRad="50800" dist="38100" dir="2700000" algn="tl" rotWithShape="0">
              <a:prstClr val="black">
                <a:alpha val="40000"/>
              </a:prstClr>
            </a:outerShdw>
          </a:effectLst>
        </p:spPr>
      </p:pic>
      <p:pic>
        <p:nvPicPr>
          <p:cNvPr id="271" name="Graphique 270" descr="Arbre à feuilles caduques">
            <a:extLst>
              <a:ext uri="{FF2B5EF4-FFF2-40B4-BE49-F238E27FC236}">
                <a16:creationId xmlns:a16="http://schemas.microsoft.com/office/drawing/2014/main" id="{9E44E4FC-5150-4413-81EC-7822BBDAB6E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542277"/>
            <a:ext cx="432000" cy="432000"/>
          </a:xfrm>
          <a:prstGeom prst="rect">
            <a:avLst/>
          </a:prstGeom>
          <a:effectLst>
            <a:outerShdw blurRad="50800" dist="38100" dir="2700000" algn="tl" rotWithShape="0">
              <a:prstClr val="black">
                <a:alpha val="40000"/>
              </a:prstClr>
            </a:outerShdw>
          </a:effectLst>
        </p:spPr>
      </p:pic>
      <p:pic>
        <p:nvPicPr>
          <p:cNvPr id="272" name="Graphique 271" descr="Arbre à feuilles caduques">
            <a:extLst>
              <a:ext uri="{FF2B5EF4-FFF2-40B4-BE49-F238E27FC236}">
                <a16:creationId xmlns:a16="http://schemas.microsoft.com/office/drawing/2014/main" id="{7CC8A596-DFB6-4FDC-B204-CF929FDA57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542277"/>
            <a:ext cx="432000" cy="432000"/>
          </a:xfrm>
          <a:prstGeom prst="rect">
            <a:avLst/>
          </a:prstGeom>
          <a:effectLst>
            <a:outerShdw blurRad="50800" dist="38100" dir="2700000" algn="tl" rotWithShape="0">
              <a:prstClr val="black">
                <a:alpha val="40000"/>
              </a:prstClr>
            </a:outerShdw>
          </a:effectLst>
        </p:spPr>
      </p:pic>
      <p:pic>
        <p:nvPicPr>
          <p:cNvPr id="273" name="Graphique 272" descr="Arbre à feuilles caduques">
            <a:extLst>
              <a:ext uri="{FF2B5EF4-FFF2-40B4-BE49-F238E27FC236}">
                <a16:creationId xmlns:a16="http://schemas.microsoft.com/office/drawing/2014/main" id="{F3E9C936-5EBE-42CE-8890-F25B239841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552183"/>
            <a:ext cx="432000" cy="432000"/>
          </a:xfrm>
          <a:prstGeom prst="rect">
            <a:avLst/>
          </a:prstGeom>
          <a:effectLst>
            <a:outerShdw blurRad="50800" dist="38100" dir="2700000" algn="tl" rotWithShape="0">
              <a:prstClr val="black">
                <a:alpha val="40000"/>
              </a:prstClr>
            </a:outerShdw>
          </a:effectLst>
        </p:spPr>
      </p:pic>
      <p:pic>
        <p:nvPicPr>
          <p:cNvPr id="274" name="Graphique 273" descr="Arbre à feuilles caduques">
            <a:extLst>
              <a:ext uri="{FF2B5EF4-FFF2-40B4-BE49-F238E27FC236}">
                <a16:creationId xmlns:a16="http://schemas.microsoft.com/office/drawing/2014/main" id="{CB21212B-0C76-4F5F-9036-583B0691694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552183"/>
            <a:ext cx="432000" cy="432000"/>
          </a:xfrm>
          <a:prstGeom prst="rect">
            <a:avLst/>
          </a:prstGeom>
          <a:effectLst>
            <a:outerShdw blurRad="50800" dist="38100" dir="2700000" algn="tl" rotWithShape="0">
              <a:prstClr val="black">
                <a:alpha val="40000"/>
              </a:prstClr>
            </a:outerShdw>
          </a:effectLst>
        </p:spPr>
      </p:pic>
      <p:pic>
        <p:nvPicPr>
          <p:cNvPr id="275" name="Graphique 274" descr="Arbre à feuilles caduques">
            <a:extLst>
              <a:ext uri="{FF2B5EF4-FFF2-40B4-BE49-F238E27FC236}">
                <a16:creationId xmlns:a16="http://schemas.microsoft.com/office/drawing/2014/main" id="{897198FD-71AE-4761-AB83-67FB6E4DB3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542277"/>
            <a:ext cx="432000" cy="432000"/>
          </a:xfrm>
          <a:prstGeom prst="rect">
            <a:avLst/>
          </a:prstGeom>
          <a:effectLst>
            <a:outerShdw blurRad="50800" dist="38100" dir="2700000" algn="tl" rotWithShape="0">
              <a:prstClr val="black">
                <a:alpha val="40000"/>
              </a:prstClr>
            </a:outerShdw>
          </a:effectLst>
        </p:spPr>
      </p:pic>
      <p:pic>
        <p:nvPicPr>
          <p:cNvPr id="276" name="Graphique 275" descr="Arbre à feuilles caduques">
            <a:extLst>
              <a:ext uri="{FF2B5EF4-FFF2-40B4-BE49-F238E27FC236}">
                <a16:creationId xmlns:a16="http://schemas.microsoft.com/office/drawing/2014/main" id="{1B8840FA-93E8-411C-B706-BD2254D5F38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542277"/>
            <a:ext cx="432000" cy="432000"/>
          </a:xfrm>
          <a:prstGeom prst="rect">
            <a:avLst/>
          </a:prstGeom>
          <a:effectLst>
            <a:outerShdw blurRad="50800" dist="38100" dir="2700000" algn="tl" rotWithShape="0">
              <a:prstClr val="black">
                <a:alpha val="40000"/>
              </a:prstClr>
            </a:outerShdw>
          </a:effectLst>
        </p:spPr>
      </p:pic>
      <p:pic>
        <p:nvPicPr>
          <p:cNvPr id="277" name="Graphique 276" descr="Arbre à feuilles caduques">
            <a:extLst>
              <a:ext uri="{FF2B5EF4-FFF2-40B4-BE49-F238E27FC236}">
                <a16:creationId xmlns:a16="http://schemas.microsoft.com/office/drawing/2014/main" id="{57595A54-E93C-434F-A015-9E108ECFD3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552183"/>
            <a:ext cx="432000" cy="432000"/>
          </a:xfrm>
          <a:prstGeom prst="rect">
            <a:avLst/>
          </a:prstGeom>
          <a:effectLst>
            <a:outerShdw blurRad="50800" dist="38100" dir="2700000" algn="tl" rotWithShape="0">
              <a:prstClr val="black">
                <a:alpha val="40000"/>
              </a:prstClr>
            </a:outerShdw>
          </a:effectLst>
        </p:spPr>
      </p:pic>
      <p:pic>
        <p:nvPicPr>
          <p:cNvPr id="278" name="Graphique 277" descr="Arbre à feuilles caduques">
            <a:extLst>
              <a:ext uri="{FF2B5EF4-FFF2-40B4-BE49-F238E27FC236}">
                <a16:creationId xmlns:a16="http://schemas.microsoft.com/office/drawing/2014/main" id="{FB1DD254-36DF-4455-BDDC-12543773CE9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542277"/>
            <a:ext cx="432000" cy="432000"/>
          </a:xfrm>
          <a:prstGeom prst="rect">
            <a:avLst/>
          </a:prstGeom>
          <a:effectLst>
            <a:outerShdw blurRad="50800" dist="38100" dir="2700000" algn="tl" rotWithShape="0">
              <a:prstClr val="black">
                <a:alpha val="40000"/>
              </a:prstClr>
            </a:outerShdw>
          </a:effectLst>
        </p:spPr>
      </p:pic>
      <p:pic>
        <p:nvPicPr>
          <p:cNvPr id="279" name="Graphique 278" descr="Arbre à feuilles caduques">
            <a:extLst>
              <a:ext uri="{FF2B5EF4-FFF2-40B4-BE49-F238E27FC236}">
                <a16:creationId xmlns:a16="http://schemas.microsoft.com/office/drawing/2014/main" id="{34639E4A-D1B4-4AAE-99F9-DEC8B75D63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542277"/>
            <a:ext cx="432000" cy="432000"/>
          </a:xfrm>
          <a:prstGeom prst="rect">
            <a:avLst/>
          </a:prstGeom>
          <a:effectLst>
            <a:outerShdw blurRad="50800" dist="38100" dir="2700000" algn="tl" rotWithShape="0">
              <a:prstClr val="black">
                <a:alpha val="40000"/>
              </a:prstClr>
            </a:outerShdw>
          </a:effectLst>
        </p:spPr>
      </p:pic>
      <p:pic>
        <p:nvPicPr>
          <p:cNvPr id="280" name="Graphique 279" descr="Arbre à feuilles caduques">
            <a:extLst>
              <a:ext uri="{FF2B5EF4-FFF2-40B4-BE49-F238E27FC236}">
                <a16:creationId xmlns:a16="http://schemas.microsoft.com/office/drawing/2014/main" id="{47B7D07A-135C-47A6-83EE-3B07788E5D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999903"/>
            <a:ext cx="432000" cy="432000"/>
          </a:xfrm>
          <a:prstGeom prst="rect">
            <a:avLst/>
          </a:prstGeom>
          <a:effectLst>
            <a:outerShdw blurRad="50800" dist="38100" dir="2700000" algn="tl" rotWithShape="0">
              <a:prstClr val="black">
                <a:alpha val="40000"/>
              </a:prstClr>
            </a:outerShdw>
          </a:effectLst>
        </p:spPr>
      </p:pic>
      <p:pic>
        <p:nvPicPr>
          <p:cNvPr id="281" name="Graphique 280" descr="Arbre à feuilles caduques">
            <a:extLst>
              <a:ext uri="{FF2B5EF4-FFF2-40B4-BE49-F238E27FC236}">
                <a16:creationId xmlns:a16="http://schemas.microsoft.com/office/drawing/2014/main" id="{87C076E0-3855-4CB6-8F74-6FDA020017A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999903"/>
            <a:ext cx="432000" cy="432000"/>
          </a:xfrm>
          <a:prstGeom prst="rect">
            <a:avLst/>
          </a:prstGeom>
          <a:effectLst>
            <a:outerShdw blurRad="50800" dist="38100" dir="2700000" algn="tl" rotWithShape="0">
              <a:prstClr val="black">
                <a:alpha val="40000"/>
              </a:prstClr>
            </a:outerShdw>
          </a:effectLst>
        </p:spPr>
      </p:pic>
      <p:pic>
        <p:nvPicPr>
          <p:cNvPr id="282" name="Graphique 281" descr="Arbre à feuilles caduques">
            <a:extLst>
              <a:ext uri="{FF2B5EF4-FFF2-40B4-BE49-F238E27FC236}">
                <a16:creationId xmlns:a16="http://schemas.microsoft.com/office/drawing/2014/main" id="{13E153BD-3EDA-41F7-803E-A6E2B988C5B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999314"/>
            <a:ext cx="432000" cy="432000"/>
          </a:xfrm>
          <a:prstGeom prst="rect">
            <a:avLst/>
          </a:prstGeom>
          <a:effectLst>
            <a:outerShdw blurRad="50800" dist="38100" dir="2700000" algn="tl" rotWithShape="0">
              <a:prstClr val="black">
                <a:alpha val="40000"/>
              </a:prstClr>
            </a:outerShdw>
          </a:effectLst>
        </p:spPr>
      </p:pic>
      <p:pic>
        <p:nvPicPr>
          <p:cNvPr id="283" name="Graphique 282" descr="Arbre à feuilles caduques">
            <a:extLst>
              <a:ext uri="{FF2B5EF4-FFF2-40B4-BE49-F238E27FC236}">
                <a16:creationId xmlns:a16="http://schemas.microsoft.com/office/drawing/2014/main" id="{E302C0D4-19E9-4F46-8399-4C4DF4C382E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989140"/>
            <a:ext cx="432000" cy="432000"/>
          </a:xfrm>
          <a:prstGeom prst="rect">
            <a:avLst/>
          </a:prstGeom>
          <a:effectLst>
            <a:outerShdw blurRad="50800" dist="38100" dir="2700000" algn="tl" rotWithShape="0">
              <a:prstClr val="black">
                <a:alpha val="40000"/>
              </a:prstClr>
            </a:outerShdw>
          </a:effectLst>
        </p:spPr>
      </p:pic>
      <p:pic>
        <p:nvPicPr>
          <p:cNvPr id="284" name="Graphique 283" descr="Arbre à feuilles caduques">
            <a:extLst>
              <a:ext uri="{FF2B5EF4-FFF2-40B4-BE49-F238E27FC236}">
                <a16:creationId xmlns:a16="http://schemas.microsoft.com/office/drawing/2014/main" id="{317F816C-6949-46AE-BD35-5A507F0708B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999314"/>
            <a:ext cx="432000" cy="432000"/>
          </a:xfrm>
          <a:prstGeom prst="rect">
            <a:avLst/>
          </a:prstGeom>
          <a:effectLst>
            <a:outerShdw blurRad="50800" dist="38100" dir="2700000" algn="tl" rotWithShape="0">
              <a:prstClr val="black">
                <a:alpha val="40000"/>
              </a:prstClr>
            </a:outerShdw>
          </a:effectLst>
        </p:spPr>
      </p:pic>
      <p:pic>
        <p:nvPicPr>
          <p:cNvPr id="285" name="Graphique 284" descr="Arbre à feuilles caduques">
            <a:extLst>
              <a:ext uri="{FF2B5EF4-FFF2-40B4-BE49-F238E27FC236}">
                <a16:creationId xmlns:a16="http://schemas.microsoft.com/office/drawing/2014/main" id="{356605BB-BFB5-4D36-8D73-C6ED658ABC6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1017787"/>
            <a:ext cx="432000" cy="432000"/>
          </a:xfrm>
          <a:prstGeom prst="rect">
            <a:avLst/>
          </a:prstGeom>
          <a:effectLst>
            <a:outerShdw blurRad="50800" dist="38100" dir="2700000" algn="tl" rotWithShape="0">
              <a:prstClr val="black">
                <a:alpha val="40000"/>
              </a:prstClr>
            </a:outerShdw>
          </a:effectLst>
        </p:spPr>
      </p:pic>
      <p:pic>
        <p:nvPicPr>
          <p:cNvPr id="265" name="Graphique 264" descr="Arbre à feuilles caduques">
            <a:extLst>
              <a:ext uri="{FF2B5EF4-FFF2-40B4-BE49-F238E27FC236}">
                <a16:creationId xmlns:a16="http://schemas.microsoft.com/office/drawing/2014/main" id="{EF91A08B-773E-4D85-AF87-466F9261D4E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1017787"/>
            <a:ext cx="432000" cy="432000"/>
          </a:xfrm>
          <a:prstGeom prst="rect">
            <a:avLst/>
          </a:prstGeom>
          <a:effectLst>
            <a:outerShdw blurRad="50800" dist="38100" dir="2700000" algn="tl" rotWithShape="0">
              <a:prstClr val="black">
                <a:alpha val="40000"/>
              </a:prstClr>
            </a:outerShdw>
          </a:effectLst>
        </p:spPr>
      </p:pic>
      <p:pic>
        <p:nvPicPr>
          <p:cNvPr id="266" name="Graphique 265" descr="Arbre à feuilles caduques">
            <a:extLst>
              <a:ext uri="{FF2B5EF4-FFF2-40B4-BE49-F238E27FC236}">
                <a16:creationId xmlns:a16="http://schemas.microsoft.com/office/drawing/2014/main" id="{5C8640B7-7B6F-496A-B95B-9F23B509376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1017004"/>
            <a:ext cx="432000" cy="432000"/>
          </a:xfrm>
          <a:prstGeom prst="rect">
            <a:avLst/>
          </a:prstGeom>
          <a:effectLst>
            <a:outerShdw blurRad="50800" dist="38100" dir="2700000" algn="tl" rotWithShape="0">
              <a:prstClr val="black">
                <a:alpha val="40000"/>
              </a:prstClr>
            </a:outerShdw>
          </a:effectLst>
        </p:spPr>
      </p:pic>
      <p:pic>
        <p:nvPicPr>
          <p:cNvPr id="267" name="Graphique 266" descr="Arbre à feuilles caduques">
            <a:extLst>
              <a:ext uri="{FF2B5EF4-FFF2-40B4-BE49-F238E27FC236}">
                <a16:creationId xmlns:a16="http://schemas.microsoft.com/office/drawing/2014/main" id="{90C8BCB5-C10C-43F8-A611-A0F6114FA0D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984739"/>
            <a:ext cx="432000" cy="432000"/>
          </a:xfrm>
          <a:prstGeom prst="rect">
            <a:avLst/>
          </a:prstGeom>
          <a:effectLst>
            <a:outerShdw blurRad="50800" dist="38100" dir="2700000" algn="tl" rotWithShape="0">
              <a:prstClr val="black">
                <a:alpha val="40000"/>
              </a:prstClr>
            </a:outerShdw>
          </a:effectLst>
        </p:spPr>
      </p:pic>
      <p:pic>
        <p:nvPicPr>
          <p:cNvPr id="268" name="Graphique 267" descr="Arbre à feuilles caduques">
            <a:extLst>
              <a:ext uri="{FF2B5EF4-FFF2-40B4-BE49-F238E27FC236}">
                <a16:creationId xmlns:a16="http://schemas.microsoft.com/office/drawing/2014/main" id="{07EF692C-7FFF-4C6D-AEC1-5C1FC49604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993363"/>
            <a:ext cx="432000" cy="432000"/>
          </a:xfrm>
          <a:prstGeom prst="rect">
            <a:avLst/>
          </a:prstGeom>
          <a:effectLst>
            <a:outerShdw blurRad="50800" dist="38100" dir="2700000" algn="tl" rotWithShape="0">
              <a:prstClr val="black">
                <a:alpha val="40000"/>
              </a:prstClr>
            </a:outerShdw>
          </a:effectLst>
        </p:spPr>
      </p:pic>
      <p:pic>
        <p:nvPicPr>
          <p:cNvPr id="269" name="Graphique 268" descr="Arbre à feuilles caduques">
            <a:extLst>
              <a:ext uri="{FF2B5EF4-FFF2-40B4-BE49-F238E27FC236}">
                <a16:creationId xmlns:a16="http://schemas.microsoft.com/office/drawing/2014/main" id="{DB96B6B1-69C2-4EFE-93B9-00B6BDA65EA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993363"/>
            <a:ext cx="432000" cy="432000"/>
          </a:xfrm>
          <a:prstGeom prst="rect">
            <a:avLst/>
          </a:prstGeom>
          <a:effectLst>
            <a:outerShdw blurRad="50800" dist="38100" dir="2700000" algn="tl" rotWithShape="0">
              <a:prstClr val="black">
                <a:alpha val="40000"/>
              </a:prstClr>
            </a:outerShdw>
          </a:effectLst>
        </p:spPr>
      </p:pic>
      <p:pic>
        <p:nvPicPr>
          <p:cNvPr id="286" name="Graphique 285" descr="Arbre à feuilles caduques">
            <a:extLst>
              <a:ext uri="{FF2B5EF4-FFF2-40B4-BE49-F238E27FC236}">
                <a16:creationId xmlns:a16="http://schemas.microsoft.com/office/drawing/2014/main" id="{A0179634-E882-47FB-BB94-64690D90A50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1415079"/>
            <a:ext cx="432000" cy="432000"/>
          </a:xfrm>
          <a:prstGeom prst="rect">
            <a:avLst/>
          </a:prstGeom>
          <a:effectLst>
            <a:outerShdw blurRad="50800" dist="38100" dir="2700000" algn="tl" rotWithShape="0">
              <a:prstClr val="black">
                <a:alpha val="40000"/>
              </a:prstClr>
            </a:outerShdw>
          </a:effectLst>
        </p:spPr>
      </p:pic>
      <p:pic>
        <p:nvPicPr>
          <p:cNvPr id="287" name="Graphique 286" descr="Arbre à feuilles caduques">
            <a:extLst>
              <a:ext uri="{FF2B5EF4-FFF2-40B4-BE49-F238E27FC236}">
                <a16:creationId xmlns:a16="http://schemas.microsoft.com/office/drawing/2014/main" id="{B5D0491B-23B3-45FF-8124-805D3BC2493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1405173"/>
            <a:ext cx="432000" cy="432000"/>
          </a:xfrm>
          <a:prstGeom prst="rect">
            <a:avLst/>
          </a:prstGeom>
          <a:effectLst>
            <a:outerShdw blurRad="50800" dist="38100" dir="2700000" algn="tl" rotWithShape="0">
              <a:prstClr val="black">
                <a:alpha val="40000"/>
              </a:prstClr>
            </a:outerShdw>
          </a:effectLst>
        </p:spPr>
      </p:pic>
      <p:pic>
        <p:nvPicPr>
          <p:cNvPr id="288" name="Graphique 287" descr="Arbre à feuilles caduques">
            <a:extLst>
              <a:ext uri="{FF2B5EF4-FFF2-40B4-BE49-F238E27FC236}">
                <a16:creationId xmlns:a16="http://schemas.microsoft.com/office/drawing/2014/main" id="{FCA12C8E-B877-41AE-8E92-A4D51C29579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1405173"/>
            <a:ext cx="432000" cy="432000"/>
          </a:xfrm>
          <a:prstGeom prst="rect">
            <a:avLst/>
          </a:prstGeom>
          <a:effectLst>
            <a:outerShdw blurRad="50800" dist="38100" dir="2700000" algn="tl" rotWithShape="0">
              <a:prstClr val="black">
                <a:alpha val="40000"/>
              </a:prstClr>
            </a:outerShdw>
          </a:effectLst>
        </p:spPr>
      </p:pic>
      <p:pic>
        <p:nvPicPr>
          <p:cNvPr id="289" name="Graphique 288" descr="Arbre à feuilles caduques">
            <a:extLst>
              <a:ext uri="{FF2B5EF4-FFF2-40B4-BE49-F238E27FC236}">
                <a16:creationId xmlns:a16="http://schemas.microsoft.com/office/drawing/2014/main" id="{0BA7F416-CB37-49C0-9007-04DD9D0A4A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1415079"/>
            <a:ext cx="432000" cy="432000"/>
          </a:xfrm>
          <a:prstGeom prst="rect">
            <a:avLst/>
          </a:prstGeom>
          <a:effectLst>
            <a:outerShdw blurRad="50800" dist="38100" dir="2700000" algn="tl" rotWithShape="0">
              <a:prstClr val="black">
                <a:alpha val="40000"/>
              </a:prstClr>
            </a:outerShdw>
          </a:effectLst>
        </p:spPr>
      </p:pic>
      <p:pic>
        <p:nvPicPr>
          <p:cNvPr id="290" name="Graphique 289" descr="Arbre à feuilles caduques">
            <a:extLst>
              <a:ext uri="{FF2B5EF4-FFF2-40B4-BE49-F238E27FC236}">
                <a16:creationId xmlns:a16="http://schemas.microsoft.com/office/drawing/2014/main" id="{116EA233-AF62-41E9-A1D8-65379E6E76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1415079"/>
            <a:ext cx="432000" cy="432000"/>
          </a:xfrm>
          <a:prstGeom prst="rect">
            <a:avLst/>
          </a:prstGeom>
          <a:effectLst>
            <a:outerShdw blurRad="50800" dist="38100" dir="2700000" algn="tl" rotWithShape="0">
              <a:prstClr val="black">
                <a:alpha val="40000"/>
              </a:prstClr>
            </a:outerShdw>
          </a:effectLst>
        </p:spPr>
      </p:pic>
      <p:pic>
        <p:nvPicPr>
          <p:cNvPr id="291" name="Graphique 290" descr="Arbre à feuilles caduques">
            <a:extLst>
              <a:ext uri="{FF2B5EF4-FFF2-40B4-BE49-F238E27FC236}">
                <a16:creationId xmlns:a16="http://schemas.microsoft.com/office/drawing/2014/main" id="{CC814212-4FD9-4501-835E-BE9231C96FB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1405173"/>
            <a:ext cx="432000" cy="432000"/>
          </a:xfrm>
          <a:prstGeom prst="rect">
            <a:avLst/>
          </a:prstGeom>
          <a:effectLst>
            <a:outerShdw blurRad="50800" dist="38100" dir="2700000" algn="tl" rotWithShape="0">
              <a:prstClr val="black">
                <a:alpha val="40000"/>
              </a:prstClr>
            </a:outerShdw>
          </a:effectLst>
        </p:spPr>
      </p:pic>
      <p:pic>
        <p:nvPicPr>
          <p:cNvPr id="292" name="Graphique 291" descr="Arbre à feuilles caduques">
            <a:extLst>
              <a:ext uri="{FF2B5EF4-FFF2-40B4-BE49-F238E27FC236}">
                <a16:creationId xmlns:a16="http://schemas.microsoft.com/office/drawing/2014/main" id="{60B6CF0D-8AF9-4643-B734-0E13C271F8B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1405173"/>
            <a:ext cx="432000" cy="432000"/>
          </a:xfrm>
          <a:prstGeom prst="rect">
            <a:avLst/>
          </a:prstGeom>
          <a:effectLst>
            <a:outerShdw blurRad="50800" dist="38100" dir="2700000" algn="tl" rotWithShape="0">
              <a:prstClr val="black">
                <a:alpha val="40000"/>
              </a:prstClr>
            </a:outerShdw>
          </a:effectLst>
        </p:spPr>
      </p:pic>
      <p:pic>
        <p:nvPicPr>
          <p:cNvPr id="293" name="Graphique 292" descr="Arbre à feuilles caduques">
            <a:extLst>
              <a:ext uri="{FF2B5EF4-FFF2-40B4-BE49-F238E27FC236}">
                <a16:creationId xmlns:a16="http://schemas.microsoft.com/office/drawing/2014/main" id="{DC3CFCB6-E58A-4B49-A2BF-B7C0717B681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1415079"/>
            <a:ext cx="432000" cy="432000"/>
          </a:xfrm>
          <a:prstGeom prst="rect">
            <a:avLst/>
          </a:prstGeom>
          <a:effectLst>
            <a:outerShdw blurRad="50800" dist="38100" dir="2700000" algn="tl" rotWithShape="0">
              <a:prstClr val="black">
                <a:alpha val="40000"/>
              </a:prstClr>
            </a:outerShdw>
          </a:effectLst>
        </p:spPr>
      </p:pic>
      <p:pic>
        <p:nvPicPr>
          <p:cNvPr id="294" name="Graphique 293" descr="Arbre à feuilles caduques">
            <a:extLst>
              <a:ext uri="{FF2B5EF4-FFF2-40B4-BE49-F238E27FC236}">
                <a16:creationId xmlns:a16="http://schemas.microsoft.com/office/drawing/2014/main" id="{D7509B30-FC92-4FB3-80B8-FFF230E9CF6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1405173"/>
            <a:ext cx="432000" cy="432000"/>
          </a:xfrm>
          <a:prstGeom prst="rect">
            <a:avLst/>
          </a:prstGeom>
          <a:effectLst>
            <a:outerShdw blurRad="50800" dist="38100" dir="2700000" algn="tl" rotWithShape="0">
              <a:prstClr val="black">
                <a:alpha val="40000"/>
              </a:prstClr>
            </a:outerShdw>
          </a:effectLst>
        </p:spPr>
      </p:pic>
      <p:pic>
        <p:nvPicPr>
          <p:cNvPr id="295" name="Graphique 294" descr="Arbre à feuilles caduques">
            <a:extLst>
              <a:ext uri="{FF2B5EF4-FFF2-40B4-BE49-F238E27FC236}">
                <a16:creationId xmlns:a16="http://schemas.microsoft.com/office/drawing/2014/main" id="{B51F407B-2379-4838-9EEC-289319BDC91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1405173"/>
            <a:ext cx="432000" cy="432000"/>
          </a:xfrm>
          <a:prstGeom prst="rect">
            <a:avLst/>
          </a:prstGeom>
          <a:effectLst>
            <a:outerShdw blurRad="50800" dist="38100" dir="2700000" algn="tl" rotWithShape="0">
              <a:prstClr val="black">
                <a:alpha val="40000"/>
              </a:prstClr>
            </a:outerShdw>
          </a:effectLst>
        </p:spPr>
      </p:pic>
      <p:pic>
        <p:nvPicPr>
          <p:cNvPr id="296" name="Graphique 295" descr="Arbre à feuilles caduques">
            <a:extLst>
              <a:ext uri="{FF2B5EF4-FFF2-40B4-BE49-F238E27FC236}">
                <a16:creationId xmlns:a16="http://schemas.microsoft.com/office/drawing/2014/main" id="{3BFB70E9-DF1F-44B7-8184-7835D222563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1862799"/>
            <a:ext cx="432000" cy="432000"/>
          </a:xfrm>
          <a:prstGeom prst="rect">
            <a:avLst/>
          </a:prstGeom>
          <a:effectLst>
            <a:outerShdw blurRad="50800" dist="38100" dir="2700000" algn="tl" rotWithShape="0">
              <a:prstClr val="black">
                <a:alpha val="40000"/>
              </a:prstClr>
            </a:outerShdw>
          </a:effectLst>
        </p:spPr>
      </p:pic>
      <p:pic>
        <p:nvPicPr>
          <p:cNvPr id="297" name="Graphique 296" descr="Arbre à feuilles caduques">
            <a:extLst>
              <a:ext uri="{FF2B5EF4-FFF2-40B4-BE49-F238E27FC236}">
                <a16:creationId xmlns:a16="http://schemas.microsoft.com/office/drawing/2014/main" id="{F664262F-A770-4A91-92C0-0EC799991A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1862799"/>
            <a:ext cx="432000" cy="432000"/>
          </a:xfrm>
          <a:prstGeom prst="rect">
            <a:avLst/>
          </a:prstGeom>
          <a:effectLst>
            <a:outerShdw blurRad="50800" dist="38100" dir="2700000" algn="tl" rotWithShape="0">
              <a:prstClr val="black">
                <a:alpha val="40000"/>
              </a:prstClr>
            </a:outerShdw>
          </a:effectLst>
        </p:spPr>
      </p:pic>
      <p:pic>
        <p:nvPicPr>
          <p:cNvPr id="298" name="Graphique 297" descr="Arbre à feuilles caduques">
            <a:extLst>
              <a:ext uri="{FF2B5EF4-FFF2-40B4-BE49-F238E27FC236}">
                <a16:creationId xmlns:a16="http://schemas.microsoft.com/office/drawing/2014/main" id="{59EE6062-E83E-4B7A-96D2-A42D169411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1862210"/>
            <a:ext cx="432000" cy="432000"/>
          </a:xfrm>
          <a:prstGeom prst="rect">
            <a:avLst/>
          </a:prstGeom>
          <a:effectLst>
            <a:outerShdw blurRad="50800" dist="38100" dir="2700000" algn="tl" rotWithShape="0">
              <a:prstClr val="black">
                <a:alpha val="40000"/>
              </a:prstClr>
            </a:outerShdw>
          </a:effectLst>
        </p:spPr>
      </p:pic>
      <p:pic>
        <p:nvPicPr>
          <p:cNvPr id="299" name="Graphique 298" descr="Arbre à feuilles caduques">
            <a:extLst>
              <a:ext uri="{FF2B5EF4-FFF2-40B4-BE49-F238E27FC236}">
                <a16:creationId xmlns:a16="http://schemas.microsoft.com/office/drawing/2014/main" id="{C9E0B08C-0A40-44E1-AC87-1CD2083C299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1852036"/>
            <a:ext cx="432000" cy="432000"/>
          </a:xfrm>
          <a:prstGeom prst="rect">
            <a:avLst/>
          </a:prstGeom>
          <a:effectLst>
            <a:outerShdw blurRad="50800" dist="38100" dir="2700000" algn="tl" rotWithShape="0">
              <a:prstClr val="black">
                <a:alpha val="40000"/>
              </a:prstClr>
            </a:outerShdw>
          </a:effectLst>
        </p:spPr>
      </p:pic>
      <p:pic>
        <p:nvPicPr>
          <p:cNvPr id="300" name="Graphique 299" descr="Arbre à feuilles caduques">
            <a:extLst>
              <a:ext uri="{FF2B5EF4-FFF2-40B4-BE49-F238E27FC236}">
                <a16:creationId xmlns:a16="http://schemas.microsoft.com/office/drawing/2014/main" id="{8BF6B229-F50A-48CC-85C4-71F66BE92FC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1862210"/>
            <a:ext cx="432000" cy="432000"/>
          </a:xfrm>
          <a:prstGeom prst="rect">
            <a:avLst/>
          </a:prstGeom>
          <a:effectLst>
            <a:outerShdw blurRad="50800" dist="38100" dir="2700000" algn="tl" rotWithShape="0">
              <a:prstClr val="black">
                <a:alpha val="40000"/>
              </a:prstClr>
            </a:outerShdw>
          </a:effectLst>
        </p:spPr>
      </p:pic>
      <p:pic>
        <p:nvPicPr>
          <p:cNvPr id="301" name="Graphique 300" descr="Arbre à feuilles caduques">
            <a:extLst>
              <a:ext uri="{FF2B5EF4-FFF2-40B4-BE49-F238E27FC236}">
                <a16:creationId xmlns:a16="http://schemas.microsoft.com/office/drawing/2014/main" id="{468FCA0F-A4DD-4ABE-A828-FD3D58B4D7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1880683"/>
            <a:ext cx="432000" cy="432000"/>
          </a:xfrm>
          <a:prstGeom prst="rect">
            <a:avLst/>
          </a:prstGeom>
          <a:effectLst>
            <a:outerShdw blurRad="50800" dist="38100" dir="2700000" algn="tl" rotWithShape="0">
              <a:prstClr val="black">
                <a:alpha val="40000"/>
              </a:prstClr>
            </a:outerShdw>
          </a:effectLst>
        </p:spPr>
      </p:pic>
      <p:pic>
        <p:nvPicPr>
          <p:cNvPr id="302" name="Graphique 301" descr="Arbre à feuilles caduques">
            <a:extLst>
              <a:ext uri="{FF2B5EF4-FFF2-40B4-BE49-F238E27FC236}">
                <a16:creationId xmlns:a16="http://schemas.microsoft.com/office/drawing/2014/main" id="{8CF88047-1754-44A7-B448-C936B689A1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1880683"/>
            <a:ext cx="432000" cy="432000"/>
          </a:xfrm>
          <a:prstGeom prst="rect">
            <a:avLst/>
          </a:prstGeom>
          <a:effectLst>
            <a:outerShdw blurRad="50800" dist="38100" dir="2700000" algn="tl" rotWithShape="0">
              <a:prstClr val="black">
                <a:alpha val="40000"/>
              </a:prstClr>
            </a:outerShdw>
          </a:effectLst>
        </p:spPr>
      </p:pic>
      <p:pic>
        <p:nvPicPr>
          <p:cNvPr id="303" name="Graphique 302" descr="Arbre à feuilles caduques">
            <a:extLst>
              <a:ext uri="{FF2B5EF4-FFF2-40B4-BE49-F238E27FC236}">
                <a16:creationId xmlns:a16="http://schemas.microsoft.com/office/drawing/2014/main" id="{DDB7795C-D5F6-4B8E-A65B-E26ECD7D0A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1879900"/>
            <a:ext cx="432000" cy="432000"/>
          </a:xfrm>
          <a:prstGeom prst="rect">
            <a:avLst/>
          </a:prstGeom>
          <a:effectLst>
            <a:outerShdw blurRad="50800" dist="38100" dir="2700000" algn="tl" rotWithShape="0">
              <a:prstClr val="black">
                <a:alpha val="40000"/>
              </a:prstClr>
            </a:outerShdw>
          </a:effectLst>
        </p:spPr>
      </p:pic>
      <p:pic>
        <p:nvPicPr>
          <p:cNvPr id="304" name="Graphique 303" descr="Arbre à feuilles caduques">
            <a:extLst>
              <a:ext uri="{FF2B5EF4-FFF2-40B4-BE49-F238E27FC236}">
                <a16:creationId xmlns:a16="http://schemas.microsoft.com/office/drawing/2014/main" id="{B0CBC1C2-301C-4B41-BA4C-F57BED7DFDD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1847635"/>
            <a:ext cx="432000" cy="432000"/>
          </a:xfrm>
          <a:prstGeom prst="rect">
            <a:avLst/>
          </a:prstGeom>
          <a:effectLst>
            <a:outerShdw blurRad="50800" dist="38100" dir="2700000" algn="tl" rotWithShape="0">
              <a:prstClr val="black">
                <a:alpha val="40000"/>
              </a:prstClr>
            </a:outerShdw>
          </a:effectLst>
        </p:spPr>
      </p:pic>
      <p:pic>
        <p:nvPicPr>
          <p:cNvPr id="305" name="Graphique 304" descr="Arbre à feuilles caduques">
            <a:extLst>
              <a:ext uri="{FF2B5EF4-FFF2-40B4-BE49-F238E27FC236}">
                <a16:creationId xmlns:a16="http://schemas.microsoft.com/office/drawing/2014/main" id="{5C330E79-DD38-442E-9057-14D8114BF9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1856259"/>
            <a:ext cx="432000" cy="432000"/>
          </a:xfrm>
          <a:prstGeom prst="rect">
            <a:avLst/>
          </a:prstGeom>
          <a:effectLst>
            <a:outerShdw blurRad="50800" dist="38100" dir="2700000" algn="tl" rotWithShape="0">
              <a:prstClr val="black">
                <a:alpha val="40000"/>
              </a:prstClr>
            </a:outerShdw>
          </a:effectLst>
        </p:spPr>
      </p:pic>
      <p:pic>
        <p:nvPicPr>
          <p:cNvPr id="306" name="Graphique 305" descr="Arbre à feuilles caduques">
            <a:extLst>
              <a:ext uri="{FF2B5EF4-FFF2-40B4-BE49-F238E27FC236}">
                <a16:creationId xmlns:a16="http://schemas.microsoft.com/office/drawing/2014/main" id="{3E83EFF7-954A-4A38-B559-3DF89E906B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1856259"/>
            <a:ext cx="432000" cy="432000"/>
          </a:xfrm>
          <a:prstGeom prst="rect">
            <a:avLst/>
          </a:prstGeom>
          <a:effectLst>
            <a:outerShdw blurRad="50800" dist="38100" dir="2700000" algn="tl" rotWithShape="0">
              <a:prstClr val="black">
                <a:alpha val="40000"/>
              </a:prstClr>
            </a:outerShdw>
          </a:effectLst>
        </p:spPr>
      </p:pic>
      <p:pic>
        <p:nvPicPr>
          <p:cNvPr id="307" name="Graphique 306" descr="Arbre à feuilles caduques">
            <a:extLst>
              <a:ext uri="{FF2B5EF4-FFF2-40B4-BE49-F238E27FC236}">
                <a16:creationId xmlns:a16="http://schemas.microsoft.com/office/drawing/2014/main" id="{8C9C03F1-549C-42D7-8BD2-34E6E6EE601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2290610"/>
            <a:ext cx="432000" cy="432000"/>
          </a:xfrm>
          <a:prstGeom prst="rect">
            <a:avLst/>
          </a:prstGeom>
          <a:effectLst>
            <a:outerShdw blurRad="50800" dist="38100" dir="2700000" algn="tl" rotWithShape="0">
              <a:prstClr val="black">
                <a:alpha val="40000"/>
              </a:prstClr>
            </a:outerShdw>
          </a:effectLst>
        </p:spPr>
      </p:pic>
      <p:pic>
        <p:nvPicPr>
          <p:cNvPr id="308" name="Graphique 307" descr="Arbre à feuilles caduques">
            <a:extLst>
              <a:ext uri="{FF2B5EF4-FFF2-40B4-BE49-F238E27FC236}">
                <a16:creationId xmlns:a16="http://schemas.microsoft.com/office/drawing/2014/main" id="{15770F0C-BE01-4011-AA99-060F8AF4ED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2280704"/>
            <a:ext cx="432000" cy="432000"/>
          </a:xfrm>
          <a:prstGeom prst="rect">
            <a:avLst/>
          </a:prstGeom>
          <a:effectLst>
            <a:outerShdw blurRad="50800" dist="38100" dir="2700000" algn="tl" rotWithShape="0">
              <a:prstClr val="black">
                <a:alpha val="40000"/>
              </a:prstClr>
            </a:outerShdw>
          </a:effectLst>
        </p:spPr>
      </p:pic>
      <p:pic>
        <p:nvPicPr>
          <p:cNvPr id="309" name="Graphique 308" descr="Arbre à feuilles caduques">
            <a:extLst>
              <a:ext uri="{FF2B5EF4-FFF2-40B4-BE49-F238E27FC236}">
                <a16:creationId xmlns:a16="http://schemas.microsoft.com/office/drawing/2014/main" id="{3EAE3487-CB45-431B-B651-66276E14EB4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2280704"/>
            <a:ext cx="432000" cy="432000"/>
          </a:xfrm>
          <a:prstGeom prst="rect">
            <a:avLst/>
          </a:prstGeom>
          <a:effectLst>
            <a:outerShdw blurRad="50800" dist="38100" dir="2700000" algn="tl" rotWithShape="0">
              <a:prstClr val="black">
                <a:alpha val="40000"/>
              </a:prstClr>
            </a:outerShdw>
          </a:effectLst>
        </p:spPr>
      </p:pic>
      <p:pic>
        <p:nvPicPr>
          <p:cNvPr id="310" name="Graphique 309" descr="Arbre à feuilles caduques">
            <a:extLst>
              <a:ext uri="{FF2B5EF4-FFF2-40B4-BE49-F238E27FC236}">
                <a16:creationId xmlns:a16="http://schemas.microsoft.com/office/drawing/2014/main" id="{5B299F1F-C06D-45E4-AA82-43E088703D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2290610"/>
            <a:ext cx="432000" cy="432000"/>
          </a:xfrm>
          <a:prstGeom prst="rect">
            <a:avLst/>
          </a:prstGeom>
          <a:effectLst>
            <a:outerShdw blurRad="50800" dist="38100" dir="2700000" algn="tl" rotWithShape="0">
              <a:prstClr val="black">
                <a:alpha val="40000"/>
              </a:prstClr>
            </a:outerShdw>
          </a:effectLst>
        </p:spPr>
      </p:pic>
      <p:pic>
        <p:nvPicPr>
          <p:cNvPr id="311" name="Graphique 310" descr="Arbre à feuilles caduques">
            <a:extLst>
              <a:ext uri="{FF2B5EF4-FFF2-40B4-BE49-F238E27FC236}">
                <a16:creationId xmlns:a16="http://schemas.microsoft.com/office/drawing/2014/main" id="{A41ECDD7-03CA-4772-8B6F-1FF27307B5F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2290610"/>
            <a:ext cx="432000" cy="432000"/>
          </a:xfrm>
          <a:prstGeom prst="rect">
            <a:avLst/>
          </a:prstGeom>
          <a:effectLst>
            <a:outerShdw blurRad="50800" dist="38100" dir="2700000" algn="tl" rotWithShape="0">
              <a:prstClr val="black">
                <a:alpha val="40000"/>
              </a:prstClr>
            </a:outerShdw>
          </a:effectLst>
        </p:spPr>
      </p:pic>
      <p:pic>
        <p:nvPicPr>
          <p:cNvPr id="312" name="Graphique 311" descr="Arbre à feuilles caduques">
            <a:extLst>
              <a:ext uri="{FF2B5EF4-FFF2-40B4-BE49-F238E27FC236}">
                <a16:creationId xmlns:a16="http://schemas.microsoft.com/office/drawing/2014/main" id="{42149EF9-AD4B-4495-8656-856786B43C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2280704"/>
            <a:ext cx="432000" cy="432000"/>
          </a:xfrm>
          <a:prstGeom prst="rect">
            <a:avLst/>
          </a:prstGeom>
          <a:effectLst>
            <a:outerShdw blurRad="50800" dist="38100" dir="2700000" algn="tl" rotWithShape="0">
              <a:prstClr val="black">
                <a:alpha val="40000"/>
              </a:prstClr>
            </a:outerShdw>
          </a:effectLst>
        </p:spPr>
      </p:pic>
      <p:pic>
        <p:nvPicPr>
          <p:cNvPr id="313" name="Graphique 312" descr="Arbre à feuilles caduques">
            <a:extLst>
              <a:ext uri="{FF2B5EF4-FFF2-40B4-BE49-F238E27FC236}">
                <a16:creationId xmlns:a16="http://schemas.microsoft.com/office/drawing/2014/main" id="{BD5CA303-6B90-4C22-98CB-40973A0666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2280704"/>
            <a:ext cx="432000" cy="432000"/>
          </a:xfrm>
          <a:prstGeom prst="rect">
            <a:avLst/>
          </a:prstGeom>
          <a:effectLst>
            <a:outerShdw blurRad="50800" dist="38100" dir="2700000" algn="tl" rotWithShape="0">
              <a:prstClr val="black">
                <a:alpha val="40000"/>
              </a:prstClr>
            </a:outerShdw>
          </a:effectLst>
        </p:spPr>
      </p:pic>
      <p:pic>
        <p:nvPicPr>
          <p:cNvPr id="314" name="Graphique 313" descr="Arbre à feuilles caduques">
            <a:extLst>
              <a:ext uri="{FF2B5EF4-FFF2-40B4-BE49-F238E27FC236}">
                <a16:creationId xmlns:a16="http://schemas.microsoft.com/office/drawing/2014/main" id="{30FB011D-77D4-41AB-9574-0930951F667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2290610"/>
            <a:ext cx="432000" cy="432000"/>
          </a:xfrm>
          <a:prstGeom prst="rect">
            <a:avLst/>
          </a:prstGeom>
          <a:effectLst>
            <a:outerShdw blurRad="50800" dist="38100" dir="2700000" algn="tl" rotWithShape="0">
              <a:prstClr val="black">
                <a:alpha val="40000"/>
              </a:prstClr>
            </a:outerShdw>
          </a:effectLst>
        </p:spPr>
      </p:pic>
      <p:pic>
        <p:nvPicPr>
          <p:cNvPr id="315" name="Graphique 314" descr="Arbre à feuilles caduques">
            <a:extLst>
              <a:ext uri="{FF2B5EF4-FFF2-40B4-BE49-F238E27FC236}">
                <a16:creationId xmlns:a16="http://schemas.microsoft.com/office/drawing/2014/main" id="{FE35032E-50BB-461F-9925-6E6D7675F30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2280704"/>
            <a:ext cx="432000" cy="432000"/>
          </a:xfrm>
          <a:prstGeom prst="rect">
            <a:avLst/>
          </a:prstGeom>
          <a:effectLst>
            <a:outerShdw blurRad="50800" dist="38100" dir="2700000" algn="tl" rotWithShape="0">
              <a:prstClr val="black">
                <a:alpha val="40000"/>
              </a:prstClr>
            </a:outerShdw>
          </a:effectLst>
        </p:spPr>
      </p:pic>
      <p:pic>
        <p:nvPicPr>
          <p:cNvPr id="316" name="Graphique 315" descr="Arbre à feuilles caduques">
            <a:extLst>
              <a:ext uri="{FF2B5EF4-FFF2-40B4-BE49-F238E27FC236}">
                <a16:creationId xmlns:a16="http://schemas.microsoft.com/office/drawing/2014/main" id="{5860362C-18D5-4984-85EC-A13DC061C7E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2280704"/>
            <a:ext cx="432000" cy="432000"/>
          </a:xfrm>
          <a:prstGeom prst="rect">
            <a:avLst/>
          </a:prstGeom>
          <a:effectLst>
            <a:outerShdw blurRad="50800" dist="38100" dir="2700000" algn="tl" rotWithShape="0">
              <a:prstClr val="black">
                <a:alpha val="40000"/>
              </a:prstClr>
            </a:outerShdw>
          </a:effectLst>
        </p:spPr>
      </p:pic>
      <p:pic>
        <p:nvPicPr>
          <p:cNvPr id="317" name="Graphique 316" descr="Arbre à feuilles caduques">
            <a:extLst>
              <a:ext uri="{FF2B5EF4-FFF2-40B4-BE49-F238E27FC236}">
                <a16:creationId xmlns:a16="http://schemas.microsoft.com/office/drawing/2014/main" id="{0D47F52E-D1F5-401D-B69A-8A793BDFCB6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2738330"/>
            <a:ext cx="432000" cy="432000"/>
          </a:xfrm>
          <a:prstGeom prst="rect">
            <a:avLst/>
          </a:prstGeom>
          <a:effectLst>
            <a:outerShdw blurRad="50800" dist="38100" dir="2700000" algn="tl" rotWithShape="0">
              <a:prstClr val="black">
                <a:alpha val="40000"/>
              </a:prstClr>
            </a:outerShdw>
          </a:effectLst>
        </p:spPr>
      </p:pic>
      <p:pic>
        <p:nvPicPr>
          <p:cNvPr id="318" name="Graphique 317" descr="Arbre à feuilles caduques">
            <a:extLst>
              <a:ext uri="{FF2B5EF4-FFF2-40B4-BE49-F238E27FC236}">
                <a16:creationId xmlns:a16="http://schemas.microsoft.com/office/drawing/2014/main" id="{4DA5E185-7C54-4936-AA0C-6EEA0A35C5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2738330"/>
            <a:ext cx="432000" cy="432000"/>
          </a:xfrm>
          <a:prstGeom prst="rect">
            <a:avLst/>
          </a:prstGeom>
          <a:effectLst>
            <a:outerShdw blurRad="50800" dist="38100" dir="2700000" algn="tl" rotWithShape="0">
              <a:prstClr val="black">
                <a:alpha val="40000"/>
              </a:prstClr>
            </a:outerShdw>
          </a:effectLst>
        </p:spPr>
      </p:pic>
      <p:pic>
        <p:nvPicPr>
          <p:cNvPr id="319" name="Graphique 318" descr="Arbre à feuilles caduques">
            <a:extLst>
              <a:ext uri="{FF2B5EF4-FFF2-40B4-BE49-F238E27FC236}">
                <a16:creationId xmlns:a16="http://schemas.microsoft.com/office/drawing/2014/main" id="{72F560DA-885F-4135-9802-0101DED7891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2737741"/>
            <a:ext cx="432000" cy="432000"/>
          </a:xfrm>
          <a:prstGeom prst="rect">
            <a:avLst/>
          </a:prstGeom>
          <a:effectLst>
            <a:outerShdw blurRad="50800" dist="38100" dir="2700000" algn="tl" rotWithShape="0">
              <a:prstClr val="black">
                <a:alpha val="40000"/>
              </a:prstClr>
            </a:outerShdw>
          </a:effectLst>
        </p:spPr>
      </p:pic>
      <p:pic>
        <p:nvPicPr>
          <p:cNvPr id="320" name="Graphique 319" descr="Arbre à feuilles caduques">
            <a:extLst>
              <a:ext uri="{FF2B5EF4-FFF2-40B4-BE49-F238E27FC236}">
                <a16:creationId xmlns:a16="http://schemas.microsoft.com/office/drawing/2014/main" id="{B60CEDC5-505A-4475-8289-DC92C067C0D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2727567"/>
            <a:ext cx="432000" cy="432000"/>
          </a:xfrm>
          <a:prstGeom prst="rect">
            <a:avLst/>
          </a:prstGeom>
          <a:effectLst>
            <a:outerShdw blurRad="50800" dist="38100" dir="2700000" algn="tl" rotWithShape="0">
              <a:prstClr val="black">
                <a:alpha val="40000"/>
              </a:prstClr>
            </a:outerShdw>
          </a:effectLst>
        </p:spPr>
      </p:pic>
      <p:pic>
        <p:nvPicPr>
          <p:cNvPr id="321" name="Graphique 320" descr="Arbre à feuilles caduques">
            <a:extLst>
              <a:ext uri="{FF2B5EF4-FFF2-40B4-BE49-F238E27FC236}">
                <a16:creationId xmlns:a16="http://schemas.microsoft.com/office/drawing/2014/main" id="{5330C36F-87EA-47DA-8109-3AC1CB455F7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2737741"/>
            <a:ext cx="432000" cy="432000"/>
          </a:xfrm>
          <a:prstGeom prst="rect">
            <a:avLst/>
          </a:prstGeom>
          <a:effectLst>
            <a:outerShdw blurRad="50800" dist="38100" dir="2700000" algn="tl" rotWithShape="0">
              <a:prstClr val="black">
                <a:alpha val="40000"/>
              </a:prstClr>
            </a:outerShdw>
          </a:effectLst>
        </p:spPr>
      </p:pic>
      <p:pic>
        <p:nvPicPr>
          <p:cNvPr id="322" name="Graphique 321" descr="Arbre à feuilles caduques">
            <a:extLst>
              <a:ext uri="{FF2B5EF4-FFF2-40B4-BE49-F238E27FC236}">
                <a16:creationId xmlns:a16="http://schemas.microsoft.com/office/drawing/2014/main" id="{D0250CBF-1B97-4E1B-8FC5-451697399A1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2756214"/>
            <a:ext cx="432000" cy="432000"/>
          </a:xfrm>
          <a:prstGeom prst="rect">
            <a:avLst/>
          </a:prstGeom>
          <a:effectLst>
            <a:outerShdw blurRad="50800" dist="38100" dir="2700000" algn="tl" rotWithShape="0">
              <a:prstClr val="black">
                <a:alpha val="40000"/>
              </a:prstClr>
            </a:outerShdw>
          </a:effectLst>
        </p:spPr>
      </p:pic>
      <p:pic>
        <p:nvPicPr>
          <p:cNvPr id="327" name="Graphique 326" descr="Arbre à feuilles caduques">
            <a:extLst>
              <a:ext uri="{FF2B5EF4-FFF2-40B4-BE49-F238E27FC236}">
                <a16:creationId xmlns:a16="http://schemas.microsoft.com/office/drawing/2014/main" id="{99B2E332-9C3F-4378-91C5-06A4597B04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2756214"/>
            <a:ext cx="432000" cy="432000"/>
          </a:xfrm>
          <a:prstGeom prst="rect">
            <a:avLst/>
          </a:prstGeom>
          <a:effectLst>
            <a:outerShdw blurRad="50800" dist="38100" dir="2700000" algn="tl" rotWithShape="0">
              <a:prstClr val="black">
                <a:alpha val="40000"/>
              </a:prstClr>
            </a:outerShdw>
          </a:effectLst>
        </p:spPr>
      </p:pic>
      <p:pic>
        <p:nvPicPr>
          <p:cNvPr id="328" name="Graphique 327" descr="Arbre à feuilles caduques">
            <a:extLst>
              <a:ext uri="{FF2B5EF4-FFF2-40B4-BE49-F238E27FC236}">
                <a16:creationId xmlns:a16="http://schemas.microsoft.com/office/drawing/2014/main" id="{FD913B04-10D8-4361-AAEB-A811536D6E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2755431"/>
            <a:ext cx="432000" cy="432000"/>
          </a:xfrm>
          <a:prstGeom prst="rect">
            <a:avLst/>
          </a:prstGeom>
          <a:effectLst>
            <a:outerShdw blurRad="50800" dist="38100" dir="2700000" algn="tl" rotWithShape="0">
              <a:prstClr val="black">
                <a:alpha val="40000"/>
              </a:prstClr>
            </a:outerShdw>
          </a:effectLst>
        </p:spPr>
      </p:pic>
      <p:pic>
        <p:nvPicPr>
          <p:cNvPr id="329" name="Graphique 328" descr="Arbre à feuilles caduques">
            <a:extLst>
              <a:ext uri="{FF2B5EF4-FFF2-40B4-BE49-F238E27FC236}">
                <a16:creationId xmlns:a16="http://schemas.microsoft.com/office/drawing/2014/main" id="{87CC83AB-3DD7-4EB9-9B12-C74B5A67CF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2723166"/>
            <a:ext cx="432000" cy="432000"/>
          </a:xfrm>
          <a:prstGeom prst="rect">
            <a:avLst/>
          </a:prstGeom>
          <a:effectLst>
            <a:outerShdw blurRad="50800" dist="38100" dir="2700000" algn="tl" rotWithShape="0">
              <a:prstClr val="black">
                <a:alpha val="40000"/>
              </a:prstClr>
            </a:outerShdw>
          </a:effectLst>
        </p:spPr>
      </p:pic>
      <p:pic>
        <p:nvPicPr>
          <p:cNvPr id="330" name="Graphique 329" descr="Arbre à feuilles caduques">
            <a:extLst>
              <a:ext uri="{FF2B5EF4-FFF2-40B4-BE49-F238E27FC236}">
                <a16:creationId xmlns:a16="http://schemas.microsoft.com/office/drawing/2014/main" id="{A9D9CEA7-D7A8-425C-BCC0-603570C0D19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2731790"/>
            <a:ext cx="432000" cy="432000"/>
          </a:xfrm>
          <a:prstGeom prst="rect">
            <a:avLst/>
          </a:prstGeom>
          <a:effectLst>
            <a:outerShdw blurRad="50800" dist="38100" dir="2700000" algn="tl" rotWithShape="0">
              <a:prstClr val="black">
                <a:alpha val="40000"/>
              </a:prstClr>
            </a:outerShdw>
          </a:effectLst>
        </p:spPr>
      </p:pic>
      <p:pic>
        <p:nvPicPr>
          <p:cNvPr id="331" name="Graphique 330" descr="Arbre à feuilles caduques">
            <a:extLst>
              <a:ext uri="{FF2B5EF4-FFF2-40B4-BE49-F238E27FC236}">
                <a16:creationId xmlns:a16="http://schemas.microsoft.com/office/drawing/2014/main" id="{02C999C2-DF71-4947-927B-57EB329583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2731790"/>
            <a:ext cx="432000" cy="432000"/>
          </a:xfrm>
          <a:prstGeom prst="rect">
            <a:avLst/>
          </a:prstGeom>
          <a:effectLst>
            <a:outerShdw blurRad="50800" dist="38100" dir="2700000" algn="tl" rotWithShape="0">
              <a:prstClr val="black">
                <a:alpha val="40000"/>
              </a:prstClr>
            </a:outerShdw>
          </a:effectLst>
        </p:spPr>
      </p:pic>
      <p:pic>
        <p:nvPicPr>
          <p:cNvPr id="332" name="Graphique 331" descr="Arbre à feuilles caduques">
            <a:extLst>
              <a:ext uri="{FF2B5EF4-FFF2-40B4-BE49-F238E27FC236}">
                <a16:creationId xmlns:a16="http://schemas.microsoft.com/office/drawing/2014/main" id="{E59CBDA1-F09F-48C5-A680-0C77185C167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3157425"/>
            <a:ext cx="432000" cy="432000"/>
          </a:xfrm>
          <a:prstGeom prst="rect">
            <a:avLst/>
          </a:prstGeom>
          <a:effectLst>
            <a:outerShdw blurRad="50800" dist="38100" dir="2700000" algn="tl" rotWithShape="0">
              <a:prstClr val="black">
                <a:alpha val="40000"/>
              </a:prstClr>
            </a:outerShdw>
          </a:effectLst>
        </p:spPr>
      </p:pic>
      <p:pic>
        <p:nvPicPr>
          <p:cNvPr id="333" name="Graphique 332" descr="Arbre à feuilles caduques">
            <a:extLst>
              <a:ext uri="{FF2B5EF4-FFF2-40B4-BE49-F238E27FC236}">
                <a16:creationId xmlns:a16="http://schemas.microsoft.com/office/drawing/2014/main" id="{0D1BAEB6-CF7A-4B19-AB59-354F8932F63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3147519"/>
            <a:ext cx="432000" cy="432000"/>
          </a:xfrm>
          <a:prstGeom prst="rect">
            <a:avLst/>
          </a:prstGeom>
          <a:effectLst>
            <a:outerShdw blurRad="50800" dist="38100" dir="2700000" algn="tl" rotWithShape="0">
              <a:prstClr val="black">
                <a:alpha val="40000"/>
              </a:prstClr>
            </a:outerShdw>
          </a:effectLst>
        </p:spPr>
      </p:pic>
      <p:pic>
        <p:nvPicPr>
          <p:cNvPr id="334" name="Graphique 333" descr="Arbre à feuilles caduques">
            <a:extLst>
              <a:ext uri="{FF2B5EF4-FFF2-40B4-BE49-F238E27FC236}">
                <a16:creationId xmlns:a16="http://schemas.microsoft.com/office/drawing/2014/main" id="{A42EC555-13E6-4487-86EB-E62F72AA0B5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3147519"/>
            <a:ext cx="432000" cy="432000"/>
          </a:xfrm>
          <a:prstGeom prst="rect">
            <a:avLst/>
          </a:prstGeom>
          <a:effectLst>
            <a:outerShdw blurRad="50800" dist="38100" dir="2700000" algn="tl" rotWithShape="0">
              <a:prstClr val="black">
                <a:alpha val="40000"/>
              </a:prstClr>
            </a:outerShdw>
          </a:effectLst>
        </p:spPr>
      </p:pic>
      <p:pic>
        <p:nvPicPr>
          <p:cNvPr id="335" name="Graphique 334" descr="Arbre à feuilles caduques">
            <a:extLst>
              <a:ext uri="{FF2B5EF4-FFF2-40B4-BE49-F238E27FC236}">
                <a16:creationId xmlns:a16="http://schemas.microsoft.com/office/drawing/2014/main" id="{F36F4CAF-FEB1-419B-B797-E57D9A9556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3157425"/>
            <a:ext cx="432000" cy="432000"/>
          </a:xfrm>
          <a:prstGeom prst="rect">
            <a:avLst/>
          </a:prstGeom>
          <a:effectLst>
            <a:outerShdw blurRad="50800" dist="38100" dir="2700000" algn="tl" rotWithShape="0">
              <a:prstClr val="black">
                <a:alpha val="40000"/>
              </a:prstClr>
            </a:outerShdw>
          </a:effectLst>
        </p:spPr>
      </p:pic>
      <p:pic>
        <p:nvPicPr>
          <p:cNvPr id="336" name="Graphique 335" descr="Arbre à feuilles caduques">
            <a:extLst>
              <a:ext uri="{FF2B5EF4-FFF2-40B4-BE49-F238E27FC236}">
                <a16:creationId xmlns:a16="http://schemas.microsoft.com/office/drawing/2014/main" id="{EFE9D22A-4A9A-470E-BAE7-39EADEDAECF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3157425"/>
            <a:ext cx="432000" cy="432000"/>
          </a:xfrm>
          <a:prstGeom prst="rect">
            <a:avLst/>
          </a:prstGeom>
          <a:effectLst>
            <a:outerShdw blurRad="50800" dist="38100" dir="2700000" algn="tl" rotWithShape="0">
              <a:prstClr val="black">
                <a:alpha val="40000"/>
              </a:prstClr>
            </a:outerShdw>
          </a:effectLst>
        </p:spPr>
      </p:pic>
      <p:pic>
        <p:nvPicPr>
          <p:cNvPr id="337" name="Graphique 336" descr="Arbre à feuilles caduques">
            <a:extLst>
              <a:ext uri="{FF2B5EF4-FFF2-40B4-BE49-F238E27FC236}">
                <a16:creationId xmlns:a16="http://schemas.microsoft.com/office/drawing/2014/main" id="{4D1FB15D-8864-4AD6-94DE-1A2CC25EB6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3147519"/>
            <a:ext cx="432000" cy="432000"/>
          </a:xfrm>
          <a:prstGeom prst="rect">
            <a:avLst/>
          </a:prstGeom>
          <a:effectLst>
            <a:outerShdw blurRad="50800" dist="38100" dir="2700000" algn="tl" rotWithShape="0">
              <a:prstClr val="black">
                <a:alpha val="40000"/>
              </a:prstClr>
            </a:outerShdw>
          </a:effectLst>
        </p:spPr>
      </p:pic>
      <p:pic>
        <p:nvPicPr>
          <p:cNvPr id="338" name="Graphique 337" descr="Arbre à feuilles caduques">
            <a:extLst>
              <a:ext uri="{FF2B5EF4-FFF2-40B4-BE49-F238E27FC236}">
                <a16:creationId xmlns:a16="http://schemas.microsoft.com/office/drawing/2014/main" id="{4954B1A0-8F2D-4F9A-BE1D-C2D15C8F634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3147519"/>
            <a:ext cx="432000" cy="432000"/>
          </a:xfrm>
          <a:prstGeom prst="rect">
            <a:avLst/>
          </a:prstGeom>
          <a:effectLst>
            <a:outerShdw blurRad="50800" dist="38100" dir="2700000" algn="tl" rotWithShape="0">
              <a:prstClr val="black">
                <a:alpha val="40000"/>
              </a:prstClr>
            </a:outerShdw>
          </a:effectLst>
        </p:spPr>
      </p:pic>
      <p:pic>
        <p:nvPicPr>
          <p:cNvPr id="339" name="Graphique 338" descr="Arbre à feuilles caduques">
            <a:extLst>
              <a:ext uri="{FF2B5EF4-FFF2-40B4-BE49-F238E27FC236}">
                <a16:creationId xmlns:a16="http://schemas.microsoft.com/office/drawing/2014/main" id="{D315FA95-BDD7-40E4-8577-B385CE690F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3157425"/>
            <a:ext cx="432000" cy="432000"/>
          </a:xfrm>
          <a:prstGeom prst="rect">
            <a:avLst/>
          </a:prstGeom>
          <a:effectLst>
            <a:outerShdw blurRad="50800" dist="38100" dir="2700000" algn="tl" rotWithShape="0">
              <a:prstClr val="black">
                <a:alpha val="40000"/>
              </a:prstClr>
            </a:outerShdw>
          </a:effectLst>
        </p:spPr>
      </p:pic>
      <p:pic>
        <p:nvPicPr>
          <p:cNvPr id="340" name="Graphique 339" descr="Arbre à feuilles caduques">
            <a:extLst>
              <a:ext uri="{FF2B5EF4-FFF2-40B4-BE49-F238E27FC236}">
                <a16:creationId xmlns:a16="http://schemas.microsoft.com/office/drawing/2014/main" id="{8FCD5FC5-5633-4F99-BF36-AF17512A107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3147519"/>
            <a:ext cx="432000" cy="432000"/>
          </a:xfrm>
          <a:prstGeom prst="rect">
            <a:avLst/>
          </a:prstGeom>
          <a:effectLst>
            <a:outerShdw blurRad="50800" dist="38100" dir="2700000" algn="tl" rotWithShape="0">
              <a:prstClr val="black">
                <a:alpha val="40000"/>
              </a:prstClr>
            </a:outerShdw>
          </a:effectLst>
        </p:spPr>
      </p:pic>
      <p:pic>
        <p:nvPicPr>
          <p:cNvPr id="341" name="Graphique 340" descr="Arbre à feuilles caduques">
            <a:extLst>
              <a:ext uri="{FF2B5EF4-FFF2-40B4-BE49-F238E27FC236}">
                <a16:creationId xmlns:a16="http://schemas.microsoft.com/office/drawing/2014/main" id="{FEEA8E75-094D-4A2A-A49E-F79CD425CA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3147519"/>
            <a:ext cx="432000" cy="432000"/>
          </a:xfrm>
          <a:prstGeom prst="rect">
            <a:avLst/>
          </a:prstGeom>
          <a:effectLst>
            <a:outerShdw blurRad="50800" dist="38100" dir="2700000" algn="tl" rotWithShape="0">
              <a:prstClr val="black">
                <a:alpha val="40000"/>
              </a:prstClr>
            </a:outerShdw>
          </a:effectLst>
        </p:spPr>
      </p:pic>
      <p:pic>
        <p:nvPicPr>
          <p:cNvPr id="342" name="Graphique 341" descr="Arbre à feuilles caduques">
            <a:extLst>
              <a:ext uri="{FF2B5EF4-FFF2-40B4-BE49-F238E27FC236}">
                <a16:creationId xmlns:a16="http://schemas.microsoft.com/office/drawing/2014/main" id="{F4E4CE50-4013-4D75-A26B-EC457143E7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3605145"/>
            <a:ext cx="432000" cy="432000"/>
          </a:xfrm>
          <a:prstGeom prst="rect">
            <a:avLst/>
          </a:prstGeom>
          <a:effectLst>
            <a:outerShdw blurRad="50800" dist="38100" dir="2700000" algn="tl" rotWithShape="0">
              <a:prstClr val="black">
                <a:alpha val="40000"/>
              </a:prstClr>
            </a:outerShdw>
          </a:effectLst>
        </p:spPr>
      </p:pic>
      <p:pic>
        <p:nvPicPr>
          <p:cNvPr id="343" name="Graphique 342" descr="Arbre à feuilles caduques">
            <a:extLst>
              <a:ext uri="{FF2B5EF4-FFF2-40B4-BE49-F238E27FC236}">
                <a16:creationId xmlns:a16="http://schemas.microsoft.com/office/drawing/2014/main" id="{C62FCFE9-C3D9-4F72-B410-0AA9A3872C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3605145"/>
            <a:ext cx="432000" cy="432000"/>
          </a:xfrm>
          <a:prstGeom prst="rect">
            <a:avLst/>
          </a:prstGeom>
          <a:effectLst>
            <a:outerShdw blurRad="50800" dist="38100" dir="2700000" algn="tl" rotWithShape="0">
              <a:prstClr val="black">
                <a:alpha val="40000"/>
              </a:prstClr>
            </a:outerShdw>
          </a:effectLst>
        </p:spPr>
      </p:pic>
      <p:pic>
        <p:nvPicPr>
          <p:cNvPr id="344" name="Graphique 343" descr="Arbre à feuilles caduques">
            <a:extLst>
              <a:ext uri="{FF2B5EF4-FFF2-40B4-BE49-F238E27FC236}">
                <a16:creationId xmlns:a16="http://schemas.microsoft.com/office/drawing/2014/main" id="{C46B9065-C49E-4D60-85BF-DC13739F78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3604556"/>
            <a:ext cx="432000" cy="432000"/>
          </a:xfrm>
          <a:prstGeom prst="rect">
            <a:avLst/>
          </a:prstGeom>
          <a:effectLst>
            <a:outerShdw blurRad="50800" dist="38100" dir="2700000" algn="tl" rotWithShape="0">
              <a:prstClr val="black">
                <a:alpha val="40000"/>
              </a:prstClr>
            </a:outerShdw>
          </a:effectLst>
        </p:spPr>
      </p:pic>
      <p:pic>
        <p:nvPicPr>
          <p:cNvPr id="345" name="Graphique 344" descr="Arbre à feuilles caduques">
            <a:extLst>
              <a:ext uri="{FF2B5EF4-FFF2-40B4-BE49-F238E27FC236}">
                <a16:creationId xmlns:a16="http://schemas.microsoft.com/office/drawing/2014/main" id="{1C42779D-B869-4EF0-A611-62C34A3C72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3594382"/>
            <a:ext cx="432000" cy="432000"/>
          </a:xfrm>
          <a:prstGeom prst="rect">
            <a:avLst/>
          </a:prstGeom>
          <a:effectLst>
            <a:outerShdw blurRad="50800" dist="38100" dir="2700000" algn="tl" rotWithShape="0">
              <a:prstClr val="black">
                <a:alpha val="40000"/>
              </a:prstClr>
            </a:outerShdw>
          </a:effectLst>
        </p:spPr>
      </p:pic>
      <p:pic>
        <p:nvPicPr>
          <p:cNvPr id="346" name="Graphique 345" descr="Arbre à feuilles caduques">
            <a:extLst>
              <a:ext uri="{FF2B5EF4-FFF2-40B4-BE49-F238E27FC236}">
                <a16:creationId xmlns:a16="http://schemas.microsoft.com/office/drawing/2014/main" id="{6B891998-1A27-4E67-BE09-8EE2CEBF765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3604556"/>
            <a:ext cx="432000" cy="432000"/>
          </a:xfrm>
          <a:prstGeom prst="rect">
            <a:avLst/>
          </a:prstGeom>
          <a:effectLst>
            <a:outerShdw blurRad="50800" dist="38100" dir="2700000" algn="tl" rotWithShape="0">
              <a:prstClr val="black">
                <a:alpha val="40000"/>
              </a:prstClr>
            </a:outerShdw>
          </a:effectLst>
        </p:spPr>
      </p:pic>
      <p:pic>
        <p:nvPicPr>
          <p:cNvPr id="347" name="Graphique 346" descr="Arbre à feuilles caduques">
            <a:extLst>
              <a:ext uri="{FF2B5EF4-FFF2-40B4-BE49-F238E27FC236}">
                <a16:creationId xmlns:a16="http://schemas.microsoft.com/office/drawing/2014/main" id="{7C1C1A72-634E-416A-AB8F-708EE865B5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3623029"/>
            <a:ext cx="432000" cy="432000"/>
          </a:xfrm>
          <a:prstGeom prst="rect">
            <a:avLst/>
          </a:prstGeom>
          <a:effectLst>
            <a:outerShdw blurRad="50800" dist="38100" dir="2700000" algn="tl" rotWithShape="0">
              <a:prstClr val="black">
                <a:alpha val="40000"/>
              </a:prstClr>
            </a:outerShdw>
          </a:effectLst>
        </p:spPr>
      </p:pic>
      <p:pic>
        <p:nvPicPr>
          <p:cNvPr id="348" name="Graphique 347" descr="Arbre à feuilles caduques">
            <a:extLst>
              <a:ext uri="{FF2B5EF4-FFF2-40B4-BE49-F238E27FC236}">
                <a16:creationId xmlns:a16="http://schemas.microsoft.com/office/drawing/2014/main" id="{D851587D-33E9-4DCD-ABCE-44EE1FA2DF4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3623029"/>
            <a:ext cx="432000" cy="432000"/>
          </a:xfrm>
          <a:prstGeom prst="rect">
            <a:avLst/>
          </a:prstGeom>
          <a:effectLst>
            <a:outerShdw blurRad="50800" dist="38100" dir="2700000" algn="tl" rotWithShape="0">
              <a:prstClr val="black">
                <a:alpha val="40000"/>
              </a:prstClr>
            </a:outerShdw>
          </a:effectLst>
        </p:spPr>
      </p:pic>
      <p:pic>
        <p:nvPicPr>
          <p:cNvPr id="349" name="Graphique 348" descr="Arbre à feuilles caduques">
            <a:extLst>
              <a:ext uri="{FF2B5EF4-FFF2-40B4-BE49-F238E27FC236}">
                <a16:creationId xmlns:a16="http://schemas.microsoft.com/office/drawing/2014/main" id="{F02B24FA-840F-4967-967E-E5A3296061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3622246"/>
            <a:ext cx="432000" cy="432000"/>
          </a:xfrm>
          <a:prstGeom prst="rect">
            <a:avLst/>
          </a:prstGeom>
          <a:effectLst>
            <a:outerShdw blurRad="50800" dist="38100" dir="2700000" algn="tl" rotWithShape="0">
              <a:prstClr val="black">
                <a:alpha val="40000"/>
              </a:prstClr>
            </a:outerShdw>
          </a:effectLst>
        </p:spPr>
      </p:pic>
      <p:pic>
        <p:nvPicPr>
          <p:cNvPr id="350" name="Graphique 349" descr="Arbre à feuilles caduques">
            <a:extLst>
              <a:ext uri="{FF2B5EF4-FFF2-40B4-BE49-F238E27FC236}">
                <a16:creationId xmlns:a16="http://schemas.microsoft.com/office/drawing/2014/main" id="{D0E313F2-55D6-4379-9883-206E4ACA97F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3589981"/>
            <a:ext cx="432000" cy="432000"/>
          </a:xfrm>
          <a:prstGeom prst="rect">
            <a:avLst/>
          </a:prstGeom>
          <a:effectLst>
            <a:outerShdw blurRad="50800" dist="38100" dir="2700000" algn="tl" rotWithShape="0">
              <a:prstClr val="black">
                <a:alpha val="40000"/>
              </a:prstClr>
            </a:outerShdw>
          </a:effectLst>
        </p:spPr>
      </p:pic>
      <p:pic>
        <p:nvPicPr>
          <p:cNvPr id="351" name="Graphique 350" descr="Arbre à feuilles caduques">
            <a:extLst>
              <a:ext uri="{FF2B5EF4-FFF2-40B4-BE49-F238E27FC236}">
                <a16:creationId xmlns:a16="http://schemas.microsoft.com/office/drawing/2014/main" id="{55E43549-35B5-47CB-BBBD-B426DA66A7A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3598605"/>
            <a:ext cx="432000" cy="432000"/>
          </a:xfrm>
          <a:prstGeom prst="rect">
            <a:avLst/>
          </a:prstGeom>
          <a:effectLst>
            <a:outerShdw blurRad="50800" dist="38100" dir="2700000" algn="tl" rotWithShape="0">
              <a:prstClr val="black">
                <a:alpha val="40000"/>
              </a:prstClr>
            </a:outerShdw>
          </a:effectLst>
        </p:spPr>
      </p:pic>
      <p:pic>
        <p:nvPicPr>
          <p:cNvPr id="352" name="Graphique 351" descr="Arbre à feuilles caduques">
            <a:extLst>
              <a:ext uri="{FF2B5EF4-FFF2-40B4-BE49-F238E27FC236}">
                <a16:creationId xmlns:a16="http://schemas.microsoft.com/office/drawing/2014/main" id="{54044F79-DC3C-443E-A33A-64B40EFE346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3598605"/>
            <a:ext cx="432000" cy="432000"/>
          </a:xfrm>
          <a:prstGeom prst="rect">
            <a:avLst/>
          </a:prstGeom>
          <a:effectLst>
            <a:outerShdw blurRad="50800" dist="38100" dir="2700000" algn="tl" rotWithShape="0">
              <a:prstClr val="black">
                <a:alpha val="40000"/>
              </a:prstClr>
            </a:outerShdw>
          </a:effectLst>
        </p:spPr>
      </p:pic>
      <p:pic>
        <p:nvPicPr>
          <p:cNvPr id="374" name="Graphique 373" descr="Arbre à feuilles caduques">
            <a:extLst>
              <a:ext uri="{FF2B5EF4-FFF2-40B4-BE49-F238E27FC236}">
                <a16:creationId xmlns:a16="http://schemas.microsoft.com/office/drawing/2014/main" id="{02A0C46E-1245-4FB4-9A48-2170016AD6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4004022"/>
            <a:ext cx="432000" cy="432000"/>
          </a:xfrm>
          <a:prstGeom prst="rect">
            <a:avLst/>
          </a:prstGeom>
          <a:effectLst>
            <a:outerShdw blurRad="50800" dist="38100" dir="2700000" algn="tl" rotWithShape="0">
              <a:prstClr val="black">
                <a:alpha val="40000"/>
              </a:prstClr>
            </a:outerShdw>
          </a:effectLst>
        </p:spPr>
      </p:pic>
      <p:pic>
        <p:nvPicPr>
          <p:cNvPr id="375" name="Graphique 374" descr="Arbre à feuilles caduques">
            <a:extLst>
              <a:ext uri="{FF2B5EF4-FFF2-40B4-BE49-F238E27FC236}">
                <a16:creationId xmlns:a16="http://schemas.microsoft.com/office/drawing/2014/main" id="{C1DE450B-EC6B-4A77-89BA-79B3A23C21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3994116"/>
            <a:ext cx="432000" cy="432000"/>
          </a:xfrm>
          <a:prstGeom prst="rect">
            <a:avLst/>
          </a:prstGeom>
          <a:effectLst>
            <a:outerShdw blurRad="50800" dist="38100" dir="2700000" algn="tl" rotWithShape="0">
              <a:prstClr val="black">
                <a:alpha val="40000"/>
              </a:prstClr>
            </a:outerShdw>
          </a:effectLst>
        </p:spPr>
      </p:pic>
      <p:pic>
        <p:nvPicPr>
          <p:cNvPr id="376" name="Graphique 375" descr="Arbre à feuilles caduques">
            <a:extLst>
              <a:ext uri="{FF2B5EF4-FFF2-40B4-BE49-F238E27FC236}">
                <a16:creationId xmlns:a16="http://schemas.microsoft.com/office/drawing/2014/main" id="{071AF676-6584-4CB1-A158-E751F492C5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3994116"/>
            <a:ext cx="432000" cy="432000"/>
          </a:xfrm>
          <a:prstGeom prst="rect">
            <a:avLst/>
          </a:prstGeom>
          <a:effectLst>
            <a:outerShdw blurRad="50800" dist="38100" dir="2700000" algn="tl" rotWithShape="0">
              <a:prstClr val="black">
                <a:alpha val="40000"/>
              </a:prstClr>
            </a:outerShdw>
          </a:effectLst>
        </p:spPr>
      </p:pic>
      <p:pic>
        <p:nvPicPr>
          <p:cNvPr id="377" name="Graphique 376" descr="Arbre à feuilles caduques">
            <a:extLst>
              <a:ext uri="{FF2B5EF4-FFF2-40B4-BE49-F238E27FC236}">
                <a16:creationId xmlns:a16="http://schemas.microsoft.com/office/drawing/2014/main" id="{49A0033D-FC95-4F62-821A-DEB3DAB42F8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4004022"/>
            <a:ext cx="432000" cy="432000"/>
          </a:xfrm>
          <a:prstGeom prst="rect">
            <a:avLst/>
          </a:prstGeom>
          <a:effectLst>
            <a:outerShdw blurRad="50800" dist="38100" dir="2700000" algn="tl" rotWithShape="0">
              <a:prstClr val="black">
                <a:alpha val="40000"/>
              </a:prstClr>
            </a:outerShdw>
          </a:effectLst>
        </p:spPr>
      </p:pic>
      <p:pic>
        <p:nvPicPr>
          <p:cNvPr id="378" name="Graphique 377" descr="Arbre à feuilles caduques">
            <a:extLst>
              <a:ext uri="{FF2B5EF4-FFF2-40B4-BE49-F238E27FC236}">
                <a16:creationId xmlns:a16="http://schemas.microsoft.com/office/drawing/2014/main" id="{6289C274-EDF4-4FDA-B2CA-D3E86FD1B6F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4004022"/>
            <a:ext cx="432000" cy="432000"/>
          </a:xfrm>
          <a:prstGeom prst="rect">
            <a:avLst/>
          </a:prstGeom>
          <a:effectLst>
            <a:outerShdw blurRad="50800" dist="38100" dir="2700000" algn="tl" rotWithShape="0">
              <a:prstClr val="black">
                <a:alpha val="40000"/>
              </a:prstClr>
            </a:outerShdw>
          </a:effectLst>
        </p:spPr>
      </p:pic>
      <p:pic>
        <p:nvPicPr>
          <p:cNvPr id="379" name="Graphique 378" descr="Arbre à feuilles caduques">
            <a:extLst>
              <a:ext uri="{FF2B5EF4-FFF2-40B4-BE49-F238E27FC236}">
                <a16:creationId xmlns:a16="http://schemas.microsoft.com/office/drawing/2014/main" id="{480465E9-9C18-4BA7-A694-F57F80005A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3994116"/>
            <a:ext cx="432000" cy="432000"/>
          </a:xfrm>
          <a:prstGeom prst="rect">
            <a:avLst/>
          </a:prstGeom>
          <a:effectLst>
            <a:outerShdw blurRad="50800" dist="38100" dir="2700000" algn="tl" rotWithShape="0">
              <a:prstClr val="black">
                <a:alpha val="40000"/>
              </a:prstClr>
            </a:outerShdw>
          </a:effectLst>
        </p:spPr>
      </p:pic>
      <p:pic>
        <p:nvPicPr>
          <p:cNvPr id="380" name="Graphique 379" descr="Arbre à feuilles caduques">
            <a:extLst>
              <a:ext uri="{FF2B5EF4-FFF2-40B4-BE49-F238E27FC236}">
                <a16:creationId xmlns:a16="http://schemas.microsoft.com/office/drawing/2014/main" id="{53A7689F-C3BF-46F1-A52B-898D42DB43A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3994116"/>
            <a:ext cx="432000" cy="432000"/>
          </a:xfrm>
          <a:prstGeom prst="rect">
            <a:avLst/>
          </a:prstGeom>
          <a:effectLst>
            <a:outerShdw blurRad="50800" dist="38100" dir="2700000" algn="tl" rotWithShape="0">
              <a:prstClr val="black">
                <a:alpha val="40000"/>
              </a:prstClr>
            </a:outerShdw>
          </a:effectLst>
        </p:spPr>
      </p:pic>
      <p:pic>
        <p:nvPicPr>
          <p:cNvPr id="381" name="Graphique 380" descr="Arbre à feuilles caduques">
            <a:extLst>
              <a:ext uri="{FF2B5EF4-FFF2-40B4-BE49-F238E27FC236}">
                <a16:creationId xmlns:a16="http://schemas.microsoft.com/office/drawing/2014/main" id="{689CED6C-C4A0-4400-AD63-25FF3F9E64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4004022"/>
            <a:ext cx="432000" cy="432000"/>
          </a:xfrm>
          <a:prstGeom prst="rect">
            <a:avLst/>
          </a:prstGeom>
          <a:effectLst>
            <a:outerShdw blurRad="50800" dist="38100" dir="2700000" algn="tl" rotWithShape="0">
              <a:prstClr val="black">
                <a:alpha val="40000"/>
              </a:prstClr>
            </a:outerShdw>
          </a:effectLst>
        </p:spPr>
      </p:pic>
      <p:pic>
        <p:nvPicPr>
          <p:cNvPr id="382" name="Graphique 381" descr="Arbre à feuilles caduques">
            <a:extLst>
              <a:ext uri="{FF2B5EF4-FFF2-40B4-BE49-F238E27FC236}">
                <a16:creationId xmlns:a16="http://schemas.microsoft.com/office/drawing/2014/main" id="{80F3923A-9B91-4B98-B49B-40D44BC60FC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3994116"/>
            <a:ext cx="432000" cy="432000"/>
          </a:xfrm>
          <a:prstGeom prst="rect">
            <a:avLst/>
          </a:prstGeom>
          <a:effectLst>
            <a:outerShdw blurRad="50800" dist="38100" dir="2700000" algn="tl" rotWithShape="0">
              <a:prstClr val="black">
                <a:alpha val="40000"/>
              </a:prstClr>
            </a:outerShdw>
          </a:effectLst>
        </p:spPr>
      </p:pic>
      <p:pic>
        <p:nvPicPr>
          <p:cNvPr id="383" name="Graphique 382" descr="Arbre à feuilles caduques">
            <a:extLst>
              <a:ext uri="{FF2B5EF4-FFF2-40B4-BE49-F238E27FC236}">
                <a16:creationId xmlns:a16="http://schemas.microsoft.com/office/drawing/2014/main" id="{ECF01751-5B11-418D-A1E3-09CAB09382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3994116"/>
            <a:ext cx="432000" cy="432000"/>
          </a:xfrm>
          <a:prstGeom prst="rect">
            <a:avLst/>
          </a:prstGeom>
          <a:effectLst>
            <a:outerShdw blurRad="50800" dist="38100" dir="2700000" algn="tl" rotWithShape="0">
              <a:prstClr val="black">
                <a:alpha val="40000"/>
              </a:prstClr>
            </a:outerShdw>
          </a:effectLst>
        </p:spPr>
      </p:pic>
      <p:pic>
        <p:nvPicPr>
          <p:cNvPr id="384" name="Graphique 383" descr="Arbre à feuilles caduques">
            <a:extLst>
              <a:ext uri="{FF2B5EF4-FFF2-40B4-BE49-F238E27FC236}">
                <a16:creationId xmlns:a16="http://schemas.microsoft.com/office/drawing/2014/main" id="{F19E6E7E-CAAF-46AC-95F2-354EF1E3BDF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4451742"/>
            <a:ext cx="432000" cy="432000"/>
          </a:xfrm>
          <a:prstGeom prst="rect">
            <a:avLst/>
          </a:prstGeom>
          <a:effectLst>
            <a:outerShdw blurRad="50800" dist="38100" dir="2700000" algn="tl" rotWithShape="0">
              <a:prstClr val="black">
                <a:alpha val="40000"/>
              </a:prstClr>
            </a:outerShdw>
          </a:effectLst>
        </p:spPr>
      </p:pic>
      <p:pic>
        <p:nvPicPr>
          <p:cNvPr id="385" name="Graphique 384" descr="Arbre à feuilles caduques">
            <a:extLst>
              <a:ext uri="{FF2B5EF4-FFF2-40B4-BE49-F238E27FC236}">
                <a16:creationId xmlns:a16="http://schemas.microsoft.com/office/drawing/2014/main" id="{1178F077-B2B8-4E25-9295-C9AF65FA89A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4451742"/>
            <a:ext cx="432000" cy="432000"/>
          </a:xfrm>
          <a:prstGeom prst="rect">
            <a:avLst/>
          </a:prstGeom>
          <a:effectLst>
            <a:outerShdw blurRad="50800" dist="38100" dir="2700000" algn="tl" rotWithShape="0">
              <a:prstClr val="black">
                <a:alpha val="40000"/>
              </a:prstClr>
            </a:outerShdw>
          </a:effectLst>
        </p:spPr>
      </p:pic>
      <p:pic>
        <p:nvPicPr>
          <p:cNvPr id="386" name="Graphique 385" descr="Arbre à feuilles caduques">
            <a:extLst>
              <a:ext uri="{FF2B5EF4-FFF2-40B4-BE49-F238E27FC236}">
                <a16:creationId xmlns:a16="http://schemas.microsoft.com/office/drawing/2014/main" id="{4E5E6137-2193-4EFE-82D7-13DC03DF1B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4451153"/>
            <a:ext cx="432000" cy="432000"/>
          </a:xfrm>
          <a:prstGeom prst="rect">
            <a:avLst/>
          </a:prstGeom>
          <a:effectLst>
            <a:outerShdw blurRad="50800" dist="38100" dir="2700000" algn="tl" rotWithShape="0">
              <a:prstClr val="black">
                <a:alpha val="40000"/>
              </a:prstClr>
            </a:outerShdw>
          </a:effectLst>
        </p:spPr>
      </p:pic>
      <p:pic>
        <p:nvPicPr>
          <p:cNvPr id="387" name="Graphique 386" descr="Arbre à feuilles caduques">
            <a:extLst>
              <a:ext uri="{FF2B5EF4-FFF2-40B4-BE49-F238E27FC236}">
                <a16:creationId xmlns:a16="http://schemas.microsoft.com/office/drawing/2014/main" id="{64E90913-6B82-4D9B-8568-B51C9FBFA39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4440979"/>
            <a:ext cx="432000" cy="432000"/>
          </a:xfrm>
          <a:prstGeom prst="rect">
            <a:avLst/>
          </a:prstGeom>
          <a:effectLst>
            <a:outerShdw blurRad="50800" dist="38100" dir="2700000" algn="tl" rotWithShape="0">
              <a:prstClr val="black">
                <a:alpha val="40000"/>
              </a:prstClr>
            </a:outerShdw>
          </a:effectLst>
        </p:spPr>
      </p:pic>
      <p:pic>
        <p:nvPicPr>
          <p:cNvPr id="388" name="Graphique 387" descr="Arbre à feuilles caduques">
            <a:extLst>
              <a:ext uri="{FF2B5EF4-FFF2-40B4-BE49-F238E27FC236}">
                <a16:creationId xmlns:a16="http://schemas.microsoft.com/office/drawing/2014/main" id="{6CD208F2-4D70-42C0-ADCA-E2EDC339773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4451153"/>
            <a:ext cx="432000" cy="432000"/>
          </a:xfrm>
          <a:prstGeom prst="rect">
            <a:avLst/>
          </a:prstGeom>
          <a:effectLst>
            <a:outerShdw blurRad="50800" dist="38100" dir="2700000" algn="tl" rotWithShape="0">
              <a:prstClr val="black">
                <a:alpha val="40000"/>
              </a:prstClr>
            </a:outerShdw>
          </a:effectLst>
        </p:spPr>
      </p:pic>
      <p:pic>
        <p:nvPicPr>
          <p:cNvPr id="389" name="Graphique 388" descr="Arbre à feuilles caduques">
            <a:extLst>
              <a:ext uri="{FF2B5EF4-FFF2-40B4-BE49-F238E27FC236}">
                <a16:creationId xmlns:a16="http://schemas.microsoft.com/office/drawing/2014/main" id="{92A637E1-431D-44B2-BFB6-956D1E31520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4469626"/>
            <a:ext cx="432000" cy="432000"/>
          </a:xfrm>
          <a:prstGeom prst="rect">
            <a:avLst/>
          </a:prstGeom>
          <a:effectLst>
            <a:outerShdw blurRad="50800" dist="38100" dir="2700000" algn="tl" rotWithShape="0">
              <a:prstClr val="black">
                <a:alpha val="40000"/>
              </a:prstClr>
            </a:outerShdw>
          </a:effectLst>
        </p:spPr>
      </p:pic>
      <p:pic>
        <p:nvPicPr>
          <p:cNvPr id="390" name="Graphique 389" descr="Arbre à feuilles caduques">
            <a:extLst>
              <a:ext uri="{FF2B5EF4-FFF2-40B4-BE49-F238E27FC236}">
                <a16:creationId xmlns:a16="http://schemas.microsoft.com/office/drawing/2014/main" id="{5A88D56F-6A9C-44B9-BC68-C98369CCB3E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4469626"/>
            <a:ext cx="432000" cy="432000"/>
          </a:xfrm>
          <a:prstGeom prst="rect">
            <a:avLst/>
          </a:prstGeom>
          <a:effectLst>
            <a:outerShdw blurRad="50800" dist="38100" dir="2700000" algn="tl" rotWithShape="0">
              <a:prstClr val="black">
                <a:alpha val="40000"/>
              </a:prstClr>
            </a:outerShdw>
          </a:effectLst>
        </p:spPr>
      </p:pic>
      <p:pic>
        <p:nvPicPr>
          <p:cNvPr id="391" name="Graphique 390" descr="Arbre à feuilles caduques">
            <a:extLst>
              <a:ext uri="{FF2B5EF4-FFF2-40B4-BE49-F238E27FC236}">
                <a16:creationId xmlns:a16="http://schemas.microsoft.com/office/drawing/2014/main" id="{4CBED1FD-81B8-4212-B3BF-7B5049775E2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4468843"/>
            <a:ext cx="432000" cy="432000"/>
          </a:xfrm>
          <a:prstGeom prst="rect">
            <a:avLst/>
          </a:prstGeom>
          <a:effectLst>
            <a:outerShdw blurRad="50800" dist="38100" dir="2700000" algn="tl" rotWithShape="0">
              <a:prstClr val="black">
                <a:alpha val="40000"/>
              </a:prstClr>
            </a:outerShdw>
          </a:effectLst>
        </p:spPr>
      </p:pic>
      <p:pic>
        <p:nvPicPr>
          <p:cNvPr id="392" name="Graphique 391" descr="Arbre à feuilles caduques">
            <a:extLst>
              <a:ext uri="{FF2B5EF4-FFF2-40B4-BE49-F238E27FC236}">
                <a16:creationId xmlns:a16="http://schemas.microsoft.com/office/drawing/2014/main" id="{B51940E2-919F-4ECC-BCAD-3C026A57DE4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4436578"/>
            <a:ext cx="432000" cy="432000"/>
          </a:xfrm>
          <a:prstGeom prst="rect">
            <a:avLst/>
          </a:prstGeom>
          <a:effectLst>
            <a:outerShdw blurRad="50800" dist="38100" dir="2700000" algn="tl" rotWithShape="0">
              <a:prstClr val="black">
                <a:alpha val="40000"/>
              </a:prstClr>
            </a:outerShdw>
          </a:effectLst>
        </p:spPr>
      </p:pic>
      <p:pic>
        <p:nvPicPr>
          <p:cNvPr id="393" name="Graphique 392" descr="Arbre à feuilles caduques">
            <a:extLst>
              <a:ext uri="{FF2B5EF4-FFF2-40B4-BE49-F238E27FC236}">
                <a16:creationId xmlns:a16="http://schemas.microsoft.com/office/drawing/2014/main" id="{6E72BB2D-4879-4909-9C06-39A4094026A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4445202"/>
            <a:ext cx="432000" cy="432000"/>
          </a:xfrm>
          <a:prstGeom prst="rect">
            <a:avLst/>
          </a:prstGeom>
          <a:effectLst>
            <a:outerShdw blurRad="50800" dist="38100" dir="2700000" algn="tl" rotWithShape="0">
              <a:prstClr val="black">
                <a:alpha val="40000"/>
              </a:prstClr>
            </a:outerShdw>
          </a:effectLst>
        </p:spPr>
      </p:pic>
      <p:pic>
        <p:nvPicPr>
          <p:cNvPr id="394" name="Graphique 393" descr="Arbre à feuilles caduques">
            <a:extLst>
              <a:ext uri="{FF2B5EF4-FFF2-40B4-BE49-F238E27FC236}">
                <a16:creationId xmlns:a16="http://schemas.microsoft.com/office/drawing/2014/main" id="{8D7BDFCD-D605-4E65-A401-F680B6618E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4445202"/>
            <a:ext cx="432000" cy="432000"/>
          </a:xfrm>
          <a:prstGeom prst="rect">
            <a:avLst/>
          </a:prstGeom>
          <a:effectLst>
            <a:outerShdw blurRad="50800" dist="38100" dir="2700000" algn="tl" rotWithShape="0">
              <a:prstClr val="black">
                <a:alpha val="40000"/>
              </a:prstClr>
            </a:outerShdw>
          </a:effectLst>
        </p:spPr>
      </p:pic>
      <p:pic>
        <p:nvPicPr>
          <p:cNvPr id="395" name="Graphique 394" descr="Arbre à feuilles caduques">
            <a:extLst>
              <a:ext uri="{FF2B5EF4-FFF2-40B4-BE49-F238E27FC236}">
                <a16:creationId xmlns:a16="http://schemas.microsoft.com/office/drawing/2014/main" id="{3387CD23-57F8-457B-A1EB-7A9886AD84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4878289"/>
            <a:ext cx="432000" cy="432000"/>
          </a:xfrm>
          <a:prstGeom prst="rect">
            <a:avLst/>
          </a:prstGeom>
          <a:effectLst>
            <a:outerShdw blurRad="50800" dist="38100" dir="2700000" algn="tl" rotWithShape="0">
              <a:prstClr val="black">
                <a:alpha val="40000"/>
              </a:prstClr>
            </a:outerShdw>
          </a:effectLst>
        </p:spPr>
      </p:pic>
      <p:pic>
        <p:nvPicPr>
          <p:cNvPr id="396" name="Graphique 395" descr="Arbre à feuilles caduques">
            <a:extLst>
              <a:ext uri="{FF2B5EF4-FFF2-40B4-BE49-F238E27FC236}">
                <a16:creationId xmlns:a16="http://schemas.microsoft.com/office/drawing/2014/main" id="{EA612D1D-ABB6-4BCD-AD4C-EEFB7CCF5E3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4868383"/>
            <a:ext cx="432000" cy="432000"/>
          </a:xfrm>
          <a:prstGeom prst="rect">
            <a:avLst/>
          </a:prstGeom>
          <a:effectLst>
            <a:outerShdw blurRad="50800" dist="38100" dir="2700000" algn="tl" rotWithShape="0">
              <a:prstClr val="black">
                <a:alpha val="40000"/>
              </a:prstClr>
            </a:outerShdw>
          </a:effectLst>
        </p:spPr>
      </p:pic>
      <p:pic>
        <p:nvPicPr>
          <p:cNvPr id="397" name="Graphique 396" descr="Arbre à feuilles caduques">
            <a:extLst>
              <a:ext uri="{FF2B5EF4-FFF2-40B4-BE49-F238E27FC236}">
                <a16:creationId xmlns:a16="http://schemas.microsoft.com/office/drawing/2014/main" id="{F290844B-8963-475B-B0B8-4557A88EF3C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4868383"/>
            <a:ext cx="432000" cy="432000"/>
          </a:xfrm>
          <a:prstGeom prst="rect">
            <a:avLst/>
          </a:prstGeom>
          <a:effectLst>
            <a:outerShdw blurRad="50800" dist="38100" dir="2700000" algn="tl" rotWithShape="0">
              <a:prstClr val="black">
                <a:alpha val="40000"/>
              </a:prstClr>
            </a:outerShdw>
          </a:effectLst>
        </p:spPr>
      </p:pic>
      <p:pic>
        <p:nvPicPr>
          <p:cNvPr id="398" name="Graphique 397" descr="Arbre à feuilles caduques">
            <a:extLst>
              <a:ext uri="{FF2B5EF4-FFF2-40B4-BE49-F238E27FC236}">
                <a16:creationId xmlns:a16="http://schemas.microsoft.com/office/drawing/2014/main" id="{E8F4D825-E758-4082-A0FB-59E87F45C1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4878289"/>
            <a:ext cx="432000" cy="432000"/>
          </a:xfrm>
          <a:prstGeom prst="rect">
            <a:avLst/>
          </a:prstGeom>
          <a:effectLst>
            <a:outerShdw blurRad="50800" dist="38100" dir="2700000" algn="tl" rotWithShape="0">
              <a:prstClr val="black">
                <a:alpha val="40000"/>
              </a:prstClr>
            </a:outerShdw>
          </a:effectLst>
        </p:spPr>
      </p:pic>
      <p:pic>
        <p:nvPicPr>
          <p:cNvPr id="400" name="Graphique 399" descr="Arbre à feuilles caduques">
            <a:extLst>
              <a:ext uri="{FF2B5EF4-FFF2-40B4-BE49-F238E27FC236}">
                <a16:creationId xmlns:a16="http://schemas.microsoft.com/office/drawing/2014/main" id="{B87A2393-20B3-40DE-A2F6-298C742292D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4878289"/>
            <a:ext cx="432000" cy="432000"/>
          </a:xfrm>
          <a:prstGeom prst="rect">
            <a:avLst/>
          </a:prstGeom>
          <a:effectLst>
            <a:outerShdw blurRad="50800" dist="38100" dir="2700000" algn="tl" rotWithShape="0">
              <a:prstClr val="black">
                <a:alpha val="40000"/>
              </a:prstClr>
            </a:outerShdw>
          </a:effectLst>
        </p:spPr>
      </p:pic>
      <p:pic>
        <p:nvPicPr>
          <p:cNvPr id="401" name="Graphique 400" descr="Arbre à feuilles caduques">
            <a:extLst>
              <a:ext uri="{FF2B5EF4-FFF2-40B4-BE49-F238E27FC236}">
                <a16:creationId xmlns:a16="http://schemas.microsoft.com/office/drawing/2014/main" id="{4F34EA4C-B82A-405C-AF4F-57210DCB7F9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4868383"/>
            <a:ext cx="432000" cy="432000"/>
          </a:xfrm>
          <a:prstGeom prst="rect">
            <a:avLst/>
          </a:prstGeom>
          <a:effectLst>
            <a:outerShdw blurRad="50800" dist="38100" dir="2700000" algn="tl" rotWithShape="0">
              <a:prstClr val="black">
                <a:alpha val="40000"/>
              </a:prstClr>
            </a:outerShdw>
          </a:effectLst>
        </p:spPr>
      </p:pic>
      <p:pic>
        <p:nvPicPr>
          <p:cNvPr id="402" name="Graphique 401" descr="Arbre à feuilles caduques">
            <a:extLst>
              <a:ext uri="{FF2B5EF4-FFF2-40B4-BE49-F238E27FC236}">
                <a16:creationId xmlns:a16="http://schemas.microsoft.com/office/drawing/2014/main" id="{733C12F8-CCAF-4221-80C6-B5478B46EEC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4868383"/>
            <a:ext cx="432000" cy="432000"/>
          </a:xfrm>
          <a:prstGeom prst="rect">
            <a:avLst/>
          </a:prstGeom>
          <a:effectLst>
            <a:outerShdw blurRad="50800" dist="38100" dir="2700000" algn="tl" rotWithShape="0">
              <a:prstClr val="black">
                <a:alpha val="40000"/>
              </a:prstClr>
            </a:outerShdw>
          </a:effectLst>
        </p:spPr>
      </p:pic>
      <p:pic>
        <p:nvPicPr>
          <p:cNvPr id="403" name="Graphique 402" descr="Arbre à feuilles caduques">
            <a:extLst>
              <a:ext uri="{FF2B5EF4-FFF2-40B4-BE49-F238E27FC236}">
                <a16:creationId xmlns:a16="http://schemas.microsoft.com/office/drawing/2014/main" id="{C9853A18-9238-48BE-918A-3DBE097A448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4878289"/>
            <a:ext cx="432000" cy="432000"/>
          </a:xfrm>
          <a:prstGeom prst="rect">
            <a:avLst/>
          </a:prstGeom>
          <a:effectLst>
            <a:outerShdw blurRad="50800" dist="38100" dir="2700000" algn="tl" rotWithShape="0">
              <a:prstClr val="black">
                <a:alpha val="40000"/>
              </a:prstClr>
            </a:outerShdw>
          </a:effectLst>
        </p:spPr>
      </p:pic>
      <p:pic>
        <p:nvPicPr>
          <p:cNvPr id="404" name="Graphique 403" descr="Arbre à feuilles caduques">
            <a:extLst>
              <a:ext uri="{FF2B5EF4-FFF2-40B4-BE49-F238E27FC236}">
                <a16:creationId xmlns:a16="http://schemas.microsoft.com/office/drawing/2014/main" id="{561F1229-2B54-4952-9822-76960697B73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4868383"/>
            <a:ext cx="432000" cy="432000"/>
          </a:xfrm>
          <a:prstGeom prst="rect">
            <a:avLst/>
          </a:prstGeom>
          <a:effectLst>
            <a:outerShdw blurRad="50800" dist="38100" dir="2700000" algn="tl" rotWithShape="0">
              <a:prstClr val="black">
                <a:alpha val="40000"/>
              </a:prstClr>
            </a:outerShdw>
          </a:effectLst>
        </p:spPr>
      </p:pic>
      <p:pic>
        <p:nvPicPr>
          <p:cNvPr id="405" name="Graphique 404" descr="Arbre à feuilles caduques">
            <a:extLst>
              <a:ext uri="{FF2B5EF4-FFF2-40B4-BE49-F238E27FC236}">
                <a16:creationId xmlns:a16="http://schemas.microsoft.com/office/drawing/2014/main" id="{8EF9B325-D61A-43E3-A302-837A5191DA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4868383"/>
            <a:ext cx="432000" cy="432000"/>
          </a:xfrm>
          <a:prstGeom prst="rect">
            <a:avLst/>
          </a:prstGeom>
          <a:effectLst>
            <a:outerShdw blurRad="50800" dist="38100" dir="2700000" algn="tl" rotWithShape="0">
              <a:prstClr val="black">
                <a:alpha val="40000"/>
              </a:prstClr>
            </a:outerShdw>
          </a:effectLst>
        </p:spPr>
      </p:pic>
      <p:pic>
        <p:nvPicPr>
          <p:cNvPr id="406" name="Graphique 405" descr="Arbre à feuilles caduques">
            <a:extLst>
              <a:ext uri="{FF2B5EF4-FFF2-40B4-BE49-F238E27FC236}">
                <a16:creationId xmlns:a16="http://schemas.microsoft.com/office/drawing/2014/main" id="{8E07B751-9A49-4C27-8FD9-092F3994B9D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5326009"/>
            <a:ext cx="432000" cy="432000"/>
          </a:xfrm>
          <a:prstGeom prst="rect">
            <a:avLst/>
          </a:prstGeom>
          <a:effectLst>
            <a:outerShdw blurRad="50800" dist="38100" dir="2700000" algn="tl" rotWithShape="0">
              <a:prstClr val="black">
                <a:alpha val="40000"/>
              </a:prstClr>
            </a:outerShdw>
          </a:effectLst>
        </p:spPr>
      </p:pic>
      <p:pic>
        <p:nvPicPr>
          <p:cNvPr id="407" name="Graphique 406" descr="Arbre à feuilles caduques">
            <a:extLst>
              <a:ext uri="{FF2B5EF4-FFF2-40B4-BE49-F238E27FC236}">
                <a16:creationId xmlns:a16="http://schemas.microsoft.com/office/drawing/2014/main" id="{DF37F055-ED0B-44FB-822F-56617ADBA3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5326009"/>
            <a:ext cx="432000" cy="432000"/>
          </a:xfrm>
          <a:prstGeom prst="rect">
            <a:avLst/>
          </a:prstGeom>
          <a:effectLst>
            <a:outerShdw blurRad="50800" dist="38100" dir="2700000" algn="tl" rotWithShape="0">
              <a:prstClr val="black">
                <a:alpha val="40000"/>
              </a:prstClr>
            </a:outerShdw>
          </a:effectLst>
        </p:spPr>
      </p:pic>
      <p:pic>
        <p:nvPicPr>
          <p:cNvPr id="408" name="Graphique 407" descr="Arbre à feuilles caduques">
            <a:extLst>
              <a:ext uri="{FF2B5EF4-FFF2-40B4-BE49-F238E27FC236}">
                <a16:creationId xmlns:a16="http://schemas.microsoft.com/office/drawing/2014/main" id="{F0586A1A-6FCF-4738-847B-F17CB96899C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5325420"/>
            <a:ext cx="432000" cy="432000"/>
          </a:xfrm>
          <a:prstGeom prst="rect">
            <a:avLst/>
          </a:prstGeom>
          <a:effectLst>
            <a:outerShdw blurRad="50800" dist="38100" dir="2700000" algn="tl" rotWithShape="0">
              <a:prstClr val="black">
                <a:alpha val="40000"/>
              </a:prstClr>
            </a:outerShdw>
          </a:effectLst>
        </p:spPr>
      </p:pic>
      <p:pic>
        <p:nvPicPr>
          <p:cNvPr id="409" name="Graphique 408" descr="Arbre à feuilles caduques">
            <a:extLst>
              <a:ext uri="{FF2B5EF4-FFF2-40B4-BE49-F238E27FC236}">
                <a16:creationId xmlns:a16="http://schemas.microsoft.com/office/drawing/2014/main" id="{A6A3CE50-D272-4838-A471-96859E8F2FF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5315246"/>
            <a:ext cx="432000" cy="432000"/>
          </a:xfrm>
          <a:prstGeom prst="rect">
            <a:avLst/>
          </a:prstGeom>
          <a:effectLst>
            <a:outerShdw blurRad="50800" dist="38100" dir="2700000" algn="tl" rotWithShape="0">
              <a:prstClr val="black">
                <a:alpha val="40000"/>
              </a:prstClr>
            </a:outerShdw>
          </a:effectLst>
        </p:spPr>
      </p:pic>
      <p:pic>
        <p:nvPicPr>
          <p:cNvPr id="410" name="Graphique 409" descr="Arbre à feuilles caduques">
            <a:extLst>
              <a:ext uri="{FF2B5EF4-FFF2-40B4-BE49-F238E27FC236}">
                <a16:creationId xmlns:a16="http://schemas.microsoft.com/office/drawing/2014/main" id="{6DBE0DDD-DCA7-4547-8A1A-44FB2A5A907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5325420"/>
            <a:ext cx="432000" cy="432000"/>
          </a:xfrm>
          <a:prstGeom prst="rect">
            <a:avLst/>
          </a:prstGeom>
          <a:effectLst>
            <a:outerShdw blurRad="50800" dist="38100" dir="2700000" algn="tl" rotWithShape="0">
              <a:prstClr val="black">
                <a:alpha val="40000"/>
              </a:prstClr>
            </a:outerShdw>
          </a:effectLst>
        </p:spPr>
      </p:pic>
      <p:pic>
        <p:nvPicPr>
          <p:cNvPr id="652" name="Graphique 651" descr="Arbre à feuilles caduques">
            <a:extLst>
              <a:ext uri="{FF2B5EF4-FFF2-40B4-BE49-F238E27FC236}">
                <a16:creationId xmlns:a16="http://schemas.microsoft.com/office/drawing/2014/main" id="{7B0891A2-EE72-40FC-B18A-63A9A7D28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5343893"/>
            <a:ext cx="432000" cy="432000"/>
          </a:xfrm>
          <a:prstGeom prst="rect">
            <a:avLst/>
          </a:prstGeom>
          <a:effectLst>
            <a:outerShdw blurRad="50800" dist="38100" dir="2700000" algn="tl" rotWithShape="0">
              <a:prstClr val="black">
                <a:alpha val="40000"/>
              </a:prstClr>
            </a:outerShdw>
          </a:effectLst>
        </p:spPr>
      </p:pic>
      <p:pic>
        <p:nvPicPr>
          <p:cNvPr id="653" name="Graphique 652" descr="Arbre à feuilles caduques">
            <a:extLst>
              <a:ext uri="{FF2B5EF4-FFF2-40B4-BE49-F238E27FC236}">
                <a16:creationId xmlns:a16="http://schemas.microsoft.com/office/drawing/2014/main" id="{EEE55306-78D5-498B-BD49-4638A424E7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5343893"/>
            <a:ext cx="432000" cy="432000"/>
          </a:xfrm>
          <a:prstGeom prst="rect">
            <a:avLst/>
          </a:prstGeom>
          <a:effectLst>
            <a:outerShdw blurRad="50800" dist="38100" dir="2700000" algn="tl" rotWithShape="0">
              <a:prstClr val="black">
                <a:alpha val="40000"/>
              </a:prstClr>
            </a:outerShdw>
          </a:effectLst>
        </p:spPr>
      </p:pic>
      <p:pic>
        <p:nvPicPr>
          <p:cNvPr id="654" name="Graphique 653" descr="Arbre à feuilles caduques">
            <a:extLst>
              <a:ext uri="{FF2B5EF4-FFF2-40B4-BE49-F238E27FC236}">
                <a16:creationId xmlns:a16="http://schemas.microsoft.com/office/drawing/2014/main" id="{F0502957-270A-4944-8941-8AE34168208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5343110"/>
            <a:ext cx="432000" cy="432000"/>
          </a:xfrm>
          <a:prstGeom prst="rect">
            <a:avLst/>
          </a:prstGeom>
          <a:effectLst>
            <a:outerShdw blurRad="50800" dist="38100" dir="2700000" algn="tl" rotWithShape="0">
              <a:prstClr val="black">
                <a:alpha val="40000"/>
              </a:prstClr>
            </a:outerShdw>
          </a:effectLst>
        </p:spPr>
      </p:pic>
      <p:pic>
        <p:nvPicPr>
          <p:cNvPr id="655" name="Graphique 654" descr="Arbre à feuilles caduques">
            <a:extLst>
              <a:ext uri="{FF2B5EF4-FFF2-40B4-BE49-F238E27FC236}">
                <a16:creationId xmlns:a16="http://schemas.microsoft.com/office/drawing/2014/main" id="{0EE1FD1D-3A51-40A0-9123-D1FCE7BD045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5310845"/>
            <a:ext cx="432000" cy="432000"/>
          </a:xfrm>
          <a:prstGeom prst="rect">
            <a:avLst/>
          </a:prstGeom>
          <a:effectLst>
            <a:outerShdw blurRad="50800" dist="38100" dir="2700000" algn="tl" rotWithShape="0">
              <a:prstClr val="black">
                <a:alpha val="40000"/>
              </a:prstClr>
            </a:outerShdw>
          </a:effectLst>
        </p:spPr>
      </p:pic>
      <p:pic>
        <p:nvPicPr>
          <p:cNvPr id="656" name="Graphique 655" descr="Arbre à feuilles caduques">
            <a:extLst>
              <a:ext uri="{FF2B5EF4-FFF2-40B4-BE49-F238E27FC236}">
                <a16:creationId xmlns:a16="http://schemas.microsoft.com/office/drawing/2014/main" id="{444B1B68-45EF-4AF6-B2D9-49B28BA561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5319469"/>
            <a:ext cx="432000" cy="432000"/>
          </a:xfrm>
          <a:prstGeom prst="rect">
            <a:avLst/>
          </a:prstGeom>
          <a:effectLst>
            <a:outerShdw blurRad="50800" dist="38100" dir="2700000" algn="tl" rotWithShape="0">
              <a:prstClr val="black">
                <a:alpha val="40000"/>
              </a:prstClr>
            </a:outerShdw>
          </a:effectLst>
        </p:spPr>
      </p:pic>
      <p:pic>
        <p:nvPicPr>
          <p:cNvPr id="657" name="Graphique 656" descr="Arbre à feuilles caduques">
            <a:extLst>
              <a:ext uri="{FF2B5EF4-FFF2-40B4-BE49-F238E27FC236}">
                <a16:creationId xmlns:a16="http://schemas.microsoft.com/office/drawing/2014/main" id="{E25769D3-02CA-4651-9213-3AC0F6C4C9F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5319469"/>
            <a:ext cx="432000" cy="432000"/>
          </a:xfrm>
          <a:prstGeom prst="rect">
            <a:avLst/>
          </a:prstGeom>
          <a:effectLst>
            <a:outerShdw blurRad="50800" dist="38100" dir="2700000" algn="tl" rotWithShape="0">
              <a:prstClr val="black">
                <a:alpha val="40000"/>
              </a:prstClr>
            </a:outerShdw>
          </a:effectLst>
        </p:spPr>
      </p:pic>
      <p:pic>
        <p:nvPicPr>
          <p:cNvPr id="658" name="Graphique 657" descr="Arbre à feuilles caduques">
            <a:extLst>
              <a:ext uri="{FF2B5EF4-FFF2-40B4-BE49-F238E27FC236}">
                <a16:creationId xmlns:a16="http://schemas.microsoft.com/office/drawing/2014/main" id="{67441087-7D24-4B09-90A4-DDF598B1FF5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5723039"/>
            <a:ext cx="432000" cy="432000"/>
          </a:xfrm>
          <a:prstGeom prst="rect">
            <a:avLst/>
          </a:prstGeom>
          <a:effectLst>
            <a:outerShdw blurRad="50800" dist="38100" dir="2700000" algn="tl" rotWithShape="0">
              <a:prstClr val="black">
                <a:alpha val="40000"/>
              </a:prstClr>
            </a:outerShdw>
          </a:effectLst>
        </p:spPr>
      </p:pic>
      <p:pic>
        <p:nvPicPr>
          <p:cNvPr id="659" name="Graphique 658" descr="Arbre à feuilles caduques">
            <a:extLst>
              <a:ext uri="{FF2B5EF4-FFF2-40B4-BE49-F238E27FC236}">
                <a16:creationId xmlns:a16="http://schemas.microsoft.com/office/drawing/2014/main" id="{353E5C8C-50B2-4500-80A3-8F2ABA0CA8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5713133"/>
            <a:ext cx="432000" cy="432000"/>
          </a:xfrm>
          <a:prstGeom prst="rect">
            <a:avLst/>
          </a:prstGeom>
          <a:effectLst>
            <a:outerShdw blurRad="50800" dist="38100" dir="2700000" algn="tl" rotWithShape="0">
              <a:prstClr val="black">
                <a:alpha val="40000"/>
              </a:prstClr>
            </a:outerShdw>
          </a:effectLst>
        </p:spPr>
      </p:pic>
      <p:pic>
        <p:nvPicPr>
          <p:cNvPr id="660" name="Graphique 659" descr="Arbre à feuilles caduques">
            <a:extLst>
              <a:ext uri="{FF2B5EF4-FFF2-40B4-BE49-F238E27FC236}">
                <a16:creationId xmlns:a16="http://schemas.microsoft.com/office/drawing/2014/main" id="{06804153-5F7E-497E-A908-DD0362151A1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5713133"/>
            <a:ext cx="432000" cy="432000"/>
          </a:xfrm>
          <a:prstGeom prst="rect">
            <a:avLst/>
          </a:prstGeom>
          <a:effectLst>
            <a:outerShdw blurRad="50800" dist="38100" dir="2700000" algn="tl" rotWithShape="0">
              <a:prstClr val="black">
                <a:alpha val="40000"/>
              </a:prstClr>
            </a:outerShdw>
          </a:effectLst>
        </p:spPr>
      </p:pic>
      <p:pic>
        <p:nvPicPr>
          <p:cNvPr id="661" name="Graphique 660" descr="Arbre à feuilles caduques">
            <a:extLst>
              <a:ext uri="{FF2B5EF4-FFF2-40B4-BE49-F238E27FC236}">
                <a16:creationId xmlns:a16="http://schemas.microsoft.com/office/drawing/2014/main" id="{695CF9F8-9FAA-463A-B20C-F8297210E9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5723039"/>
            <a:ext cx="432000" cy="432000"/>
          </a:xfrm>
          <a:prstGeom prst="rect">
            <a:avLst/>
          </a:prstGeom>
          <a:effectLst>
            <a:outerShdw blurRad="50800" dist="38100" dir="2700000" algn="tl" rotWithShape="0">
              <a:prstClr val="black">
                <a:alpha val="40000"/>
              </a:prstClr>
            </a:outerShdw>
          </a:effectLst>
        </p:spPr>
      </p:pic>
      <p:pic>
        <p:nvPicPr>
          <p:cNvPr id="662" name="Graphique 661" descr="Arbre à feuilles caduques">
            <a:extLst>
              <a:ext uri="{FF2B5EF4-FFF2-40B4-BE49-F238E27FC236}">
                <a16:creationId xmlns:a16="http://schemas.microsoft.com/office/drawing/2014/main" id="{DB989BF3-998E-4974-9045-FFC982DA703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5723039"/>
            <a:ext cx="432000" cy="432000"/>
          </a:xfrm>
          <a:prstGeom prst="rect">
            <a:avLst/>
          </a:prstGeom>
          <a:effectLst>
            <a:outerShdw blurRad="50800" dist="38100" dir="2700000" algn="tl" rotWithShape="0">
              <a:prstClr val="black">
                <a:alpha val="40000"/>
              </a:prstClr>
            </a:outerShdw>
          </a:effectLst>
        </p:spPr>
      </p:pic>
      <p:pic>
        <p:nvPicPr>
          <p:cNvPr id="663" name="Graphique 662" descr="Arbre à feuilles caduques">
            <a:extLst>
              <a:ext uri="{FF2B5EF4-FFF2-40B4-BE49-F238E27FC236}">
                <a16:creationId xmlns:a16="http://schemas.microsoft.com/office/drawing/2014/main" id="{694933C4-22BC-40A3-A16E-E2FBE77C745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5713133"/>
            <a:ext cx="432000" cy="432000"/>
          </a:xfrm>
          <a:prstGeom prst="rect">
            <a:avLst/>
          </a:prstGeom>
          <a:effectLst>
            <a:outerShdw blurRad="50800" dist="38100" dir="2700000" algn="tl" rotWithShape="0">
              <a:prstClr val="black">
                <a:alpha val="40000"/>
              </a:prstClr>
            </a:outerShdw>
          </a:effectLst>
        </p:spPr>
      </p:pic>
      <p:pic>
        <p:nvPicPr>
          <p:cNvPr id="664" name="Graphique 663" descr="Arbre à feuilles caduques">
            <a:extLst>
              <a:ext uri="{FF2B5EF4-FFF2-40B4-BE49-F238E27FC236}">
                <a16:creationId xmlns:a16="http://schemas.microsoft.com/office/drawing/2014/main" id="{6395A152-D041-4663-A9F9-04B60F87D20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5713133"/>
            <a:ext cx="432000" cy="432000"/>
          </a:xfrm>
          <a:prstGeom prst="rect">
            <a:avLst/>
          </a:prstGeom>
          <a:effectLst>
            <a:outerShdw blurRad="50800" dist="38100" dir="2700000" algn="tl" rotWithShape="0">
              <a:prstClr val="black">
                <a:alpha val="40000"/>
              </a:prstClr>
            </a:outerShdw>
          </a:effectLst>
        </p:spPr>
      </p:pic>
      <p:pic>
        <p:nvPicPr>
          <p:cNvPr id="665" name="Graphique 664" descr="Arbre à feuilles caduques">
            <a:extLst>
              <a:ext uri="{FF2B5EF4-FFF2-40B4-BE49-F238E27FC236}">
                <a16:creationId xmlns:a16="http://schemas.microsoft.com/office/drawing/2014/main" id="{0CE5DE44-BA32-4273-A736-CAB4DE7C3F9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5723039"/>
            <a:ext cx="432000" cy="432000"/>
          </a:xfrm>
          <a:prstGeom prst="rect">
            <a:avLst/>
          </a:prstGeom>
          <a:effectLst>
            <a:outerShdw blurRad="50800" dist="38100" dir="2700000" algn="tl" rotWithShape="0">
              <a:prstClr val="black">
                <a:alpha val="40000"/>
              </a:prstClr>
            </a:outerShdw>
          </a:effectLst>
        </p:spPr>
      </p:pic>
      <p:pic>
        <p:nvPicPr>
          <p:cNvPr id="666" name="Graphique 665" descr="Arbre à feuilles caduques">
            <a:extLst>
              <a:ext uri="{FF2B5EF4-FFF2-40B4-BE49-F238E27FC236}">
                <a16:creationId xmlns:a16="http://schemas.microsoft.com/office/drawing/2014/main" id="{077D0B1E-E07D-4E49-B1C0-667C4E17A0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5713133"/>
            <a:ext cx="432000" cy="432000"/>
          </a:xfrm>
          <a:prstGeom prst="rect">
            <a:avLst/>
          </a:prstGeom>
          <a:effectLst>
            <a:outerShdw blurRad="50800" dist="38100" dir="2700000" algn="tl" rotWithShape="0">
              <a:prstClr val="black">
                <a:alpha val="40000"/>
              </a:prstClr>
            </a:outerShdw>
          </a:effectLst>
        </p:spPr>
      </p:pic>
      <p:pic>
        <p:nvPicPr>
          <p:cNvPr id="667" name="Graphique 666" descr="Arbre à feuilles caduques">
            <a:extLst>
              <a:ext uri="{FF2B5EF4-FFF2-40B4-BE49-F238E27FC236}">
                <a16:creationId xmlns:a16="http://schemas.microsoft.com/office/drawing/2014/main" id="{CDF4F4F6-01C4-4D64-B41A-504685AC74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5713133"/>
            <a:ext cx="432000" cy="432000"/>
          </a:xfrm>
          <a:prstGeom prst="rect">
            <a:avLst/>
          </a:prstGeom>
          <a:effectLst>
            <a:outerShdw blurRad="50800" dist="38100" dir="2700000" algn="tl" rotWithShape="0">
              <a:prstClr val="black">
                <a:alpha val="40000"/>
              </a:prstClr>
            </a:outerShdw>
          </a:effectLst>
        </p:spPr>
      </p:pic>
      <p:pic>
        <p:nvPicPr>
          <p:cNvPr id="668" name="Graphique 667" descr="Arbre à feuilles caduques">
            <a:extLst>
              <a:ext uri="{FF2B5EF4-FFF2-40B4-BE49-F238E27FC236}">
                <a16:creationId xmlns:a16="http://schemas.microsoft.com/office/drawing/2014/main" id="{A197ECD1-634F-4AD8-A24F-B8DA3A3E32F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6170759"/>
            <a:ext cx="432000" cy="432000"/>
          </a:xfrm>
          <a:prstGeom prst="rect">
            <a:avLst/>
          </a:prstGeom>
          <a:effectLst>
            <a:outerShdw blurRad="50800" dist="38100" dir="2700000" algn="tl" rotWithShape="0">
              <a:prstClr val="black">
                <a:alpha val="40000"/>
              </a:prstClr>
            </a:outerShdw>
          </a:effectLst>
        </p:spPr>
      </p:pic>
      <p:pic>
        <p:nvPicPr>
          <p:cNvPr id="669" name="Graphique 668" descr="Arbre à feuilles caduques">
            <a:extLst>
              <a:ext uri="{FF2B5EF4-FFF2-40B4-BE49-F238E27FC236}">
                <a16:creationId xmlns:a16="http://schemas.microsoft.com/office/drawing/2014/main" id="{3634A61F-621C-4F32-B7B2-97E74BE67C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6170759"/>
            <a:ext cx="432000" cy="432000"/>
          </a:xfrm>
          <a:prstGeom prst="rect">
            <a:avLst/>
          </a:prstGeom>
          <a:effectLst>
            <a:outerShdw blurRad="50800" dist="38100" dir="2700000" algn="tl" rotWithShape="0">
              <a:prstClr val="black">
                <a:alpha val="40000"/>
              </a:prstClr>
            </a:outerShdw>
          </a:effectLst>
        </p:spPr>
      </p:pic>
      <p:pic>
        <p:nvPicPr>
          <p:cNvPr id="670" name="Graphique 669" descr="Arbre à feuilles caduques">
            <a:extLst>
              <a:ext uri="{FF2B5EF4-FFF2-40B4-BE49-F238E27FC236}">
                <a16:creationId xmlns:a16="http://schemas.microsoft.com/office/drawing/2014/main" id="{AEE03EB0-484C-49D8-8E75-65D8747CF31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6170170"/>
            <a:ext cx="432000" cy="432000"/>
          </a:xfrm>
          <a:prstGeom prst="rect">
            <a:avLst/>
          </a:prstGeom>
          <a:effectLst>
            <a:outerShdw blurRad="50800" dist="38100" dir="2700000" algn="tl" rotWithShape="0">
              <a:prstClr val="black">
                <a:alpha val="40000"/>
              </a:prstClr>
            </a:outerShdw>
          </a:effectLst>
        </p:spPr>
      </p:pic>
      <p:pic>
        <p:nvPicPr>
          <p:cNvPr id="671" name="Graphique 670" descr="Arbre à feuilles caduques">
            <a:extLst>
              <a:ext uri="{FF2B5EF4-FFF2-40B4-BE49-F238E27FC236}">
                <a16:creationId xmlns:a16="http://schemas.microsoft.com/office/drawing/2014/main" id="{C651EC90-BFE3-4C6D-83D8-FEC2D40165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6159996"/>
            <a:ext cx="432000" cy="432000"/>
          </a:xfrm>
          <a:prstGeom prst="rect">
            <a:avLst/>
          </a:prstGeom>
          <a:effectLst>
            <a:outerShdw blurRad="50800" dist="38100" dir="2700000" algn="tl" rotWithShape="0">
              <a:prstClr val="black">
                <a:alpha val="40000"/>
              </a:prstClr>
            </a:outerShdw>
          </a:effectLst>
        </p:spPr>
      </p:pic>
      <p:pic>
        <p:nvPicPr>
          <p:cNvPr id="672" name="Graphique 671" descr="Arbre à feuilles caduques">
            <a:extLst>
              <a:ext uri="{FF2B5EF4-FFF2-40B4-BE49-F238E27FC236}">
                <a16:creationId xmlns:a16="http://schemas.microsoft.com/office/drawing/2014/main" id="{783082E3-B92A-4BA3-95DA-EBB712BCB2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6170170"/>
            <a:ext cx="432000" cy="432000"/>
          </a:xfrm>
          <a:prstGeom prst="rect">
            <a:avLst/>
          </a:prstGeom>
          <a:effectLst>
            <a:outerShdw blurRad="50800" dist="38100" dir="2700000" algn="tl" rotWithShape="0">
              <a:prstClr val="black">
                <a:alpha val="40000"/>
              </a:prstClr>
            </a:outerShdw>
          </a:effectLst>
        </p:spPr>
      </p:pic>
      <p:pic>
        <p:nvPicPr>
          <p:cNvPr id="673" name="Graphique 672" descr="Arbre à feuilles caduques">
            <a:extLst>
              <a:ext uri="{FF2B5EF4-FFF2-40B4-BE49-F238E27FC236}">
                <a16:creationId xmlns:a16="http://schemas.microsoft.com/office/drawing/2014/main" id="{201D0256-AFDB-4AD9-BFC7-453B1EABC7D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6188643"/>
            <a:ext cx="432000" cy="432000"/>
          </a:xfrm>
          <a:prstGeom prst="rect">
            <a:avLst/>
          </a:prstGeom>
          <a:effectLst>
            <a:outerShdw blurRad="50800" dist="38100" dir="2700000" algn="tl" rotWithShape="0">
              <a:prstClr val="black">
                <a:alpha val="40000"/>
              </a:prstClr>
            </a:outerShdw>
          </a:effectLst>
        </p:spPr>
      </p:pic>
      <p:pic>
        <p:nvPicPr>
          <p:cNvPr id="674" name="Graphique 673" descr="Arbre à feuilles caduques">
            <a:extLst>
              <a:ext uri="{FF2B5EF4-FFF2-40B4-BE49-F238E27FC236}">
                <a16:creationId xmlns:a16="http://schemas.microsoft.com/office/drawing/2014/main" id="{591BB92F-04B2-4959-A80C-7C2D00DB81A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6188643"/>
            <a:ext cx="432000" cy="432000"/>
          </a:xfrm>
          <a:prstGeom prst="rect">
            <a:avLst/>
          </a:prstGeom>
          <a:effectLst>
            <a:outerShdw blurRad="50800" dist="38100" dir="2700000" algn="tl" rotWithShape="0">
              <a:prstClr val="black">
                <a:alpha val="40000"/>
              </a:prstClr>
            </a:outerShdw>
          </a:effectLst>
        </p:spPr>
      </p:pic>
      <p:pic>
        <p:nvPicPr>
          <p:cNvPr id="675" name="Graphique 674" descr="Arbre à feuilles caduques">
            <a:extLst>
              <a:ext uri="{FF2B5EF4-FFF2-40B4-BE49-F238E27FC236}">
                <a16:creationId xmlns:a16="http://schemas.microsoft.com/office/drawing/2014/main" id="{714F4943-DB86-4B4F-B674-648CBED0A7E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6187860"/>
            <a:ext cx="432000" cy="432000"/>
          </a:xfrm>
          <a:prstGeom prst="rect">
            <a:avLst/>
          </a:prstGeom>
          <a:effectLst>
            <a:outerShdw blurRad="50800" dist="38100" dir="2700000" algn="tl" rotWithShape="0">
              <a:prstClr val="black">
                <a:alpha val="40000"/>
              </a:prstClr>
            </a:outerShdw>
          </a:effectLst>
        </p:spPr>
      </p:pic>
      <p:pic>
        <p:nvPicPr>
          <p:cNvPr id="676" name="Graphique 675" descr="Arbre à feuilles caduques">
            <a:extLst>
              <a:ext uri="{FF2B5EF4-FFF2-40B4-BE49-F238E27FC236}">
                <a16:creationId xmlns:a16="http://schemas.microsoft.com/office/drawing/2014/main" id="{02877246-442C-4652-A74F-4757434A548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6155595"/>
            <a:ext cx="432000" cy="432000"/>
          </a:xfrm>
          <a:prstGeom prst="rect">
            <a:avLst/>
          </a:prstGeom>
          <a:effectLst>
            <a:outerShdw blurRad="50800" dist="38100" dir="2700000" algn="tl" rotWithShape="0">
              <a:prstClr val="black">
                <a:alpha val="40000"/>
              </a:prstClr>
            </a:outerShdw>
          </a:effectLst>
        </p:spPr>
      </p:pic>
      <p:pic>
        <p:nvPicPr>
          <p:cNvPr id="677" name="Graphique 676" descr="Arbre à feuilles caduques">
            <a:extLst>
              <a:ext uri="{FF2B5EF4-FFF2-40B4-BE49-F238E27FC236}">
                <a16:creationId xmlns:a16="http://schemas.microsoft.com/office/drawing/2014/main" id="{60263986-B52B-4688-A66A-373D788FBE5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6164219"/>
            <a:ext cx="432000" cy="432000"/>
          </a:xfrm>
          <a:prstGeom prst="rect">
            <a:avLst/>
          </a:prstGeom>
          <a:effectLst>
            <a:outerShdw blurRad="50800" dist="38100" dir="2700000" algn="tl" rotWithShape="0">
              <a:prstClr val="black">
                <a:alpha val="40000"/>
              </a:prstClr>
            </a:outerShdw>
          </a:effectLst>
        </p:spPr>
      </p:pic>
      <p:pic>
        <p:nvPicPr>
          <p:cNvPr id="678" name="Graphique 677" descr="Arbre à feuilles caduques">
            <a:extLst>
              <a:ext uri="{FF2B5EF4-FFF2-40B4-BE49-F238E27FC236}">
                <a16:creationId xmlns:a16="http://schemas.microsoft.com/office/drawing/2014/main" id="{AE34A76F-7B51-4854-B40A-947733EA9C8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6164219"/>
            <a:ext cx="432000" cy="432000"/>
          </a:xfrm>
          <a:prstGeom prst="rect">
            <a:avLst/>
          </a:prstGeom>
          <a:effectLst>
            <a:outerShdw blurRad="50800" dist="38100" dir="2700000" algn="tl" rotWithShape="0">
              <a:prstClr val="black">
                <a:alpha val="40000"/>
              </a:prstClr>
            </a:outerShdw>
          </a:effectLst>
        </p:spPr>
      </p:pic>
      <p:pic>
        <p:nvPicPr>
          <p:cNvPr id="679" name="Graphique 678" descr="Arbre à feuilles caduques">
            <a:extLst>
              <a:ext uri="{FF2B5EF4-FFF2-40B4-BE49-F238E27FC236}">
                <a16:creationId xmlns:a16="http://schemas.microsoft.com/office/drawing/2014/main" id="{69DCACCB-758A-4C86-A9BB-E096050860F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6581001"/>
            <a:ext cx="432000" cy="432000"/>
          </a:xfrm>
          <a:prstGeom prst="rect">
            <a:avLst/>
          </a:prstGeom>
          <a:effectLst>
            <a:outerShdw blurRad="50800" dist="38100" dir="2700000" algn="tl" rotWithShape="0">
              <a:prstClr val="black">
                <a:alpha val="40000"/>
              </a:prstClr>
            </a:outerShdw>
          </a:effectLst>
        </p:spPr>
      </p:pic>
      <p:pic>
        <p:nvPicPr>
          <p:cNvPr id="680" name="Graphique 679" descr="Arbre à feuilles caduques">
            <a:extLst>
              <a:ext uri="{FF2B5EF4-FFF2-40B4-BE49-F238E27FC236}">
                <a16:creationId xmlns:a16="http://schemas.microsoft.com/office/drawing/2014/main" id="{ED138204-8E9A-4B05-B5CA-1CDBDD954A4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6571095"/>
            <a:ext cx="432000" cy="432000"/>
          </a:xfrm>
          <a:prstGeom prst="rect">
            <a:avLst/>
          </a:prstGeom>
          <a:effectLst>
            <a:outerShdw blurRad="50800" dist="38100" dir="2700000" algn="tl" rotWithShape="0">
              <a:prstClr val="black">
                <a:alpha val="40000"/>
              </a:prstClr>
            </a:outerShdw>
          </a:effectLst>
        </p:spPr>
      </p:pic>
      <p:pic>
        <p:nvPicPr>
          <p:cNvPr id="681" name="Graphique 680" descr="Arbre à feuilles caduques">
            <a:extLst>
              <a:ext uri="{FF2B5EF4-FFF2-40B4-BE49-F238E27FC236}">
                <a16:creationId xmlns:a16="http://schemas.microsoft.com/office/drawing/2014/main" id="{E46080BD-C20E-4489-9414-2302FADB2D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6571095"/>
            <a:ext cx="432000" cy="432000"/>
          </a:xfrm>
          <a:prstGeom prst="rect">
            <a:avLst/>
          </a:prstGeom>
          <a:effectLst>
            <a:outerShdw blurRad="50800" dist="38100" dir="2700000" algn="tl" rotWithShape="0">
              <a:prstClr val="black">
                <a:alpha val="40000"/>
              </a:prstClr>
            </a:outerShdw>
          </a:effectLst>
        </p:spPr>
      </p:pic>
      <p:pic>
        <p:nvPicPr>
          <p:cNvPr id="682" name="Graphique 681" descr="Arbre à feuilles caduques">
            <a:extLst>
              <a:ext uri="{FF2B5EF4-FFF2-40B4-BE49-F238E27FC236}">
                <a16:creationId xmlns:a16="http://schemas.microsoft.com/office/drawing/2014/main" id="{21453A29-42BA-4CA6-8A80-B0752BE2521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6581001"/>
            <a:ext cx="432000" cy="432000"/>
          </a:xfrm>
          <a:prstGeom prst="rect">
            <a:avLst/>
          </a:prstGeom>
          <a:effectLst>
            <a:outerShdw blurRad="50800" dist="38100" dir="2700000" algn="tl" rotWithShape="0">
              <a:prstClr val="black">
                <a:alpha val="40000"/>
              </a:prstClr>
            </a:outerShdw>
          </a:effectLst>
        </p:spPr>
      </p:pic>
      <p:pic>
        <p:nvPicPr>
          <p:cNvPr id="683" name="Graphique 682" descr="Arbre à feuilles caduques">
            <a:extLst>
              <a:ext uri="{FF2B5EF4-FFF2-40B4-BE49-F238E27FC236}">
                <a16:creationId xmlns:a16="http://schemas.microsoft.com/office/drawing/2014/main" id="{39E53E63-98FD-4E8B-93C9-3BFD634E478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6581001"/>
            <a:ext cx="432000" cy="432000"/>
          </a:xfrm>
          <a:prstGeom prst="rect">
            <a:avLst/>
          </a:prstGeom>
          <a:effectLst>
            <a:outerShdw blurRad="50800" dist="38100" dir="2700000" algn="tl" rotWithShape="0">
              <a:prstClr val="black">
                <a:alpha val="40000"/>
              </a:prstClr>
            </a:outerShdw>
          </a:effectLst>
        </p:spPr>
      </p:pic>
      <p:pic>
        <p:nvPicPr>
          <p:cNvPr id="684" name="Graphique 683" descr="Arbre à feuilles caduques">
            <a:extLst>
              <a:ext uri="{FF2B5EF4-FFF2-40B4-BE49-F238E27FC236}">
                <a16:creationId xmlns:a16="http://schemas.microsoft.com/office/drawing/2014/main" id="{7976107D-26B7-4285-9B01-A6E52D39F8F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6571095"/>
            <a:ext cx="432000" cy="432000"/>
          </a:xfrm>
          <a:prstGeom prst="rect">
            <a:avLst/>
          </a:prstGeom>
          <a:effectLst>
            <a:outerShdw blurRad="50800" dist="38100" dir="2700000" algn="tl" rotWithShape="0">
              <a:prstClr val="black">
                <a:alpha val="40000"/>
              </a:prstClr>
            </a:outerShdw>
          </a:effectLst>
        </p:spPr>
      </p:pic>
      <p:pic>
        <p:nvPicPr>
          <p:cNvPr id="685" name="Graphique 684" descr="Arbre à feuilles caduques">
            <a:extLst>
              <a:ext uri="{FF2B5EF4-FFF2-40B4-BE49-F238E27FC236}">
                <a16:creationId xmlns:a16="http://schemas.microsoft.com/office/drawing/2014/main" id="{1BBE5282-F274-4D45-BCA3-B9B2D2D0FFB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6571095"/>
            <a:ext cx="432000" cy="432000"/>
          </a:xfrm>
          <a:prstGeom prst="rect">
            <a:avLst/>
          </a:prstGeom>
          <a:effectLst>
            <a:outerShdw blurRad="50800" dist="38100" dir="2700000" algn="tl" rotWithShape="0">
              <a:prstClr val="black">
                <a:alpha val="40000"/>
              </a:prstClr>
            </a:outerShdw>
          </a:effectLst>
        </p:spPr>
      </p:pic>
      <p:pic>
        <p:nvPicPr>
          <p:cNvPr id="686" name="Graphique 685" descr="Arbre à feuilles caduques">
            <a:extLst>
              <a:ext uri="{FF2B5EF4-FFF2-40B4-BE49-F238E27FC236}">
                <a16:creationId xmlns:a16="http://schemas.microsoft.com/office/drawing/2014/main" id="{328AC6CD-76EB-42A6-8D11-AEB285EF714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6581001"/>
            <a:ext cx="432000" cy="432000"/>
          </a:xfrm>
          <a:prstGeom prst="rect">
            <a:avLst/>
          </a:prstGeom>
          <a:effectLst>
            <a:outerShdw blurRad="50800" dist="38100" dir="2700000" algn="tl" rotWithShape="0">
              <a:prstClr val="black">
                <a:alpha val="40000"/>
              </a:prstClr>
            </a:outerShdw>
          </a:effectLst>
        </p:spPr>
      </p:pic>
      <p:pic>
        <p:nvPicPr>
          <p:cNvPr id="687" name="Graphique 686" descr="Arbre à feuilles caduques">
            <a:extLst>
              <a:ext uri="{FF2B5EF4-FFF2-40B4-BE49-F238E27FC236}">
                <a16:creationId xmlns:a16="http://schemas.microsoft.com/office/drawing/2014/main" id="{9BC9E75E-59CA-4CE8-B765-3F7067D7FC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6571095"/>
            <a:ext cx="432000" cy="432000"/>
          </a:xfrm>
          <a:prstGeom prst="rect">
            <a:avLst/>
          </a:prstGeom>
          <a:effectLst>
            <a:outerShdw blurRad="50800" dist="38100" dir="2700000" algn="tl" rotWithShape="0">
              <a:prstClr val="black">
                <a:alpha val="40000"/>
              </a:prstClr>
            </a:outerShdw>
          </a:effectLst>
        </p:spPr>
      </p:pic>
      <p:pic>
        <p:nvPicPr>
          <p:cNvPr id="688" name="Graphique 687" descr="Arbre à feuilles caduques">
            <a:extLst>
              <a:ext uri="{FF2B5EF4-FFF2-40B4-BE49-F238E27FC236}">
                <a16:creationId xmlns:a16="http://schemas.microsoft.com/office/drawing/2014/main" id="{6B46B0FE-5F9A-48F0-816F-8F552C8541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6571095"/>
            <a:ext cx="432000" cy="432000"/>
          </a:xfrm>
          <a:prstGeom prst="rect">
            <a:avLst/>
          </a:prstGeom>
          <a:effectLst>
            <a:outerShdw blurRad="50800" dist="38100" dir="2700000" algn="tl" rotWithShape="0">
              <a:prstClr val="black">
                <a:alpha val="40000"/>
              </a:prstClr>
            </a:outerShdw>
          </a:effectLst>
        </p:spPr>
      </p:pic>
      <p:pic>
        <p:nvPicPr>
          <p:cNvPr id="689" name="Graphique 688" descr="Arbre à feuilles caduques">
            <a:extLst>
              <a:ext uri="{FF2B5EF4-FFF2-40B4-BE49-F238E27FC236}">
                <a16:creationId xmlns:a16="http://schemas.microsoft.com/office/drawing/2014/main" id="{EAB8E886-1C25-4B24-AB53-20A558A239F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7028721"/>
            <a:ext cx="432000" cy="432000"/>
          </a:xfrm>
          <a:prstGeom prst="rect">
            <a:avLst/>
          </a:prstGeom>
          <a:effectLst>
            <a:outerShdw blurRad="50800" dist="38100" dir="2700000" algn="tl" rotWithShape="0">
              <a:prstClr val="black">
                <a:alpha val="40000"/>
              </a:prstClr>
            </a:outerShdw>
          </a:effectLst>
        </p:spPr>
      </p:pic>
      <p:pic>
        <p:nvPicPr>
          <p:cNvPr id="690" name="Graphique 689" descr="Arbre à feuilles caduques">
            <a:extLst>
              <a:ext uri="{FF2B5EF4-FFF2-40B4-BE49-F238E27FC236}">
                <a16:creationId xmlns:a16="http://schemas.microsoft.com/office/drawing/2014/main" id="{95AE583A-D363-4C59-B1CE-AD24274A432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7028721"/>
            <a:ext cx="432000" cy="432000"/>
          </a:xfrm>
          <a:prstGeom prst="rect">
            <a:avLst/>
          </a:prstGeom>
          <a:effectLst>
            <a:outerShdw blurRad="50800" dist="38100" dir="2700000" algn="tl" rotWithShape="0">
              <a:prstClr val="black">
                <a:alpha val="40000"/>
              </a:prstClr>
            </a:outerShdw>
          </a:effectLst>
        </p:spPr>
      </p:pic>
      <p:pic>
        <p:nvPicPr>
          <p:cNvPr id="691" name="Graphique 690" descr="Arbre à feuilles caduques">
            <a:extLst>
              <a:ext uri="{FF2B5EF4-FFF2-40B4-BE49-F238E27FC236}">
                <a16:creationId xmlns:a16="http://schemas.microsoft.com/office/drawing/2014/main" id="{4FC86EB6-F51B-4E09-B179-43DD1B334A1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7028132"/>
            <a:ext cx="432000" cy="432000"/>
          </a:xfrm>
          <a:prstGeom prst="rect">
            <a:avLst/>
          </a:prstGeom>
          <a:effectLst>
            <a:outerShdw blurRad="50800" dist="38100" dir="2700000" algn="tl" rotWithShape="0">
              <a:prstClr val="black">
                <a:alpha val="40000"/>
              </a:prstClr>
            </a:outerShdw>
          </a:effectLst>
        </p:spPr>
      </p:pic>
      <p:pic>
        <p:nvPicPr>
          <p:cNvPr id="692" name="Graphique 691" descr="Arbre à feuilles caduques">
            <a:extLst>
              <a:ext uri="{FF2B5EF4-FFF2-40B4-BE49-F238E27FC236}">
                <a16:creationId xmlns:a16="http://schemas.microsoft.com/office/drawing/2014/main" id="{C3A0641B-FFE6-4C34-A713-E092E8381CE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7017958"/>
            <a:ext cx="432000" cy="432000"/>
          </a:xfrm>
          <a:prstGeom prst="rect">
            <a:avLst/>
          </a:prstGeom>
          <a:effectLst>
            <a:outerShdw blurRad="50800" dist="38100" dir="2700000" algn="tl" rotWithShape="0">
              <a:prstClr val="black">
                <a:alpha val="40000"/>
              </a:prstClr>
            </a:outerShdw>
          </a:effectLst>
        </p:spPr>
      </p:pic>
      <p:pic>
        <p:nvPicPr>
          <p:cNvPr id="693" name="Graphique 692" descr="Arbre à feuilles caduques">
            <a:extLst>
              <a:ext uri="{FF2B5EF4-FFF2-40B4-BE49-F238E27FC236}">
                <a16:creationId xmlns:a16="http://schemas.microsoft.com/office/drawing/2014/main" id="{CA970C26-1045-43D7-B31D-B88FD5CBCE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7028132"/>
            <a:ext cx="432000" cy="432000"/>
          </a:xfrm>
          <a:prstGeom prst="rect">
            <a:avLst/>
          </a:prstGeom>
          <a:effectLst>
            <a:outerShdw blurRad="50800" dist="38100" dir="2700000" algn="tl" rotWithShape="0">
              <a:prstClr val="black">
                <a:alpha val="40000"/>
              </a:prstClr>
            </a:outerShdw>
          </a:effectLst>
        </p:spPr>
      </p:pic>
      <p:pic>
        <p:nvPicPr>
          <p:cNvPr id="694" name="Graphique 693" descr="Arbre à feuilles caduques">
            <a:extLst>
              <a:ext uri="{FF2B5EF4-FFF2-40B4-BE49-F238E27FC236}">
                <a16:creationId xmlns:a16="http://schemas.microsoft.com/office/drawing/2014/main" id="{0927A639-91ED-48D5-81A1-0CAB12EFBB3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7046605"/>
            <a:ext cx="432000" cy="432000"/>
          </a:xfrm>
          <a:prstGeom prst="rect">
            <a:avLst/>
          </a:prstGeom>
          <a:effectLst>
            <a:outerShdw blurRad="50800" dist="38100" dir="2700000" algn="tl" rotWithShape="0">
              <a:prstClr val="black">
                <a:alpha val="40000"/>
              </a:prstClr>
            </a:outerShdw>
          </a:effectLst>
        </p:spPr>
      </p:pic>
      <p:pic>
        <p:nvPicPr>
          <p:cNvPr id="695" name="Graphique 694" descr="Arbre à feuilles caduques">
            <a:extLst>
              <a:ext uri="{FF2B5EF4-FFF2-40B4-BE49-F238E27FC236}">
                <a16:creationId xmlns:a16="http://schemas.microsoft.com/office/drawing/2014/main" id="{61A24A8E-DFCA-49D7-A3D1-BCD4234F2E9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7046605"/>
            <a:ext cx="432000" cy="432000"/>
          </a:xfrm>
          <a:prstGeom prst="rect">
            <a:avLst/>
          </a:prstGeom>
          <a:effectLst>
            <a:outerShdw blurRad="50800" dist="38100" dir="2700000" algn="tl" rotWithShape="0">
              <a:prstClr val="black">
                <a:alpha val="40000"/>
              </a:prstClr>
            </a:outerShdw>
          </a:effectLst>
        </p:spPr>
      </p:pic>
      <p:pic>
        <p:nvPicPr>
          <p:cNvPr id="696" name="Graphique 695" descr="Arbre à feuilles caduques">
            <a:extLst>
              <a:ext uri="{FF2B5EF4-FFF2-40B4-BE49-F238E27FC236}">
                <a16:creationId xmlns:a16="http://schemas.microsoft.com/office/drawing/2014/main" id="{CEBFB478-6179-4E99-94A4-E0213BDFDDA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7045822"/>
            <a:ext cx="432000" cy="432000"/>
          </a:xfrm>
          <a:prstGeom prst="rect">
            <a:avLst/>
          </a:prstGeom>
          <a:effectLst>
            <a:outerShdw blurRad="50800" dist="38100" dir="2700000" algn="tl" rotWithShape="0">
              <a:prstClr val="black">
                <a:alpha val="40000"/>
              </a:prstClr>
            </a:outerShdw>
          </a:effectLst>
        </p:spPr>
      </p:pic>
      <p:pic>
        <p:nvPicPr>
          <p:cNvPr id="697" name="Graphique 696" descr="Arbre à feuilles caduques">
            <a:extLst>
              <a:ext uri="{FF2B5EF4-FFF2-40B4-BE49-F238E27FC236}">
                <a16:creationId xmlns:a16="http://schemas.microsoft.com/office/drawing/2014/main" id="{93050AE2-D78F-4E2B-ABD7-C563EB30650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7013557"/>
            <a:ext cx="432000" cy="432000"/>
          </a:xfrm>
          <a:prstGeom prst="rect">
            <a:avLst/>
          </a:prstGeom>
          <a:effectLst>
            <a:outerShdw blurRad="50800" dist="38100" dir="2700000" algn="tl" rotWithShape="0">
              <a:prstClr val="black">
                <a:alpha val="40000"/>
              </a:prstClr>
            </a:outerShdw>
          </a:effectLst>
        </p:spPr>
      </p:pic>
      <p:pic>
        <p:nvPicPr>
          <p:cNvPr id="698" name="Graphique 697" descr="Arbre à feuilles caduques">
            <a:extLst>
              <a:ext uri="{FF2B5EF4-FFF2-40B4-BE49-F238E27FC236}">
                <a16:creationId xmlns:a16="http://schemas.microsoft.com/office/drawing/2014/main" id="{FD93C551-E215-45F0-ADF9-97BD46CDA41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7022181"/>
            <a:ext cx="432000" cy="432000"/>
          </a:xfrm>
          <a:prstGeom prst="rect">
            <a:avLst/>
          </a:prstGeom>
          <a:effectLst>
            <a:outerShdw blurRad="50800" dist="38100" dir="2700000" algn="tl" rotWithShape="0">
              <a:prstClr val="black">
                <a:alpha val="40000"/>
              </a:prstClr>
            </a:outerShdw>
          </a:effectLst>
        </p:spPr>
      </p:pic>
      <p:pic>
        <p:nvPicPr>
          <p:cNvPr id="699" name="Graphique 698" descr="Arbre à feuilles caduques">
            <a:extLst>
              <a:ext uri="{FF2B5EF4-FFF2-40B4-BE49-F238E27FC236}">
                <a16:creationId xmlns:a16="http://schemas.microsoft.com/office/drawing/2014/main" id="{F9A7D83B-F4A6-4760-B209-525D0CFBE7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7022181"/>
            <a:ext cx="432000" cy="432000"/>
          </a:xfrm>
          <a:prstGeom prst="rect">
            <a:avLst/>
          </a:prstGeom>
          <a:effectLst>
            <a:outerShdw blurRad="50800" dist="38100" dir="2700000" algn="tl" rotWithShape="0">
              <a:prstClr val="black">
                <a:alpha val="40000"/>
              </a:prstClr>
            </a:outerShdw>
          </a:effectLst>
        </p:spPr>
      </p:pic>
      <p:pic>
        <p:nvPicPr>
          <p:cNvPr id="700" name="Graphique 699" descr="Arbre à feuilles caduques">
            <a:extLst>
              <a:ext uri="{FF2B5EF4-FFF2-40B4-BE49-F238E27FC236}">
                <a16:creationId xmlns:a16="http://schemas.microsoft.com/office/drawing/2014/main" id="{0D4B329A-200A-4A4B-9B95-65BEA077DE1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7493645"/>
            <a:ext cx="432000" cy="432000"/>
          </a:xfrm>
          <a:prstGeom prst="rect">
            <a:avLst/>
          </a:prstGeom>
          <a:effectLst>
            <a:outerShdw blurRad="50800" dist="38100" dir="2700000" algn="tl" rotWithShape="0">
              <a:prstClr val="black">
                <a:alpha val="40000"/>
              </a:prstClr>
            </a:outerShdw>
          </a:effectLst>
        </p:spPr>
      </p:pic>
      <p:pic>
        <p:nvPicPr>
          <p:cNvPr id="701" name="Graphique 700" descr="Arbre à feuilles caduques">
            <a:extLst>
              <a:ext uri="{FF2B5EF4-FFF2-40B4-BE49-F238E27FC236}">
                <a16:creationId xmlns:a16="http://schemas.microsoft.com/office/drawing/2014/main" id="{32BF92DD-46B3-4B7F-BAAC-BF0CC4E1C53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7483739"/>
            <a:ext cx="432000" cy="432000"/>
          </a:xfrm>
          <a:prstGeom prst="rect">
            <a:avLst/>
          </a:prstGeom>
          <a:effectLst>
            <a:outerShdw blurRad="50800" dist="38100" dir="2700000" algn="tl" rotWithShape="0">
              <a:prstClr val="black">
                <a:alpha val="40000"/>
              </a:prstClr>
            </a:outerShdw>
          </a:effectLst>
        </p:spPr>
      </p:pic>
      <p:pic>
        <p:nvPicPr>
          <p:cNvPr id="702" name="Graphique 701" descr="Arbre à feuilles caduques">
            <a:extLst>
              <a:ext uri="{FF2B5EF4-FFF2-40B4-BE49-F238E27FC236}">
                <a16:creationId xmlns:a16="http://schemas.microsoft.com/office/drawing/2014/main" id="{46C70F9F-B2E5-4926-B008-47A32FCDC8E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7483739"/>
            <a:ext cx="432000" cy="432000"/>
          </a:xfrm>
          <a:prstGeom prst="rect">
            <a:avLst/>
          </a:prstGeom>
          <a:effectLst>
            <a:outerShdw blurRad="50800" dist="38100" dir="2700000" algn="tl" rotWithShape="0">
              <a:prstClr val="black">
                <a:alpha val="40000"/>
              </a:prstClr>
            </a:outerShdw>
          </a:effectLst>
        </p:spPr>
      </p:pic>
      <p:pic>
        <p:nvPicPr>
          <p:cNvPr id="703" name="Graphique 702" descr="Arbre à feuilles caduques">
            <a:extLst>
              <a:ext uri="{FF2B5EF4-FFF2-40B4-BE49-F238E27FC236}">
                <a16:creationId xmlns:a16="http://schemas.microsoft.com/office/drawing/2014/main" id="{47F37D05-DB2C-4FBE-8D93-CABE405D82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7493645"/>
            <a:ext cx="432000" cy="432000"/>
          </a:xfrm>
          <a:prstGeom prst="rect">
            <a:avLst/>
          </a:prstGeom>
          <a:effectLst>
            <a:outerShdw blurRad="50800" dist="38100" dir="2700000" algn="tl" rotWithShape="0">
              <a:prstClr val="black">
                <a:alpha val="40000"/>
              </a:prstClr>
            </a:outerShdw>
          </a:effectLst>
        </p:spPr>
      </p:pic>
      <p:pic>
        <p:nvPicPr>
          <p:cNvPr id="704" name="Graphique 703" descr="Arbre à feuilles caduques">
            <a:extLst>
              <a:ext uri="{FF2B5EF4-FFF2-40B4-BE49-F238E27FC236}">
                <a16:creationId xmlns:a16="http://schemas.microsoft.com/office/drawing/2014/main" id="{863BF210-8FC2-45DC-8929-05004D21A2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7493645"/>
            <a:ext cx="432000" cy="432000"/>
          </a:xfrm>
          <a:prstGeom prst="rect">
            <a:avLst/>
          </a:prstGeom>
          <a:effectLst>
            <a:outerShdw blurRad="50800" dist="38100" dir="2700000" algn="tl" rotWithShape="0">
              <a:prstClr val="black">
                <a:alpha val="40000"/>
              </a:prstClr>
            </a:outerShdw>
          </a:effectLst>
        </p:spPr>
      </p:pic>
      <p:pic>
        <p:nvPicPr>
          <p:cNvPr id="705" name="Graphique 704" descr="Arbre à feuilles caduques">
            <a:extLst>
              <a:ext uri="{FF2B5EF4-FFF2-40B4-BE49-F238E27FC236}">
                <a16:creationId xmlns:a16="http://schemas.microsoft.com/office/drawing/2014/main" id="{9E20369C-006E-4C7F-BCE7-54725950703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7483739"/>
            <a:ext cx="432000" cy="432000"/>
          </a:xfrm>
          <a:prstGeom prst="rect">
            <a:avLst/>
          </a:prstGeom>
          <a:effectLst>
            <a:outerShdw blurRad="50800" dist="38100" dir="2700000" algn="tl" rotWithShape="0">
              <a:prstClr val="black">
                <a:alpha val="40000"/>
              </a:prstClr>
            </a:outerShdw>
          </a:effectLst>
        </p:spPr>
      </p:pic>
      <p:pic>
        <p:nvPicPr>
          <p:cNvPr id="706" name="Graphique 705" descr="Arbre à feuilles caduques">
            <a:extLst>
              <a:ext uri="{FF2B5EF4-FFF2-40B4-BE49-F238E27FC236}">
                <a16:creationId xmlns:a16="http://schemas.microsoft.com/office/drawing/2014/main" id="{885CEDCB-28F6-431C-84AB-D8269F97D18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7483739"/>
            <a:ext cx="432000" cy="432000"/>
          </a:xfrm>
          <a:prstGeom prst="rect">
            <a:avLst/>
          </a:prstGeom>
          <a:effectLst>
            <a:outerShdw blurRad="50800" dist="38100" dir="2700000" algn="tl" rotWithShape="0">
              <a:prstClr val="black">
                <a:alpha val="40000"/>
              </a:prstClr>
            </a:outerShdw>
          </a:effectLst>
        </p:spPr>
      </p:pic>
      <p:pic>
        <p:nvPicPr>
          <p:cNvPr id="707" name="Graphique 706" descr="Arbre à feuilles caduques">
            <a:extLst>
              <a:ext uri="{FF2B5EF4-FFF2-40B4-BE49-F238E27FC236}">
                <a16:creationId xmlns:a16="http://schemas.microsoft.com/office/drawing/2014/main" id="{60AA46CB-8D29-432A-82D3-91A267973C4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7493645"/>
            <a:ext cx="432000" cy="432000"/>
          </a:xfrm>
          <a:prstGeom prst="rect">
            <a:avLst/>
          </a:prstGeom>
          <a:effectLst>
            <a:outerShdw blurRad="50800" dist="38100" dir="2700000" algn="tl" rotWithShape="0">
              <a:prstClr val="black">
                <a:alpha val="40000"/>
              </a:prstClr>
            </a:outerShdw>
          </a:effectLst>
        </p:spPr>
      </p:pic>
      <p:pic>
        <p:nvPicPr>
          <p:cNvPr id="708" name="Graphique 707" descr="Arbre à feuilles caduques">
            <a:extLst>
              <a:ext uri="{FF2B5EF4-FFF2-40B4-BE49-F238E27FC236}">
                <a16:creationId xmlns:a16="http://schemas.microsoft.com/office/drawing/2014/main" id="{542DAF3A-2515-4A58-B6AF-E3AC427342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7483739"/>
            <a:ext cx="432000" cy="432000"/>
          </a:xfrm>
          <a:prstGeom prst="rect">
            <a:avLst/>
          </a:prstGeom>
          <a:effectLst>
            <a:outerShdw blurRad="50800" dist="38100" dir="2700000" algn="tl" rotWithShape="0">
              <a:prstClr val="black">
                <a:alpha val="40000"/>
              </a:prstClr>
            </a:outerShdw>
          </a:effectLst>
        </p:spPr>
      </p:pic>
      <p:pic>
        <p:nvPicPr>
          <p:cNvPr id="709" name="Graphique 708" descr="Arbre à feuilles caduques">
            <a:extLst>
              <a:ext uri="{FF2B5EF4-FFF2-40B4-BE49-F238E27FC236}">
                <a16:creationId xmlns:a16="http://schemas.microsoft.com/office/drawing/2014/main" id="{5BAA38D8-AFC6-44FB-A853-E7EDECD373E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7483739"/>
            <a:ext cx="432000" cy="432000"/>
          </a:xfrm>
          <a:prstGeom prst="rect">
            <a:avLst/>
          </a:prstGeom>
          <a:effectLst>
            <a:outerShdw blurRad="50800" dist="38100" dir="2700000" algn="tl" rotWithShape="0">
              <a:prstClr val="black">
                <a:alpha val="40000"/>
              </a:prstClr>
            </a:outerShdw>
          </a:effectLst>
        </p:spPr>
      </p:pic>
      <p:pic>
        <p:nvPicPr>
          <p:cNvPr id="710" name="Graphique 709" descr="Arbre à feuilles caduques">
            <a:extLst>
              <a:ext uri="{FF2B5EF4-FFF2-40B4-BE49-F238E27FC236}">
                <a16:creationId xmlns:a16="http://schemas.microsoft.com/office/drawing/2014/main" id="{FF390BBA-02FF-45D6-876B-B7AB81C6E1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7941365"/>
            <a:ext cx="432000" cy="432000"/>
          </a:xfrm>
          <a:prstGeom prst="rect">
            <a:avLst/>
          </a:prstGeom>
          <a:effectLst>
            <a:outerShdw blurRad="50800" dist="38100" dir="2700000" algn="tl" rotWithShape="0">
              <a:prstClr val="black">
                <a:alpha val="40000"/>
              </a:prstClr>
            </a:outerShdw>
          </a:effectLst>
        </p:spPr>
      </p:pic>
      <p:pic>
        <p:nvPicPr>
          <p:cNvPr id="711" name="Graphique 710" descr="Arbre à feuilles caduques">
            <a:extLst>
              <a:ext uri="{FF2B5EF4-FFF2-40B4-BE49-F238E27FC236}">
                <a16:creationId xmlns:a16="http://schemas.microsoft.com/office/drawing/2014/main" id="{5E0C6486-7109-4FE7-A67C-28EF8BF4835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7941365"/>
            <a:ext cx="432000" cy="432000"/>
          </a:xfrm>
          <a:prstGeom prst="rect">
            <a:avLst/>
          </a:prstGeom>
          <a:effectLst>
            <a:outerShdw blurRad="50800" dist="38100" dir="2700000" algn="tl" rotWithShape="0">
              <a:prstClr val="black">
                <a:alpha val="40000"/>
              </a:prstClr>
            </a:outerShdw>
          </a:effectLst>
        </p:spPr>
      </p:pic>
      <p:pic>
        <p:nvPicPr>
          <p:cNvPr id="712" name="Graphique 711" descr="Arbre à feuilles caduques">
            <a:extLst>
              <a:ext uri="{FF2B5EF4-FFF2-40B4-BE49-F238E27FC236}">
                <a16:creationId xmlns:a16="http://schemas.microsoft.com/office/drawing/2014/main" id="{7F44818A-5391-4013-A2E7-D84E3629D1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7940776"/>
            <a:ext cx="432000" cy="432000"/>
          </a:xfrm>
          <a:prstGeom prst="rect">
            <a:avLst/>
          </a:prstGeom>
          <a:effectLst>
            <a:outerShdw blurRad="50800" dist="38100" dir="2700000" algn="tl" rotWithShape="0">
              <a:prstClr val="black">
                <a:alpha val="40000"/>
              </a:prstClr>
            </a:outerShdw>
          </a:effectLst>
        </p:spPr>
      </p:pic>
      <p:pic>
        <p:nvPicPr>
          <p:cNvPr id="713" name="Graphique 712" descr="Arbre à feuilles caduques">
            <a:extLst>
              <a:ext uri="{FF2B5EF4-FFF2-40B4-BE49-F238E27FC236}">
                <a16:creationId xmlns:a16="http://schemas.microsoft.com/office/drawing/2014/main" id="{0B6C0B12-F13D-438B-837F-8D3FDE10085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7930602"/>
            <a:ext cx="432000" cy="432000"/>
          </a:xfrm>
          <a:prstGeom prst="rect">
            <a:avLst/>
          </a:prstGeom>
          <a:effectLst>
            <a:outerShdw blurRad="50800" dist="38100" dir="2700000" algn="tl" rotWithShape="0">
              <a:prstClr val="black">
                <a:alpha val="40000"/>
              </a:prstClr>
            </a:outerShdw>
          </a:effectLst>
        </p:spPr>
      </p:pic>
      <p:pic>
        <p:nvPicPr>
          <p:cNvPr id="714" name="Graphique 713" descr="Arbre à feuilles caduques">
            <a:extLst>
              <a:ext uri="{FF2B5EF4-FFF2-40B4-BE49-F238E27FC236}">
                <a16:creationId xmlns:a16="http://schemas.microsoft.com/office/drawing/2014/main" id="{00F03F38-9F0B-4B38-8B25-9DD6E448002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7940776"/>
            <a:ext cx="432000" cy="432000"/>
          </a:xfrm>
          <a:prstGeom prst="rect">
            <a:avLst/>
          </a:prstGeom>
          <a:effectLst>
            <a:outerShdw blurRad="50800" dist="38100" dir="2700000" algn="tl" rotWithShape="0">
              <a:prstClr val="black">
                <a:alpha val="40000"/>
              </a:prstClr>
            </a:outerShdw>
          </a:effectLst>
        </p:spPr>
      </p:pic>
      <p:pic>
        <p:nvPicPr>
          <p:cNvPr id="715" name="Graphique 714" descr="Arbre à feuilles caduques">
            <a:extLst>
              <a:ext uri="{FF2B5EF4-FFF2-40B4-BE49-F238E27FC236}">
                <a16:creationId xmlns:a16="http://schemas.microsoft.com/office/drawing/2014/main" id="{E099326A-D9EE-4534-A219-C4D0DD576C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7959249"/>
            <a:ext cx="432000" cy="432000"/>
          </a:xfrm>
          <a:prstGeom prst="rect">
            <a:avLst/>
          </a:prstGeom>
          <a:effectLst>
            <a:outerShdw blurRad="50800" dist="38100" dir="2700000" algn="tl" rotWithShape="0">
              <a:prstClr val="black">
                <a:alpha val="40000"/>
              </a:prstClr>
            </a:outerShdw>
          </a:effectLst>
        </p:spPr>
      </p:pic>
      <p:pic>
        <p:nvPicPr>
          <p:cNvPr id="716" name="Graphique 715" descr="Arbre à feuilles caduques">
            <a:extLst>
              <a:ext uri="{FF2B5EF4-FFF2-40B4-BE49-F238E27FC236}">
                <a16:creationId xmlns:a16="http://schemas.microsoft.com/office/drawing/2014/main" id="{5391B8DC-7EBF-491A-8D78-0CB2CCB967E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7959249"/>
            <a:ext cx="432000" cy="432000"/>
          </a:xfrm>
          <a:prstGeom prst="rect">
            <a:avLst/>
          </a:prstGeom>
          <a:effectLst>
            <a:outerShdw blurRad="50800" dist="38100" dir="2700000" algn="tl" rotWithShape="0">
              <a:prstClr val="black">
                <a:alpha val="40000"/>
              </a:prstClr>
            </a:outerShdw>
          </a:effectLst>
        </p:spPr>
      </p:pic>
      <p:pic>
        <p:nvPicPr>
          <p:cNvPr id="717" name="Graphique 716" descr="Arbre à feuilles caduques">
            <a:extLst>
              <a:ext uri="{FF2B5EF4-FFF2-40B4-BE49-F238E27FC236}">
                <a16:creationId xmlns:a16="http://schemas.microsoft.com/office/drawing/2014/main" id="{97BC9DC1-80A6-4DB2-B275-ABDB0DED7FD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7958466"/>
            <a:ext cx="432000" cy="432000"/>
          </a:xfrm>
          <a:prstGeom prst="rect">
            <a:avLst/>
          </a:prstGeom>
          <a:effectLst>
            <a:outerShdw blurRad="50800" dist="38100" dir="2700000" algn="tl" rotWithShape="0">
              <a:prstClr val="black">
                <a:alpha val="40000"/>
              </a:prstClr>
            </a:outerShdw>
          </a:effectLst>
        </p:spPr>
      </p:pic>
      <p:pic>
        <p:nvPicPr>
          <p:cNvPr id="718" name="Graphique 717" descr="Arbre à feuilles caduques">
            <a:extLst>
              <a:ext uri="{FF2B5EF4-FFF2-40B4-BE49-F238E27FC236}">
                <a16:creationId xmlns:a16="http://schemas.microsoft.com/office/drawing/2014/main" id="{27B0CFC6-C98D-48DC-997B-73532056AE2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7926201"/>
            <a:ext cx="432000" cy="432000"/>
          </a:xfrm>
          <a:prstGeom prst="rect">
            <a:avLst/>
          </a:prstGeom>
          <a:effectLst>
            <a:outerShdw blurRad="50800" dist="38100" dir="2700000" algn="tl" rotWithShape="0">
              <a:prstClr val="black">
                <a:alpha val="40000"/>
              </a:prstClr>
            </a:outerShdw>
          </a:effectLst>
        </p:spPr>
      </p:pic>
      <p:pic>
        <p:nvPicPr>
          <p:cNvPr id="719" name="Graphique 718" descr="Arbre à feuilles caduques">
            <a:extLst>
              <a:ext uri="{FF2B5EF4-FFF2-40B4-BE49-F238E27FC236}">
                <a16:creationId xmlns:a16="http://schemas.microsoft.com/office/drawing/2014/main" id="{47A884AF-9CC4-4E1C-B37A-EBD66001583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7934825"/>
            <a:ext cx="432000" cy="432000"/>
          </a:xfrm>
          <a:prstGeom prst="rect">
            <a:avLst/>
          </a:prstGeom>
          <a:effectLst>
            <a:outerShdw blurRad="50800" dist="38100" dir="2700000" algn="tl" rotWithShape="0">
              <a:prstClr val="black">
                <a:alpha val="40000"/>
              </a:prstClr>
            </a:outerShdw>
          </a:effectLst>
        </p:spPr>
      </p:pic>
      <p:pic>
        <p:nvPicPr>
          <p:cNvPr id="720" name="Graphique 719" descr="Arbre à feuilles caduques">
            <a:extLst>
              <a:ext uri="{FF2B5EF4-FFF2-40B4-BE49-F238E27FC236}">
                <a16:creationId xmlns:a16="http://schemas.microsoft.com/office/drawing/2014/main" id="{9DEC884B-01A2-457F-AD0E-DEB51CB2C6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7934825"/>
            <a:ext cx="432000" cy="432000"/>
          </a:xfrm>
          <a:prstGeom prst="rect">
            <a:avLst/>
          </a:prstGeom>
          <a:effectLst>
            <a:outerShdw blurRad="50800" dist="38100" dir="2700000" algn="tl" rotWithShape="0">
              <a:prstClr val="black">
                <a:alpha val="40000"/>
              </a:prstClr>
            </a:outerShdw>
          </a:effectLst>
        </p:spPr>
      </p:pic>
      <p:pic>
        <p:nvPicPr>
          <p:cNvPr id="721" name="Graphique 720" descr="Arbre à feuilles caduques">
            <a:extLst>
              <a:ext uri="{FF2B5EF4-FFF2-40B4-BE49-F238E27FC236}">
                <a16:creationId xmlns:a16="http://schemas.microsoft.com/office/drawing/2014/main" id="{31CFBCDD-E845-4714-BF3E-6B49548F5FF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8359052"/>
            <a:ext cx="432000" cy="432000"/>
          </a:xfrm>
          <a:prstGeom prst="rect">
            <a:avLst/>
          </a:prstGeom>
          <a:effectLst>
            <a:outerShdw blurRad="50800" dist="38100" dir="2700000" algn="tl" rotWithShape="0">
              <a:prstClr val="black">
                <a:alpha val="40000"/>
              </a:prstClr>
            </a:outerShdw>
          </a:effectLst>
        </p:spPr>
      </p:pic>
      <p:pic>
        <p:nvPicPr>
          <p:cNvPr id="722" name="Graphique 721" descr="Arbre à feuilles caduques">
            <a:extLst>
              <a:ext uri="{FF2B5EF4-FFF2-40B4-BE49-F238E27FC236}">
                <a16:creationId xmlns:a16="http://schemas.microsoft.com/office/drawing/2014/main" id="{B944D844-8283-45BF-A7F3-0B2ABFC35F1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8349146"/>
            <a:ext cx="432000" cy="432000"/>
          </a:xfrm>
          <a:prstGeom prst="rect">
            <a:avLst/>
          </a:prstGeom>
          <a:effectLst>
            <a:outerShdw blurRad="50800" dist="38100" dir="2700000" algn="tl" rotWithShape="0">
              <a:prstClr val="black">
                <a:alpha val="40000"/>
              </a:prstClr>
            </a:outerShdw>
          </a:effectLst>
        </p:spPr>
      </p:pic>
      <p:pic>
        <p:nvPicPr>
          <p:cNvPr id="723" name="Graphique 722" descr="Arbre à feuilles caduques">
            <a:extLst>
              <a:ext uri="{FF2B5EF4-FFF2-40B4-BE49-F238E27FC236}">
                <a16:creationId xmlns:a16="http://schemas.microsoft.com/office/drawing/2014/main" id="{DA280624-39D2-4849-8937-C717761A19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8349146"/>
            <a:ext cx="432000" cy="432000"/>
          </a:xfrm>
          <a:prstGeom prst="rect">
            <a:avLst/>
          </a:prstGeom>
          <a:effectLst>
            <a:outerShdw blurRad="50800" dist="38100" dir="2700000" algn="tl" rotWithShape="0">
              <a:prstClr val="black">
                <a:alpha val="40000"/>
              </a:prstClr>
            </a:outerShdw>
          </a:effectLst>
        </p:spPr>
      </p:pic>
      <p:pic>
        <p:nvPicPr>
          <p:cNvPr id="724" name="Graphique 723" descr="Arbre à feuilles caduques">
            <a:extLst>
              <a:ext uri="{FF2B5EF4-FFF2-40B4-BE49-F238E27FC236}">
                <a16:creationId xmlns:a16="http://schemas.microsoft.com/office/drawing/2014/main" id="{AC7B6937-B7FF-4E0D-88FC-E46D52B81BE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8359052"/>
            <a:ext cx="432000" cy="432000"/>
          </a:xfrm>
          <a:prstGeom prst="rect">
            <a:avLst/>
          </a:prstGeom>
          <a:effectLst>
            <a:outerShdw blurRad="50800" dist="38100" dir="2700000" algn="tl" rotWithShape="0">
              <a:prstClr val="black">
                <a:alpha val="40000"/>
              </a:prstClr>
            </a:outerShdw>
          </a:effectLst>
        </p:spPr>
      </p:pic>
      <p:pic>
        <p:nvPicPr>
          <p:cNvPr id="725" name="Graphique 724" descr="Arbre à feuilles caduques">
            <a:extLst>
              <a:ext uri="{FF2B5EF4-FFF2-40B4-BE49-F238E27FC236}">
                <a16:creationId xmlns:a16="http://schemas.microsoft.com/office/drawing/2014/main" id="{7AB0BC01-E4BB-4941-A9DD-E888FE3025E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8359052"/>
            <a:ext cx="432000" cy="432000"/>
          </a:xfrm>
          <a:prstGeom prst="rect">
            <a:avLst/>
          </a:prstGeom>
          <a:effectLst>
            <a:outerShdw blurRad="50800" dist="38100" dir="2700000" algn="tl" rotWithShape="0">
              <a:prstClr val="black">
                <a:alpha val="40000"/>
              </a:prstClr>
            </a:outerShdw>
          </a:effectLst>
        </p:spPr>
      </p:pic>
      <p:pic>
        <p:nvPicPr>
          <p:cNvPr id="726" name="Graphique 725" descr="Arbre à feuilles caduques">
            <a:extLst>
              <a:ext uri="{FF2B5EF4-FFF2-40B4-BE49-F238E27FC236}">
                <a16:creationId xmlns:a16="http://schemas.microsoft.com/office/drawing/2014/main" id="{227CBCD4-DE5C-40ED-93AC-11E5E3A1DC9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8349146"/>
            <a:ext cx="432000" cy="432000"/>
          </a:xfrm>
          <a:prstGeom prst="rect">
            <a:avLst/>
          </a:prstGeom>
          <a:effectLst>
            <a:outerShdw blurRad="50800" dist="38100" dir="2700000" algn="tl" rotWithShape="0">
              <a:prstClr val="black">
                <a:alpha val="40000"/>
              </a:prstClr>
            </a:outerShdw>
          </a:effectLst>
        </p:spPr>
      </p:pic>
      <p:pic>
        <p:nvPicPr>
          <p:cNvPr id="727" name="Graphique 726" descr="Arbre à feuilles caduques">
            <a:extLst>
              <a:ext uri="{FF2B5EF4-FFF2-40B4-BE49-F238E27FC236}">
                <a16:creationId xmlns:a16="http://schemas.microsoft.com/office/drawing/2014/main" id="{06C1CB2B-6385-426C-BD72-E432FB9DA0C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8349146"/>
            <a:ext cx="432000" cy="432000"/>
          </a:xfrm>
          <a:prstGeom prst="rect">
            <a:avLst/>
          </a:prstGeom>
          <a:effectLst>
            <a:outerShdw blurRad="50800" dist="38100" dir="2700000" algn="tl" rotWithShape="0">
              <a:prstClr val="black">
                <a:alpha val="40000"/>
              </a:prstClr>
            </a:outerShdw>
          </a:effectLst>
        </p:spPr>
      </p:pic>
      <p:pic>
        <p:nvPicPr>
          <p:cNvPr id="728" name="Graphique 727" descr="Arbre à feuilles caduques">
            <a:extLst>
              <a:ext uri="{FF2B5EF4-FFF2-40B4-BE49-F238E27FC236}">
                <a16:creationId xmlns:a16="http://schemas.microsoft.com/office/drawing/2014/main" id="{726C1BE3-AB74-4C31-98F0-18B7D9838C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8359052"/>
            <a:ext cx="432000" cy="432000"/>
          </a:xfrm>
          <a:prstGeom prst="rect">
            <a:avLst/>
          </a:prstGeom>
          <a:effectLst>
            <a:outerShdw blurRad="50800" dist="38100" dir="2700000" algn="tl" rotWithShape="0">
              <a:prstClr val="black">
                <a:alpha val="40000"/>
              </a:prstClr>
            </a:outerShdw>
          </a:effectLst>
        </p:spPr>
      </p:pic>
      <p:pic>
        <p:nvPicPr>
          <p:cNvPr id="729" name="Graphique 728" descr="Arbre à feuilles caduques">
            <a:extLst>
              <a:ext uri="{FF2B5EF4-FFF2-40B4-BE49-F238E27FC236}">
                <a16:creationId xmlns:a16="http://schemas.microsoft.com/office/drawing/2014/main" id="{D2B92D52-22AF-488A-9936-B39D5437F4A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8349146"/>
            <a:ext cx="432000" cy="432000"/>
          </a:xfrm>
          <a:prstGeom prst="rect">
            <a:avLst/>
          </a:prstGeom>
          <a:effectLst>
            <a:outerShdw blurRad="50800" dist="38100" dir="2700000" algn="tl" rotWithShape="0">
              <a:prstClr val="black">
                <a:alpha val="40000"/>
              </a:prstClr>
            </a:outerShdw>
          </a:effectLst>
        </p:spPr>
      </p:pic>
      <p:pic>
        <p:nvPicPr>
          <p:cNvPr id="730" name="Graphique 729" descr="Arbre à feuilles caduques">
            <a:extLst>
              <a:ext uri="{FF2B5EF4-FFF2-40B4-BE49-F238E27FC236}">
                <a16:creationId xmlns:a16="http://schemas.microsoft.com/office/drawing/2014/main" id="{5A585839-6649-4E03-AD9A-8E8B3428F36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8349146"/>
            <a:ext cx="432000" cy="432000"/>
          </a:xfrm>
          <a:prstGeom prst="rect">
            <a:avLst/>
          </a:prstGeom>
          <a:effectLst>
            <a:outerShdw blurRad="50800" dist="38100" dir="2700000" algn="tl" rotWithShape="0">
              <a:prstClr val="black">
                <a:alpha val="40000"/>
              </a:prstClr>
            </a:outerShdw>
          </a:effectLst>
        </p:spPr>
      </p:pic>
      <p:pic>
        <p:nvPicPr>
          <p:cNvPr id="731" name="Graphique 730" descr="Arbre à feuilles caduques">
            <a:extLst>
              <a:ext uri="{FF2B5EF4-FFF2-40B4-BE49-F238E27FC236}">
                <a16:creationId xmlns:a16="http://schemas.microsoft.com/office/drawing/2014/main" id="{3D9BFC39-C502-461F-B77B-8572774931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8806772"/>
            <a:ext cx="432000" cy="432000"/>
          </a:xfrm>
          <a:prstGeom prst="rect">
            <a:avLst/>
          </a:prstGeom>
          <a:effectLst>
            <a:outerShdw blurRad="50800" dist="38100" dir="2700000" algn="tl" rotWithShape="0">
              <a:prstClr val="black">
                <a:alpha val="40000"/>
              </a:prstClr>
            </a:outerShdw>
          </a:effectLst>
        </p:spPr>
      </p:pic>
      <p:pic>
        <p:nvPicPr>
          <p:cNvPr id="732" name="Graphique 731" descr="Arbre à feuilles caduques">
            <a:extLst>
              <a:ext uri="{FF2B5EF4-FFF2-40B4-BE49-F238E27FC236}">
                <a16:creationId xmlns:a16="http://schemas.microsoft.com/office/drawing/2014/main" id="{D5F9BE85-D545-4DFA-BB24-20B32DABF96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8806772"/>
            <a:ext cx="432000" cy="432000"/>
          </a:xfrm>
          <a:prstGeom prst="rect">
            <a:avLst/>
          </a:prstGeom>
          <a:effectLst>
            <a:outerShdw blurRad="50800" dist="38100" dir="2700000" algn="tl" rotWithShape="0">
              <a:prstClr val="black">
                <a:alpha val="40000"/>
              </a:prstClr>
            </a:outerShdw>
          </a:effectLst>
        </p:spPr>
      </p:pic>
      <p:pic>
        <p:nvPicPr>
          <p:cNvPr id="733" name="Graphique 732" descr="Arbre à feuilles caduques">
            <a:extLst>
              <a:ext uri="{FF2B5EF4-FFF2-40B4-BE49-F238E27FC236}">
                <a16:creationId xmlns:a16="http://schemas.microsoft.com/office/drawing/2014/main" id="{E19B9BAE-A51F-46C2-9E7C-3E7A550DE37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8806183"/>
            <a:ext cx="432000" cy="432000"/>
          </a:xfrm>
          <a:prstGeom prst="rect">
            <a:avLst/>
          </a:prstGeom>
          <a:effectLst>
            <a:outerShdw blurRad="50800" dist="38100" dir="2700000" algn="tl" rotWithShape="0">
              <a:prstClr val="black">
                <a:alpha val="40000"/>
              </a:prstClr>
            </a:outerShdw>
          </a:effectLst>
        </p:spPr>
      </p:pic>
      <p:pic>
        <p:nvPicPr>
          <p:cNvPr id="734" name="Graphique 733" descr="Arbre à feuilles caduques">
            <a:extLst>
              <a:ext uri="{FF2B5EF4-FFF2-40B4-BE49-F238E27FC236}">
                <a16:creationId xmlns:a16="http://schemas.microsoft.com/office/drawing/2014/main" id="{2F0893D8-E3A7-4E9A-B8A1-F083B22AB1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8796009"/>
            <a:ext cx="432000" cy="432000"/>
          </a:xfrm>
          <a:prstGeom prst="rect">
            <a:avLst/>
          </a:prstGeom>
          <a:effectLst>
            <a:outerShdw blurRad="50800" dist="38100" dir="2700000" algn="tl" rotWithShape="0">
              <a:prstClr val="black">
                <a:alpha val="40000"/>
              </a:prstClr>
            </a:outerShdw>
          </a:effectLst>
        </p:spPr>
      </p:pic>
      <p:pic>
        <p:nvPicPr>
          <p:cNvPr id="735" name="Graphique 734" descr="Arbre à feuilles caduques">
            <a:extLst>
              <a:ext uri="{FF2B5EF4-FFF2-40B4-BE49-F238E27FC236}">
                <a16:creationId xmlns:a16="http://schemas.microsoft.com/office/drawing/2014/main" id="{4245B1E8-978A-49EF-AE71-DB0CCEA7BE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8806183"/>
            <a:ext cx="432000" cy="432000"/>
          </a:xfrm>
          <a:prstGeom prst="rect">
            <a:avLst/>
          </a:prstGeom>
          <a:effectLst>
            <a:outerShdw blurRad="50800" dist="38100" dir="2700000" algn="tl" rotWithShape="0">
              <a:prstClr val="black">
                <a:alpha val="40000"/>
              </a:prstClr>
            </a:outerShdw>
          </a:effectLst>
        </p:spPr>
      </p:pic>
      <p:pic>
        <p:nvPicPr>
          <p:cNvPr id="736" name="Graphique 735" descr="Arbre à feuilles caduques">
            <a:extLst>
              <a:ext uri="{FF2B5EF4-FFF2-40B4-BE49-F238E27FC236}">
                <a16:creationId xmlns:a16="http://schemas.microsoft.com/office/drawing/2014/main" id="{6B6DF961-50BA-4943-89E6-50F39D9E64F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8824656"/>
            <a:ext cx="432000" cy="432000"/>
          </a:xfrm>
          <a:prstGeom prst="rect">
            <a:avLst/>
          </a:prstGeom>
          <a:effectLst>
            <a:outerShdw blurRad="50800" dist="38100" dir="2700000" algn="tl" rotWithShape="0">
              <a:prstClr val="black">
                <a:alpha val="40000"/>
              </a:prstClr>
            </a:outerShdw>
          </a:effectLst>
        </p:spPr>
      </p:pic>
      <p:pic>
        <p:nvPicPr>
          <p:cNvPr id="737" name="Graphique 736" descr="Arbre à feuilles caduques">
            <a:extLst>
              <a:ext uri="{FF2B5EF4-FFF2-40B4-BE49-F238E27FC236}">
                <a16:creationId xmlns:a16="http://schemas.microsoft.com/office/drawing/2014/main" id="{564C9AC2-86D9-4611-9580-2CD64F604B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8824656"/>
            <a:ext cx="432000" cy="432000"/>
          </a:xfrm>
          <a:prstGeom prst="rect">
            <a:avLst/>
          </a:prstGeom>
          <a:effectLst>
            <a:outerShdw blurRad="50800" dist="38100" dir="2700000" algn="tl" rotWithShape="0">
              <a:prstClr val="black">
                <a:alpha val="40000"/>
              </a:prstClr>
            </a:outerShdw>
          </a:effectLst>
        </p:spPr>
      </p:pic>
      <p:pic>
        <p:nvPicPr>
          <p:cNvPr id="738" name="Graphique 737" descr="Arbre à feuilles caduques">
            <a:extLst>
              <a:ext uri="{FF2B5EF4-FFF2-40B4-BE49-F238E27FC236}">
                <a16:creationId xmlns:a16="http://schemas.microsoft.com/office/drawing/2014/main" id="{1BDD4AAD-0C1D-438E-BA25-EB5106DAE1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8823873"/>
            <a:ext cx="432000" cy="432000"/>
          </a:xfrm>
          <a:prstGeom prst="rect">
            <a:avLst/>
          </a:prstGeom>
          <a:effectLst>
            <a:outerShdw blurRad="50800" dist="38100" dir="2700000" algn="tl" rotWithShape="0">
              <a:prstClr val="black">
                <a:alpha val="40000"/>
              </a:prstClr>
            </a:outerShdw>
          </a:effectLst>
        </p:spPr>
      </p:pic>
      <p:pic>
        <p:nvPicPr>
          <p:cNvPr id="739" name="Graphique 738" descr="Arbre à feuilles caduques">
            <a:extLst>
              <a:ext uri="{FF2B5EF4-FFF2-40B4-BE49-F238E27FC236}">
                <a16:creationId xmlns:a16="http://schemas.microsoft.com/office/drawing/2014/main" id="{4ADB1E9B-C204-4F4B-82C3-1DD8D283EB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8791608"/>
            <a:ext cx="432000" cy="432000"/>
          </a:xfrm>
          <a:prstGeom prst="rect">
            <a:avLst/>
          </a:prstGeom>
          <a:effectLst>
            <a:outerShdw blurRad="50800" dist="38100" dir="2700000" algn="tl" rotWithShape="0">
              <a:prstClr val="black">
                <a:alpha val="40000"/>
              </a:prstClr>
            </a:outerShdw>
          </a:effectLst>
        </p:spPr>
      </p:pic>
      <p:pic>
        <p:nvPicPr>
          <p:cNvPr id="740" name="Graphique 739" descr="Arbre à feuilles caduques">
            <a:extLst>
              <a:ext uri="{FF2B5EF4-FFF2-40B4-BE49-F238E27FC236}">
                <a16:creationId xmlns:a16="http://schemas.microsoft.com/office/drawing/2014/main" id="{81383B5A-F825-4617-95EE-52B382610C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8800232"/>
            <a:ext cx="432000" cy="432000"/>
          </a:xfrm>
          <a:prstGeom prst="rect">
            <a:avLst/>
          </a:prstGeom>
          <a:effectLst>
            <a:outerShdw blurRad="50800" dist="38100" dir="2700000" algn="tl" rotWithShape="0">
              <a:prstClr val="black">
                <a:alpha val="40000"/>
              </a:prstClr>
            </a:outerShdw>
          </a:effectLst>
        </p:spPr>
      </p:pic>
      <p:pic>
        <p:nvPicPr>
          <p:cNvPr id="741" name="Graphique 740" descr="Arbre à feuilles caduques">
            <a:extLst>
              <a:ext uri="{FF2B5EF4-FFF2-40B4-BE49-F238E27FC236}">
                <a16:creationId xmlns:a16="http://schemas.microsoft.com/office/drawing/2014/main" id="{3E1164B1-F406-4455-8137-F16DCD21A7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8800232"/>
            <a:ext cx="432000" cy="432000"/>
          </a:xfrm>
          <a:prstGeom prst="rect">
            <a:avLst/>
          </a:prstGeom>
          <a:effectLst>
            <a:outerShdw blurRad="50800" dist="38100" dir="2700000" algn="tl" rotWithShape="0">
              <a:prstClr val="black">
                <a:alpha val="40000"/>
              </a:prstClr>
            </a:outerShdw>
          </a:effectLst>
        </p:spPr>
      </p:pic>
      <p:pic>
        <p:nvPicPr>
          <p:cNvPr id="742" name="Graphique 741" descr="Arbre à feuilles caduques">
            <a:extLst>
              <a:ext uri="{FF2B5EF4-FFF2-40B4-BE49-F238E27FC236}">
                <a16:creationId xmlns:a16="http://schemas.microsoft.com/office/drawing/2014/main" id="{E721FEE1-2B31-4F23-B926-4A5A01B98A0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310" y="9226306"/>
            <a:ext cx="432000" cy="432000"/>
          </a:xfrm>
          <a:prstGeom prst="rect">
            <a:avLst/>
          </a:prstGeom>
          <a:effectLst>
            <a:outerShdw blurRad="50800" dist="38100" dir="2700000" algn="tl" rotWithShape="0">
              <a:prstClr val="black">
                <a:alpha val="40000"/>
              </a:prstClr>
            </a:outerShdw>
          </a:effectLst>
        </p:spPr>
      </p:pic>
      <p:pic>
        <p:nvPicPr>
          <p:cNvPr id="743" name="Graphique 742" descr="Arbre à feuilles caduques">
            <a:extLst>
              <a:ext uri="{FF2B5EF4-FFF2-40B4-BE49-F238E27FC236}">
                <a16:creationId xmlns:a16="http://schemas.microsoft.com/office/drawing/2014/main" id="{CFD20BA1-BDCC-4AD6-B368-3C105B296B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3011" y="9216400"/>
            <a:ext cx="432000" cy="432000"/>
          </a:xfrm>
          <a:prstGeom prst="rect">
            <a:avLst/>
          </a:prstGeom>
          <a:effectLst>
            <a:outerShdw blurRad="50800" dist="38100" dir="2700000" algn="tl" rotWithShape="0">
              <a:prstClr val="black">
                <a:alpha val="40000"/>
              </a:prstClr>
            </a:outerShdw>
          </a:effectLst>
        </p:spPr>
      </p:pic>
      <p:pic>
        <p:nvPicPr>
          <p:cNvPr id="744" name="Graphique 743" descr="Arbre à feuilles caduques">
            <a:extLst>
              <a:ext uri="{FF2B5EF4-FFF2-40B4-BE49-F238E27FC236}">
                <a16:creationId xmlns:a16="http://schemas.microsoft.com/office/drawing/2014/main" id="{037BCF72-1F42-495D-BC8B-5D77195536A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2004" y="9216400"/>
            <a:ext cx="432000" cy="432000"/>
          </a:xfrm>
          <a:prstGeom prst="rect">
            <a:avLst/>
          </a:prstGeom>
          <a:effectLst>
            <a:outerShdw blurRad="50800" dist="38100" dir="2700000" algn="tl" rotWithShape="0">
              <a:prstClr val="black">
                <a:alpha val="40000"/>
              </a:prstClr>
            </a:outerShdw>
          </a:effectLst>
        </p:spPr>
      </p:pic>
      <p:pic>
        <p:nvPicPr>
          <p:cNvPr id="745" name="Graphique 744" descr="Arbre à feuilles caduques">
            <a:extLst>
              <a:ext uri="{FF2B5EF4-FFF2-40B4-BE49-F238E27FC236}">
                <a16:creationId xmlns:a16="http://schemas.microsoft.com/office/drawing/2014/main" id="{E4BA8DA4-D872-41E1-BDED-FEA5C48BCFD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19956" y="9226306"/>
            <a:ext cx="432000" cy="432000"/>
          </a:xfrm>
          <a:prstGeom prst="rect">
            <a:avLst/>
          </a:prstGeom>
          <a:effectLst>
            <a:outerShdw blurRad="50800" dist="38100" dir="2700000" algn="tl" rotWithShape="0">
              <a:prstClr val="black">
                <a:alpha val="40000"/>
              </a:prstClr>
            </a:outerShdw>
          </a:effectLst>
        </p:spPr>
      </p:pic>
      <p:pic>
        <p:nvPicPr>
          <p:cNvPr id="746" name="Graphique 745" descr="Arbre à feuilles caduques">
            <a:extLst>
              <a:ext uri="{FF2B5EF4-FFF2-40B4-BE49-F238E27FC236}">
                <a16:creationId xmlns:a16="http://schemas.microsoft.com/office/drawing/2014/main" id="{B080AAD6-3600-42D4-A36D-91F3FB1C35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7724" y="9226306"/>
            <a:ext cx="432000" cy="432000"/>
          </a:xfrm>
          <a:prstGeom prst="rect">
            <a:avLst/>
          </a:prstGeom>
          <a:effectLst>
            <a:outerShdw blurRad="50800" dist="38100" dir="2700000" algn="tl" rotWithShape="0">
              <a:prstClr val="black">
                <a:alpha val="40000"/>
              </a:prstClr>
            </a:outerShdw>
          </a:effectLst>
        </p:spPr>
      </p:pic>
      <p:pic>
        <p:nvPicPr>
          <p:cNvPr id="747" name="Graphique 746" descr="Arbre à feuilles caduques">
            <a:extLst>
              <a:ext uri="{FF2B5EF4-FFF2-40B4-BE49-F238E27FC236}">
                <a16:creationId xmlns:a16="http://schemas.microsoft.com/office/drawing/2014/main" id="{E938E428-58FD-4315-B08C-C7F55A1A3F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7785" y="9216400"/>
            <a:ext cx="432000" cy="432000"/>
          </a:xfrm>
          <a:prstGeom prst="rect">
            <a:avLst/>
          </a:prstGeom>
          <a:effectLst>
            <a:outerShdw blurRad="50800" dist="38100" dir="2700000" algn="tl" rotWithShape="0">
              <a:prstClr val="black">
                <a:alpha val="40000"/>
              </a:prstClr>
            </a:outerShdw>
          </a:effectLst>
        </p:spPr>
      </p:pic>
      <p:pic>
        <p:nvPicPr>
          <p:cNvPr id="748" name="Graphique 747" descr="Arbre à feuilles caduques">
            <a:extLst>
              <a:ext uri="{FF2B5EF4-FFF2-40B4-BE49-F238E27FC236}">
                <a16:creationId xmlns:a16="http://schemas.microsoft.com/office/drawing/2014/main" id="{D1BCAA69-F54B-41F7-8068-9297BB07534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7621" y="9216400"/>
            <a:ext cx="432000" cy="432000"/>
          </a:xfrm>
          <a:prstGeom prst="rect">
            <a:avLst/>
          </a:prstGeom>
          <a:effectLst>
            <a:outerShdw blurRad="50800" dist="38100" dir="2700000" algn="tl" rotWithShape="0">
              <a:prstClr val="black">
                <a:alpha val="40000"/>
              </a:prstClr>
            </a:outerShdw>
          </a:effectLst>
        </p:spPr>
      </p:pic>
      <p:pic>
        <p:nvPicPr>
          <p:cNvPr id="749" name="Graphique 748" descr="Arbre à feuilles caduques">
            <a:extLst>
              <a:ext uri="{FF2B5EF4-FFF2-40B4-BE49-F238E27FC236}">
                <a16:creationId xmlns:a16="http://schemas.microsoft.com/office/drawing/2014/main" id="{2877FD78-5A1C-4BFD-9EB4-A1E79A01539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0420" y="9226306"/>
            <a:ext cx="432000" cy="432000"/>
          </a:xfrm>
          <a:prstGeom prst="rect">
            <a:avLst/>
          </a:prstGeom>
          <a:effectLst>
            <a:outerShdw blurRad="50800" dist="38100" dir="2700000" algn="tl" rotWithShape="0">
              <a:prstClr val="black">
                <a:alpha val="40000"/>
              </a:prstClr>
            </a:outerShdw>
          </a:effectLst>
        </p:spPr>
      </p:pic>
      <p:pic>
        <p:nvPicPr>
          <p:cNvPr id="750" name="Graphique 749" descr="Arbre à feuilles caduques">
            <a:extLst>
              <a:ext uri="{FF2B5EF4-FFF2-40B4-BE49-F238E27FC236}">
                <a16:creationId xmlns:a16="http://schemas.microsoft.com/office/drawing/2014/main" id="{9896EC07-6B19-47E9-9BF7-2DD577BD573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3862" y="9216400"/>
            <a:ext cx="432000" cy="432000"/>
          </a:xfrm>
          <a:prstGeom prst="rect">
            <a:avLst/>
          </a:prstGeom>
          <a:effectLst>
            <a:outerShdw blurRad="50800" dist="38100" dir="2700000" algn="tl" rotWithShape="0">
              <a:prstClr val="black">
                <a:alpha val="40000"/>
              </a:prstClr>
            </a:outerShdw>
          </a:effectLst>
        </p:spPr>
      </p:pic>
      <p:pic>
        <p:nvPicPr>
          <p:cNvPr id="751" name="Graphique 750" descr="Arbre à feuilles caduques">
            <a:extLst>
              <a:ext uri="{FF2B5EF4-FFF2-40B4-BE49-F238E27FC236}">
                <a16:creationId xmlns:a16="http://schemas.microsoft.com/office/drawing/2014/main" id="{898A8C46-67ED-4B3F-BA83-B05D8F85211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3139" y="9216400"/>
            <a:ext cx="432000" cy="432000"/>
          </a:xfrm>
          <a:prstGeom prst="rect">
            <a:avLst/>
          </a:prstGeom>
          <a:effectLst>
            <a:outerShdw blurRad="50800" dist="38100" dir="2700000" algn="tl" rotWithShape="0">
              <a:prstClr val="black">
                <a:alpha val="40000"/>
              </a:prstClr>
            </a:outerShdw>
          </a:effectLst>
        </p:spPr>
      </p:pic>
      <p:pic>
        <p:nvPicPr>
          <p:cNvPr id="752" name="Graphique 751" descr="Arbre à feuilles caduques">
            <a:extLst>
              <a:ext uri="{FF2B5EF4-FFF2-40B4-BE49-F238E27FC236}">
                <a16:creationId xmlns:a16="http://schemas.microsoft.com/office/drawing/2014/main" id="{A6BF3C51-2D4D-4069-BC3B-89F0E3DAB9D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214" y="9674026"/>
            <a:ext cx="432000" cy="432000"/>
          </a:xfrm>
          <a:prstGeom prst="rect">
            <a:avLst/>
          </a:prstGeom>
          <a:effectLst>
            <a:outerShdw blurRad="50800" dist="38100" dir="2700000" algn="tl" rotWithShape="0">
              <a:prstClr val="black">
                <a:alpha val="40000"/>
              </a:prstClr>
            </a:outerShdw>
          </a:effectLst>
        </p:spPr>
      </p:pic>
      <p:pic>
        <p:nvPicPr>
          <p:cNvPr id="753" name="Graphique 752" descr="Arbre à feuilles caduques">
            <a:extLst>
              <a:ext uri="{FF2B5EF4-FFF2-40B4-BE49-F238E27FC236}">
                <a16:creationId xmlns:a16="http://schemas.microsoft.com/office/drawing/2014/main" id="{7C71436F-E8AC-4D40-BE00-19AD23D1E0A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2410" y="9674026"/>
            <a:ext cx="432000" cy="432000"/>
          </a:xfrm>
          <a:prstGeom prst="rect">
            <a:avLst/>
          </a:prstGeom>
          <a:effectLst>
            <a:outerShdw blurRad="50800" dist="38100" dir="2700000" algn="tl" rotWithShape="0">
              <a:prstClr val="black">
                <a:alpha val="40000"/>
              </a:prstClr>
            </a:outerShdw>
          </a:effectLst>
        </p:spPr>
      </p:pic>
      <p:pic>
        <p:nvPicPr>
          <p:cNvPr id="754" name="Graphique 753" descr="Arbre à feuilles caduques">
            <a:extLst>
              <a:ext uri="{FF2B5EF4-FFF2-40B4-BE49-F238E27FC236}">
                <a16:creationId xmlns:a16="http://schemas.microsoft.com/office/drawing/2014/main" id="{77A8E615-8755-4E0A-B14D-6FE79FAADE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0337" y="9673437"/>
            <a:ext cx="432000" cy="432000"/>
          </a:xfrm>
          <a:prstGeom prst="rect">
            <a:avLst/>
          </a:prstGeom>
          <a:effectLst>
            <a:outerShdw blurRad="50800" dist="38100" dir="2700000" algn="tl" rotWithShape="0">
              <a:prstClr val="black">
                <a:alpha val="40000"/>
              </a:prstClr>
            </a:outerShdw>
          </a:effectLst>
        </p:spPr>
      </p:pic>
      <p:pic>
        <p:nvPicPr>
          <p:cNvPr id="755" name="Graphique 754" descr="Arbre à feuilles caduques">
            <a:extLst>
              <a:ext uri="{FF2B5EF4-FFF2-40B4-BE49-F238E27FC236}">
                <a16:creationId xmlns:a16="http://schemas.microsoft.com/office/drawing/2014/main" id="{2FBAFD97-C09E-4A41-B967-95947931CE9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3918" y="9663263"/>
            <a:ext cx="432000" cy="432000"/>
          </a:xfrm>
          <a:prstGeom prst="rect">
            <a:avLst/>
          </a:prstGeom>
          <a:effectLst>
            <a:outerShdw blurRad="50800" dist="38100" dir="2700000" algn="tl" rotWithShape="0">
              <a:prstClr val="black">
                <a:alpha val="40000"/>
              </a:prstClr>
            </a:outerShdw>
          </a:effectLst>
        </p:spPr>
      </p:pic>
      <p:pic>
        <p:nvPicPr>
          <p:cNvPr id="756" name="Graphique 755" descr="Arbre à feuilles caduques">
            <a:extLst>
              <a:ext uri="{FF2B5EF4-FFF2-40B4-BE49-F238E27FC236}">
                <a16:creationId xmlns:a16="http://schemas.microsoft.com/office/drawing/2014/main" id="{7FBED4F1-8851-41E8-B9DE-7905A422018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4782" y="9673437"/>
            <a:ext cx="432000" cy="432000"/>
          </a:xfrm>
          <a:prstGeom prst="rect">
            <a:avLst/>
          </a:prstGeom>
          <a:effectLst>
            <a:outerShdw blurRad="50800" dist="38100" dir="2700000" algn="tl" rotWithShape="0">
              <a:prstClr val="black">
                <a:alpha val="40000"/>
              </a:prstClr>
            </a:outerShdw>
          </a:effectLst>
        </p:spPr>
      </p:pic>
      <p:pic>
        <p:nvPicPr>
          <p:cNvPr id="757" name="Graphique 756" descr="Arbre à feuilles caduques">
            <a:extLst>
              <a:ext uri="{FF2B5EF4-FFF2-40B4-BE49-F238E27FC236}">
                <a16:creationId xmlns:a16="http://schemas.microsoft.com/office/drawing/2014/main" id="{557F591E-A750-4EC1-BADF-00A3F44B93D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3785" y="9691910"/>
            <a:ext cx="432000" cy="432000"/>
          </a:xfrm>
          <a:prstGeom prst="rect">
            <a:avLst/>
          </a:prstGeom>
          <a:effectLst>
            <a:outerShdw blurRad="50800" dist="38100" dir="2700000" algn="tl" rotWithShape="0">
              <a:prstClr val="black">
                <a:alpha val="40000"/>
              </a:prstClr>
            </a:outerShdw>
          </a:effectLst>
        </p:spPr>
      </p:pic>
      <p:pic>
        <p:nvPicPr>
          <p:cNvPr id="758" name="Graphique 757" descr="Arbre à feuilles caduques">
            <a:extLst>
              <a:ext uri="{FF2B5EF4-FFF2-40B4-BE49-F238E27FC236}">
                <a16:creationId xmlns:a16="http://schemas.microsoft.com/office/drawing/2014/main" id="{1DB7760B-02D7-468A-9D08-36AC733CCC2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4185" y="9691910"/>
            <a:ext cx="432000" cy="432000"/>
          </a:xfrm>
          <a:prstGeom prst="rect">
            <a:avLst/>
          </a:prstGeom>
          <a:effectLst>
            <a:outerShdw blurRad="50800" dist="38100" dir="2700000" algn="tl" rotWithShape="0">
              <a:prstClr val="black">
                <a:alpha val="40000"/>
              </a:prstClr>
            </a:outerShdw>
          </a:effectLst>
        </p:spPr>
      </p:pic>
      <p:pic>
        <p:nvPicPr>
          <p:cNvPr id="759" name="Graphique 758" descr="Arbre à feuilles caduques">
            <a:extLst>
              <a:ext uri="{FF2B5EF4-FFF2-40B4-BE49-F238E27FC236}">
                <a16:creationId xmlns:a16="http://schemas.microsoft.com/office/drawing/2014/main" id="{C983F266-1625-4BFB-A421-DD0B776E819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1931" y="9691127"/>
            <a:ext cx="432000" cy="432000"/>
          </a:xfrm>
          <a:prstGeom prst="rect">
            <a:avLst/>
          </a:prstGeom>
          <a:effectLst>
            <a:outerShdw blurRad="50800" dist="38100" dir="2700000" algn="tl" rotWithShape="0">
              <a:prstClr val="black">
                <a:alpha val="40000"/>
              </a:prstClr>
            </a:outerShdw>
          </a:effectLst>
        </p:spPr>
      </p:pic>
      <p:pic>
        <p:nvPicPr>
          <p:cNvPr id="760" name="Graphique 759" descr="Arbre à feuilles caduques">
            <a:extLst>
              <a:ext uri="{FF2B5EF4-FFF2-40B4-BE49-F238E27FC236}">
                <a16:creationId xmlns:a16="http://schemas.microsoft.com/office/drawing/2014/main" id="{10501231-BB36-4921-94AD-61AFB254775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1720" y="9658862"/>
            <a:ext cx="432000" cy="432000"/>
          </a:xfrm>
          <a:prstGeom prst="rect">
            <a:avLst/>
          </a:prstGeom>
          <a:effectLst>
            <a:outerShdw blurRad="50800" dist="38100" dir="2700000" algn="tl" rotWithShape="0">
              <a:prstClr val="black">
                <a:alpha val="40000"/>
              </a:prstClr>
            </a:outerShdw>
          </a:effectLst>
        </p:spPr>
      </p:pic>
      <p:pic>
        <p:nvPicPr>
          <p:cNvPr id="761" name="Graphique 760" descr="Arbre à feuilles caduques">
            <a:extLst>
              <a:ext uri="{FF2B5EF4-FFF2-40B4-BE49-F238E27FC236}">
                <a16:creationId xmlns:a16="http://schemas.microsoft.com/office/drawing/2014/main" id="{3B892EC9-1011-4950-8F5B-D55813F5B0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5020" y="9667486"/>
            <a:ext cx="432000" cy="432000"/>
          </a:xfrm>
          <a:prstGeom prst="rect">
            <a:avLst/>
          </a:prstGeom>
          <a:effectLst>
            <a:outerShdw blurRad="50800" dist="38100" dir="2700000" algn="tl" rotWithShape="0">
              <a:prstClr val="black">
                <a:alpha val="40000"/>
              </a:prstClr>
            </a:outerShdw>
          </a:effectLst>
        </p:spPr>
      </p:pic>
      <p:pic>
        <p:nvPicPr>
          <p:cNvPr id="762" name="Graphique 761" descr="Arbre à feuilles caduques">
            <a:extLst>
              <a:ext uri="{FF2B5EF4-FFF2-40B4-BE49-F238E27FC236}">
                <a16:creationId xmlns:a16="http://schemas.microsoft.com/office/drawing/2014/main" id="{BBD605D3-2B80-4920-AE12-C8CEE3B95EB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08551" y="9667486"/>
            <a:ext cx="432000" cy="432000"/>
          </a:xfrm>
          <a:prstGeom prst="rect">
            <a:avLst/>
          </a:prstGeom>
          <a:effectLst>
            <a:outerShdw blurRad="50800" dist="38100" dir="2700000" algn="tl" rotWithShape="0">
              <a:prstClr val="black">
                <a:alpha val="40000"/>
              </a:prstClr>
            </a:outerShdw>
          </a:effectLst>
        </p:spPr>
      </p:pic>
      <p:pic>
        <p:nvPicPr>
          <p:cNvPr id="763" name="Graphique 762" descr="Arbre à feuilles caduques">
            <a:extLst>
              <a:ext uri="{FF2B5EF4-FFF2-40B4-BE49-F238E27FC236}">
                <a16:creationId xmlns:a16="http://schemas.microsoft.com/office/drawing/2014/main" id="{49CAB677-5F55-43F2-A5DB-B8EC766355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477" y="10109392"/>
            <a:ext cx="432000" cy="432000"/>
          </a:xfrm>
          <a:prstGeom prst="rect">
            <a:avLst/>
          </a:prstGeom>
          <a:effectLst>
            <a:outerShdw blurRad="50800" dist="38100" dir="2700000" algn="tl" rotWithShape="0">
              <a:prstClr val="black">
                <a:alpha val="40000"/>
              </a:prstClr>
            </a:outerShdw>
          </a:effectLst>
        </p:spPr>
      </p:pic>
      <p:pic>
        <p:nvPicPr>
          <p:cNvPr id="764" name="Graphique 763" descr="Arbre à feuilles caduques">
            <a:extLst>
              <a:ext uri="{FF2B5EF4-FFF2-40B4-BE49-F238E27FC236}">
                <a16:creationId xmlns:a16="http://schemas.microsoft.com/office/drawing/2014/main" id="{60FED442-10B3-4989-8B62-2BD185F7F2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12178" y="10099486"/>
            <a:ext cx="432000" cy="432000"/>
          </a:xfrm>
          <a:prstGeom prst="rect">
            <a:avLst/>
          </a:prstGeom>
          <a:effectLst>
            <a:outerShdw blurRad="50800" dist="38100" dir="2700000" algn="tl" rotWithShape="0">
              <a:prstClr val="black">
                <a:alpha val="40000"/>
              </a:prstClr>
            </a:outerShdw>
          </a:effectLst>
        </p:spPr>
      </p:pic>
      <p:pic>
        <p:nvPicPr>
          <p:cNvPr id="765" name="Graphique 764" descr="Arbre à feuilles caduques">
            <a:extLst>
              <a:ext uri="{FF2B5EF4-FFF2-40B4-BE49-F238E27FC236}">
                <a16:creationId xmlns:a16="http://schemas.microsoft.com/office/drawing/2014/main" id="{3395CEBD-D97F-4E3F-A858-C2368484E3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81171" y="10099486"/>
            <a:ext cx="432000" cy="432000"/>
          </a:xfrm>
          <a:prstGeom prst="rect">
            <a:avLst/>
          </a:prstGeom>
          <a:effectLst>
            <a:outerShdw blurRad="50800" dist="38100" dir="2700000" algn="tl" rotWithShape="0">
              <a:prstClr val="black">
                <a:alpha val="40000"/>
              </a:prstClr>
            </a:outerShdw>
          </a:effectLst>
        </p:spPr>
      </p:pic>
      <p:pic>
        <p:nvPicPr>
          <p:cNvPr id="766" name="Graphique 765" descr="Arbre à feuilles caduques">
            <a:extLst>
              <a:ext uri="{FF2B5EF4-FFF2-40B4-BE49-F238E27FC236}">
                <a16:creationId xmlns:a16="http://schemas.microsoft.com/office/drawing/2014/main" id="{FAE58005-5C98-459B-8D33-B59DA14B6F2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9123" y="10109392"/>
            <a:ext cx="432000" cy="432000"/>
          </a:xfrm>
          <a:prstGeom prst="rect">
            <a:avLst/>
          </a:prstGeom>
          <a:effectLst>
            <a:outerShdw blurRad="50800" dist="38100" dir="2700000" algn="tl" rotWithShape="0">
              <a:prstClr val="black">
                <a:alpha val="40000"/>
              </a:prstClr>
            </a:outerShdw>
          </a:effectLst>
        </p:spPr>
      </p:pic>
      <p:pic>
        <p:nvPicPr>
          <p:cNvPr id="767" name="Graphique 766" descr="Arbre à feuilles caduques">
            <a:extLst>
              <a:ext uri="{FF2B5EF4-FFF2-40B4-BE49-F238E27FC236}">
                <a16:creationId xmlns:a16="http://schemas.microsoft.com/office/drawing/2014/main" id="{1A91305C-B49A-4FBF-B32B-150900759EB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46891" y="10109392"/>
            <a:ext cx="432000" cy="432000"/>
          </a:xfrm>
          <a:prstGeom prst="rect">
            <a:avLst/>
          </a:prstGeom>
          <a:effectLst>
            <a:outerShdw blurRad="50800" dist="38100" dir="2700000" algn="tl" rotWithShape="0">
              <a:prstClr val="black">
                <a:alpha val="40000"/>
              </a:prstClr>
            </a:outerShdw>
          </a:effectLst>
        </p:spPr>
      </p:pic>
      <p:pic>
        <p:nvPicPr>
          <p:cNvPr id="768" name="Graphique 767" descr="Arbre à feuilles caduques">
            <a:extLst>
              <a:ext uri="{FF2B5EF4-FFF2-40B4-BE49-F238E27FC236}">
                <a16:creationId xmlns:a16="http://schemas.microsoft.com/office/drawing/2014/main" id="{7CEE287D-8B10-40CE-9BCC-DDD4B06C740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6952" y="10099486"/>
            <a:ext cx="432000" cy="432000"/>
          </a:xfrm>
          <a:prstGeom prst="rect">
            <a:avLst/>
          </a:prstGeom>
          <a:effectLst>
            <a:outerShdw blurRad="50800" dist="38100" dir="2700000" algn="tl" rotWithShape="0">
              <a:prstClr val="black">
                <a:alpha val="40000"/>
              </a:prstClr>
            </a:outerShdw>
          </a:effectLst>
        </p:spPr>
      </p:pic>
      <p:pic>
        <p:nvPicPr>
          <p:cNvPr id="769" name="Graphique 768" descr="Arbre à feuilles caduques">
            <a:extLst>
              <a:ext uri="{FF2B5EF4-FFF2-40B4-BE49-F238E27FC236}">
                <a16:creationId xmlns:a16="http://schemas.microsoft.com/office/drawing/2014/main" id="{946F4FB7-CB3B-4307-B648-25DC97DF320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86788" y="10099486"/>
            <a:ext cx="432000" cy="432000"/>
          </a:xfrm>
          <a:prstGeom prst="rect">
            <a:avLst/>
          </a:prstGeom>
          <a:effectLst>
            <a:outerShdw blurRad="50800" dist="38100" dir="2700000" algn="tl" rotWithShape="0">
              <a:prstClr val="black">
                <a:alpha val="40000"/>
              </a:prstClr>
            </a:outerShdw>
          </a:effectLst>
        </p:spPr>
      </p:pic>
      <p:pic>
        <p:nvPicPr>
          <p:cNvPr id="770" name="Graphique 769" descr="Arbre à feuilles caduques">
            <a:extLst>
              <a:ext uri="{FF2B5EF4-FFF2-40B4-BE49-F238E27FC236}">
                <a16:creationId xmlns:a16="http://schemas.microsoft.com/office/drawing/2014/main" id="{54AE23F3-595B-48D4-A4C9-E203AFE02A9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59587" y="10109392"/>
            <a:ext cx="432000" cy="432000"/>
          </a:xfrm>
          <a:prstGeom prst="rect">
            <a:avLst/>
          </a:prstGeom>
          <a:effectLst>
            <a:outerShdw blurRad="50800" dist="38100" dir="2700000" algn="tl" rotWithShape="0">
              <a:prstClr val="black">
                <a:alpha val="40000"/>
              </a:prstClr>
            </a:outerShdw>
          </a:effectLst>
        </p:spPr>
      </p:pic>
      <p:pic>
        <p:nvPicPr>
          <p:cNvPr id="771" name="Graphique 770" descr="Arbre à feuilles caduques">
            <a:extLst>
              <a:ext uri="{FF2B5EF4-FFF2-40B4-BE49-F238E27FC236}">
                <a16:creationId xmlns:a16="http://schemas.microsoft.com/office/drawing/2014/main" id="{BDD7F54A-FDA1-41A1-B93B-A4EA42F4D8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73029" y="10099486"/>
            <a:ext cx="432000" cy="432000"/>
          </a:xfrm>
          <a:prstGeom prst="rect">
            <a:avLst/>
          </a:prstGeom>
          <a:effectLst>
            <a:outerShdw blurRad="50800" dist="38100" dir="2700000" algn="tl" rotWithShape="0">
              <a:prstClr val="black">
                <a:alpha val="40000"/>
              </a:prstClr>
            </a:outerShdw>
          </a:effectLst>
        </p:spPr>
      </p:pic>
      <p:pic>
        <p:nvPicPr>
          <p:cNvPr id="772" name="Graphique 771" descr="Arbre à feuilles caduques">
            <a:extLst>
              <a:ext uri="{FF2B5EF4-FFF2-40B4-BE49-F238E27FC236}">
                <a16:creationId xmlns:a16="http://schemas.microsoft.com/office/drawing/2014/main" id="{01A58659-099B-41D9-89C8-4E969109BA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62306" y="10099486"/>
            <a:ext cx="432000" cy="43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7304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Image 181">
            <a:extLst>
              <a:ext uri="{FF2B5EF4-FFF2-40B4-BE49-F238E27FC236}">
                <a16:creationId xmlns:a16="http://schemas.microsoft.com/office/drawing/2014/main" id="{D1ACC774-DD1D-4D3E-96FE-BC5FFCD07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262" y="735348"/>
            <a:ext cx="2339998" cy="3240931"/>
          </a:xfrm>
          <a:prstGeom prst="rect">
            <a:avLst/>
          </a:prstGeom>
          <a:ln>
            <a:solidFill>
              <a:schemeClr val="bg1"/>
            </a:solidFill>
          </a:ln>
        </p:spPr>
      </p:pic>
      <p:cxnSp>
        <p:nvCxnSpPr>
          <p:cNvPr id="4" name="Connecteur droit 3">
            <a:extLst>
              <a:ext uri="{FF2B5EF4-FFF2-40B4-BE49-F238E27FC236}">
                <a16:creationId xmlns:a16="http://schemas.microsoft.com/office/drawing/2014/main" id="{C24CD0AA-22D7-4BC8-B8B8-082FB66EE211}"/>
              </a:ext>
            </a:extLst>
          </p:cNvPr>
          <p:cNvCxnSpPr/>
          <p:nvPr/>
        </p:nvCxnSpPr>
        <p:spPr>
          <a:xfrm flipH="1">
            <a:off x="-7620" y="3966289"/>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3" name="Connecteur droit 182">
            <a:extLst>
              <a:ext uri="{FF2B5EF4-FFF2-40B4-BE49-F238E27FC236}">
                <a16:creationId xmlns:a16="http://schemas.microsoft.com/office/drawing/2014/main" id="{E7E4629E-9BA3-486B-B9BA-FD570E1CBF1C}"/>
              </a:ext>
            </a:extLst>
          </p:cNvPr>
          <p:cNvCxnSpPr/>
          <p:nvPr/>
        </p:nvCxnSpPr>
        <p:spPr>
          <a:xfrm flipH="1">
            <a:off x="0" y="730732"/>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9B893F13-E922-42B6-96BD-2F07A6C75BEE}"/>
              </a:ext>
            </a:extLst>
          </p:cNvPr>
          <p:cNvCxnSpPr/>
          <p:nvPr/>
        </p:nvCxnSpPr>
        <p:spPr>
          <a:xfrm flipV="1">
            <a:off x="837109"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4" name="Connecteur droit 183">
            <a:extLst>
              <a:ext uri="{FF2B5EF4-FFF2-40B4-BE49-F238E27FC236}">
                <a16:creationId xmlns:a16="http://schemas.microsoft.com/office/drawing/2014/main" id="{821310BB-3E2A-439E-A1FC-F50D7326D1E9}"/>
              </a:ext>
            </a:extLst>
          </p:cNvPr>
          <p:cNvCxnSpPr/>
          <p:nvPr/>
        </p:nvCxnSpPr>
        <p:spPr>
          <a:xfrm flipV="1">
            <a:off x="3179648"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5" name="Connecteur droit 184">
            <a:extLst>
              <a:ext uri="{FF2B5EF4-FFF2-40B4-BE49-F238E27FC236}">
                <a16:creationId xmlns:a16="http://schemas.microsoft.com/office/drawing/2014/main" id="{C902A17F-5203-444E-9F05-B7D5BAAD025B}"/>
              </a:ext>
            </a:extLst>
          </p:cNvPr>
          <p:cNvCxnSpPr/>
          <p:nvPr/>
        </p:nvCxnSpPr>
        <p:spPr>
          <a:xfrm flipV="1">
            <a:off x="5519646"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6" name="Connecteur droit 185">
            <a:extLst>
              <a:ext uri="{FF2B5EF4-FFF2-40B4-BE49-F238E27FC236}">
                <a16:creationId xmlns:a16="http://schemas.microsoft.com/office/drawing/2014/main" id="{E326F853-83FC-4B54-BB23-7B2EC6EF2AA9}"/>
              </a:ext>
            </a:extLst>
          </p:cNvPr>
          <p:cNvCxnSpPr>
            <a:cxnSpLocks/>
          </p:cNvCxnSpPr>
          <p:nvPr/>
        </p:nvCxnSpPr>
        <p:spPr>
          <a:xfrm flipH="1" flipV="1">
            <a:off x="7867265" y="0"/>
            <a:ext cx="0" cy="7215555"/>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7" name="Connecteur droit 186">
            <a:extLst>
              <a:ext uri="{FF2B5EF4-FFF2-40B4-BE49-F238E27FC236}">
                <a16:creationId xmlns:a16="http://schemas.microsoft.com/office/drawing/2014/main" id="{C3DCC92B-55B4-4215-B876-3DB1E9DE0856}"/>
              </a:ext>
            </a:extLst>
          </p:cNvPr>
          <p:cNvCxnSpPr>
            <a:cxnSpLocks/>
          </p:cNvCxnSpPr>
          <p:nvPr/>
        </p:nvCxnSpPr>
        <p:spPr>
          <a:xfrm flipH="1" flipV="1">
            <a:off x="10196094" y="1"/>
            <a:ext cx="5256" cy="7222526"/>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8" name="Connecteur droit 187">
            <a:extLst>
              <a:ext uri="{FF2B5EF4-FFF2-40B4-BE49-F238E27FC236}">
                <a16:creationId xmlns:a16="http://schemas.microsoft.com/office/drawing/2014/main" id="{92B055B2-9699-4B0B-97AF-7192CA2EEBE0}"/>
              </a:ext>
            </a:extLst>
          </p:cNvPr>
          <p:cNvCxnSpPr>
            <a:cxnSpLocks/>
          </p:cNvCxnSpPr>
          <p:nvPr/>
        </p:nvCxnSpPr>
        <p:spPr>
          <a:xfrm flipV="1">
            <a:off x="12528131" y="0"/>
            <a:ext cx="0" cy="7222527"/>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pic>
        <p:nvPicPr>
          <p:cNvPr id="190" name="Graphique 189" descr="Ciseaux">
            <a:extLst>
              <a:ext uri="{FF2B5EF4-FFF2-40B4-BE49-F238E27FC236}">
                <a16:creationId xmlns:a16="http://schemas.microsoft.com/office/drawing/2014/main" id="{DE51177C-65F4-43F4-B165-C222CF307AE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901467">
            <a:off x="615655" y="162476"/>
            <a:ext cx="458148" cy="458148"/>
          </a:xfrm>
          <a:prstGeom prst="rect">
            <a:avLst/>
          </a:prstGeom>
        </p:spPr>
      </p:pic>
      <p:cxnSp>
        <p:nvCxnSpPr>
          <p:cNvPr id="194" name="Connecteur droit 193">
            <a:extLst>
              <a:ext uri="{FF2B5EF4-FFF2-40B4-BE49-F238E27FC236}">
                <a16:creationId xmlns:a16="http://schemas.microsoft.com/office/drawing/2014/main" id="{025304EC-AD07-4E93-9AD2-AA229794FF0E}"/>
              </a:ext>
            </a:extLst>
          </p:cNvPr>
          <p:cNvCxnSpPr>
            <a:cxnSpLocks/>
          </p:cNvCxnSpPr>
          <p:nvPr/>
        </p:nvCxnSpPr>
        <p:spPr>
          <a:xfrm flipH="1" flipV="1">
            <a:off x="-1793" y="7215815"/>
            <a:ext cx="7863690" cy="67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96" name="Connecteur droit 195">
            <a:extLst>
              <a:ext uri="{FF2B5EF4-FFF2-40B4-BE49-F238E27FC236}">
                <a16:creationId xmlns:a16="http://schemas.microsoft.com/office/drawing/2014/main" id="{C4BC4612-7F27-46ED-96E5-8351D2CAD6F5}"/>
              </a:ext>
            </a:extLst>
          </p:cNvPr>
          <p:cNvCxnSpPr>
            <a:cxnSpLocks/>
          </p:cNvCxnSpPr>
          <p:nvPr/>
        </p:nvCxnSpPr>
        <p:spPr>
          <a:xfrm flipH="1" flipV="1">
            <a:off x="2400" y="10459628"/>
            <a:ext cx="7852030"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18" name="ZoneTexte 217">
            <a:extLst>
              <a:ext uri="{FF2B5EF4-FFF2-40B4-BE49-F238E27FC236}">
                <a16:creationId xmlns:a16="http://schemas.microsoft.com/office/drawing/2014/main" id="{476DF95C-2418-4816-9A13-A5BF3BC65166}"/>
              </a:ext>
            </a:extLst>
          </p:cNvPr>
          <p:cNvSpPr txBox="1"/>
          <p:nvPr/>
        </p:nvSpPr>
        <p:spPr>
          <a:xfrm>
            <a:off x="844729" y="968596"/>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19" name="ZoneTexte 218">
            <a:extLst>
              <a:ext uri="{FF2B5EF4-FFF2-40B4-BE49-F238E27FC236}">
                <a16:creationId xmlns:a16="http://schemas.microsoft.com/office/drawing/2014/main" id="{A2B1C9E0-A196-4502-9FF6-5E0E7C18EDE7}"/>
              </a:ext>
            </a:extLst>
          </p:cNvPr>
          <p:cNvSpPr txBox="1"/>
          <p:nvPr/>
        </p:nvSpPr>
        <p:spPr>
          <a:xfrm>
            <a:off x="967076" y="1798492"/>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Hybrid OA</a:t>
            </a:r>
            <a:endParaRPr lang="fr-CH" sz="1400" dirty="0">
              <a:solidFill>
                <a:schemeClr val="bg1"/>
              </a:solidFill>
              <a:latin typeface="Century Gothic" panose="020B0502020202020204" pitchFamily="34" charset="0"/>
            </a:endParaRPr>
          </a:p>
        </p:txBody>
      </p:sp>
      <p:sp>
        <p:nvSpPr>
          <p:cNvPr id="220" name="ZoneTexte 219">
            <a:extLst>
              <a:ext uri="{FF2B5EF4-FFF2-40B4-BE49-F238E27FC236}">
                <a16:creationId xmlns:a16="http://schemas.microsoft.com/office/drawing/2014/main" id="{B70FF257-D891-47C6-B21D-B80FE652A6DE}"/>
              </a:ext>
            </a:extLst>
          </p:cNvPr>
          <p:cNvSpPr txBox="1"/>
          <p:nvPr/>
        </p:nvSpPr>
        <p:spPr>
          <a:xfrm>
            <a:off x="964424" y="2565375"/>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24 months</a:t>
            </a:r>
            <a:endParaRPr lang="fr-CH" sz="1400" spc="-70" dirty="0">
              <a:solidFill>
                <a:schemeClr val="bg1"/>
              </a:solidFill>
              <a:latin typeface="Century Gothic" panose="020B0502020202020204" pitchFamily="34" charset="0"/>
            </a:endParaRPr>
          </a:p>
        </p:txBody>
      </p:sp>
      <p:sp>
        <p:nvSpPr>
          <p:cNvPr id="221" name="ZoneTexte 220">
            <a:extLst>
              <a:ext uri="{FF2B5EF4-FFF2-40B4-BE49-F238E27FC236}">
                <a16:creationId xmlns:a16="http://schemas.microsoft.com/office/drawing/2014/main" id="{E698B19B-FC16-4DF4-8A5C-0AC0247A86CC}"/>
              </a:ext>
            </a:extLst>
          </p:cNvPr>
          <p:cNvSpPr txBox="1"/>
          <p:nvPr/>
        </p:nvSpPr>
        <p:spPr>
          <a:xfrm>
            <a:off x="967077" y="3169278"/>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5000 $</a:t>
            </a:r>
            <a:endParaRPr lang="fr-CH" sz="1400" dirty="0">
              <a:solidFill>
                <a:schemeClr val="bg1"/>
              </a:solidFill>
              <a:latin typeface="Century Gothic" panose="020B0502020202020204" pitchFamily="34" charset="0"/>
            </a:endParaRPr>
          </a:p>
        </p:txBody>
      </p:sp>
      <p:grpSp>
        <p:nvGrpSpPr>
          <p:cNvPr id="223" name="Groupe 222">
            <a:extLst>
              <a:ext uri="{FF2B5EF4-FFF2-40B4-BE49-F238E27FC236}">
                <a16:creationId xmlns:a16="http://schemas.microsoft.com/office/drawing/2014/main" id="{4D1291D7-137D-41E5-A19E-6210D2A913F7}"/>
              </a:ext>
            </a:extLst>
          </p:cNvPr>
          <p:cNvGrpSpPr/>
          <p:nvPr/>
        </p:nvGrpSpPr>
        <p:grpSpPr>
          <a:xfrm>
            <a:off x="2541895" y="1034961"/>
            <a:ext cx="429578" cy="429578"/>
            <a:chOff x="1597259" y="2835323"/>
            <a:chExt cx="1065256" cy="1065256"/>
          </a:xfrm>
        </p:grpSpPr>
        <p:sp>
          <p:nvSpPr>
            <p:cNvPr id="224" name="Ellipse 223">
              <a:extLst>
                <a:ext uri="{FF2B5EF4-FFF2-40B4-BE49-F238E27FC236}">
                  <a16:creationId xmlns:a16="http://schemas.microsoft.com/office/drawing/2014/main" id="{0DC3D192-9A79-443B-A9A2-4A422EB734B6}"/>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5" name="Graphique 224" descr="Arbre à feuilles caduques">
              <a:extLst>
                <a:ext uri="{FF2B5EF4-FFF2-40B4-BE49-F238E27FC236}">
                  <a16:creationId xmlns:a16="http://schemas.microsoft.com/office/drawing/2014/main" id="{8E1E312A-FD33-4614-9B25-1C4C9C053F5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pic>
        <p:nvPicPr>
          <p:cNvPr id="226" name="Image 225">
            <a:extLst>
              <a:ext uri="{FF2B5EF4-FFF2-40B4-BE49-F238E27FC236}">
                <a16:creationId xmlns:a16="http://schemas.microsoft.com/office/drawing/2014/main" id="{476217FD-F74C-47E6-AE4D-94C2863125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891" y="3981596"/>
            <a:ext cx="2339998" cy="3240931"/>
          </a:xfrm>
          <a:prstGeom prst="rect">
            <a:avLst/>
          </a:prstGeom>
          <a:ln>
            <a:solidFill>
              <a:schemeClr val="bg1"/>
            </a:solidFill>
          </a:ln>
        </p:spPr>
      </p:pic>
      <p:sp>
        <p:nvSpPr>
          <p:cNvPr id="227" name="ZoneTexte 226">
            <a:extLst>
              <a:ext uri="{FF2B5EF4-FFF2-40B4-BE49-F238E27FC236}">
                <a16:creationId xmlns:a16="http://schemas.microsoft.com/office/drawing/2014/main" id="{7C7EE604-AFB5-4A68-91B9-74D53EEC5658}"/>
              </a:ext>
            </a:extLst>
          </p:cNvPr>
          <p:cNvSpPr txBox="1"/>
          <p:nvPr/>
        </p:nvSpPr>
        <p:spPr>
          <a:xfrm>
            <a:off x="843358" y="4214844"/>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28" name="ZoneTexte 227">
            <a:extLst>
              <a:ext uri="{FF2B5EF4-FFF2-40B4-BE49-F238E27FC236}">
                <a16:creationId xmlns:a16="http://schemas.microsoft.com/office/drawing/2014/main" id="{FA612311-1DCB-4081-A63B-4632A1AE2F51}"/>
              </a:ext>
            </a:extLst>
          </p:cNvPr>
          <p:cNvSpPr txBox="1"/>
          <p:nvPr/>
        </p:nvSpPr>
        <p:spPr>
          <a:xfrm>
            <a:off x="965705" y="5044740"/>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err="1">
                <a:solidFill>
                  <a:schemeClr val="bg1"/>
                </a:solidFill>
                <a:latin typeface="Century Gothic" panose="020B0502020202020204" pitchFamily="34" charset="0"/>
              </a:rPr>
              <a:t>Traditional</a:t>
            </a:r>
            <a:endParaRPr lang="fr-CH" sz="1400" dirty="0">
              <a:solidFill>
                <a:schemeClr val="bg1"/>
              </a:solidFill>
              <a:latin typeface="Century Gothic" panose="020B0502020202020204" pitchFamily="34" charset="0"/>
            </a:endParaRPr>
          </a:p>
        </p:txBody>
      </p:sp>
      <p:sp>
        <p:nvSpPr>
          <p:cNvPr id="229" name="ZoneTexte 228">
            <a:extLst>
              <a:ext uri="{FF2B5EF4-FFF2-40B4-BE49-F238E27FC236}">
                <a16:creationId xmlns:a16="http://schemas.microsoft.com/office/drawing/2014/main" id="{97EDA2D2-A9B4-433D-8969-9707AB036A0C}"/>
              </a:ext>
            </a:extLst>
          </p:cNvPr>
          <p:cNvSpPr txBox="1"/>
          <p:nvPr/>
        </p:nvSpPr>
        <p:spPr>
          <a:xfrm>
            <a:off x="963053" y="5693351"/>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18 months</a:t>
            </a:r>
          </a:p>
        </p:txBody>
      </p:sp>
      <p:sp>
        <p:nvSpPr>
          <p:cNvPr id="230" name="ZoneTexte 229">
            <a:extLst>
              <a:ext uri="{FF2B5EF4-FFF2-40B4-BE49-F238E27FC236}">
                <a16:creationId xmlns:a16="http://schemas.microsoft.com/office/drawing/2014/main" id="{553A8108-F587-4869-AE74-CDFACA84A36A}"/>
              </a:ext>
            </a:extLst>
          </p:cNvPr>
          <p:cNvSpPr txBox="1"/>
          <p:nvPr/>
        </p:nvSpPr>
        <p:spPr>
          <a:xfrm>
            <a:off x="965706" y="6415526"/>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grpSp>
        <p:nvGrpSpPr>
          <p:cNvPr id="232" name="Groupe 231">
            <a:extLst>
              <a:ext uri="{FF2B5EF4-FFF2-40B4-BE49-F238E27FC236}">
                <a16:creationId xmlns:a16="http://schemas.microsoft.com/office/drawing/2014/main" id="{EA8722C4-1E0A-4535-93E7-659661DCF2D2}"/>
              </a:ext>
            </a:extLst>
          </p:cNvPr>
          <p:cNvGrpSpPr/>
          <p:nvPr/>
        </p:nvGrpSpPr>
        <p:grpSpPr>
          <a:xfrm>
            <a:off x="2540524" y="4281209"/>
            <a:ext cx="429578" cy="429578"/>
            <a:chOff x="1597259" y="2835323"/>
            <a:chExt cx="1065256" cy="1065256"/>
          </a:xfrm>
        </p:grpSpPr>
        <p:sp>
          <p:nvSpPr>
            <p:cNvPr id="233" name="Ellipse 232">
              <a:extLst>
                <a:ext uri="{FF2B5EF4-FFF2-40B4-BE49-F238E27FC236}">
                  <a16:creationId xmlns:a16="http://schemas.microsoft.com/office/drawing/2014/main" id="{36EDFF50-BF41-47F5-B8DD-FC5C5CB88788}"/>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4" name="Graphique 233" descr="Arbre à feuilles caduques">
              <a:extLst>
                <a:ext uri="{FF2B5EF4-FFF2-40B4-BE49-F238E27FC236}">
                  <a16:creationId xmlns:a16="http://schemas.microsoft.com/office/drawing/2014/main" id="{0AC0636B-386C-4258-BF6D-348334968BD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pic>
        <p:nvPicPr>
          <p:cNvPr id="88" name="Image 87">
            <a:extLst>
              <a:ext uri="{FF2B5EF4-FFF2-40B4-BE49-F238E27FC236}">
                <a16:creationId xmlns:a16="http://schemas.microsoft.com/office/drawing/2014/main" id="{E752DD73-ACE3-491E-B76F-6778C5DA2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892" y="7227142"/>
            <a:ext cx="2339998" cy="3240931"/>
          </a:xfrm>
          <a:prstGeom prst="rect">
            <a:avLst/>
          </a:prstGeom>
          <a:ln>
            <a:solidFill>
              <a:schemeClr val="bg1"/>
            </a:solidFill>
          </a:ln>
        </p:spPr>
      </p:pic>
      <p:sp>
        <p:nvSpPr>
          <p:cNvPr id="89" name="ZoneTexte 88">
            <a:extLst>
              <a:ext uri="{FF2B5EF4-FFF2-40B4-BE49-F238E27FC236}">
                <a16:creationId xmlns:a16="http://schemas.microsoft.com/office/drawing/2014/main" id="{B6BA748B-932A-4FED-91C0-4D966026BABF}"/>
              </a:ext>
            </a:extLst>
          </p:cNvPr>
          <p:cNvSpPr txBox="1"/>
          <p:nvPr/>
        </p:nvSpPr>
        <p:spPr>
          <a:xfrm>
            <a:off x="843359" y="7460390"/>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90" name="ZoneTexte 89">
            <a:extLst>
              <a:ext uri="{FF2B5EF4-FFF2-40B4-BE49-F238E27FC236}">
                <a16:creationId xmlns:a16="http://schemas.microsoft.com/office/drawing/2014/main" id="{0BADFA8D-00AB-4176-9C7B-A6C1CA1CCDE0}"/>
              </a:ext>
            </a:extLst>
          </p:cNvPr>
          <p:cNvSpPr txBox="1"/>
          <p:nvPr/>
        </p:nvSpPr>
        <p:spPr>
          <a:xfrm>
            <a:off x="965706" y="8290286"/>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err="1">
                <a:solidFill>
                  <a:schemeClr val="bg1"/>
                </a:solidFill>
                <a:latin typeface="Century Gothic" panose="020B0502020202020204" pitchFamily="34" charset="0"/>
              </a:rPr>
              <a:t>Traditional</a:t>
            </a:r>
            <a:endParaRPr lang="fr-CH" sz="1400" dirty="0">
              <a:solidFill>
                <a:schemeClr val="bg1"/>
              </a:solidFill>
              <a:latin typeface="Century Gothic" panose="020B0502020202020204" pitchFamily="34" charset="0"/>
            </a:endParaRPr>
          </a:p>
        </p:txBody>
      </p:sp>
      <p:sp>
        <p:nvSpPr>
          <p:cNvPr id="91" name="ZoneTexte 90">
            <a:extLst>
              <a:ext uri="{FF2B5EF4-FFF2-40B4-BE49-F238E27FC236}">
                <a16:creationId xmlns:a16="http://schemas.microsoft.com/office/drawing/2014/main" id="{0C43683D-115A-4381-A8F4-5B053EA20F97}"/>
              </a:ext>
            </a:extLst>
          </p:cNvPr>
          <p:cNvSpPr txBox="1"/>
          <p:nvPr/>
        </p:nvSpPr>
        <p:spPr>
          <a:xfrm>
            <a:off x="963053" y="8933084"/>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12 months</a:t>
            </a:r>
            <a:endParaRPr lang="fr-CH" sz="1400" spc="-70" dirty="0">
              <a:solidFill>
                <a:schemeClr val="bg1"/>
              </a:solidFill>
              <a:latin typeface="Century Gothic" panose="020B0502020202020204" pitchFamily="34" charset="0"/>
            </a:endParaRPr>
          </a:p>
        </p:txBody>
      </p:sp>
      <p:sp>
        <p:nvSpPr>
          <p:cNvPr id="92" name="ZoneTexte 91">
            <a:extLst>
              <a:ext uri="{FF2B5EF4-FFF2-40B4-BE49-F238E27FC236}">
                <a16:creationId xmlns:a16="http://schemas.microsoft.com/office/drawing/2014/main" id="{DDC0B7EA-98AE-476B-85D2-B2EA6C314DC6}"/>
              </a:ext>
            </a:extLst>
          </p:cNvPr>
          <p:cNvSpPr txBox="1"/>
          <p:nvPr/>
        </p:nvSpPr>
        <p:spPr>
          <a:xfrm>
            <a:off x="965707" y="9661072"/>
            <a:ext cx="2187798" cy="461665"/>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a:t>
            </a:r>
            <a:r>
              <a:rPr lang="fr-FR" sz="1000" b="1" dirty="0" err="1">
                <a:solidFill>
                  <a:schemeClr val="bg1"/>
                </a:solidFill>
                <a:latin typeface="Century Gothic" panose="020B0502020202020204" pitchFamily="34" charset="0"/>
              </a:rPr>
              <a:t>price</a:t>
            </a:r>
            <a:endParaRPr lang="fr-FR" sz="1000" b="1" dirty="0">
              <a:solidFill>
                <a:schemeClr val="bg1"/>
              </a:solidFill>
              <a:latin typeface="Century Gothic" panose="020B0502020202020204" pitchFamily="34" charset="0"/>
            </a:endParaRP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grpSp>
        <p:nvGrpSpPr>
          <p:cNvPr id="93" name="Groupe 92">
            <a:extLst>
              <a:ext uri="{FF2B5EF4-FFF2-40B4-BE49-F238E27FC236}">
                <a16:creationId xmlns:a16="http://schemas.microsoft.com/office/drawing/2014/main" id="{1B72421F-5E5A-4174-BB44-19461FFDC368}"/>
              </a:ext>
            </a:extLst>
          </p:cNvPr>
          <p:cNvGrpSpPr/>
          <p:nvPr/>
        </p:nvGrpSpPr>
        <p:grpSpPr>
          <a:xfrm>
            <a:off x="2540525" y="7526755"/>
            <a:ext cx="429578" cy="429578"/>
            <a:chOff x="1597259" y="2835323"/>
            <a:chExt cx="1065256" cy="1065256"/>
          </a:xfrm>
        </p:grpSpPr>
        <p:sp>
          <p:nvSpPr>
            <p:cNvPr id="94" name="Ellipse 93">
              <a:extLst>
                <a:ext uri="{FF2B5EF4-FFF2-40B4-BE49-F238E27FC236}">
                  <a16:creationId xmlns:a16="http://schemas.microsoft.com/office/drawing/2014/main" id="{97EF68F1-D22C-4F94-92B0-F735EB6A322B}"/>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5" name="Graphique 94" descr="Arbre à feuilles caduques">
              <a:extLst>
                <a:ext uri="{FF2B5EF4-FFF2-40B4-BE49-F238E27FC236}">
                  <a16:creationId xmlns:a16="http://schemas.microsoft.com/office/drawing/2014/main" id="{60B6D9DB-071F-451C-8BF2-0C316BE5ABD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134" name="Larme 133">
            <a:extLst>
              <a:ext uri="{FF2B5EF4-FFF2-40B4-BE49-F238E27FC236}">
                <a16:creationId xmlns:a16="http://schemas.microsoft.com/office/drawing/2014/main" id="{50149CAF-4E5C-4C61-BE4C-49664434AE69}"/>
              </a:ext>
            </a:extLst>
          </p:cNvPr>
          <p:cNvSpPr/>
          <p:nvPr/>
        </p:nvSpPr>
        <p:spPr>
          <a:xfrm rot="5400000">
            <a:off x="2306698" y="3099908"/>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ZoneTexte 134">
            <a:extLst>
              <a:ext uri="{FF2B5EF4-FFF2-40B4-BE49-F238E27FC236}">
                <a16:creationId xmlns:a16="http://schemas.microsoft.com/office/drawing/2014/main" id="{7FC4DBEE-E02E-4E01-B506-B5D4D492DDDA}"/>
              </a:ext>
            </a:extLst>
          </p:cNvPr>
          <p:cNvSpPr txBox="1"/>
          <p:nvPr/>
        </p:nvSpPr>
        <p:spPr>
          <a:xfrm>
            <a:off x="2312693" y="3162169"/>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136" name="Arc plein 135">
            <a:extLst>
              <a:ext uri="{FF2B5EF4-FFF2-40B4-BE49-F238E27FC236}">
                <a16:creationId xmlns:a16="http://schemas.microsoft.com/office/drawing/2014/main" id="{436920BE-457B-4EC9-B311-6285DF5C122F}"/>
              </a:ext>
            </a:extLst>
          </p:cNvPr>
          <p:cNvSpPr/>
          <p:nvPr/>
        </p:nvSpPr>
        <p:spPr>
          <a:xfrm rot="2700000">
            <a:off x="2288770" y="3571484"/>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7" name="Arc plein 136">
            <a:extLst>
              <a:ext uri="{FF2B5EF4-FFF2-40B4-BE49-F238E27FC236}">
                <a16:creationId xmlns:a16="http://schemas.microsoft.com/office/drawing/2014/main" id="{D9BC7B8B-B8C1-4C96-852B-F63E4109716C}"/>
              </a:ext>
            </a:extLst>
          </p:cNvPr>
          <p:cNvSpPr/>
          <p:nvPr/>
        </p:nvSpPr>
        <p:spPr>
          <a:xfrm rot="1342070">
            <a:off x="2593922" y="3722995"/>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38" name="Groupe 137">
            <a:extLst>
              <a:ext uri="{FF2B5EF4-FFF2-40B4-BE49-F238E27FC236}">
                <a16:creationId xmlns:a16="http://schemas.microsoft.com/office/drawing/2014/main" id="{A08ADC46-4565-47AC-8A68-0BD714E58BA7}"/>
              </a:ext>
            </a:extLst>
          </p:cNvPr>
          <p:cNvGrpSpPr/>
          <p:nvPr/>
        </p:nvGrpSpPr>
        <p:grpSpPr>
          <a:xfrm rot="625775">
            <a:off x="2782110" y="3594487"/>
            <a:ext cx="288670" cy="288670"/>
            <a:chOff x="2590988" y="6826787"/>
            <a:chExt cx="288670" cy="288670"/>
          </a:xfrm>
        </p:grpSpPr>
        <p:sp>
          <p:nvSpPr>
            <p:cNvPr id="139" name="Cube 138">
              <a:extLst>
                <a:ext uri="{FF2B5EF4-FFF2-40B4-BE49-F238E27FC236}">
                  <a16:creationId xmlns:a16="http://schemas.microsoft.com/office/drawing/2014/main" id="{81F13B22-946B-45B1-8973-2D2386DBF910}"/>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Ellipse 139">
              <a:extLst>
                <a:ext uri="{FF2B5EF4-FFF2-40B4-BE49-F238E27FC236}">
                  <a16:creationId xmlns:a16="http://schemas.microsoft.com/office/drawing/2014/main" id="{7F9F1CE8-FEFA-4DF9-A269-D482DD3C2F33}"/>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Ellipse 140">
              <a:extLst>
                <a:ext uri="{FF2B5EF4-FFF2-40B4-BE49-F238E27FC236}">
                  <a16:creationId xmlns:a16="http://schemas.microsoft.com/office/drawing/2014/main" id="{03257352-9782-4526-BF9A-8D20F249476F}"/>
                </a:ext>
              </a:extLst>
            </p:cNvPr>
            <p:cNvSpPr/>
            <p:nvPr/>
          </p:nvSpPr>
          <p:spPr>
            <a:xfrm>
              <a:off x="2689342" y="696938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Ellipse 141">
              <a:extLst>
                <a:ext uri="{FF2B5EF4-FFF2-40B4-BE49-F238E27FC236}">
                  <a16:creationId xmlns:a16="http://schemas.microsoft.com/office/drawing/2014/main" id="{1180A708-E255-4300-A4B0-E34881ABBE1A}"/>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Ellipse 142">
              <a:extLst>
                <a:ext uri="{FF2B5EF4-FFF2-40B4-BE49-F238E27FC236}">
                  <a16:creationId xmlns:a16="http://schemas.microsoft.com/office/drawing/2014/main" id="{BDD51D26-C9BD-47C1-ADD3-37631A0FAD06}"/>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Ellipse 150">
              <a:extLst>
                <a:ext uri="{FF2B5EF4-FFF2-40B4-BE49-F238E27FC236}">
                  <a16:creationId xmlns:a16="http://schemas.microsoft.com/office/drawing/2014/main" id="{D8380680-919E-4A23-8853-45A0483C60AF}"/>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3" name="Larme 152">
            <a:extLst>
              <a:ext uri="{FF2B5EF4-FFF2-40B4-BE49-F238E27FC236}">
                <a16:creationId xmlns:a16="http://schemas.microsoft.com/office/drawing/2014/main" id="{FCB3A9BB-DDC9-4F9F-8EC6-6EFB814F652E}"/>
              </a:ext>
            </a:extLst>
          </p:cNvPr>
          <p:cNvSpPr/>
          <p:nvPr/>
        </p:nvSpPr>
        <p:spPr>
          <a:xfrm rot="5400000">
            <a:off x="2304626" y="6345779"/>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ZoneTexte 154">
            <a:extLst>
              <a:ext uri="{FF2B5EF4-FFF2-40B4-BE49-F238E27FC236}">
                <a16:creationId xmlns:a16="http://schemas.microsoft.com/office/drawing/2014/main" id="{2FC0CBD7-F321-4D63-9F01-2A97FEDE9A36}"/>
              </a:ext>
            </a:extLst>
          </p:cNvPr>
          <p:cNvSpPr txBox="1"/>
          <p:nvPr/>
        </p:nvSpPr>
        <p:spPr>
          <a:xfrm>
            <a:off x="2310621" y="6408040"/>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156" name="Arc plein 155">
            <a:extLst>
              <a:ext uri="{FF2B5EF4-FFF2-40B4-BE49-F238E27FC236}">
                <a16:creationId xmlns:a16="http://schemas.microsoft.com/office/drawing/2014/main" id="{31192571-455F-41DF-85F2-F045EDF6E45F}"/>
              </a:ext>
            </a:extLst>
          </p:cNvPr>
          <p:cNvSpPr/>
          <p:nvPr/>
        </p:nvSpPr>
        <p:spPr>
          <a:xfrm rot="2700000">
            <a:off x="2286698" y="6817355"/>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7" name="Arc plein 156">
            <a:extLst>
              <a:ext uri="{FF2B5EF4-FFF2-40B4-BE49-F238E27FC236}">
                <a16:creationId xmlns:a16="http://schemas.microsoft.com/office/drawing/2014/main" id="{FFA9EB0A-5DE7-450E-A83F-176879DB0BD1}"/>
              </a:ext>
            </a:extLst>
          </p:cNvPr>
          <p:cNvSpPr/>
          <p:nvPr/>
        </p:nvSpPr>
        <p:spPr>
          <a:xfrm rot="1342070">
            <a:off x="2591850" y="6968866"/>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68" name="Groupe 167">
            <a:extLst>
              <a:ext uri="{FF2B5EF4-FFF2-40B4-BE49-F238E27FC236}">
                <a16:creationId xmlns:a16="http://schemas.microsoft.com/office/drawing/2014/main" id="{9A11F8FF-A9E6-48B8-AB90-4761A82E8D20}"/>
              </a:ext>
            </a:extLst>
          </p:cNvPr>
          <p:cNvGrpSpPr/>
          <p:nvPr/>
        </p:nvGrpSpPr>
        <p:grpSpPr>
          <a:xfrm rot="625775">
            <a:off x="2780038" y="6840358"/>
            <a:ext cx="288670" cy="288670"/>
            <a:chOff x="2590988" y="6826787"/>
            <a:chExt cx="288670" cy="288670"/>
          </a:xfrm>
        </p:grpSpPr>
        <p:sp>
          <p:nvSpPr>
            <p:cNvPr id="170" name="Cube 169">
              <a:extLst>
                <a:ext uri="{FF2B5EF4-FFF2-40B4-BE49-F238E27FC236}">
                  <a16:creationId xmlns:a16="http://schemas.microsoft.com/office/drawing/2014/main" id="{85E3198E-54CC-45E0-A1DB-F43073CB5176}"/>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1" name="Ellipse 170">
              <a:extLst>
                <a:ext uri="{FF2B5EF4-FFF2-40B4-BE49-F238E27FC236}">
                  <a16:creationId xmlns:a16="http://schemas.microsoft.com/office/drawing/2014/main" id="{CA51DDED-E994-42EB-8529-3785FBC025DD}"/>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 name="Ellipse 173">
              <a:extLst>
                <a:ext uri="{FF2B5EF4-FFF2-40B4-BE49-F238E27FC236}">
                  <a16:creationId xmlns:a16="http://schemas.microsoft.com/office/drawing/2014/main" id="{B9D72878-002E-4C0D-BD39-03EB3561E761}"/>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5" name="Ellipse 174">
              <a:extLst>
                <a:ext uri="{FF2B5EF4-FFF2-40B4-BE49-F238E27FC236}">
                  <a16:creationId xmlns:a16="http://schemas.microsoft.com/office/drawing/2014/main" id="{022A9301-525B-4801-8AB0-7AF013C5109C}"/>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Ellipse 175">
              <a:extLst>
                <a:ext uri="{FF2B5EF4-FFF2-40B4-BE49-F238E27FC236}">
                  <a16:creationId xmlns:a16="http://schemas.microsoft.com/office/drawing/2014/main" id="{42E9F3EC-FBD1-4E8D-8A81-F70FEB02FE6E}"/>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7" name="Larme 176">
            <a:extLst>
              <a:ext uri="{FF2B5EF4-FFF2-40B4-BE49-F238E27FC236}">
                <a16:creationId xmlns:a16="http://schemas.microsoft.com/office/drawing/2014/main" id="{EE7B925A-DD2B-4DFA-B869-6B4D38E665B1}"/>
              </a:ext>
            </a:extLst>
          </p:cNvPr>
          <p:cNvSpPr/>
          <p:nvPr/>
        </p:nvSpPr>
        <p:spPr>
          <a:xfrm rot="5400000">
            <a:off x="2307010" y="9600204"/>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8" name="ZoneTexte 177">
            <a:extLst>
              <a:ext uri="{FF2B5EF4-FFF2-40B4-BE49-F238E27FC236}">
                <a16:creationId xmlns:a16="http://schemas.microsoft.com/office/drawing/2014/main" id="{150AF1B3-AA8A-4B49-9105-1E3A32A96028}"/>
              </a:ext>
            </a:extLst>
          </p:cNvPr>
          <p:cNvSpPr txBox="1"/>
          <p:nvPr/>
        </p:nvSpPr>
        <p:spPr>
          <a:xfrm>
            <a:off x="2313005" y="9662465"/>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179" name="Arc plein 178">
            <a:extLst>
              <a:ext uri="{FF2B5EF4-FFF2-40B4-BE49-F238E27FC236}">
                <a16:creationId xmlns:a16="http://schemas.microsoft.com/office/drawing/2014/main" id="{D7F97D0B-DA24-4E50-9D47-7BA3A31E1FCE}"/>
              </a:ext>
            </a:extLst>
          </p:cNvPr>
          <p:cNvSpPr/>
          <p:nvPr/>
        </p:nvSpPr>
        <p:spPr>
          <a:xfrm rot="2700000">
            <a:off x="2289082" y="10071780"/>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0" name="Arc plein 179">
            <a:extLst>
              <a:ext uri="{FF2B5EF4-FFF2-40B4-BE49-F238E27FC236}">
                <a16:creationId xmlns:a16="http://schemas.microsoft.com/office/drawing/2014/main" id="{44AA1B05-CB6F-4D51-BCC1-A4F985C2568E}"/>
              </a:ext>
            </a:extLst>
          </p:cNvPr>
          <p:cNvSpPr/>
          <p:nvPr/>
        </p:nvSpPr>
        <p:spPr>
          <a:xfrm rot="1342070">
            <a:off x="2594234" y="10223291"/>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81" name="Groupe 180">
            <a:extLst>
              <a:ext uri="{FF2B5EF4-FFF2-40B4-BE49-F238E27FC236}">
                <a16:creationId xmlns:a16="http://schemas.microsoft.com/office/drawing/2014/main" id="{B6740B39-C80D-45FC-96F0-0647DCE88FBA}"/>
              </a:ext>
            </a:extLst>
          </p:cNvPr>
          <p:cNvGrpSpPr/>
          <p:nvPr/>
        </p:nvGrpSpPr>
        <p:grpSpPr>
          <a:xfrm rot="625775">
            <a:off x="2782422" y="10094783"/>
            <a:ext cx="288670" cy="288670"/>
            <a:chOff x="2590988" y="6826787"/>
            <a:chExt cx="288670" cy="288670"/>
          </a:xfrm>
        </p:grpSpPr>
        <p:sp>
          <p:nvSpPr>
            <p:cNvPr id="191" name="Cube 190">
              <a:extLst>
                <a:ext uri="{FF2B5EF4-FFF2-40B4-BE49-F238E27FC236}">
                  <a16:creationId xmlns:a16="http://schemas.microsoft.com/office/drawing/2014/main" id="{B95ED1BC-7268-4CDE-A65E-6B3E881589BD}"/>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2" name="Ellipse 191">
              <a:extLst>
                <a:ext uri="{FF2B5EF4-FFF2-40B4-BE49-F238E27FC236}">
                  <a16:creationId xmlns:a16="http://schemas.microsoft.com/office/drawing/2014/main" id="{9B4D9747-FDE6-4CA1-BE68-C3BAD8BAD596}"/>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3" name="Ellipse 192">
              <a:extLst>
                <a:ext uri="{FF2B5EF4-FFF2-40B4-BE49-F238E27FC236}">
                  <a16:creationId xmlns:a16="http://schemas.microsoft.com/office/drawing/2014/main" id="{5125C7F2-F717-411E-83AA-7E8D35449195}"/>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5" name="Ellipse 194">
              <a:extLst>
                <a:ext uri="{FF2B5EF4-FFF2-40B4-BE49-F238E27FC236}">
                  <a16:creationId xmlns:a16="http://schemas.microsoft.com/office/drawing/2014/main" id="{A2A43F7A-FD8E-40C1-A350-404B27E03BEB}"/>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7" name="Ellipse 196">
              <a:extLst>
                <a:ext uri="{FF2B5EF4-FFF2-40B4-BE49-F238E27FC236}">
                  <a16:creationId xmlns:a16="http://schemas.microsoft.com/office/drawing/2014/main" id="{B371F523-29C3-4029-A1D4-7EB126C97AC9}"/>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98" name="Image 197">
            <a:extLst>
              <a:ext uri="{FF2B5EF4-FFF2-40B4-BE49-F238E27FC236}">
                <a16:creationId xmlns:a16="http://schemas.microsoft.com/office/drawing/2014/main" id="{6C32641F-8BC6-4FB9-890A-08FB325E5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6783" y="7227142"/>
            <a:ext cx="2339998" cy="3240931"/>
          </a:xfrm>
          <a:prstGeom prst="rect">
            <a:avLst/>
          </a:prstGeom>
          <a:ln>
            <a:solidFill>
              <a:schemeClr val="bg1"/>
            </a:solidFill>
          </a:ln>
        </p:spPr>
      </p:pic>
      <p:sp>
        <p:nvSpPr>
          <p:cNvPr id="199" name="ZoneTexte 198">
            <a:extLst>
              <a:ext uri="{FF2B5EF4-FFF2-40B4-BE49-F238E27FC236}">
                <a16:creationId xmlns:a16="http://schemas.microsoft.com/office/drawing/2014/main" id="{312661E8-5076-4204-82DD-510EC55C4521}"/>
              </a:ext>
            </a:extLst>
          </p:cNvPr>
          <p:cNvSpPr txBox="1"/>
          <p:nvPr/>
        </p:nvSpPr>
        <p:spPr>
          <a:xfrm>
            <a:off x="3194250" y="7460390"/>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00" name="ZoneTexte 199">
            <a:extLst>
              <a:ext uri="{FF2B5EF4-FFF2-40B4-BE49-F238E27FC236}">
                <a16:creationId xmlns:a16="http://schemas.microsoft.com/office/drawing/2014/main" id="{4ADF2CF6-D672-45F2-A149-CA8CF78112BC}"/>
              </a:ext>
            </a:extLst>
          </p:cNvPr>
          <p:cNvSpPr txBox="1"/>
          <p:nvPr/>
        </p:nvSpPr>
        <p:spPr>
          <a:xfrm>
            <a:off x="3316597" y="8290286"/>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err="1">
                <a:solidFill>
                  <a:schemeClr val="bg1"/>
                </a:solidFill>
                <a:latin typeface="Century Gothic" panose="020B0502020202020204" pitchFamily="34" charset="0"/>
              </a:rPr>
              <a:t>Traditional</a:t>
            </a:r>
            <a:endParaRPr lang="fr-CH" sz="1400" dirty="0">
              <a:solidFill>
                <a:schemeClr val="bg1"/>
              </a:solidFill>
              <a:latin typeface="Century Gothic" panose="020B0502020202020204" pitchFamily="34" charset="0"/>
            </a:endParaRPr>
          </a:p>
        </p:txBody>
      </p:sp>
      <p:sp>
        <p:nvSpPr>
          <p:cNvPr id="201" name="ZoneTexte 200">
            <a:extLst>
              <a:ext uri="{FF2B5EF4-FFF2-40B4-BE49-F238E27FC236}">
                <a16:creationId xmlns:a16="http://schemas.microsoft.com/office/drawing/2014/main" id="{FE5AEFDD-5071-4409-9E42-F2CD09F4AE29}"/>
              </a:ext>
            </a:extLst>
          </p:cNvPr>
          <p:cNvSpPr txBox="1"/>
          <p:nvPr/>
        </p:nvSpPr>
        <p:spPr>
          <a:xfrm>
            <a:off x="3313944" y="8933084"/>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12 months</a:t>
            </a:r>
            <a:endParaRPr lang="fr-CH" sz="1400" spc="-70" dirty="0">
              <a:solidFill>
                <a:schemeClr val="bg1"/>
              </a:solidFill>
              <a:latin typeface="Century Gothic" panose="020B0502020202020204" pitchFamily="34" charset="0"/>
            </a:endParaRPr>
          </a:p>
        </p:txBody>
      </p:sp>
      <p:sp>
        <p:nvSpPr>
          <p:cNvPr id="202" name="ZoneTexte 201">
            <a:extLst>
              <a:ext uri="{FF2B5EF4-FFF2-40B4-BE49-F238E27FC236}">
                <a16:creationId xmlns:a16="http://schemas.microsoft.com/office/drawing/2014/main" id="{CEF6E22B-2FB7-4DA3-8C3A-22B591768E44}"/>
              </a:ext>
            </a:extLst>
          </p:cNvPr>
          <p:cNvSpPr txBox="1"/>
          <p:nvPr/>
        </p:nvSpPr>
        <p:spPr>
          <a:xfrm>
            <a:off x="3316598" y="9661072"/>
            <a:ext cx="2187798" cy="461665"/>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a:t>
            </a:r>
            <a:r>
              <a:rPr lang="fr-FR" sz="1000" b="1" dirty="0" err="1">
                <a:solidFill>
                  <a:schemeClr val="bg1"/>
                </a:solidFill>
                <a:latin typeface="Century Gothic" panose="020B0502020202020204" pitchFamily="34" charset="0"/>
              </a:rPr>
              <a:t>price</a:t>
            </a:r>
            <a:endParaRPr lang="fr-FR" sz="1000" b="1" dirty="0">
              <a:solidFill>
                <a:schemeClr val="bg1"/>
              </a:solidFill>
              <a:latin typeface="Century Gothic" panose="020B0502020202020204" pitchFamily="34" charset="0"/>
            </a:endParaRP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grpSp>
        <p:nvGrpSpPr>
          <p:cNvPr id="203" name="Groupe 202">
            <a:extLst>
              <a:ext uri="{FF2B5EF4-FFF2-40B4-BE49-F238E27FC236}">
                <a16:creationId xmlns:a16="http://schemas.microsoft.com/office/drawing/2014/main" id="{90AF7BCC-3AFF-4DC4-8D12-A64FE144CF55}"/>
              </a:ext>
            </a:extLst>
          </p:cNvPr>
          <p:cNvGrpSpPr/>
          <p:nvPr/>
        </p:nvGrpSpPr>
        <p:grpSpPr>
          <a:xfrm>
            <a:off x="4891416" y="7526755"/>
            <a:ext cx="429578" cy="429578"/>
            <a:chOff x="1597259" y="2835323"/>
            <a:chExt cx="1065256" cy="1065256"/>
          </a:xfrm>
        </p:grpSpPr>
        <p:sp>
          <p:nvSpPr>
            <p:cNvPr id="204" name="Ellipse 203">
              <a:extLst>
                <a:ext uri="{FF2B5EF4-FFF2-40B4-BE49-F238E27FC236}">
                  <a16:creationId xmlns:a16="http://schemas.microsoft.com/office/drawing/2014/main" id="{A450DA61-5C7D-457F-88D4-60260D5893AA}"/>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 name="Graphique 204" descr="Arbre à feuilles caduques">
              <a:extLst>
                <a:ext uri="{FF2B5EF4-FFF2-40B4-BE49-F238E27FC236}">
                  <a16:creationId xmlns:a16="http://schemas.microsoft.com/office/drawing/2014/main" id="{2D5A8126-F0F9-4106-B8E3-31A9A2B84D5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207" name="Larme 206">
            <a:extLst>
              <a:ext uri="{FF2B5EF4-FFF2-40B4-BE49-F238E27FC236}">
                <a16:creationId xmlns:a16="http://schemas.microsoft.com/office/drawing/2014/main" id="{2DDA9EF4-C4EF-4D4D-8219-3BBE32BFECCC}"/>
              </a:ext>
            </a:extLst>
          </p:cNvPr>
          <p:cNvSpPr/>
          <p:nvPr/>
        </p:nvSpPr>
        <p:spPr>
          <a:xfrm rot="5400000">
            <a:off x="4657901" y="9600204"/>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8" name="ZoneTexte 207">
            <a:extLst>
              <a:ext uri="{FF2B5EF4-FFF2-40B4-BE49-F238E27FC236}">
                <a16:creationId xmlns:a16="http://schemas.microsoft.com/office/drawing/2014/main" id="{3097BC10-98D1-4EA6-8741-9C5C025604A5}"/>
              </a:ext>
            </a:extLst>
          </p:cNvPr>
          <p:cNvSpPr txBox="1"/>
          <p:nvPr/>
        </p:nvSpPr>
        <p:spPr>
          <a:xfrm>
            <a:off x="4663896" y="9662465"/>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209" name="Arc plein 208">
            <a:extLst>
              <a:ext uri="{FF2B5EF4-FFF2-40B4-BE49-F238E27FC236}">
                <a16:creationId xmlns:a16="http://schemas.microsoft.com/office/drawing/2014/main" id="{0DF74BDD-34DC-49CA-B516-B4D1B06C7ABB}"/>
              </a:ext>
            </a:extLst>
          </p:cNvPr>
          <p:cNvSpPr/>
          <p:nvPr/>
        </p:nvSpPr>
        <p:spPr>
          <a:xfrm rot="2700000">
            <a:off x="4639973" y="10071780"/>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0" name="Arc plein 209">
            <a:extLst>
              <a:ext uri="{FF2B5EF4-FFF2-40B4-BE49-F238E27FC236}">
                <a16:creationId xmlns:a16="http://schemas.microsoft.com/office/drawing/2014/main" id="{01B1D17B-0375-499F-9BB9-03A88E47172B}"/>
              </a:ext>
            </a:extLst>
          </p:cNvPr>
          <p:cNvSpPr/>
          <p:nvPr/>
        </p:nvSpPr>
        <p:spPr>
          <a:xfrm rot="1342070">
            <a:off x="4945125" y="10223291"/>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211" name="Groupe 210">
            <a:extLst>
              <a:ext uri="{FF2B5EF4-FFF2-40B4-BE49-F238E27FC236}">
                <a16:creationId xmlns:a16="http://schemas.microsoft.com/office/drawing/2014/main" id="{5BFCB074-E43F-4B3A-97FD-9B5526E797E2}"/>
              </a:ext>
            </a:extLst>
          </p:cNvPr>
          <p:cNvGrpSpPr/>
          <p:nvPr/>
        </p:nvGrpSpPr>
        <p:grpSpPr>
          <a:xfrm rot="625775">
            <a:off x="5133313" y="10094783"/>
            <a:ext cx="288670" cy="288670"/>
            <a:chOff x="2590988" y="6826787"/>
            <a:chExt cx="288670" cy="288670"/>
          </a:xfrm>
        </p:grpSpPr>
        <p:sp>
          <p:nvSpPr>
            <p:cNvPr id="212" name="Cube 211">
              <a:extLst>
                <a:ext uri="{FF2B5EF4-FFF2-40B4-BE49-F238E27FC236}">
                  <a16:creationId xmlns:a16="http://schemas.microsoft.com/office/drawing/2014/main" id="{7C63FC55-0598-460F-A01E-DB7275F9ADCE}"/>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3" name="Ellipse 212">
              <a:extLst>
                <a:ext uri="{FF2B5EF4-FFF2-40B4-BE49-F238E27FC236}">
                  <a16:creationId xmlns:a16="http://schemas.microsoft.com/office/drawing/2014/main" id="{E9BD56D9-B4C3-411E-BD9A-59E9DAAD38EF}"/>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4" name="Ellipse 213">
              <a:extLst>
                <a:ext uri="{FF2B5EF4-FFF2-40B4-BE49-F238E27FC236}">
                  <a16:creationId xmlns:a16="http://schemas.microsoft.com/office/drawing/2014/main" id="{BE245851-C944-4D6B-BB2B-8B10EFE937EB}"/>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5" name="Ellipse 214">
              <a:extLst>
                <a:ext uri="{FF2B5EF4-FFF2-40B4-BE49-F238E27FC236}">
                  <a16:creationId xmlns:a16="http://schemas.microsoft.com/office/drawing/2014/main" id="{C13D6829-6095-4BE6-81FB-D87AA5B71DDB}"/>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6" name="Ellipse 215">
              <a:extLst>
                <a:ext uri="{FF2B5EF4-FFF2-40B4-BE49-F238E27FC236}">
                  <a16:creationId xmlns:a16="http://schemas.microsoft.com/office/drawing/2014/main" id="{B82F3A3E-E148-4F5B-9F9C-985FDC833286}"/>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17" name="Image 216">
            <a:extLst>
              <a:ext uri="{FF2B5EF4-FFF2-40B4-BE49-F238E27FC236}">
                <a16:creationId xmlns:a16="http://schemas.microsoft.com/office/drawing/2014/main" id="{37D3C6C8-8F93-4E76-B2E4-DB3CE177EE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854" y="3975246"/>
            <a:ext cx="2339998" cy="3240931"/>
          </a:xfrm>
          <a:prstGeom prst="rect">
            <a:avLst/>
          </a:prstGeom>
          <a:ln>
            <a:solidFill>
              <a:schemeClr val="bg1"/>
            </a:solidFill>
          </a:ln>
        </p:spPr>
      </p:pic>
      <p:sp>
        <p:nvSpPr>
          <p:cNvPr id="222" name="ZoneTexte 221">
            <a:extLst>
              <a:ext uri="{FF2B5EF4-FFF2-40B4-BE49-F238E27FC236}">
                <a16:creationId xmlns:a16="http://schemas.microsoft.com/office/drawing/2014/main" id="{26ABAEBD-67A3-4666-B1E6-9DE8D394200C}"/>
              </a:ext>
            </a:extLst>
          </p:cNvPr>
          <p:cNvSpPr txBox="1"/>
          <p:nvPr/>
        </p:nvSpPr>
        <p:spPr>
          <a:xfrm>
            <a:off x="3195321" y="4208494"/>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31" name="ZoneTexte 230">
            <a:extLst>
              <a:ext uri="{FF2B5EF4-FFF2-40B4-BE49-F238E27FC236}">
                <a16:creationId xmlns:a16="http://schemas.microsoft.com/office/drawing/2014/main" id="{081BD974-057F-4121-9513-76444D839040}"/>
              </a:ext>
            </a:extLst>
          </p:cNvPr>
          <p:cNvSpPr txBox="1"/>
          <p:nvPr/>
        </p:nvSpPr>
        <p:spPr>
          <a:xfrm>
            <a:off x="3317668" y="5038390"/>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err="1">
                <a:solidFill>
                  <a:schemeClr val="bg1"/>
                </a:solidFill>
                <a:latin typeface="Century Gothic" panose="020B0502020202020204" pitchFamily="34" charset="0"/>
              </a:rPr>
              <a:t>Traditional</a:t>
            </a:r>
            <a:endParaRPr lang="fr-CH" sz="1400" dirty="0">
              <a:solidFill>
                <a:schemeClr val="bg1"/>
              </a:solidFill>
              <a:latin typeface="Century Gothic" panose="020B0502020202020204" pitchFamily="34" charset="0"/>
            </a:endParaRPr>
          </a:p>
        </p:txBody>
      </p:sp>
      <p:sp>
        <p:nvSpPr>
          <p:cNvPr id="235" name="ZoneTexte 234">
            <a:extLst>
              <a:ext uri="{FF2B5EF4-FFF2-40B4-BE49-F238E27FC236}">
                <a16:creationId xmlns:a16="http://schemas.microsoft.com/office/drawing/2014/main" id="{B9A46A3C-429C-4735-B8CE-267FEA214846}"/>
              </a:ext>
            </a:extLst>
          </p:cNvPr>
          <p:cNvSpPr txBox="1"/>
          <p:nvPr/>
        </p:nvSpPr>
        <p:spPr>
          <a:xfrm>
            <a:off x="3315016" y="5687001"/>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18 months</a:t>
            </a:r>
          </a:p>
        </p:txBody>
      </p:sp>
      <p:sp>
        <p:nvSpPr>
          <p:cNvPr id="236" name="ZoneTexte 235">
            <a:extLst>
              <a:ext uri="{FF2B5EF4-FFF2-40B4-BE49-F238E27FC236}">
                <a16:creationId xmlns:a16="http://schemas.microsoft.com/office/drawing/2014/main" id="{233F739F-BADC-4225-8348-E79285422B89}"/>
              </a:ext>
            </a:extLst>
          </p:cNvPr>
          <p:cNvSpPr txBox="1"/>
          <p:nvPr/>
        </p:nvSpPr>
        <p:spPr>
          <a:xfrm>
            <a:off x="3317669" y="6409176"/>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grpSp>
        <p:nvGrpSpPr>
          <p:cNvPr id="237" name="Groupe 236">
            <a:extLst>
              <a:ext uri="{FF2B5EF4-FFF2-40B4-BE49-F238E27FC236}">
                <a16:creationId xmlns:a16="http://schemas.microsoft.com/office/drawing/2014/main" id="{41F1158A-BAC9-40FB-AF9A-4C085D30EDEA}"/>
              </a:ext>
            </a:extLst>
          </p:cNvPr>
          <p:cNvGrpSpPr/>
          <p:nvPr/>
        </p:nvGrpSpPr>
        <p:grpSpPr>
          <a:xfrm>
            <a:off x="4892487" y="4274859"/>
            <a:ext cx="429578" cy="429578"/>
            <a:chOff x="1597259" y="2835323"/>
            <a:chExt cx="1065256" cy="1065256"/>
          </a:xfrm>
        </p:grpSpPr>
        <p:sp>
          <p:nvSpPr>
            <p:cNvPr id="238" name="Ellipse 237">
              <a:extLst>
                <a:ext uri="{FF2B5EF4-FFF2-40B4-BE49-F238E27FC236}">
                  <a16:creationId xmlns:a16="http://schemas.microsoft.com/office/drawing/2014/main" id="{C6756DE0-D7D0-4B0E-B2C9-1C2618449A88}"/>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9" name="Graphique 238" descr="Arbre à feuilles caduques">
              <a:extLst>
                <a:ext uri="{FF2B5EF4-FFF2-40B4-BE49-F238E27FC236}">
                  <a16:creationId xmlns:a16="http://schemas.microsoft.com/office/drawing/2014/main" id="{B8F93E9C-442A-44D5-9C66-F104BF6036E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240" name="Larme 239">
            <a:extLst>
              <a:ext uri="{FF2B5EF4-FFF2-40B4-BE49-F238E27FC236}">
                <a16:creationId xmlns:a16="http://schemas.microsoft.com/office/drawing/2014/main" id="{B6141626-BF22-40E7-A6E3-45FF89F560FB}"/>
              </a:ext>
            </a:extLst>
          </p:cNvPr>
          <p:cNvSpPr/>
          <p:nvPr/>
        </p:nvSpPr>
        <p:spPr>
          <a:xfrm rot="5400000">
            <a:off x="4656589" y="6339429"/>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1" name="ZoneTexte 240">
            <a:extLst>
              <a:ext uri="{FF2B5EF4-FFF2-40B4-BE49-F238E27FC236}">
                <a16:creationId xmlns:a16="http://schemas.microsoft.com/office/drawing/2014/main" id="{F481DE01-EC3E-4CB6-860E-F166192C8DB4}"/>
              </a:ext>
            </a:extLst>
          </p:cNvPr>
          <p:cNvSpPr txBox="1"/>
          <p:nvPr/>
        </p:nvSpPr>
        <p:spPr>
          <a:xfrm>
            <a:off x="4662584" y="6401690"/>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242" name="Arc plein 241">
            <a:extLst>
              <a:ext uri="{FF2B5EF4-FFF2-40B4-BE49-F238E27FC236}">
                <a16:creationId xmlns:a16="http://schemas.microsoft.com/office/drawing/2014/main" id="{E22E0925-9ABE-4B53-953D-BEB930914675}"/>
              </a:ext>
            </a:extLst>
          </p:cNvPr>
          <p:cNvSpPr/>
          <p:nvPr/>
        </p:nvSpPr>
        <p:spPr>
          <a:xfrm rot="2700000">
            <a:off x="4638661" y="6811005"/>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3" name="Arc plein 242">
            <a:extLst>
              <a:ext uri="{FF2B5EF4-FFF2-40B4-BE49-F238E27FC236}">
                <a16:creationId xmlns:a16="http://schemas.microsoft.com/office/drawing/2014/main" id="{15B86BA9-0594-4832-A3CE-ADFA53AB0030}"/>
              </a:ext>
            </a:extLst>
          </p:cNvPr>
          <p:cNvSpPr/>
          <p:nvPr/>
        </p:nvSpPr>
        <p:spPr>
          <a:xfrm rot="1342070">
            <a:off x="4943813" y="6962516"/>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244" name="Groupe 243">
            <a:extLst>
              <a:ext uri="{FF2B5EF4-FFF2-40B4-BE49-F238E27FC236}">
                <a16:creationId xmlns:a16="http://schemas.microsoft.com/office/drawing/2014/main" id="{565ABE47-A94A-40E2-9485-98CCEE72BFFF}"/>
              </a:ext>
            </a:extLst>
          </p:cNvPr>
          <p:cNvGrpSpPr/>
          <p:nvPr/>
        </p:nvGrpSpPr>
        <p:grpSpPr>
          <a:xfrm rot="625775">
            <a:off x="5132001" y="6834008"/>
            <a:ext cx="288670" cy="288670"/>
            <a:chOff x="2590988" y="6826787"/>
            <a:chExt cx="288670" cy="288670"/>
          </a:xfrm>
        </p:grpSpPr>
        <p:sp>
          <p:nvSpPr>
            <p:cNvPr id="245" name="Cube 244">
              <a:extLst>
                <a:ext uri="{FF2B5EF4-FFF2-40B4-BE49-F238E27FC236}">
                  <a16:creationId xmlns:a16="http://schemas.microsoft.com/office/drawing/2014/main" id="{2247BF3D-08B1-4265-9AF4-54FBE7D89B10}"/>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6" name="Ellipse 245">
              <a:extLst>
                <a:ext uri="{FF2B5EF4-FFF2-40B4-BE49-F238E27FC236}">
                  <a16:creationId xmlns:a16="http://schemas.microsoft.com/office/drawing/2014/main" id="{5CB9EEC7-593B-4797-9F0F-7FFDBA314331}"/>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7" name="Ellipse 246">
              <a:extLst>
                <a:ext uri="{FF2B5EF4-FFF2-40B4-BE49-F238E27FC236}">
                  <a16:creationId xmlns:a16="http://schemas.microsoft.com/office/drawing/2014/main" id="{5A2B5DEF-CA11-4B72-AE6D-05105BD69A9C}"/>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8" name="Ellipse 247">
              <a:extLst>
                <a:ext uri="{FF2B5EF4-FFF2-40B4-BE49-F238E27FC236}">
                  <a16:creationId xmlns:a16="http://schemas.microsoft.com/office/drawing/2014/main" id="{07F80A8E-E608-4E44-990E-86093BF04F7B}"/>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9" name="Ellipse 248">
              <a:extLst>
                <a:ext uri="{FF2B5EF4-FFF2-40B4-BE49-F238E27FC236}">
                  <a16:creationId xmlns:a16="http://schemas.microsoft.com/office/drawing/2014/main" id="{EEF583E4-396D-4316-BF9E-D53D8157C183}"/>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50" name="Image 249">
            <a:extLst>
              <a:ext uri="{FF2B5EF4-FFF2-40B4-BE49-F238E27FC236}">
                <a16:creationId xmlns:a16="http://schemas.microsoft.com/office/drawing/2014/main" id="{04194DA3-E558-464B-9245-288C24745A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6367" y="736920"/>
            <a:ext cx="2339998" cy="3240931"/>
          </a:xfrm>
          <a:prstGeom prst="rect">
            <a:avLst/>
          </a:prstGeom>
          <a:ln>
            <a:solidFill>
              <a:schemeClr val="bg1"/>
            </a:solidFill>
          </a:ln>
        </p:spPr>
      </p:pic>
      <p:sp>
        <p:nvSpPr>
          <p:cNvPr id="251" name="ZoneTexte 250">
            <a:extLst>
              <a:ext uri="{FF2B5EF4-FFF2-40B4-BE49-F238E27FC236}">
                <a16:creationId xmlns:a16="http://schemas.microsoft.com/office/drawing/2014/main" id="{115AE64F-0F1F-4155-B69A-39AA14ECC8D1}"/>
              </a:ext>
            </a:extLst>
          </p:cNvPr>
          <p:cNvSpPr txBox="1"/>
          <p:nvPr/>
        </p:nvSpPr>
        <p:spPr>
          <a:xfrm>
            <a:off x="3193834" y="970168"/>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52" name="ZoneTexte 251">
            <a:extLst>
              <a:ext uri="{FF2B5EF4-FFF2-40B4-BE49-F238E27FC236}">
                <a16:creationId xmlns:a16="http://schemas.microsoft.com/office/drawing/2014/main" id="{684B2A4C-D511-4D9D-8C09-55E445D7654B}"/>
              </a:ext>
            </a:extLst>
          </p:cNvPr>
          <p:cNvSpPr txBox="1"/>
          <p:nvPr/>
        </p:nvSpPr>
        <p:spPr>
          <a:xfrm>
            <a:off x="3316181" y="1800064"/>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Hybrid OA</a:t>
            </a:r>
            <a:endParaRPr lang="fr-CH" sz="1400" dirty="0">
              <a:solidFill>
                <a:schemeClr val="bg1"/>
              </a:solidFill>
              <a:latin typeface="Century Gothic" panose="020B0502020202020204" pitchFamily="34" charset="0"/>
            </a:endParaRPr>
          </a:p>
        </p:txBody>
      </p:sp>
      <p:sp>
        <p:nvSpPr>
          <p:cNvPr id="253" name="ZoneTexte 252">
            <a:extLst>
              <a:ext uri="{FF2B5EF4-FFF2-40B4-BE49-F238E27FC236}">
                <a16:creationId xmlns:a16="http://schemas.microsoft.com/office/drawing/2014/main" id="{FD4DC9C3-EEA3-4430-AA62-E58952C0E597}"/>
              </a:ext>
            </a:extLst>
          </p:cNvPr>
          <p:cNvSpPr txBox="1"/>
          <p:nvPr/>
        </p:nvSpPr>
        <p:spPr>
          <a:xfrm>
            <a:off x="3313529" y="2566947"/>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24 months</a:t>
            </a:r>
            <a:endParaRPr lang="fr-CH" sz="1400" spc="-70" dirty="0">
              <a:solidFill>
                <a:schemeClr val="bg1"/>
              </a:solidFill>
              <a:latin typeface="Century Gothic" panose="020B0502020202020204" pitchFamily="34" charset="0"/>
            </a:endParaRPr>
          </a:p>
        </p:txBody>
      </p:sp>
      <p:sp>
        <p:nvSpPr>
          <p:cNvPr id="254" name="ZoneTexte 253">
            <a:extLst>
              <a:ext uri="{FF2B5EF4-FFF2-40B4-BE49-F238E27FC236}">
                <a16:creationId xmlns:a16="http://schemas.microsoft.com/office/drawing/2014/main" id="{F33F339C-6A2F-4C98-90C7-27836805A531}"/>
              </a:ext>
            </a:extLst>
          </p:cNvPr>
          <p:cNvSpPr txBox="1"/>
          <p:nvPr/>
        </p:nvSpPr>
        <p:spPr>
          <a:xfrm>
            <a:off x="3316182" y="3170850"/>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5000 $</a:t>
            </a:r>
            <a:endParaRPr lang="fr-CH" sz="1400" dirty="0">
              <a:solidFill>
                <a:schemeClr val="bg1"/>
              </a:solidFill>
              <a:latin typeface="Century Gothic" panose="020B0502020202020204" pitchFamily="34" charset="0"/>
            </a:endParaRPr>
          </a:p>
        </p:txBody>
      </p:sp>
      <p:grpSp>
        <p:nvGrpSpPr>
          <p:cNvPr id="255" name="Groupe 254">
            <a:extLst>
              <a:ext uri="{FF2B5EF4-FFF2-40B4-BE49-F238E27FC236}">
                <a16:creationId xmlns:a16="http://schemas.microsoft.com/office/drawing/2014/main" id="{97071649-A1D1-429C-8434-C69CCD4C2F9A}"/>
              </a:ext>
            </a:extLst>
          </p:cNvPr>
          <p:cNvGrpSpPr/>
          <p:nvPr/>
        </p:nvGrpSpPr>
        <p:grpSpPr>
          <a:xfrm>
            <a:off x="4891000" y="1036533"/>
            <a:ext cx="429578" cy="429578"/>
            <a:chOff x="1597259" y="2835323"/>
            <a:chExt cx="1065256" cy="1065256"/>
          </a:xfrm>
        </p:grpSpPr>
        <p:sp>
          <p:nvSpPr>
            <p:cNvPr id="256" name="Ellipse 255">
              <a:extLst>
                <a:ext uri="{FF2B5EF4-FFF2-40B4-BE49-F238E27FC236}">
                  <a16:creationId xmlns:a16="http://schemas.microsoft.com/office/drawing/2014/main" id="{2F3D1F3A-025F-46A9-9391-C33F43AE9DBB}"/>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7" name="Graphique 256" descr="Arbre à feuilles caduques">
              <a:extLst>
                <a:ext uri="{FF2B5EF4-FFF2-40B4-BE49-F238E27FC236}">
                  <a16:creationId xmlns:a16="http://schemas.microsoft.com/office/drawing/2014/main" id="{B145CC5C-0A83-4165-8C56-1E13E23603D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258" name="Larme 257">
            <a:extLst>
              <a:ext uri="{FF2B5EF4-FFF2-40B4-BE49-F238E27FC236}">
                <a16:creationId xmlns:a16="http://schemas.microsoft.com/office/drawing/2014/main" id="{B1724BCD-D37C-4F7C-8C75-96900DB6CEDB}"/>
              </a:ext>
            </a:extLst>
          </p:cNvPr>
          <p:cNvSpPr/>
          <p:nvPr/>
        </p:nvSpPr>
        <p:spPr>
          <a:xfrm rot="5400000">
            <a:off x="4655803" y="3101480"/>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9" name="ZoneTexte 258">
            <a:extLst>
              <a:ext uri="{FF2B5EF4-FFF2-40B4-BE49-F238E27FC236}">
                <a16:creationId xmlns:a16="http://schemas.microsoft.com/office/drawing/2014/main" id="{16878D11-7170-42F6-B3AD-F3987589E319}"/>
              </a:ext>
            </a:extLst>
          </p:cNvPr>
          <p:cNvSpPr txBox="1"/>
          <p:nvPr/>
        </p:nvSpPr>
        <p:spPr>
          <a:xfrm>
            <a:off x="4661798" y="3163741"/>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260" name="Arc plein 259">
            <a:extLst>
              <a:ext uri="{FF2B5EF4-FFF2-40B4-BE49-F238E27FC236}">
                <a16:creationId xmlns:a16="http://schemas.microsoft.com/office/drawing/2014/main" id="{E442C035-35E5-4691-8599-BE4E12D4D51A}"/>
              </a:ext>
            </a:extLst>
          </p:cNvPr>
          <p:cNvSpPr/>
          <p:nvPr/>
        </p:nvSpPr>
        <p:spPr>
          <a:xfrm rot="2700000">
            <a:off x="4637875" y="3573056"/>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61" name="Arc plein 260">
            <a:extLst>
              <a:ext uri="{FF2B5EF4-FFF2-40B4-BE49-F238E27FC236}">
                <a16:creationId xmlns:a16="http://schemas.microsoft.com/office/drawing/2014/main" id="{E50B4BDA-F71E-4FE3-9DDA-1AD6C1B569CE}"/>
              </a:ext>
            </a:extLst>
          </p:cNvPr>
          <p:cNvSpPr/>
          <p:nvPr/>
        </p:nvSpPr>
        <p:spPr>
          <a:xfrm rot="1342070">
            <a:off x="4943027" y="3724567"/>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262" name="Groupe 261">
            <a:extLst>
              <a:ext uri="{FF2B5EF4-FFF2-40B4-BE49-F238E27FC236}">
                <a16:creationId xmlns:a16="http://schemas.microsoft.com/office/drawing/2014/main" id="{C29EC274-5D89-4507-9675-8301F65A1F1A}"/>
              </a:ext>
            </a:extLst>
          </p:cNvPr>
          <p:cNvGrpSpPr/>
          <p:nvPr/>
        </p:nvGrpSpPr>
        <p:grpSpPr>
          <a:xfrm rot="625775">
            <a:off x="5131215" y="3596059"/>
            <a:ext cx="288670" cy="288670"/>
            <a:chOff x="2590988" y="6826787"/>
            <a:chExt cx="288670" cy="288670"/>
          </a:xfrm>
        </p:grpSpPr>
        <p:sp>
          <p:nvSpPr>
            <p:cNvPr id="263" name="Cube 262">
              <a:extLst>
                <a:ext uri="{FF2B5EF4-FFF2-40B4-BE49-F238E27FC236}">
                  <a16:creationId xmlns:a16="http://schemas.microsoft.com/office/drawing/2014/main" id="{CCD1595D-620E-485F-A3B3-735FFD73DAB0}"/>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4" name="Ellipse 263">
              <a:extLst>
                <a:ext uri="{FF2B5EF4-FFF2-40B4-BE49-F238E27FC236}">
                  <a16:creationId xmlns:a16="http://schemas.microsoft.com/office/drawing/2014/main" id="{E04D92DA-9A46-4D75-9ED8-EEA85C1A797C}"/>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5" name="Ellipse 264">
              <a:extLst>
                <a:ext uri="{FF2B5EF4-FFF2-40B4-BE49-F238E27FC236}">
                  <a16:creationId xmlns:a16="http://schemas.microsoft.com/office/drawing/2014/main" id="{EA849D1B-5C8F-4AD8-9FFB-87904D4DB0F3}"/>
                </a:ext>
              </a:extLst>
            </p:cNvPr>
            <p:cNvSpPr/>
            <p:nvPr/>
          </p:nvSpPr>
          <p:spPr>
            <a:xfrm>
              <a:off x="2689342" y="696938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6" name="Ellipse 265">
              <a:extLst>
                <a:ext uri="{FF2B5EF4-FFF2-40B4-BE49-F238E27FC236}">
                  <a16:creationId xmlns:a16="http://schemas.microsoft.com/office/drawing/2014/main" id="{D2D478D7-603C-4FF1-AA31-1A79D679E544}"/>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7" name="Ellipse 266">
              <a:extLst>
                <a:ext uri="{FF2B5EF4-FFF2-40B4-BE49-F238E27FC236}">
                  <a16:creationId xmlns:a16="http://schemas.microsoft.com/office/drawing/2014/main" id="{F0F334CF-7985-4194-BCB0-A7CACCA65304}"/>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8" name="Ellipse 267">
              <a:extLst>
                <a:ext uri="{FF2B5EF4-FFF2-40B4-BE49-F238E27FC236}">
                  <a16:creationId xmlns:a16="http://schemas.microsoft.com/office/drawing/2014/main" id="{E36AF7CF-35A8-4DFA-B211-6DB7A444EE43}"/>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69" name="Image 268">
            <a:extLst>
              <a:ext uri="{FF2B5EF4-FFF2-40B4-BE49-F238E27FC236}">
                <a16:creationId xmlns:a16="http://schemas.microsoft.com/office/drawing/2014/main" id="{8BF3F137-F03F-49F6-9A63-F61AB972AF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9339" y="736920"/>
            <a:ext cx="2339998" cy="3240931"/>
          </a:xfrm>
          <a:prstGeom prst="rect">
            <a:avLst/>
          </a:prstGeom>
          <a:ln>
            <a:solidFill>
              <a:schemeClr val="bg1"/>
            </a:solidFill>
          </a:ln>
        </p:spPr>
      </p:pic>
      <p:sp>
        <p:nvSpPr>
          <p:cNvPr id="270" name="ZoneTexte 269">
            <a:extLst>
              <a:ext uri="{FF2B5EF4-FFF2-40B4-BE49-F238E27FC236}">
                <a16:creationId xmlns:a16="http://schemas.microsoft.com/office/drawing/2014/main" id="{5E5F84FF-2AAC-4A22-B57C-41DD49CB7848}"/>
              </a:ext>
            </a:extLst>
          </p:cNvPr>
          <p:cNvSpPr txBox="1"/>
          <p:nvPr/>
        </p:nvSpPr>
        <p:spPr>
          <a:xfrm>
            <a:off x="5536806" y="970168"/>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71" name="ZoneTexte 270">
            <a:extLst>
              <a:ext uri="{FF2B5EF4-FFF2-40B4-BE49-F238E27FC236}">
                <a16:creationId xmlns:a16="http://schemas.microsoft.com/office/drawing/2014/main" id="{0BBFDAA5-917F-42BC-A3BA-47C60E0E96B3}"/>
              </a:ext>
            </a:extLst>
          </p:cNvPr>
          <p:cNvSpPr txBox="1"/>
          <p:nvPr/>
        </p:nvSpPr>
        <p:spPr>
          <a:xfrm>
            <a:off x="5659153" y="1800064"/>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Hybrid OA</a:t>
            </a:r>
            <a:endParaRPr lang="fr-CH" sz="1400" dirty="0">
              <a:solidFill>
                <a:schemeClr val="bg1"/>
              </a:solidFill>
              <a:latin typeface="Century Gothic" panose="020B0502020202020204" pitchFamily="34" charset="0"/>
            </a:endParaRPr>
          </a:p>
        </p:txBody>
      </p:sp>
      <p:sp>
        <p:nvSpPr>
          <p:cNvPr id="272" name="ZoneTexte 271">
            <a:extLst>
              <a:ext uri="{FF2B5EF4-FFF2-40B4-BE49-F238E27FC236}">
                <a16:creationId xmlns:a16="http://schemas.microsoft.com/office/drawing/2014/main" id="{BF372DE9-49D7-426F-A426-AD9EE12C661C}"/>
              </a:ext>
            </a:extLst>
          </p:cNvPr>
          <p:cNvSpPr txBox="1"/>
          <p:nvPr/>
        </p:nvSpPr>
        <p:spPr>
          <a:xfrm>
            <a:off x="5656501" y="2566947"/>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24 months</a:t>
            </a:r>
            <a:endParaRPr lang="fr-CH" sz="1400" spc="-70" dirty="0">
              <a:solidFill>
                <a:schemeClr val="bg1"/>
              </a:solidFill>
              <a:latin typeface="Century Gothic" panose="020B0502020202020204" pitchFamily="34" charset="0"/>
            </a:endParaRPr>
          </a:p>
        </p:txBody>
      </p:sp>
      <p:sp>
        <p:nvSpPr>
          <p:cNvPr id="273" name="ZoneTexte 272">
            <a:extLst>
              <a:ext uri="{FF2B5EF4-FFF2-40B4-BE49-F238E27FC236}">
                <a16:creationId xmlns:a16="http://schemas.microsoft.com/office/drawing/2014/main" id="{5CE7524A-F6FE-4D04-AF5D-BC9B812F8B6D}"/>
              </a:ext>
            </a:extLst>
          </p:cNvPr>
          <p:cNvSpPr txBox="1"/>
          <p:nvPr/>
        </p:nvSpPr>
        <p:spPr>
          <a:xfrm>
            <a:off x="5659154" y="3170850"/>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5000 $</a:t>
            </a:r>
            <a:endParaRPr lang="fr-CH" sz="1400" dirty="0">
              <a:solidFill>
                <a:schemeClr val="bg1"/>
              </a:solidFill>
              <a:latin typeface="Century Gothic" panose="020B0502020202020204" pitchFamily="34" charset="0"/>
            </a:endParaRPr>
          </a:p>
        </p:txBody>
      </p:sp>
      <p:grpSp>
        <p:nvGrpSpPr>
          <p:cNvPr id="274" name="Groupe 273">
            <a:extLst>
              <a:ext uri="{FF2B5EF4-FFF2-40B4-BE49-F238E27FC236}">
                <a16:creationId xmlns:a16="http://schemas.microsoft.com/office/drawing/2014/main" id="{6CAD032D-896F-4EFA-8AC0-BCF282A75417}"/>
              </a:ext>
            </a:extLst>
          </p:cNvPr>
          <p:cNvGrpSpPr/>
          <p:nvPr/>
        </p:nvGrpSpPr>
        <p:grpSpPr>
          <a:xfrm>
            <a:off x="7233972" y="1036533"/>
            <a:ext cx="429578" cy="429578"/>
            <a:chOff x="1597259" y="2835323"/>
            <a:chExt cx="1065256" cy="1065256"/>
          </a:xfrm>
        </p:grpSpPr>
        <p:sp>
          <p:nvSpPr>
            <p:cNvPr id="275" name="Ellipse 274">
              <a:extLst>
                <a:ext uri="{FF2B5EF4-FFF2-40B4-BE49-F238E27FC236}">
                  <a16:creationId xmlns:a16="http://schemas.microsoft.com/office/drawing/2014/main" id="{C8D01F77-B2C3-4D36-818C-5933E0CA8499}"/>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6" name="Graphique 275" descr="Arbre à feuilles caduques">
              <a:extLst>
                <a:ext uri="{FF2B5EF4-FFF2-40B4-BE49-F238E27FC236}">
                  <a16:creationId xmlns:a16="http://schemas.microsoft.com/office/drawing/2014/main" id="{55575252-DD0E-41B6-A278-8034D005BF0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277" name="Larme 276">
            <a:extLst>
              <a:ext uri="{FF2B5EF4-FFF2-40B4-BE49-F238E27FC236}">
                <a16:creationId xmlns:a16="http://schemas.microsoft.com/office/drawing/2014/main" id="{A0336135-3A02-486C-8A51-668999FA9DF5}"/>
              </a:ext>
            </a:extLst>
          </p:cNvPr>
          <p:cNvSpPr/>
          <p:nvPr/>
        </p:nvSpPr>
        <p:spPr>
          <a:xfrm rot="5400000">
            <a:off x="6998775" y="3101480"/>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8" name="ZoneTexte 277">
            <a:extLst>
              <a:ext uri="{FF2B5EF4-FFF2-40B4-BE49-F238E27FC236}">
                <a16:creationId xmlns:a16="http://schemas.microsoft.com/office/drawing/2014/main" id="{D9F1E389-6EC0-4B74-842A-34D15A11E168}"/>
              </a:ext>
            </a:extLst>
          </p:cNvPr>
          <p:cNvSpPr txBox="1"/>
          <p:nvPr/>
        </p:nvSpPr>
        <p:spPr>
          <a:xfrm>
            <a:off x="7004770" y="3163741"/>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279" name="Arc plein 278">
            <a:extLst>
              <a:ext uri="{FF2B5EF4-FFF2-40B4-BE49-F238E27FC236}">
                <a16:creationId xmlns:a16="http://schemas.microsoft.com/office/drawing/2014/main" id="{6FB805F2-3040-4342-8452-83C136623B36}"/>
              </a:ext>
            </a:extLst>
          </p:cNvPr>
          <p:cNvSpPr/>
          <p:nvPr/>
        </p:nvSpPr>
        <p:spPr>
          <a:xfrm rot="2700000">
            <a:off x="6980847" y="3573056"/>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80" name="Arc plein 279">
            <a:extLst>
              <a:ext uri="{FF2B5EF4-FFF2-40B4-BE49-F238E27FC236}">
                <a16:creationId xmlns:a16="http://schemas.microsoft.com/office/drawing/2014/main" id="{C991B7BE-E528-465B-952F-40D0FE1EC755}"/>
              </a:ext>
            </a:extLst>
          </p:cNvPr>
          <p:cNvSpPr/>
          <p:nvPr/>
        </p:nvSpPr>
        <p:spPr>
          <a:xfrm rot="1342070">
            <a:off x="7285999" y="3724567"/>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281" name="Groupe 280">
            <a:extLst>
              <a:ext uri="{FF2B5EF4-FFF2-40B4-BE49-F238E27FC236}">
                <a16:creationId xmlns:a16="http://schemas.microsoft.com/office/drawing/2014/main" id="{5194505B-3B5F-44E0-9E75-5626169134B8}"/>
              </a:ext>
            </a:extLst>
          </p:cNvPr>
          <p:cNvGrpSpPr/>
          <p:nvPr/>
        </p:nvGrpSpPr>
        <p:grpSpPr>
          <a:xfrm rot="625775">
            <a:off x="7474187" y="3596059"/>
            <a:ext cx="288670" cy="288670"/>
            <a:chOff x="2590988" y="6826787"/>
            <a:chExt cx="288670" cy="288670"/>
          </a:xfrm>
        </p:grpSpPr>
        <p:sp>
          <p:nvSpPr>
            <p:cNvPr id="282" name="Cube 281">
              <a:extLst>
                <a:ext uri="{FF2B5EF4-FFF2-40B4-BE49-F238E27FC236}">
                  <a16:creationId xmlns:a16="http://schemas.microsoft.com/office/drawing/2014/main" id="{355513F9-FD13-47B1-9323-9723C713C054}"/>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3" name="Ellipse 282">
              <a:extLst>
                <a:ext uri="{FF2B5EF4-FFF2-40B4-BE49-F238E27FC236}">
                  <a16:creationId xmlns:a16="http://schemas.microsoft.com/office/drawing/2014/main" id="{B194431E-8719-4C4D-BF0B-C8706128A5F1}"/>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4" name="Ellipse 283">
              <a:extLst>
                <a:ext uri="{FF2B5EF4-FFF2-40B4-BE49-F238E27FC236}">
                  <a16:creationId xmlns:a16="http://schemas.microsoft.com/office/drawing/2014/main" id="{85AE631A-08D5-4C4E-8348-9DE23F8F21A7}"/>
                </a:ext>
              </a:extLst>
            </p:cNvPr>
            <p:cNvSpPr/>
            <p:nvPr/>
          </p:nvSpPr>
          <p:spPr>
            <a:xfrm>
              <a:off x="2689342" y="696938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5" name="Ellipse 284">
              <a:extLst>
                <a:ext uri="{FF2B5EF4-FFF2-40B4-BE49-F238E27FC236}">
                  <a16:creationId xmlns:a16="http://schemas.microsoft.com/office/drawing/2014/main" id="{7EBF3886-F2E2-49A2-881A-CDC91BEABBF5}"/>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6" name="Ellipse 285">
              <a:extLst>
                <a:ext uri="{FF2B5EF4-FFF2-40B4-BE49-F238E27FC236}">
                  <a16:creationId xmlns:a16="http://schemas.microsoft.com/office/drawing/2014/main" id="{44638C57-BD36-4193-B7FB-97576D7BD8A6}"/>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7" name="Ellipse 286">
              <a:extLst>
                <a:ext uri="{FF2B5EF4-FFF2-40B4-BE49-F238E27FC236}">
                  <a16:creationId xmlns:a16="http://schemas.microsoft.com/office/drawing/2014/main" id="{1634F10A-C9BB-46CC-BA2B-9175074B7270}"/>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88" name="Image 287">
            <a:extLst>
              <a:ext uri="{FF2B5EF4-FFF2-40B4-BE49-F238E27FC236}">
                <a16:creationId xmlns:a16="http://schemas.microsoft.com/office/drawing/2014/main" id="{DB38FED4-F0DF-4695-B176-0F1356C918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9337" y="727596"/>
            <a:ext cx="2339998" cy="3240931"/>
          </a:xfrm>
          <a:prstGeom prst="rect">
            <a:avLst/>
          </a:prstGeom>
          <a:ln>
            <a:solidFill>
              <a:schemeClr val="bg1"/>
            </a:solidFill>
          </a:ln>
        </p:spPr>
      </p:pic>
      <p:sp>
        <p:nvSpPr>
          <p:cNvPr id="289" name="ZoneTexte 288">
            <a:extLst>
              <a:ext uri="{FF2B5EF4-FFF2-40B4-BE49-F238E27FC236}">
                <a16:creationId xmlns:a16="http://schemas.microsoft.com/office/drawing/2014/main" id="{1647511E-D9B4-4217-A3E7-6466305B13A4}"/>
              </a:ext>
            </a:extLst>
          </p:cNvPr>
          <p:cNvSpPr txBox="1"/>
          <p:nvPr/>
        </p:nvSpPr>
        <p:spPr>
          <a:xfrm>
            <a:off x="7876804" y="960844"/>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90" name="ZoneTexte 289">
            <a:extLst>
              <a:ext uri="{FF2B5EF4-FFF2-40B4-BE49-F238E27FC236}">
                <a16:creationId xmlns:a16="http://schemas.microsoft.com/office/drawing/2014/main" id="{0AF5091F-A345-4D28-8182-FA9877F9D82C}"/>
              </a:ext>
            </a:extLst>
          </p:cNvPr>
          <p:cNvSpPr txBox="1"/>
          <p:nvPr/>
        </p:nvSpPr>
        <p:spPr>
          <a:xfrm>
            <a:off x="7999151" y="1790740"/>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Hybrid OA</a:t>
            </a:r>
            <a:endParaRPr lang="fr-CH" sz="1400" dirty="0">
              <a:solidFill>
                <a:schemeClr val="bg1"/>
              </a:solidFill>
              <a:latin typeface="Century Gothic" panose="020B0502020202020204" pitchFamily="34" charset="0"/>
            </a:endParaRPr>
          </a:p>
        </p:txBody>
      </p:sp>
      <p:sp>
        <p:nvSpPr>
          <p:cNvPr id="291" name="ZoneTexte 290">
            <a:extLst>
              <a:ext uri="{FF2B5EF4-FFF2-40B4-BE49-F238E27FC236}">
                <a16:creationId xmlns:a16="http://schemas.microsoft.com/office/drawing/2014/main" id="{0F334EC1-9347-4B5B-A9AD-2B5EC70CF382}"/>
              </a:ext>
            </a:extLst>
          </p:cNvPr>
          <p:cNvSpPr txBox="1"/>
          <p:nvPr/>
        </p:nvSpPr>
        <p:spPr>
          <a:xfrm>
            <a:off x="7996499" y="2557623"/>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24 months</a:t>
            </a:r>
            <a:endParaRPr lang="fr-CH" sz="1400" spc="-70" dirty="0">
              <a:solidFill>
                <a:schemeClr val="bg1"/>
              </a:solidFill>
              <a:latin typeface="Century Gothic" panose="020B0502020202020204" pitchFamily="34" charset="0"/>
            </a:endParaRPr>
          </a:p>
        </p:txBody>
      </p:sp>
      <p:sp>
        <p:nvSpPr>
          <p:cNvPr id="292" name="ZoneTexte 291">
            <a:extLst>
              <a:ext uri="{FF2B5EF4-FFF2-40B4-BE49-F238E27FC236}">
                <a16:creationId xmlns:a16="http://schemas.microsoft.com/office/drawing/2014/main" id="{73397DBF-FE06-4967-8947-30BAC16450F5}"/>
              </a:ext>
            </a:extLst>
          </p:cNvPr>
          <p:cNvSpPr txBox="1"/>
          <p:nvPr/>
        </p:nvSpPr>
        <p:spPr>
          <a:xfrm>
            <a:off x="7999152" y="3161526"/>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5000 $</a:t>
            </a:r>
            <a:endParaRPr lang="fr-CH" sz="1400" dirty="0">
              <a:solidFill>
                <a:schemeClr val="bg1"/>
              </a:solidFill>
              <a:latin typeface="Century Gothic" panose="020B0502020202020204" pitchFamily="34" charset="0"/>
            </a:endParaRPr>
          </a:p>
        </p:txBody>
      </p:sp>
      <p:grpSp>
        <p:nvGrpSpPr>
          <p:cNvPr id="293" name="Groupe 292">
            <a:extLst>
              <a:ext uri="{FF2B5EF4-FFF2-40B4-BE49-F238E27FC236}">
                <a16:creationId xmlns:a16="http://schemas.microsoft.com/office/drawing/2014/main" id="{29033F9C-03F1-4C50-BAD8-EC2BFFAADA89}"/>
              </a:ext>
            </a:extLst>
          </p:cNvPr>
          <p:cNvGrpSpPr/>
          <p:nvPr/>
        </p:nvGrpSpPr>
        <p:grpSpPr>
          <a:xfrm>
            <a:off x="9573970" y="1027209"/>
            <a:ext cx="429578" cy="429578"/>
            <a:chOff x="1597259" y="2835323"/>
            <a:chExt cx="1065256" cy="1065256"/>
          </a:xfrm>
        </p:grpSpPr>
        <p:sp>
          <p:nvSpPr>
            <p:cNvPr id="294" name="Ellipse 293">
              <a:extLst>
                <a:ext uri="{FF2B5EF4-FFF2-40B4-BE49-F238E27FC236}">
                  <a16:creationId xmlns:a16="http://schemas.microsoft.com/office/drawing/2014/main" id="{35CE4F88-E22A-46C6-AA86-0B30C414A732}"/>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5" name="Graphique 294" descr="Arbre à feuilles caduques">
              <a:extLst>
                <a:ext uri="{FF2B5EF4-FFF2-40B4-BE49-F238E27FC236}">
                  <a16:creationId xmlns:a16="http://schemas.microsoft.com/office/drawing/2014/main" id="{F76CC8F0-E859-429F-9E43-4B3F05FEACD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296" name="Larme 295">
            <a:extLst>
              <a:ext uri="{FF2B5EF4-FFF2-40B4-BE49-F238E27FC236}">
                <a16:creationId xmlns:a16="http://schemas.microsoft.com/office/drawing/2014/main" id="{3925E4E0-2870-4D71-8D7D-1560C5B2752D}"/>
              </a:ext>
            </a:extLst>
          </p:cNvPr>
          <p:cNvSpPr/>
          <p:nvPr/>
        </p:nvSpPr>
        <p:spPr>
          <a:xfrm rot="5400000">
            <a:off x="9338773" y="3092156"/>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7" name="ZoneTexte 296">
            <a:extLst>
              <a:ext uri="{FF2B5EF4-FFF2-40B4-BE49-F238E27FC236}">
                <a16:creationId xmlns:a16="http://schemas.microsoft.com/office/drawing/2014/main" id="{9FAAE08A-4054-458C-84AB-32D40940EC3C}"/>
              </a:ext>
            </a:extLst>
          </p:cNvPr>
          <p:cNvSpPr txBox="1"/>
          <p:nvPr/>
        </p:nvSpPr>
        <p:spPr>
          <a:xfrm>
            <a:off x="9344768" y="3154417"/>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298" name="Arc plein 297">
            <a:extLst>
              <a:ext uri="{FF2B5EF4-FFF2-40B4-BE49-F238E27FC236}">
                <a16:creationId xmlns:a16="http://schemas.microsoft.com/office/drawing/2014/main" id="{92035097-85B1-4BF4-824D-99BEAB88DC3A}"/>
              </a:ext>
            </a:extLst>
          </p:cNvPr>
          <p:cNvSpPr/>
          <p:nvPr/>
        </p:nvSpPr>
        <p:spPr>
          <a:xfrm rot="2700000">
            <a:off x="9320845" y="3563732"/>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9" name="Arc plein 298">
            <a:extLst>
              <a:ext uri="{FF2B5EF4-FFF2-40B4-BE49-F238E27FC236}">
                <a16:creationId xmlns:a16="http://schemas.microsoft.com/office/drawing/2014/main" id="{5EB59E4B-006B-42D9-9C95-541C4C21266C}"/>
              </a:ext>
            </a:extLst>
          </p:cNvPr>
          <p:cNvSpPr/>
          <p:nvPr/>
        </p:nvSpPr>
        <p:spPr>
          <a:xfrm rot="1342070">
            <a:off x="9625997" y="3715243"/>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300" name="Groupe 299">
            <a:extLst>
              <a:ext uri="{FF2B5EF4-FFF2-40B4-BE49-F238E27FC236}">
                <a16:creationId xmlns:a16="http://schemas.microsoft.com/office/drawing/2014/main" id="{F0E753B6-1F92-454C-8FF5-111A1C1B252F}"/>
              </a:ext>
            </a:extLst>
          </p:cNvPr>
          <p:cNvGrpSpPr/>
          <p:nvPr/>
        </p:nvGrpSpPr>
        <p:grpSpPr>
          <a:xfrm rot="625775">
            <a:off x="9814185" y="3586735"/>
            <a:ext cx="288670" cy="288670"/>
            <a:chOff x="2590988" y="6826787"/>
            <a:chExt cx="288670" cy="288670"/>
          </a:xfrm>
        </p:grpSpPr>
        <p:sp>
          <p:nvSpPr>
            <p:cNvPr id="301" name="Cube 300">
              <a:extLst>
                <a:ext uri="{FF2B5EF4-FFF2-40B4-BE49-F238E27FC236}">
                  <a16:creationId xmlns:a16="http://schemas.microsoft.com/office/drawing/2014/main" id="{8E467815-EEB8-4D16-BEC7-C3726C8085AC}"/>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2" name="Ellipse 301">
              <a:extLst>
                <a:ext uri="{FF2B5EF4-FFF2-40B4-BE49-F238E27FC236}">
                  <a16:creationId xmlns:a16="http://schemas.microsoft.com/office/drawing/2014/main" id="{D3492A17-EFED-4FCD-A041-4E1E180D6A71}"/>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3" name="Ellipse 302">
              <a:extLst>
                <a:ext uri="{FF2B5EF4-FFF2-40B4-BE49-F238E27FC236}">
                  <a16:creationId xmlns:a16="http://schemas.microsoft.com/office/drawing/2014/main" id="{C9D7CEDE-6839-4CBF-B551-4BBC4ADB73B1}"/>
                </a:ext>
              </a:extLst>
            </p:cNvPr>
            <p:cNvSpPr/>
            <p:nvPr/>
          </p:nvSpPr>
          <p:spPr>
            <a:xfrm>
              <a:off x="2689342" y="696938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4" name="Ellipse 303">
              <a:extLst>
                <a:ext uri="{FF2B5EF4-FFF2-40B4-BE49-F238E27FC236}">
                  <a16:creationId xmlns:a16="http://schemas.microsoft.com/office/drawing/2014/main" id="{D4726C76-6C3D-4F56-BF31-188510789A7D}"/>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5" name="Ellipse 304">
              <a:extLst>
                <a:ext uri="{FF2B5EF4-FFF2-40B4-BE49-F238E27FC236}">
                  <a16:creationId xmlns:a16="http://schemas.microsoft.com/office/drawing/2014/main" id="{A2F0434A-E182-4CF3-B0CF-E04FF956EAD1}"/>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6" name="Ellipse 305">
              <a:extLst>
                <a:ext uri="{FF2B5EF4-FFF2-40B4-BE49-F238E27FC236}">
                  <a16:creationId xmlns:a16="http://schemas.microsoft.com/office/drawing/2014/main" id="{AA82B430-2B60-449F-857D-7DE7BBAA56D5}"/>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07" name="Image 306">
            <a:extLst>
              <a:ext uri="{FF2B5EF4-FFF2-40B4-BE49-F238E27FC236}">
                <a16:creationId xmlns:a16="http://schemas.microsoft.com/office/drawing/2014/main" id="{7E32D5E2-ECB3-4008-9A61-2054B6828A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8957" y="727596"/>
            <a:ext cx="2339998" cy="3240931"/>
          </a:xfrm>
          <a:prstGeom prst="rect">
            <a:avLst/>
          </a:prstGeom>
          <a:ln>
            <a:solidFill>
              <a:schemeClr val="bg1"/>
            </a:solidFill>
          </a:ln>
        </p:spPr>
      </p:pic>
      <p:sp>
        <p:nvSpPr>
          <p:cNvPr id="308" name="ZoneTexte 307">
            <a:extLst>
              <a:ext uri="{FF2B5EF4-FFF2-40B4-BE49-F238E27FC236}">
                <a16:creationId xmlns:a16="http://schemas.microsoft.com/office/drawing/2014/main" id="{7781E769-EE54-4F80-AC9F-1CD2BE264DB3}"/>
              </a:ext>
            </a:extLst>
          </p:cNvPr>
          <p:cNvSpPr txBox="1"/>
          <p:nvPr/>
        </p:nvSpPr>
        <p:spPr>
          <a:xfrm>
            <a:off x="10206424" y="960844"/>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309" name="ZoneTexte 308">
            <a:extLst>
              <a:ext uri="{FF2B5EF4-FFF2-40B4-BE49-F238E27FC236}">
                <a16:creationId xmlns:a16="http://schemas.microsoft.com/office/drawing/2014/main" id="{B3B84F9A-0A6D-424B-BFF5-1E50CE4E3A66}"/>
              </a:ext>
            </a:extLst>
          </p:cNvPr>
          <p:cNvSpPr txBox="1"/>
          <p:nvPr/>
        </p:nvSpPr>
        <p:spPr>
          <a:xfrm>
            <a:off x="10328771" y="1790740"/>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Hybrid OA</a:t>
            </a:r>
            <a:endParaRPr lang="fr-CH" sz="1400" dirty="0">
              <a:solidFill>
                <a:schemeClr val="bg1"/>
              </a:solidFill>
              <a:latin typeface="Century Gothic" panose="020B0502020202020204" pitchFamily="34" charset="0"/>
            </a:endParaRPr>
          </a:p>
        </p:txBody>
      </p:sp>
      <p:sp>
        <p:nvSpPr>
          <p:cNvPr id="310" name="ZoneTexte 309">
            <a:extLst>
              <a:ext uri="{FF2B5EF4-FFF2-40B4-BE49-F238E27FC236}">
                <a16:creationId xmlns:a16="http://schemas.microsoft.com/office/drawing/2014/main" id="{B56C0E6C-6902-4859-B43C-B31ED11EEE04}"/>
              </a:ext>
            </a:extLst>
          </p:cNvPr>
          <p:cNvSpPr txBox="1"/>
          <p:nvPr/>
        </p:nvSpPr>
        <p:spPr>
          <a:xfrm>
            <a:off x="10326119" y="2557623"/>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24 months</a:t>
            </a:r>
            <a:endParaRPr lang="fr-CH" sz="1400" spc="-70" dirty="0">
              <a:solidFill>
                <a:schemeClr val="bg1"/>
              </a:solidFill>
              <a:latin typeface="Century Gothic" panose="020B0502020202020204" pitchFamily="34" charset="0"/>
            </a:endParaRPr>
          </a:p>
        </p:txBody>
      </p:sp>
      <p:sp>
        <p:nvSpPr>
          <p:cNvPr id="311" name="ZoneTexte 310">
            <a:extLst>
              <a:ext uri="{FF2B5EF4-FFF2-40B4-BE49-F238E27FC236}">
                <a16:creationId xmlns:a16="http://schemas.microsoft.com/office/drawing/2014/main" id="{B724E1E7-7F79-4AC4-9E0A-BABBF5943AC3}"/>
              </a:ext>
            </a:extLst>
          </p:cNvPr>
          <p:cNvSpPr txBox="1"/>
          <p:nvPr/>
        </p:nvSpPr>
        <p:spPr>
          <a:xfrm>
            <a:off x="10328772" y="3161526"/>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5000 $</a:t>
            </a:r>
            <a:endParaRPr lang="fr-CH" sz="1400" dirty="0">
              <a:solidFill>
                <a:schemeClr val="bg1"/>
              </a:solidFill>
              <a:latin typeface="Century Gothic" panose="020B0502020202020204" pitchFamily="34" charset="0"/>
            </a:endParaRPr>
          </a:p>
        </p:txBody>
      </p:sp>
      <p:grpSp>
        <p:nvGrpSpPr>
          <p:cNvPr id="312" name="Groupe 311">
            <a:extLst>
              <a:ext uri="{FF2B5EF4-FFF2-40B4-BE49-F238E27FC236}">
                <a16:creationId xmlns:a16="http://schemas.microsoft.com/office/drawing/2014/main" id="{907570B1-B4AB-4AF4-A14E-256AF984CEA6}"/>
              </a:ext>
            </a:extLst>
          </p:cNvPr>
          <p:cNvGrpSpPr/>
          <p:nvPr/>
        </p:nvGrpSpPr>
        <p:grpSpPr>
          <a:xfrm>
            <a:off x="11903590" y="1027209"/>
            <a:ext cx="429578" cy="429578"/>
            <a:chOff x="1597259" y="2835323"/>
            <a:chExt cx="1065256" cy="1065256"/>
          </a:xfrm>
        </p:grpSpPr>
        <p:sp>
          <p:nvSpPr>
            <p:cNvPr id="313" name="Ellipse 312">
              <a:extLst>
                <a:ext uri="{FF2B5EF4-FFF2-40B4-BE49-F238E27FC236}">
                  <a16:creationId xmlns:a16="http://schemas.microsoft.com/office/drawing/2014/main" id="{33972971-02C0-4FA2-BA50-7E843187E329}"/>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4" name="Graphique 313" descr="Arbre à feuilles caduques">
              <a:extLst>
                <a:ext uri="{FF2B5EF4-FFF2-40B4-BE49-F238E27FC236}">
                  <a16:creationId xmlns:a16="http://schemas.microsoft.com/office/drawing/2014/main" id="{68B858CE-6D34-445A-9165-1643223952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315" name="Larme 314">
            <a:extLst>
              <a:ext uri="{FF2B5EF4-FFF2-40B4-BE49-F238E27FC236}">
                <a16:creationId xmlns:a16="http://schemas.microsoft.com/office/drawing/2014/main" id="{BD986AEB-5078-43C2-9E28-5A7C80C98B23}"/>
              </a:ext>
            </a:extLst>
          </p:cNvPr>
          <p:cNvSpPr/>
          <p:nvPr/>
        </p:nvSpPr>
        <p:spPr>
          <a:xfrm rot="5400000">
            <a:off x="11668393" y="3092156"/>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6" name="ZoneTexte 315">
            <a:extLst>
              <a:ext uri="{FF2B5EF4-FFF2-40B4-BE49-F238E27FC236}">
                <a16:creationId xmlns:a16="http://schemas.microsoft.com/office/drawing/2014/main" id="{9AA5CFF9-F215-440A-8F7B-A4C560C0AF91}"/>
              </a:ext>
            </a:extLst>
          </p:cNvPr>
          <p:cNvSpPr txBox="1"/>
          <p:nvPr/>
        </p:nvSpPr>
        <p:spPr>
          <a:xfrm>
            <a:off x="11674388" y="3154417"/>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6 months</a:t>
            </a:r>
            <a:endParaRPr lang="fr-CH" sz="1000" dirty="0">
              <a:solidFill>
                <a:schemeClr val="bg1"/>
              </a:solidFill>
              <a:latin typeface="Century Gothic" panose="020B0502020202020204" pitchFamily="34" charset="0"/>
            </a:endParaRPr>
          </a:p>
        </p:txBody>
      </p:sp>
      <p:sp>
        <p:nvSpPr>
          <p:cNvPr id="317" name="Arc plein 316">
            <a:extLst>
              <a:ext uri="{FF2B5EF4-FFF2-40B4-BE49-F238E27FC236}">
                <a16:creationId xmlns:a16="http://schemas.microsoft.com/office/drawing/2014/main" id="{CEBC2867-0CBA-436A-9A30-8920455E2C83}"/>
              </a:ext>
            </a:extLst>
          </p:cNvPr>
          <p:cNvSpPr/>
          <p:nvPr/>
        </p:nvSpPr>
        <p:spPr>
          <a:xfrm rot="2700000">
            <a:off x="11650465" y="3563732"/>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18" name="Arc plein 317">
            <a:extLst>
              <a:ext uri="{FF2B5EF4-FFF2-40B4-BE49-F238E27FC236}">
                <a16:creationId xmlns:a16="http://schemas.microsoft.com/office/drawing/2014/main" id="{5EAC666D-B6D8-48E3-BC18-A266AD879B5D}"/>
              </a:ext>
            </a:extLst>
          </p:cNvPr>
          <p:cNvSpPr/>
          <p:nvPr/>
        </p:nvSpPr>
        <p:spPr>
          <a:xfrm rot="1342070">
            <a:off x="11955617" y="3715243"/>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319" name="Groupe 318">
            <a:extLst>
              <a:ext uri="{FF2B5EF4-FFF2-40B4-BE49-F238E27FC236}">
                <a16:creationId xmlns:a16="http://schemas.microsoft.com/office/drawing/2014/main" id="{A9EAEC3A-2D2B-4541-B85D-F0544D3D391D}"/>
              </a:ext>
            </a:extLst>
          </p:cNvPr>
          <p:cNvGrpSpPr/>
          <p:nvPr/>
        </p:nvGrpSpPr>
        <p:grpSpPr>
          <a:xfrm rot="625775">
            <a:off x="12143805" y="3586735"/>
            <a:ext cx="288670" cy="288670"/>
            <a:chOff x="2590988" y="6826787"/>
            <a:chExt cx="288670" cy="288670"/>
          </a:xfrm>
        </p:grpSpPr>
        <p:sp>
          <p:nvSpPr>
            <p:cNvPr id="320" name="Cube 319">
              <a:extLst>
                <a:ext uri="{FF2B5EF4-FFF2-40B4-BE49-F238E27FC236}">
                  <a16:creationId xmlns:a16="http://schemas.microsoft.com/office/drawing/2014/main" id="{36BCB7BA-68A2-41FC-B1CE-C1300C389C38}"/>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1" name="Ellipse 320">
              <a:extLst>
                <a:ext uri="{FF2B5EF4-FFF2-40B4-BE49-F238E27FC236}">
                  <a16:creationId xmlns:a16="http://schemas.microsoft.com/office/drawing/2014/main" id="{4214DB9D-5824-4730-B0B2-7D05F6E7A8CA}"/>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2" name="Ellipse 321">
              <a:extLst>
                <a:ext uri="{FF2B5EF4-FFF2-40B4-BE49-F238E27FC236}">
                  <a16:creationId xmlns:a16="http://schemas.microsoft.com/office/drawing/2014/main" id="{8EAED86B-3AF1-4B7D-A172-EB63622A6934}"/>
                </a:ext>
              </a:extLst>
            </p:cNvPr>
            <p:cNvSpPr/>
            <p:nvPr/>
          </p:nvSpPr>
          <p:spPr>
            <a:xfrm>
              <a:off x="2689342" y="696938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3" name="Ellipse 322">
              <a:extLst>
                <a:ext uri="{FF2B5EF4-FFF2-40B4-BE49-F238E27FC236}">
                  <a16:creationId xmlns:a16="http://schemas.microsoft.com/office/drawing/2014/main" id="{0CF9485A-E9A9-43A0-9757-D9AE8A1B82A6}"/>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4" name="Ellipse 323">
              <a:extLst>
                <a:ext uri="{FF2B5EF4-FFF2-40B4-BE49-F238E27FC236}">
                  <a16:creationId xmlns:a16="http://schemas.microsoft.com/office/drawing/2014/main" id="{B34CE60C-B3FE-4A59-A228-79581FC53219}"/>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5" name="Ellipse 324">
              <a:extLst>
                <a:ext uri="{FF2B5EF4-FFF2-40B4-BE49-F238E27FC236}">
                  <a16:creationId xmlns:a16="http://schemas.microsoft.com/office/drawing/2014/main" id="{32B78B35-D8B2-4760-BBC7-89EBE58D28DD}"/>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06" name="Image 205">
            <a:extLst>
              <a:ext uri="{FF2B5EF4-FFF2-40B4-BE49-F238E27FC236}">
                <a16:creationId xmlns:a16="http://schemas.microsoft.com/office/drawing/2014/main" id="{32DF6BD5-4962-40E6-9ADE-01524C9A92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4430" y="7227142"/>
            <a:ext cx="2339998" cy="3240931"/>
          </a:xfrm>
          <a:prstGeom prst="rect">
            <a:avLst/>
          </a:prstGeom>
          <a:ln>
            <a:solidFill>
              <a:schemeClr val="bg1"/>
            </a:solidFill>
          </a:ln>
        </p:spPr>
      </p:pic>
      <p:sp>
        <p:nvSpPr>
          <p:cNvPr id="326" name="ZoneTexte 325">
            <a:extLst>
              <a:ext uri="{FF2B5EF4-FFF2-40B4-BE49-F238E27FC236}">
                <a16:creationId xmlns:a16="http://schemas.microsoft.com/office/drawing/2014/main" id="{5207B4C6-7752-432C-A2FF-E5AA3BA2E147}"/>
              </a:ext>
            </a:extLst>
          </p:cNvPr>
          <p:cNvSpPr txBox="1"/>
          <p:nvPr/>
        </p:nvSpPr>
        <p:spPr>
          <a:xfrm>
            <a:off x="7861897" y="7460390"/>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327" name="ZoneTexte 326">
            <a:extLst>
              <a:ext uri="{FF2B5EF4-FFF2-40B4-BE49-F238E27FC236}">
                <a16:creationId xmlns:a16="http://schemas.microsoft.com/office/drawing/2014/main" id="{8EADF8FB-C9FD-4C24-ACDA-A885A72E8EE4}"/>
              </a:ext>
            </a:extLst>
          </p:cNvPr>
          <p:cNvSpPr txBox="1"/>
          <p:nvPr/>
        </p:nvSpPr>
        <p:spPr>
          <a:xfrm>
            <a:off x="7984244" y="8290286"/>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err="1">
                <a:solidFill>
                  <a:schemeClr val="bg1"/>
                </a:solidFill>
                <a:latin typeface="Century Gothic" panose="020B0502020202020204" pitchFamily="34" charset="0"/>
              </a:rPr>
              <a:t>Traditional</a:t>
            </a:r>
            <a:endParaRPr lang="fr-CH" sz="1400" dirty="0">
              <a:solidFill>
                <a:schemeClr val="bg1"/>
              </a:solidFill>
              <a:latin typeface="Century Gothic" panose="020B0502020202020204" pitchFamily="34" charset="0"/>
            </a:endParaRPr>
          </a:p>
        </p:txBody>
      </p:sp>
      <p:sp>
        <p:nvSpPr>
          <p:cNvPr id="328" name="ZoneTexte 327">
            <a:extLst>
              <a:ext uri="{FF2B5EF4-FFF2-40B4-BE49-F238E27FC236}">
                <a16:creationId xmlns:a16="http://schemas.microsoft.com/office/drawing/2014/main" id="{73420470-2289-47D3-9468-625205C67D79}"/>
              </a:ext>
            </a:extLst>
          </p:cNvPr>
          <p:cNvSpPr txBox="1"/>
          <p:nvPr/>
        </p:nvSpPr>
        <p:spPr>
          <a:xfrm>
            <a:off x="7996201" y="8979938"/>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6 months</a:t>
            </a:r>
            <a:endParaRPr lang="fr-CH" sz="1400" spc="-70" dirty="0">
              <a:solidFill>
                <a:schemeClr val="bg1"/>
              </a:solidFill>
              <a:latin typeface="Century Gothic" panose="020B0502020202020204" pitchFamily="34" charset="0"/>
            </a:endParaRPr>
          </a:p>
        </p:txBody>
      </p:sp>
      <p:sp>
        <p:nvSpPr>
          <p:cNvPr id="329" name="ZoneTexte 328">
            <a:extLst>
              <a:ext uri="{FF2B5EF4-FFF2-40B4-BE49-F238E27FC236}">
                <a16:creationId xmlns:a16="http://schemas.microsoft.com/office/drawing/2014/main" id="{B9051FB4-1A84-4232-9AE3-942EB09C2647}"/>
              </a:ext>
            </a:extLst>
          </p:cNvPr>
          <p:cNvSpPr txBox="1"/>
          <p:nvPr/>
        </p:nvSpPr>
        <p:spPr>
          <a:xfrm>
            <a:off x="7984245" y="9661072"/>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grpSp>
        <p:nvGrpSpPr>
          <p:cNvPr id="330" name="Groupe 329">
            <a:extLst>
              <a:ext uri="{FF2B5EF4-FFF2-40B4-BE49-F238E27FC236}">
                <a16:creationId xmlns:a16="http://schemas.microsoft.com/office/drawing/2014/main" id="{F1066BD3-5BE2-4754-89A0-AF83BB3712A3}"/>
              </a:ext>
            </a:extLst>
          </p:cNvPr>
          <p:cNvGrpSpPr/>
          <p:nvPr/>
        </p:nvGrpSpPr>
        <p:grpSpPr>
          <a:xfrm>
            <a:off x="9559063" y="7526755"/>
            <a:ext cx="429578" cy="429578"/>
            <a:chOff x="1597259" y="2835323"/>
            <a:chExt cx="1065256" cy="1065256"/>
          </a:xfrm>
        </p:grpSpPr>
        <p:sp>
          <p:nvSpPr>
            <p:cNvPr id="331" name="Ellipse 330">
              <a:extLst>
                <a:ext uri="{FF2B5EF4-FFF2-40B4-BE49-F238E27FC236}">
                  <a16:creationId xmlns:a16="http://schemas.microsoft.com/office/drawing/2014/main" id="{4DEB1261-EF48-4013-AEA7-E32CFEC0A596}"/>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32" name="Graphique 331" descr="Arbre à feuilles caduques">
              <a:extLst>
                <a:ext uri="{FF2B5EF4-FFF2-40B4-BE49-F238E27FC236}">
                  <a16:creationId xmlns:a16="http://schemas.microsoft.com/office/drawing/2014/main" id="{5B2C7972-E79B-42A7-A3A4-FC1B966BB97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333" name="Larme 332">
            <a:extLst>
              <a:ext uri="{FF2B5EF4-FFF2-40B4-BE49-F238E27FC236}">
                <a16:creationId xmlns:a16="http://schemas.microsoft.com/office/drawing/2014/main" id="{F2AF3060-9BBF-48E7-B4E7-483EB464E184}"/>
              </a:ext>
            </a:extLst>
          </p:cNvPr>
          <p:cNvSpPr/>
          <p:nvPr/>
        </p:nvSpPr>
        <p:spPr>
          <a:xfrm rot="5400000">
            <a:off x="9323866" y="9591702"/>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4" name="ZoneTexte 333">
            <a:extLst>
              <a:ext uri="{FF2B5EF4-FFF2-40B4-BE49-F238E27FC236}">
                <a16:creationId xmlns:a16="http://schemas.microsoft.com/office/drawing/2014/main" id="{AB25ACC2-D576-49A0-9BB6-DEFA94A35759}"/>
              </a:ext>
            </a:extLst>
          </p:cNvPr>
          <p:cNvSpPr txBox="1"/>
          <p:nvPr/>
        </p:nvSpPr>
        <p:spPr>
          <a:xfrm>
            <a:off x="9329861" y="9653963"/>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0 months</a:t>
            </a:r>
            <a:endParaRPr lang="fr-CH" sz="1000" dirty="0">
              <a:solidFill>
                <a:schemeClr val="bg1"/>
              </a:solidFill>
              <a:latin typeface="Century Gothic" panose="020B0502020202020204" pitchFamily="34" charset="0"/>
            </a:endParaRPr>
          </a:p>
        </p:txBody>
      </p:sp>
      <p:sp>
        <p:nvSpPr>
          <p:cNvPr id="335" name="Arc plein 334">
            <a:extLst>
              <a:ext uri="{FF2B5EF4-FFF2-40B4-BE49-F238E27FC236}">
                <a16:creationId xmlns:a16="http://schemas.microsoft.com/office/drawing/2014/main" id="{3697AC9D-9AD3-47A2-A10C-B7AEE7760BE5}"/>
              </a:ext>
            </a:extLst>
          </p:cNvPr>
          <p:cNvSpPr/>
          <p:nvPr/>
        </p:nvSpPr>
        <p:spPr>
          <a:xfrm rot="2700000">
            <a:off x="9305938" y="10063278"/>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36" name="Arc plein 335">
            <a:extLst>
              <a:ext uri="{FF2B5EF4-FFF2-40B4-BE49-F238E27FC236}">
                <a16:creationId xmlns:a16="http://schemas.microsoft.com/office/drawing/2014/main" id="{DBD4A26B-7CC9-4D2F-A724-9C91F73D3A78}"/>
              </a:ext>
            </a:extLst>
          </p:cNvPr>
          <p:cNvSpPr/>
          <p:nvPr/>
        </p:nvSpPr>
        <p:spPr>
          <a:xfrm rot="1342070">
            <a:off x="9611090" y="10214789"/>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337" name="Groupe 336">
            <a:extLst>
              <a:ext uri="{FF2B5EF4-FFF2-40B4-BE49-F238E27FC236}">
                <a16:creationId xmlns:a16="http://schemas.microsoft.com/office/drawing/2014/main" id="{64CE0FA8-40EA-4266-A880-6F0894F1CBFC}"/>
              </a:ext>
            </a:extLst>
          </p:cNvPr>
          <p:cNvGrpSpPr/>
          <p:nvPr/>
        </p:nvGrpSpPr>
        <p:grpSpPr>
          <a:xfrm rot="625775">
            <a:off x="9799278" y="10086281"/>
            <a:ext cx="288670" cy="288670"/>
            <a:chOff x="2590988" y="6826787"/>
            <a:chExt cx="288670" cy="288670"/>
          </a:xfrm>
        </p:grpSpPr>
        <p:sp>
          <p:nvSpPr>
            <p:cNvPr id="338" name="Cube 337">
              <a:extLst>
                <a:ext uri="{FF2B5EF4-FFF2-40B4-BE49-F238E27FC236}">
                  <a16:creationId xmlns:a16="http://schemas.microsoft.com/office/drawing/2014/main" id="{7A7B851C-D8D4-4A09-9222-A9024D7EEA7A}"/>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9" name="Ellipse 338">
              <a:extLst>
                <a:ext uri="{FF2B5EF4-FFF2-40B4-BE49-F238E27FC236}">
                  <a16:creationId xmlns:a16="http://schemas.microsoft.com/office/drawing/2014/main" id="{71EF1D86-45EE-4881-BCEA-29589F635850}"/>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0" name="Ellipse 339">
              <a:extLst>
                <a:ext uri="{FF2B5EF4-FFF2-40B4-BE49-F238E27FC236}">
                  <a16:creationId xmlns:a16="http://schemas.microsoft.com/office/drawing/2014/main" id="{7BE7BD13-35BD-4DEB-9F92-3051343081E8}"/>
                </a:ext>
              </a:extLst>
            </p:cNvPr>
            <p:cNvSpPr/>
            <p:nvPr/>
          </p:nvSpPr>
          <p:spPr>
            <a:xfrm>
              <a:off x="2689342" y="696938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1" name="Ellipse 340">
              <a:extLst>
                <a:ext uri="{FF2B5EF4-FFF2-40B4-BE49-F238E27FC236}">
                  <a16:creationId xmlns:a16="http://schemas.microsoft.com/office/drawing/2014/main" id="{8D187E5A-280E-4D94-9811-E9AF8ECF3CA9}"/>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2" name="Ellipse 341">
              <a:extLst>
                <a:ext uri="{FF2B5EF4-FFF2-40B4-BE49-F238E27FC236}">
                  <a16:creationId xmlns:a16="http://schemas.microsoft.com/office/drawing/2014/main" id="{BE98D6DD-4B66-4C68-B08C-57796972136A}"/>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3" name="Ellipse 342">
              <a:extLst>
                <a:ext uri="{FF2B5EF4-FFF2-40B4-BE49-F238E27FC236}">
                  <a16:creationId xmlns:a16="http://schemas.microsoft.com/office/drawing/2014/main" id="{73AB1249-87A5-403C-ACC5-257651F63C2A}"/>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44" name="Image 343">
            <a:extLst>
              <a:ext uri="{FF2B5EF4-FFF2-40B4-BE49-F238E27FC236}">
                <a16:creationId xmlns:a16="http://schemas.microsoft.com/office/drawing/2014/main" id="{F9979BB3-55F8-4A85-B24B-F45AF886D0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1350" y="7227142"/>
            <a:ext cx="2339998" cy="3240931"/>
          </a:xfrm>
          <a:prstGeom prst="rect">
            <a:avLst/>
          </a:prstGeom>
          <a:ln>
            <a:solidFill>
              <a:schemeClr val="bg1"/>
            </a:solidFill>
          </a:ln>
        </p:spPr>
      </p:pic>
      <p:sp>
        <p:nvSpPr>
          <p:cNvPr id="345" name="ZoneTexte 344">
            <a:extLst>
              <a:ext uri="{FF2B5EF4-FFF2-40B4-BE49-F238E27FC236}">
                <a16:creationId xmlns:a16="http://schemas.microsoft.com/office/drawing/2014/main" id="{2C6C3A08-9EF5-414A-9837-E820A4D733DA}"/>
              </a:ext>
            </a:extLst>
          </p:cNvPr>
          <p:cNvSpPr txBox="1"/>
          <p:nvPr/>
        </p:nvSpPr>
        <p:spPr>
          <a:xfrm>
            <a:off x="10208817" y="7460390"/>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346" name="ZoneTexte 345">
            <a:extLst>
              <a:ext uri="{FF2B5EF4-FFF2-40B4-BE49-F238E27FC236}">
                <a16:creationId xmlns:a16="http://schemas.microsoft.com/office/drawing/2014/main" id="{DA50F67E-D4CE-4897-BBD1-C5E531CA2599}"/>
              </a:ext>
            </a:extLst>
          </p:cNvPr>
          <p:cNvSpPr txBox="1"/>
          <p:nvPr/>
        </p:nvSpPr>
        <p:spPr>
          <a:xfrm>
            <a:off x="10331164" y="8290286"/>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err="1">
                <a:solidFill>
                  <a:schemeClr val="bg1"/>
                </a:solidFill>
                <a:latin typeface="Century Gothic" panose="020B0502020202020204" pitchFamily="34" charset="0"/>
              </a:rPr>
              <a:t>Traditional</a:t>
            </a:r>
            <a:endParaRPr lang="fr-CH" sz="1400" dirty="0">
              <a:solidFill>
                <a:schemeClr val="bg1"/>
              </a:solidFill>
              <a:latin typeface="Century Gothic" panose="020B0502020202020204" pitchFamily="34" charset="0"/>
            </a:endParaRPr>
          </a:p>
        </p:txBody>
      </p:sp>
      <p:sp>
        <p:nvSpPr>
          <p:cNvPr id="347" name="ZoneTexte 346">
            <a:extLst>
              <a:ext uri="{FF2B5EF4-FFF2-40B4-BE49-F238E27FC236}">
                <a16:creationId xmlns:a16="http://schemas.microsoft.com/office/drawing/2014/main" id="{84C65375-5740-49E0-B87B-AE04D3FB9267}"/>
              </a:ext>
            </a:extLst>
          </p:cNvPr>
          <p:cNvSpPr txBox="1"/>
          <p:nvPr/>
        </p:nvSpPr>
        <p:spPr>
          <a:xfrm>
            <a:off x="10343121" y="8979938"/>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Embargo 6 months</a:t>
            </a:r>
            <a:endParaRPr lang="fr-CH" sz="1400" spc="-70" dirty="0">
              <a:solidFill>
                <a:schemeClr val="bg1"/>
              </a:solidFill>
              <a:latin typeface="Century Gothic" panose="020B0502020202020204" pitchFamily="34" charset="0"/>
            </a:endParaRPr>
          </a:p>
        </p:txBody>
      </p:sp>
      <p:sp>
        <p:nvSpPr>
          <p:cNvPr id="348" name="ZoneTexte 347">
            <a:extLst>
              <a:ext uri="{FF2B5EF4-FFF2-40B4-BE49-F238E27FC236}">
                <a16:creationId xmlns:a16="http://schemas.microsoft.com/office/drawing/2014/main" id="{9A37BE80-FB6B-40BB-9D35-B765F46AEA4E}"/>
              </a:ext>
            </a:extLst>
          </p:cNvPr>
          <p:cNvSpPr txBox="1"/>
          <p:nvPr/>
        </p:nvSpPr>
        <p:spPr>
          <a:xfrm>
            <a:off x="10331165" y="9661072"/>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grpSp>
        <p:nvGrpSpPr>
          <p:cNvPr id="349" name="Groupe 348">
            <a:extLst>
              <a:ext uri="{FF2B5EF4-FFF2-40B4-BE49-F238E27FC236}">
                <a16:creationId xmlns:a16="http://schemas.microsoft.com/office/drawing/2014/main" id="{65D57D75-4B2C-46EB-9401-2CD0DD94043B}"/>
              </a:ext>
            </a:extLst>
          </p:cNvPr>
          <p:cNvGrpSpPr/>
          <p:nvPr/>
        </p:nvGrpSpPr>
        <p:grpSpPr>
          <a:xfrm>
            <a:off x="11905983" y="7526755"/>
            <a:ext cx="429578" cy="429578"/>
            <a:chOff x="1597259" y="2835323"/>
            <a:chExt cx="1065256" cy="1065256"/>
          </a:xfrm>
        </p:grpSpPr>
        <p:sp>
          <p:nvSpPr>
            <p:cNvPr id="350" name="Ellipse 349">
              <a:extLst>
                <a:ext uri="{FF2B5EF4-FFF2-40B4-BE49-F238E27FC236}">
                  <a16:creationId xmlns:a16="http://schemas.microsoft.com/office/drawing/2014/main" id="{841C1410-2026-4D91-9130-FAD833D07304}"/>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51" name="Graphique 350" descr="Arbre à feuilles caduques">
              <a:extLst>
                <a:ext uri="{FF2B5EF4-FFF2-40B4-BE49-F238E27FC236}">
                  <a16:creationId xmlns:a16="http://schemas.microsoft.com/office/drawing/2014/main" id="{EB2D73AA-F06F-411F-9637-47922D61CB1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352" name="Larme 351">
            <a:extLst>
              <a:ext uri="{FF2B5EF4-FFF2-40B4-BE49-F238E27FC236}">
                <a16:creationId xmlns:a16="http://schemas.microsoft.com/office/drawing/2014/main" id="{025F7244-C2C3-46D5-8207-C6BB93FB5420}"/>
              </a:ext>
            </a:extLst>
          </p:cNvPr>
          <p:cNvSpPr/>
          <p:nvPr/>
        </p:nvSpPr>
        <p:spPr>
          <a:xfrm rot="5400000">
            <a:off x="11670786" y="9591702"/>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3" name="ZoneTexte 352">
            <a:extLst>
              <a:ext uri="{FF2B5EF4-FFF2-40B4-BE49-F238E27FC236}">
                <a16:creationId xmlns:a16="http://schemas.microsoft.com/office/drawing/2014/main" id="{7DFACABA-409E-462C-B5FF-924F1EB6AB09}"/>
              </a:ext>
            </a:extLst>
          </p:cNvPr>
          <p:cNvSpPr txBox="1"/>
          <p:nvPr/>
        </p:nvSpPr>
        <p:spPr>
          <a:xfrm>
            <a:off x="11676781" y="9653963"/>
            <a:ext cx="853743" cy="407804"/>
          </a:xfrm>
          <a:prstGeom prst="rect">
            <a:avLst/>
          </a:prstGeom>
          <a:noFill/>
        </p:spPr>
        <p:txBody>
          <a:bodyPr wrap="square" rtlCol="0">
            <a:spAutoFit/>
          </a:bodyPr>
          <a:lstStyle/>
          <a:p>
            <a:pPr algn="ctr"/>
            <a:r>
              <a:rPr lang="fr-FR" sz="1000" b="1" dirty="0">
                <a:solidFill>
                  <a:schemeClr val="bg1"/>
                </a:solidFill>
                <a:latin typeface="Century Gothic" panose="020B0502020202020204" pitchFamily="34" charset="0"/>
              </a:rPr>
              <a:t>Nego</a:t>
            </a:r>
          </a:p>
          <a:p>
            <a:pPr algn="ctr"/>
            <a:r>
              <a:rPr lang="fr-FR" sz="1000" dirty="0">
                <a:solidFill>
                  <a:schemeClr val="bg1"/>
                </a:solidFill>
                <a:latin typeface="Century Gothic" panose="020B0502020202020204" pitchFamily="34" charset="0"/>
              </a:rPr>
              <a:t>0 months</a:t>
            </a:r>
            <a:endParaRPr lang="fr-CH" sz="1000" dirty="0">
              <a:solidFill>
                <a:schemeClr val="bg1"/>
              </a:solidFill>
              <a:latin typeface="Century Gothic" panose="020B0502020202020204" pitchFamily="34" charset="0"/>
            </a:endParaRPr>
          </a:p>
        </p:txBody>
      </p:sp>
      <p:sp>
        <p:nvSpPr>
          <p:cNvPr id="354" name="Arc plein 353">
            <a:extLst>
              <a:ext uri="{FF2B5EF4-FFF2-40B4-BE49-F238E27FC236}">
                <a16:creationId xmlns:a16="http://schemas.microsoft.com/office/drawing/2014/main" id="{9E565967-29C3-4068-928E-CC7CF4B8B1B8}"/>
              </a:ext>
            </a:extLst>
          </p:cNvPr>
          <p:cNvSpPr/>
          <p:nvPr/>
        </p:nvSpPr>
        <p:spPr>
          <a:xfrm rot="2700000">
            <a:off x="11652858" y="10063278"/>
            <a:ext cx="325949" cy="292438"/>
          </a:xfrm>
          <a:prstGeom prst="blockArc">
            <a:avLst>
              <a:gd name="adj1" fmla="val 11518609"/>
              <a:gd name="adj2" fmla="val 19968694"/>
              <a:gd name="adj3" fmla="val 0"/>
            </a:avLst>
          </a:prstGeom>
          <a:solidFill>
            <a:schemeClr val="bg1"/>
          </a:solidFill>
          <a:ln>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55" name="Arc plein 354">
            <a:extLst>
              <a:ext uri="{FF2B5EF4-FFF2-40B4-BE49-F238E27FC236}">
                <a16:creationId xmlns:a16="http://schemas.microsoft.com/office/drawing/2014/main" id="{2BD959E4-043F-4EB9-A648-E50D37A76A49}"/>
              </a:ext>
            </a:extLst>
          </p:cNvPr>
          <p:cNvSpPr/>
          <p:nvPr/>
        </p:nvSpPr>
        <p:spPr>
          <a:xfrm rot="1342070">
            <a:off x="11958010" y="10214789"/>
            <a:ext cx="196004" cy="175853"/>
          </a:xfrm>
          <a:prstGeom prst="blockArc">
            <a:avLst>
              <a:gd name="adj1" fmla="val 10836202"/>
              <a:gd name="adj2" fmla="val 20368498"/>
              <a:gd name="adj3" fmla="val 0"/>
            </a:avLst>
          </a:prstGeom>
          <a:solidFill>
            <a:schemeClr val="bg1"/>
          </a:solidFill>
          <a:ln>
            <a:solidFill>
              <a:srgbClr val="FF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356" name="Groupe 355">
            <a:extLst>
              <a:ext uri="{FF2B5EF4-FFF2-40B4-BE49-F238E27FC236}">
                <a16:creationId xmlns:a16="http://schemas.microsoft.com/office/drawing/2014/main" id="{7E27633D-1E26-4597-A161-2AC876004955}"/>
              </a:ext>
            </a:extLst>
          </p:cNvPr>
          <p:cNvGrpSpPr/>
          <p:nvPr/>
        </p:nvGrpSpPr>
        <p:grpSpPr>
          <a:xfrm rot="625775">
            <a:off x="12146198" y="10086281"/>
            <a:ext cx="288670" cy="288670"/>
            <a:chOff x="2590988" y="6826787"/>
            <a:chExt cx="288670" cy="288670"/>
          </a:xfrm>
        </p:grpSpPr>
        <p:sp>
          <p:nvSpPr>
            <p:cNvPr id="357" name="Cube 356">
              <a:extLst>
                <a:ext uri="{FF2B5EF4-FFF2-40B4-BE49-F238E27FC236}">
                  <a16:creationId xmlns:a16="http://schemas.microsoft.com/office/drawing/2014/main" id="{0852F37F-B02D-4230-B15D-75FC4947F981}"/>
                </a:ext>
              </a:extLst>
            </p:cNvPr>
            <p:cNvSpPr/>
            <p:nvPr/>
          </p:nvSpPr>
          <p:spPr>
            <a:xfrm>
              <a:off x="2590988" y="6826787"/>
              <a:ext cx="288670" cy="288670"/>
            </a:xfrm>
            <a:prstGeom prst="cube">
              <a:avLst>
                <a:gd name="adj" fmla="val 162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8" name="Ellipse 357">
              <a:extLst>
                <a:ext uri="{FF2B5EF4-FFF2-40B4-BE49-F238E27FC236}">
                  <a16:creationId xmlns:a16="http://schemas.microsoft.com/office/drawing/2014/main" id="{A42AB45D-7B9C-4700-BDC3-19345D81DB90}"/>
                </a:ext>
              </a:extLst>
            </p:cNvPr>
            <p:cNvSpPr/>
            <p:nvPr/>
          </p:nvSpPr>
          <p:spPr>
            <a:xfrm>
              <a:off x="2757154"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9" name="Ellipse 358">
              <a:extLst>
                <a:ext uri="{FF2B5EF4-FFF2-40B4-BE49-F238E27FC236}">
                  <a16:creationId xmlns:a16="http://schemas.microsoft.com/office/drawing/2014/main" id="{AB683218-239F-4585-8248-61CBDFCF51BE}"/>
                </a:ext>
              </a:extLst>
            </p:cNvPr>
            <p:cNvSpPr/>
            <p:nvPr/>
          </p:nvSpPr>
          <p:spPr>
            <a:xfrm>
              <a:off x="2689342" y="696938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0" name="Ellipse 359">
              <a:extLst>
                <a:ext uri="{FF2B5EF4-FFF2-40B4-BE49-F238E27FC236}">
                  <a16:creationId xmlns:a16="http://schemas.microsoft.com/office/drawing/2014/main" id="{467829A0-6268-4C87-B2B6-BBE8D4F7E525}"/>
                </a:ext>
              </a:extLst>
            </p:cNvPr>
            <p:cNvSpPr/>
            <p:nvPr/>
          </p:nvSpPr>
          <p:spPr>
            <a:xfrm>
              <a:off x="2622361"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1" name="Ellipse 360">
              <a:extLst>
                <a:ext uri="{FF2B5EF4-FFF2-40B4-BE49-F238E27FC236}">
                  <a16:creationId xmlns:a16="http://schemas.microsoft.com/office/drawing/2014/main" id="{BC0A3CAC-BDAC-4569-9274-885E2E063676}"/>
                </a:ext>
              </a:extLst>
            </p:cNvPr>
            <p:cNvSpPr/>
            <p:nvPr/>
          </p:nvSpPr>
          <p:spPr>
            <a:xfrm>
              <a:off x="2757154" y="704320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2" name="Ellipse 361">
              <a:extLst>
                <a:ext uri="{FF2B5EF4-FFF2-40B4-BE49-F238E27FC236}">
                  <a16:creationId xmlns:a16="http://schemas.microsoft.com/office/drawing/2014/main" id="{3456A2E1-D321-45AD-818B-1BEA280AC00B}"/>
                </a:ext>
              </a:extLst>
            </p:cNvPr>
            <p:cNvSpPr/>
            <p:nvPr/>
          </p:nvSpPr>
          <p:spPr>
            <a:xfrm>
              <a:off x="2622361" y="68982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32236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Rectangle 322">
            <a:extLst>
              <a:ext uri="{FF2B5EF4-FFF2-40B4-BE49-F238E27FC236}">
                <a16:creationId xmlns:a16="http://schemas.microsoft.com/office/drawing/2014/main" id="{A1C87CCA-FC5C-4DED-8250-B302736049C6}"/>
              </a:ext>
            </a:extLst>
          </p:cNvPr>
          <p:cNvSpPr/>
          <p:nvPr/>
        </p:nvSpPr>
        <p:spPr>
          <a:xfrm>
            <a:off x="4354" y="467397"/>
            <a:ext cx="14520635" cy="102244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24" name="Groupe 323">
            <a:extLst>
              <a:ext uri="{FF2B5EF4-FFF2-40B4-BE49-F238E27FC236}">
                <a16:creationId xmlns:a16="http://schemas.microsoft.com/office/drawing/2014/main" id="{12B15D5A-23FB-4D88-8F84-DD840052433E}"/>
              </a:ext>
            </a:extLst>
          </p:cNvPr>
          <p:cNvGrpSpPr/>
          <p:nvPr/>
        </p:nvGrpSpPr>
        <p:grpSpPr>
          <a:xfrm>
            <a:off x="14408958" y="-44959"/>
            <a:ext cx="820138" cy="820138"/>
            <a:chOff x="6236281" y="4269350"/>
            <a:chExt cx="2646788" cy="2646788"/>
          </a:xfrm>
        </p:grpSpPr>
        <p:pic>
          <p:nvPicPr>
            <p:cNvPr id="325" name="Graphique 324" descr="Ciseaux">
              <a:extLst>
                <a:ext uri="{FF2B5EF4-FFF2-40B4-BE49-F238E27FC236}">
                  <a16:creationId xmlns:a16="http://schemas.microsoft.com/office/drawing/2014/main" id="{0D6FDF72-C2B9-497D-AC69-E8AC5ABA4C4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3680796">
              <a:off x="6899857" y="4913208"/>
              <a:ext cx="1319638" cy="1319638"/>
            </a:xfrm>
            <a:prstGeom prst="rect">
              <a:avLst/>
            </a:prstGeom>
          </p:spPr>
        </p:pic>
        <p:sp>
          <p:nvSpPr>
            <p:cNvPr id="326" name="Signe de multiplication 325">
              <a:extLst>
                <a:ext uri="{FF2B5EF4-FFF2-40B4-BE49-F238E27FC236}">
                  <a16:creationId xmlns:a16="http://schemas.microsoft.com/office/drawing/2014/main" id="{1A53EE06-4599-4788-B2FA-969D5E2059BF}"/>
                </a:ext>
              </a:extLst>
            </p:cNvPr>
            <p:cNvSpPr/>
            <p:nvPr/>
          </p:nvSpPr>
          <p:spPr>
            <a:xfrm>
              <a:off x="6236281" y="4269350"/>
              <a:ext cx="2646788" cy="2646788"/>
            </a:xfrm>
            <a:prstGeom prst="mathMultiply">
              <a:avLst>
                <a:gd name="adj1" fmla="val 16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ZoneTexte 4">
            <a:extLst>
              <a:ext uri="{FF2B5EF4-FFF2-40B4-BE49-F238E27FC236}">
                <a16:creationId xmlns:a16="http://schemas.microsoft.com/office/drawing/2014/main" id="{16B1267E-E5F1-4EEA-A11F-6F6B408922A5}"/>
              </a:ext>
            </a:extLst>
          </p:cNvPr>
          <p:cNvSpPr txBox="1"/>
          <p:nvPr/>
        </p:nvSpPr>
        <p:spPr>
          <a:xfrm>
            <a:off x="-79307" y="65800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399" name="ZoneTexte 398">
            <a:extLst>
              <a:ext uri="{FF2B5EF4-FFF2-40B4-BE49-F238E27FC236}">
                <a16:creationId xmlns:a16="http://schemas.microsoft.com/office/drawing/2014/main" id="{3B9BD26B-9D36-4C6D-BB91-CA102E05CA5A}"/>
              </a:ext>
            </a:extLst>
          </p:cNvPr>
          <p:cNvSpPr txBox="1"/>
          <p:nvPr/>
        </p:nvSpPr>
        <p:spPr>
          <a:xfrm>
            <a:off x="572620" y="109002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a:t>
            </a:r>
            <a:r>
              <a:rPr lang="fr-CH" sz="1050" dirty="0">
                <a:solidFill>
                  <a:srgbClr val="00B050"/>
                </a:solidFill>
                <a:latin typeface="Century Gothic" panose="020B0502020202020204" pitchFamily="34" charset="0"/>
              </a:rPr>
              <a:t> </a:t>
            </a:r>
            <a:r>
              <a:rPr lang="fr-CH" sz="1050" dirty="0">
                <a:solidFill>
                  <a:schemeClr val="bg1"/>
                </a:solidFill>
                <a:latin typeface="Century Gothic" panose="020B0502020202020204" pitchFamily="34" charset="0"/>
              </a:rPr>
              <a:t>monOApoly		 monOApoly		 monOApoly		monOApoly		</a:t>
            </a:r>
            <a:endParaRPr lang="fr-FR" sz="1050" dirty="0">
              <a:solidFill>
                <a:schemeClr val="bg1"/>
              </a:solidFill>
              <a:latin typeface="Century Gothic" panose="020B0502020202020204" pitchFamily="34" charset="0"/>
            </a:endParaRPr>
          </a:p>
        </p:txBody>
      </p:sp>
      <p:sp>
        <p:nvSpPr>
          <p:cNvPr id="411" name="ZoneTexte 410">
            <a:extLst>
              <a:ext uri="{FF2B5EF4-FFF2-40B4-BE49-F238E27FC236}">
                <a16:creationId xmlns:a16="http://schemas.microsoft.com/office/drawing/2014/main" id="{243EAAE7-A8B2-434C-988B-EF7E434E535A}"/>
              </a:ext>
            </a:extLst>
          </p:cNvPr>
          <p:cNvSpPr txBox="1"/>
          <p:nvPr/>
        </p:nvSpPr>
        <p:spPr>
          <a:xfrm>
            <a:off x="-80997" y="152205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22" name="ZoneTexte 421">
            <a:extLst>
              <a:ext uri="{FF2B5EF4-FFF2-40B4-BE49-F238E27FC236}">
                <a16:creationId xmlns:a16="http://schemas.microsoft.com/office/drawing/2014/main" id="{832D7DE9-0DC3-46A9-9EFF-822A9C39A75A}"/>
              </a:ext>
            </a:extLst>
          </p:cNvPr>
          <p:cNvSpPr txBox="1"/>
          <p:nvPr/>
        </p:nvSpPr>
        <p:spPr>
          <a:xfrm>
            <a:off x="570930" y="195407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34" name="ZoneTexte 433">
            <a:extLst>
              <a:ext uri="{FF2B5EF4-FFF2-40B4-BE49-F238E27FC236}">
                <a16:creationId xmlns:a16="http://schemas.microsoft.com/office/drawing/2014/main" id="{AA7D168B-BAFA-4733-AA41-DC466C135D6A}"/>
              </a:ext>
            </a:extLst>
          </p:cNvPr>
          <p:cNvSpPr txBox="1"/>
          <p:nvPr/>
        </p:nvSpPr>
        <p:spPr>
          <a:xfrm>
            <a:off x="-80997" y="238610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45" name="ZoneTexte 444">
            <a:extLst>
              <a:ext uri="{FF2B5EF4-FFF2-40B4-BE49-F238E27FC236}">
                <a16:creationId xmlns:a16="http://schemas.microsoft.com/office/drawing/2014/main" id="{7DF61A80-FBAE-4458-AAAD-41E04BA6BA76}"/>
              </a:ext>
            </a:extLst>
          </p:cNvPr>
          <p:cNvSpPr txBox="1"/>
          <p:nvPr/>
        </p:nvSpPr>
        <p:spPr>
          <a:xfrm>
            <a:off x="570930" y="281812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57" name="ZoneTexte 456">
            <a:extLst>
              <a:ext uri="{FF2B5EF4-FFF2-40B4-BE49-F238E27FC236}">
                <a16:creationId xmlns:a16="http://schemas.microsoft.com/office/drawing/2014/main" id="{FB439593-BB33-4343-B7F4-5D28BF237100}"/>
              </a:ext>
            </a:extLst>
          </p:cNvPr>
          <p:cNvSpPr txBox="1"/>
          <p:nvPr/>
        </p:nvSpPr>
        <p:spPr>
          <a:xfrm>
            <a:off x="-82687" y="325015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68" name="ZoneTexte 467">
            <a:extLst>
              <a:ext uri="{FF2B5EF4-FFF2-40B4-BE49-F238E27FC236}">
                <a16:creationId xmlns:a16="http://schemas.microsoft.com/office/drawing/2014/main" id="{25C4A1B9-6E63-445F-B738-BD1AB2F76C60}"/>
              </a:ext>
            </a:extLst>
          </p:cNvPr>
          <p:cNvSpPr txBox="1"/>
          <p:nvPr/>
        </p:nvSpPr>
        <p:spPr>
          <a:xfrm>
            <a:off x="569240" y="368217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80" name="ZoneTexte 479">
            <a:extLst>
              <a:ext uri="{FF2B5EF4-FFF2-40B4-BE49-F238E27FC236}">
                <a16:creationId xmlns:a16="http://schemas.microsoft.com/office/drawing/2014/main" id="{4C626F8D-EE6D-4081-B8CE-0E583B30C0B7}"/>
              </a:ext>
            </a:extLst>
          </p:cNvPr>
          <p:cNvSpPr txBox="1"/>
          <p:nvPr/>
        </p:nvSpPr>
        <p:spPr>
          <a:xfrm>
            <a:off x="-79307" y="411420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491" name="ZoneTexte 490">
            <a:extLst>
              <a:ext uri="{FF2B5EF4-FFF2-40B4-BE49-F238E27FC236}">
                <a16:creationId xmlns:a16="http://schemas.microsoft.com/office/drawing/2014/main" id="{F3CAC083-3FA4-4B21-8693-7D4395FF0EC2}"/>
              </a:ext>
            </a:extLst>
          </p:cNvPr>
          <p:cNvSpPr txBox="1"/>
          <p:nvPr/>
        </p:nvSpPr>
        <p:spPr>
          <a:xfrm>
            <a:off x="572620" y="454622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03" name="ZoneTexte 502">
            <a:extLst>
              <a:ext uri="{FF2B5EF4-FFF2-40B4-BE49-F238E27FC236}">
                <a16:creationId xmlns:a16="http://schemas.microsoft.com/office/drawing/2014/main" id="{B3BC6E55-5FEC-4E2E-B57D-CC128B61ED37}"/>
              </a:ext>
            </a:extLst>
          </p:cNvPr>
          <p:cNvSpPr txBox="1"/>
          <p:nvPr/>
        </p:nvSpPr>
        <p:spPr>
          <a:xfrm>
            <a:off x="-80997" y="497825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14" name="ZoneTexte 513">
            <a:extLst>
              <a:ext uri="{FF2B5EF4-FFF2-40B4-BE49-F238E27FC236}">
                <a16:creationId xmlns:a16="http://schemas.microsoft.com/office/drawing/2014/main" id="{664B3CA7-587E-498E-905D-BB4D3383D67A}"/>
              </a:ext>
            </a:extLst>
          </p:cNvPr>
          <p:cNvSpPr txBox="1"/>
          <p:nvPr/>
        </p:nvSpPr>
        <p:spPr>
          <a:xfrm>
            <a:off x="570930" y="541027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26" name="ZoneTexte 525">
            <a:extLst>
              <a:ext uri="{FF2B5EF4-FFF2-40B4-BE49-F238E27FC236}">
                <a16:creationId xmlns:a16="http://schemas.microsoft.com/office/drawing/2014/main" id="{3E91BF86-9F6D-4A03-8D9F-ED922DF5AC67}"/>
              </a:ext>
            </a:extLst>
          </p:cNvPr>
          <p:cNvSpPr txBox="1"/>
          <p:nvPr/>
        </p:nvSpPr>
        <p:spPr>
          <a:xfrm>
            <a:off x="-80997" y="584230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37" name="ZoneTexte 536">
            <a:extLst>
              <a:ext uri="{FF2B5EF4-FFF2-40B4-BE49-F238E27FC236}">
                <a16:creationId xmlns:a16="http://schemas.microsoft.com/office/drawing/2014/main" id="{B9DF9807-BE61-425D-9D41-9258625FD2AA}"/>
              </a:ext>
            </a:extLst>
          </p:cNvPr>
          <p:cNvSpPr txBox="1"/>
          <p:nvPr/>
        </p:nvSpPr>
        <p:spPr>
          <a:xfrm>
            <a:off x="570930" y="627432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49" name="ZoneTexte 548">
            <a:extLst>
              <a:ext uri="{FF2B5EF4-FFF2-40B4-BE49-F238E27FC236}">
                <a16:creationId xmlns:a16="http://schemas.microsoft.com/office/drawing/2014/main" id="{F6B5A6A6-3589-4731-9221-7F3159D7C042}"/>
              </a:ext>
            </a:extLst>
          </p:cNvPr>
          <p:cNvSpPr txBox="1"/>
          <p:nvPr/>
        </p:nvSpPr>
        <p:spPr>
          <a:xfrm>
            <a:off x="-82687" y="670635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60" name="ZoneTexte 559">
            <a:extLst>
              <a:ext uri="{FF2B5EF4-FFF2-40B4-BE49-F238E27FC236}">
                <a16:creationId xmlns:a16="http://schemas.microsoft.com/office/drawing/2014/main" id="{7090EC4E-1E1A-443F-9B9E-F25306CCE798}"/>
              </a:ext>
            </a:extLst>
          </p:cNvPr>
          <p:cNvSpPr txBox="1"/>
          <p:nvPr/>
        </p:nvSpPr>
        <p:spPr>
          <a:xfrm>
            <a:off x="569240" y="713837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72" name="ZoneTexte 571">
            <a:extLst>
              <a:ext uri="{FF2B5EF4-FFF2-40B4-BE49-F238E27FC236}">
                <a16:creationId xmlns:a16="http://schemas.microsoft.com/office/drawing/2014/main" id="{8301ADF4-0F6F-4B0A-84F7-841BB45F15DE}"/>
              </a:ext>
            </a:extLst>
          </p:cNvPr>
          <p:cNvSpPr txBox="1"/>
          <p:nvPr/>
        </p:nvSpPr>
        <p:spPr>
          <a:xfrm>
            <a:off x="-79307" y="7615788"/>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83" name="ZoneTexte 582">
            <a:extLst>
              <a:ext uri="{FF2B5EF4-FFF2-40B4-BE49-F238E27FC236}">
                <a16:creationId xmlns:a16="http://schemas.microsoft.com/office/drawing/2014/main" id="{0F21FC0F-1F6B-458D-A559-82072708924E}"/>
              </a:ext>
            </a:extLst>
          </p:cNvPr>
          <p:cNvSpPr txBox="1"/>
          <p:nvPr/>
        </p:nvSpPr>
        <p:spPr>
          <a:xfrm>
            <a:off x="572620" y="8047813"/>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595" name="ZoneTexte 594">
            <a:extLst>
              <a:ext uri="{FF2B5EF4-FFF2-40B4-BE49-F238E27FC236}">
                <a16:creationId xmlns:a16="http://schemas.microsoft.com/office/drawing/2014/main" id="{13E8AC33-6B57-4D19-8F5B-26E54704CE84}"/>
              </a:ext>
            </a:extLst>
          </p:cNvPr>
          <p:cNvSpPr txBox="1"/>
          <p:nvPr/>
        </p:nvSpPr>
        <p:spPr>
          <a:xfrm>
            <a:off x="-80997" y="8479838"/>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606" name="ZoneTexte 605">
            <a:extLst>
              <a:ext uri="{FF2B5EF4-FFF2-40B4-BE49-F238E27FC236}">
                <a16:creationId xmlns:a16="http://schemas.microsoft.com/office/drawing/2014/main" id="{084F6E28-F79A-4951-993C-61CC6BBB06C7}"/>
              </a:ext>
            </a:extLst>
          </p:cNvPr>
          <p:cNvSpPr txBox="1"/>
          <p:nvPr/>
        </p:nvSpPr>
        <p:spPr>
          <a:xfrm>
            <a:off x="570930" y="8911863"/>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618" name="ZoneTexte 617">
            <a:extLst>
              <a:ext uri="{FF2B5EF4-FFF2-40B4-BE49-F238E27FC236}">
                <a16:creationId xmlns:a16="http://schemas.microsoft.com/office/drawing/2014/main" id="{1E0216FD-BF0D-4786-8055-447ABEFB8F60}"/>
              </a:ext>
            </a:extLst>
          </p:cNvPr>
          <p:cNvSpPr txBox="1"/>
          <p:nvPr/>
        </p:nvSpPr>
        <p:spPr>
          <a:xfrm>
            <a:off x="-80997" y="9343888"/>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629" name="ZoneTexte 628">
            <a:extLst>
              <a:ext uri="{FF2B5EF4-FFF2-40B4-BE49-F238E27FC236}">
                <a16:creationId xmlns:a16="http://schemas.microsoft.com/office/drawing/2014/main" id="{1DDAAF56-2F51-4F14-90D6-F1491A2D2D90}"/>
              </a:ext>
            </a:extLst>
          </p:cNvPr>
          <p:cNvSpPr txBox="1"/>
          <p:nvPr/>
        </p:nvSpPr>
        <p:spPr>
          <a:xfrm>
            <a:off x="570930" y="9775913"/>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641" name="ZoneTexte 640">
            <a:extLst>
              <a:ext uri="{FF2B5EF4-FFF2-40B4-BE49-F238E27FC236}">
                <a16:creationId xmlns:a16="http://schemas.microsoft.com/office/drawing/2014/main" id="{7930A6DF-9799-4DB9-9A4F-21373B175073}"/>
              </a:ext>
            </a:extLst>
          </p:cNvPr>
          <p:cNvSpPr txBox="1"/>
          <p:nvPr/>
        </p:nvSpPr>
        <p:spPr>
          <a:xfrm>
            <a:off x="-82687" y="10186166"/>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270" name="Graphique 269" descr="Arbre à feuilles caduques">
            <a:extLst>
              <a:ext uri="{FF2B5EF4-FFF2-40B4-BE49-F238E27FC236}">
                <a16:creationId xmlns:a16="http://schemas.microsoft.com/office/drawing/2014/main" id="{A2294427-EBDE-42DD-BC60-1E58E746AF9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552183"/>
            <a:ext cx="432000" cy="432000"/>
          </a:xfrm>
          <a:prstGeom prst="rect">
            <a:avLst/>
          </a:prstGeom>
          <a:effectLst>
            <a:outerShdw blurRad="50800" dist="38100" dir="2700000" algn="tl" rotWithShape="0">
              <a:prstClr val="black">
                <a:alpha val="40000"/>
              </a:prstClr>
            </a:outerShdw>
          </a:effectLst>
        </p:spPr>
      </p:pic>
      <p:pic>
        <p:nvPicPr>
          <p:cNvPr id="271" name="Graphique 270" descr="Arbre à feuilles caduques">
            <a:extLst>
              <a:ext uri="{FF2B5EF4-FFF2-40B4-BE49-F238E27FC236}">
                <a16:creationId xmlns:a16="http://schemas.microsoft.com/office/drawing/2014/main" id="{9E44E4FC-5150-4413-81EC-7822BBDAB6E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542277"/>
            <a:ext cx="432000" cy="432000"/>
          </a:xfrm>
          <a:prstGeom prst="rect">
            <a:avLst/>
          </a:prstGeom>
          <a:effectLst>
            <a:outerShdw blurRad="50800" dist="38100" dir="2700000" algn="tl" rotWithShape="0">
              <a:prstClr val="black">
                <a:alpha val="40000"/>
              </a:prstClr>
            </a:outerShdw>
          </a:effectLst>
        </p:spPr>
      </p:pic>
      <p:pic>
        <p:nvPicPr>
          <p:cNvPr id="272" name="Graphique 271" descr="Arbre à feuilles caduques">
            <a:extLst>
              <a:ext uri="{FF2B5EF4-FFF2-40B4-BE49-F238E27FC236}">
                <a16:creationId xmlns:a16="http://schemas.microsoft.com/office/drawing/2014/main" id="{7CC8A596-DFB6-4FDC-B204-CF929FDA57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542277"/>
            <a:ext cx="432000" cy="432000"/>
          </a:xfrm>
          <a:prstGeom prst="rect">
            <a:avLst/>
          </a:prstGeom>
          <a:effectLst>
            <a:outerShdw blurRad="50800" dist="38100" dir="2700000" algn="tl" rotWithShape="0">
              <a:prstClr val="black">
                <a:alpha val="40000"/>
              </a:prstClr>
            </a:outerShdw>
          </a:effectLst>
        </p:spPr>
      </p:pic>
      <p:pic>
        <p:nvPicPr>
          <p:cNvPr id="273" name="Graphique 272" descr="Arbre à feuilles caduques">
            <a:extLst>
              <a:ext uri="{FF2B5EF4-FFF2-40B4-BE49-F238E27FC236}">
                <a16:creationId xmlns:a16="http://schemas.microsoft.com/office/drawing/2014/main" id="{F3E9C936-5EBE-42CE-8890-F25B239841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552183"/>
            <a:ext cx="432000" cy="432000"/>
          </a:xfrm>
          <a:prstGeom prst="rect">
            <a:avLst/>
          </a:prstGeom>
          <a:effectLst>
            <a:outerShdw blurRad="50800" dist="38100" dir="2700000" algn="tl" rotWithShape="0">
              <a:prstClr val="black">
                <a:alpha val="40000"/>
              </a:prstClr>
            </a:outerShdw>
          </a:effectLst>
        </p:spPr>
      </p:pic>
      <p:pic>
        <p:nvPicPr>
          <p:cNvPr id="274" name="Graphique 273" descr="Arbre à feuilles caduques">
            <a:extLst>
              <a:ext uri="{FF2B5EF4-FFF2-40B4-BE49-F238E27FC236}">
                <a16:creationId xmlns:a16="http://schemas.microsoft.com/office/drawing/2014/main" id="{CB21212B-0C76-4F5F-9036-583B0691694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552183"/>
            <a:ext cx="432000" cy="432000"/>
          </a:xfrm>
          <a:prstGeom prst="rect">
            <a:avLst/>
          </a:prstGeom>
          <a:effectLst>
            <a:outerShdw blurRad="50800" dist="38100" dir="2700000" algn="tl" rotWithShape="0">
              <a:prstClr val="black">
                <a:alpha val="40000"/>
              </a:prstClr>
            </a:outerShdw>
          </a:effectLst>
        </p:spPr>
      </p:pic>
      <p:pic>
        <p:nvPicPr>
          <p:cNvPr id="275" name="Graphique 274" descr="Arbre à feuilles caduques">
            <a:extLst>
              <a:ext uri="{FF2B5EF4-FFF2-40B4-BE49-F238E27FC236}">
                <a16:creationId xmlns:a16="http://schemas.microsoft.com/office/drawing/2014/main" id="{897198FD-71AE-4761-AB83-67FB6E4DB3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542277"/>
            <a:ext cx="432000" cy="432000"/>
          </a:xfrm>
          <a:prstGeom prst="rect">
            <a:avLst/>
          </a:prstGeom>
          <a:effectLst>
            <a:outerShdw blurRad="50800" dist="38100" dir="2700000" algn="tl" rotWithShape="0">
              <a:prstClr val="black">
                <a:alpha val="40000"/>
              </a:prstClr>
            </a:outerShdw>
          </a:effectLst>
        </p:spPr>
      </p:pic>
      <p:pic>
        <p:nvPicPr>
          <p:cNvPr id="276" name="Graphique 275" descr="Arbre à feuilles caduques">
            <a:extLst>
              <a:ext uri="{FF2B5EF4-FFF2-40B4-BE49-F238E27FC236}">
                <a16:creationId xmlns:a16="http://schemas.microsoft.com/office/drawing/2014/main" id="{1B8840FA-93E8-411C-B706-BD2254D5F38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542277"/>
            <a:ext cx="432000" cy="432000"/>
          </a:xfrm>
          <a:prstGeom prst="rect">
            <a:avLst/>
          </a:prstGeom>
          <a:effectLst>
            <a:outerShdw blurRad="50800" dist="38100" dir="2700000" algn="tl" rotWithShape="0">
              <a:prstClr val="black">
                <a:alpha val="40000"/>
              </a:prstClr>
            </a:outerShdw>
          </a:effectLst>
        </p:spPr>
      </p:pic>
      <p:pic>
        <p:nvPicPr>
          <p:cNvPr id="277" name="Graphique 276" descr="Arbre à feuilles caduques">
            <a:extLst>
              <a:ext uri="{FF2B5EF4-FFF2-40B4-BE49-F238E27FC236}">
                <a16:creationId xmlns:a16="http://schemas.microsoft.com/office/drawing/2014/main" id="{57595A54-E93C-434F-A015-9E108ECFD3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552183"/>
            <a:ext cx="432000" cy="432000"/>
          </a:xfrm>
          <a:prstGeom prst="rect">
            <a:avLst/>
          </a:prstGeom>
          <a:effectLst>
            <a:outerShdw blurRad="50800" dist="38100" dir="2700000" algn="tl" rotWithShape="0">
              <a:prstClr val="black">
                <a:alpha val="40000"/>
              </a:prstClr>
            </a:outerShdw>
          </a:effectLst>
        </p:spPr>
      </p:pic>
      <p:pic>
        <p:nvPicPr>
          <p:cNvPr id="278" name="Graphique 277" descr="Arbre à feuilles caduques">
            <a:extLst>
              <a:ext uri="{FF2B5EF4-FFF2-40B4-BE49-F238E27FC236}">
                <a16:creationId xmlns:a16="http://schemas.microsoft.com/office/drawing/2014/main" id="{FB1DD254-36DF-4455-BDDC-12543773CE9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542277"/>
            <a:ext cx="432000" cy="432000"/>
          </a:xfrm>
          <a:prstGeom prst="rect">
            <a:avLst/>
          </a:prstGeom>
          <a:effectLst>
            <a:outerShdw blurRad="50800" dist="38100" dir="2700000" algn="tl" rotWithShape="0">
              <a:prstClr val="black">
                <a:alpha val="40000"/>
              </a:prstClr>
            </a:outerShdw>
          </a:effectLst>
        </p:spPr>
      </p:pic>
      <p:pic>
        <p:nvPicPr>
          <p:cNvPr id="279" name="Graphique 278" descr="Arbre à feuilles caduques">
            <a:extLst>
              <a:ext uri="{FF2B5EF4-FFF2-40B4-BE49-F238E27FC236}">
                <a16:creationId xmlns:a16="http://schemas.microsoft.com/office/drawing/2014/main" id="{34639E4A-D1B4-4AAE-99F9-DEC8B75D63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542277"/>
            <a:ext cx="432000" cy="432000"/>
          </a:xfrm>
          <a:prstGeom prst="rect">
            <a:avLst/>
          </a:prstGeom>
          <a:effectLst>
            <a:outerShdw blurRad="50800" dist="38100" dir="2700000" algn="tl" rotWithShape="0">
              <a:prstClr val="black">
                <a:alpha val="40000"/>
              </a:prstClr>
            </a:outerShdw>
          </a:effectLst>
        </p:spPr>
      </p:pic>
      <p:pic>
        <p:nvPicPr>
          <p:cNvPr id="280" name="Graphique 279" descr="Arbre à feuilles caduques">
            <a:extLst>
              <a:ext uri="{FF2B5EF4-FFF2-40B4-BE49-F238E27FC236}">
                <a16:creationId xmlns:a16="http://schemas.microsoft.com/office/drawing/2014/main" id="{47B7D07A-135C-47A6-83EE-3B07788E5D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999903"/>
            <a:ext cx="432000" cy="432000"/>
          </a:xfrm>
          <a:prstGeom prst="rect">
            <a:avLst/>
          </a:prstGeom>
          <a:effectLst>
            <a:outerShdw blurRad="50800" dist="38100" dir="2700000" algn="tl" rotWithShape="0">
              <a:prstClr val="black">
                <a:alpha val="40000"/>
              </a:prstClr>
            </a:outerShdw>
          </a:effectLst>
        </p:spPr>
      </p:pic>
      <p:pic>
        <p:nvPicPr>
          <p:cNvPr id="281" name="Graphique 280" descr="Arbre à feuilles caduques">
            <a:extLst>
              <a:ext uri="{FF2B5EF4-FFF2-40B4-BE49-F238E27FC236}">
                <a16:creationId xmlns:a16="http://schemas.microsoft.com/office/drawing/2014/main" id="{87C076E0-3855-4CB6-8F74-6FDA020017A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999903"/>
            <a:ext cx="432000" cy="432000"/>
          </a:xfrm>
          <a:prstGeom prst="rect">
            <a:avLst/>
          </a:prstGeom>
          <a:effectLst>
            <a:outerShdw blurRad="50800" dist="38100" dir="2700000" algn="tl" rotWithShape="0">
              <a:prstClr val="black">
                <a:alpha val="40000"/>
              </a:prstClr>
            </a:outerShdw>
          </a:effectLst>
        </p:spPr>
      </p:pic>
      <p:pic>
        <p:nvPicPr>
          <p:cNvPr id="282" name="Graphique 281" descr="Arbre à feuilles caduques">
            <a:extLst>
              <a:ext uri="{FF2B5EF4-FFF2-40B4-BE49-F238E27FC236}">
                <a16:creationId xmlns:a16="http://schemas.microsoft.com/office/drawing/2014/main" id="{13E153BD-3EDA-41F7-803E-A6E2B988C5B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999314"/>
            <a:ext cx="432000" cy="432000"/>
          </a:xfrm>
          <a:prstGeom prst="rect">
            <a:avLst/>
          </a:prstGeom>
          <a:effectLst>
            <a:outerShdw blurRad="50800" dist="38100" dir="2700000" algn="tl" rotWithShape="0">
              <a:prstClr val="black">
                <a:alpha val="40000"/>
              </a:prstClr>
            </a:outerShdw>
          </a:effectLst>
        </p:spPr>
      </p:pic>
      <p:pic>
        <p:nvPicPr>
          <p:cNvPr id="283" name="Graphique 282" descr="Arbre à feuilles caduques">
            <a:extLst>
              <a:ext uri="{FF2B5EF4-FFF2-40B4-BE49-F238E27FC236}">
                <a16:creationId xmlns:a16="http://schemas.microsoft.com/office/drawing/2014/main" id="{E302C0D4-19E9-4F46-8399-4C4DF4C382E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989140"/>
            <a:ext cx="432000" cy="432000"/>
          </a:xfrm>
          <a:prstGeom prst="rect">
            <a:avLst/>
          </a:prstGeom>
          <a:effectLst>
            <a:outerShdw blurRad="50800" dist="38100" dir="2700000" algn="tl" rotWithShape="0">
              <a:prstClr val="black">
                <a:alpha val="40000"/>
              </a:prstClr>
            </a:outerShdw>
          </a:effectLst>
        </p:spPr>
      </p:pic>
      <p:pic>
        <p:nvPicPr>
          <p:cNvPr id="284" name="Graphique 283" descr="Arbre à feuilles caduques">
            <a:extLst>
              <a:ext uri="{FF2B5EF4-FFF2-40B4-BE49-F238E27FC236}">
                <a16:creationId xmlns:a16="http://schemas.microsoft.com/office/drawing/2014/main" id="{317F816C-6949-46AE-BD35-5A507F0708B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999314"/>
            <a:ext cx="432000" cy="432000"/>
          </a:xfrm>
          <a:prstGeom prst="rect">
            <a:avLst/>
          </a:prstGeom>
          <a:effectLst>
            <a:outerShdw blurRad="50800" dist="38100" dir="2700000" algn="tl" rotWithShape="0">
              <a:prstClr val="black">
                <a:alpha val="40000"/>
              </a:prstClr>
            </a:outerShdw>
          </a:effectLst>
        </p:spPr>
      </p:pic>
      <p:pic>
        <p:nvPicPr>
          <p:cNvPr id="285" name="Graphique 284" descr="Arbre à feuilles caduques">
            <a:extLst>
              <a:ext uri="{FF2B5EF4-FFF2-40B4-BE49-F238E27FC236}">
                <a16:creationId xmlns:a16="http://schemas.microsoft.com/office/drawing/2014/main" id="{356605BB-BFB5-4D36-8D73-C6ED658ABC6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1017787"/>
            <a:ext cx="432000" cy="432000"/>
          </a:xfrm>
          <a:prstGeom prst="rect">
            <a:avLst/>
          </a:prstGeom>
          <a:effectLst>
            <a:outerShdw blurRad="50800" dist="38100" dir="2700000" algn="tl" rotWithShape="0">
              <a:prstClr val="black">
                <a:alpha val="40000"/>
              </a:prstClr>
            </a:outerShdw>
          </a:effectLst>
        </p:spPr>
      </p:pic>
      <p:pic>
        <p:nvPicPr>
          <p:cNvPr id="265" name="Graphique 264" descr="Arbre à feuilles caduques">
            <a:extLst>
              <a:ext uri="{FF2B5EF4-FFF2-40B4-BE49-F238E27FC236}">
                <a16:creationId xmlns:a16="http://schemas.microsoft.com/office/drawing/2014/main" id="{EF91A08B-773E-4D85-AF87-466F9261D4E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1017787"/>
            <a:ext cx="432000" cy="432000"/>
          </a:xfrm>
          <a:prstGeom prst="rect">
            <a:avLst/>
          </a:prstGeom>
          <a:effectLst>
            <a:outerShdw blurRad="50800" dist="38100" dir="2700000" algn="tl" rotWithShape="0">
              <a:prstClr val="black">
                <a:alpha val="40000"/>
              </a:prstClr>
            </a:outerShdw>
          </a:effectLst>
        </p:spPr>
      </p:pic>
      <p:pic>
        <p:nvPicPr>
          <p:cNvPr id="266" name="Graphique 265" descr="Arbre à feuilles caduques">
            <a:extLst>
              <a:ext uri="{FF2B5EF4-FFF2-40B4-BE49-F238E27FC236}">
                <a16:creationId xmlns:a16="http://schemas.microsoft.com/office/drawing/2014/main" id="{5C8640B7-7B6F-496A-B95B-9F23B509376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1017004"/>
            <a:ext cx="432000" cy="432000"/>
          </a:xfrm>
          <a:prstGeom prst="rect">
            <a:avLst/>
          </a:prstGeom>
          <a:effectLst>
            <a:outerShdw blurRad="50800" dist="38100" dir="2700000" algn="tl" rotWithShape="0">
              <a:prstClr val="black">
                <a:alpha val="40000"/>
              </a:prstClr>
            </a:outerShdw>
          </a:effectLst>
        </p:spPr>
      </p:pic>
      <p:pic>
        <p:nvPicPr>
          <p:cNvPr id="267" name="Graphique 266" descr="Arbre à feuilles caduques">
            <a:extLst>
              <a:ext uri="{FF2B5EF4-FFF2-40B4-BE49-F238E27FC236}">
                <a16:creationId xmlns:a16="http://schemas.microsoft.com/office/drawing/2014/main" id="{90C8BCB5-C10C-43F8-A611-A0F6114FA0D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984739"/>
            <a:ext cx="432000" cy="432000"/>
          </a:xfrm>
          <a:prstGeom prst="rect">
            <a:avLst/>
          </a:prstGeom>
          <a:effectLst>
            <a:outerShdw blurRad="50800" dist="38100" dir="2700000" algn="tl" rotWithShape="0">
              <a:prstClr val="black">
                <a:alpha val="40000"/>
              </a:prstClr>
            </a:outerShdw>
          </a:effectLst>
        </p:spPr>
      </p:pic>
      <p:pic>
        <p:nvPicPr>
          <p:cNvPr id="268" name="Graphique 267" descr="Arbre à feuilles caduques">
            <a:extLst>
              <a:ext uri="{FF2B5EF4-FFF2-40B4-BE49-F238E27FC236}">
                <a16:creationId xmlns:a16="http://schemas.microsoft.com/office/drawing/2014/main" id="{07EF692C-7FFF-4C6D-AEC1-5C1FC49604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993363"/>
            <a:ext cx="432000" cy="432000"/>
          </a:xfrm>
          <a:prstGeom prst="rect">
            <a:avLst/>
          </a:prstGeom>
          <a:effectLst>
            <a:outerShdw blurRad="50800" dist="38100" dir="2700000" algn="tl" rotWithShape="0">
              <a:prstClr val="black">
                <a:alpha val="40000"/>
              </a:prstClr>
            </a:outerShdw>
          </a:effectLst>
        </p:spPr>
      </p:pic>
      <p:pic>
        <p:nvPicPr>
          <p:cNvPr id="269" name="Graphique 268" descr="Arbre à feuilles caduques">
            <a:extLst>
              <a:ext uri="{FF2B5EF4-FFF2-40B4-BE49-F238E27FC236}">
                <a16:creationId xmlns:a16="http://schemas.microsoft.com/office/drawing/2014/main" id="{DB96B6B1-69C2-4EFE-93B9-00B6BDA65EA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993363"/>
            <a:ext cx="432000" cy="432000"/>
          </a:xfrm>
          <a:prstGeom prst="rect">
            <a:avLst/>
          </a:prstGeom>
          <a:effectLst>
            <a:outerShdw blurRad="50800" dist="38100" dir="2700000" algn="tl" rotWithShape="0">
              <a:prstClr val="black">
                <a:alpha val="40000"/>
              </a:prstClr>
            </a:outerShdw>
          </a:effectLst>
        </p:spPr>
      </p:pic>
      <p:pic>
        <p:nvPicPr>
          <p:cNvPr id="286" name="Graphique 285" descr="Arbre à feuilles caduques">
            <a:extLst>
              <a:ext uri="{FF2B5EF4-FFF2-40B4-BE49-F238E27FC236}">
                <a16:creationId xmlns:a16="http://schemas.microsoft.com/office/drawing/2014/main" id="{A0179634-E882-47FB-BB94-64690D90A50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1415079"/>
            <a:ext cx="432000" cy="432000"/>
          </a:xfrm>
          <a:prstGeom prst="rect">
            <a:avLst/>
          </a:prstGeom>
          <a:effectLst>
            <a:outerShdw blurRad="50800" dist="38100" dir="2700000" algn="tl" rotWithShape="0">
              <a:prstClr val="black">
                <a:alpha val="40000"/>
              </a:prstClr>
            </a:outerShdw>
          </a:effectLst>
        </p:spPr>
      </p:pic>
      <p:pic>
        <p:nvPicPr>
          <p:cNvPr id="287" name="Graphique 286" descr="Arbre à feuilles caduques">
            <a:extLst>
              <a:ext uri="{FF2B5EF4-FFF2-40B4-BE49-F238E27FC236}">
                <a16:creationId xmlns:a16="http://schemas.microsoft.com/office/drawing/2014/main" id="{B5D0491B-23B3-45FF-8124-805D3BC2493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1405173"/>
            <a:ext cx="432000" cy="432000"/>
          </a:xfrm>
          <a:prstGeom prst="rect">
            <a:avLst/>
          </a:prstGeom>
          <a:effectLst>
            <a:outerShdw blurRad="50800" dist="38100" dir="2700000" algn="tl" rotWithShape="0">
              <a:prstClr val="black">
                <a:alpha val="40000"/>
              </a:prstClr>
            </a:outerShdw>
          </a:effectLst>
        </p:spPr>
      </p:pic>
      <p:pic>
        <p:nvPicPr>
          <p:cNvPr id="288" name="Graphique 287" descr="Arbre à feuilles caduques">
            <a:extLst>
              <a:ext uri="{FF2B5EF4-FFF2-40B4-BE49-F238E27FC236}">
                <a16:creationId xmlns:a16="http://schemas.microsoft.com/office/drawing/2014/main" id="{FCA12C8E-B877-41AE-8E92-A4D51C29579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1405173"/>
            <a:ext cx="432000" cy="432000"/>
          </a:xfrm>
          <a:prstGeom prst="rect">
            <a:avLst/>
          </a:prstGeom>
          <a:effectLst>
            <a:outerShdw blurRad="50800" dist="38100" dir="2700000" algn="tl" rotWithShape="0">
              <a:prstClr val="black">
                <a:alpha val="40000"/>
              </a:prstClr>
            </a:outerShdw>
          </a:effectLst>
        </p:spPr>
      </p:pic>
      <p:pic>
        <p:nvPicPr>
          <p:cNvPr id="289" name="Graphique 288" descr="Arbre à feuilles caduques">
            <a:extLst>
              <a:ext uri="{FF2B5EF4-FFF2-40B4-BE49-F238E27FC236}">
                <a16:creationId xmlns:a16="http://schemas.microsoft.com/office/drawing/2014/main" id="{0BA7F416-CB37-49C0-9007-04DD9D0A4A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1415079"/>
            <a:ext cx="432000" cy="432000"/>
          </a:xfrm>
          <a:prstGeom prst="rect">
            <a:avLst/>
          </a:prstGeom>
          <a:effectLst>
            <a:outerShdw blurRad="50800" dist="38100" dir="2700000" algn="tl" rotWithShape="0">
              <a:prstClr val="black">
                <a:alpha val="40000"/>
              </a:prstClr>
            </a:outerShdw>
          </a:effectLst>
        </p:spPr>
      </p:pic>
      <p:pic>
        <p:nvPicPr>
          <p:cNvPr id="290" name="Graphique 289" descr="Arbre à feuilles caduques">
            <a:extLst>
              <a:ext uri="{FF2B5EF4-FFF2-40B4-BE49-F238E27FC236}">
                <a16:creationId xmlns:a16="http://schemas.microsoft.com/office/drawing/2014/main" id="{116EA233-AF62-41E9-A1D8-65379E6E76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1415079"/>
            <a:ext cx="432000" cy="432000"/>
          </a:xfrm>
          <a:prstGeom prst="rect">
            <a:avLst/>
          </a:prstGeom>
          <a:effectLst>
            <a:outerShdw blurRad="50800" dist="38100" dir="2700000" algn="tl" rotWithShape="0">
              <a:prstClr val="black">
                <a:alpha val="40000"/>
              </a:prstClr>
            </a:outerShdw>
          </a:effectLst>
        </p:spPr>
      </p:pic>
      <p:pic>
        <p:nvPicPr>
          <p:cNvPr id="291" name="Graphique 290" descr="Arbre à feuilles caduques">
            <a:extLst>
              <a:ext uri="{FF2B5EF4-FFF2-40B4-BE49-F238E27FC236}">
                <a16:creationId xmlns:a16="http://schemas.microsoft.com/office/drawing/2014/main" id="{CC814212-4FD9-4501-835E-BE9231C96FB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1405173"/>
            <a:ext cx="432000" cy="432000"/>
          </a:xfrm>
          <a:prstGeom prst="rect">
            <a:avLst/>
          </a:prstGeom>
          <a:effectLst>
            <a:outerShdw blurRad="50800" dist="38100" dir="2700000" algn="tl" rotWithShape="0">
              <a:prstClr val="black">
                <a:alpha val="40000"/>
              </a:prstClr>
            </a:outerShdw>
          </a:effectLst>
        </p:spPr>
      </p:pic>
      <p:pic>
        <p:nvPicPr>
          <p:cNvPr id="292" name="Graphique 291" descr="Arbre à feuilles caduques">
            <a:extLst>
              <a:ext uri="{FF2B5EF4-FFF2-40B4-BE49-F238E27FC236}">
                <a16:creationId xmlns:a16="http://schemas.microsoft.com/office/drawing/2014/main" id="{60B6CF0D-8AF9-4643-B734-0E13C271F8B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1405173"/>
            <a:ext cx="432000" cy="432000"/>
          </a:xfrm>
          <a:prstGeom prst="rect">
            <a:avLst/>
          </a:prstGeom>
          <a:effectLst>
            <a:outerShdw blurRad="50800" dist="38100" dir="2700000" algn="tl" rotWithShape="0">
              <a:prstClr val="black">
                <a:alpha val="40000"/>
              </a:prstClr>
            </a:outerShdw>
          </a:effectLst>
        </p:spPr>
      </p:pic>
      <p:pic>
        <p:nvPicPr>
          <p:cNvPr id="293" name="Graphique 292" descr="Arbre à feuilles caduques">
            <a:extLst>
              <a:ext uri="{FF2B5EF4-FFF2-40B4-BE49-F238E27FC236}">
                <a16:creationId xmlns:a16="http://schemas.microsoft.com/office/drawing/2014/main" id="{DC3CFCB6-E58A-4B49-A2BF-B7C0717B681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1415079"/>
            <a:ext cx="432000" cy="432000"/>
          </a:xfrm>
          <a:prstGeom prst="rect">
            <a:avLst/>
          </a:prstGeom>
          <a:effectLst>
            <a:outerShdw blurRad="50800" dist="38100" dir="2700000" algn="tl" rotWithShape="0">
              <a:prstClr val="black">
                <a:alpha val="40000"/>
              </a:prstClr>
            </a:outerShdw>
          </a:effectLst>
        </p:spPr>
      </p:pic>
      <p:pic>
        <p:nvPicPr>
          <p:cNvPr id="294" name="Graphique 293" descr="Arbre à feuilles caduques">
            <a:extLst>
              <a:ext uri="{FF2B5EF4-FFF2-40B4-BE49-F238E27FC236}">
                <a16:creationId xmlns:a16="http://schemas.microsoft.com/office/drawing/2014/main" id="{D7509B30-FC92-4FB3-80B8-FFF230E9CF6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1405173"/>
            <a:ext cx="432000" cy="432000"/>
          </a:xfrm>
          <a:prstGeom prst="rect">
            <a:avLst/>
          </a:prstGeom>
          <a:effectLst>
            <a:outerShdw blurRad="50800" dist="38100" dir="2700000" algn="tl" rotWithShape="0">
              <a:prstClr val="black">
                <a:alpha val="40000"/>
              </a:prstClr>
            </a:outerShdw>
          </a:effectLst>
        </p:spPr>
      </p:pic>
      <p:pic>
        <p:nvPicPr>
          <p:cNvPr id="295" name="Graphique 294" descr="Arbre à feuilles caduques">
            <a:extLst>
              <a:ext uri="{FF2B5EF4-FFF2-40B4-BE49-F238E27FC236}">
                <a16:creationId xmlns:a16="http://schemas.microsoft.com/office/drawing/2014/main" id="{B51F407B-2379-4838-9EEC-289319BDC91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1405173"/>
            <a:ext cx="432000" cy="432000"/>
          </a:xfrm>
          <a:prstGeom prst="rect">
            <a:avLst/>
          </a:prstGeom>
          <a:effectLst>
            <a:outerShdw blurRad="50800" dist="38100" dir="2700000" algn="tl" rotWithShape="0">
              <a:prstClr val="black">
                <a:alpha val="40000"/>
              </a:prstClr>
            </a:outerShdw>
          </a:effectLst>
        </p:spPr>
      </p:pic>
      <p:pic>
        <p:nvPicPr>
          <p:cNvPr id="296" name="Graphique 295" descr="Arbre à feuilles caduques">
            <a:extLst>
              <a:ext uri="{FF2B5EF4-FFF2-40B4-BE49-F238E27FC236}">
                <a16:creationId xmlns:a16="http://schemas.microsoft.com/office/drawing/2014/main" id="{3BFB70E9-DF1F-44B7-8184-7835D222563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1862799"/>
            <a:ext cx="432000" cy="432000"/>
          </a:xfrm>
          <a:prstGeom prst="rect">
            <a:avLst/>
          </a:prstGeom>
          <a:effectLst>
            <a:outerShdw blurRad="50800" dist="38100" dir="2700000" algn="tl" rotWithShape="0">
              <a:prstClr val="black">
                <a:alpha val="40000"/>
              </a:prstClr>
            </a:outerShdw>
          </a:effectLst>
        </p:spPr>
      </p:pic>
      <p:pic>
        <p:nvPicPr>
          <p:cNvPr id="297" name="Graphique 296" descr="Arbre à feuilles caduques">
            <a:extLst>
              <a:ext uri="{FF2B5EF4-FFF2-40B4-BE49-F238E27FC236}">
                <a16:creationId xmlns:a16="http://schemas.microsoft.com/office/drawing/2014/main" id="{F664262F-A770-4A91-92C0-0EC799991A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1862799"/>
            <a:ext cx="432000" cy="432000"/>
          </a:xfrm>
          <a:prstGeom prst="rect">
            <a:avLst/>
          </a:prstGeom>
          <a:effectLst>
            <a:outerShdw blurRad="50800" dist="38100" dir="2700000" algn="tl" rotWithShape="0">
              <a:prstClr val="black">
                <a:alpha val="40000"/>
              </a:prstClr>
            </a:outerShdw>
          </a:effectLst>
        </p:spPr>
      </p:pic>
      <p:pic>
        <p:nvPicPr>
          <p:cNvPr id="298" name="Graphique 297" descr="Arbre à feuilles caduques">
            <a:extLst>
              <a:ext uri="{FF2B5EF4-FFF2-40B4-BE49-F238E27FC236}">
                <a16:creationId xmlns:a16="http://schemas.microsoft.com/office/drawing/2014/main" id="{59EE6062-E83E-4B7A-96D2-A42D169411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1862210"/>
            <a:ext cx="432000" cy="432000"/>
          </a:xfrm>
          <a:prstGeom prst="rect">
            <a:avLst/>
          </a:prstGeom>
          <a:effectLst>
            <a:outerShdw blurRad="50800" dist="38100" dir="2700000" algn="tl" rotWithShape="0">
              <a:prstClr val="black">
                <a:alpha val="40000"/>
              </a:prstClr>
            </a:outerShdw>
          </a:effectLst>
        </p:spPr>
      </p:pic>
      <p:pic>
        <p:nvPicPr>
          <p:cNvPr id="299" name="Graphique 298" descr="Arbre à feuilles caduques">
            <a:extLst>
              <a:ext uri="{FF2B5EF4-FFF2-40B4-BE49-F238E27FC236}">
                <a16:creationId xmlns:a16="http://schemas.microsoft.com/office/drawing/2014/main" id="{C9E0B08C-0A40-44E1-AC87-1CD2083C299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1852036"/>
            <a:ext cx="432000" cy="432000"/>
          </a:xfrm>
          <a:prstGeom prst="rect">
            <a:avLst/>
          </a:prstGeom>
          <a:effectLst>
            <a:outerShdw blurRad="50800" dist="38100" dir="2700000" algn="tl" rotWithShape="0">
              <a:prstClr val="black">
                <a:alpha val="40000"/>
              </a:prstClr>
            </a:outerShdw>
          </a:effectLst>
        </p:spPr>
      </p:pic>
      <p:pic>
        <p:nvPicPr>
          <p:cNvPr id="300" name="Graphique 299" descr="Arbre à feuilles caduques">
            <a:extLst>
              <a:ext uri="{FF2B5EF4-FFF2-40B4-BE49-F238E27FC236}">
                <a16:creationId xmlns:a16="http://schemas.microsoft.com/office/drawing/2014/main" id="{8BF6B229-F50A-48CC-85C4-71F66BE92FC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1862210"/>
            <a:ext cx="432000" cy="432000"/>
          </a:xfrm>
          <a:prstGeom prst="rect">
            <a:avLst/>
          </a:prstGeom>
          <a:effectLst>
            <a:outerShdw blurRad="50800" dist="38100" dir="2700000" algn="tl" rotWithShape="0">
              <a:prstClr val="black">
                <a:alpha val="40000"/>
              </a:prstClr>
            </a:outerShdw>
          </a:effectLst>
        </p:spPr>
      </p:pic>
      <p:pic>
        <p:nvPicPr>
          <p:cNvPr id="301" name="Graphique 300" descr="Arbre à feuilles caduques">
            <a:extLst>
              <a:ext uri="{FF2B5EF4-FFF2-40B4-BE49-F238E27FC236}">
                <a16:creationId xmlns:a16="http://schemas.microsoft.com/office/drawing/2014/main" id="{468FCA0F-A4DD-4ABE-A828-FD3D58B4D7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1880683"/>
            <a:ext cx="432000" cy="432000"/>
          </a:xfrm>
          <a:prstGeom prst="rect">
            <a:avLst/>
          </a:prstGeom>
          <a:effectLst>
            <a:outerShdw blurRad="50800" dist="38100" dir="2700000" algn="tl" rotWithShape="0">
              <a:prstClr val="black">
                <a:alpha val="40000"/>
              </a:prstClr>
            </a:outerShdw>
          </a:effectLst>
        </p:spPr>
      </p:pic>
      <p:pic>
        <p:nvPicPr>
          <p:cNvPr id="302" name="Graphique 301" descr="Arbre à feuilles caduques">
            <a:extLst>
              <a:ext uri="{FF2B5EF4-FFF2-40B4-BE49-F238E27FC236}">
                <a16:creationId xmlns:a16="http://schemas.microsoft.com/office/drawing/2014/main" id="{8CF88047-1754-44A7-B448-C936B689A1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1880683"/>
            <a:ext cx="432000" cy="432000"/>
          </a:xfrm>
          <a:prstGeom prst="rect">
            <a:avLst/>
          </a:prstGeom>
          <a:effectLst>
            <a:outerShdw blurRad="50800" dist="38100" dir="2700000" algn="tl" rotWithShape="0">
              <a:prstClr val="black">
                <a:alpha val="40000"/>
              </a:prstClr>
            </a:outerShdw>
          </a:effectLst>
        </p:spPr>
      </p:pic>
      <p:pic>
        <p:nvPicPr>
          <p:cNvPr id="303" name="Graphique 302" descr="Arbre à feuilles caduques">
            <a:extLst>
              <a:ext uri="{FF2B5EF4-FFF2-40B4-BE49-F238E27FC236}">
                <a16:creationId xmlns:a16="http://schemas.microsoft.com/office/drawing/2014/main" id="{DDB7795C-D5F6-4B8E-A65B-E26ECD7D0A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1879900"/>
            <a:ext cx="432000" cy="432000"/>
          </a:xfrm>
          <a:prstGeom prst="rect">
            <a:avLst/>
          </a:prstGeom>
          <a:effectLst>
            <a:outerShdw blurRad="50800" dist="38100" dir="2700000" algn="tl" rotWithShape="0">
              <a:prstClr val="black">
                <a:alpha val="40000"/>
              </a:prstClr>
            </a:outerShdw>
          </a:effectLst>
        </p:spPr>
      </p:pic>
      <p:pic>
        <p:nvPicPr>
          <p:cNvPr id="304" name="Graphique 303" descr="Arbre à feuilles caduques">
            <a:extLst>
              <a:ext uri="{FF2B5EF4-FFF2-40B4-BE49-F238E27FC236}">
                <a16:creationId xmlns:a16="http://schemas.microsoft.com/office/drawing/2014/main" id="{B0CBC1C2-301C-4B41-BA4C-F57BED7DFDD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1847635"/>
            <a:ext cx="432000" cy="432000"/>
          </a:xfrm>
          <a:prstGeom prst="rect">
            <a:avLst/>
          </a:prstGeom>
          <a:effectLst>
            <a:outerShdw blurRad="50800" dist="38100" dir="2700000" algn="tl" rotWithShape="0">
              <a:prstClr val="black">
                <a:alpha val="40000"/>
              </a:prstClr>
            </a:outerShdw>
          </a:effectLst>
        </p:spPr>
      </p:pic>
      <p:pic>
        <p:nvPicPr>
          <p:cNvPr id="305" name="Graphique 304" descr="Arbre à feuilles caduques">
            <a:extLst>
              <a:ext uri="{FF2B5EF4-FFF2-40B4-BE49-F238E27FC236}">
                <a16:creationId xmlns:a16="http://schemas.microsoft.com/office/drawing/2014/main" id="{5C330E79-DD38-442E-9057-14D8114BF9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1856259"/>
            <a:ext cx="432000" cy="432000"/>
          </a:xfrm>
          <a:prstGeom prst="rect">
            <a:avLst/>
          </a:prstGeom>
          <a:effectLst>
            <a:outerShdw blurRad="50800" dist="38100" dir="2700000" algn="tl" rotWithShape="0">
              <a:prstClr val="black">
                <a:alpha val="40000"/>
              </a:prstClr>
            </a:outerShdw>
          </a:effectLst>
        </p:spPr>
      </p:pic>
      <p:pic>
        <p:nvPicPr>
          <p:cNvPr id="306" name="Graphique 305" descr="Arbre à feuilles caduques">
            <a:extLst>
              <a:ext uri="{FF2B5EF4-FFF2-40B4-BE49-F238E27FC236}">
                <a16:creationId xmlns:a16="http://schemas.microsoft.com/office/drawing/2014/main" id="{3E83EFF7-954A-4A38-B559-3DF89E906B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1856259"/>
            <a:ext cx="432000" cy="432000"/>
          </a:xfrm>
          <a:prstGeom prst="rect">
            <a:avLst/>
          </a:prstGeom>
          <a:effectLst>
            <a:outerShdw blurRad="50800" dist="38100" dir="2700000" algn="tl" rotWithShape="0">
              <a:prstClr val="black">
                <a:alpha val="40000"/>
              </a:prstClr>
            </a:outerShdw>
          </a:effectLst>
        </p:spPr>
      </p:pic>
      <p:pic>
        <p:nvPicPr>
          <p:cNvPr id="307" name="Graphique 306" descr="Arbre à feuilles caduques">
            <a:extLst>
              <a:ext uri="{FF2B5EF4-FFF2-40B4-BE49-F238E27FC236}">
                <a16:creationId xmlns:a16="http://schemas.microsoft.com/office/drawing/2014/main" id="{8C9C03F1-549C-42D7-8BD2-34E6E6EE601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2290610"/>
            <a:ext cx="432000" cy="432000"/>
          </a:xfrm>
          <a:prstGeom prst="rect">
            <a:avLst/>
          </a:prstGeom>
          <a:effectLst>
            <a:outerShdw blurRad="50800" dist="38100" dir="2700000" algn="tl" rotWithShape="0">
              <a:prstClr val="black">
                <a:alpha val="40000"/>
              </a:prstClr>
            </a:outerShdw>
          </a:effectLst>
        </p:spPr>
      </p:pic>
      <p:pic>
        <p:nvPicPr>
          <p:cNvPr id="308" name="Graphique 307" descr="Arbre à feuilles caduques">
            <a:extLst>
              <a:ext uri="{FF2B5EF4-FFF2-40B4-BE49-F238E27FC236}">
                <a16:creationId xmlns:a16="http://schemas.microsoft.com/office/drawing/2014/main" id="{15770F0C-BE01-4011-AA99-060F8AF4ED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2280704"/>
            <a:ext cx="432000" cy="432000"/>
          </a:xfrm>
          <a:prstGeom prst="rect">
            <a:avLst/>
          </a:prstGeom>
          <a:effectLst>
            <a:outerShdw blurRad="50800" dist="38100" dir="2700000" algn="tl" rotWithShape="0">
              <a:prstClr val="black">
                <a:alpha val="40000"/>
              </a:prstClr>
            </a:outerShdw>
          </a:effectLst>
        </p:spPr>
      </p:pic>
      <p:pic>
        <p:nvPicPr>
          <p:cNvPr id="309" name="Graphique 308" descr="Arbre à feuilles caduques">
            <a:extLst>
              <a:ext uri="{FF2B5EF4-FFF2-40B4-BE49-F238E27FC236}">
                <a16:creationId xmlns:a16="http://schemas.microsoft.com/office/drawing/2014/main" id="{3EAE3487-CB45-431B-B651-66276E14EB4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2280704"/>
            <a:ext cx="432000" cy="432000"/>
          </a:xfrm>
          <a:prstGeom prst="rect">
            <a:avLst/>
          </a:prstGeom>
          <a:effectLst>
            <a:outerShdw blurRad="50800" dist="38100" dir="2700000" algn="tl" rotWithShape="0">
              <a:prstClr val="black">
                <a:alpha val="40000"/>
              </a:prstClr>
            </a:outerShdw>
          </a:effectLst>
        </p:spPr>
      </p:pic>
      <p:pic>
        <p:nvPicPr>
          <p:cNvPr id="310" name="Graphique 309" descr="Arbre à feuilles caduques">
            <a:extLst>
              <a:ext uri="{FF2B5EF4-FFF2-40B4-BE49-F238E27FC236}">
                <a16:creationId xmlns:a16="http://schemas.microsoft.com/office/drawing/2014/main" id="{5B299F1F-C06D-45E4-AA82-43E088703D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2290610"/>
            <a:ext cx="432000" cy="432000"/>
          </a:xfrm>
          <a:prstGeom prst="rect">
            <a:avLst/>
          </a:prstGeom>
          <a:effectLst>
            <a:outerShdw blurRad="50800" dist="38100" dir="2700000" algn="tl" rotWithShape="0">
              <a:prstClr val="black">
                <a:alpha val="40000"/>
              </a:prstClr>
            </a:outerShdw>
          </a:effectLst>
        </p:spPr>
      </p:pic>
      <p:pic>
        <p:nvPicPr>
          <p:cNvPr id="311" name="Graphique 310" descr="Arbre à feuilles caduques">
            <a:extLst>
              <a:ext uri="{FF2B5EF4-FFF2-40B4-BE49-F238E27FC236}">
                <a16:creationId xmlns:a16="http://schemas.microsoft.com/office/drawing/2014/main" id="{A41ECDD7-03CA-4772-8B6F-1FF27307B5F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2290610"/>
            <a:ext cx="432000" cy="432000"/>
          </a:xfrm>
          <a:prstGeom prst="rect">
            <a:avLst/>
          </a:prstGeom>
          <a:effectLst>
            <a:outerShdw blurRad="50800" dist="38100" dir="2700000" algn="tl" rotWithShape="0">
              <a:prstClr val="black">
                <a:alpha val="40000"/>
              </a:prstClr>
            </a:outerShdw>
          </a:effectLst>
        </p:spPr>
      </p:pic>
      <p:pic>
        <p:nvPicPr>
          <p:cNvPr id="312" name="Graphique 311" descr="Arbre à feuilles caduques">
            <a:extLst>
              <a:ext uri="{FF2B5EF4-FFF2-40B4-BE49-F238E27FC236}">
                <a16:creationId xmlns:a16="http://schemas.microsoft.com/office/drawing/2014/main" id="{42149EF9-AD4B-4495-8656-856786B43C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2280704"/>
            <a:ext cx="432000" cy="432000"/>
          </a:xfrm>
          <a:prstGeom prst="rect">
            <a:avLst/>
          </a:prstGeom>
          <a:effectLst>
            <a:outerShdw blurRad="50800" dist="38100" dir="2700000" algn="tl" rotWithShape="0">
              <a:prstClr val="black">
                <a:alpha val="40000"/>
              </a:prstClr>
            </a:outerShdw>
          </a:effectLst>
        </p:spPr>
      </p:pic>
      <p:pic>
        <p:nvPicPr>
          <p:cNvPr id="313" name="Graphique 312" descr="Arbre à feuilles caduques">
            <a:extLst>
              <a:ext uri="{FF2B5EF4-FFF2-40B4-BE49-F238E27FC236}">
                <a16:creationId xmlns:a16="http://schemas.microsoft.com/office/drawing/2014/main" id="{BD5CA303-6B90-4C22-98CB-40973A0666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2280704"/>
            <a:ext cx="432000" cy="432000"/>
          </a:xfrm>
          <a:prstGeom prst="rect">
            <a:avLst/>
          </a:prstGeom>
          <a:effectLst>
            <a:outerShdw blurRad="50800" dist="38100" dir="2700000" algn="tl" rotWithShape="0">
              <a:prstClr val="black">
                <a:alpha val="40000"/>
              </a:prstClr>
            </a:outerShdw>
          </a:effectLst>
        </p:spPr>
      </p:pic>
      <p:pic>
        <p:nvPicPr>
          <p:cNvPr id="314" name="Graphique 313" descr="Arbre à feuilles caduques">
            <a:extLst>
              <a:ext uri="{FF2B5EF4-FFF2-40B4-BE49-F238E27FC236}">
                <a16:creationId xmlns:a16="http://schemas.microsoft.com/office/drawing/2014/main" id="{30FB011D-77D4-41AB-9574-0930951F667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2290610"/>
            <a:ext cx="432000" cy="432000"/>
          </a:xfrm>
          <a:prstGeom prst="rect">
            <a:avLst/>
          </a:prstGeom>
          <a:effectLst>
            <a:outerShdw blurRad="50800" dist="38100" dir="2700000" algn="tl" rotWithShape="0">
              <a:prstClr val="black">
                <a:alpha val="40000"/>
              </a:prstClr>
            </a:outerShdw>
          </a:effectLst>
        </p:spPr>
      </p:pic>
      <p:pic>
        <p:nvPicPr>
          <p:cNvPr id="315" name="Graphique 314" descr="Arbre à feuilles caduques">
            <a:extLst>
              <a:ext uri="{FF2B5EF4-FFF2-40B4-BE49-F238E27FC236}">
                <a16:creationId xmlns:a16="http://schemas.microsoft.com/office/drawing/2014/main" id="{FE35032E-50BB-461F-9925-6E6D7675F30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2280704"/>
            <a:ext cx="432000" cy="432000"/>
          </a:xfrm>
          <a:prstGeom prst="rect">
            <a:avLst/>
          </a:prstGeom>
          <a:effectLst>
            <a:outerShdw blurRad="50800" dist="38100" dir="2700000" algn="tl" rotWithShape="0">
              <a:prstClr val="black">
                <a:alpha val="40000"/>
              </a:prstClr>
            </a:outerShdw>
          </a:effectLst>
        </p:spPr>
      </p:pic>
      <p:pic>
        <p:nvPicPr>
          <p:cNvPr id="316" name="Graphique 315" descr="Arbre à feuilles caduques">
            <a:extLst>
              <a:ext uri="{FF2B5EF4-FFF2-40B4-BE49-F238E27FC236}">
                <a16:creationId xmlns:a16="http://schemas.microsoft.com/office/drawing/2014/main" id="{5860362C-18D5-4984-85EC-A13DC061C7E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2280704"/>
            <a:ext cx="432000" cy="432000"/>
          </a:xfrm>
          <a:prstGeom prst="rect">
            <a:avLst/>
          </a:prstGeom>
          <a:effectLst>
            <a:outerShdw blurRad="50800" dist="38100" dir="2700000" algn="tl" rotWithShape="0">
              <a:prstClr val="black">
                <a:alpha val="40000"/>
              </a:prstClr>
            </a:outerShdw>
          </a:effectLst>
        </p:spPr>
      </p:pic>
      <p:pic>
        <p:nvPicPr>
          <p:cNvPr id="317" name="Graphique 316" descr="Arbre à feuilles caduques">
            <a:extLst>
              <a:ext uri="{FF2B5EF4-FFF2-40B4-BE49-F238E27FC236}">
                <a16:creationId xmlns:a16="http://schemas.microsoft.com/office/drawing/2014/main" id="{0D47F52E-D1F5-401D-B69A-8A793BDFCB6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2738330"/>
            <a:ext cx="432000" cy="432000"/>
          </a:xfrm>
          <a:prstGeom prst="rect">
            <a:avLst/>
          </a:prstGeom>
          <a:effectLst>
            <a:outerShdw blurRad="50800" dist="38100" dir="2700000" algn="tl" rotWithShape="0">
              <a:prstClr val="black">
                <a:alpha val="40000"/>
              </a:prstClr>
            </a:outerShdw>
          </a:effectLst>
        </p:spPr>
      </p:pic>
      <p:pic>
        <p:nvPicPr>
          <p:cNvPr id="318" name="Graphique 317" descr="Arbre à feuilles caduques">
            <a:extLst>
              <a:ext uri="{FF2B5EF4-FFF2-40B4-BE49-F238E27FC236}">
                <a16:creationId xmlns:a16="http://schemas.microsoft.com/office/drawing/2014/main" id="{4DA5E185-7C54-4936-AA0C-6EEA0A35C5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2738330"/>
            <a:ext cx="432000" cy="432000"/>
          </a:xfrm>
          <a:prstGeom prst="rect">
            <a:avLst/>
          </a:prstGeom>
          <a:effectLst>
            <a:outerShdw blurRad="50800" dist="38100" dir="2700000" algn="tl" rotWithShape="0">
              <a:prstClr val="black">
                <a:alpha val="40000"/>
              </a:prstClr>
            </a:outerShdw>
          </a:effectLst>
        </p:spPr>
      </p:pic>
      <p:pic>
        <p:nvPicPr>
          <p:cNvPr id="319" name="Graphique 318" descr="Arbre à feuilles caduques">
            <a:extLst>
              <a:ext uri="{FF2B5EF4-FFF2-40B4-BE49-F238E27FC236}">
                <a16:creationId xmlns:a16="http://schemas.microsoft.com/office/drawing/2014/main" id="{72F560DA-885F-4135-9802-0101DED7891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2737741"/>
            <a:ext cx="432000" cy="432000"/>
          </a:xfrm>
          <a:prstGeom prst="rect">
            <a:avLst/>
          </a:prstGeom>
          <a:effectLst>
            <a:outerShdw blurRad="50800" dist="38100" dir="2700000" algn="tl" rotWithShape="0">
              <a:prstClr val="black">
                <a:alpha val="40000"/>
              </a:prstClr>
            </a:outerShdw>
          </a:effectLst>
        </p:spPr>
      </p:pic>
      <p:pic>
        <p:nvPicPr>
          <p:cNvPr id="320" name="Graphique 319" descr="Arbre à feuilles caduques">
            <a:extLst>
              <a:ext uri="{FF2B5EF4-FFF2-40B4-BE49-F238E27FC236}">
                <a16:creationId xmlns:a16="http://schemas.microsoft.com/office/drawing/2014/main" id="{B60CEDC5-505A-4475-8289-DC92C067C0D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2727567"/>
            <a:ext cx="432000" cy="432000"/>
          </a:xfrm>
          <a:prstGeom prst="rect">
            <a:avLst/>
          </a:prstGeom>
          <a:effectLst>
            <a:outerShdw blurRad="50800" dist="38100" dir="2700000" algn="tl" rotWithShape="0">
              <a:prstClr val="black">
                <a:alpha val="40000"/>
              </a:prstClr>
            </a:outerShdw>
          </a:effectLst>
        </p:spPr>
      </p:pic>
      <p:pic>
        <p:nvPicPr>
          <p:cNvPr id="321" name="Graphique 320" descr="Arbre à feuilles caduques">
            <a:extLst>
              <a:ext uri="{FF2B5EF4-FFF2-40B4-BE49-F238E27FC236}">
                <a16:creationId xmlns:a16="http://schemas.microsoft.com/office/drawing/2014/main" id="{5330C36F-87EA-47DA-8109-3AC1CB455F7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2737741"/>
            <a:ext cx="432000" cy="432000"/>
          </a:xfrm>
          <a:prstGeom prst="rect">
            <a:avLst/>
          </a:prstGeom>
          <a:effectLst>
            <a:outerShdw blurRad="50800" dist="38100" dir="2700000" algn="tl" rotWithShape="0">
              <a:prstClr val="black">
                <a:alpha val="40000"/>
              </a:prstClr>
            </a:outerShdw>
          </a:effectLst>
        </p:spPr>
      </p:pic>
      <p:pic>
        <p:nvPicPr>
          <p:cNvPr id="322" name="Graphique 321" descr="Arbre à feuilles caduques">
            <a:extLst>
              <a:ext uri="{FF2B5EF4-FFF2-40B4-BE49-F238E27FC236}">
                <a16:creationId xmlns:a16="http://schemas.microsoft.com/office/drawing/2014/main" id="{D0250CBF-1B97-4E1B-8FC5-451697399A1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2756214"/>
            <a:ext cx="432000" cy="432000"/>
          </a:xfrm>
          <a:prstGeom prst="rect">
            <a:avLst/>
          </a:prstGeom>
          <a:effectLst>
            <a:outerShdw blurRad="50800" dist="38100" dir="2700000" algn="tl" rotWithShape="0">
              <a:prstClr val="black">
                <a:alpha val="40000"/>
              </a:prstClr>
            </a:outerShdw>
          </a:effectLst>
        </p:spPr>
      </p:pic>
      <p:pic>
        <p:nvPicPr>
          <p:cNvPr id="327" name="Graphique 326" descr="Arbre à feuilles caduques">
            <a:extLst>
              <a:ext uri="{FF2B5EF4-FFF2-40B4-BE49-F238E27FC236}">
                <a16:creationId xmlns:a16="http://schemas.microsoft.com/office/drawing/2014/main" id="{99B2E332-9C3F-4378-91C5-06A4597B04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2756214"/>
            <a:ext cx="432000" cy="432000"/>
          </a:xfrm>
          <a:prstGeom prst="rect">
            <a:avLst/>
          </a:prstGeom>
          <a:effectLst>
            <a:outerShdw blurRad="50800" dist="38100" dir="2700000" algn="tl" rotWithShape="0">
              <a:prstClr val="black">
                <a:alpha val="40000"/>
              </a:prstClr>
            </a:outerShdw>
          </a:effectLst>
        </p:spPr>
      </p:pic>
      <p:pic>
        <p:nvPicPr>
          <p:cNvPr id="328" name="Graphique 327" descr="Arbre à feuilles caduques">
            <a:extLst>
              <a:ext uri="{FF2B5EF4-FFF2-40B4-BE49-F238E27FC236}">
                <a16:creationId xmlns:a16="http://schemas.microsoft.com/office/drawing/2014/main" id="{FD913B04-10D8-4361-AAEB-A811536D6E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2755431"/>
            <a:ext cx="432000" cy="432000"/>
          </a:xfrm>
          <a:prstGeom prst="rect">
            <a:avLst/>
          </a:prstGeom>
          <a:effectLst>
            <a:outerShdw blurRad="50800" dist="38100" dir="2700000" algn="tl" rotWithShape="0">
              <a:prstClr val="black">
                <a:alpha val="40000"/>
              </a:prstClr>
            </a:outerShdw>
          </a:effectLst>
        </p:spPr>
      </p:pic>
      <p:pic>
        <p:nvPicPr>
          <p:cNvPr id="329" name="Graphique 328" descr="Arbre à feuilles caduques">
            <a:extLst>
              <a:ext uri="{FF2B5EF4-FFF2-40B4-BE49-F238E27FC236}">
                <a16:creationId xmlns:a16="http://schemas.microsoft.com/office/drawing/2014/main" id="{87CC83AB-3DD7-4EB9-9B12-C74B5A67CF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2723166"/>
            <a:ext cx="432000" cy="432000"/>
          </a:xfrm>
          <a:prstGeom prst="rect">
            <a:avLst/>
          </a:prstGeom>
          <a:effectLst>
            <a:outerShdw blurRad="50800" dist="38100" dir="2700000" algn="tl" rotWithShape="0">
              <a:prstClr val="black">
                <a:alpha val="40000"/>
              </a:prstClr>
            </a:outerShdw>
          </a:effectLst>
        </p:spPr>
      </p:pic>
      <p:pic>
        <p:nvPicPr>
          <p:cNvPr id="330" name="Graphique 329" descr="Arbre à feuilles caduques">
            <a:extLst>
              <a:ext uri="{FF2B5EF4-FFF2-40B4-BE49-F238E27FC236}">
                <a16:creationId xmlns:a16="http://schemas.microsoft.com/office/drawing/2014/main" id="{A9D9CEA7-D7A8-425C-BCC0-603570C0D19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2731790"/>
            <a:ext cx="432000" cy="432000"/>
          </a:xfrm>
          <a:prstGeom prst="rect">
            <a:avLst/>
          </a:prstGeom>
          <a:effectLst>
            <a:outerShdw blurRad="50800" dist="38100" dir="2700000" algn="tl" rotWithShape="0">
              <a:prstClr val="black">
                <a:alpha val="40000"/>
              </a:prstClr>
            </a:outerShdw>
          </a:effectLst>
        </p:spPr>
      </p:pic>
      <p:pic>
        <p:nvPicPr>
          <p:cNvPr id="331" name="Graphique 330" descr="Arbre à feuilles caduques">
            <a:extLst>
              <a:ext uri="{FF2B5EF4-FFF2-40B4-BE49-F238E27FC236}">
                <a16:creationId xmlns:a16="http://schemas.microsoft.com/office/drawing/2014/main" id="{02C999C2-DF71-4947-927B-57EB329583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2731790"/>
            <a:ext cx="432000" cy="432000"/>
          </a:xfrm>
          <a:prstGeom prst="rect">
            <a:avLst/>
          </a:prstGeom>
          <a:effectLst>
            <a:outerShdw blurRad="50800" dist="38100" dir="2700000" algn="tl" rotWithShape="0">
              <a:prstClr val="black">
                <a:alpha val="40000"/>
              </a:prstClr>
            </a:outerShdw>
          </a:effectLst>
        </p:spPr>
      </p:pic>
      <p:pic>
        <p:nvPicPr>
          <p:cNvPr id="332" name="Graphique 331" descr="Arbre à feuilles caduques">
            <a:extLst>
              <a:ext uri="{FF2B5EF4-FFF2-40B4-BE49-F238E27FC236}">
                <a16:creationId xmlns:a16="http://schemas.microsoft.com/office/drawing/2014/main" id="{E59CBDA1-F09F-48C5-A680-0C77185C167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3157425"/>
            <a:ext cx="432000" cy="432000"/>
          </a:xfrm>
          <a:prstGeom prst="rect">
            <a:avLst/>
          </a:prstGeom>
          <a:effectLst>
            <a:outerShdw blurRad="50800" dist="38100" dir="2700000" algn="tl" rotWithShape="0">
              <a:prstClr val="black">
                <a:alpha val="40000"/>
              </a:prstClr>
            </a:outerShdw>
          </a:effectLst>
        </p:spPr>
      </p:pic>
      <p:pic>
        <p:nvPicPr>
          <p:cNvPr id="333" name="Graphique 332" descr="Arbre à feuilles caduques">
            <a:extLst>
              <a:ext uri="{FF2B5EF4-FFF2-40B4-BE49-F238E27FC236}">
                <a16:creationId xmlns:a16="http://schemas.microsoft.com/office/drawing/2014/main" id="{0D1BAEB6-CF7A-4B19-AB59-354F8932F63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3147519"/>
            <a:ext cx="432000" cy="432000"/>
          </a:xfrm>
          <a:prstGeom prst="rect">
            <a:avLst/>
          </a:prstGeom>
          <a:effectLst>
            <a:outerShdw blurRad="50800" dist="38100" dir="2700000" algn="tl" rotWithShape="0">
              <a:prstClr val="black">
                <a:alpha val="40000"/>
              </a:prstClr>
            </a:outerShdw>
          </a:effectLst>
        </p:spPr>
      </p:pic>
      <p:pic>
        <p:nvPicPr>
          <p:cNvPr id="334" name="Graphique 333" descr="Arbre à feuilles caduques">
            <a:extLst>
              <a:ext uri="{FF2B5EF4-FFF2-40B4-BE49-F238E27FC236}">
                <a16:creationId xmlns:a16="http://schemas.microsoft.com/office/drawing/2014/main" id="{A42EC555-13E6-4487-86EB-E62F72AA0B5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3147519"/>
            <a:ext cx="432000" cy="432000"/>
          </a:xfrm>
          <a:prstGeom prst="rect">
            <a:avLst/>
          </a:prstGeom>
          <a:effectLst>
            <a:outerShdw blurRad="50800" dist="38100" dir="2700000" algn="tl" rotWithShape="0">
              <a:prstClr val="black">
                <a:alpha val="40000"/>
              </a:prstClr>
            </a:outerShdw>
          </a:effectLst>
        </p:spPr>
      </p:pic>
      <p:pic>
        <p:nvPicPr>
          <p:cNvPr id="335" name="Graphique 334" descr="Arbre à feuilles caduques">
            <a:extLst>
              <a:ext uri="{FF2B5EF4-FFF2-40B4-BE49-F238E27FC236}">
                <a16:creationId xmlns:a16="http://schemas.microsoft.com/office/drawing/2014/main" id="{F36F4CAF-FEB1-419B-B797-E57D9A9556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3157425"/>
            <a:ext cx="432000" cy="432000"/>
          </a:xfrm>
          <a:prstGeom prst="rect">
            <a:avLst/>
          </a:prstGeom>
          <a:effectLst>
            <a:outerShdw blurRad="50800" dist="38100" dir="2700000" algn="tl" rotWithShape="0">
              <a:prstClr val="black">
                <a:alpha val="40000"/>
              </a:prstClr>
            </a:outerShdw>
          </a:effectLst>
        </p:spPr>
      </p:pic>
      <p:pic>
        <p:nvPicPr>
          <p:cNvPr id="336" name="Graphique 335" descr="Arbre à feuilles caduques">
            <a:extLst>
              <a:ext uri="{FF2B5EF4-FFF2-40B4-BE49-F238E27FC236}">
                <a16:creationId xmlns:a16="http://schemas.microsoft.com/office/drawing/2014/main" id="{EFE9D22A-4A9A-470E-BAE7-39EADEDAECF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3157425"/>
            <a:ext cx="432000" cy="432000"/>
          </a:xfrm>
          <a:prstGeom prst="rect">
            <a:avLst/>
          </a:prstGeom>
          <a:effectLst>
            <a:outerShdw blurRad="50800" dist="38100" dir="2700000" algn="tl" rotWithShape="0">
              <a:prstClr val="black">
                <a:alpha val="40000"/>
              </a:prstClr>
            </a:outerShdw>
          </a:effectLst>
        </p:spPr>
      </p:pic>
      <p:pic>
        <p:nvPicPr>
          <p:cNvPr id="337" name="Graphique 336" descr="Arbre à feuilles caduques">
            <a:extLst>
              <a:ext uri="{FF2B5EF4-FFF2-40B4-BE49-F238E27FC236}">
                <a16:creationId xmlns:a16="http://schemas.microsoft.com/office/drawing/2014/main" id="{4D1FB15D-8864-4AD6-94DE-1A2CC25EB6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3147519"/>
            <a:ext cx="432000" cy="432000"/>
          </a:xfrm>
          <a:prstGeom prst="rect">
            <a:avLst/>
          </a:prstGeom>
          <a:effectLst>
            <a:outerShdw blurRad="50800" dist="38100" dir="2700000" algn="tl" rotWithShape="0">
              <a:prstClr val="black">
                <a:alpha val="40000"/>
              </a:prstClr>
            </a:outerShdw>
          </a:effectLst>
        </p:spPr>
      </p:pic>
      <p:pic>
        <p:nvPicPr>
          <p:cNvPr id="338" name="Graphique 337" descr="Arbre à feuilles caduques">
            <a:extLst>
              <a:ext uri="{FF2B5EF4-FFF2-40B4-BE49-F238E27FC236}">
                <a16:creationId xmlns:a16="http://schemas.microsoft.com/office/drawing/2014/main" id="{4954B1A0-8F2D-4F9A-BE1D-C2D15C8F634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3147519"/>
            <a:ext cx="432000" cy="432000"/>
          </a:xfrm>
          <a:prstGeom prst="rect">
            <a:avLst/>
          </a:prstGeom>
          <a:effectLst>
            <a:outerShdw blurRad="50800" dist="38100" dir="2700000" algn="tl" rotWithShape="0">
              <a:prstClr val="black">
                <a:alpha val="40000"/>
              </a:prstClr>
            </a:outerShdw>
          </a:effectLst>
        </p:spPr>
      </p:pic>
      <p:pic>
        <p:nvPicPr>
          <p:cNvPr id="339" name="Graphique 338" descr="Arbre à feuilles caduques">
            <a:extLst>
              <a:ext uri="{FF2B5EF4-FFF2-40B4-BE49-F238E27FC236}">
                <a16:creationId xmlns:a16="http://schemas.microsoft.com/office/drawing/2014/main" id="{D315FA95-BDD7-40E4-8577-B385CE690F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3157425"/>
            <a:ext cx="432000" cy="432000"/>
          </a:xfrm>
          <a:prstGeom prst="rect">
            <a:avLst/>
          </a:prstGeom>
          <a:effectLst>
            <a:outerShdw blurRad="50800" dist="38100" dir="2700000" algn="tl" rotWithShape="0">
              <a:prstClr val="black">
                <a:alpha val="40000"/>
              </a:prstClr>
            </a:outerShdw>
          </a:effectLst>
        </p:spPr>
      </p:pic>
      <p:pic>
        <p:nvPicPr>
          <p:cNvPr id="340" name="Graphique 339" descr="Arbre à feuilles caduques">
            <a:extLst>
              <a:ext uri="{FF2B5EF4-FFF2-40B4-BE49-F238E27FC236}">
                <a16:creationId xmlns:a16="http://schemas.microsoft.com/office/drawing/2014/main" id="{8FCD5FC5-5633-4F99-BF36-AF17512A107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3147519"/>
            <a:ext cx="432000" cy="432000"/>
          </a:xfrm>
          <a:prstGeom prst="rect">
            <a:avLst/>
          </a:prstGeom>
          <a:effectLst>
            <a:outerShdw blurRad="50800" dist="38100" dir="2700000" algn="tl" rotWithShape="0">
              <a:prstClr val="black">
                <a:alpha val="40000"/>
              </a:prstClr>
            </a:outerShdw>
          </a:effectLst>
        </p:spPr>
      </p:pic>
      <p:pic>
        <p:nvPicPr>
          <p:cNvPr id="341" name="Graphique 340" descr="Arbre à feuilles caduques">
            <a:extLst>
              <a:ext uri="{FF2B5EF4-FFF2-40B4-BE49-F238E27FC236}">
                <a16:creationId xmlns:a16="http://schemas.microsoft.com/office/drawing/2014/main" id="{FEEA8E75-094D-4A2A-A49E-F79CD425CA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3147519"/>
            <a:ext cx="432000" cy="432000"/>
          </a:xfrm>
          <a:prstGeom prst="rect">
            <a:avLst/>
          </a:prstGeom>
          <a:effectLst>
            <a:outerShdw blurRad="50800" dist="38100" dir="2700000" algn="tl" rotWithShape="0">
              <a:prstClr val="black">
                <a:alpha val="40000"/>
              </a:prstClr>
            </a:outerShdw>
          </a:effectLst>
        </p:spPr>
      </p:pic>
      <p:pic>
        <p:nvPicPr>
          <p:cNvPr id="342" name="Graphique 341" descr="Arbre à feuilles caduques">
            <a:extLst>
              <a:ext uri="{FF2B5EF4-FFF2-40B4-BE49-F238E27FC236}">
                <a16:creationId xmlns:a16="http://schemas.microsoft.com/office/drawing/2014/main" id="{F4E4CE50-4013-4D75-A26B-EC457143E7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3605145"/>
            <a:ext cx="432000" cy="432000"/>
          </a:xfrm>
          <a:prstGeom prst="rect">
            <a:avLst/>
          </a:prstGeom>
          <a:effectLst>
            <a:outerShdw blurRad="50800" dist="38100" dir="2700000" algn="tl" rotWithShape="0">
              <a:prstClr val="black">
                <a:alpha val="40000"/>
              </a:prstClr>
            </a:outerShdw>
          </a:effectLst>
        </p:spPr>
      </p:pic>
      <p:pic>
        <p:nvPicPr>
          <p:cNvPr id="343" name="Graphique 342" descr="Arbre à feuilles caduques">
            <a:extLst>
              <a:ext uri="{FF2B5EF4-FFF2-40B4-BE49-F238E27FC236}">
                <a16:creationId xmlns:a16="http://schemas.microsoft.com/office/drawing/2014/main" id="{C62FCFE9-C3D9-4F72-B410-0AA9A3872C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3605145"/>
            <a:ext cx="432000" cy="432000"/>
          </a:xfrm>
          <a:prstGeom prst="rect">
            <a:avLst/>
          </a:prstGeom>
          <a:effectLst>
            <a:outerShdw blurRad="50800" dist="38100" dir="2700000" algn="tl" rotWithShape="0">
              <a:prstClr val="black">
                <a:alpha val="40000"/>
              </a:prstClr>
            </a:outerShdw>
          </a:effectLst>
        </p:spPr>
      </p:pic>
      <p:pic>
        <p:nvPicPr>
          <p:cNvPr id="344" name="Graphique 343" descr="Arbre à feuilles caduques">
            <a:extLst>
              <a:ext uri="{FF2B5EF4-FFF2-40B4-BE49-F238E27FC236}">
                <a16:creationId xmlns:a16="http://schemas.microsoft.com/office/drawing/2014/main" id="{C46B9065-C49E-4D60-85BF-DC13739F78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3604556"/>
            <a:ext cx="432000" cy="432000"/>
          </a:xfrm>
          <a:prstGeom prst="rect">
            <a:avLst/>
          </a:prstGeom>
          <a:effectLst>
            <a:outerShdw blurRad="50800" dist="38100" dir="2700000" algn="tl" rotWithShape="0">
              <a:prstClr val="black">
                <a:alpha val="40000"/>
              </a:prstClr>
            </a:outerShdw>
          </a:effectLst>
        </p:spPr>
      </p:pic>
      <p:pic>
        <p:nvPicPr>
          <p:cNvPr id="345" name="Graphique 344" descr="Arbre à feuilles caduques">
            <a:extLst>
              <a:ext uri="{FF2B5EF4-FFF2-40B4-BE49-F238E27FC236}">
                <a16:creationId xmlns:a16="http://schemas.microsoft.com/office/drawing/2014/main" id="{1C42779D-B869-4EF0-A611-62C34A3C72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3594382"/>
            <a:ext cx="432000" cy="432000"/>
          </a:xfrm>
          <a:prstGeom prst="rect">
            <a:avLst/>
          </a:prstGeom>
          <a:effectLst>
            <a:outerShdw blurRad="50800" dist="38100" dir="2700000" algn="tl" rotWithShape="0">
              <a:prstClr val="black">
                <a:alpha val="40000"/>
              </a:prstClr>
            </a:outerShdw>
          </a:effectLst>
        </p:spPr>
      </p:pic>
      <p:pic>
        <p:nvPicPr>
          <p:cNvPr id="346" name="Graphique 345" descr="Arbre à feuilles caduques">
            <a:extLst>
              <a:ext uri="{FF2B5EF4-FFF2-40B4-BE49-F238E27FC236}">
                <a16:creationId xmlns:a16="http://schemas.microsoft.com/office/drawing/2014/main" id="{6B891998-1A27-4E67-BE09-8EE2CEBF765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3604556"/>
            <a:ext cx="432000" cy="432000"/>
          </a:xfrm>
          <a:prstGeom prst="rect">
            <a:avLst/>
          </a:prstGeom>
          <a:effectLst>
            <a:outerShdw blurRad="50800" dist="38100" dir="2700000" algn="tl" rotWithShape="0">
              <a:prstClr val="black">
                <a:alpha val="40000"/>
              </a:prstClr>
            </a:outerShdw>
          </a:effectLst>
        </p:spPr>
      </p:pic>
      <p:pic>
        <p:nvPicPr>
          <p:cNvPr id="347" name="Graphique 346" descr="Arbre à feuilles caduques">
            <a:extLst>
              <a:ext uri="{FF2B5EF4-FFF2-40B4-BE49-F238E27FC236}">
                <a16:creationId xmlns:a16="http://schemas.microsoft.com/office/drawing/2014/main" id="{7C1C1A72-634E-416A-AB8F-708EE865B5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3623029"/>
            <a:ext cx="432000" cy="432000"/>
          </a:xfrm>
          <a:prstGeom prst="rect">
            <a:avLst/>
          </a:prstGeom>
          <a:effectLst>
            <a:outerShdw blurRad="50800" dist="38100" dir="2700000" algn="tl" rotWithShape="0">
              <a:prstClr val="black">
                <a:alpha val="40000"/>
              </a:prstClr>
            </a:outerShdw>
          </a:effectLst>
        </p:spPr>
      </p:pic>
      <p:pic>
        <p:nvPicPr>
          <p:cNvPr id="348" name="Graphique 347" descr="Arbre à feuilles caduques">
            <a:extLst>
              <a:ext uri="{FF2B5EF4-FFF2-40B4-BE49-F238E27FC236}">
                <a16:creationId xmlns:a16="http://schemas.microsoft.com/office/drawing/2014/main" id="{D851587D-33E9-4DCD-ABCE-44EE1FA2DF4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3623029"/>
            <a:ext cx="432000" cy="432000"/>
          </a:xfrm>
          <a:prstGeom prst="rect">
            <a:avLst/>
          </a:prstGeom>
          <a:effectLst>
            <a:outerShdw blurRad="50800" dist="38100" dir="2700000" algn="tl" rotWithShape="0">
              <a:prstClr val="black">
                <a:alpha val="40000"/>
              </a:prstClr>
            </a:outerShdw>
          </a:effectLst>
        </p:spPr>
      </p:pic>
      <p:pic>
        <p:nvPicPr>
          <p:cNvPr id="349" name="Graphique 348" descr="Arbre à feuilles caduques">
            <a:extLst>
              <a:ext uri="{FF2B5EF4-FFF2-40B4-BE49-F238E27FC236}">
                <a16:creationId xmlns:a16="http://schemas.microsoft.com/office/drawing/2014/main" id="{F02B24FA-840F-4967-967E-E5A3296061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3622246"/>
            <a:ext cx="432000" cy="432000"/>
          </a:xfrm>
          <a:prstGeom prst="rect">
            <a:avLst/>
          </a:prstGeom>
          <a:effectLst>
            <a:outerShdw blurRad="50800" dist="38100" dir="2700000" algn="tl" rotWithShape="0">
              <a:prstClr val="black">
                <a:alpha val="40000"/>
              </a:prstClr>
            </a:outerShdw>
          </a:effectLst>
        </p:spPr>
      </p:pic>
      <p:pic>
        <p:nvPicPr>
          <p:cNvPr id="350" name="Graphique 349" descr="Arbre à feuilles caduques">
            <a:extLst>
              <a:ext uri="{FF2B5EF4-FFF2-40B4-BE49-F238E27FC236}">
                <a16:creationId xmlns:a16="http://schemas.microsoft.com/office/drawing/2014/main" id="{D0E313F2-55D6-4379-9883-206E4ACA97F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3589981"/>
            <a:ext cx="432000" cy="432000"/>
          </a:xfrm>
          <a:prstGeom prst="rect">
            <a:avLst/>
          </a:prstGeom>
          <a:effectLst>
            <a:outerShdw blurRad="50800" dist="38100" dir="2700000" algn="tl" rotWithShape="0">
              <a:prstClr val="black">
                <a:alpha val="40000"/>
              </a:prstClr>
            </a:outerShdw>
          </a:effectLst>
        </p:spPr>
      </p:pic>
      <p:pic>
        <p:nvPicPr>
          <p:cNvPr id="351" name="Graphique 350" descr="Arbre à feuilles caduques">
            <a:extLst>
              <a:ext uri="{FF2B5EF4-FFF2-40B4-BE49-F238E27FC236}">
                <a16:creationId xmlns:a16="http://schemas.microsoft.com/office/drawing/2014/main" id="{55E43549-35B5-47CB-BBBD-B426DA66A7A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3598605"/>
            <a:ext cx="432000" cy="432000"/>
          </a:xfrm>
          <a:prstGeom prst="rect">
            <a:avLst/>
          </a:prstGeom>
          <a:effectLst>
            <a:outerShdw blurRad="50800" dist="38100" dir="2700000" algn="tl" rotWithShape="0">
              <a:prstClr val="black">
                <a:alpha val="40000"/>
              </a:prstClr>
            </a:outerShdw>
          </a:effectLst>
        </p:spPr>
      </p:pic>
      <p:pic>
        <p:nvPicPr>
          <p:cNvPr id="352" name="Graphique 351" descr="Arbre à feuilles caduques">
            <a:extLst>
              <a:ext uri="{FF2B5EF4-FFF2-40B4-BE49-F238E27FC236}">
                <a16:creationId xmlns:a16="http://schemas.microsoft.com/office/drawing/2014/main" id="{54044F79-DC3C-443E-A33A-64B40EFE346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3598605"/>
            <a:ext cx="432000" cy="432000"/>
          </a:xfrm>
          <a:prstGeom prst="rect">
            <a:avLst/>
          </a:prstGeom>
          <a:effectLst>
            <a:outerShdw blurRad="50800" dist="38100" dir="2700000" algn="tl" rotWithShape="0">
              <a:prstClr val="black">
                <a:alpha val="40000"/>
              </a:prstClr>
            </a:outerShdw>
          </a:effectLst>
        </p:spPr>
      </p:pic>
      <p:pic>
        <p:nvPicPr>
          <p:cNvPr id="374" name="Graphique 373" descr="Arbre à feuilles caduques">
            <a:extLst>
              <a:ext uri="{FF2B5EF4-FFF2-40B4-BE49-F238E27FC236}">
                <a16:creationId xmlns:a16="http://schemas.microsoft.com/office/drawing/2014/main" id="{02A0C46E-1245-4FB4-9A48-2170016AD6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4004022"/>
            <a:ext cx="432000" cy="432000"/>
          </a:xfrm>
          <a:prstGeom prst="rect">
            <a:avLst/>
          </a:prstGeom>
          <a:effectLst>
            <a:outerShdw blurRad="50800" dist="38100" dir="2700000" algn="tl" rotWithShape="0">
              <a:prstClr val="black">
                <a:alpha val="40000"/>
              </a:prstClr>
            </a:outerShdw>
          </a:effectLst>
        </p:spPr>
      </p:pic>
      <p:pic>
        <p:nvPicPr>
          <p:cNvPr id="375" name="Graphique 374" descr="Arbre à feuilles caduques">
            <a:extLst>
              <a:ext uri="{FF2B5EF4-FFF2-40B4-BE49-F238E27FC236}">
                <a16:creationId xmlns:a16="http://schemas.microsoft.com/office/drawing/2014/main" id="{C1DE450B-EC6B-4A77-89BA-79B3A23C21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3994116"/>
            <a:ext cx="432000" cy="432000"/>
          </a:xfrm>
          <a:prstGeom prst="rect">
            <a:avLst/>
          </a:prstGeom>
          <a:effectLst>
            <a:outerShdw blurRad="50800" dist="38100" dir="2700000" algn="tl" rotWithShape="0">
              <a:prstClr val="black">
                <a:alpha val="40000"/>
              </a:prstClr>
            </a:outerShdw>
          </a:effectLst>
        </p:spPr>
      </p:pic>
      <p:pic>
        <p:nvPicPr>
          <p:cNvPr id="376" name="Graphique 375" descr="Arbre à feuilles caduques">
            <a:extLst>
              <a:ext uri="{FF2B5EF4-FFF2-40B4-BE49-F238E27FC236}">
                <a16:creationId xmlns:a16="http://schemas.microsoft.com/office/drawing/2014/main" id="{071AF676-6584-4CB1-A158-E751F492C5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3994116"/>
            <a:ext cx="432000" cy="432000"/>
          </a:xfrm>
          <a:prstGeom prst="rect">
            <a:avLst/>
          </a:prstGeom>
          <a:effectLst>
            <a:outerShdw blurRad="50800" dist="38100" dir="2700000" algn="tl" rotWithShape="0">
              <a:prstClr val="black">
                <a:alpha val="40000"/>
              </a:prstClr>
            </a:outerShdw>
          </a:effectLst>
        </p:spPr>
      </p:pic>
      <p:pic>
        <p:nvPicPr>
          <p:cNvPr id="377" name="Graphique 376" descr="Arbre à feuilles caduques">
            <a:extLst>
              <a:ext uri="{FF2B5EF4-FFF2-40B4-BE49-F238E27FC236}">
                <a16:creationId xmlns:a16="http://schemas.microsoft.com/office/drawing/2014/main" id="{49A0033D-FC95-4F62-821A-DEB3DAB42F8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4004022"/>
            <a:ext cx="432000" cy="432000"/>
          </a:xfrm>
          <a:prstGeom prst="rect">
            <a:avLst/>
          </a:prstGeom>
          <a:effectLst>
            <a:outerShdw blurRad="50800" dist="38100" dir="2700000" algn="tl" rotWithShape="0">
              <a:prstClr val="black">
                <a:alpha val="40000"/>
              </a:prstClr>
            </a:outerShdw>
          </a:effectLst>
        </p:spPr>
      </p:pic>
      <p:pic>
        <p:nvPicPr>
          <p:cNvPr id="378" name="Graphique 377" descr="Arbre à feuilles caduques">
            <a:extLst>
              <a:ext uri="{FF2B5EF4-FFF2-40B4-BE49-F238E27FC236}">
                <a16:creationId xmlns:a16="http://schemas.microsoft.com/office/drawing/2014/main" id="{6289C274-EDF4-4FDA-B2CA-D3E86FD1B6F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4004022"/>
            <a:ext cx="432000" cy="432000"/>
          </a:xfrm>
          <a:prstGeom prst="rect">
            <a:avLst/>
          </a:prstGeom>
          <a:effectLst>
            <a:outerShdw blurRad="50800" dist="38100" dir="2700000" algn="tl" rotWithShape="0">
              <a:prstClr val="black">
                <a:alpha val="40000"/>
              </a:prstClr>
            </a:outerShdw>
          </a:effectLst>
        </p:spPr>
      </p:pic>
      <p:pic>
        <p:nvPicPr>
          <p:cNvPr id="379" name="Graphique 378" descr="Arbre à feuilles caduques">
            <a:extLst>
              <a:ext uri="{FF2B5EF4-FFF2-40B4-BE49-F238E27FC236}">
                <a16:creationId xmlns:a16="http://schemas.microsoft.com/office/drawing/2014/main" id="{480465E9-9C18-4BA7-A694-F57F80005A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3994116"/>
            <a:ext cx="432000" cy="432000"/>
          </a:xfrm>
          <a:prstGeom prst="rect">
            <a:avLst/>
          </a:prstGeom>
          <a:effectLst>
            <a:outerShdw blurRad="50800" dist="38100" dir="2700000" algn="tl" rotWithShape="0">
              <a:prstClr val="black">
                <a:alpha val="40000"/>
              </a:prstClr>
            </a:outerShdw>
          </a:effectLst>
        </p:spPr>
      </p:pic>
      <p:pic>
        <p:nvPicPr>
          <p:cNvPr id="380" name="Graphique 379" descr="Arbre à feuilles caduques">
            <a:extLst>
              <a:ext uri="{FF2B5EF4-FFF2-40B4-BE49-F238E27FC236}">
                <a16:creationId xmlns:a16="http://schemas.microsoft.com/office/drawing/2014/main" id="{53A7689F-C3BF-46F1-A52B-898D42DB43A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3994116"/>
            <a:ext cx="432000" cy="432000"/>
          </a:xfrm>
          <a:prstGeom prst="rect">
            <a:avLst/>
          </a:prstGeom>
          <a:effectLst>
            <a:outerShdw blurRad="50800" dist="38100" dir="2700000" algn="tl" rotWithShape="0">
              <a:prstClr val="black">
                <a:alpha val="40000"/>
              </a:prstClr>
            </a:outerShdw>
          </a:effectLst>
        </p:spPr>
      </p:pic>
      <p:pic>
        <p:nvPicPr>
          <p:cNvPr id="381" name="Graphique 380" descr="Arbre à feuilles caduques">
            <a:extLst>
              <a:ext uri="{FF2B5EF4-FFF2-40B4-BE49-F238E27FC236}">
                <a16:creationId xmlns:a16="http://schemas.microsoft.com/office/drawing/2014/main" id="{689CED6C-C4A0-4400-AD63-25FF3F9E64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4004022"/>
            <a:ext cx="432000" cy="432000"/>
          </a:xfrm>
          <a:prstGeom prst="rect">
            <a:avLst/>
          </a:prstGeom>
          <a:effectLst>
            <a:outerShdw blurRad="50800" dist="38100" dir="2700000" algn="tl" rotWithShape="0">
              <a:prstClr val="black">
                <a:alpha val="40000"/>
              </a:prstClr>
            </a:outerShdw>
          </a:effectLst>
        </p:spPr>
      </p:pic>
      <p:pic>
        <p:nvPicPr>
          <p:cNvPr id="382" name="Graphique 381" descr="Arbre à feuilles caduques">
            <a:extLst>
              <a:ext uri="{FF2B5EF4-FFF2-40B4-BE49-F238E27FC236}">
                <a16:creationId xmlns:a16="http://schemas.microsoft.com/office/drawing/2014/main" id="{80F3923A-9B91-4B98-B49B-40D44BC60FC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3994116"/>
            <a:ext cx="432000" cy="432000"/>
          </a:xfrm>
          <a:prstGeom prst="rect">
            <a:avLst/>
          </a:prstGeom>
          <a:effectLst>
            <a:outerShdw blurRad="50800" dist="38100" dir="2700000" algn="tl" rotWithShape="0">
              <a:prstClr val="black">
                <a:alpha val="40000"/>
              </a:prstClr>
            </a:outerShdw>
          </a:effectLst>
        </p:spPr>
      </p:pic>
      <p:pic>
        <p:nvPicPr>
          <p:cNvPr id="383" name="Graphique 382" descr="Arbre à feuilles caduques">
            <a:extLst>
              <a:ext uri="{FF2B5EF4-FFF2-40B4-BE49-F238E27FC236}">
                <a16:creationId xmlns:a16="http://schemas.microsoft.com/office/drawing/2014/main" id="{ECF01751-5B11-418D-A1E3-09CAB09382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3994116"/>
            <a:ext cx="432000" cy="432000"/>
          </a:xfrm>
          <a:prstGeom prst="rect">
            <a:avLst/>
          </a:prstGeom>
          <a:effectLst>
            <a:outerShdw blurRad="50800" dist="38100" dir="2700000" algn="tl" rotWithShape="0">
              <a:prstClr val="black">
                <a:alpha val="40000"/>
              </a:prstClr>
            </a:outerShdw>
          </a:effectLst>
        </p:spPr>
      </p:pic>
      <p:pic>
        <p:nvPicPr>
          <p:cNvPr id="384" name="Graphique 383" descr="Arbre à feuilles caduques">
            <a:extLst>
              <a:ext uri="{FF2B5EF4-FFF2-40B4-BE49-F238E27FC236}">
                <a16:creationId xmlns:a16="http://schemas.microsoft.com/office/drawing/2014/main" id="{F19E6E7E-CAAF-46AC-95F2-354EF1E3BDF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4451742"/>
            <a:ext cx="432000" cy="432000"/>
          </a:xfrm>
          <a:prstGeom prst="rect">
            <a:avLst/>
          </a:prstGeom>
          <a:effectLst>
            <a:outerShdw blurRad="50800" dist="38100" dir="2700000" algn="tl" rotWithShape="0">
              <a:prstClr val="black">
                <a:alpha val="40000"/>
              </a:prstClr>
            </a:outerShdw>
          </a:effectLst>
        </p:spPr>
      </p:pic>
      <p:pic>
        <p:nvPicPr>
          <p:cNvPr id="385" name="Graphique 384" descr="Arbre à feuilles caduques">
            <a:extLst>
              <a:ext uri="{FF2B5EF4-FFF2-40B4-BE49-F238E27FC236}">
                <a16:creationId xmlns:a16="http://schemas.microsoft.com/office/drawing/2014/main" id="{1178F077-B2B8-4E25-9295-C9AF65FA89A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4451742"/>
            <a:ext cx="432000" cy="432000"/>
          </a:xfrm>
          <a:prstGeom prst="rect">
            <a:avLst/>
          </a:prstGeom>
          <a:effectLst>
            <a:outerShdw blurRad="50800" dist="38100" dir="2700000" algn="tl" rotWithShape="0">
              <a:prstClr val="black">
                <a:alpha val="40000"/>
              </a:prstClr>
            </a:outerShdw>
          </a:effectLst>
        </p:spPr>
      </p:pic>
      <p:pic>
        <p:nvPicPr>
          <p:cNvPr id="386" name="Graphique 385" descr="Arbre à feuilles caduques">
            <a:extLst>
              <a:ext uri="{FF2B5EF4-FFF2-40B4-BE49-F238E27FC236}">
                <a16:creationId xmlns:a16="http://schemas.microsoft.com/office/drawing/2014/main" id="{4E5E6137-2193-4EFE-82D7-13DC03DF1B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4451153"/>
            <a:ext cx="432000" cy="432000"/>
          </a:xfrm>
          <a:prstGeom prst="rect">
            <a:avLst/>
          </a:prstGeom>
          <a:effectLst>
            <a:outerShdw blurRad="50800" dist="38100" dir="2700000" algn="tl" rotWithShape="0">
              <a:prstClr val="black">
                <a:alpha val="40000"/>
              </a:prstClr>
            </a:outerShdw>
          </a:effectLst>
        </p:spPr>
      </p:pic>
      <p:pic>
        <p:nvPicPr>
          <p:cNvPr id="387" name="Graphique 386" descr="Arbre à feuilles caduques">
            <a:extLst>
              <a:ext uri="{FF2B5EF4-FFF2-40B4-BE49-F238E27FC236}">
                <a16:creationId xmlns:a16="http://schemas.microsoft.com/office/drawing/2014/main" id="{64E90913-6B82-4D9B-8568-B51C9FBFA39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4440979"/>
            <a:ext cx="432000" cy="432000"/>
          </a:xfrm>
          <a:prstGeom prst="rect">
            <a:avLst/>
          </a:prstGeom>
          <a:effectLst>
            <a:outerShdw blurRad="50800" dist="38100" dir="2700000" algn="tl" rotWithShape="0">
              <a:prstClr val="black">
                <a:alpha val="40000"/>
              </a:prstClr>
            </a:outerShdw>
          </a:effectLst>
        </p:spPr>
      </p:pic>
      <p:pic>
        <p:nvPicPr>
          <p:cNvPr id="388" name="Graphique 387" descr="Arbre à feuilles caduques">
            <a:extLst>
              <a:ext uri="{FF2B5EF4-FFF2-40B4-BE49-F238E27FC236}">
                <a16:creationId xmlns:a16="http://schemas.microsoft.com/office/drawing/2014/main" id="{6CD208F2-4D70-42C0-ADCA-E2EDC339773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4451153"/>
            <a:ext cx="432000" cy="432000"/>
          </a:xfrm>
          <a:prstGeom prst="rect">
            <a:avLst/>
          </a:prstGeom>
          <a:effectLst>
            <a:outerShdw blurRad="50800" dist="38100" dir="2700000" algn="tl" rotWithShape="0">
              <a:prstClr val="black">
                <a:alpha val="40000"/>
              </a:prstClr>
            </a:outerShdw>
          </a:effectLst>
        </p:spPr>
      </p:pic>
      <p:pic>
        <p:nvPicPr>
          <p:cNvPr id="389" name="Graphique 388" descr="Arbre à feuilles caduques">
            <a:extLst>
              <a:ext uri="{FF2B5EF4-FFF2-40B4-BE49-F238E27FC236}">
                <a16:creationId xmlns:a16="http://schemas.microsoft.com/office/drawing/2014/main" id="{92A637E1-431D-44B2-BFB6-956D1E31520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4469626"/>
            <a:ext cx="432000" cy="432000"/>
          </a:xfrm>
          <a:prstGeom prst="rect">
            <a:avLst/>
          </a:prstGeom>
          <a:effectLst>
            <a:outerShdw blurRad="50800" dist="38100" dir="2700000" algn="tl" rotWithShape="0">
              <a:prstClr val="black">
                <a:alpha val="40000"/>
              </a:prstClr>
            </a:outerShdw>
          </a:effectLst>
        </p:spPr>
      </p:pic>
      <p:pic>
        <p:nvPicPr>
          <p:cNvPr id="390" name="Graphique 389" descr="Arbre à feuilles caduques">
            <a:extLst>
              <a:ext uri="{FF2B5EF4-FFF2-40B4-BE49-F238E27FC236}">
                <a16:creationId xmlns:a16="http://schemas.microsoft.com/office/drawing/2014/main" id="{5A88D56F-6A9C-44B9-BC68-C98369CCB3E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4469626"/>
            <a:ext cx="432000" cy="432000"/>
          </a:xfrm>
          <a:prstGeom prst="rect">
            <a:avLst/>
          </a:prstGeom>
          <a:effectLst>
            <a:outerShdw blurRad="50800" dist="38100" dir="2700000" algn="tl" rotWithShape="0">
              <a:prstClr val="black">
                <a:alpha val="40000"/>
              </a:prstClr>
            </a:outerShdw>
          </a:effectLst>
        </p:spPr>
      </p:pic>
      <p:pic>
        <p:nvPicPr>
          <p:cNvPr id="391" name="Graphique 390" descr="Arbre à feuilles caduques">
            <a:extLst>
              <a:ext uri="{FF2B5EF4-FFF2-40B4-BE49-F238E27FC236}">
                <a16:creationId xmlns:a16="http://schemas.microsoft.com/office/drawing/2014/main" id="{4CBED1FD-81B8-4212-B3BF-7B5049775E2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4468843"/>
            <a:ext cx="432000" cy="432000"/>
          </a:xfrm>
          <a:prstGeom prst="rect">
            <a:avLst/>
          </a:prstGeom>
          <a:effectLst>
            <a:outerShdw blurRad="50800" dist="38100" dir="2700000" algn="tl" rotWithShape="0">
              <a:prstClr val="black">
                <a:alpha val="40000"/>
              </a:prstClr>
            </a:outerShdw>
          </a:effectLst>
        </p:spPr>
      </p:pic>
      <p:pic>
        <p:nvPicPr>
          <p:cNvPr id="392" name="Graphique 391" descr="Arbre à feuilles caduques">
            <a:extLst>
              <a:ext uri="{FF2B5EF4-FFF2-40B4-BE49-F238E27FC236}">
                <a16:creationId xmlns:a16="http://schemas.microsoft.com/office/drawing/2014/main" id="{B51940E2-919F-4ECC-BCAD-3C026A57DE4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4436578"/>
            <a:ext cx="432000" cy="432000"/>
          </a:xfrm>
          <a:prstGeom prst="rect">
            <a:avLst/>
          </a:prstGeom>
          <a:effectLst>
            <a:outerShdw blurRad="50800" dist="38100" dir="2700000" algn="tl" rotWithShape="0">
              <a:prstClr val="black">
                <a:alpha val="40000"/>
              </a:prstClr>
            </a:outerShdw>
          </a:effectLst>
        </p:spPr>
      </p:pic>
      <p:pic>
        <p:nvPicPr>
          <p:cNvPr id="393" name="Graphique 392" descr="Arbre à feuilles caduques">
            <a:extLst>
              <a:ext uri="{FF2B5EF4-FFF2-40B4-BE49-F238E27FC236}">
                <a16:creationId xmlns:a16="http://schemas.microsoft.com/office/drawing/2014/main" id="{6E72BB2D-4879-4909-9C06-39A4094026A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4445202"/>
            <a:ext cx="432000" cy="432000"/>
          </a:xfrm>
          <a:prstGeom prst="rect">
            <a:avLst/>
          </a:prstGeom>
          <a:effectLst>
            <a:outerShdw blurRad="50800" dist="38100" dir="2700000" algn="tl" rotWithShape="0">
              <a:prstClr val="black">
                <a:alpha val="40000"/>
              </a:prstClr>
            </a:outerShdw>
          </a:effectLst>
        </p:spPr>
      </p:pic>
      <p:pic>
        <p:nvPicPr>
          <p:cNvPr id="394" name="Graphique 393" descr="Arbre à feuilles caduques">
            <a:extLst>
              <a:ext uri="{FF2B5EF4-FFF2-40B4-BE49-F238E27FC236}">
                <a16:creationId xmlns:a16="http://schemas.microsoft.com/office/drawing/2014/main" id="{8D7BDFCD-D605-4E65-A401-F680B6618E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4445202"/>
            <a:ext cx="432000" cy="432000"/>
          </a:xfrm>
          <a:prstGeom prst="rect">
            <a:avLst/>
          </a:prstGeom>
          <a:effectLst>
            <a:outerShdw blurRad="50800" dist="38100" dir="2700000" algn="tl" rotWithShape="0">
              <a:prstClr val="black">
                <a:alpha val="40000"/>
              </a:prstClr>
            </a:outerShdw>
          </a:effectLst>
        </p:spPr>
      </p:pic>
      <p:pic>
        <p:nvPicPr>
          <p:cNvPr id="395" name="Graphique 394" descr="Arbre à feuilles caduques">
            <a:extLst>
              <a:ext uri="{FF2B5EF4-FFF2-40B4-BE49-F238E27FC236}">
                <a16:creationId xmlns:a16="http://schemas.microsoft.com/office/drawing/2014/main" id="{3387CD23-57F8-457B-A1EB-7A9886AD84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4878289"/>
            <a:ext cx="432000" cy="432000"/>
          </a:xfrm>
          <a:prstGeom prst="rect">
            <a:avLst/>
          </a:prstGeom>
          <a:effectLst>
            <a:outerShdw blurRad="50800" dist="38100" dir="2700000" algn="tl" rotWithShape="0">
              <a:prstClr val="black">
                <a:alpha val="40000"/>
              </a:prstClr>
            </a:outerShdw>
          </a:effectLst>
        </p:spPr>
      </p:pic>
      <p:pic>
        <p:nvPicPr>
          <p:cNvPr id="396" name="Graphique 395" descr="Arbre à feuilles caduques">
            <a:extLst>
              <a:ext uri="{FF2B5EF4-FFF2-40B4-BE49-F238E27FC236}">
                <a16:creationId xmlns:a16="http://schemas.microsoft.com/office/drawing/2014/main" id="{EA612D1D-ABB6-4BCD-AD4C-EEFB7CCF5E3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4868383"/>
            <a:ext cx="432000" cy="432000"/>
          </a:xfrm>
          <a:prstGeom prst="rect">
            <a:avLst/>
          </a:prstGeom>
          <a:effectLst>
            <a:outerShdw blurRad="50800" dist="38100" dir="2700000" algn="tl" rotWithShape="0">
              <a:prstClr val="black">
                <a:alpha val="40000"/>
              </a:prstClr>
            </a:outerShdw>
          </a:effectLst>
        </p:spPr>
      </p:pic>
      <p:pic>
        <p:nvPicPr>
          <p:cNvPr id="397" name="Graphique 396" descr="Arbre à feuilles caduques">
            <a:extLst>
              <a:ext uri="{FF2B5EF4-FFF2-40B4-BE49-F238E27FC236}">
                <a16:creationId xmlns:a16="http://schemas.microsoft.com/office/drawing/2014/main" id="{F290844B-8963-475B-B0B8-4557A88EF3C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4868383"/>
            <a:ext cx="432000" cy="432000"/>
          </a:xfrm>
          <a:prstGeom prst="rect">
            <a:avLst/>
          </a:prstGeom>
          <a:effectLst>
            <a:outerShdw blurRad="50800" dist="38100" dir="2700000" algn="tl" rotWithShape="0">
              <a:prstClr val="black">
                <a:alpha val="40000"/>
              </a:prstClr>
            </a:outerShdw>
          </a:effectLst>
        </p:spPr>
      </p:pic>
      <p:pic>
        <p:nvPicPr>
          <p:cNvPr id="398" name="Graphique 397" descr="Arbre à feuilles caduques">
            <a:extLst>
              <a:ext uri="{FF2B5EF4-FFF2-40B4-BE49-F238E27FC236}">
                <a16:creationId xmlns:a16="http://schemas.microsoft.com/office/drawing/2014/main" id="{E8F4D825-E758-4082-A0FB-59E87F45C1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4878289"/>
            <a:ext cx="432000" cy="432000"/>
          </a:xfrm>
          <a:prstGeom prst="rect">
            <a:avLst/>
          </a:prstGeom>
          <a:effectLst>
            <a:outerShdw blurRad="50800" dist="38100" dir="2700000" algn="tl" rotWithShape="0">
              <a:prstClr val="black">
                <a:alpha val="40000"/>
              </a:prstClr>
            </a:outerShdw>
          </a:effectLst>
        </p:spPr>
      </p:pic>
      <p:pic>
        <p:nvPicPr>
          <p:cNvPr id="400" name="Graphique 399" descr="Arbre à feuilles caduques">
            <a:extLst>
              <a:ext uri="{FF2B5EF4-FFF2-40B4-BE49-F238E27FC236}">
                <a16:creationId xmlns:a16="http://schemas.microsoft.com/office/drawing/2014/main" id="{B87A2393-20B3-40DE-A2F6-298C742292D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4878289"/>
            <a:ext cx="432000" cy="432000"/>
          </a:xfrm>
          <a:prstGeom prst="rect">
            <a:avLst/>
          </a:prstGeom>
          <a:effectLst>
            <a:outerShdw blurRad="50800" dist="38100" dir="2700000" algn="tl" rotWithShape="0">
              <a:prstClr val="black">
                <a:alpha val="40000"/>
              </a:prstClr>
            </a:outerShdw>
          </a:effectLst>
        </p:spPr>
      </p:pic>
      <p:pic>
        <p:nvPicPr>
          <p:cNvPr id="401" name="Graphique 400" descr="Arbre à feuilles caduques">
            <a:extLst>
              <a:ext uri="{FF2B5EF4-FFF2-40B4-BE49-F238E27FC236}">
                <a16:creationId xmlns:a16="http://schemas.microsoft.com/office/drawing/2014/main" id="{4F34EA4C-B82A-405C-AF4F-57210DCB7F9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4868383"/>
            <a:ext cx="432000" cy="432000"/>
          </a:xfrm>
          <a:prstGeom prst="rect">
            <a:avLst/>
          </a:prstGeom>
          <a:effectLst>
            <a:outerShdw blurRad="50800" dist="38100" dir="2700000" algn="tl" rotWithShape="0">
              <a:prstClr val="black">
                <a:alpha val="40000"/>
              </a:prstClr>
            </a:outerShdw>
          </a:effectLst>
        </p:spPr>
      </p:pic>
      <p:pic>
        <p:nvPicPr>
          <p:cNvPr id="402" name="Graphique 401" descr="Arbre à feuilles caduques">
            <a:extLst>
              <a:ext uri="{FF2B5EF4-FFF2-40B4-BE49-F238E27FC236}">
                <a16:creationId xmlns:a16="http://schemas.microsoft.com/office/drawing/2014/main" id="{733C12F8-CCAF-4221-80C6-B5478B46EEC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4868383"/>
            <a:ext cx="432000" cy="432000"/>
          </a:xfrm>
          <a:prstGeom prst="rect">
            <a:avLst/>
          </a:prstGeom>
          <a:effectLst>
            <a:outerShdw blurRad="50800" dist="38100" dir="2700000" algn="tl" rotWithShape="0">
              <a:prstClr val="black">
                <a:alpha val="40000"/>
              </a:prstClr>
            </a:outerShdw>
          </a:effectLst>
        </p:spPr>
      </p:pic>
      <p:pic>
        <p:nvPicPr>
          <p:cNvPr id="403" name="Graphique 402" descr="Arbre à feuilles caduques">
            <a:extLst>
              <a:ext uri="{FF2B5EF4-FFF2-40B4-BE49-F238E27FC236}">
                <a16:creationId xmlns:a16="http://schemas.microsoft.com/office/drawing/2014/main" id="{C9853A18-9238-48BE-918A-3DBE097A448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4878289"/>
            <a:ext cx="432000" cy="432000"/>
          </a:xfrm>
          <a:prstGeom prst="rect">
            <a:avLst/>
          </a:prstGeom>
          <a:effectLst>
            <a:outerShdw blurRad="50800" dist="38100" dir="2700000" algn="tl" rotWithShape="0">
              <a:prstClr val="black">
                <a:alpha val="40000"/>
              </a:prstClr>
            </a:outerShdw>
          </a:effectLst>
        </p:spPr>
      </p:pic>
      <p:pic>
        <p:nvPicPr>
          <p:cNvPr id="404" name="Graphique 403" descr="Arbre à feuilles caduques">
            <a:extLst>
              <a:ext uri="{FF2B5EF4-FFF2-40B4-BE49-F238E27FC236}">
                <a16:creationId xmlns:a16="http://schemas.microsoft.com/office/drawing/2014/main" id="{561F1229-2B54-4952-9822-76960697B73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4868383"/>
            <a:ext cx="432000" cy="432000"/>
          </a:xfrm>
          <a:prstGeom prst="rect">
            <a:avLst/>
          </a:prstGeom>
          <a:effectLst>
            <a:outerShdw blurRad="50800" dist="38100" dir="2700000" algn="tl" rotWithShape="0">
              <a:prstClr val="black">
                <a:alpha val="40000"/>
              </a:prstClr>
            </a:outerShdw>
          </a:effectLst>
        </p:spPr>
      </p:pic>
      <p:pic>
        <p:nvPicPr>
          <p:cNvPr id="405" name="Graphique 404" descr="Arbre à feuilles caduques">
            <a:extLst>
              <a:ext uri="{FF2B5EF4-FFF2-40B4-BE49-F238E27FC236}">
                <a16:creationId xmlns:a16="http://schemas.microsoft.com/office/drawing/2014/main" id="{8EF9B325-D61A-43E3-A302-837A5191DA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4868383"/>
            <a:ext cx="432000" cy="432000"/>
          </a:xfrm>
          <a:prstGeom prst="rect">
            <a:avLst/>
          </a:prstGeom>
          <a:effectLst>
            <a:outerShdw blurRad="50800" dist="38100" dir="2700000" algn="tl" rotWithShape="0">
              <a:prstClr val="black">
                <a:alpha val="40000"/>
              </a:prstClr>
            </a:outerShdw>
          </a:effectLst>
        </p:spPr>
      </p:pic>
      <p:pic>
        <p:nvPicPr>
          <p:cNvPr id="406" name="Graphique 405" descr="Arbre à feuilles caduques">
            <a:extLst>
              <a:ext uri="{FF2B5EF4-FFF2-40B4-BE49-F238E27FC236}">
                <a16:creationId xmlns:a16="http://schemas.microsoft.com/office/drawing/2014/main" id="{8E07B751-9A49-4C27-8FD9-092F3994B9D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5326009"/>
            <a:ext cx="432000" cy="432000"/>
          </a:xfrm>
          <a:prstGeom prst="rect">
            <a:avLst/>
          </a:prstGeom>
          <a:effectLst>
            <a:outerShdw blurRad="50800" dist="38100" dir="2700000" algn="tl" rotWithShape="0">
              <a:prstClr val="black">
                <a:alpha val="40000"/>
              </a:prstClr>
            </a:outerShdw>
          </a:effectLst>
        </p:spPr>
      </p:pic>
      <p:pic>
        <p:nvPicPr>
          <p:cNvPr id="407" name="Graphique 406" descr="Arbre à feuilles caduques">
            <a:extLst>
              <a:ext uri="{FF2B5EF4-FFF2-40B4-BE49-F238E27FC236}">
                <a16:creationId xmlns:a16="http://schemas.microsoft.com/office/drawing/2014/main" id="{DF37F055-ED0B-44FB-822F-56617ADBA3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5326009"/>
            <a:ext cx="432000" cy="432000"/>
          </a:xfrm>
          <a:prstGeom prst="rect">
            <a:avLst/>
          </a:prstGeom>
          <a:effectLst>
            <a:outerShdw blurRad="50800" dist="38100" dir="2700000" algn="tl" rotWithShape="0">
              <a:prstClr val="black">
                <a:alpha val="40000"/>
              </a:prstClr>
            </a:outerShdw>
          </a:effectLst>
        </p:spPr>
      </p:pic>
      <p:pic>
        <p:nvPicPr>
          <p:cNvPr id="408" name="Graphique 407" descr="Arbre à feuilles caduques">
            <a:extLst>
              <a:ext uri="{FF2B5EF4-FFF2-40B4-BE49-F238E27FC236}">
                <a16:creationId xmlns:a16="http://schemas.microsoft.com/office/drawing/2014/main" id="{F0586A1A-6FCF-4738-847B-F17CB96899C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5325420"/>
            <a:ext cx="432000" cy="432000"/>
          </a:xfrm>
          <a:prstGeom prst="rect">
            <a:avLst/>
          </a:prstGeom>
          <a:effectLst>
            <a:outerShdw blurRad="50800" dist="38100" dir="2700000" algn="tl" rotWithShape="0">
              <a:prstClr val="black">
                <a:alpha val="40000"/>
              </a:prstClr>
            </a:outerShdw>
          </a:effectLst>
        </p:spPr>
      </p:pic>
      <p:pic>
        <p:nvPicPr>
          <p:cNvPr id="409" name="Graphique 408" descr="Arbre à feuilles caduques">
            <a:extLst>
              <a:ext uri="{FF2B5EF4-FFF2-40B4-BE49-F238E27FC236}">
                <a16:creationId xmlns:a16="http://schemas.microsoft.com/office/drawing/2014/main" id="{A6A3CE50-D272-4838-A471-96859E8F2FF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5315246"/>
            <a:ext cx="432000" cy="432000"/>
          </a:xfrm>
          <a:prstGeom prst="rect">
            <a:avLst/>
          </a:prstGeom>
          <a:effectLst>
            <a:outerShdw blurRad="50800" dist="38100" dir="2700000" algn="tl" rotWithShape="0">
              <a:prstClr val="black">
                <a:alpha val="40000"/>
              </a:prstClr>
            </a:outerShdw>
          </a:effectLst>
        </p:spPr>
      </p:pic>
      <p:pic>
        <p:nvPicPr>
          <p:cNvPr id="410" name="Graphique 409" descr="Arbre à feuilles caduques">
            <a:extLst>
              <a:ext uri="{FF2B5EF4-FFF2-40B4-BE49-F238E27FC236}">
                <a16:creationId xmlns:a16="http://schemas.microsoft.com/office/drawing/2014/main" id="{6DBE0DDD-DCA7-4547-8A1A-44FB2A5A907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5325420"/>
            <a:ext cx="432000" cy="432000"/>
          </a:xfrm>
          <a:prstGeom prst="rect">
            <a:avLst/>
          </a:prstGeom>
          <a:effectLst>
            <a:outerShdw blurRad="50800" dist="38100" dir="2700000" algn="tl" rotWithShape="0">
              <a:prstClr val="black">
                <a:alpha val="40000"/>
              </a:prstClr>
            </a:outerShdw>
          </a:effectLst>
        </p:spPr>
      </p:pic>
      <p:pic>
        <p:nvPicPr>
          <p:cNvPr id="652" name="Graphique 651" descr="Arbre à feuilles caduques">
            <a:extLst>
              <a:ext uri="{FF2B5EF4-FFF2-40B4-BE49-F238E27FC236}">
                <a16:creationId xmlns:a16="http://schemas.microsoft.com/office/drawing/2014/main" id="{7B0891A2-EE72-40FC-B18A-63A9A7D28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5343893"/>
            <a:ext cx="432000" cy="432000"/>
          </a:xfrm>
          <a:prstGeom prst="rect">
            <a:avLst/>
          </a:prstGeom>
          <a:effectLst>
            <a:outerShdw blurRad="50800" dist="38100" dir="2700000" algn="tl" rotWithShape="0">
              <a:prstClr val="black">
                <a:alpha val="40000"/>
              </a:prstClr>
            </a:outerShdw>
          </a:effectLst>
        </p:spPr>
      </p:pic>
      <p:pic>
        <p:nvPicPr>
          <p:cNvPr id="653" name="Graphique 652" descr="Arbre à feuilles caduques">
            <a:extLst>
              <a:ext uri="{FF2B5EF4-FFF2-40B4-BE49-F238E27FC236}">
                <a16:creationId xmlns:a16="http://schemas.microsoft.com/office/drawing/2014/main" id="{EEE55306-78D5-498B-BD49-4638A424E7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5343893"/>
            <a:ext cx="432000" cy="432000"/>
          </a:xfrm>
          <a:prstGeom prst="rect">
            <a:avLst/>
          </a:prstGeom>
          <a:effectLst>
            <a:outerShdw blurRad="50800" dist="38100" dir="2700000" algn="tl" rotWithShape="0">
              <a:prstClr val="black">
                <a:alpha val="40000"/>
              </a:prstClr>
            </a:outerShdw>
          </a:effectLst>
        </p:spPr>
      </p:pic>
      <p:pic>
        <p:nvPicPr>
          <p:cNvPr id="654" name="Graphique 653" descr="Arbre à feuilles caduques">
            <a:extLst>
              <a:ext uri="{FF2B5EF4-FFF2-40B4-BE49-F238E27FC236}">
                <a16:creationId xmlns:a16="http://schemas.microsoft.com/office/drawing/2014/main" id="{F0502957-270A-4944-8941-8AE34168208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5343110"/>
            <a:ext cx="432000" cy="432000"/>
          </a:xfrm>
          <a:prstGeom prst="rect">
            <a:avLst/>
          </a:prstGeom>
          <a:effectLst>
            <a:outerShdw blurRad="50800" dist="38100" dir="2700000" algn="tl" rotWithShape="0">
              <a:prstClr val="black">
                <a:alpha val="40000"/>
              </a:prstClr>
            </a:outerShdw>
          </a:effectLst>
        </p:spPr>
      </p:pic>
      <p:pic>
        <p:nvPicPr>
          <p:cNvPr id="655" name="Graphique 654" descr="Arbre à feuilles caduques">
            <a:extLst>
              <a:ext uri="{FF2B5EF4-FFF2-40B4-BE49-F238E27FC236}">
                <a16:creationId xmlns:a16="http://schemas.microsoft.com/office/drawing/2014/main" id="{0EE1FD1D-3A51-40A0-9123-D1FCE7BD045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5310845"/>
            <a:ext cx="432000" cy="432000"/>
          </a:xfrm>
          <a:prstGeom prst="rect">
            <a:avLst/>
          </a:prstGeom>
          <a:effectLst>
            <a:outerShdw blurRad="50800" dist="38100" dir="2700000" algn="tl" rotWithShape="0">
              <a:prstClr val="black">
                <a:alpha val="40000"/>
              </a:prstClr>
            </a:outerShdw>
          </a:effectLst>
        </p:spPr>
      </p:pic>
      <p:pic>
        <p:nvPicPr>
          <p:cNvPr id="656" name="Graphique 655" descr="Arbre à feuilles caduques">
            <a:extLst>
              <a:ext uri="{FF2B5EF4-FFF2-40B4-BE49-F238E27FC236}">
                <a16:creationId xmlns:a16="http://schemas.microsoft.com/office/drawing/2014/main" id="{444B1B68-45EF-4AF6-B2D9-49B28BA561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5319469"/>
            <a:ext cx="432000" cy="432000"/>
          </a:xfrm>
          <a:prstGeom prst="rect">
            <a:avLst/>
          </a:prstGeom>
          <a:effectLst>
            <a:outerShdw blurRad="50800" dist="38100" dir="2700000" algn="tl" rotWithShape="0">
              <a:prstClr val="black">
                <a:alpha val="40000"/>
              </a:prstClr>
            </a:outerShdw>
          </a:effectLst>
        </p:spPr>
      </p:pic>
      <p:pic>
        <p:nvPicPr>
          <p:cNvPr id="657" name="Graphique 656" descr="Arbre à feuilles caduques">
            <a:extLst>
              <a:ext uri="{FF2B5EF4-FFF2-40B4-BE49-F238E27FC236}">
                <a16:creationId xmlns:a16="http://schemas.microsoft.com/office/drawing/2014/main" id="{E25769D3-02CA-4651-9213-3AC0F6C4C9F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5319469"/>
            <a:ext cx="432000" cy="432000"/>
          </a:xfrm>
          <a:prstGeom prst="rect">
            <a:avLst/>
          </a:prstGeom>
          <a:effectLst>
            <a:outerShdw blurRad="50800" dist="38100" dir="2700000" algn="tl" rotWithShape="0">
              <a:prstClr val="black">
                <a:alpha val="40000"/>
              </a:prstClr>
            </a:outerShdw>
          </a:effectLst>
        </p:spPr>
      </p:pic>
      <p:pic>
        <p:nvPicPr>
          <p:cNvPr id="658" name="Graphique 657" descr="Arbre à feuilles caduques">
            <a:extLst>
              <a:ext uri="{FF2B5EF4-FFF2-40B4-BE49-F238E27FC236}">
                <a16:creationId xmlns:a16="http://schemas.microsoft.com/office/drawing/2014/main" id="{67441087-7D24-4B09-90A4-DDF598B1FF5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5723039"/>
            <a:ext cx="432000" cy="432000"/>
          </a:xfrm>
          <a:prstGeom prst="rect">
            <a:avLst/>
          </a:prstGeom>
          <a:effectLst>
            <a:outerShdw blurRad="50800" dist="38100" dir="2700000" algn="tl" rotWithShape="0">
              <a:prstClr val="black">
                <a:alpha val="40000"/>
              </a:prstClr>
            </a:outerShdw>
          </a:effectLst>
        </p:spPr>
      </p:pic>
      <p:pic>
        <p:nvPicPr>
          <p:cNvPr id="659" name="Graphique 658" descr="Arbre à feuilles caduques">
            <a:extLst>
              <a:ext uri="{FF2B5EF4-FFF2-40B4-BE49-F238E27FC236}">
                <a16:creationId xmlns:a16="http://schemas.microsoft.com/office/drawing/2014/main" id="{353E5C8C-50B2-4500-80A3-8F2ABA0CA8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5713133"/>
            <a:ext cx="432000" cy="432000"/>
          </a:xfrm>
          <a:prstGeom prst="rect">
            <a:avLst/>
          </a:prstGeom>
          <a:effectLst>
            <a:outerShdw blurRad="50800" dist="38100" dir="2700000" algn="tl" rotWithShape="0">
              <a:prstClr val="black">
                <a:alpha val="40000"/>
              </a:prstClr>
            </a:outerShdw>
          </a:effectLst>
        </p:spPr>
      </p:pic>
      <p:pic>
        <p:nvPicPr>
          <p:cNvPr id="660" name="Graphique 659" descr="Arbre à feuilles caduques">
            <a:extLst>
              <a:ext uri="{FF2B5EF4-FFF2-40B4-BE49-F238E27FC236}">
                <a16:creationId xmlns:a16="http://schemas.microsoft.com/office/drawing/2014/main" id="{06804153-5F7E-497E-A908-DD0362151A1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5713133"/>
            <a:ext cx="432000" cy="432000"/>
          </a:xfrm>
          <a:prstGeom prst="rect">
            <a:avLst/>
          </a:prstGeom>
          <a:effectLst>
            <a:outerShdw blurRad="50800" dist="38100" dir="2700000" algn="tl" rotWithShape="0">
              <a:prstClr val="black">
                <a:alpha val="40000"/>
              </a:prstClr>
            </a:outerShdw>
          </a:effectLst>
        </p:spPr>
      </p:pic>
      <p:pic>
        <p:nvPicPr>
          <p:cNvPr id="661" name="Graphique 660" descr="Arbre à feuilles caduques">
            <a:extLst>
              <a:ext uri="{FF2B5EF4-FFF2-40B4-BE49-F238E27FC236}">
                <a16:creationId xmlns:a16="http://schemas.microsoft.com/office/drawing/2014/main" id="{695CF9F8-9FAA-463A-B20C-F8297210E9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5723039"/>
            <a:ext cx="432000" cy="432000"/>
          </a:xfrm>
          <a:prstGeom prst="rect">
            <a:avLst/>
          </a:prstGeom>
          <a:effectLst>
            <a:outerShdw blurRad="50800" dist="38100" dir="2700000" algn="tl" rotWithShape="0">
              <a:prstClr val="black">
                <a:alpha val="40000"/>
              </a:prstClr>
            </a:outerShdw>
          </a:effectLst>
        </p:spPr>
      </p:pic>
      <p:pic>
        <p:nvPicPr>
          <p:cNvPr id="662" name="Graphique 661" descr="Arbre à feuilles caduques">
            <a:extLst>
              <a:ext uri="{FF2B5EF4-FFF2-40B4-BE49-F238E27FC236}">
                <a16:creationId xmlns:a16="http://schemas.microsoft.com/office/drawing/2014/main" id="{DB989BF3-998E-4974-9045-FFC982DA703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5723039"/>
            <a:ext cx="432000" cy="432000"/>
          </a:xfrm>
          <a:prstGeom prst="rect">
            <a:avLst/>
          </a:prstGeom>
          <a:effectLst>
            <a:outerShdw blurRad="50800" dist="38100" dir="2700000" algn="tl" rotWithShape="0">
              <a:prstClr val="black">
                <a:alpha val="40000"/>
              </a:prstClr>
            </a:outerShdw>
          </a:effectLst>
        </p:spPr>
      </p:pic>
      <p:pic>
        <p:nvPicPr>
          <p:cNvPr id="663" name="Graphique 662" descr="Arbre à feuilles caduques">
            <a:extLst>
              <a:ext uri="{FF2B5EF4-FFF2-40B4-BE49-F238E27FC236}">
                <a16:creationId xmlns:a16="http://schemas.microsoft.com/office/drawing/2014/main" id="{694933C4-22BC-40A3-A16E-E2FBE77C745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5713133"/>
            <a:ext cx="432000" cy="432000"/>
          </a:xfrm>
          <a:prstGeom prst="rect">
            <a:avLst/>
          </a:prstGeom>
          <a:effectLst>
            <a:outerShdw blurRad="50800" dist="38100" dir="2700000" algn="tl" rotWithShape="0">
              <a:prstClr val="black">
                <a:alpha val="40000"/>
              </a:prstClr>
            </a:outerShdw>
          </a:effectLst>
        </p:spPr>
      </p:pic>
      <p:pic>
        <p:nvPicPr>
          <p:cNvPr id="664" name="Graphique 663" descr="Arbre à feuilles caduques">
            <a:extLst>
              <a:ext uri="{FF2B5EF4-FFF2-40B4-BE49-F238E27FC236}">
                <a16:creationId xmlns:a16="http://schemas.microsoft.com/office/drawing/2014/main" id="{6395A152-D041-4663-A9F9-04B60F87D20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5713133"/>
            <a:ext cx="432000" cy="432000"/>
          </a:xfrm>
          <a:prstGeom prst="rect">
            <a:avLst/>
          </a:prstGeom>
          <a:effectLst>
            <a:outerShdw blurRad="50800" dist="38100" dir="2700000" algn="tl" rotWithShape="0">
              <a:prstClr val="black">
                <a:alpha val="40000"/>
              </a:prstClr>
            </a:outerShdw>
          </a:effectLst>
        </p:spPr>
      </p:pic>
      <p:pic>
        <p:nvPicPr>
          <p:cNvPr id="665" name="Graphique 664" descr="Arbre à feuilles caduques">
            <a:extLst>
              <a:ext uri="{FF2B5EF4-FFF2-40B4-BE49-F238E27FC236}">
                <a16:creationId xmlns:a16="http://schemas.microsoft.com/office/drawing/2014/main" id="{0CE5DE44-BA32-4273-A736-CAB4DE7C3F9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5723039"/>
            <a:ext cx="432000" cy="432000"/>
          </a:xfrm>
          <a:prstGeom prst="rect">
            <a:avLst/>
          </a:prstGeom>
          <a:effectLst>
            <a:outerShdw blurRad="50800" dist="38100" dir="2700000" algn="tl" rotWithShape="0">
              <a:prstClr val="black">
                <a:alpha val="40000"/>
              </a:prstClr>
            </a:outerShdw>
          </a:effectLst>
        </p:spPr>
      </p:pic>
      <p:pic>
        <p:nvPicPr>
          <p:cNvPr id="666" name="Graphique 665" descr="Arbre à feuilles caduques">
            <a:extLst>
              <a:ext uri="{FF2B5EF4-FFF2-40B4-BE49-F238E27FC236}">
                <a16:creationId xmlns:a16="http://schemas.microsoft.com/office/drawing/2014/main" id="{077D0B1E-E07D-4E49-B1C0-667C4E17A0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5713133"/>
            <a:ext cx="432000" cy="432000"/>
          </a:xfrm>
          <a:prstGeom prst="rect">
            <a:avLst/>
          </a:prstGeom>
          <a:effectLst>
            <a:outerShdw blurRad="50800" dist="38100" dir="2700000" algn="tl" rotWithShape="0">
              <a:prstClr val="black">
                <a:alpha val="40000"/>
              </a:prstClr>
            </a:outerShdw>
          </a:effectLst>
        </p:spPr>
      </p:pic>
      <p:pic>
        <p:nvPicPr>
          <p:cNvPr id="667" name="Graphique 666" descr="Arbre à feuilles caduques">
            <a:extLst>
              <a:ext uri="{FF2B5EF4-FFF2-40B4-BE49-F238E27FC236}">
                <a16:creationId xmlns:a16="http://schemas.microsoft.com/office/drawing/2014/main" id="{CDF4F4F6-01C4-4D64-B41A-504685AC74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5713133"/>
            <a:ext cx="432000" cy="432000"/>
          </a:xfrm>
          <a:prstGeom prst="rect">
            <a:avLst/>
          </a:prstGeom>
          <a:effectLst>
            <a:outerShdw blurRad="50800" dist="38100" dir="2700000" algn="tl" rotWithShape="0">
              <a:prstClr val="black">
                <a:alpha val="40000"/>
              </a:prstClr>
            </a:outerShdw>
          </a:effectLst>
        </p:spPr>
      </p:pic>
      <p:pic>
        <p:nvPicPr>
          <p:cNvPr id="668" name="Graphique 667" descr="Arbre à feuilles caduques">
            <a:extLst>
              <a:ext uri="{FF2B5EF4-FFF2-40B4-BE49-F238E27FC236}">
                <a16:creationId xmlns:a16="http://schemas.microsoft.com/office/drawing/2014/main" id="{A197ECD1-634F-4AD8-A24F-B8DA3A3E32F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6170759"/>
            <a:ext cx="432000" cy="432000"/>
          </a:xfrm>
          <a:prstGeom prst="rect">
            <a:avLst/>
          </a:prstGeom>
          <a:effectLst>
            <a:outerShdw blurRad="50800" dist="38100" dir="2700000" algn="tl" rotWithShape="0">
              <a:prstClr val="black">
                <a:alpha val="40000"/>
              </a:prstClr>
            </a:outerShdw>
          </a:effectLst>
        </p:spPr>
      </p:pic>
      <p:pic>
        <p:nvPicPr>
          <p:cNvPr id="669" name="Graphique 668" descr="Arbre à feuilles caduques">
            <a:extLst>
              <a:ext uri="{FF2B5EF4-FFF2-40B4-BE49-F238E27FC236}">
                <a16:creationId xmlns:a16="http://schemas.microsoft.com/office/drawing/2014/main" id="{3634A61F-621C-4F32-B7B2-97E74BE67C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6170759"/>
            <a:ext cx="432000" cy="432000"/>
          </a:xfrm>
          <a:prstGeom prst="rect">
            <a:avLst/>
          </a:prstGeom>
          <a:effectLst>
            <a:outerShdw blurRad="50800" dist="38100" dir="2700000" algn="tl" rotWithShape="0">
              <a:prstClr val="black">
                <a:alpha val="40000"/>
              </a:prstClr>
            </a:outerShdw>
          </a:effectLst>
        </p:spPr>
      </p:pic>
      <p:pic>
        <p:nvPicPr>
          <p:cNvPr id="670" name="Graphique 669" descr="Arbre à feuilles caduques">
            <a:extLst>
              <a:ext uri="{FF2B5EF4-FFF2-40B4-BE49-F238E27FC236}">
                <a16:creationId xmlns:a16="http://schemas.microsoft.com/office/drawing/2014/main" id="{AEE03EB0-484C-49D8-8E75-65D8747CF31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6170170"/>
            <a:ext cx="432000" cy="432000"/>
          </a:xfrm>
          <a:prstGeom prst="rect">
            <a:avLst/>
          </a:prstGeom>
          <a:effectLst>
            <a:outerShdw blurRad="50800" dist="38100" dir="2700000" algn="tl" rotWithShape="0">
              <a:prstClr val="black">
                <a:alpha val="40000"/>
              </a:prstClr>
            </a:outerShdw>
          </a:effectLst>
        </p:spPr>
      </p:pic>
      <p:pic>
        <p:nvPicPr>
          <p:cNvPr id="671" name="Graphique 670" descr="Arbre à feuilles caduques">
            <a:extLst>
              <a:ext uri="{FF2B5EF4-FFF2-40B4-BE49-F238E27FC236}">
                <a16:creationId xmlns:a16="http://schemas.microsoft.com/office/drawing/2014/main" id="{C651EC90-BFE3-4C6D-83D8-FEC2D40165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6159996"/>
            <a:ext cx="432000" cy="432000"/>
          </a:xfrm>
          <a:prstGeom prst="rect">
            <a:avLst/>
          </a:prstGeom>
          <a:effectLst>
            <a:outerShdw blurRad="50800" dist="38100" dir="2700000" algn="tl" rotWithShape="0">
              <a:prstClr val="black">
                <a:alpha val="40000"/>
              </a:prstClr>
            </a:outerShdw>
          </a:effectLst>
        </p:spPr>
      </p:pic>
      <p:pic>
        <p:nvPicPr>
          <p:cNvPr id="672" name="Graphique 671" descr="Arbre à feuilles caduques">
            <a:extLst>
              <a:ext uri="{FF2B5EF4-FFF2-40B4-BE49-F238E27FC236}">
                <a16:creationId xmlns:a16="http://schemas.microsoft.com/office/drawing/2014/main" id="{783082E3-B92A-4BA3-95DA-EBB712BCB2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6170170"/>
            <a:ext cx="432000" cy="432000"/>
          </a:xfrm>
          <a:prstGeom prst="rect">
            <a:avLst/>
          </a:prstGeom>
          <a:effectLst>
            <a:outerShdw blurRad="50800" dist="38100" dir="2700000" algn="tl" rotWithShape="0">
              <a:prstClr val="black">
                <a:alpha val="40000"/>
              </a:prstClr>
            </a:outerShdw>
          </a:effectLst>
        </p:spPr>
      </p:pic>
      <p:pic>
        <p:nvPicPr>
          <p:cNvPr id="673" name="Graphique 672" descr="Arbre à feuilles caduques">
            <a:extLst>
              <a:ext uri="{FF2B5EF4-FFF2-40B4-BE49-F238E27FC236}">
                <a16:creationId xmlns:a16="http://schemas.microsoft.com/office/drawing/2014/main" id="{201D0256-AFDB-4AD9-BFC7-453B1EABC7D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6188643"/>
            <a:ext cx="432000" cy="432000"/>
          </a:xfrm>
          <a:prstGeom prst="rect">
            <a:avLst/>
          </a:prstGeom>
          <a:effectLst>
            <a:outerShdw blurRad="50800" dist="38100" dir="2700000" algn="tl" rotWithShape="0">
              <a:prstClr val="black">
                <a:alpha val="40000"/>
              </a:prstClr>
            </a:outerShdw>
          </a:effectLst>
        </p:spPr>
      </p:pic>
      <p:pic>
        <p:nvPicPr>
          <p:cNvPr id="674" name="Graphique 673" descr="Arbre à feuilles caduques">
            <a:extLst>
              <a:ext uri="{FF2B5EF4-FFF2-40B4-BE49-F238E27FC236}">
                <a16:creationId xmlns:a16="http://schemas.microsoft.com/office/drawing/2014/main" id="{591BB92F-04B2-4959-A80C-7C2D00DB81A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6188643"/>
            <a:ext cx="432000" cy="432000"/>
          </a:xfrm>
          <a:prstGeom prst="rect">
            <a:avLst/>
          </a:prstGeom>
          <a:effectLst>
            <a:outerShdw blurRad="50800" dist="38100" dir="2700000" algn="tl" rotWithShape="0">
              <a:prstClr val="black">
                <a:alpha val="40000"/>
              </a:prstClr>
            </a:outerShdw>
          </a:effectLst>
        </p:spPr>
      </p:pic>
      <p:pic>
        <p:nvPicPr>
          <p:cNvPr id="675" name="Graphique 674" descr="Arbre à feuilles caduques">
            <a:extLst>
              <a:ext uri="{FF2B5EF4-FFF2-40B4-BE49-F238E27FC236}">
                <a16:creationId xmlns:a16="http://schemas.microsoft.com/office/drawing/2014/main" id="{714F4943-DB86-4B4F-B674-648CBED0A7E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6187860"/>
            <a:ext cx="432000" cy="432000"/>
          </a:xfrm>
          <a:prstGeom prst="rect">
            <a:avLst/>
          </a:prstGeom>
          <a:effectLst>
            <a:outerShdw blurRad="50800" dist="38100" dir="2700000" algn="tl" rotWithShape="0">
              <a:prstClr val="black">
                <a:alpha val="40000"/>
              </a:prstClr>
            </a:outerShdw>
          </a:effectLst>
        </p:spPr>
      </p:pic>
      <p:pic>
        <p:nvPicPr>
          <p:cNvPr id="676" name="Graphique 675" descr="Arbre à feuilles caduques">
            <a:extLst>
              <a:ext uri="{FF2B5EF4-FFF2-40B4-BE49-F238E27FC236}">
                <a16:creationId xmlns:a16="http://schemas.microsoft.com/office/drawing/2014/main" id="{02877246-442C-4652-A74F-4757434A548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6155595"/>
            <a:ext cx="432000" cy="432000"/>
          </a:xfrm>
          <a:prstGeom prst="rect">
            <a:avLst/>
          </a:prstGeom>
          <a:effectLst>
            <a:outerShdw blurRad="50800" dist="38100" dir="2700000" algn="tl" rotWithShape="0">
              <a:prstClr val="black">
                <a:alpha val="40000"/>
              </a:prstClr>
            </a:outerShdw>
          </a:effectLst>
        </p:spPr>
      </p:pic>
      <p:pic>
        <p:nvPicPr>
          <p:cNvPr id="677" name="Graphique 676" descr="Arbre à feuilles caduques">
            <a:extLst>
              <a:ext uri="{FF2B5EF4-FFF2-40B4-BE49-F238E27FC236}">
                <a16:creationId xmlns:a16="http://schemas.microsoft.com/office/drawing/2014/main" id="{60263986-B52B-4688-A66A-373D788FBE5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6164219"/>
            <a:ext cx="432000" cy="432000"/>
          </a:xfrm>
          <a:prstGeom prst="rect">
            <a:avLst/>
          </a:prstGeom>
          <a:effectLst>
            <a:outerShdw blurRad="50800" dist="38100" dir="2700000" algn="tl" rotWithShape="0">
              <a:prstClr val="black">
                <a:alpha val="40000"/>
              </a:prstClr>
            </a:outerShdw>
          </a:effectLst>
        </p:spPr>
      </p:pic>
      <p:pic>
        <p:nvPicPr>
          <p:cNvPr id="678" name="Graphique 677" descr="Arbre à feuilles caduques">
            <a:extLst>
              <a:ext uri="{FF2B5EF4-FFF2-40B4-BE49-F238E27FC236}">
                <a16:creationId xmlns:a16="http://schemas.microsoft.com/office/drawing/2014/main" id="{AE34A76F-7B51-4854-B40A-947733EA9C8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6164219"/>
            <a:ext cx="432000" cy="432000"/>
          </a:xfrm>
          <a:prstGeom prst="rect">
            <a:avLst/>
          </a:prstGeom>
          <a:effectLst>
            <a:outerShdw blurRad="50800" dist="38100" dir="2700000" algn="tl" rotWithShape="0">
              <a:prstClr val="black">
                <a:alpha val="40000"/>
              </a:prstClr>
            </a:outerShdw>
          </a:effectLst>
        </p:spPr>
      </p:pic>
      <p:pic>
        <p:nvPicPr>
          <p:cNvPr id="679" name="Graphique 678" descr="Arbre à feuilles caduques">
            <a:extLst>
              <a:ext uri="{FF2B5EF4-FFF2-40B4-BE49-F238E27FC236}">
                <a16:creationId xmlns:a16="http://schemas.microsoft.com/office/drawing/2014/main" id="{69DCACCB-758A-4C86-A9BB-E096050860F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6581001"/>
            <a:ext cx="432000" cy="432000"/>
          </a:xfrm>
          <a:prstGeom prst="rect">
            <a:avLst/>
          </a:prstGeom>
          <a:effectLst>
            <a:outerShdw blurRad="50800" dist="38100" dir="2700000" algn="tl" rotWithShape="0">
              <a:prstClr val="black">
                <a:alpha val="40000"/>
              </a:prstClr>
            </a:outerShdw>
          </a:effectLst>
        </p:spPr>
      </p:pic>
      <p:pic>
        <p:nvPicPr>
          <p:cNvPr id="680" name="Graphique 679" descr="Arbre à feuilles caduques">
            <a:extLst>
              <a:ext uri="{FF2B5EF4-FFF2-40B4-BE49-F238E27FC236}">
                <a16:creationId xmlns:a16="http://schemas.microsoft.com/office/drawing/2014/main" id="{ED138204-8E9A-4B05-B5CA-1CDBDD954A4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6571095"/>
            <a:ext cx="432000" cy="432000"/>
          </a:xfrm>
          <a:prstGeom prst="rect">
            <a:avLst/>
          </a:prstGeom>
          <a:effectLst>
            <a:outerShdw blurRad="50800" dist="38100" dir="2700000" algn="tl" rotWithShape="0">
              <a:prstClr val="black">
                <a:alpha val="40000"/>
              </a:prstClr>
            </a:outerShdw>
          </a:effectLst>
        </p:spPr>
      </p:pic>
      <p:pic>
        <p:nvPicPr>
          <p:cNvPr id="681" name="Graphique 680" descr="Arbre à feuilles caduques">
            <a:extLst>
              <a:ext uri="{FF2B5EF4-FFF2-40B4-BE49-F238E27FC236}">
                <a16:creationId xmlns:a16="http://schemas.microsoft.com/office/drawing/2014/main" id="{E46080BD-C20E-4489-9414-2302FADB2D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6571095"/>
            <a:ext cx="432000" cy="432000"/>
          </a:xfrm>
          <a:prstGeom prst="rect">
            <a:avLst/>
          </a:prstGeom>
          <a:effectLst>
            <a:outerShdw blurRad="50800" dist="38100" dir="2700000" algn="tl" rotWithShape="0">
              <a:prstClr val="black">
                <a:alpha val="40000"/>
              </a:prstClr>
            </a:outerShdw>
          </a:effectLst>
        </p:spPr>
      </p:pic>
      <p:pic>
        <p:nvPicPr>
          <p:cNvPr id="682" name="Graphique 681" descr="Arbre à feuilles caduques">
            <a:extLst>
              <a:ext uri="{FF2B5EF4-FFF2-40B4-BE49-F238E27FC236}">
                <a16:creationId xmlns:a16="http://schemas.microsoft.com/office/drawing/2014/main" id="{21453A29-42BA-4CA6-8A80-B0752BE2521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6581001"/>
            <a:ext cx="432000" cy="432000"/>
          </a:xfrm>
          <a:prstGeom prst="rect">
            <a:avLst/>
          </a:prstGeom>
          <a:effectLst>
            <a:outerShdw blurRad="50800" dist="38100" dir="2700000" algn="tl" rotWithShape="0">
              <a:prstClr val="black">
                <a:alpha val="40000"/>
              </a:prstClr>
            </a:outerShdw>
          </a:effectLst>
        </p:spPr>
      </p:pic>
      <p:pic>
        <p:nvPicPr>
          <p:cNvPr id="683" name="Graphique 682" descr="Arbre à feuilles caduques">
            <a:extLst>
              <a:ext uri="{FF2B5EF4-FFF2-40B4-BE49-F238E27FC236}">
                <a16:creationId xmlns:a16="http://schemas.microsoft.com/office/drawing/2014/main" id="{39E53E63-98FD-4E8B-93C9-3BFD634E478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6581001"/>
            <a:ext cx="432000" cy="432000"/>
          </a:xfrm>
          <a:prstGeom prst="rect">
            <a:avLst/>
          </a:prstGeom>
          <a:effectLst>
            <a:outerShdw blurRad="50800" dist="38100" dir="2700000" algn="tl" rotWithShape="0">
              <a:prstClr val="black">
                <a:alpha val="40000"/>
              </a:prstClr>
            </a:outerShdw>
          </a:effectLst>
        </p:spPr>
      </p:pic>
      <p:pic>
        <p:nvPicPr>
          <p:cNvPr id="684" name="Graphique 683" descr="Arbre à feuilles caduques">
            <a:extLst>
              <a:ext uri="{FF2B5EF4-FFF2-40B4-BE49-F238E27FC236}">
                <a16:creationId xmlns:a16="http://schemas.microsoft.com/office/drawing/2014/main" id="{7976107D-26B7-4285-9B01-A6E52D39F8F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6571095"/>
            <a:ext cx="432000" cy="432000"/>
          </a:xfrm>
          <a:prstGeom prst="rect">
            <a:avLst/>
          </a:prstGeom>
          <a:effectLst>
            <a:outerShdw blurRad="50800" dist="38100" dir="2700000" algn="tl" rotWithShape="0">
              <a:prstClr val="black">
                <a:alpha val="40000"/>
              </a:prstClr>
            </a:outerShdw>
          </a:effectLst>
        </p:spPr>
      </p:pic>
      <p:pic>
        <p:nvPicPr>
          <p:cNvPr id="685" name="Graphique 684" descr="Arbre à feuilles caduques">
            <a:extLst>
              <a:ext uri="{FF2B5EF4-FFF2-40B4-BE49-F238E27FC236}">
                <a16:creationId xmlns:a16="http://schemas.microsoft.com/office/drawing/2014/main" id="{1BBE5282-F274-4D45-BCA3-B9B2D2D0FFB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6571095"/>
            <a:ext cx="432000" cy="432000"/>
          </a:xfrm>
          <a:prstGeom prst="rect">
            <a:avLst/>
          </a:prstGeom>
          <a:effectLst>
            <a:outerShdw blurRad="50800" dist="38100" dir="2700000" algn="tl" rotWithShape="0">
              <a:prstClr val="black">
                <a:alpha val="40000"/>
              </a:prstClr>
            </a:outerShdw>
          </a:effectLst>
        </p:spPr>
      </p:pic>
      <p:pic>
        <p:nvPicPr>
          <p:cNvPr id="686" name="Graphique 685" descr="Arbre à feuilles caduques">
            <a:extLst>
              <a:ext uri="{FF2B5EF4-FFF2-40B4-BE49-F238E27FC236}">
                <a16:creationId xmlns:a16="http://schemas.microsoft.com/office/drawing/2014/main" id="{328AC6CD-76EB-42A6-8D11-AEB285EF714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6581001"/>
            <a:ext cx="432000" cy="432000"/>
          </a:xfrm>
          <a:prstGeom prst="rect">
            <a:avLst/>
          </a:prstGeom>
          <a:effectLst>
            <a:outerShdw blurRad="50800" dist="38100" dir="2700000" algn="tl" rotWithShape="0">
              <a:prstClr val="black">
                <a:alpha val="40000"/>
              </a:prstClr>
            </a:outerShdw>
          </a:effectLst>
        </p:spPr>
      </p:pic>
      <p:pic>
        <p:nvPicPr>
          <p:cNvPr id="687" name="Graphique 686" descr="Arbre à feuilles caduques">
            <a:extLst>
              <a:ext uri="{FF2B5EF4-FFF2-40B4-BE49-F238E27FC236}">
                <a16:creationId xmlns:a16="http://schemas.microsoft.com/office/drawing/2014/main" id="{9BC9E75E-59CA-4CE8-B765-3F7067D7FC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6571095"/>
            <a:ext cx="432000" cy="432000"/>
          </a:xfrm>
          <a:prstGeom prst="rect">
            <a:avLst/>
          </a:prstGeom>
          <a:effectLst>
            <a:outerShdw blurRad="50800" dist="38100" dir="2700000" algn="tl" rotWithShape="0">
              <a:prstClr val="black">
                <a:alpha val="40000"/>
              </a:prstClr>
            </a:outerShdw>
          </a:effectLst>
        </p:spPr>
      </p:pic>
      <p:pic>
        <p:nvPicPr>
          <p:cNvPr id="688" name="Graphique 687" descr="Arbre à feuilles caduques">
            <a:extLst>
              <a:ext uri="{FF2B5EF4-FFF2-40B4-BE49-F238E27FC236}">
                <a16:creationId xmlns:a16="http://schemas.microsoft.com/office/drawing/2014/main" id="{6B46B0FE-5F9A-48F0-816F-8F552C8541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6571095"/>
            <a:ext cx="432000" cy="432000"/>
          </a:xfrm>
          <a:prstGeom prst="rect">
            <a:avLst/>
          </a:prstGeom>
          <a:effectLst>
            <a:outerShdw blurRad="50800" dist="38100" dir="2700000" algn="tl" rotWithShape="0">
              <a:prstClr val="black">
                <a:alpha val="40000"/>
              </a:prstClr>
            </a:outerShdw>
          </a:effectLst>
        </p:spPr>
      </p:pic>
      <p:pic>
        <p:nvPicPr>
          <p:cNvPr id="689" name="Graphique 688" descr="Arbre à feuilles caduques">
            <a:extLst>
              <a:ext uri="{FF2B5EF4-FFF2-40B4-BE49-F238E27FC236}">
                <a16:creationId xmlns:a16="http://schemas.microsoft.com/office/drawing/2014/main" id="{EAB8E886-1C25-4B24-AB53-20A558A239F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7028721"/>
            <a:ext cx="432000" cy="432000"/>
          </a:xfrm>
          <a:prstGeom prst="rect">
            <a:avLst/>
          </a:prstGeom>
          <a:effectLst>
            <a:outerShdw blurRad="50800" dist="38100" dir="2700000" algn="tl" rotWithShape="0">
              <a:prstClr val="black">
                <a:alpha val="40000"/>
              </a:prstClr>
            </a:outerShdw>
          </a:effectLst>
        </p:spPr>
      </p:pic>
      <p:pic>
        <p:nvPicPr>
          <p:cNvPr id="690" name="Graphique 689" descr="Arbre à feuilles caduques">
            <a:extLst>
              <a:ext uri="{FF2B5EF4-FFF2-40B4-BE49-F238E27FC236}">
                <a16:creationId xmlns:a16="http://schemas.microsoft.com/office/drawing/2014/main" id="{95AE583A-D363-4C59-B1CE-AD24274A432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7028721"/>
            <a:ext cx="432000" cy="432000"/>
          </a:xfrm>
          <a:prstGeom prst="rect">
            <a:avLst/>
          </a:prstGeom>
          <a:effectLst>
            <a:outerShdw blurRad="50800" dist="38100" dir="2700000" algn="tl" rotWithShape="0">
              <a:prstClr val="black">
                <a:alpha val="40000"/>
              </a:prstClr>
            </a:outerShdw>
          </a:effectLst>
        </p:spPr>
      </p:pic>
      <p:pic>
        <p:nvPicPr>
          <p:cNvPr id="691" name="Graphique 690" descr="Arbre à feuilles caduques">
            <a:extLst>
              <a:ext uri="{FF2B5EF4-FFF2-40B4-BE49-F238E27FC236}">
                <a16:creationId xmlns:a16="http://schemas.microsoft.com/office/drawing/2014/main" id="{4FC86EB6-F51B-4E09-B179-43DD1B334A1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7028132"/>
            <a:ext cx="432000" cy="432000"/>
          </a:xfrm>
          <a:prstGeom prst="rect">
            <a:avLst/>
          </a:prstGeom>
          <a:effectLst>
            <a:outerShdw blurRad="50800" dist="38100" dir="2700000" algn="tl" rotWithShape="0">
              <a:prstClr val="black">
                <a:alpha val="40000"/>
              </a:prstClr>
            </a:outerShdw>
          </a:effectLst>
        </p:spPr>
      </p:pic>
      <p:pic>
        <p:nvPicPr>
          <p:cNvPr id="692" name="Graphique 691" descr="Arbre à feuilles caduques">
            <a:extLst>
              <a:ext uri="{FF2B5EF4-FFF2-40B4-BE49-F238E27FC236}">
                <a16:creationId xmlns:a16="http://schemas.microsoft.com/office/drawing/2014/main" id="{C3A0641B-FFE6-4C34-A713-E092E8381CE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7017958"/>
            <a:ext cx="432000" cy="432000"/>
          </a:xfrm>
          <a:prstGeom prst="rect">
            <a:avLst/>
          </a:prstGeom>
          <a:effectLst>
            <a:outerShdw blurRad="50800" dist="38100" dir="2700000" algn="tl" rotWithShape="0">
              <a:prstClr val="black">
                <a:alpha val="40000"/>
              </a:prstClr>
            </a:outerShdw>
          </a:effectLst>
        </p:spPr>
      </p:pic>
      <p:pic>
        <p:nvPicPr>
          <p:cNvPr id="693" name="Graphique 692" descr="Arbre à feuilles caduques">
            <a:extLst>
              <a:ext uri="{FF2B5EF4-FFF2-40B4-BE49-F238E27FC236}">
                <a16:creationId xmlns:a16="http://schemas.microsoft.com/office/drawing/2014/main" id="{CA970C26-1045-43D7-B31D-B88FD5CBCE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7028132"/>
            <a:ext cx="432000" cy="432000"/>
          </a:xfrm>
          <a:prstGeom prst="rect">
            <a:avLst/>
          </a:prstGeom>
          <a:effectLst>
            <a:outerShdw blurRad="50800" dist="38100" dir="2700000" algn="tl" rotWithShape="0">
              <a:prstClr val="black">
                <a:alpha val="40000"/>
              </a:prstClr>
            </a:outerShdw>
          </a:effectLst>
        </p:spPr>
      </p:pic>
      <p:pic>
        <p:nvPicPr>
          <p:cNvPr id="694" name="Graphique 693" descr="Arbre à feuilles caduques">
            <a:extLst>
              <a:ext uri="{FF2B5EF4-FFF2-40B4-BE49-F238E27FC236}">
                <a16:creationId xmlns:a16="http://schemas.microsoft.com/office/drawing/2014/main" id="{0927A639-91ED-48D5-81A1-0CAB12EFBB3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7046605"/>
            <a:ext cx="432000" cy="432000"/>
          </a:xfrm>
          <a:prstGeom prst="rect">
            <a:avLst/>
          </a:prstGeom>
          <a:effectLst>
            <a:outerShdw blurRad="50800" dist="38100" dir="2700000" algn="tl" rotWithShape="0">
              <a:prstClr val="black">
                <a:alpha val="40000"/>
              </a:prstClr>
            </a:outerShdw>
          </a:effectLst>
        </p:spPr>
      </p:pic>
      <p:pic>
        <p:nvPicPr>
          <p:cNvPr id="695" name="Graphique 694" descr="Arbre à feuilles caduques">
            <a:extLst>
              <a:ext uri="{FF2B5EF4-FFF2-40B4-BE49-F238E27FC236}">
                <a16:creationId xmlns:a16="http://schemas.microsoft.com/office/drawing/2014/main" id="{61A24A8E-DFCA-49D7-A3D1-BCD4234F2E9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7046605"/>
            <a:ext cx="432000" cy="432000"/>
          </a:xfrm>
          <a:prstGeom prst="rect">
            <a:avLst/>
          </a:prstGeom>
          <a:effectLst>
            <a:outerShdw blurRad="50800" dist="38100" dir="2700000" algn="tl" rotWithShape="0">
              <a:prstClr val="black">
                <a:alpha val="40000"/>
              </a:prstClr>
            </a:outerShdw>
          </a:effectLst>
        </p:spPr>
      </p:pic>
      <p:pic>
        <p:nvPicPr>
          <p:cNvPr id="696" name="Graphique 695" descr="Arbre à feuilles caduques">
            <a:extLst>
              <a:ext uri="{FF2B5EF4-FFF2-40B4-BE49-F238E27FC236}">
                <a16:creationId xmlns:a16="http://schemas.microsoft.com/office/drawing/2014/main" id="{CEBFB478-6179-4E99-94A4-E0213BDFDDA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7045822"/>
            <a:ext cx="432000" cy="432000"/>
          </a:xfrm>
          <a:prstGeom prst="rect">
            <a:avLst/>
          </a:prstGeom>
          <a:effectLst>
            <a:outerShdw blurRad="50800" dist="38100" dir="2700000" algn="tl" rotWithShape="0">
              <a:prstClr val="black">
                <a:alpha val="40000"/>
              </a:prstClr>
            </a:outerShdw>
          </a:effectLst>
        </p:spPr>
      </p:pic>
      <p:pic>
        <p:nvPicPr>
          <p:cNvPr id="697" name="Graphique 696" descr="Arbre à feuilles caduques">
            <a:extLst>
              <a:ext uri="{FF2B5EF4-FFF2-40B4-BE49-F238E27FC236}">
                <a16:creationId xmlns:a16="http://schemas.microsoft.com/office/drawing/2014/main" id="{93050AE2-D78F-4E2B-ABD7-C563EB30650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7013557"/>
            <a:ext cx="432000" cy="432000"/>
          </a:xfrm>
          <a:prstGeom prst="rect">
            <a:avLst/>
          </a:prstGeom>
          <a:effectLst>
            <a:outerShdw blurRad="50800" dist="38100" dir="2700000" algn="tl" rotWithShape="0">
              <a:prstClr val="black">
                <a:alpha val="40000"/>
              </a:prstClr>
            </a:outerShdw>
          </a:effectLst>
        </p:spPr>
      </p:pic>
      <p:pic>
        <p:nvPicPr>
          <p:cNvPr id="698" name="Graphique 697" descr="Arbre à feuilles caduques">
            <a:extLst>
              <a:ext uri="{FF2B5EF4-FFF2-40B4-BE49-F238E27FC236}">
                <a16:creationId xmlns:a16="http://schemas.microsoft.com/office/drawing/2014/main" id="{FD93C551-E215-45F0-ADF9-97BD46CDA41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7022181"/>
            <a:ext cx="432000" cy="432000"/>
          </a:xfrm>
          <a:prstGeom prst="rect">
            <a:avLst/>
          </a:prstGeom>
          <a:effectLst>
            <a:outerShdw blurRad="50800" dist="38100" dir="2700000" algn="tl" rotWithShape="0">
              <a:prstClr val="black">
                <a:alpha val="40000"/>
              </a:prstClr>
            </a:outerShdw>
          </a:effectLst>
        </p:spPr>
      </p:pic>
      <p:pic>
        <p:nvPicPr>
          <p:cNvPr id="699" name="Graphique 698" descr="Arbre à feuilles caduques">
            <a:extLst>
              <a:ext uri="{FF2B5EF4-FFF2-40B4-BE49-F238E27FC236}">
                <a16:creationId xmlns:a16="http://schemas.microsoft.com/office/drawing/2014/main" id="{F9A7D83B-F4A6-4760-B209-525D0CFBE7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7022181"/>
            <a:ext cx="432000" cy="432000"/>
          </a:xfrm>
          <a:prstGeom prst="rect">
            <a:avLst/>
          </a:prstGeom>
          <a:effectLst>
            <a:outerShdw blurRad="50800" dist="38100" dir="2700000" algn="tl" rotWithShape="0">
              <a:prstClr val="black">
                <a:alpha val="40000"/>
              </a:prstClr>
            </a:outerShdw>
          </a:effectLst>
        </p:spPr>
      </p:pic>
      <p:pic>
        <p:nvPicPr>
          <p:cNvPr id="700" name="Graphique 699" descr="Arbre à feuilles caduques">
            <a:extLst>
              <a:ext uri="{FF2B5EF4-FFF2-40B4-BE49-F238E27FC236}">
                <a16:creationId xmlns:a16="http://schemas.microsoft.com/office/drawing/2014/main" id="{0D4B329A-200A-4A4B-9B95-65BEA077DE1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7493645"/>
            <a:ext cx="432000" cy="432000"/>
          </a:xfrm>
          <a:prstGeom prst="rect">
            <a:avLst/>
          </a:prstGeom>
          <a:effectLst>
            <a:outerShdw blurRad="50800" dist="38100" dir="2700000" algn="tl" rotWithShape="0">
              <a:prstClr val="black">
                <a:alpha val="40000"/>
              </a:prstClr>
            </a:outerShdw>
          </a:effectLst>
        </p:spPr>
      </p:pic>
      <p:pic>
        <p:nvPicPr>
          <p:cNvPr id="701" name="Graphique 700" descr="Arbre à feuilles caduques">
            <a:extLst>
              <a:ext uri="{FF2B5EF4-FFF2-40B4-BE49-F238E27FC236}">
                <a16:creationId xmlns:a16="http://schemas.microsoft.com/office/drawing/2014/main" id="{32BF92DD-46B3-4B7F-BAAC-BF0CC4E1C53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7483739"/>
            <a:ext cx="432000" cy="432000"/>
          </a:xfrm>
          <a:prstGeom prst="rect">
            <a:avLst/>
          </a:prstGeom>
          <a:effectLst>
            <a:outerShdw blurRad="50800" dist="38100" dir="2700000" algn="tl" rotWithShape="0">
              <a:prstClr val="black">
                <a:alpha val="40000"/>
              </a:prstClr>
            </a:outerShdw>
          </a:effectLst>
        </p:spPr>
      </p:pic>
      <p:pic>
        <p:nvPicPr>
          <p:cNvPr id="702" name="Graphique 701" descr="Arbre à feuilles caduques">
            <a:extLst>
              <a:ext uri="{FF2B5EF4-FFF2-40B4-BE49-F238E27FC236}">
                <a16:creationId xmlns:a16="http://schemas.microsoft.com/office/drawing/2014/main" id="{46C70F9F-B2E5-4926-B008-47A32FCDC8E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7483739"/>
            <a:ext cx="432000" cy="432000"/>
          </a:xfrm>
          <a:prstGeom prst="rect">
            <a:avLst/>
          </a:prstGeom>
          <a:effectLst>
            <a:outerShdw blurRad="50800" dist="38100" dir="2700000" algn="tl" rotWithShape="0">
              <a:prstClr val="black">
                <a:alpha val="40000"/>
              </a:prstClr>
            </a:outerShdw>
          </a:effectLst>
        </p:spPr>
      </p:pic>
      <p:pic>
        <p:nvPicPr>
          <p:cNvPr id="703" name="Graphique 702" descr="Arbre à feuilles caduques">
            <a:extLst>
              <a:ext uri="{FF2B5EF4-FFF2-40B4-BE49-F238E27FC236}">
                <a16:creationId xmlns:a16="http://schemas.microsoft.com/office/drawing/2014/main" id="{47F37D05-DB2C-4FBE-8D93-CABE405D82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7493645"/>
            <a:ext cx="432000" cy="432000"/>
          </a:xfrm>
          <a:prstGeom prst="rect">
            <a:avLst/>
          </a:prstGeom>
          <a:effectLst>
            <a:outerShdw blurRad="50800" dist="38100" dir="2700000" algn="tl" rotWithShape="0">
              <a:prstClr val="black">
                <a:alpha val="40000"/>
              </a:prstClr>
            </a:outerShdw>
          </a:effectLst>
        </p:spPr>
      </p:pic>
      <p:pic>
        <p:nvPicPr>
          <p:cNvPr id="704" name="Graphique 703" descr="Arbre à feuilles caduques">
            <a:extLst>
              <a:ext uri="{FF2B5EF4-FFF2-40B4-BE49-F238E27FC236}">
                <a16:creationId xmlns:a16="http://schemas.microsoft.com/office/drawing/2014/main" id="{863BF210-8FC2-45DC-8929-05004D21A2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7493645"/>
            <a:ext cx="432000" cy="432000"/>
          </a:xfrm>
          <a:prstGeom prst="rect">
            <a:avLst/>
          </a:prstGeom>
          <a:effectLst>
            <a:outerShdw blurRad="50800" dist="38100" dir="2700000" algn="tl" rotWithShape="0">
              <a:prstClr val="black">
                <a:alpha val="40000"/>
              </a:prstClr>
            </a:outerShdw>
          </a:effectLst>
        </p:spPr>
      </p:pic>
      <p:pic>
        <p:nvPicPr>
          <p:cNvPr id="705" name="Graphique 704" descr="Arbre à feuilles caduques">
            <a:extLst>
              <a:ext uri="{FF2B5EF4-FFF2-40B4-BE49-F238E27FC236}">
                <a16:creationId xmlns:a16="http://schemas.microsoft.com/office/drawing/2014/main" id="{9E20369C-006E-4C7F-BCE7-54725950703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7483739"/>
            <a:ext cx="432000" cy="432000"/>
          </a:xfrm>
          <a:prstGeom prst="rect">
            <a:avLst/>
          </a:prstGeom>
          <a:effectLst>
            <a:outerShdw blurRad="50800" dist="38100" dir="2700000" algn="tl" rotWithShape="0">
              <a:prstClr val="black">
                <a:alpha val="40000"/>
              </a:prstClr>
            </a:outerShdw>
          </a:effectLst>
        </p:spPr>
      </p:pic>
      <p:pic>
        <p:nvPicPr>
          <p:cNvPr id="706" name="Graphique 705" descr="Arbre à feuilles caduques">
            <a:extLst>
              <a:ext uri="{FF2B5EF4-FFF2-40B4-BE49-F238E27FC236}">
                <a16:creationId xmlns:a16="http://schemas.microsoft.com/office/drawing/2014/main" id="{885CEDCB-28F6-431C-84AB-D8269F97D18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7483739"/>
            <a:ext cx="432000" cy="432000"/>
          </a:xfrm>
          <a:prstGeom prst="rect">
            <a:avLst/>
          </a:prstGeom>
          <a:effectLst>
            <a:outerShdw blurRad="50800" dist="38100" dir="2700000" algn="tl" rotWithShape="0">
              <a:prstClr val="black">
                <a:alpha val="40000"/>
              </a:prstClr>
            </a:outerShdw>
          </a:effectLst>
        </p:spPr>
      </p:pic>
      <p:pic>
        <p:nvPicPr>
          <p:cNvPr id="707" name="Graphique 706" descr="Arbre à feuilles caduques">
            <a:extLst>
              <a:ext uri="{FF2B5EF4-FFF2-40B4-BE49-F238E27FC236}">
                <a16:creationId xmlns:a16="http://schemas.microsoft.com/office/drawing/2014/main" id="{60AA46CB-8D29-432A-82D3-91A267973C4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7493645"/>
            <a:ext cx="432000" cy="432000"/>
          </a:xfrm>
          <a:prstGeom prst="rect">
            <a:avLst/>
          </a:prstGeom>
          <a:effectLst>
            <a:outerShdw blurRad="50800" dist="38100" dir="2700000" algn="tl" rotWithShape="0">
              <a:prstClr val="black">
                <a:alpha val="40000"/>
              </a:prstClr>
            </a:outerShdw>
          </a:effectLst>
        </p:spPr>
      </p:pic>
      <p:pic>
        <p:nvPicPr>
          <p:cNvPr id="708" name="Graphique 707" descr="Arbre à feuilles caduques">
            <a:extLst>
              <a:ext uri="{FF2B5EF4-FFF2-40B4-BE49-F238E27FC236}">
                <a16:creationId xmlns:a16="http://schemas.microsoft.com/office/drawing/2014/main" id="{542DAF3A-2515-4A58-B6AF-E3AC427342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7483739"/>
            <a:ext cx="432000" cy="432000"/>
          </a:xfrm>
          <a:prstGeom prst="rect">
            <a:avLst/>
          </a:prstGeom>
          <a:effectLst>
            <a:outerShdw blurRad="50800" dist="38100" dir="2700000" algn="tl" rotWithShape="0">
              <a:prstClr val="black">
                <a:alpha val="40000"/>
              </a:prstClr>
            </a:outerShdw>
          </a:effectLst>
        </p:spPr>
      </p:pic>
      <p:pic>
        <p:nvPicPr>
          <p:cNvPr id="709" name="Graphique 708" descr="Arbre à feuilles caduques">
            <a:extLst>
              <a:ext uri="{FF2B5EF4-FFF2-40B4-BE49-F238E27FC236}">
                <a16:creationId xmlns:a16="http://schemas.microsoft.com/office/drawing/2014/main" id="{5BAA38D8-AFC6-44FB-A853-E7EDECD373E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7483739"/>
            <a:ext cx="432000" cy="432000"/>
          </a:xfrm>
          <a:prstGeom prst="rect">
            <a:avLst/>
          </a:prstGeom>
          <a:effectLst>
            <a:outerShdw blurRad="50800" dist="38100" dir="2700000" algn="tl" rotWithShape="0">
              <a:prstClr val="black">
                <a:alpha val="40000"/>
              </a:prstClr>
            </a:outerShdw>
          </a:effectLst>
        </p:spPr>
      </p:pic>
      <p:pic>
        <p:nvPicPr>
          <p:cNvPr id="710" name="Graphique 709" descr="Arbre à feuilles caduques">
            <a:extLst>
              <a:ext uri="{FF2B5EF4-FFF2-40B4-BE49-F238E27FC236}">
                <a16:creationId xmlns:a16="http://schemas.microsoft.com/office/drawing/2014/main" id="{FF390BBA-02FF-45D6-876B-B7AB81C6E1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7941365"/>
            <a:ext cx="432000" cy="432000"/>
          </a:xfrm>
          <a:prstGeom prst="rect">
            <a:avLst/>
          </a:prstGeom>
          <a:effectLst>
            <a:outerShdw blurRad="50800" dist="38100" dir="2700000" algn="tl" rotWithShape="0">
              <a:prstClr val="black">
                <a:alpha val="40000"/>
              </a:prstClr>
            </a:outerShdw>
          </a:effectLst>
        </p:spPr>
      </p:pic>
      <p:pic>
        <p:nvPicPr>
          <p:cNvPr id="711" name="Graphique 710" descr="Arbre à feuilles caduques">
            <a:extLst>
              <a:ext uri="{FF2B5EF4-FFF2-40B4-BE49-F238E27FC236}">
                <a16:creationId xmlns:a16="http://schemas.microsoft.com/office/drawing/2014/main" id="{5E0C6486-7109-4FE7-A67C-28EF8BF4835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7941365"/>
            <a:ext cx="432000" cy="432000"/>
          </a:xfrm>
          <a:prstGeom prst="rect">
            <a:avLst/>
          </a:prstGeom>
          <a:effectLst>
            <a:outerShdw blurRad="50800" dist="38100" dir="2700000" algn="tl" rotWithShape="0">
              <a:prstClr val="black">
                <a:alpha val="40000"/>
              </a:prstClr>
            </a:outerShdw>
          </a:effectLst>
        </p:spPr>
      </p:pic>
      <p:pic>
        <p:nvPicPr>
          <p:cNvPr id="712" name="Graphique 711" descr="Arbre à feuilles caduques">
            <a:extLst>
              <a:ext uri="{FF2B5EF4-FFF2-40B4-BE49-F238E27FC236}">
                <a16:creationId xmlns:a16="http://schemas.microsoft.com/office/drawing/2014/main" id="{7F44818A-5391-4013-A2E7-D84E3629D1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7940776"/>
            <a:ext cx="432000" cy="432000"/>
          </a:xfrm>
          <a:prstGeom prst="rect">
            <a:avLst/>
          </a:prstGeom>
          <a:effectLst>
            <a:outerShdw blurRad="50800" dist="38100" dir="2700000" algn="tl" rotWithShape="0">
              <a:prstClr val="black">
                <a:alpha val="40000"/>
              </a:prstClr>
            </a:outerShdw>
          </a:effectLst>
        </p:spPr>
      </p:pic>
      <p:pic>
        <p:nvPicPr>
          <p:cNvPr id="713" name="Graphique 712" descr="Arbre à feuilles caduques">
            <a:extLst>
              <a:ext uri="{FF2B5EF4-FFF2-40B4-BE49-F238E27FC236}">
                <a16:creationId xmlns:a16="http://schemas.microsoft.com/office/drawing/2014/main" id="{0B6C0B12-F13D-438B-837F-8D3FDE10085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7930602"/>
            <a:ext cx="432000" cy="432000"/>
          </a:xfrm>
          <a:prstGeom prst="rect">
            <a:avLst/>
          </a:prstGeom>
          <a:effectLst>
            <a:outerShdw blurRad="50800" dist="38100" dir="2700000" algn="tl" rotWithShape="0">
              <a:prstClr val="black">
                <a:alpha val="40000"/>
              </a:prstClr>
            </a:outerShdw>
          </a:effectLst>
        </p:spPr>
      </p:pic>
      <p:pic>
        <p:nvPicPr>
          <p:cNvPr id="714" name="Graphique 713" descr="Arbre à feuilles caduques">
            <a:extLst>
              <a:ext uri="{FF2B5EF4-FFF2-40B4-BE49-F238E27FC236}">
                <a16:creationId xmlns:a16="http://schemas.microsoft.com/office/drawing/2014/main" id="{00F03F38-9F0B-4B38-8B25-9DD6E448002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7940776"/>
            <a:ext cx="432000" cy="432000"/>
          </a:xfrm>
          <a:prstGeom prst="rect">
            <a:avLst/>
          </a:prstGeom>
          <a:effectLst>
            <a:outerShdw blurRad="50800" dist="38100" dir="2700000" algn="tl" rotWithShape="0">
              <a:prstClr val="black">
                <a:alpha val="40000"/>
              </a:prstClr>
            </a:outerShdw>
          </a:effectLst>
        </p:spPr>
      </p:pic>
      <p:pic>
        <p:nvPicPr>
          <p:cNvPr id="715" name="Graphique 714" descr="Arbre à feuilles caduques">
            <a:extLst>
              <a:ext uri="{FF2B5EF4-FFF2-40B4-BE49-F238E27FC236}">
                <a16:creationId xmlns:a16="http://schemas.microsoft.com/office/drawing/2014/main" id="{E099326A-D9EE-4534-A219-C4D0DD576C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7959249"/>
            <a:ext cx="432000" cy="432000"/>
          </a:xfrm>
          <a:prstGeom prst="rect">
            <a:avLst/>
          </a:prstGeom>
          <a:effectLst>
            <a:outerShdw blurRad="50800" dist="38100" dir="2700000" algn="tl" rotWithShape="0">
              <a:prstClr val="black">
                <a:alpha val="40000"/>
              </a:prstClr>
            </a:outerShdw>
          </a:effectLst>
        </p:spPr>
      </p:pic>
      <p:pic>
        <p:nvPicPr>
          <p:cNvPr id="716" name="Graphique 715" descr="Arbre à feuilles caduques">
            <a:extLst>
              <a:ext uri="{FF2B5EF4-FFF2-40B4-BE49-F238E27FC236}">
                <a16:creationId xmlns:a16="http://schemas.microsoft.com/office/drawing/2014/main" id="{5391B8DC-7EBF-491A-8D78-0CB2CCB967E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7959249"/>
            <a:ext cx="432000" cy="432000"/>
          </a:xfrm>
          <a:prstGeom prst="rect">
            <a:avLst/>
          </a:prstGeom>
          <a:effectLst>
            <a:outerShdw blurRad="50800" dist="38100" dir="2700000" algn="tl" rotWithShape="0">
              <a:prstClr val="black">
                <a:alpha val="40000"/>
              </a:prstClr>
            </a:outerShdw>
          </a:effectLst>
        </p:spPr>
      </p:pic>
      <p:pic>
        <p:nvPicPr>
          <p:cNvPr id="717" name="Graphique 716" descr="Arbre à feuilles caduques">
            <a:extLst>
              <a:ext uri="{FF2B5EF4-FFF2-40B4-BE49-F238E27FC236}">
                <a16:creationId xmlns:a16="http://schemas.microsoft.com/office/drawing/2014/main" id="{97BC9DC1-80A6-4DB2-B275-ABDB0DED7FD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7958466"/>
            <a:ext cx="432000" cy="432000"/>
          </a:xfrm>
          <a:prstGeom prst="rect">
            <a:avLst/>
          </a:prstGeom>
          <a:effectLst>
            <a:outerShdw blurRad="50800" dist="38100" dir="2700000" algn="tl" rotWithShape="0">
              <a:prstClr val="black">
                <a:alpha val="40000"/>
              </a:prstClr>
            </a:outerShdw>
          </a:effectLst>
        </p:spPr>
      </p:pic>
      <p:pic>
        <p:nvPicPr>
          <p:cNvPr id="718" name="Graphique 717" descr="Arbre à feuilles caduques">
            <a:extLst>
              <a:ext uri="{FF2B5EF4-FFF2-40B4-BE49-F238E27FC236}">
                <a16:creationId xmlns:a16="http://schemas.microsoft.com/office/drawing/2014/main" id="{27B0CFC6-C98D-48DC-997B-73532056AE2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7926201"/>
            <a:ext cx="432000" cy="432000"/>
          </a:xfrm>
          <a:prstGeom prst="rect">
            <a:avLst/>
          </a:prstGeom>
          <a:effectLst>
            <a:outerShdw blurRad="50800" dist="38100" dir="2700000" algn="tl" rotWithShape="0">
              <a:prstClr val="black">
                <a:alpha val="40000"/>
              </a:prstClr>
            </a:outerShdw>
          </a:effectLst>
        </p:spPr>
      </p:pic>
      <p:pic>
        <p:nvPicPr>
          <p:cNvPr id="719" name="Graphique 718" descr="Arbre à feuilles caduques">
            <a:extLst>
              <a:ext uri="{FF2B5EF4-FFF2-40B4-BE49-F238E27FC236}">
                <a16:creationId xmlns:a16="http://schemas.microsoft.com/office/drawing/2014/main" id="{47A884AF-9CC4-4E1C-B37A-EBD66001583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7934825"/>
            <a:ext cx="432000" cy="432000"/>
          </a:xfrm>
          <a:prstGeom prst="rect">
            <a:avLst/>
          </a:prstGeom>
          <a:effectLst>
            <a:outerShdw blurRad="50800" dist="38100" dir="2700000" algn="tl" rotWithShape="0">
              <a:prstClr val="black">
                <a:alpha val="40000"/>
              </a:prstClr>
            </a:outerShdw>
          </a:effectLst>
        </p:spPr>
      </p:pic>
      <p:pic>
        <p:nvPicPr>
          <p:cNvPr id="720" name="Graphique 719" descr="Arbre à feuilles caduques">
            <a:extLst>
              <a:ext uri="{FF2B5EF4-FFF2-40B4-BE49-F238E27FC236}">
                <a16:creationId xmlns:a16="http://schemas.microsoft.com/office/drawing/2014/main" id="{9DEC884B-01A2-457F-AD0E-DEB51CB2C6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7934825"/>
            <a:ext cx="432000" cy="432000"/>
          </a:xfrm>
          <a:prstGeom prst="rect">
            <a:avLst/>
          </a:prstGeom>
          <a:effectLst>
            <a:outerShdw blurRad="50800" dist="38100" dir="2700000" algn="tl" rotWithShape="0">
              <a:prstClr val="black">
                <a:alpha val="40000"/>
              </a:prstClr>
            </a:outerShdw>
          </a:effectLst>
        </p:spPr>
      </p:pic>
      <p:pic>
        <p:nvPicPr>
          <p:cNvPr id="721" name="Graphique 720" descr="Arbre à feuilles caduques">
            <a:extLst>
              <a:ext uri="{FF2B5EF4-FFF2-40B4-BE49-F238E27FC236}">
                <a16:creationId xmlns:a16="http://schemas.microsoft.com/office/drawing/2014/main" id="{31CFBCDD-E845-4714-BF3E-6B49548F5FF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196" y="8359052"/>
            <a:ext cx="432000" cy="432000"/>
          </a:xfrm>
          <a:prstGeom prst="rect">
            <a:avLst/>
          </a:prstGeom>
          <a:effectLst>
            <a:outerShdw blurRad="50800" dist="38100" dir="2700000" algn="tl" rotWithShape="0">
              <a:prstClr val="black">
                <a:alpha val="40000"/>
              </a:prstClr>
            </a:outerShdw>
          </a:effectLst>
        </p:spPr>
      </p:pic>
      <p:pic>
        <p:nvPicPr>
          <p:cNvPr id="722" name="Graphique 721" descr="Arbre à feuilles caduques">
            <a:extLst>
              <a:ext uri="{FF2B5EF4-FFF2-40B4-BE49-F238E27FC236}">
                <a16:creationId xmlns:a16="http://schemas.microsoft.com/office/drawing/2014/main" id="{B944D844-8283-45BF-A7F3-0B2ABFC35F1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897" y="8349146"/>
            <a:ext cx="432000" cy="432000"/>
          </a:xfrm>
          <a:prstGeom prst="rect">
            <a:avLst/>
          </a:prstGeom>
          <a:effectLst>
            <a:outerShdw blurRad="50800" dist="38100" dir="2700000" algn="tl" rotWithShape="0">
              <a:prstClr val="black">
                <a:alpha val="40000"/>
              </a:prstClr>
            </a:outerShdw>
          </a:effectLst>
        </p:spPr>
      </p:pic>
      <p:pic>
        <p:nvPicPr>
          <p:cNvPr id="723" name="Graphique 722" descr="Arbre à feuilles caduques">
            <a:extLst>
              <a:ext uri="{FF2B5EF4-FFF2-40B4-BE49-F238E27FC236}">
                <a16:creationId xmlns:a16="http://schemas.microsoft.com/office/drawing/2014/main" id="{DA280624-39D2-4849-8937-C717761A19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6890" y="8349146"/>
            <a:ext cx="432000" cy="432000"/>
          </a:xfrm>
          <a:prstGeom prst="rect">
            <a:avLst/>
          </a:prstGeom>
          <a:effectLst>
            <a:outerShdw blurRad="50800" dist="38100" dir="2700000" algn="tl" rotWithShape="0">
              <a:prstClr val="black">
                <a:alpha val="40000"/>
              </a:prstClr>
            </a:outerShdw>
          </a:effectLst>
        </p:spPr>
      </p:pic>
      <p:pic>
        <p:nvPicPr>
          <p:cNvPr id="724" name="Graphique 723" descr="Arbre à feuilles caduques">
            <a:extLst>
              <a:ext uri="{FF2B5EF4-FFF2-40B4-BE49-F238E27FC236}">
                <a16:creationId xmlns:a16="http://schemas.microsoft.com/office/drawing/2014/main" id="{AC7B6937-B7FF-4E0D-88FC-E46D52B81BE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842" y="8359052"/>
            <a:ext cx="432000" cy="432000"/>
          </a:xfrm>
          <a:prstGeom prst="rect">
            <a:avLst/>
          </a:prstGeom>
          <a:effectLst>
            <a:outerShdw blurRad="50800" dist="38100" dir="2700000" algn="tl" rotWithShape="0">
              <a:prstClr val="black">
                <a:alpha val="40000"/>
              </a:prstClr>
            </a:outerShdw>
          </a:effectLst>
        </p:spPr>
      </p:pic>
      <p:pic>
        <p:nvPicPr>
          <p:cNvPr id="725" name="Graphique 724" descr="Arbre à feuilles caduques">
            <a:extLst>
              <a:ext uri="{FF2B5EF4-FFF2-40B4-BE49-F238E27FC236}">
                <a16:creationId xmlns:a16="http://schemas.microsoft.com/office/drawing/2014/main" id="{7AB0BC01-E4BB-4941-A9DD-E888FE3025E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2610" y="8359052"/>
            <a:ext cx="432000" cy="432000"/>
          </a:xfrm>
          <a:prstGeom prst="rect">
            <a:avLst/>
          </a:prstGeom>
          <a:effectLst>
            <a:outerShdw blurRad="50800" dist="38100" dir="2700000" algn="tl" rotWithShape="0">
              <a:prstClr val="black">
                <a:alpha val="40000"/>
              </a:prstClr>
            </a:outerShdw>
          </a:effectLst>
        </p:spPr>
      </p:pic>
      <p:pic>
        <p:nvPicPr>
          <p:cNvPr id="726" name="Graphique 725" descr="Arbre à feuilles caduques">
            <a:extLst>
              <a:ext uri="{FF2B5EF4-FFF2-40B4-BE49-F238E27FC236}">
                <a16:creationId xmlns:a16="http://schemas.microsoft.com/office/drawing/2014/main" id="{227CBCD4-DE5C-40ED-93AC-11E5E3A1DC9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2671" y="8349146"/>
            <a:ext cx="432000" cy="432000"/>
          </a:xfrm>
          <a:prstGeom prst="rect">
            <a:avLst/>
          </a:prstGeom>
          <a:effectLst>
            <a:outerShdw blurRad="50800" dist="38100" dir="2700000" algn="tl" rotWithShape="0">
              <a:prstClr val="black">
                <a:alpha val="40000"/>
              </a:prstClr>
            </a:outerShdw>
          </a:effectLst>
        </p:spPr>
      </p:pic>
      <p:pic>
        <p:nvPicPr>
          <p:cNvPr id="727" name="Graphique 726" descr="Arbre à feuilles caduques">
            <a:extLst>
              <a:ext uri="{FF2B5EF4-FFF2-40B4-BE49-F238E27FC236}">
                <a16:creationId xmlns:a16="http://schemas.microsoft.com/office/drawing/2014/main" id="{06C1CB2B-6385-426C-BD72-E432FB9DA0C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2507" y="8349146"/>
            <a:ext cx="432000" cy="432000"/>
          </a:xfrm>
          <a:prstGeom prst="rect">
            <a:avLst/>
          </a:prstGeom>
          <a:effectLst>
            <a:outerShdw blurRad="50800" dist="38100" dir="2700000" algn="tl" rotWithShape="0">
              <a:prstClr val="black">
                <a:alpha val="40000"/>
              </a:prstClr>
            </a:outerShdw>
          </a:effectLst>
        </p:spPr>
      </p:pic>
      <p:pic>
        <p:nvPicPr>
          <p:cNvPr id="728" name="Graphique 727" descr="Arbre à feuilles caduques">
            <a:extLst>
              <a:ext uri="{FF2B5EF4-FFF2-40B4-BE49-F238E27FC236}">
                <a16:creationId xmlns:a16="http://schemas.microsoft.com/office/drawing/2014/main" id="{726C1BE3-AB74-4C31-98F0-18B7D9838C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306" y="8359052"/>
            <a:ext cx="432000" cy="432000"/>
          </a:xfrm>
          <a:prstGeom prst="rect">
            <a:avLst/>
          </a:prstGeom>
          <a:effectLst>
            <a:outerShdw blurRad="50800" dist="38100" dir="2700000" algn="tl" rotWithShape="0">
              <a:prstClr val="black">
                <a:alpha val="40000"/>
              </a:prstClr>
            </a:outerShdw>
          </a:effectLst>
        </p:spPr>
      </p:pic>
      <p:pic>
        <p:nvPicPr>
          <p:cNvPr id="729" name="Graphique 728" descr="Arbre à feuilles caduques">
            <a:extLst>
              <a:ext uri="{FF2B5EF4-FFF2-40B4-BE49-F238E27FC236}">
                <a16:creationId xmlns:a16="http://schemas.microsoft.com/office/drawing/2014/main" id="{D2B92D52-22AF-488A-9936-B39D5437F4A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8748" y="8349146"/>
            <a:ext cx="432000" cy="432000"/>
          </a:xfrm>
          <a:prstGeom prst="rect">
            <a:avLst/>
          </a:prstGeom>
          <a:effectLst>
            <a:outerShdw blurRad="50800" dist="38100" dir="2700000" algn="tl" rotWithShape="0">
              <a:prstClr val="black">
                <a:alpha val="40000"/>
              </a:prstClr>
            </a:outerShdw>
          </a:effectLst>
        </p:spPr>
      </p:pic>
      <p:pic>
        <p:nvPicPr>
          <p:cNvPr id="730" name="Graphique 729" descr="Arbre à feuilles caduques">
            <a:extLst>
              <a:ext uri="{FF2B5EF4-FFF2-40B4-BE49-F238E27FC236}">
                <a16:creationId xmlns:a16="http://schemas.microsoft.com/office/drawing/2014/main" id="{5A585839-6649-4E03-AD9A-8E8B3428F36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8025" y="8349146"/>
            <a:ext cx="432000" cy="432000"/>
          </a:xfrm>
          <a:prstGeom prst="rect">
            <a:avLst/>
          </a:prstGeom>
          <a:effectLst>
            <a:outerShdw blurRad="50800" dist="38100" dir="2700000" algn="tl" rotWithShape="0">
              <a:prstClr val="black">
                <a:alpha val="40000"/>
              </a:prstClr>
            </a:outerShdw>
          </a:effectLst>
        </p:spPr>
      </p:pic>
      <p:pic>
        <p:nvPicPr>
          <p:cNvPr id="731" name="Graphique 730" descr="Arbre à feuilles caduques">
            <a:extLst>
              <a:ext uri="{FF2B5EF4-FFF2-40B4-BE49-F238E27FC236}">
                <a16:creationId xmlns:a16="http://schemas.microsoft.com/office/drawing/2014/main" id="{3D9BFC39-C502-461F-B77B-8572774931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00" y="8806772"/>
            <a:ext cx="432000" cy="432000"/>
          </a:xfrm>
          <a:prstGeom prst="rect">
            <a:avLst/>
          </a:prstGeom>
          <a:effectLst>
            <a:outerShdw blurRad="50800" dist="38100" dir="2700000" algn="tl" rotWithShape="0">
              <a:prstClr val="black">
                <a:alpha val="40000"/>
              </a:prstClr>
            </a:outerShdw>
          </a:effectLst>
        </p:spPr>
      </p:pic>
      <p:pic>
        <p:nvPicPr>
          <p:cNvPr id="732" name="Graphique 731" descr="Arbre à feuilles caduques">
            <a:extLst>
              <a:ext uri="{FF2B5EF4-FFF2-40B4-BE49-F238E27FC236}">
                <a16:creationId xmlns:a16="http://schemas.microsoft.com/office/drawing/2014/main" id="{D5F9BE85-D545-4DFA-BB24-20B32DABF96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296" y="8806772"/>
            <a:ext cx="432000" cy="432000"/>
          </a:xfrm>
          <a:prstGeom prst="rect">
            <a:avLst/>
          </a:prstGeom>
          <a:effectLst>
            <a:outerShdw blurRad="50800" dist="38100" dir="2700000" algn="tl" rotWithShape="0">
              <a:prstClr val="black">
                <a:alpha val="40000"/>
              </a:prstClr>
            </a:outerShdw>
          </a:effectLst>
        </p:spPr>
      </p:pic>
      <p:pic>
        <p:nvPicPr>
          <p:cNvPr id="733" name="Graphique 732" descr="Arbre à feuilles caduques">
            <a:extLst>
              <a:ext uri="{FF2B5EF4-FFF2-40B4-BE49-F238E27FC236}">
                <a16:creationId xmlns:a16="http://schemas.microsoft.com/office/drawing/2014/main" id="{E19B9BAE-A51F-46C2-9E7C-3E7A550DE37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23" y="8806183"/>
            <a:ext cx="432000" cy="432000"/>
          </a:xfrm>
          <a:prstGeom prst="rect">
            <a:avLst/>
          </a:prstGeom>
          <a:effectLst>
            <a:outerShdw blurRad="50800" dist="38100" dir="2700000" algn="tl" rotWithShape="0">
              <a:prstClr val="black">
                <a:alpha val="40000"/>
              </a:prstClr>
            </a:outerShdw>
          </a:effectLst>
        </p:spPr>
      </p:pic>
      <p:pic>
        <p:nvPicPr>
          <p:cNvPr id="734" name="Graphique 733" descr="Arbre à feuilles caduques">
            <a:extLst>
              <a:ext uri="{FF2B5EF4-FFF2-40B4-BE49-F238E27FC236}">
                <a16:creationId xmlns:a16="http://schemas.microsoft.com/office/drawing/2014/main" id="{2F0893D8-E3A7-4E9A-B8A1-F083B22AB1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804" y="8796009"/>
            <a:ext cx="432000" cy="432000"/>
          </a:xfrm>
          <a:prstGeom prst="rect">
            <a:avLst/>
          </a:prstGeom>
          <a:effectLst>
            <a:outerShdw blurRad="50800" dist="38100" dir="2700000" algn="tl" rotWithShape="0">
              <a:prstClr val="black">
                <a:alpha val="40000"/>
              </a:prstClr>
            </a:outerShdw>
          </a:effectLst>
        </p:spPr>
      </p:pic>
      <p:pic>
        <p:nvPicPr>
          <p:cNvPr id="735" name="Graphique 734" descr="Arbre à feuilles caduques">
            <a:extLst>
              <a:ext uri="{FF2B5EF4-FFF2-40B4-BE49-F238E27FC236}">
                <a16:creationId xmlns:a16="http://schemas.microsoft.com/office/drawing/2014/main" id="{4245B1E8-978A-49EF-AE71-DB0CCEA7BE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668" y="8806183"/>
            <a:ext cx="432000" cy="432000"/>
          </a:xfrm>
          <a:prstGeom prst="rect">
            <a:avLst/>
          </a:prstGeom>
          <a:effectLst>
            <a:outerShdw blurRad="50800" dist="38100" dir="2700000" algn="tl" rotWithShape="0">
              <a:prstClr val="black">
                <a:alpha val="40000"/>
              </a:prstClr>
            </a:outerShdw>
          </a:effectLst>
        </p:spPr>
      </p:pic>
      <p:pic>
        <p:nvPicPr>
          <p:cNvPr id="736" name="Graphique 735" descr="Arbre à feuilles caduques">
            <a:extLst>
              <a:ext uri="{FF2B5EF4-FFF2-40B4-BE49-F238E27FC236}">
                <a16:creationId xmlns:a16="http://schemas.microsoft.com/office/drawing/2014/main" id="{6B6DF961-50BA-4943-89E6-50F39D9E64F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8671" y="8824656"/>
            <a:ext cx="432000" cy="432000"/>
          </a:xfrm>
          <a:prstGeom prst="rect">
            <a:avLst/>
          </a:prstGeom>
          <a:effectLst>
            <a:outerShdw blurRad="50800" dist="38100" dir="2700000" algn="tl" rotWithShape="0">
              <a:prstClr val="black">
                <a:alpha val="40000"/>
              </a:prstClr>
            </a:outerShdw>
          </a:effectLst>
        </p:spPr>
      </p:pic>
      <p:pic>
        <p:nvPicPr>
          <p:cNvPr id="737" name="Graphique 736" descr="Arbre à feuilles caduques">
            <a:extLst>
              <a:ext uri="{FF2B5EF4-FFF2-40B4-BE49-F238E27FC236}">
                <a16:creationId xmlns:a16="http://schemas.microsoft.com/office/drawing/2014/main" id="{564C9AC2-86D9-4611-9580-2CD64F604B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071" y="8824656"/>
            <a:ext cx="432000" cy="432000"/>
          </a:xfrm>
          <a:prstGeom prst="rect">
            <a:avLst/>
          </a:prstGeom>
          <a:effectLst>
            <a:outerShdw blurRad="50800" dist="38100" dir="2700000" algn="tl" rotWithShape="0">
              <a:prstClr val="black">
                <a:alpha val="40000"/>
              </a:prstClr>
            </a:outerShdw>
          </a:effectLst>
        </p:spPr>
      </p:pic>
      <p:pic>
        <p:nvPicPr>
          <p:cNvPr id="738" name="Graphique 737" descr="Arbre à feuilles caduques">
            <a:extLst>
              <a:ext uri="{FF2B5EF4-FFF2-40B4-BE49-F238E27FC236}">
                <a16:creationId xmlns:a16="http://schemas.microsoft.com/office/drawing/2014/main" id="{1BDD4AAD-0C1D-438E-BA25-EB5106DAE1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817" y="8823873"/>
            <a:ext cx="432000" cy="432000"/>
          </a:xfrm>
          <a:prstGeom prst="rect">
            <a:avLst/>
          </a:prstGeom>
          <a:effectLst>
            <a:outerShdw blurRad="50800" dist="38100" dir="2700000" algn="tl" rotWithShape="0">
              <a:prstClr val="black">
                <a:alpha val="40000"/>
              </a:prstClr>
            </a:outerShdw>
          </a:effectLst>
        </p:spPr>
      </p:pic>
      <p:pic>
        <p:nvPicPr>
          <p:cNvPr id="739" name="Graphique 738" descr="Arbre à feuilles caduques">
            <a:extLst>
              <a:ext uri="{FF2B5EF4-FFF2-40B4-BE49-F238E27FC236}">
                <a16:creationId xmlns:a16="http://schemas.microsoft.com/office/drawing/2014/main" id="{4ADB1E9B-C204-4F4B-82C3-1DD8D283EB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6606" y="8791608"/>
            <a:ext cx="432000" cy="432000"/>
          </a:xfrm>
          <a:prstGeom prst="rect">
            <a:avLst/>
          </a:prstGeom>
          <a:effectLst>
            <a:outerShdw blurRad="50800" dist="38100" dir="2700000" algn="tl" rotWithShape="0">
              <a:prstClr val="black">
                <a:alpha val="40000"/>
              </a:prstClr>
            </a:outerShdw>
          </a:effectLst>
        </p:spPr>
      </p:pic>
      <p:pic>
        <p:nvPicPr>
          <p:cNvPr id="740" name="Graphique 739" descr="Arbre à feuilles caduques">
            <a:extLst>
              <a:ext uri="{FF2B5EF4-FFF2-40B4-BE49-F238E27FC236}">
                <a16:creationId xmlns:a16="http://schemas.microsoft.com/office/drawing/2014/main" id="{81383B5A-F825-4617-95EE-52B382610C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9906" y="8800232"/>
            <a:ext cx="432000" cy="432000"/>
          </a:xfrm>
          <a:prstGeom prst="rect">
            <a:avLst/>
          </a:prstGeom>
          <a:effectLst>
            <a:outerShdw blurRad="50800" dist="38100" dir="2700000" algn="tl" rotWithShape="0">
              <a:prstClr val="black">
                <a:alpha val="40000"/>
              </a:prstClr>
            </a:outerShdw>
          </a:effectLst>
        </p:spPr>
      </p:pic>
      <p:pic>
        <p:nvPicPr>
          <p:cNvPr id="741" name="Graphique 740" descr="Arbre à feuilles caduques">
            <a:extLst>
              <a:ext uri="{FF2B5EF4-FFF2-40B4-BE49-F238E27FC236}">
                <a16:creationId xmlns:a16="http://schemas.microsoft.com/office/drawing/2014/main" id="{3E1164B1-F406-4455-8137-F16DCD21A7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3437" y="8800232"/>
            <a:ext cx="432000" cy="432000"/>
          </a:xfrm>
          <a:prstGeom prst="rect">
            <a:avLst/>
          </a:prstGeom>
          <a:effectLst>
            <a:outerShdw blurRad="50800" dist="38100" dir="2700000" algn="tl" rotWithShape="0">
              <a:prstClr val="black">
                <a:alpha val="40000"/>
              </a:prstClr>
            </a:outerShdw>
          </a:effectLst>
        </p:spPr>
      </p:pic>
      <p:pic>
        <p:nvPicPr>
          <p:cNvPr id="742" name="Graphique 741" descr="Arbre à feuilles caduques">
            <a:extLst>
              <a:ext uri="{FF2B5EF4-FFF2-40B4-BE49-F238E27FC236}">
                <a16:creationId xmlns:a16="http://schemas.microsoft.com/office/drawing/2014/main" id="{E721FEE1-2B31-4F23-B926-4A5A01B98A0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310" y="9226306"/>
            <a:ext cx="432000" cy="432000"/>
          </a:xfrm>
          <a:prstGeom prst="rect">
            <a:avLst/>
          </a:prstGeom>
          <a:effectLst>
            <a:outerShdw blurRad="50800" dist="38100" dir="2700000" algn="tl" rotWithShape="0">
              <a:prstClr val="black">
                <a:alpha val="40000"/>
              </a:prstClr>
            </a:outerShdw>
          </a:effectLst>
        </p:spPr>
      </p:pic>
      <p:pic>
        <p:nvPicPr>
          <p:cNvPr id="743" name="Graphique 742" descr="Arbre à feuilles caduques">
            <a:extLst>
              <a:ext uri="{FF2B5EF4-FFF2-40B4-BE49-F238E27FC236}">
                <a16:creationId xmlns:a16="http://schemas.microsoft.com/office/drawing/2014/main" id="{CFD20BA1-BDCC-4AD6-B368-3C105B296B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3011" y="9216400"/>
            <a:ext cx="432000" cy="432000"/>
          </a:xfrm>
          <a:prstGeom prst="rect">
            <a:avLst/>
          </a:prstGeom>
          <a:effectLst>
            <a:outerShdw blurRad="50800" dist="38100" dir="2700000" algn="tl" rotWithShape="0">
              <a:prstClr val="black">
                <a:alpha val="40000"/>
              </a:prstClr>
            </a:outerShdw>
          </a:effectLst>
        </p:spPr>
      </p:pic>
      <p:pic>
        <p:nvPicPr>
          <p:cNvPr id="744" name="Graphique 743" descr="Arbre à feuilles caduques">
            <a:extLst>
              <a:ext uri="{FF2B5EF4-FFF2-40B4-BE49-F238E27FC236}">
                <a16:creationId xmlns:a16="http://schemas.microsoft.com/office/drawing/2014/main" id="{037BCF72-1F42-495D-BC8B-5D77195536A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2004" y="9216400"/>
            <a:ext cx="432000" cy="432000"/>
          </a:xfrm>
          <a:prstGeom prst="rect">
            <a:avLst/>
          </a:prstGeom>
          <a:effectLst>
            <a:outerShdw blurRad="50800" dist="38100" dir="2700000" algn="tl" rotWithShape="0">
              <a:prstClr val="black">
                <a:alpha val="40000"/>
              </a:prstClr>
            </a:outerShdw>
          </a:effectLst>
        </p:spPr>
      </p:pic>
      <p:pic>
        <p:nvPicPr>
          <p:cNvPr id="745" name="Graphique 744" descr="Arbre à feuilles caduques">
            <a:extLst>
              <a:ext uri="{FF2B5EF4-FFF2-40B4-BE49-F238E27FC236}">
                <a16:creationId xmlns:a16="http://schemas.microsoft.com/office/drawing/2014/main" id="{E4BA8DA4-D872-41E1-BDED-FEA5C48BCFD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19956" y="9226306"/>
            <a:ext cx="432000" cy="432000"/>
          </a:xfrm>
          <a:prstGeom prst="rect">
            <a:avLst/>
          </a:prstGeom>
          <a:effectLst>
            <a:outerShdw blurRad="50800" dist="38100" dir="2700000" algn="tl" rotWithShape="0">
              <a:prstClr val="black">
                <a:alpha val="40000"/>
              </a:prstClr>
            </a:outerShdw>
          </a:effectLst>
        </p:spPr>
      </p:pic>
      <p:pic>
        <p:nvPicPr>
          <p:cNvPr id="746" name="Graphique 745" descr="Arbre à feuilles caduques">
            <a:extLst>
              <a:ext uri="{FF2B5EF4-FFF2-40B4-BE49-F238E27FC236}">
                <a16:creationId xmlns:a16="http://schemas.microsoft.com/office/drawing/2014/main" id="{B080AAD6-3600-42D4-A36D-91F3FB1C35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7724" y="9226306"/>
            <a:ext cx="432000" cy="432000"/>
          </a:xfrm>
          <a:prstGeom prst="rect">
            <a:avLst/>
          </a:prstGeom>
          <a:effectLst>
            <a:outerShdw blurRad="50800" dist="38100" dir="2700000" algn="tl" rotWithShape="0">
              <a:prstClr val="black">
                <a:alpha val="40000"/>
              </a:prstClr>
            </a:outerShdw>
          </a:effectLst>
        </p:spPr>
      </p:pic>
      <p:pic>
        <p:nvPicPr>
          <p:cNvPr id="747" name="Graphique 746" descr="Arbre à feuilles caduques">
            <a:extLst>
              <a:ext uri="{FF2B5EF4-FFF2-40B4-BE49-F238E27FC236}">
                <a16:creationId xmlns:a16="http://schemas.microsoft.com/office/drawing/2014/main" id="{E938E428-58FD-4315-B08C-C7F55A1A3F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7785" y="9216400"/>
            <a:ext cx="432000" cy="432000"/>
          </a:xfrm>
          <a:prstGeom prst="rect">
            <a:avLst/>
          </a:prstGeom>
          <a:effectLst>
            <a:outerShdw blurRad="50800" dist="38100" dir="2700000" algn="tl" rotWithShape="0">
              <a:prstClr val="black">
                <a:alpha val="40000"/>
              </a:prstClr>
            </a:outerShdw>
          </a:effectLst>
        </p:spPr>
      </p:pic>
      <p:pic>
        <p:nvPicPr>
          <p:cNvPr id="748" name="Graphique 747" descr="Arbre à feuilles caduques">
            <a:extLst>
              <a:ext uri="{FF2B5EF4-FFF2-40B4-BE49-F238E27FC236}">
                <a16:creationId xmlns:a16="http://schemas.microsoft.com/office/drawing/2014/main" id="{D1BCAA69-F54B-41F7-8068-9297BB07534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7621" y="9216400"/>
            <a:ext cx="432000" cy="432000"/>
          </a:xfrm>
          <a:prstGeom prst="rect">
            <a:avLst/>
          </a:prstGeom>
          <a:effectLst>
            <a:outerShdw blurRad="50800" dist="38100" dir="2700000" algn="tl" rotWithShape="0">
              <a:prstClr val="black">
                <a:alpha val="40000"/>
              </a:prstClr>
            </a:outerShdw>
          </a:effectLst>
        </p:spPr>
      </p:pic>
      <p:pic>
        <p:nvPicPr>
          <p:cNvPr id="749" name="Graphique 748" descr="Arbre à feuilles caduques">
            <a:extLst>
              <a:ext uri="{FF2B5EF4-FFF2-40B4-BE49-F238E27FC236}">
                <a16:creationId xmlns:a16="http://schemas.microsoft.com/office/drawing/2014/main" id="{2877FD78-5A1C-4BFD-9EB4-A1E79A01539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0420" y="9226306"/>
            <a:ext cx="432000" cy="432000"/>
          </a:xfrm>
          <a:prstGeom prst="rect">
            <a:avLst/>
          </a:prstGeom>
          <a:effectLst>
            <a:outerShdw blurRad="50800" dist="38100" dir="2700000" algn="tl" rotWithShape="0">
              <a:prstClr val="black">
                <a:alpha val="40000"/>
              </a:prstClr>
            </a:outerShdw>
          </a:effectLst>
        </p:spPr>
      </p:pic>
      <p:pic>
        <p:nvPicPr>
          <p:cNvPr id="750" name="Graphique 749" descr="Arbre à feuilles caduques">
            <a:extLst>
              <a:ext uri="{FF2B5EF4-FFF2-40B4-BE49-F238E27FC236}">
                <a16:creationId xmlns:a16="http://schemas.microsoft.com/office/drawing/2014/main" id="{9896EC07-6B19-47E9-9BF7-2DD577BD573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3862" y="9216400"/>
            <a:ext cx="432000" cy="432000"/>
          </a:xfrm>
          <a:prstGeom prst="rect">
            <a:avLst/>
          </a:prstGeom>
          <a:effectLst>
            <a:outerShdw blurRad="50800" dist="38100" dir="2700000" algn="tl" rotWithShape="0">
              <a:prstClr val="black">
                <a:alpha val="40000"/>
              </a:prstClr>
            </a:outerShdw>
          </a:effectLst>
        </p:spPr>
      </p:pic>
      <p:pic>
        <p:nvPicPr>
          <p:cNvPr id="751" name="Graphique 750" descr="Arbre à feuilles caduques">
            <a:extLst>
              <a:ext uri="{FF2B5EF4-FFF2-40B4-BE49-F238E27FC236}">
                <a16:creationId xmlns:a16="http://schemas.microsoft.com/office/drawing/2014/main" id="{898A8C46-67ED-4B3F-BA83-B05D8F85211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3139" y="9216400"/>
            <a:ext cx="432000" cy="432000"/>
          </a:xfrm>
          <a:prstGeom prst="rect">
            <a:avLst/>
          </a:prstGeom>
          <a:effectLst>
            <a:outerShdw blurRad="50800" dist="38100" dir="2700000" algn="tl" rotWithShape="0">
              <a:prstClr val="black">
                <a:alpha val="40000"/>
              </a:prstClr>
            </a:outerShdw>
          </a:effectLst>
        </p:spPr>
      </p:pic>
      <p:pic>
        <p:nvPicPr>
          <p:cNvPr id="752" name="Graphique 751" descr="Arbre à feuilles caduques">
            <a:extLst>
              <a:ext uri="{FF2B5EF4-FFF2-40B4-BE49-F238E27FC236}">
                <a16:creationId xmlns:a16="http://schemas.microsoft.com/office/drawing/2014/main" id="{A6BF3C51-2D4D-4069-BC3B-89F0E3DAB9D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214" y="9674026"/>
            <a:ext cx="432000" cy="432000"/>
          </a:xfrm>
          <a:prstGeom prst="rect">
            <a:avLst/>
          </a:prstGeom>
          <a:effectLst>
            <a:outerShdw blurRad="50800" dist="38100" dir="2700000" algn="tl" rotWithShape="0">
              <a:prstClr val="black">
                <a:alpha val="40000"/>
              </a:prstClr>
            </a:outerShdw>
          </a:effectLst>
        </p:spPr>
      </p:pic>
      <p:pic>
        <p:nvPicPr>
          <p:cNvPr id="753" name="Graphique 752" descr="Arbre à feuilles caduques">
            <a:extLst>
              <a:ext uri="{FF2B5EF4-FFF2-40B4-BE49-F238E27FC236}">
                <a16:creationId xmlns:a16="http://schemas.microsoft.com/office/drawing/2014/main" id="{7C71436F-E8AC-4D40-BE00-19AD23D1E0A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2410" y="9674026"/>
            <a:ext cx="432000" cy="432000"/>
          </a:xfrm>
          <a:prstGeom prst="rect">
            <a:avLst/>
          </a:prstGeom>
          <a:effectLst>
            <a:outerShdw blurRad="50800" dist="38100" dir="2700000" algn="tl" rotWithShape="0">
              <a:prstClr val="black">
                <a:alpha val="40000"/>
              </a:prstClr>
            </a:outerShdw>
          </a:effectLst>
        </p:spPr>
      </p:pic>
      <p:pic>
        <p:nvPicPr>
          <p:cNvPr id="754" name="Graphique 753" descr="Arbre à feuilles caduques">
            <a:extLst>
              <a:ext uri="{FF2B5EF4-FFF2-40B4-BE49-F238E27FC236}">
                <a16:creationId xmlns:a16="http://schemas.microsoft.com/office/drawing/2014/main" id="{77A8E615-8755-4E0A-B14D-6FE79FAADE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0337" y="9673437"/>
            <a:ext cx="432000" cy="432000"/>
          </a:xfrm>
          <a:prstGeom prst="rect">
            <a:avLst/>
          </a:prstGeom>
          <a:effectLst>
            <a:outerShdw blurRad="50800" dist="38100" dir="2700000" algn="tl" rotWithShape="0">
              <a:prstClr val="black">
                <a:alpha val="40000"/>
              </a:prstClr>
            </a:outerShdw>
          </a:effectLst>
        </p:spPr>
      </p:pic>
      <p:pic>
        <p:nvPicPr>
          <p:cNvPr id="755" name="Graphique 754" descr="Arbre à feuilles caduques">
            <a:extLst>
              <a:ext uri="{FF2B5EF4-FFF2-40B4-BE49-F238E27FC236}">
                <a16:creationId xmlns:a16="http://schemas.microsoft.com/office/drawing/2014/main" id="{2FBAFD97-C09E-4A41-B967-95947931CE9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3918" y="9663263"/>
            <a:ext cx="432000" cy="432000"/>
          </a:xfrm>
          <a:prstGeom prst="rect">
            <a:avLst/>
          </a:prstGeom>
          <a:effectLst>
            <a:outerShdw blurRad="50800" dist="38100" dir="2700000" algn="tl" rotWithShape="0">
              <a:prstClr val="black">
                <a:alpha val="40000"/>
              </a:prstClr>
            </a:outerShdw>
          </a:effectLst>
        </p:spPr>
      </p:pic>
      <p:pic>
        <p:nvPicPr>
          <p:cNvPr id="756" name="Graphique 755" descr="Arbre à feuilles caduques">
            <a:extLst>
              <a:ext uri="{FF2B5EF4-FFF2-40B4-BE49-F238E27FC236}">
                <a16:creationId xmlns:a16="http://schemas.microsoft.com/office/drawing/2014/main" id="{7FBED4F1-8851-41E8-B9DE-7905A422018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4782" y="9673437"/>
            <a:ext cx="432000" cy="432000"/>
          </a:xfrm>
          <a:prstGeom prst="rect">
            <a:avLst/>
          </a:prstGeom>
          <a:effectLst>
            <a:outerShdw blurRad="50800" dist="38100" dir="2700000" algn="tl" rotWithShape="0">
              <a:prstClr val="black">
                <a:alpha val="40000"/>
              </a:prstClr>
            </a:outerShdw>
          </a:effectLst>
        </p:spPr>
      </p:pic>
      <p:pic>
        <p:nvPicPr>
          <p:cNvPr id="757" name="Graphique 756" descr="Arbre à feuilles caduques">
            <a:extLst>
              <a:ext uri="{FF2B5EF4-FFF2-40B4-BE49-F238E27FC236}">
                <a16:creationId xmlns:a16="http://schemas.microsoft.com/office/drawing/2014/main" id="{557F591E-A750-4EC1-BADF-00A3F44B93D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3785" y="9691910"/>
            <a:ext cx="432000" cy="432000"/>
          </a:xfrm>
          <a:prstGeom prst="rect">
            <a:avLst/>
          </a:prstGeom>
          <a:effectLst>
            <a:outerShdw blurRad="50800" dist="38100" dir="2700000" algn="tl" rotWithShape="0">
              <a:prstClr val="black">
                <a:alpha val="40000"/>
              </a:prstClr>
            </a:outerShdw>
          </a:effectLst>
        </p:spPr>
      </p:pic>
      <p:pic>
        <p:nvPicPr>
          <p:cNvPr id="758" name="Graphique 757" descr="Arbre à feuilles caduques">
            <a:extLst>
              <a:ext uri="{FF2B5EF4-FFF2-40B4-BE49-F238E27FC236}">
                <a16:creationId xmlns:a16="http://schemas.microsoft.com/office/drawing/2014/main" id="{1DB7760B-02D7-468A-9D08-36AC733CCC2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4185" y="9691910"/>
            <a:ext cx="432000" cy="432000"/>
          </a:xfrm>
          <a:prstGeom prst="rect">
            <a:avLst/>
          </a:prstGeom>
          <a:effectLst>
            <a:outerShdw blurRad="50800" dist="38100" dir="2700000" algn="tl" rotWithShape="0">
              <a:prstClr val="black">
                <a:alpha val="40000"/>
              </a:prstClr>
            </a:outerShdw>
          </a:effectLst>
        </p:spPr>
      </p:pic>
      <p:pic>
        <p:nvPicPr>
          <p:cNvPr id="759" name="Graphique 758" descr="Arbre à feuilles caduques">
            <a:extLst>
              <a:ext uri="{FF2B5EF4-FFF2-40B4-BE49-F238E27FC236}">
                <a16:creationId xmlns:a16="http://schemas.microsoft.com/office/drawing/2014/main" id="{C983F266-1625-4BFB-A421-DD0B776E819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1931" y="9691127"/>
            <a:ext cx="432000" cy="432000"/>
          </a:xfrm>
          <a:prstGeom prst="rect">
            <a:avLst/>
          </a:prstGeom>
          <a:effectLst>
            <a:outerShdw blurRad="50800" dist="38100" dir="2700000" algn="tl" rotWithShape="0">
              <a:prstClr val="black">
                <a:alpha val="40000"/>
              </a:prstClr>
            </a:outerShdw>
          </a:effectLst>
        </p:spPr>
      </p:pic>
      <p:pic>
        <p:nvPicPr>
          <p:cNvPr id="760" name="Graphique 759" descr="Arbre à feuilles caduques">
            <a:extLst>
              <a:ext uri="{FF2B5EF4-FFF2-40B4-BE49-F238E27FC236}">
                <a16:creationId xmlns:a16="http://schemas.microsoft.com/office/drawing/2014/main" id="{10501231-BB36-4921-94AD-61AFB254775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81720" y="9658862"/>
            <a:ext cx="432000" cy="432000"/>
          </a:xfrm>
          <a:prstGeom prst="rect">
            <a:avLst/>
          </a:prstGeom>
          <a:effectLst>
            <a:outerShdw blurRad="50800" dist="38100" dir="2700000" algn="tl" rotWithShape="0">
              <a:prstClr val="black">
                <a:alpha val="40000"/>
              </a:prstClr>
            </a:outerShdw>
          </a:effectLst>
        </p:spPr>
      </p:pic>
      <p:pic>
        <p:nvPicPr>
          <p:cNvPr id="761" name="Graphique 760" descr="Arbre à feuilles caduques">
            <a:extLst>
              <a:ext uri="{FF2B5EF4-FFF2-40B4-BE49-F238E27FC236}">
                <a16:creationId xmlns:a16="http://schemas.microsoft.com/office/drawing/2014/main" id="{3B892EC9-1011-4950-8F5B-D55813F5B0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5020" y="9667486"/>
            <a:ext cx="432000" cy="432000"/>
          </a:xfrm>
          <a:prstGeom prst="rect">
            <a:avLst/>
          </a:prstGeom>
          <a:effectLst>
            <a:outerShdw blurRad="50800" dist="38100" dir="2700000" algn="tl" rotWithShape="0">
              <a:prstClr val="black">
                <a:alpha val="40000"/>
              </a:prstClr>
            </a:outerShdw>
          </a:effectLst>
        </p:spPr>
      </p:pic>
      <p:pic>
        <p:nvPicPr>
          <p:cNvPr id="762" name="Graphique 761" descr="Arbre à feuilles caduques">
            <a:extLst>
              <a:ext uri="{FF2B5EF4-FFF2-40B4-BE49-F238E27FC236}">
                <a16:creationId xmlns:a16="http://schemas.microsoft.com/office/drawing/2014/main" id="{BBD605D3-2B80-4920-AE12-C8CEE3B95EB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08551" y="9667486"/>
            <a:ext cx="432000" cy="432000"/>
          </a:xfrm>
          <a:prstGeom prst="rect">
            <a:avLst/>
          </a:prstGeom>
          <a:effectLst>
            <a:outerShdw blurRad="50800" dist="38100" dir="2700000" algn="tl" rotWithShape="0">
              <a:prstClr val="black">
                <a:alpha val="40000"/>
              </a:prstClr>
            </a:outerShdw>
          </a:effectLst>
        </p:spPr>
      </p:pic>
      <p:pic>
        <p:nvPicPr>
          <p:cNvPr id="763" name="Graphique 762" descr="Arbre à feuilles caduques">
            <a:extLst>
              <a:ext uri="{FF2B5EF4-FFF2-40B4-BE49-F238E27FC236}">
                <a16:creationId xmlns:a16="http://schemas.microsoft.com/office/drawing/2014/main" id="{49CAB677-5F55-43F2-A5DB-B8EC766355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477" y="10109392"/>
            <a:ext cx="432000" cy="432000"/>
          </a:xfrm>
          <a:prstGeom prst="rect">
            <a:avLst/>
          </a:prstGeom>
          <a:effectLst>
            <a:outerShdw blurRad="50800" dist="38100" dir="2700000" algn="tl" rotWithShape="0">
              <a:prstClr val="black">
                <a:alpha val="40000"/>
              </a:prstClr>
            </a:outerShdw>
          </a:effectLst>
        </p:spPr>
      </p:pic>
      <p:pic>
        <p:nvPicPr>
          <p:cNvPr id="764" name="Graphique 763" descr="Arbre à feuilles caduques">
            <a:extLst>
              <a:ext uri="{FF2B5EF4-FFF2-40B4-BE49-F238E27FC236}">
                <a16:creationId xmlns:a16="http://schemas.microsoft.com/office/drawing/2014/main" id="{60FED442-10B3-4989-8B62-2BD185F7F2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12178" y="10099486"/>
            <a:ext cx="432000" cy="432000"/>
          </a:xfrm>
          <a:prstGeom prst="rect">
            <a:avLst/>
          </a:prstGeom>
          <a:effectLst>
            <a:outerShdw blurRad="50800" dist="38100" dir="2700000" algn="tl" rotWithShape="0">
              <a:prstClr val="black">
                <a:alpha val="40000"/>
              </a:prstClr>
            </a:outerShdw>
          </a:effectLst>
        </p:spPr>
      </p:pic>
      <p:pic>
        <p:nvPicPr>
          <p:cNvPr id="765" name="Graphique 764" descr="Arbre à feuilles caduques">
            <a:extLst>
              <a:ext uri="{FF2B5EF4-FFF2-40B4-BE49-F238E27FC236}">
                <a16:creationId xmlns:a16="http://schemas.microsoft.com/office/drawing/2014/main" id="{3395CEBD-D97F-4E3F-A858-C2368484E3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81171" y="10099486"/>
            <a:ext cx="432000" cy="432000"/>
          </a:xfrm>
          <a:prstGeom prst="rect">
            <a:avLst/>
          </a:prstGeom>
          <a:effectLst>
            <a:outerShdw blurRad="50800" dist="38100" dir="2700000" algn="tl" rotWithShape="0">
              <a:prstClr val="black">
                <a:alpha val="40000"/>
              </a:prstClr>
            </a:outerShdw>
          </a:effectLst>
        </p:spPr>
      </p:pic>
      <p:pic>
        <p:nvPicPr>
          <p:cNvPr id="766" name="Graphique 765" descr="Arbre à feuilles caduques">
            <a:extLst>
              <a:ext uri="{FF2B5EF4-FFF2-40B4-BE49-F238E27FC236}">
                <a16:creationId xmlns:a16="http://schemas.microsoft.com/office/drawing/2014/main" id="{FAE58005-5C98-459B-8D33-B59DA14B6F2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9123" y="10109392"/>
            <a:ext cx="432000" cy="432000"/>
          </a:xfrm>
          <a:prstGeom prst="rect">
            <a:avLst/>
          </a:prstGeom>
          <a:effectLst>
            <a:outerShdw blurRad="50800" dist="38100" dir="2700000" algn="tl" rotWithShape="0">
              <a:prstClr val="black">
                <a:alpha val="40000"/>
              </a:prstClr>
            </a:outerShdw>
          </a:effectLst>
        </p:spPr>
      </p:pic>
      <p:pic>
        <p:nvPicPr>
          <p:cNvPr id="767" name="Graphique 766" descr="Arbre à feuilles caduques">
            <a:extLst>
              <a:ext uri="{FF2B5EF4-FFF2-40B4-BE49-F238E27FC236}">
                <a16:creationId xmlns:a16="http://schemas.microsoft.com/office/drawing/2014/main" id="{1A91305C-B49A-4FBF-B32B-150900759EB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46891" y="10109392"/>
            <a:ext cx="432000" cy="432000"/>
          </a:xfrm>
          <a:prstGeom prst="rect">
            <a:avLst/>
          </a:prstGeom>
          <a:effectLst>
            <a:outerShdw blurRad="50800" dist="38100" dir="2700000" algn="tl" rotWithShape="0">
              <a:prstClr val="black">
                <a:alpha val="40000"/>
              </a:prstClr>
            </a:outerShdw>
          </a:effectLst>
        </p:spPr>
      </p:pic>
      <p:pic>
        <p:nvPicPr>
          <p:cNvPr id="768" name="Graphique 767" descr="Arbre à feuilles caduques">
            <a:extLst>
              <a:ext uri="{FF2B5EF4-FFF2-40B4-BE49-F238E27FC236}">
                <a16:creationId xmlns:a16="http://schemas.microsoft.com/office/drawing/2014/main" id="{7CEE287D-8B10-40CE-9BCC-DDD4B06C740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6952" y="10099486"/>
            <a:ext cx="432000" cy="432000"/>
          </a:xfrm>
          <a:prstGeom prst="rect">
            <a:avLst/>
          </a:prstGeom>
          <a:effectLst>
            <a:outerShdw blurRad="50800" dist="38100" dir="2700000" algn="tl" rotWithShape="0">
              <a:prstClr val="black">
                <a:alpha val="40000"/>
              </a:prstClr>
            </a:outerShdw>
          </a:effectLst>
        </p:spPr>
      </p:pic>
      <p:pic>
        <p:nvPicPr>
          <p:cNvPr id="769" name="Graphique 768" descr="Arbre à feuilles caduques">
            <a:extLst>
              <a:ext uri="{FF2B5EF4-FFF2-40B4-BE49-F238E27FC236}">
                <a16:creationId xmlns:a16="http://schemas.microsoft.com/office/drawing/2014/main" id="{946F4FB7-CB3B-4307-B648-25DC97DF320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86788" y="10099486"/>
            <a:ext cx="432000" cy="432000"/>
          </a:xfrm>
          <a:prstGeom prst="rect">
            <a:avLst/>
          </a:prstGeom>
          <a:effectLst>
            <a:outerShdw blurRad="50800" dist="38100" dir="2700000" algn="tl" rotWithShape="0">
              <a:prstClr val="black">
                <a:alpha val="40000"/>
              </a:prstClr>
            </a:outerShdw>
          </a:effectLst>
        </p:spPr>
      </p:pic>
      <p:pic>
        <p:nvPicPr>
          <p:cNvPr id="770" name="Graphique 769" descr="Arbre à feuilles caduques">
            <a:extLst>
              <a:ext uri="{FF2B5EF4-FFF2-40B4-BE49-F238E27FC236}">
                <a16:creationId xmlns:a16="http://schemas.microsoft.com/office/drawing/2014/main" id="{54AE23F3-595B-48D4-A4C9-E203AFE02A9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59587" y="10109392"/>
            <a:ext cx="432000" cy="432000"/>
          </a:xfrm>
          <a:prstGeom prst="rect">
            <a:avLst/>
          </a:prstGeom>
          <a:effectLst>
            <a:outerShdw blurRad="50800" dist="38100" dir="2700000" algn="tl" rotWithShape="0">
              <a:prstClr val="black">
                <a:alpha val="40000"/>
              </a:prstClr>
            </a:outerShdw>
          </a:effectLst>
        </p:spPr>
      </p:pic>
      <p:pic>
        <p:nvPicPr>
          <p:cNvPr id="771" name="Graphique 770" descr="Arbre à feuilles caduques">
            <a:extLst>
              <a:ext uri="{FF2B5EF4-FFF2-40B4-BE49-F238E27FC236}">
                <a16:creationId xmlns:a16="http://schemas.microsoft.com/office/drawing/2014/main" id="{BDD7F54A-FDA1-41A1-B93B-A4EA42F4D8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73029" y="10099486"/>
            <a:ext cx="432000" cy="432000"/>
          </a:xfrm>
          <a:prstGeom prst="rect">
            <a:avLst/>
          </a:prstGeom>
          <a:effectLst>
            <a:outerShdw blurRad="50800" dist="38100" dir="2700000" algn="tl" rotWithShape="0">
              <a:prstClr val="black">
                <a:alpha val="40000"/>
              </a:prstClr>
            </a:outerShdw>
          </a:effectLst>
        </p:spPr>
      </p:pic>
      <p:pic>
        <p:nvPicPr>
          <p:cNvPr id="772" name="Graphique 771" descr="Arbre à feuilles caduques">
            <a:extLst>
              <a:ext uri="{FF2B5EF4-FFF2-40B4-BE49-F238E27FC236}">
                <a16:creationId xmlns:a16="http://schemas.microsoft.com/office/drawing/2014/main" id="{01A58659-099B-41D9-89C8-4E969109BA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62306" y="10099486"/>
            <a:ext cx="432000" cy="43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41074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C24CD0AA-22D7-4BC8-B8B8-082FB66EE211}"/>
              </a:ext>
            </a:extLst>
          </p:cNvPr>
          <p:cNvCxnSpPr/>
          <p:nvPr/>
        </p:nvCxnSpPr>
        <p:spPr>
          <a:xfrm flipH="1">
            <a:off x="-7620" y="3966289"/>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3" name="Connecteur droit 182">
            <a:extLst>
              <a:ext uri="{FF2B5EF4-FFF2-40B4-BE49-F238E27FC236}">
                <a16:creationId xmlns:a16="http://schemas.microsoft.com/office/drawing/2014/main" id="{E7E4629E-9BA3-486B-B9BA-FD570E1CBF1C}"/>
              </a:ext>
            </a:extLst>
          </p:cNvPr>
          <p:cNvCxnSpPr/>
          <p:nvPr/>
        </p:nvCxnSpPr>
        <p:spPr>
          <a:xfrm flipH="1">
            <a:off x="0" y="730732"/>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9B893F13-E922-42B6-96BD-2F07A6C75BEE}"/>
              </a:ext>
            </a:extLst>
          </p:cNvPr>
          <p:cNvCxnSpPr/>
          <p:nvPr/>
        </p:nvCxnSpPr>
        <p:spPr>
          <a:xfrm flipV="1">
            <a:off x="837109"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4" name="Connecteur droit 183">
            <a:extLst>
              <a:ext uri="{FF2B5EF4-FFF2-40B4-BE49-F238E27FC236}">
                <a16:creationId xmlns:a16="http://schemas.microsoft.com/office/drawing/2014/main" id="{821310BB-3E2A-439E-A1FC-F50D7326D1E9}"/>
              </a:ext>
            </a:extLst>
          </p:cNvPr>
          <p:cNvCxnSpPr>
            <a:cxnSpLocks/>
          </p:cNvCxnSpPr>
          <p:nvPr/>
        </p:nvCxnSpPr>
        <p:spPr>
          <a:xfrm flipV="1">
            <a:off x="3179648"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5" name="Connecteur droit 184">
            <a:extLst>
              <a:ext uri="{FF2B5EF4-FFF2-40B4-BE49-F238E27FC236}">
                <a16:creationId xmlns:a16="http://schemas.microsoft.com/office/drawing/2014/main" id="{C902A17F-5203-444E-9F05-B7D5BAAD025B}"/>
              </a:ext>
            </a:extLst>
          </p:cNvPr>
          <p:cNvCxnSpPr/>
          <p:nvPr/>
        </p:nvCxnSpPr>
        <p:spPr>
          <a:xfrm flipV="1">
            <a:off x="5519646"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pic>
        <p:nvPicPr>
          <p:cNvPr id="190" name="Graphique 189" descr="Ciseaux">
            <a:extLst>
              <a:ext uri="{FF2B5EF4-FFF2-40B4-BE49-F238E27FC236}">
                <a16:creationId xmlns:a16="http://schemas.microsoft.com/office/drawing/2014/main" id="{DE51177C-65F4-43F4-B165-C222CF307AE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901467">
            <a:off x="615655" y="162476"/>
            <a:ext cx="458148" cy="458148"/>
          </a:xfrm>
          <a:prstGeom prst="rect">
            <a:avLst/>
          </a:prstGeom>
        </p:spPr>
      </p:pic>
      <p:cxnSp>
        <p:nvCxnSpPr>
          <p:cNvPr id="194" name="Connecteur droit 193">
            <a:extLst>
              <a:ext uri="{FF2B5EF4-FFF2-40B4-BE49-F238E27FC236}">
                <a16:creationId xmlns:a16="http://schemas.microsoft.com/office/drawing/2014/main" id="{025304EC-AD07-4E93-9AD2-AA229794FF0E}"/>
              </a:ext>
            </a:extLst>
          </p:cNvPr>
          <p:cNvCxnSpPr/>
          <p:nvPr/>
        </p:nvCxnSpPr>
        <p:spPr>
          <a:xfrm flipH="1">
            <a:off x="-1794" y="7215815"/>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96" name="Connecteur droit 195">
            <a:extLst>
              <a:ext uri="{FF2B5EF4-FFF2-40B4-BE49-F238E27FC236}">
                <a16:creationId xmlns:a16="http://schemas.microsoft.com/office/drawing/2014/main" id="{C4BC4612-7F27-46ED-96E5-8351D2CAD6F5}"/>
              </a:ext>
            </a:extLst>
          </p:cNvPr>
          <p:cNvCxnSpPr/>
          <p:nvPr/>
        </p:nvCxnSpPr>
        <p:spPr>
          <a:xfrm flipH="1">
            <a:off x="2399" y="10459628"/>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62" name="ZoneTexte 61">
            <a:extLst>
              <a:ext uri="{FF2B5EF4-FFF2-40B4-BE49-F238E27FC236}">
                <a16:creationId xmlns:a16="http://schemas.microsoft.com/office/drawing/2014/main" id="{2D9FC502-034C-4C0F-9D62-B07AE47CF901}"/>
              </a:ext>
            </a:extLst>
          </p:cNvPr>
          <p:cNvSpPr txBox="1"/>
          <p:nvPr/>
        </p:nvSpPr>
        <p:spPr>
          <a:xfrm>
            <a:off x="3182824" y="7218880"/>
            <a:ext cx="2340000" cy="3240000"/>
          </a:xfrm>
          <a:prstGeom prst="rect">
            <a:avLst/>
          </a:prstGeom>
          <a:solidFill>
            <a:schemeClr val="tx1"/>
          </a:solidFill>
          <a:ln>
            <a:noFill/>
          </a:ln>
          <a:effectLst/>
        </p:spPr>
        <p:txBody>
          <a:bodyPr wrap="square" rtlCol="0">
            <a:noAutofit/>
          </a:bodyPr>
          <a:lstStyle>
            <a:defPPr>
              <a:defRPr lang="en-US"/>
            </a:defPPr>
          </a:lstStyle>
          <a:p>
            <a:endParaRPr lang="fr-CH" dirty="0"/>
          </a:p>
        </p:txBody>
      </p:sp>
      <p:sp>
        <p:nvSpPr>
          <p:cNvPr id="195" name="ZoneTexte 194">
            <a:extLst>
              <a:ext uri="{FF2B5EF4-FFF2-40B4-BE49-F238E27FC236}">
                <a16:creationId xmlns:a16="http://schemas.microsoft.com/office/drawing/2014/main" id="{8A38EB62-91FD-49A7-A68B-DB229FD465AD}"/>
              </a:ext>
            </a:extLst>
          </p:cNvPr>
          <p:cNvSpPr txBox="1"/>
          <p:nvPr/>
        </p:nvSpPr>
        <p:spPr>
          <a:xfrm>
            <a:off x="837109" y="7382460"/>
            <a:ext cx="2354539"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predatory</a:t>
            </a:r>
            <a:endParaRPr lang="fr-CH" sz="3200" dirty="0">
              <a:solidFill>
                <a:schemeClr val="bg1"/>
              </a:solidFill>
              <a:latin typeface="Aharoni" panose="02010803020104030203" pitchFamily="2" charset="-79"/>
              <a:cs typeface="Aharoni" panose="02010803020104030203" pitchFamily="2" charset="-79"/>
            </a:endParaRPr>
          </a:p>
        </p:txBody>
      </p:sp>
      <p:sp>
        <p:nvSpPr>
          <p:cNvPr id="209" name="ZoneTexte 208">
            <a:extLst>
              <a:ext uri="{FF2B5EF4-FFF2-40B4-BE49-F238E27FC236}">
                <a16:creationId xmlns:a16="http://schemas.microsoft.com/office/drawing/2014/main" id="{D4BB792F-2A0B-46A0-A363-9419CC5E6433}"/>
              </a:ext>
            </a:extLst>
          </p:cNvPr>
          <p:cNvSpPr txBox="1"/>
          <p:nvPr/>
        </p:nvSpPr>
        <p:spPr>
          <a:xfrm>
            <a:off x="3177501" y="7391399"/>
            <a:ext cx="2354539"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predatory</a:t>
            </a:r>
            <a:endParaRPr lang="fr-CH" sz="3200" dirty="0">
              <a:solidFill>
                <a:schemeClr val="bg1"/>
              </a:solidFill>
              <a:latin typeface="Aharoni" panose="02010803020104030203" pitchFamily="2" charset="-79"/>
              <a:cs typeface="Aharoni" panose="02010803020104030203" pitchFamily="2" charset="-79"/>
            </a:endParaRPr>
          </a:p>
        </p:txBody>
      </p:sp>
      <p:sp>
        <p:nvSpPr>
          <p:cNvPr id="210" name="Organigramme : Document 209">
            <a:extLst>
              <a:ext uri="{FF2B5EF4-FFF2-40B4-BE49-F238E27FC236}">
                <a16:creationId xmlns:a16="http://schemas.microsoft.com/office/drawing/2014/main" id="{D88254F0-3CA7-41AF-B2AF-13C3C4DB2E48}"/>
              </a:ext>
            </a:extLst>
          </p:cNvPr>
          <p:cNvSpPr/>
          <p:nvPr/>
        </p:nvSpPr>
        <p:spPr>
          <a:xfrm rot="10800000">
            <a:off x="3178707" y="8996877"/>
            <a:ext cx="2347778" cy="1467291"/>
          </a:xfrm>
          <a:prstGeom prst="flowChartDocument">
            <a:avLst/>
          </a:prstGeom>
          <a:gradFill flip="none" rotWithShape="1">
            <a:gsLst>
              <a:gs pos="0">
                <a:schemeClr val="accent5">
                  <a:lumMod val="50000"/>
                </a:schemeClr>
              </a:gs>
              <a:gs pos="100000">
                <a:schemeClr val="bg1"/>
              </a:gs>
            </a:gsLst>
            <a:lin ang="2700000" scaled="1"/>
            <a:tileRect/>
          </a:gradFill>
          <a:ln>
            <a:noFill/>
          </a:ln>
          <a:effectLst/>
        </p:spPr>
        <p:txBody>
          <a:bodyPr wrap="square" rtlCol="0">
            <a:noAutofit/>
          </a:bodyPr>
          <a:lstStyle/>
          <a:p>
            <a:endParaRPr lang="fr-CH">
              <a:solidFill>
                <a:schemeClr val="tx1"/>
              </a:solidFill>
            </a:endParaRPr>
          </a:p>
        </p:txBody>
      </p:sp>
      <p:grpSp>
        <p:nvGrpSpPr>
          <p:cNvPr id="211" name="Groupe 210">
            <a:extLst>
              <a:ext uri="{FF2B5EF4-FFF2-40B4-BE49-F238E27FC236}">
                <a16:creationId xmlns:a16="http://schemas.microsoft.com/office/drawing/2014/main" id="{E3A0E888-F142-46BB-BDD2-23B7654B54F1}"/>
              </a:ext>
            </a:extLst>
          </p:cNvPr>
          <p:cNvGrpSpPr/>
          <p:nvPr/>
        </p:nvGrpSpPr>
        <p:grpSpPr>
          <a:xfrm>
            <a:off x="4589604" y="9190424"/>
            <a:ext cx="680360" cy="680360"/>
            <a:chOff x="2071702" y="6192918"/>
            <a:chExt cx="1080166" cy="1080166"/>
          </a:xfrm>
        </p:grpSpPr>
        <p:sp>
          <p:nvSpPr>
            <p:cNvPr id="212" name="Ellipse 211">
              <a:extLst>
                <a:ext uri="{FF2B5EF4-FFF2-40B4-BE49-F238E27FC236}">
                  <a16:creationId xmlns:a16="http://schemas.microsoft.com/office/drawing/2014/main" id="{A4F183E6-803B-489A-B53E-F3A7CF817C80}"/>
                </a:ext>
              </a:extLst>
            </p:cNvPr>
            <p:cNvSpPr/>
            <p:nvPr/>
          </p:nvSpPr>
          <p:spPr>
            <a:xfrm>
              <a:off x="2071702" y="6192918"/>
              <a:ext cx="1080166" cy="1080166"/>
            </a:xfrm>
            <a:prstGeom prst="ellipse">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3" name="Graphique 212" descr="Requin">
              <a:extLst>
                <a:ext uri="{FF2B5EF4-FFF2-40B4-BE49-F238E27FC236}">
                  <a16:creationId xmlns:a16="http://schemas.microsoft.com/office/drawing/2014/main" id="{B0616B09-58D2-4FB0-A8DE-4069B8D3234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8539" y="6379953"/>
              <a:ext cx="674688" cy="674688"/>
            </a:xfrm>
            <a:prstGeom prst="rect">
              <a:avLst/>
            </a:prstGeom>
            <a:effectLst>
              <a:outerShdw blurRad="50800" dist="38100" dir="2700000" algn="tl" rotWithShape="0">
                <a:prstClr val="black">
                  <a:alpha val="40000"/>
                </a:prstClr>
              </a:outerShdw>
            </a:effectLst>
          </p:spPr>
        </p:pic>
      </p:grpSp>
      <p:sp>
        <p:nvSpPr>
          <p:cNvPr id="214" name="ZoneTexte 213">
            <a:extLst>
              <a:ext uri="{FF2B5EF4-FFF2-40B4-BE49-F238E27FC236}">
                <a16:creationId xmlns:a16="http://schemas.microsoft.com/office/drawing/2014/main" id="{CC75912B-CC22-4B50-A339-56E008A9B365}"/>
              </a:ext>
            </a:extLst>
          </p:cNvPr>
          <p:cNvSpPr txBox="1"/>
          <p:nvPr/>
        </p:nvSpPr>
        <p:spPr>
          <a:xfrm>
            <a:off x="3313996" y="8136312"/>
            <a:ext cx="2038988" cy="646331"/>
          </a:xfrm>
          <a:prstGeom prst="rect">
            <a:avLst/>
          </a:prstGeom>
          <a:noFill/>
        </p:spPr>
        <p:txBody>
          <a:bodyPr wrap="square" rtlCol="0">
            <a:spAutoFit/>
          </a:bodyPr>
          <a:lstStyle/>
          <a:p>
            <a:pPr algn="ctr"/>
            <a:r>
              <a:rPr lang="fr-FR" sz="1200" dirty="0">
                <a:solidFill>
                  <a:schemeClr val="bg1"/>
                </a:solidFill>
                <a:latin typeface="MV Boli" panose="02000500030200090000" pitchFamily="2" charset="0"/>
                <a:cs typeface="MV Boli" panose="02000500030200090000" pitchFamily="2" charset="0"/>
              </a:rPr>
              <a:t>Can the ISSN </a:t>
            </a:r>
            <a:r>
              <a:rPr lang="fr-FR" sz="1200" dirty="0" err="1">
                <a:solidFill>
                  <a:schemeClr val="bg1"/>
                </a:solidFill>
                <a:latin typeface="MV Boli" panose="02000500030200090000" pitchFamily="2" charset="0"/>
                <a:cs typeface="MV Boli" panose="02000500030200090000" pitchFamily="2" charset="0"/>
              </a:rPr>
              <a:t>be</a:t>
            </a:r>
            <a:r>
              <a:rPr lang="fr-FR" sz="1200" dirty="0">
                <a:solidFill>
                  <a:schemeClr val="bg1"/>
                </a:solidFill>
                <a:latin typeface="MV Boli" panose="02000500030200090000" pitchFamily="2" charset="0"/>
                <a:cs typeface="MV Boli" panose="02000500030200090000" pitchFamily="2" charset="0"/>
              </a:rPr>
              <a:t> a</a:t>
            </a:r>
          </a:p>
          <a:p>
            <a:pPr algn="ctr"/>
            <a:r>
              <a:rPr lang="fr-FR" sz="1200" dirty="0" err="1">
                <a:solidFill>
                  <a:schemeClr val="bg1"/>
                </a:solidFill>
                <a:latin typeface="MV Boli" panose="02000500030200090000" pitchFamily="2" charset="0"/>
                <a:cs typeface="MV Boli" panose="02000500030200090000" pitchFamily="2" charset="0"/>
              </a:rPr>
              <a:t>way</a:t>
            </a:r>
            <a:r>
              <a:rPr lang="fr-FR" sz="1200" dirty="0">
                <a:solidFill>
                  <a:schemeClr val="bg1"/>
                </a:solidFill>
                <a:latin typeface="MV Boli" panose="02000500030200090000" pitchFamily="2" charset="0"/>
                <a:cs typeface="MV Boli" panose="02000500030200090000" pitchFamily="2" charset="0"/>
              </a:rPr>
              <a:t> to recognize a</a:t>
            </a:r>
          </a:p>
          <a:p>
            <a:pPr algn="ctr"/>
            <a:r>
              <a:rPr lang="fr-FR" sz="1200" dirty="0">
                <a:solidFill>
                  <a:schemeClr val="bg1"/>
                </a:solidFill>
                <a:latin typeface="MV Boli" panose="02000500030200090000" pitchFamily="2" charset="0"/>
                <a:cs typeface="MV Boli" panose="02000500030200090000" pitchFamily="2" charset="0"/>
              </a:rPr>
              <a:t>predatory journal?</a:t>
            </a:r>
          </a:p>
        </p:txBody>
      </p:sp>
      <p:sp>
        <p:nvSpPr>
          <p:cNvPr id="215" name="ZoneTexte 214">
            <a:extLst>
              <a:ext uri="{FF2B5EF4-FFF2-40B4-BE49-F238E27FC236}">
                <a16:creationId xmlns:a16="http://schemas.microsoft.com/office/drawing/2014/main" id="{1B93BFF7-DF9F-48EF-96EE-6822BCD5860B}"/>
              </a:ext>
            </a:extLst>
          </p:cNvPr>
          <p:cNvSpPr txBox="1"/>
          <p:nvPr/>
        </p:nvSpPr>
        <p:spPr>
          <a:xfrm>
            <a:off x="3266317" y="9427632"/>
            <a:ext cx="1684011" cy="830997"/>
          </a:xfrm>
          <a:prstGeom prst="rect">
            <a:avLst/>
          </a:prstGeom>
          <a:noFill/>
        </p:spPr>
        <p:txBody>
          <a:bodyPr wrap="square" rtlCol="0">
            <a:spAutoFit/>
          </a:bodyPr>
          <a:lstStyle/>
          <a:p>
            <a:r>
              <a:rPr lang="fr-FR" sz="2400" dirty="0">
                <a:latin typeface="Century Gothic" panose="020B0502020202020204" pitchFamily="34" charset="0"/>
              </a:rPr>
              <a:t>Game changer</a:t>
            </a:r>
            <a:endParaRPr lang="fr-FR" sz="2400" kern="0" spc="-60" dirty="0">
              <a:latin typeface="Century Gothic" panose="020B0502020202020204" pitchFamily="34" charset="0"/>
            </a:endParaRPr>
          </a:p>
        </p:txBody>
      </p:sp>
      <p:sp>
        <p:nvSpPr>
          <p:cNvPr id="216" name="ZoneTexte 215">
            <a:extLst>
              <a:ext uri="{FF2B5EF4-FFF2-40B4-BE49-F238E27FC236}">
                <a16:creationId xmlns:a16="http://schemas.microsoft.com/office/drawing/2014/main" id="{3C129295-25DE-49AF-A5D1-0B3B64B04CBD}"/>
              </a:ext>
            </a:extLst>
          </p:cNvPr>
          <p:cNvSpPr txBox="1"/>
          <p:nvPr/>
        </p:nvSpPr>
        <p:spPr>
          <a:xfrm>
            <a:off x="821334" y="7218880"/>
            <a:ext cx="2340000" cy="3240000"/>
          </a:xfrm>
          <a:prstGeom prst="rect">
            <a:avLst/>
          </a:prstGeom>
          <a:solidFill>
            <a:schemeClr val="tx1"/>
          </a:solidFill>
          <a:ln>
            <a:noFill/>
          </a:ln>
          <a:effectLst/>
        </p:spPr>
        <p:txBody>
          <a:bodyPr wrap="square" rtlCol="0">
            <a:noAutofit/>
          </a:bodyPr>
          <a:lstStyle>
            <a:defPPr>
              <a:defRPr lang="en-US"/>
            </a:defPPr>
          </a:lstStyle>
          <a:p>
            <a:endParaRPr lang="fr-CH" dirty="0"/>
          </a:p>
        </p:txBody>
      </p:sp>
      <p:sp>
        <p:nvSpPr>
          <p:cNvPr id="217" name="ZoneTexte 216">
            <a:extLst>
              <a:ext uri="{FF2B5EF4-FFF2-40B4-BE49-F238E27FC236}">
                <a16:creationId xmlns:a16="http://schemas.microsoft.com/office/drawing/2014/main" id="{ABE5DB9A-1884-4479-8E10-8535F954782F}"/>
              </a:ext>
            </a:extLst>
          </p:cNvPr>
          <p:cNvSpPr txBox="1"/>
          <p:nvPr/>
        </p:nvSpPr>
        <p:spPr>
          <a:xfrm>
            <a:off x="816011" y="7391399"/>
            <a:ext cx="2354539"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predatory</a:t>
            </a:r>
            <a:endParaRPr lang="fr-CH" sz="3200" dirty="0">
              <a:solidFill>
                <a:schemeClr val="bg1"/>
              </a:solidFill>
              <a:latin typeface="Aharoni" panose="02010803020104030203" pitchFamily="2" charset="-79"/>
              <a:cs typeface="Aharoni" panose="02010803020104030203" pitchFamily="2" charset="-79"/>
            </a:endParaRPr>
          </a:p>
        </p:txBody>
      </p:sp>
      <p:sp>
        <p:nvSpPr>
          <p:cNvPr id="222" name="Organigramme : Document 221">
            <a:extLst>
              <a:ext uri="{FF2B5EF4-FFF2-40B4-BE49-F238E27FC236}">
                <a16:creationId xmlns:a16="http://schemas.microsoft.com/office/drawing/2014/main" id="{BB5C95DD-3ECE-407C-B230-BC252AB97A6B}"/>
              </a:ext>
            </a:extLst>
          </p:cNvPr>
          <p:cNvSpPr/>
          <p:nvPr/>
        </p:nvSpPr>
        <p:spPr>
          <a:xfrm rot="10800000">
            <a:off x="817217" y="8996877"/>
            <a:ext cx="2347778" cy="1467291"/>
          </a:xfrm>
          <a:prstGeom prst="flowChartDocument">
            <a:avLst/>
          </a:prstGeom>
          <a:gradFill flip="none" rotWithShape="1">
            <a:gsLst>
              <a:gs pos="0">
                <a:schemeClr val="accent5">
                  <a:lumMod val="50000"/>
                </a:schemeClr>
              </a:gs>
              <a:gs pos="100000">
                <a:schemeClr val="bg1"/>
              </a:gs>
            </a:gsLst>
            <a:lin ang="2700000" scaled="1"/>
            <a:tileRect/>
          </a:gradFill>
          <a:ln>
            <a:noFill/>
          </a:ln>
          <a:effectLst/>
        </p:spPr>
        <p:txBody>
          <a:bodyPr wrap="square" rtlCol="0">
            <a:noAutofit/>
          </a:bodyPr>
          <a:lstStyle/>
          <a:p>
            <a:endParaRPr lang="fr-CH">
              <a:solidFill>
                <a:schemeClr val="tx1"/>
              </a:solidFill>
            </a:endParaRPr>
          </a:p>
        </p:txBody>
      </p:sp>
      <p:grpSp>
        <p:nvGrpSpPr>
          <p:cNvPr id="226" name="Groupe 225">
            <a:extLst>
              <a:ext uri="{FF2B5EF4-FFF2-40B4-BE49-F238E27FC236}">
                <a16:creationId xmlns:a16="http://schemas.microsoft.com/office/drawing/2014/main" id="{AE1AFFD4-EDDE-4849-A6E9-224A5984AE09}"/>
              </a:ext>
            </a:extLst>
          </p:cNvPr>
          <p:cNvGrpSpPr/>
          <p:nvPr/>
        </p:nvGrpSpPr>
        <p:grpSpPr>
          <a:xfrm>
            <a:off x="2235734" y="9190424"/>
            <a:ext cx="680360" cy="680360"/>
            <a:chOff x="2071702" y="6192918"/>
            <a:chExt cx="1080166" cy="1080166"/>
          </a:xfrm>
        </p:grpSpPr>
        <p:sp>
          <p:nvSpPr>
            <p:cNvPr id="227" name="Ellipse 226">
              <a:extLst>
                <a:ext uri="{FF2B5EF4-FFF2-40B4-BE49-F238E27FC236}">
                  <a16:creationId xmlns:a16="http://schemas.microsoft.com/office/drawing/2014/main" id="{D52567BA-E49E-4828-9A13-B9885F2A9FD9}"/>
                </a:ext>
              </a:extLst>
            </p:cNvPr>
            <p:cNvSpPr/>
            <p:nvPr/>
          </p:nvSpPr>
          <p:spPr>
            <a:xfrm>
              <a:off x="2071702" y="6192918"/>
              <a:ext cx="1080166" cy="1080166"/>
            </a:xfrm>
            <a:prstGeom prst="ellipse">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8" name="Graphique 227" descr="Requin">
              <a:extLst>
                <a:ext uri="{FF2B5EF4-FFF2-40B4-BE49-F238E27FC236}">
                  <a16:creationId xmlns:a16="http://schemas.microsoft.com/office/drawing/2014/main" id="{109430AB-ED59-490C-9FFE-53A24C306A3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8539" y="6379953"/>
              <a:ext cx="674688" cy="674688"/>
            </a:xfrm>
            <a:prstGeom prst="rect">
              <a:avLst/>
            </a:prstGeom>
            <a:effectLst>
              <a:outerShdw blurRad="50800" dist="38100" dir="2700000" algn="tl" rotWithShape="0">
                <a:prstClr val="black">
                  <a:alpha val="40000"/>
                </a:prstClr>
              </a:outerShdw>
            </a:effectLst>
          </p:spPr>
        </p:pic>
      </p:grpSp>
      <p:sp>
        <p:nvSpPr>
          <p:cNvPr id="229" name="ZoneTexte 228">
            <a:extLst>
              <a:ext uri="{FF2B5EF4-FFF2-40B4-BE49-F238E27FC236}">
                <a16:creationId xmlns:a16="http://schemas.microsoft.com/office/drawing/2014/main" id="{0959B426-2402-49BE-BC43-9057A7EBC518}"/>
              </a:ext>
            </a:extLst>
          </p:cNvPr>
          <p:cNvSpPr txBox="1"/>
          <p:nvPr/>
        </p:nvSpPr>
        <p:spPr>
          <a:xfrm>
            <a:off x="841012" y="8299999"/>
            <a:ext cx="2314364" cy="276999"/>
          </a:xfrm>
          <a:prstGeom prst="rect">
            <a:avLst/>
          </a:prstGeom>
          <a:noFill/>
        </p:spPr>
        <p:txBody>
          <a:bodyPr wrap="square" rtlCol="0">
            <a:spAutoFit/>
          </a:bodyPr>
          <a:lstStyle/>
          <a:p>
            <a:pPr algn="ctr"/>
            <a:r>
              <a:rPr lang="fr-FR" sz="1200" dirty="0">
                <a:solidFill>
                  <a:schemeClr val="bg1"/>
                </a:solidFill>
                <a:latin typeface="MV Boli" panose="02000500030200090000" pitchFamily="2" charset="0"/>
                <a:cs typeface="MV Boli" panose="02000500030200090000" pitchFamily="2" charset="0"/>
              </a:rPr>
              <a:t>What is the DOAJ?</a:t>
            </a:r>
            <a:endParaRPr lang="fr-CH" sz="1200" dirty="0">
              <a:solidFill>
                <a:schemeClr val="bg1"/>
              </a:solidFill>
              <a:latin typeface="MV Boli" panose="02000500030200090000" pitchFamily="2" charset="0"/>
              <a:cs typeface="MV Boli" panose="02000500030200090000" pitchFamily="2" charset="0"/>
            </a:endParaRPr>
          </a:p>
        </p:txBody>
      </p:sp>
      <p:sp>
        <p:nvSpPr>
          <p:cNvPr id="230" name="ZoneTexte 229">
            <a:extLst>
              <a:ext uri="{FF2B5EF4-FFF2-40B4-BE49-F238E27FC236}">
                <a16:creationId xmlns:a16="http://schemas.microsoft.com/office/drawing/2014/main" id="{8DF8C753-33BD-4AC0-AF5C-C042DE8DE14B}"/>
              </a:ext>
            </a:extLst>
          </p:cNvPr>
          <p:cNvSpPr txBox="1"/>
          <p:nvPr/>
        </p:nvSpPr>
        <p:spPr>
          <a:xfrm>
            <a:off x="904827" y="9427632"/>
            <a:ext cx="1684011" cy="830997"/>
          </a:xfrm>
          <a:prstGeom prst="rect">
            <a:avLst/>
          </a:prstGeom>
          <a:noFill/>
        </p:spPr>
        <p:txBody>
          <a:bodyPr wrap="square" rtlCol="0">
            <a:spAutoFit/>
          </a:bodyPr>
          <a:lstStyle/>
          <a:p>
            <a:r>
              <a:rPr lang="fr-FR" sz="2400" dirty="0">
                <a:latin typeface="Century Gothic" panose="020B0502020202020204" pitchFamily="34" charset="0"/>
              </a:rPr>
              <a:t>Game changer</a:t>
            </a:r>
            <a:endParaRPr lang="fr-FR" sz="2400" kern="0" spc="-60" dirty="0">
              <a:latin typeface="Century Gothic" panose="020B0502020202020204" pitchFamily="34" charset="0"/>
            </a:endParaRPr>
          </a:p>
        </p:txBody>
      </p:sp>
      <p:sp>
        <p:nvSpPr>
          <p:cNvPr id="231" name="ZoneTexte 230">
            <a:extLst>
              <a:ext uri="{FF2B5EF4-FFF2-40B4-BE49-F238E27FC236}">
                <a16:creationId xmlns:a16="http://schemas.microsoft.com/office/drawing/2014/main" id="{35D46785-F265-4CAF-9903-FE2A41ED7FE3}"/>
              </a:ext>
            </a:extLst>
          </p:cNvPr>
          <p:cNvSpPr txBox="1"/>
          <p:nvPr/>
        </p:nvSpPr>
        <p:spPr>
          <a:xfrm>
            <a:off x="5544098" y="7218880"/>
            <a:ext cx="2340000" cy="3240000"/>
          </a:xfrm>
          <a:prstGeom prst="rect">
            <a:avLst/>
          </a:prstGeom>
          <a:solidFill>
            <a:schemeClr val="tx1"/>
          </a:solidFill>
          <a:ln>
            <a:noFill/>
          </a:ln>
          <a:effectLst/>
        </p:spPr>
        <p:txBody>
          <a:bodyPr wrap="square" rtlCol="0">
            <a:noAutofit/>
          </a:bodyPr>
          <a:lstStyle>
            <a:defPPr>
              <a:defRPr lang="en-US"/>
            </a:defPPr>
          </a:lstStyle>
          <a:p>
            <a:endParaRPr lang="fr-CH" dirty="0"/>
          </a:p>
        </p:txBody>
      </p:sp>
      <p:sp>
        <p:nvSpPr>
          <p:cNvPr id="232" name="ZoneTexte 231">
            <a:extLst>
              <a:ext uri="{FF2B5EF4-FFF2-40B4-BE49-F238E27FC236}">
                <a16:creationId xmlns:a16="http://schemas.microsoft.com/office/drawing/2014/main" id="{55C0D10D-9333-4565-8A3C-A3681D03A479}"/>
              </a:ext>
            </a:extLst>
          </p:cNvPr>
          <p:cNvSpPr txBox="1"/>
          <p:nvPr/>
        </p:nvSpPr>
        <p:spPr>
          <a:xfrm>
            <a:off x="5538775" y="7391399"/>
            <a:ext cx="2354539"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predatory</a:t>
            </a:r>
            <a:endParaRPr lang="fr-CH" sz="3200" dirty="0">
              <a:solidFill>
                <a:schemeClr val="bg1"/>
              </a:solidFill>
              <a:latin typeface="Aharoni" panose="02010803020104030203" pitchFamily="2" charset="-79"/>
              <a:cs typeface="Aharoni" panose="02010803020104030203" pitchFamily="2" charset="-79"/>
            </a:endParaRPr>
          </a:p>
        </p:txBody>
      </p:sp>
      <p:sp>
        <p:nvSpPr>
          <p:cNvPr id="233" name="Organigramme : Document 232">
            <a:extLst>
              <a:ext uri="{FF2B5EF4-FFF2-40B4-BE49-F238E27FC236}">
                <a16:creationId xmlns:a16="http://schemas.microsoft.com/office/drawing/2014/main" id="{E896F5E4-13A9-4D04-8835-69A994C0FE46}"/>
              </a:ext>
            </a:extLst>
          </p:cNvPr>
          <p:cNvSpPr/>
          <p:nvPr/>
        </p:nvSpPr>
        <p:spPr>
          <a:xfrm rot="10800000">
            <a:off x="5539981" y="8996877"/>
            <a:ext cx="2347778" cy="1467291"/>
          </a:xfrm>
          <a:prstGeom prst="flowChartDocument">
            <a:avLst/>
          </a:prstGeom>
          <a:gradFill flip="none" rotWithShape="1">
            <a:gsLst>
              <a:gs pos="0">
                <a:schemeClr val="accent5">
                  <a:lumMod val="50000"/>
                </a:schemeClr>
              </a:gs>
              <a:gs pos="100000">
                <a:schemeClr val="bg1"/>
              </a:gs>
            </a:gsLst>
            <a:lin ang="2700000" scaled="1"/>
            <a:tileRect/>
          </a:gradFill>
          <a:ln>
            <a:noFill/>
          </a:ln>
          <a:effectLst/>
        </p:spPr>
        <p:txBody>
          <a:bodyPr wrap="square" rtlCol="0">
            <a:noAutofit/>
          </a:bodyPr>
          <a:lstStyle/>
          <a:p>
            <a:endParaRPr lang="fr-CH">
              <a:solidFill>
                <a:schemeClr val="tx1"/>
              </a:solidFill>
            </a:endParaRPr>
          </a:p>
        </p:txBody>
      </p:sp>
      <p:grpSp>
        <p:nvGrpSpPr>
          <p:cNvPr id="234" name="Groupe 233">
            <a:extLst>
              <a:ext uri="{FF2B5EF4-FFF2-40B4-BE49-F238E27FC236}">
                <a16:creationId xmlns:a16="http://schemas.microsoft.com/office/drawing/2014/main" id="{65664EF5-9998-421E-B46C-C09C0CEFF87C}"/>
              </a:ext>
            </a:extLst>
          </p:cNvPr>
          <p:cNvGrpSpPr/>
          <p:nvPr/>
        </p:nvGrpSpPr>
        <p:grpSpPr>
          <a:xfrm>
            <a:off x="6958498" y="9190424"/>
            <a:ext cx="680360" cy="680360"/>
            <a:chOff x="2071702" y="6192918"/>
            <a:chExt cx="1080166" cy="1080166"/>
          </a:xfrm>
        </p:grpSpPr>
        <p:sp>
          <p:nvSpPr>
            <p:cNvPr id="235" name="Ellipse 234">
              <a:extLst>
                <a:ext uri="{FF2B5EF4-FFF2-40B4-BE49-F238E27FC236}">
                  <a16:creationId xmlns:a16="http://schemas.microsoft.com/office/drawing/2014/main" id="{FE8D9980-FDCA-4E64-B393-66CC6505E1B0}"/>
                </a:ext>
              </a:extLst>
            </p:cNvPr>
            <p:cNvSpPr/>
            <p:nvPr/>
          </p:nvSpPr>
          <p:spPr>
            <a:xfrm>
              <a:off x="2071702" y="6192918"/>
              <a:ext cx="1080166" cy="1080166"/>
            </a:xfrm>
            <a:prstGeom prst="ellipse">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6" name="Graphique 235" descr="Requin">
              <a:extLst>
                <a:ext uri="{FF2B5EF4-FFF2-40B4-BE49-F238E27FC236}">
                  <a16:creationId xmlns:a16="http://schemas.microsoft.com/office/drawing/2014/main" id="{F1521EDE-5746-47CD-9808-22743CF6A9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8539" y="6379953"/>
              <a:ext cx="674688" cy="674688"/>
            </a:xfrm>
            <a:prstGeom prst="rect">
              <a:avLst/>
            </a:prstGeom>
            <a:effectLst>
              <a:outerShdw blurRad="50800" dist="38100" dir="2700000" algn="tl" rotWithShape="0">
                <a:prstClr val="black">
                  <a:alpha val="40000"/>
                </a:prstClr>
              </a:outerShdw>
            </a:effectLst>
          </p:spPr>
        </p:pic>
      </p:grpSp>
      <p:sp>
        <p:nvSpPr>
          <p:cNvPr id="237" name="ZoneTexte 236">
            <a:extLst>
              <a:ext uri="{FF2B5EF4-FFF2-40B4-BE49-F238E27FC236}">
                <a16:creationId xmlns:a16="http://schemas.microsoft.com/office/drawing/2014/main" id="{77EA88C1-664B-4C51-85F3-9DFE5C36CDBC}"/>
              </a:ext>
            </a:extLst>
          </p:cNvPr>
          <p:cNvSpPr txBox="1"/>
          <p:nvPr/>
        </p:nvSpPr>
        <p:spPr>
          <a:xfrm>
            <a:off x="5558881" y="8136312"/>
            <a:ext cx="2314364" cy="646331"/>
          </a:xfrm>
          <a:prstGeom prst="rect">
            <a:avLst/>
          </a:prstGeom>
          <a:noFill/>
        </p:spPr>
        <p:txBody>
          <a:bodyPr wrap="square" rtlCol="0">
            <a:spAutoFit/>
          </a:bodyPr>
          <a:lstStyle/>
          <a:p>
            <a:pPr algn="ctr"/>
            <a:r>
              <a:rPr lang="fr-FR" sz="1200" dirty="0">
                <a:solidFill>
                  <a:schemeClr val="bg1"/>
                </a:solidFill>
                <a:latin typeface="MV Boli" panose="02000500030200090000" pitchFamily="2" charset="0"/>
                <a:cs typeface="MV Boli" panose="02000500030200090000" pitchFamily="2" charset="0"/>
              </a:rPr>
              <a:t>Are all articles</a:t>
            </a:r>
          </a:p>
          <a:p>
            <a:pPr algn="ctr"/>
            <a:r>
              <a:rPr lang="fr-FR" sz="1200" dirty="0" err="1">
                <a:solidFill>
                  <a:schemeClr val="bg1"/>
                </a:solidFill>
                <a:latin typeface="MV Boli" panose="02000500030200090000" pitchFamily="2" charset="0"/>
                <a:cs typeface="MV Boli" panose="02000500030200090000" pitchFamily="2" charset="0"/>
              </a:rPr>
              <a:t>published</a:t>
            </a:r>
            <a:r>
              <a:rPr lang="fr-FR" sz="1200" dirty="0">
                <a:solidFill>
                  <a:schemeClr val="bg1"/>
                </a:solidFill>
                <a:latin typeface="MV Boli" panose="02000500030200090000" pitchFamily="2" charset="0"/>
                <a:cs typeface="MV Boli" panose="02000500030200090000" pitchFamily="2" charset="0"/>
              </a:rPr>
              <a:t> in predatory journals </a:t>
            </a:r>
            <a:r>
              <a:rPr lang="fr-FR" sz="1200" dirty="0" err="1">
                <a:solidFill>
                  <a:schemeClr val="bg1"/>
                </a:solidFill>
                <a:latin typeface="MV Boli" panose="02000500030200090000" pitchFamily="2" charset="0"/>
                <a:cs typeface="MV Boli" panose="02000500030200090000" pitchFamily="2" charset="0"/>
              </a:rPr>
              <a:t>bad</a:t>
            </a:r>
            <a:r>
              <a:rPr lang="fr-FR" sz="1200" dirty="0">
                <a:solidFill>
                  <a:schemeClr val="bg1"/>
                </a:solidFill>
                <a:latin typeface="MV Boli" panose="02000500030200090000" pitchFamily="2" charset="0"/>
                <a:cs typeface="MV Boli" panose="02000500030200090000" pitchFamily="2" charset="0"/>
              </a:rPr>
              <a:t> ?</a:t>
            </a:r>
            <a:endParaRPr lang="fr-CH" sz="1200" dirty="0">
              <a:solidFill>
                <a:schemeClr val="bg1"/>
              </a:solidFill>
              <a:latin typeface="MV Boli" panose="02000500030200090000" pitchFamily="2" charset="0"/>
              <a:cs typeface="MV Boli" panose="02000500030200090000" pitchFamily="2" charset="0"/>
            </a:endParaRPr>
          </a:p>
        </p:txBody>
      </p:sp>
      <p:sp>
        <p:nvSpPr>
          <p:cNvPr id="238" name="ZoneTexte 237">
            <a:extLst>
              <a:ext uri="{FF2B5EF4-FFF2-40B4-BE49-F238E27FC236}">
                <a16:creationId xmlns:a16="http://schemas.microsoft.com/office/drawing/2014/main" id="{02CC4C52-82BB-43DB-BADF-2E0D53FF4A3D}"/>
              </a:ext>
            </a:extLst>
          </p:cNvPr>
          <p:cNvSpPr txBox="1"/>
          <p:nvPr/>
        </p:nvSpPr>
        <p:spPr>
          <a:xfrm>
            <a:off x="5627591" y="9427632"/>
            <a:ext cx="1684011" cy="830997"/>
          </a:xfrm>
          <a:prstGeom prst="rect">
            <a:avLst/>
          </a:prstGeom>
          <a:noFill/>
        </p:spPr>
        <p:txBody>
          <a:bodyPr wrap="square" rtlCol="0">
            <a:spAutoFit/>
          </a:bodyPr>
          <a:lstStyle/>
          <a:p>
            <a:r>
              <a:rPr lang="fr-FR" sz="2400" dirty="0">
                <a:latin typeface="Century Gothic" panose="020B0502020202020204" pitchFamily="34" charset="0"/>
              </a:rPr>
              <a:t>Game changer</a:t>
            </a:r>
            <a:endParaRPr lang="fr-FR" sz="2400" kern="0" spc="-60" dirty="0">
              <a:latin typeface="Century Gothic" panose="020B0502020202020204" pitchFamily="34" charset="0"/>
            </a:endParaRPr>
          </a:p>
        </p:txBody>
      </p:sp>
      <p:sp>
        <p:nvSpPr>
          <p:cNvPr id="239" name="ZoneTexte 238">
            <a:extLst>
              <a:ext uri="{FF2B5EF4-FFF2-40B4-BE49-F238E27FC236}">
                <a16:creationId xmlns:a16="http://schemas.microsoft.com/office/drawing/2014/main" id="{00260E92-64D9-4190-B5E6-075D5F0CA4BB}"/>
              </a:ext>
            </a:extLst>
          </p:cNvPr>
          <p:cNvSpPr txBox="1"/>
          <p:nvPr/>
        </p:nvSpPr>
        <p:spPr>
          <a:xfrm>
            <a:off x="10279807" y="7214132"/>
            <a:ext cx="2340000" cy="3240000"/>
          </a:xfrm>
          <a:prstGeom prst="rect">
            <a:avLst/>
          </a:prstGeom>
          <a:solidFill>
            <a:schemeClr val="tx1"/>
          </a:solidFill>
          <a:ln>
            <a:solidFill>
              <a:schemeClr val="tx1"/>
            </a:solidFill>
          </a:ln>
          <a:effectLst/>
        </p:spPr>
        <p:txBody>
          <a:bodyPr wrap="square" rtlCol="0">
            <a:noAutofit/>
          </a:bodyPr>
          <a:lstStyle>
            <a:defPPr>
              <a:defRPr lang="en-US"/>
            </a:defPPr>
          </a:lstStyle>
          <a:p>
            <a:endParaRPr lang="fr-CH" dirty="0"/>
          </a:p>
        </p:txBody>
      </p:sp>
      <p:sp>
        <p:nvSpPr>
          <p:cNvPr id="240" name="ZoneTexte 239">
            <a:extLst>
              <a:ext uri="{FF2B5EF4-FFF2-40B4-BE49-F238E27FC236}">
                <a16:creationId xmlns:a16="http://schemas.microsoft.com/office/drawing/2014/main" id="{266C8B6E-611C-463C-8116-AA067EB04C90}"/>
              </a:ext>
            </a:extLst>
          </p:cNvPr>
          <p:cNvSpPr txBox="1"/>
          <p:nvPr/>
        </p:nvSpPr>
        <p:spPr>
          <a:xfrm>
            <a:off x="7928526" y="7377712"/>
            <a:ext cx="2354539"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predatory</a:t>
            </a:r>
            <a:endParaRPr lang="fr-CH" sz="3200" dirty="0">
              <a:solidFill>
                <a:schemeClr val="bg1"/>
              </a:solidFill>
              <a:latin typeface="Aharoni" panose="02010803020104030203" pitchFamily="2" charset="-79"/>
              <a:cs typeface="Aharoni" panose="02010803020104030203" pitchFamily="2" charset="-79"/>
            </a:endParaRPr>
          </a:p>
        </p:txBody>
      </p:sp>
      <p:sp>
        <p:nvSpPr>
          <p:cNvPr id="241" name="ZoneTexte 240">
            <a:extLst>
              <a:ext uri="{FF2B5EF4-FFF2-40B4-BE49-F238E27FC236}">
                <a16:creationId xmlns:a16="http://schemas.microsoft.com/office/drawing/2014/main" id="{2EDBFE90-8A2B-473D-9EE9-015C91B9065B}"/>
              </a:ext>
            </a:extLst>
          </p:cNvPr>
          <p:cNvSpPr txBox="1"/>
          <p:nvPr/>
        </p:nvSpPr>
        <p:spPr>
          <a:xfrm>
            <a:off x="10274484" y="7386651"/>
            <a:ext cx="2354539"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predatory</a:t>
            </a:r>
            <a:endParaRPr lang="fr-CH" sz="3200" dirty="0">
              <a:solidFill>
                <a:schemeClr val="bg1"/>
              </a:solidFill>
              <a:latin typeface="Aharoni" panose="02010803020104030203" pitchFamily="2" charset="-79"/>
              <a:cs typeface="Aharoni" panose="02010803020104030203" pitchFamily="2" charset="-79"/>
            </a:endParaRPr>
          </a:p>
        </p:txBody>
      </p:sp>
      <p:sp>
        <p:nvSpPr>
          <p:cNvPr id="242" name="Organigramme : Document 241">
            <a:extLst>
              <a:ext uri="{FF2B5EF4-FFF2-40B4-BE49-F238E27FC236}">
                <a16:creationId xmlns:a16="http://schemas.microsoft.com/office/drawing/2014/main" id="{C249BD40-4548-4471-A897-9B7E06FB5940}"/>
              </a:ext>
            </a:extLst>
          </p:cNvPr>
          <p:cNvSpPr/>
          <p:nvPr/>
        </p:nvSpPr>
        <p:spPr>
          <a:xfrm rot="10800000">
            <a:off x="10275690" y="8992129"/>
            <a:ext cx="2347778" cy="1467291"/>
          </a:xfrm>
          <a:prstGeom prst="flowChartDocument">
            <a:avLst/>
          </a:prstGeom>
          <a:gradFill flip="none" rotWithShape="1">
            <a:gsLst>
              <a:gs pos="0">
                <a:schemeClr val="accent5">
                  <a:lumMod val="50000"/>
                </a:schemeClr>
              </a:gs>
              <a:gs pos="100000">
                <a:schemeClr val="bg1"/>
              </a:gs>
            </a:gsLst>
            <a:lin ang="2700000" scaled="1"/>
            <a:tileRect/>
          </a:gradFill>
          <a:ln>
            <a:noFill/>
          </a:ln>
          <a:effectLst/>
        </p:spPr>
        <p:txBody>
          <a:bodyPr wrap="square" rtlCol="0">
            <a:noAutofit/>
          </a:bodyPr>
          <a:lstStyle/>
          <a:p>
            <a:endParaRPr lang="fr-CH">
              <a:solidFill>
                <a:schemeClr val="tx1"/>
              </a:solidFill>
            </a:endParaRPr>
          </a:p>
        </p:txBody>
      </p:sp>
      <p:grpSp>
        <p:nvGrpSpPr>
          <p:cNvPr id="243" name="Groupe 242">
            <a:extLst>
              <a:ext uri="{FF2B5EF4-FFF2-40B4-BE49-F238E27FC236}">
                <a16:creationId xmlns:a16="http://schemas.microsoft.com/office/drawing/2014/main" id="{F33A8B75-FEF3-4603-844A-7447C712F4C9}"/>
              </a:ext>
            </a:extLst>
          </p:cNvPr>
          <p:cNvGrpSpPr/>
          <p:nvPr/>
        </p:nvGrpSpPr>
        <p:grpSpPr>
          <a:xfrm>
            <a:off x="11694207" y="9185676"/>
            <a:ext cx="680360" cy="680360"/>
            <a:chOff x="2071702" y="6192918"/>
            <a:chExt cx="1080166" cy="1080166"/>
          </a:xfrm>
        </p:grpSpPr>
        <p:sp>
          <p:nvSpPr>
            <p:cNvPr id="244" name="Ellipse 243">
              <a:extLst>
                <a:ext uri="{FF2B5EF4-FFF2-40B4-BE49-F238E27FC236}">
                  <a16:creationId xmlns:a16="http://schemas.microsoft.com/office/drawing/2014/main" id="{B8B26329-A201-4187-A640-8952DF13B24B}"/>
                </a:ext>
              </a:extLst>
            </p:cNvPr>
            <p:cNvSpPr/>
            <p:nvPr/>
          </p:nvSpPr>
          <p:spPr>
            <a:xfrm>
              <a:off x="2071702" y="6192918"/>
              <a:ext cx="1080166" cy="1080166"/>
            </a:xfrm>
            <a:prstGeom prst="ellipse">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5" name="Graphique 244" descr="Requin">
              <a:extLst>
                <a:ext uri="{FF2B5EF4-FFF2-40B4-BE49-F238E27FC236}">
                  <a16:creationId xmlns:a16="http://schemas.microsoft.com/office/drawing/2014/main" id="{93C8FF76-69D3-48E8-806F-0058D4ECB8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8539" y="6379953"/>
              <a:ext cx="674688" cy="674688"/>
            </a:xfrm>
            <a:prstGeom prst="rect">
              <a:avLst/>
            </a:prstGeom>
            <a:effectLst>
              <a:outerShdw blurRad="50800" dist="38100" dir="2700000" algn="tl" rotWithShape="0">
                <a:prstClr val="black">
                  <a:alpha val="40000"/>
                </a:prstClr>
              </a:outerShdw>
            </a:effectLst>
          </p:spPr>
        </p:pic>
      </p:grpSp>
      <p:sp>
        <p:nvSpPr>
          <p:cNvPr id="246" name="ZoneTexte 245">
            <a:extLst>
              <a:ext uri="{FF2B5EF4-FFF2-40B4-BE49-F238E27FC236}">
                <a16:creationId xmlns:a16="http://schemas.microsoft.com/office/drawing/2014/main" id="{4CA93670-3D22-415B-B280-6ABAB552CF34}"/>
              </a:ext>
            </a:extLst>
          </p:cNvPr>
          <p:cNvSpPr txBox="1"/>
          <p:nvPr/>
        </p:nvSpPr>
        <p:spPr>
          <a:xfrm>
            <a:off x="10292034" y="8127643"/>
            <a:ext cx="2314364" cy="646331"/>
          </a:xfrm>
          <a:prstGeom prst="rect">
            <a:avLst/>
          </a:prstGeom>
          <a:noFill/>
        </p:spPr>
        <p:txBody>
          <a:bodyPr wrap="square" rtlCol="0">
            <a:spAutoFit/>
          </a:bodyPr>
          <a:lstStyle/>
          <a:p>
            <a:pPr algn="ctr"/>
            <a:r>
              <a:rPr lang="en-US" sz="1200" dirty="0">
                <a:solidFill>
                  <a:schemeClr val="bg1"/>
                </a:solidFill>
                <a:latin typeface="MV Boli" panose="02000500030200090000" pitchFamily="2" charset="0"/>
                <a:cs typeface="MV Boli" panose="02000500030200090000" pitchFamily="2" charset="0"/>
              </a:rPr>
              <a:t>What can be the</a:t>
            </a:r>
          </a:p>
          <a:p>
            <a:pPr algn="ctr"/>
            <a:r>
              <a:rPr lang="en-US" sz="1200" dirty="0">
                <a:solidFill>
                  <a:schemeClr val="bg1"/>
                </a:solidFill>
                <a:latin typeface="MV Boli" panose="02000500030200090000" pitchFamily="2" charset="0"/>
                <a:cs typeface="MV Boli" panose="02000500030200090000" pitchFamily="2" charset="0"/>
              </a:rPr>
              <a:t>consequence of publishing</a:t>
            </a:r>
          </a:p>
          <a:p>
            <a:pPr algn="ctr"/>
            <a:r>
              <a:rPr lang="en-US" sz="1200" dirty="0">
                <a:solidFill>
                  <a:schemeClr val="bg1"/>
                </a:solidFill>
                <a:latin typeface="MV Boli" panose="02000500030200090000" pitchFamily="2" charset="0"/>
                <a:cs typeface="MV Boli" panose="02000500030200090000" pitchFamily="2" charset="0"/>
              </a:rPr>
              <a:t>in a predatory journal ?</a:t>
            </a:r>
          </a:p>
        </p:txBody>
      </p:sp>
      <p:sp>
        <p:nvSpPr>
          <p:cNvPr id="247" name="ZoneTexte 246">
            <a:extLst>
              <a:ext uri="{FF2B5EF4-FFF2-40B4-BE49-F238E27FC236}">
                <a16:creationId xmlns:a16="http://schemas.microsoft.com/office/drawing/2014/main" id="{3EE53F8D-FB24-4762-95A1-6143BDE896E5}"/>
              </a:ext>
            </a:extLst>
          </p:cNvPr>
          <p:cNvSpPr txBox="1"/>
          <p:nvPr/>
        </p:nvSpPr>
        <p:spPr>
          <a:xfrm>
            <a:off x="10363300" y="9422884"/>
            <a:ext cx="1684011" cy="830997"/>
          </a:xfrm>
          <a:prstGeom prst="rect">
            <a:avLst/>
          </a:prstGeom>
          <a:noFill/>
        </p:spPr>
        <p:txBody>
          <a:bodyPr wrap="square" rtlCol="0">
            <a:spAutoFit/>
          </a:bodyPr>
          <a:lstStyle/>
          <a:p>
            <a:r>
              <a:rPr lang="fr-FR" sz="2400" dirty="0">
                <a:latin typeface="Century Gothic" panose="020B0502020202020204" pitchFamily="34" charset="0"/>
              </a:rPr>
              <a:t>Game changer</a:t>
            </a:r>
            <a:endParaRPr lang="fr-FR" sz="2400" kern="0" spc="-60" dirty="0">
              <a:latin typeface="Century Gothic" panose="020B0502020202020204" pitchFamily="34" charset="0"/>
            </a:endParaRPr>
          </a:p>
        </p:txBody>
      </p:sp>
      <p:sp>
        <p:nvSpPr>
          <p:cNvPr id="248" name="ZoneTexte 247">
            <a:extLst>
              <a:ext uri="{FF2B5EF4-FFF2-40B4-BE49-F238E27FC236}">
                <a16:creationId xmlns:a16="http://schemas.microsoft.com/office/drawing/2014/main" id="{5C061830-6D60-4F05-94E8-6BA8A14B1A0F}"/>
              </a:ext>
            </a:extLst>
          </p:cNvPr>
          <p:cNvSpPr txBox="1"/>
          <p:nvPr/>
        </p:nvSpPr>
        <p:spPr>
          <a:xfrm>
            <a:off x="7912751" y="7214132"/>
            <a:ext cx="2340000" cy="3240000"/>
          </a:xfrm>
          <a:prstGeom prst="rect">
            <a:avLst/>
          </a:prstGeom>
          <a:solidFill>
            <a:schemeClr val="tx1"/>
          </a:solidFill>
          <a:ln>
            <a:noFill/>
          </a:ln>
          <a:effectLst/>
        </p:spPr>
        <p:txBody>
          <a:bodyPr wrap="square" rtlCol="0">
            <a:noAutofit/>
          </a:bodyPr>
          <a:lstStyle>
            <a:defPPr>
              <a:defRPr lang="en-US"/>
            </a:defPPr>
          </a:lstStyle>
          <a:p>
            <a:endParaRPr lang="fr-CH" dirty="0"/>
          </a:p>
        </p:txBody>
      </p:sp>
      <p:sp>
        <p:nvSpPr>
          <p:cNvPr id="249" name="ZoneTexte 248">
            <a:extLst>
              <a:ext uri="{FF2B5EF4-FFF2-40B4-BE49-F238E27FC236}">
                <a16:creationId xmlns:a16="http://schemas.microsoft.com/office/drawing/2014/main" id="{E2ADE91D-EA2D-4C34-BB1E-DA5D340CBF11}"/>
              </a:ext>
            </a:extLst>
          </p:cNvPr>
          <p:cNvSpPr txBox="1"/>
          <p:nvPr/>
        </p:nvSpPr>
        <p:spPr>
          <a:xfrm>
            <a:off x="7907428" y="7386651"/>
            <a:ext cx="2354539"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predatory</a:t>
            </a:r>
            <a:endParaRPr lang="fr-CH" sz="3200" dirty="0">
              <a:solidFill>
                <a:schemeClr val="bg1"/>
              </a:solidFill>
              <a:latin typeface="Aharoni" panose="02010803020104030203" pitchFamily="2" charset="-79"/>
              <a:cs typeface="Aharoni" panose="02010803020104030203" pitchFamily="2" charset="-79"/>
            </a:endParaRPr>
          </a:p>
        </p:txBody>
      </p:sp>
      <p:sp>
        <p:nvSpPr>
          <p:cNvPr id="250" name="Organigramme : Document 249">
            <a:extLst>
              <a:ext uri="{FF2B5EF4-FFF2-40B4-BE49-F238E27FC236}">
                <a16:creationId xmlns:a16="http://schemas.microsoft.com/office/drawing/2014/main" id="{519DC91B-215F-4487-B975-5FD203BF985E}"/>
              </a:ext>
            </a:extLst>
          </p:cNvPr>
          <p:cNvSpPr/>
          <p:nvPr/>
        </p:nvSpPr>
        <p:spPr>
          <a:xfrm rot="10800000">
            <a:off x="7908634" y="8992129"/>
            <a:ext cx="2347778" cy="1467291"/>
          </a:xfrm>
          <a:prstGeom prst="flowChartDocument">
            <a:avLst/>
          </a:prstGeom>
          <a:gradFill flip="none" rotWithShape="1">
            <a:gsLst>
              <a:gs pos="0">
                <a:schemeClr val="accent5">
                  <a:lumMod val="50000"/>
                </a:schemeClr>
              </a:gs>
              <a:gs pos="100000">
                <a:schemeClr val="bg1"/>
              </a:gs>
            </a:gsLst>
            <a:lin ang="2700000" scaled="1"/>
            <a:tileRect/>
          </a:gradFill>
          <a:ln>
            <a:noFill/>
          </a:ln>
          <a:effectLst/>
        </p:spPr>
        <p:txBody>
          <a:bodyPr wrap="square" rtlCol="0">
            <a:noAutofit/>
          </a:bodyPr>
          <a:lstStyle/>
          <a:p>
            <a:endParaRPr lang="fr-CH">
              <a:solidFill>
                <a:schemeClr val="tx1"/>
              </a:solidFill>
            </a:endParaRPr>
          </a:p>
        </p:txBody>
      </p:sp>
      <p:grpSp>
        <p:nvGrpSpPr>
          <p:cNvPr id="251" name="Groupe 250">
            <a:extLst>
              <a:ext uri="{FF2B5EF4-FFF2-40B4-BE49-F238E27FC236}">
                <a16:creationId xmlns:a16="http://schemas.microsoft.com/office/drawing/2014/main" id="{F009AE5E-7017-4D36-8D57-5DDB53D493F3}"/>
              </a:ext>
            </a:extLst>
          </p:cNvPr>
          <p:cNvGrpSpPr/>
          <p:nvPr/>
        </p:nvGrpSpPr>
        <p:grpSpPr>
          <a:xfrm>
            <a:off x="9327151" y="9185676"/>
            <a:ext cx="680360" cy="680360"/>
            <a:chOff x="2071702" y="6192918"/>
            <a:chExt cx="1080166" cy="1080166"/>
          </a:xfrm>
        </p:grpSpPr>
        <p:sp>
          <p:nvSpPr>
            <p:cNvPr id="252" name="Ellipse 251">
              <a:extLst>
                <a:ext uri="{FF2B5EF4-FFF2-40B4-BE49-F238E27FC236}">
                  <a16:creationId xmlns:a16="http://schemas.microsoft.com/office/drawing/2014/main" id="{6E74F9E0-1618-41E3-AF3D-FABCAC88F7BD}"/>
                </a:ext>
              </a:extLst>
            </p:cNvPr>
            <p:cNvSpPr/>
            <p:nvPr/>
          </p:nvSpPr>
          <p:spPr>
            <a:xfrm>
              <a:off x="2071702" y="6192918"/>
              <a:ext cx="1080166" cy="1080166"/>
            </a:xfrm>
            <a:prstGeom prst="ellipse">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3" name="Graphique 252" descr="Requin">
              <a:extLst>
                <a:ext uri="{FF2B5EF4-FFF2-40B4-BE49-F238E27FC236}">
                  <a16:creationId xmlns:a16="http://schemas.microsoft.com/office/drawing/2014/main" id="{5D4E20C8-07B6-4394-A652-4780B5ED66C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8539" y="6379953"/>
              <a:ext cx="674688" cy="674688"/>
            </a:xfrm>
            <a:prstGeom prst="rect">
              <a:avLst/>
            </a:prstGeom>
            <a:effectLst>
              <a:outerShdw blurRad="50800" dist="38100" dir="2700000" algn="tl" rotWithShape="0">
                <a:prstClr val="black">
                  <a:alpha val="40000"/>
                </a:prstClr>
              </a:outerShdw>
            </a:effectLst>
          </p:spPr>
        </p:pic>
      </p:grpSp>
      <p:sp>
        <p:nvSpPr>
          <p:cNvPr id="254" name="ZoneTexte 253">
            <a:extLst>
              <a:ext uri="{FF2B5EF4-FFF2-40B4-BE49-F238E27FC236}">
                <a16:creationId xmlns:a16="http://schemas.microsoft.com/office/drawing/2014/main" id="{6C25F600-3BC8-46C8-83AA-8B6827CD59AE}"/>
              </a:ext>
            </a:extLst>
          </p:cNvPr>
          <p:cNvSpPr txBox="1"/>
          <p:nvPr/>
        </p:nvSpPr>
        <p:spPr>
          <a:xfrm>
            <a:off x="7926068" y="8135006"/>
            <a:ext cx="2314364" cy="646331"/>
          </a:xfrm>
          <a:prstGeom prst="rect">
            <a:avLst/>
          </a:prstGeom>
          <a:noFill/>
        </p:spPr>
        <p:txBody>
          <a:bodyPr wrap="square" rtlCol="0">
            <a:spAutoFit/>
          </a:bodyPr>
          <a:lstStyle/>
          <a:p>
            <a:pPr algn="ctr"/>
            <a:r>
              <a:rPr lang="en-US" sz="1200" dirty="0">
                <a:solidFill>
                  <a:schemeClr val="bg1"/>
                </a:solidFill>
                <a:latin typeface="MV Boli" panose="02000500030200090000" pitchFamily="2" charset="0"/>
                <a:cs typeface="MV Boli" panose="02000500030200090000" pitchFamily="2" charset="0"/>
              </a:rPr>
              <a:t>Cite a questionable</a:t>
            </a:r>
          </a:p>
          <a:p>
            <a:pPr algn="ctr"/>
            <a:r>
              <a:rPr lang="en-US" sz="1200" dirty="0">
                <a:solidFill>
                  <a:schemeClr val="bg1"/>
                </a:solidFill>
                <a:latin typeface="MV Boli" panose="02000500030200090000" pitchFamily="2" charset="0"/>
                <a:cs typeface="MV Boli" panose="02000500030200090000" pitchFamily="2" charset="0"/>
              </a:rPr>
              <a:t>practice of predatory publishers ?</a:t>
            </a:r>
          </a:p>
        </p:txBody>
      </p:sp>
      <p:sp>
        <p:nvSpPr>
          <p:cNvPr id="255" name="ZoneTexte 254">
            <a:extLst>
              <a:ext uri="{FF2B5EF4-FFF2-40B4-BE49-F238E27FC236}">
                <a16:creationId xmlns:a16="http://schemas.microsoft.com/office/drawing/2014/main" id="{AAAFA65A-DBB3-4A5A-B198-2CAFD21E6EC6}"/>
              </a:ext>
            </a:extLst>
          </p:cNvPr>
          <p:cNvSpPr txBox="1"/>
          <p:nvPr/>
        </p:nvSpPr>
        <p:spPr>
          <a:xfrm>
            <a:off x="7996244" y="9422884"/>
            <a:ext cx="1684011" cy="830997"/>
          </a:xfrm>
          <a:prstGeom prst="rect">
            <a:avLst/>
          </a:prstGeom>
          <a:noFill/>
        </p:spPr>
        <p:txBody>
          <a:bodyPr wrap="square" rtlCol="0">
            <a:spAutoFit/>
          </a:bodyPr>
          <a:lstStyle/>
          <a:p>
            <a:r>
              <a:rPr lang="fr-FR" sz="2400" dirty="0">
                <a:latin typeface="Century Gothic" panose="020B0502020202020204" pitchFamily="34" charset="0"/>
              </a:rPr>
              <a:t>Game changer</a:t>
            </a:r>
            <a:endParaRPr lang="fr-FR" sz="2400" kern="0" spc="-60" dirty="0">
              <a:latin typeface="Century Gothic" panose="020B0502020202020204" pitchFamily="34" charset="0"/>
            </a:endParaRPr>
          </a:p>
        </p:txBody>
      </p:sp>
      <p:sp>
        <p:nvSpPr>
          <p:cNvPr id="256" name="ZoneTexte 255">
            <a:extLst>
              <a:ext uri="{FF2B5EF4-FFF2-40B4-BE49-F238E27FC236}">
                <a16:creationId xmlns:a16="http://schemas.microsoft.com/office/drawing/2014/main" id="{A9954E6E-DB65-4B17-96BE-4C06A4991E01}"/>
              </a:ext>
            </a:extLst>
          </p:cNvPr>
          <p:cNvSpPr txBox="1"/>
          <p:nvPr/>
        </p:nvSpPr>
        <p:spPr>
          <a:xfrm>
            <a:off x="12658788" y="7214132"/>
            <a:ext cx="2340000" cy="3240000"/>
          </a:xfrm>
          <a:prstGeom prst="rect">
            <a:avLst/>
          </a:prstGeom>
          <a:solidFill>
            <a:schemeClr val="tx1"/>
          </a:solidFill>
          <a:ln>
            <a:solidFill>
              <a:schemeClr val="tx1"/>
            </a:solidFill>
          </a:ln>
          <a:effectLst/>
        </p:spPr>
        <p:txBody>
          <a:bodyPr wrap="square" rtlCol="0">
            <a:noAutofit/>
          </a:bodyPr>
          <a:lstStyle>
            <a:defPPr>
              <a:defRPr lang="en-US"/>
            </a:defPPr>
          </a:lstStyle>
          <a:p>
            <a:endParaRPr lang="fr-CH" dirty="0"/>
          </a:p>
        </p:txBody>
      </p:sp>
      <p:sp>
        <p:nvSpPr>
          <p:cNvPr id="257" name="ZoneTexte 256">
            <a:extLst>
              <a:ext uri="{FF2B5EF4-FFF2-40B4-BE49-F238E27FC236}">
                <a16:creationId xmlns:a16="http://schemas.microsoft.com/office/drawing/2014/main" id="{DBC488A6-1ACE-4D77-BBA9-77F08DAF06E9}"/>
              </a:ext>
            </a:extLst>
          </p:cNvPr>
          <p:cNvSpPr txBox="1"/>
          <p:nvPr/>
        </p:nvSpPr>
        <p:spPr>
          <a:xfrm>
            <a:off x="12653465" y="7386651"/>
            <a:ext cx="2354539"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predatory</a:t>
            </a:r>
            <a:endParaRPr lang="fr-CH" sz="3200" dirty="0">
              <a:solidFill>
                <a:schemeClr val="bg1"/>
              </a:solidFill>
              <a:latin typeface="Aharoni" panose="02010803020104030203" pitchFamily="2" charset="-79"/>
              <a:cs typeface="Aharoni" panose="02010803020104030203" pitchFamily="2" charset="-79"/>
            </a:endParaRPr>
          </a:p>
        </p:txBody>
      </p:sp>
      <p:sp>
        <p:nvSpPr>
          <p:cNvPr id="258" name="Organigramme : Document 257">
            <a:extLst>
              <a:ext uri="{FF2B5EF4-FFF2-40B4-BE49-F238E27FC236}">
                <a16:creationId xmlns:a16="http://schemas.microsoft.com/office/drawing/2014/main" id="{90A41A65-D29D-4984-A0D6-7622FB387E8F}"/>
              </a:ext>
            </a:extLst>
          </p:cNvPr>
          <p:cNvSpPr/>
          <p:nvPr/>
        </p:nvSpPr>
        <p:spPr>
          <a:xfrm rot="10800000">
            <a:off x="12654671" y="8992129"/>
            <a:ext cx="2347778" cy="1467291"/>
          </a:xfrm>
          <a:prstGeom prst="flowChartDocument">
            <a:avLst/>
          </a:prstGeom>
          <a:gradFill flip="none" rotWithShape="1">
            <a:gsLst>
              <a:gs pos="0">
                <a:schemeClr val="accent5">
                  <a:lumMod val="50000"/>
                </a:schemeClr>
              </a:gs>
              <a:gs pos="100000">
                <a:schemeClr val="bg1"/>
              </a:gs>
            </a:gsLst>
            <a:lin ang="2700000" scaled="1"/>
            <a:tileRect/>
          </a:gradFill>
          <a:ln>
            <a:noFill/>
          </a:ln>
          <a:effectLst/>
        </p:spPr>
        <p:txBody>
          <a:bodyPr wrap="square" rtlCol="0">
            <a:noAutofit/>
          </a:bodyPr>
          <a:lstStyle/>
          <a:p>
            <a:endParaRPr lang="fr-CH">
              <a:solidFill>
                <a:schemeClr val="tx1"/>
              </a:solidFill>
            </a:endParaRPr>
          </a:p>
        </p:txBody>
      </p:sp>
      <p:grpSp>
        <p:nvGrpSpPr>
          <p:cNvPr id="259" name="Groupe 258">
            <a:extLst>
              <a:ext uri="{FF2B5EF4-FFF2-40B4-BE49-F238E27FC236}">
                <a16:creationId xmlns:a16="http://schemas.microsoft.com/office/drawing/2014/main" id="{8D218149-1ECA-4396-B94C-7402F4C3E709}"/>
              </a:ext>
            </a:extLst>
          </p:cNvPr>
          <p:cNvGrpSpPr/>
          <p:nvPr/>
        </p:nvGrpSpPr>
        <p:grpSpPr>
          <a:xfrm>
            <a:off x="14073188" y="9185676"/>
            <a:ext cx="680360" cy="680360"/>
            <a:chOff x="2071702" y="6192918"/>
            <a:chExt cx="1080166" cy="1080166"/>
          </a:xfrm>
        </p:grpSpPr>
        <p:sp>
          <p:nvSpPr>
            <p:cNvPr id="260" name="Ellipse 259">
              <a:extLst>
                <a:ext uri="{FF2B5EF4-FFF2-40B4-BE49-F238E27FC236}">
                  <a16:creationId xmlns:a16="http://schemas.microsoft.com/office/drawing/2014/main" id="{6463AC31-0C32-4352-9F84-32006389A1A1}"/>
                </a:ext>
              </a:extLst>
            </p:cNvPr>
            <p:cNvSpPr/>
            <p:nvPr/>
          </p:nvSpPr>
          <p:spPr>
            <a:xfrm>
              <a:off x="2071702" y="6192918"/>
              <a:ext cx="1080166" cy="1080166"/>
            </a:xfrm>
            <a:prstGeom prst="ellipse">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1" name="Graphique 260" descr="Requin">
              <a:extLst>
                <a:ext uri="{FF2B5EF4-FFF2-40B4-BE49-F238E27FC236}">
                  <a16:creationId xmlns:a16="http://schemas.microsoft.com/office/drawing/2014/main" id="{2588DC57-72A6-403A-9B5F-ADA1A2F6AD5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8539" y="6379953"/>
              <a:ext cx="674688" cy="674688"/>
            </a:xfrm>
            <a:prstGeom prst="rect">
              <a:avLst/>
            </a:prstGeom>
            <a:effectLst>
              <a:outerShdw blurRad="50800" dist="38100" dir="2700000" algn="tl" rotWithShape="0">
                <a:prstClr val="black">
                  <a:alpha val="40000"/>
                </a:prstClr>
              </a:outerShdw>
            </a:effectLst>
          </p:spPr>
        </p:pic>
      </p:grpSp>
      <p:sp>
        <p:nvSpPr>
          <p:cNvPr id="262" name="ZoneTexte 261">
            <a:extLst>
              <a:ext uri="{FF2B5EF4-FFF2-40B4-BE49-F238E27FC236}">
                <a16:creationId xmlns:a16="http://schemas.microsoft.com/office/drawing/2014/main" id="{43E6EE57-1B16-47F4-86A6-694A0C4B3BB0}"/>
              </a:ext>
            </a:extLst>
          </p:cNvPr>
          <p:cNvSpPr txBox="1"/>
          <p:nvPr/>
        </p:nvSpPr>
        <p:spPr>
          <a:xfrm>
            <a:off x="12670030" y="8220167"/>
            <a:ext cx="2314364" cy="461665"/>
          </a:xfrm>
          <a:prstGeom prst="rect">
            <a:avLst/>
          </a:prstGeom>
          <a:noFill/>
        </p:spPr>
        <p:txBody>
          <a:bodyPr wrap="square" rtlCol="0">
            <a:spAutoFit/>
          </a:bodyPr>
          <a:lstStyle/>
          <a:p>
            <a:pPr algn="ctr"/>
            <a:r>
              <a:rPr lang="en-US" sz="1200" dirty="0">
                <a:solidFill>
                  <a:schemeClr val="bg1"/>
                </a:solidFill>
                <a:latin typeface="MV Boli" panose="02000500030200090000" pitchFamily="2" charset="0"/>
                <a:cs typeface="MV Boli" panose="02000500030200090000" pitchFamily="2" charset="0"/>
              </a:rPr>
              <a:t>What is the purpose of predatory journals ?</a:t>
            </a:r>
          </a:p>
        </p:txBody>
      </p:sp>
      <p:sp>
        <p:nvSpPr>
          <p:cNvPr id="263" name="ZoneTexte 262">
            <a:extLst>
              <a:ext uri="{FF2B5EF4-FFF2-40B4-BE49-F238E27FC236}">
                <a16:creationId xmlns:a16="http://schemas.microsoft.com/office/drawing/2014/main" id="{3D9371F0-250E-4D7A-A48F-F0BB17490169}"/>
              </a:ext>
            </a:extLst>
          </p:cNvPr>
          <p:cNvSpPr txBox="1"/>
          <p:nvPr/>
        </p:nvSpPr>
        <p:spPr>
          <a:xfrm>
            <a:off x="12742281" y="9422884"/>
            <a:ext cx="1684011" cy="830997"/>
          </a:xfrm>
          <a:prstGeom prst="rect">
            <a:avLst/>
          </a:prstGeom>
          <a:noFill/>
        </p:spPr>
        <p:txBody>
          <a:bodyPr wrap="square" rtlCol="0">
            <a:spAutoFit/>
          </a:bodyPr>
          <a:lstStyle/>
          <a:p>
            <a:r>
              <a:rPr lang="fr-FR" sz="2400" dirty="0">
                <a:latin typeface="Century Gothic" panose="020B0502020202020204" pitchFamily="34" charset="0"/>
              </a:rPr>
              <a:t>Game changer</a:t>
            </a:r>
            <a:endParaRPr lang="fr-FR" sz="2400" kern="0" spc="-60" dirty="0">
              <a:latin typeface="Century Gothic" panose="020B0502020202020204" pitchFamily="34" charset="0"/>
            </a:endParaRPr>
          </a:p>
        </p:txBody>
      </p:sp>
      <p:sp>
        <p:nvSpPr>
          <p:cNvPr id="114" name="ZoneTexte 113">
            <a:extLst>
              <a:ext uri="{FF2B5EF4-FFF2-40B4-BE49-F238E27FC236}">
                <a16:creationId xmlns:a16="http://schemas.microsoft.com/office/drawing/2014/main" id="{15E6EF52-28C2-405D-A3FD-AEF605C8C899}"/>
              </a:ext>
            </a:extLst>
          </p:cNvPr>
          <p:cNvSpPr txBox="1"/>
          <p:nvPr/>
        </p:nvSpPr>
        <p:spPr>
          <a:xfrm>
            <a:off x="816767" y="727888"/>
            <a:ext cx="2340000" cy="3240000"/>
          </a:xfrm>
          <a:prstGeom prst="rect">
            <a:avLst/>
          </a:prstGeom>
          <a:solidFill>
            <a:schemeClr val="tx1"/>
          </a:solidFill>
          <a:ln>
            <a:solidFill>
              <a:schemeClr val="tx1"/>
            </a:solidFill>
          </a:ln>
          <a:effectLst/>
        </p:spPr>
        <p:txBody>
          <a:bodyPr wrap="square" rtlCol="0">
            <a:noAutofit/>
          </a:bodyPr>
          <a:lstStyle>
            <a:defPPr>
              <a:defRPr lang="en-US"/>
            </a:defPPr>
          </a:lstStyle>
          <a:p>
            <a:endParaRPr lang="fr-CH" dirty="0"/>
          </a:p>
        </p:txBody>
      </p:sp>
      <p:sp>
        <p:nvSpPr>
          <p:cNvPr id="144" name="ZoneTexte 143">
            <a:extLst>
              <a:ext uri="{FF2B5EF4-FFF2-40B4-BE49-F238E27FC236}">
                <a16:creationId xmlns:a16="http://schemas.microsoft.com/office/drawing/2014/main" id="{0C05CAC7-8647-4B38-8118-C7BCDEAC3EF1}"/>
              </a:ext>
            </a:extLst>
          </p:cNvPr>
          <p:cNvSpPr txBox="1"/>
          <p:nvPr/>
        </p:nvSpPr>
        <p:spPr>
          <a:xfrm>
            <a:off x="811444" y="900407"/>
            <a:ext cx="2354539"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predatory</a:t>
            </a:r>
            <a:endParaRPr lang="fr-CH" sz="3200" dirty="0">
              <a:solidFill>
                <a:schemeClr val="bg1"/>
              </a:solidFill>
              <a:latin typeface="Aharoni" panose="02010803020104030203" pitchFamily="2" charset="-79"/>
              <a:cs typeface="Aharoni" panose="02010803020104030203" pitchFamily="2" charset="-79"/>
            </a:endParaRPr>
          </a:p>
        </p:txBody>
      </p:sp>
      <p:sp>
        <p:nvSpPr>
          <p:cNvPr id="145" name="Organigramme : Document 144">
            <a:extLst>
              <a:ext uri="{FF2B5EF4-FFF2-40B4-BE49-F238E27FC236}">
                <a16:creationId xmlns:a16="http://schemas.microsoft.com/office/drawing/2014/main" id="{DA119053-166A-4531-9BAE-0BF42F12B8E6}"/>
              </a:ext>
            </a:extLst>
          </p:cNvPr>
          <p:cNvSpPr/>
          <p:nvPr/>
        </p:nvSpPr>
        <p:spPr>
          <a:xfrm rot="10800000">
            <a:off x="812650" y="2505885"/>
            <a:ext cx="2347778" cy="1467291"/>
          </a:xfrm>
          <a:prstGeom prst="flowChartDocument">
            <a:avLst/>
          </a:prstGeom>
          <a:gradFill flip="none" rotWithShape="1">
            <a:gsLst>
              <a:gs pos="0">
                <a:schemeClr val="accent5">
                  <a:lumMod val="50000"/>
                </a:schemeClr>
              </a:gs>
              <a:gs pos="100000">
                <a:schemeClr val="bg1"/>
              </a:gs>
            </a:gsLst>
            <a:lin ang="2700000" scaled="1"/>
            <a:tileRect/>
          </a:gradFill>
          <a:ln>
            <a:noFill/>
          </a:ln>
          <a:effectLst/>
        </p:spPr>
        <p:txBody>
          <a:bodyPr wrap="square" rtlCol="0">
            <a:noAutofit/>
          </a:bodyPr>
          <a:lstStyle/>
          <a:p>
            <a:endParaRPr lang="fr-CH">
              <a:solidFill>
                <a:schemeClr val="tx1"/>
              </a:solidFill>
            </a:endParaRPr>
          </a:p>
        </p:txBody>
      </p:sp>
      <p:grpSp>
        <p:nvGrpSpPr>
          <p:cNvPr id="146" name="Groupe 145">
            <a:extLst>
              <a:ext uri="{FF2B5EF4-FFF2-40B4-BE49-F238E27FC236}">
                <a16:creationId xmlns:a16="http://schemas.microsoft.com/office/drawing/2014/main" id="{D6EC586B-B112-42F2-8DFD-33EAF7E296A4}"/>
              </a:ext>
            </a:extLst>
          </p:cNvPr>
          <p:cNvGrpSpPr/>
          <p:nvPr/>
        </p:nvGrpSpPr>
        <p:grpSpPr>
          <a:xfrm>
            <a:off x="2231167" y="2699432"/>
            <a:ext cx="680360" cy="680360"/>
            <a:chOff x="2071702" y="6192918"/>
            <a:chExt cx="1080166" cy="1080166"/>
          </a:xfrm>
        </p:grpSpPr>
        <p:sp>
          <p:nvSpPr>
            <p:cNvPr id="147" name="Ellipse 146">
              <a:extLst>
                <a:ext uri="{FF2B5EF4-FFF2-40B4-BE49-F238E27FC236}">
                  <a16:creationId xmlns:a16="http://schemas.microsoft.com/office/drawing/2014/main" id="{F41CFB94-189A-41BA-B569-EDE5FA959957}"/>
                </a:ext>
              </a:extLst>
            </p:cNvPr>
            <p:cNvSpPr/>
            <p:nvPr/>
          </p:nvSpPr>
          <p:spPr>
            <a:xfrm>
              <a:off x="2071702" y="6192918"/>
              <a:ext cx="1080166" cy="1080166"/>
            </a:xfrm>
            <a:prstGeom prst="ellipse">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8" name="Graphique 147" descr="Requin">
              <a:extLst>
                <a:ext uri="{FF2B5EF4-FFF2-40B4-BE49-F238E27FC236}">
                  <a16:creationId xmlns:a16="http://schemas.microsoft.com/office/drawing/2014/main" id="{3DA152F8-0152-40FB-BC93-4D95A94F154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8539" y="6379953"/>
              <a:ext cx="674688" cy="674688"/>
            </a:xfrm>
            <a:prstGeom prst="rect">
              <a:avLst/>
            </a:prstGeom>
            <a:effectLst>
              <a:outerShdw blurRad="50800" dist="38100" dir="2700000" algn="tl" rotWithShape="0">
                <a:prstClr val="black">
                  <a:alpha val="40000"/>
                </a:prstClr>
              </a:outerShdw>
            </a:effectLst>
          </p:spPr>
        </p:pic>
      </p:grpSp>
      <p:sp>
        <p:nvSpPr>
          <p:cNvPr id="149" name="ZoneTexte 148">
            <a:extLst>
              <a:ext uri="{FF2B5EF4-FFF2-40B4-BE49-F238E27FC236}">
                <a16:creationId xmlns:a16="http://schemas.microsoft.com/office/drawing/2014/main" id="{C3DAF5ED-758A-4CD2-889D-4A4E54A2DFA1}"/>
              </a:ext>
            </a:extLst>
          </p:cNvPr>
          <p:cNvSpPr txBox="1"/>
          <p:nvPr/>
        </p:nvSpPr>
        <p:spPr>
          <a:xfrm>
            <a:off x="829489" y="1467024"/>
            <a:ext cx="2314364" cy="1015663"/>
          </a:xfrm>
          <a:prstGeom prst="rect">
            <a:avLst/>
          </a:prstGeom>
          <a:noFill/>
        </p:spPr>
        <p:txBody>
          <a:bodyPr wrap="square" rtlCol="0">
            <a:spAutoFit/>
          </a:bodyPr>
          <a:lstStyle/>
          <a:p>
            <a:pPr algn="ctr"/>
            <a:r>
              <a:rPr lang="en-US" sz="1200" dirty="0">
                <a:solidFill>
                  <a:schemeClr val="bg1"/>
                </a:solidFill>
                <a:latin typeface="MV Boli" panose="02000500030200090000" pitchFamily="2" charset="0"/>
                <a:cs typeface="MV Boli" panose="02000500030200090000" pitchFamily="2" charset="0"/>
              </a:rPr>
              <a:t>Are predatory journals indexed and referenced in scientific bibliographic databases such as the Web Of Science or Scopus ?</a:t>
            </a:r>
          </a:p>
        </p:txBody>
      </p:sp>
      <p:sp>
        <p:nvSpPr>
          <p:cNvPr id="150" name="ZoneTexte 149">
            <a:extLst>
              <a:ext uri="{FF2B5EF4-FFF2-40B4-BE49-F238E27FC236}">
                <a16:creationId xmlns:a16="http://schemas.microsoft.com/office/drawing/2014/main" id="{F97C1F40-50BF-4559-8C68-CA2E5D22BE66}"/>
              </a:ext>
            </a:extLst>
          </p:cNvPr>
          <p:cNvSpPr txBox="1"/>
          <p:nvPr/>
        </p:nvSpPr>
        <p:spPr>
          <a:xfrm>
            <a:off x="900260" y="2936640"/>
            <a:ext cx="1684011" cy="830997"/>
          </a:xfrm>
          <a:prstGeom prst="rect">
            <a:avLst/>
          </a:prstGeom>
          <a:noFill/>
        </p:spPr>
        <p:txBody>
          <a:bodyPr wrap="square" rtlCol="0">
            <a:spAutoFit/>
          </a:bodyPr>
          <a:lstStyle/>
          <a:p>
            <a:r>
              <a:rPr lang="fr-FR" sz="2400" dirty="0">
                <a:latin typeface="Century Gothic" panose="020B0502020202020204" pitchFamily="34" charset="0"/>
              </a:rPr>
              <a:t>Game changer</a:t>
            </a:r>
            <a:endParaRPr lang="fr-FR" sz="2400" kern="0" spc="-60" dirty="0">
              <a:latin typeface="Century Gothic" panose="020B0502020202020204" pitchFamily="34" charset="0"/>
            </a:endParaRPr>
          </a:p>
        </p:txBody>
      </p:sp>
      <p:sp>
        <p:nvSpPr>
          <p:cNvPr id="152" name="ZoneTexte 151">
            <a:extLst>
              <a:ext uri="{FF2B5EF4-FFF2-40B4-BE49-F238E27FC236}">
                <a16:creationId xmlns:a16="http://schemas.microsoft.com/office/drawing/2014/main" id="{EED8BB5A-BDCA-403A-A3D2-E77D6F1EB7C7}"/>
              </a:ext>
            </a:extLst>
          </p:cNvPr>
          <p:cNvSpPr txBox="1"/>
          <p:nvPr/>
        </p:nvSpPr>
        <p:spPr>
          <a:xfrm>
            <a:off x="3188821" y="727888"/>
            <a:ext cx="2340000" cy="3240000"/>
          </a:xfrm>
          <a:prstGeom prst="rect">
            <a:avLst/>
          </a:prstGeom>
          <a:solidFill>
            <a:schemeClr val="tx1"/>
          </a:solidFill>
          <a:ln>
            <a:solidFill>
              <a:schemeClr val="tx1"/>
            </a:solidFill>
          </a:ln>
          <a:effectLst/>
        </p:spPr>
        <p:txBody>
          <a:bodyPr wrap="square" rtlCol="0">
            <a:noAutofit/>
          </a:bodyPr>
          <a:lstStyle>
            <a:defPPr>
              <a:defRPr lang="en-US"/>
            </a:defPPr>
          </a:lstStyle>
          <a:p>
            <a:endParaRPr lang="fr-CH" dirty="0"/>
          </a:p>
        </p:txBody>
      </p:sp>
      <p:sp>
        <p:nvSpPr>
          <p:cNvPr id="153" name="ZoneTexte 152">
            <a:extLst>
              <a:ext uri="{FF2B5EF4-FFF2-40B4-BE49-F238E27FC236}">
                <a16:creationId xmlns:a16="http://schemas.microsoft.com/office/drawing/2014/main" id="{783C3EC9-ABB2-4266-8573-A2809340A88C}"/>
              </a:ext>
            </a:extLst>
          </p:cNvPr>
          <p:cNvSpPr txBox="1"/>
          <p:nvPr/>
        </p:nvSpPr>
        <p:spPr>
          <a:xfrm>
            <a:off x="3183498" y="900407"/>
            <a:ext cx="2354539"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predatory</a:t>
            </a:r>
            <a:endParaRPr lang="fr-CH" sz="3200" dirty="0">
              <a:solidFill>
                <a:schemeClr val="bg1"/>
              </a:solidFill>
              <a:latin typeface="Aharoni" panose="02010803020104030203" pitchFamily="2" charset="-79"/>
              <a:cs typeface="Aharoni" panose="02010803020104030203" pitchFamily="2" charset="-79"/>
            </a:endParaRPr>
          </a:p>
        </p:txBody>
      </p:sp>
      <p:sp>
        <p:nvSpPr>
          <p:cNvPr id="154" name="Organigramme : Document 153">
            <a:extLst>
              <a:ext uri="{FF2B5EF4-FFF2-40B4-BE49-F238E27FC236}">
                <a16:creationId xmlns:a16="http://schemas.microsoft.com/office/drawing/2014/main" id="{9FFFDEA5-2B13-477C-AE34-2B3FADB123F2}"/>
              </a:ext>
            </a:extLst>
          </p:cNvPr>
          <p:cNvSpPr/>
          <p:nvPr/>
        </p:nvSpPr>
        <p:spPr>
          <a:xfrm rot="10800000">
            <a:off x="3184704" y="2505885"/>
            <a:ext cx="2347778" cy="1467291"/>
          </a:xfrm>
          <a:prstGeom prst="flowChartDocument">
            <a:avLst/>
          </a:prstGeom>
          <a:gradFill flip="none" rotWithShape="1">
            <a:gsLst>
              <a:gs pos="0">
                <a:schemeClr val="accent5">
                  <a:lumMod val="50000"/>
                </a:schemeClr>
              </a:gs>
              <a:gs pos="100000">
                <a:schemeClr val="bg1"/>
              </a:gs>
            </a:gsLst>
            <a:lin ang="2700000" scaled="1"/>
            <a:tileRect/>
          </a:gradFill>
          <a:ln>
            <a:noFill/>
          </a:ln>
          <a:effectLst/>
        </p:spPr>
        <p:txBody>
          <a:bodyPr wrap="square" rtlCol="0">
            <a:noAutofit/>
          </a:bodyPr>
          <a:lstStyle/>
          <a:p>
            <a:endParaRPr lang="fr-CH">
              <a:solidFill>
                <a:schemeClr val="tx1"/>
              </a:solidFill>
            </a:endParaRPr>
          </a:p>
        </p:txBody>
      </p:sp>
      <p:grpSp>
        <p:nvGrpSpPr>
          <p:cNvPr id="155" name="Groupe 154">
            <a:extLst>
              <a:ext uri="{FF2B5EF4-FFF2-40B4-BE49-F238E27FC236}">
                <a16:creationId xmlns:a16="http://schemas.microsoft.com/office/drawing/2014/main" id="{67BCC3C0-131F-49F0-91D2-0EBCDD54D8FE}"/>
              </a:ext>
            </a:extLst>
          </p:cNvPr>
          <p:cNvGrpSpPr/>
          <p:nvPr/>
        </p:nvGrpSpPr>
        <p:grpSpPr>
          <a:xfrm>
            <a:off x="4603221" y="2699432"/>
            <a:ext cx="680360" cy="680360"/>
            <a:chOff x="2071702" y="6192918"/>
            <a:chExt cx="1080166" cy="1080166"/>
          </a:xfrm>
        </p:grpSpPr>
        <p:sp>
          <p:nvSpPr>
            <p:cNvPr id="156" name="Ellipse 155">
              <a:extLst>
                <a:ext uri="{FF2B5EF4-FFF2-40B4-BE49-F238E27FC236}">
                  <a16:creationId xmlns:a16="http://schemas.microsoft.com/office/drawing/2014/main" id="{92486B29-4DC6-42CC-B8C4-7B7BE0C5B0A4}"/>
                </a:ext>
              </a:extLst>
            </p:cNvPr>
            <p:cNvSpPr/>
            <p:nvPr/>
          </p:nvSpPr>
          <p:spPr>
            <a:xfrm>
              <a:off x="2071702" y="6192918"/>
              <a:ext cx="1080166" cy="1080166"/>
            </a:xfrm>
            <a:prstGeom prst="ellipse">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7" name="Graphique 156" descr="Requin">
              <a:extLst>
                <a:ext uri="{FF2B5EF4-FFF2-40B4-BE49-F238E27FC236}">
                  <a16:creationId xmlns:a16="http://schemas.microsoft.com/office/drawing/2014/main" id="{E203D3E9-F005-4771-98BD-F96CE87DEE5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8539" y="6379953"/>
              <a:ext cx="674688" cy="674688"/>
            </a:xfrm>
            <a:prstGeom prst="rect">
              <a:avLst/>
            </a:prstGeom>
            <a:effectLst>
              <a:outerShdw blurRad="50800" dist="38100" dir="2700000" algn="tl" rotWithShape="0">
                <a:prstClr val="black">
                  <a:alpha val="40000"/>
                </a:prstClr>
              </a:outerShdw>
            </a:effectLst>
          </p:spPr>
        </p:pic>
      </p:grpSp>
      <p:sp>
        <p:nvSpPr>
          <p:cNvPr id="158" name="ZoneTexte 157">
            <a:extLst>
              <a:ext uri="{FF2B5EF4-FFF2-40B4-BE49-F238E27FC236}">
                <a16:creationId xmlns:a16="http://schemas.microsoft.com/office/drawing/2014/main" id="{1D17D493-A8FA-460B-8CFB-693D34D411A7}"/>
              </a:ext>
            </a:extLst>
          </p:cNvPr>
          <p:cNvSpPr txBox="1"/>
          <p:nvPr/>
        </p:nvSpPr>
        <p:spPr>
          <a:xfrm>
            <a:off x="3199297" y="1604155"/>
            <a:ext cx="2314364" cy="830997"/>
          </a:xfrm>
          <a:prstGeom prst="rect">
            <a:avLst/>
          </a:prstGeom>
          <a:noFill/>
        </p:spPr>
        <p:txBody>
          <a:bodyPr wrap="square" rtlCol="0">
            <a:spAutoFit/>
          </a:bodyPr>
          <a:lstStyle/>
          <a:p>
            <a:pPr algn="ctr"/>
            <a:r>
              <a:rPr lang="en-US" sz="1200" dirty="0">
                <a:solidFill>
                  <a:schemeClr val="bg1"/>
                </a:solidFill>
                <a:latin typeface="MV Boli" panose="02000500030200090000" pitchFamily="2" charset="0"/>
                <a:cs typeface="MV Boli" panose="02000500030200090000" pitchFamily="2" charset="0"/>
              </a:rPr>
              <a:t>Who can you contact for advice about predatory journals/a journal you find suspicious?</a:t>
            </a:r>
          </a:p>
        </p:txBody>
      </p:sp>
      <p:sp>
        <p:nvSpPr>
          <p:cNvPr id="159" name="ZoneTexte 158">
            <a:extLst>
              <a:ext uri="{FF2B5EF4-FFF2-40B4-BE49-F238E27FC236}">
                <a16:creationId xmlns:a16="http://schemas.microsoft.com/office/drawing/2014/main" id="{A818DB78-E59F-46F2-86A8-AF30B879DF46}"/>
              </a:ext>
            </a:extLst>
          </p:cNvPr>
          <p:cNvSpPr txBox="1"/>
          <p:nvPr/>
        </p:nvSpPr>
        <p:spPr>
          <a:xfrm>
            <a:off x="3272314" y="2936640"/>
            <a:ext cx="1684011" cy="830997"/>
          </a:xfrm>
          <a:prstGeom prst="rect">
            <a:avLst/>
          </a:prstGeom>
          <a:noFill/>
        </p:spPr>
        <p:txBody>
          <a:bodyPr wrap="square" rtlCol="0">
            <a:spAutoFit/>
          </a:bodyPr>
          <a:lstStyle/>
          <a:p>
            <a:r>
              <a:rPr lang="fr-FR" sz="2400" dirty="0">
                <a:latin typeface="Century Gothic" panose="020B0502020202020204" pitchFamily="34" charset="0"/>
              </a:rPr>
              <a:t>Game changer</a:t>
            </a:r>
            <a:endParaRPr lang="fr-FR" sz="2400" kern="0" spc="-60" dirty="0">
              <a:latin typeface="Century Gothic" panose="020B0502020202020204" pitchFamily="34" charset="0"/>
            </a:endParaRPr>
          </a:p>
        </p:txBody>
      </p:sp>
    </p:spTree>
    <p:extLst>
      <p:ext uri="{BB962C8B-B14F-4D97-AF65-F5344CB8AC3E}">
        <p14:creationId xmlns:p14="http://schemas.microsoft.com/office/powerpoint/2010/main" val="1440316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34454798-C06B-4911-B7F3-550DDC93CAA3}"/>
              </a:ext>
            </a:extLst>
          </p:cNvPr>
          <p:cNvSpPr/>
          <p:nvPr/>
        </p:nvSpPr>
        <p:spPr>
          <a:xfrm>
            <a:off x="-4354" y="6970799"/>
            <a:ext cx="14575064" cy="37210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6" name="ZoneTexte 725">
            <a:extLst>
              <a:ext uri="{FF2B5EF4-FFF2-40B4-BE49-F238E27FC236}">
                <a16:creationId xmlns:a16="http://schemas.microsoft.com/office/drawing/2014/main" id="{3AAF78A0-F070-407D-9F4E-392223210F1D}"/>
              </a:ext>
            </a:extLst>
          </p:cNvPr>
          <p:cNvSpPr txBox="1"/>
          <p:nvPr/>
        </p:nvSpPr>
        <p:spPr>
          <a:xfrm>
            <a:off x="-26126" y="7148463"/>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737" name="ZoneTexte 736">
            <a:extLst>
              <a:ext uri="{FF2B5EF4-FFF2-40B4-BE49-F238E27FC236}">
                <a16:creationId xmlns:a16="http://schemas.microsoft.com/office/drawing/2014/main" id="{B3C50B6C-9EFF-4D74-810C-96FB19ADF476}"/>
              </a:ext>
            </a:extLst>
          </p:cNvPr>
          <p:cNvSpPr txBox="1"/>
          <p:nvPr/>
        </p:nvSpPr>
        <p:spPr>
          <a:xfrm>
            <a:off x="625801" y="7580488"/>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889" name="ZoneTexte 888">
            <a:extLst>
              <a:ext uri="{FF2B5EF4-FFF2-40B4-BE49-F238E27FC236}">
                <a16:creationId xmlns:a16="http://schemas.microsoft.com/office/drawing/2014/main" id="{28A5FD77-3BFD-4873-BE60-E8AA6E1E3B7F}"/>
              </a:ext>
            </a:extLst>
          </p:cNvPr>
          <p:cNvSpPr txBox="1"/>
          <p:nvPr/>
        </p:nvSpPr>
        <p:spPr>
          <a:xfrm>
            <a:off x="-40392" y="8016677"/>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893" name="ZoneTexte 892">
            <a:extLst>
              <a:ext uri="{FF2B5EF4-FFF2-40B4-BE49-F238E27FC236}">
                <a16:creationId xmlns:a16="http://schemas.microsoft.com/office/drawing/2014/main" id="{9EABA772-4ED0-453B-9A5D-E00A15535130}"/>
              </a:ext>
            </a:extLst>
          </p:cNvPr>
          <p:cNvSpPr txBox="1"/>
          <p:nvPr/>
        </p:nvSpPr>
        <p:spPr>
          <a:xfrm>
            <a:off x="611535" y="8448702"/>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954" name="ZoneTexte 953">
            <a:extLst>
              <a:ext uri="{FF2B5EF4-FFF2-40B4-BE49-F238E27FC236}">
                <a16:creationId xmlns:a16="http://schemas.microsoft.com/office/drawing/2014/main" id="{A12F7CE0-F23B-47D1-BCE4-71728D8513AD}"/>
              </a:ext>
            </a:extLst>
          </p:cNvPr>
          <p:cNvSpPr txBox="1"/>
          <p:nvPr/>
        </p:nvSpPr>
        <p:spPr>
          <a:xfrm>
            <a:off x="-16860" y="8948369"/>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958" name="ZoneTexte 957">
            <a:extLst>
              <a:ext uri="{FF2B5EF4-FFF2-40B4-BE49-F238E27FC236}">
                <a16:creationId xmlns:a16="http://schemas.microsoft.com/office/drawing/2014/main" id="{3CC9C320-A99D-41F9-B967-2D33AC56B45E}"/>
              </a:ext>
            </a:extLst>
          </p:cNvPr>
          <p:cNvSpPr txBox="1"/>
          <p:nvPr/>
        </p:nvSpPr>
        <p:spPr>
          <a:xfrm>
            <a:off x="635067" y="9380394"/>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1019" name="ZoneTexte 1018">
            <a:extLst>
              <a:ext uri="{FF2B5EF4-FFF2-40B4-BE49-F238E27FC236}">
                <a16:creationId xmlns:a16="http://schemas.microsoft.com/office/drawing/2014/main" id="{0C4D468A-20DD-4DE6-90FD-5CFF6C06700B}"/>
              </a:ext>
            </a:extLst>
          </p:cNvPr>
          <p:cNvSpPr txBox="1"/>
          <p:nvPr/>
        </p:nvSpPr>
        <p:spPr>
          <a:xfrm>
            <a:off x="-31126" y="9816583"/>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1023" name="ZoneTexte 1022">
            <a:extLst>
              <a:ext uri="{FF2B5EF4-FFF2-40B4-BE49-F238E27FC236}">
                <a16:creationId xmlns:a16="http://schemas.microsoft.com/office/drawing/2014/main" id="{5D065AC7-ACE7-49D1-B932-400CC43C8687}"/>
              </a:ext>
            </a:extLst>
          </p:cNvPr>
          <p:cNvSpPr txBox="1"/>
          <p:nvPr/>
        </p:nvSpPr>
        <p:spPr>
          <a:xfrm>
            <a:off x="620801" y="10248608"/>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464" name="Graphique 463" descr="Requin">
            <a:extLst>
              <a:ext uri="{FF2B5EF4-FFF2-40B4-BE49-F238E27FC236}">
                <a16:creationId xmlns:a16="http://schemas.microsoft.com/office/drawing/2014/main" id="{CE2FF6A7-C847-40B2-A203-2D96C2BF62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0268" y="7079820"/>
            <a:ext cx="432000" cy="432000"/>
          </a:xfrm>
          <a:prstGeom prst="rect">
            <a:avLst/>
          </a:prstGeom>
          <a:effectLst>
            <a:outerShdw blurRad="50800" dist="38100" dir="2700000" algn="tl" rotWithShape="0">
              <a:prstClr val="black">
                <a:alpha val="40000"/>
              </a:prstClr>
            </a:outerShdw>
          </a:effectLst>
        </p:spPr>
      </p:pic>
      <p:pic>
        <p:nvPicPr>
          <p:cNvPr id="465" name="Graphique 464" descr="Requin">
            <a:extLst>
              <a:ext uri="{FF2B5EF4-FFF2-40B4-BE49-F238E27FC236}">
                <a16:creationId xmlns:a16="http://schemas.microsoft.com/office/drawing/2014/main" id="{9DFEBF50-51B9-4501-A3A6-82AB34BA8A5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17589" y="7063740"/>
            <a:ext cx="432000" cy="432000"/>
          </a:xfrm>
          <a:prstGeom prst="rect">
            <a:avLst/>
          </a:prstGeom>
          <a:effectLst>
            <a:outerShdw blurRad="50800" dist="38100" dir="2700000" algn="tl" rotWithShape="0">
              <a:prstClr val="black">
                <a:alpha val="40000"/>
              </a:prstClr>
            </a:outerShdw>
          </a:effectLst>
        </p:spPr>
      </p:pic>
      <p:pic>
        <p:nvPicPr>
          <p:cNvPr id="466" name="Graphique 465" descr="Requin">
            <a:extLst>
              <a:ext uri="{FF2B5EF4-FFF2-40B4-BE49-F238E27FC236}">
                <a16:creationId xmlns:a16="http://schemas.microsoft.com/office/drawing/2014/main" id="{3F3F3996-DC08-48FE-8514-B4CB5398F90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0844" y="7099860"/>
            <a:ext cx="432000" cy="432000"/>
          </a:xfrm>
          <a:prstGeom prst="rect">
            <a:avLst/>
          </a:prstGeom>
          <a:effectLst>
            <a:outerShdw blurRad="50800" dist="38100" dir="2700000" algn="tl" rotWithShape="0">
              <a:prstClr val="black">
                <a:alpha val="40000"/>
              </a:prstClr>
            </a:outerShdw>
          </a:effectLst>
        </p:spPr>
      </p:pic>
      <p:pic>
        <p:nvPicPr>
          <p:cNvPr id="467" name="Graphique 466" descr="Requin">
            <a:extLst>
              <a:ext uri="{FF2B5EF4-FFF2-40B4-BE49-F238E27FC236}">
                <a16:creationId xmlns:a16="http://schemas.microsoft.com/office/drawing/2014/main" id="{784CC1DE-A583-48F3-AD77-DD3C13CE133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08165" y="7083780"/>
            <a:ext cx="432000" cy="432000"/>
          </a:xfrm>
          <a:prstGeom prst="rect">
            <a:avLst/>
          </a:prstGeom>
          <a:effectLst>
            <a:outerShdw blurRad="50800" dist="38100" dir="2700000" algn="tl" rotWithShape="0">
              <a:prstClr val="black">
                <a:alpha val="40000"/>
              </a:prstClr>
            </a:outerShdw>
          </a:effectLst>
        </p:spPr>
      </p:pic>
      <p:pic>
        <p:nvPicPr>
          <p:cNvPr id="468" name="Graphique 467" descr="Requin">
            <a:extLst>
              <a:ext uri="{FF2B5EF4-FFF2-40B4-BE49-F238E27FC236}">
                <a16:creationId xmlns:a16="http://schemas.microsoft.com/office/drawing/2014/main" id="{863C1CE9-7789-43D8-8D2B-BD6C93A089C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21006" y="7090488"/>
            <a:ext cx="432000" cy="432000"/>
          </a:xfrm>
          <a:prstGeom prst="rect">
            <a:avLst/>
          </a:prstGeom>
          <a:effectLst>
            <a:outerShdw blurRad="50800" dist="38100" dir="2700000" algn="tl" rotWithShape="0">
              <a:prstClr val="black">
                <a:alpha val="40000"/>
              </a:prstClr>
            </a:outerShdw>
          </a:effectLst>
        </p:spPr>
      </p:pic>
      <p:pic>
        <p:nvPicPr>
          <p:cNvPr id="469" name="Graphique 468" descr="Requin">
            <a:extLst>
              <a:ext uri="{FF2B5EF4-FFF2-40B4-BE49-F238E27FC236}">
                <a16:creationId xmlns:a16="http://schemas.microsoft.com/office/drawing/2014/main" id="{2FCC977C-72E4-491B-9DE6-FC9B6B05C18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8327" y="7074408"/>
            <a:ext cx="432000" cy="432000"/>
          </a:xfrm>
          <a:prstGeom prst="rect">
            <a:avLst/>
          </a:prstGeom>
          <a:effectLst>
            <a:outerShdw blurRad="50800" dist="38100" dir="2700000" algn="tl" rotWithShape="0">
              <a:prstClr val="black">
                <a:alpha val="40000"/>
              </a:prstClr>
            </a:outerShdw>
          </a:effectLst>
        </p:spPr>
      </p:pic>
      <p:pic>
        <p:nvPicPr>
          <p:cNvPr id="470" name="Graphique 469" descr="Requin">
            <a:extLst>
              <a:ext uri="{FF2B5EF4-FFF2-40B4-BE49-F238E27FC236}">
                <a16:creationId xmlns:a16="http://schemas.microsoft.com/office/drawing/2014/main" id="{7B2D579B-31B3-4A50-9564-2BD048F3C89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6660" y="7090147"/>
            <a:ext cx="432000" cy="432000"/>
          </a:xfrm>
          <a:prstGeom prst="rect">
            <a:avLst/>
          </a:prstGeom>
          <a:effectLst>
            <a:outerShdw blurRad="50800" dist="38100" dir="2700000" algn="tl" rotWithShape="0">
              <a:prstClr val="black">
                <a:alpha val="40000"/>
              </a:prstClr>
            </a:outerShdw>
          </a:effectLst>
        </p:spPr>
      </p:pic>
      <p:pic>
        <p:nvPicPr>
          <p:cNvPr id="471" name="Graphique 470" descr="Requin">
            <a:extLst>
              <a:ext uri="{FF2B5EF4-FFF2-40B4-BE49-F238E27FC236}">
                <a16:creationId xmlns:a16="http://schemas.microsoft.com/office/drawing/2014/main" id="{8C30F097-CFD3-46EA-8C9C-28B4B276B53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981" y="7074067"/>
            <a:ext cx="432000" cy="432000"/>
          </a:xfrm>
          <a:prstGeom prst="rect">
            <a:avLst/>
          </a:prstGeom>
          <a:effectLst>
            <a:outerShdw blurRad="50800" dist="38100" dir="2700000" algn="tl" rotWithShape="0">
              <a:prstClr val="black">
                <a:alpha val="40000"/>
              </a:prstClr>
            </a:outerShdw>
          </a:effectLst>
        </p:spPr>
      </p:pic>
      <p:pic>
        <p:nvPicPr>
          <p:cNvPr id="472" name="Graphique 471" descr="Requin">
            <a:extLst>
              <a:ext uri="{FF2B5EF4-FFF2-40B4-BE49-F238E27FC236}">
                <a16:creationId xmlns:a16="http://schemas.microsoft.com/office/drawing/2014/main" id="{48D4F10C-4D6A-4598-ABED-3CFC160363F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94944" y="7090147"/>
            <a:ext cx="432000" cy="432000"/>
          </a:xfrm>
          <a:prstGeom prst="rect">
            <a:avLst/>
          </a:prstGeom>
          <a:effectLst>
            <a:outerShdw blurRad="50800" dist="38100" dir="2700000" algn="tl" rotWithShape="0">
              <a:prstClr val="black">
                <a:alpha val="40000"/>
              </a:prstClr>
            </a:outerShdw>
          </a:effectLst>
        </p:spPr>
      </p:pic>
      <p:pic>
        <p:nvPicPr>
          <p:cNvPr id="473" name="Graphique 472" descr="Requin">
            <a:extLst>
              <a:ext uri="{FF2B5EF4-FFF2-40B4-BE49-F238E27FC236}">
                <a16:creationId xmlns:a16="http://schemas.microsoft.com/office/drawing/2014/main" id="{72521EFB-BF66-48CA-B527-42B974C0E97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02265" y="7074067"/>
            <a:ext cx="432000" cy="432000"/>
          </a:xfrm>
          <a:prstGeom prst="rect">
            <a:avLst/>
          </a:prstGeom>
          <a:effectLst>
            <a:outerShdw blurRad="50800" dist="38100" dir="2700000" algn="tl" rotWithShape="0">
              <a:prstClr val="black">
                <a:alpha val="40000"/>
              </a:prstClr>
            </a:outerShdw>
          </a:effectLst>
        </p:spPr>
      </p:pic>
      <p:pic>
        <p:nvPicPr>
          <p:cNvPr id="474" name="Graphique 473" descr="Requin">
            <a:extLst>
              <a:ext uri="{FF2B5EF4-FFF2-40B4-BE49-F238E27FC236}">
                <a16:creationId xmlns:a16="http://schemas.microsoft.com/office/drawing/2014/main" id="{DC29934C-DD71-4837-A0B2-36E24741021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8469" y="7507626"/>
            <a:ext cx="432000" cy="432000"/>
          </a:xfrm>
          <a:prstGeom prst="rect">
            <a:avLst/>
          </a:prstGeom>
          <a:effectLst>
            <a:outerShdw blurRad="50800" dist="38100" dir="2700000" algn="tl" rotWithShape="0">
              <a:prstClr val="black">
                <a:alpha val="40000"/>
              </a:prstClr>
            </a:outerShdw>
          </a:effectLst>
        </p:spPr>
      </p:pic>
      <p:pic>
        <p:nvPicPr>
          <p:cNvPr id="475" name="Graphique 474" descr="Requin">
            <a:extLst>
              <a:ext uri="{FF2B5EF4-FFF2-40B4-BE49-F238E27FC236}">
                <a16:creationId xmlns:a16="http://schemas.microsoft.com/office/drawing/2014/main" id="{0A9C97A1-21D7-4409-A62F-80673B81501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5790" y="7491546"/>
            <a:ext cx="432000" cy="432000"/>
          </a:xfrm>
          <a:prstGeom prst="rect">
            <a:avLst/>
          </a:prstGeom>
          <a:effectLst>
            <a:outerShdw blurRad="50800" dist="38100" dir="2700000" algn="tl" rotWithShape="0">
              <a:prstClr val="black">
                <a:alpha val="40000"/>
              </a:prstClr>
            </a:outerShdw>
          </a:effectLst>
        </p:spPr>
      </p:pic>
      <p:pic>
        <p:nvPicPr>
          <p:cNvPr id="476" name="Graphique 475" descr="Requin">
            <a:extLst>
              <a:ext uri="{FF2B5EF4-FFF2-40B4-BE49-F238E27FC236}">
                <a16:creationId xmlns:a16="http://schemas.microsoft.com/office/drawing/2014/main" id="{580C8D34-3ED9-46DD-A2C0-EC6F40CDA68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59045" y="7527666"/>
            <a:ext cx="432000" cy="432000"/>
          </a:xfrm>
          <a:prstGeom prst="rect">
            <a:avLst/>
          </a:prstGeom>
          <a:effectLst>
            <a:outerShdw blurRad="50800" dist="38100" dir="2700000" algn="tl" rotWithShape="0">
              <a:prstClr val="black">
                <a:alpha val="40000"/>
              </a:prstClr>
            </a:outerShdw>
          </a:effectLst>
        </p:spPr>
      </p:pic>
      <p:pic>
        <p:nvPicPr>
          <p:cNvPr id="477" name="Graphique 476" descr="Requin">
            <a:extLst>
              <a:ext uri="{FF2B5EF4-FFF2-40B4-BE49-F238E27FC236}">
                <a16:creationId xmlns:a16="http://schemas.microsoft.com/office/drawing/2014/main" id="{B509A558-872B-433A-B6B2-AF513EA2456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6366" y="7511586"/>
            <a:ext cx="432000" cy="432000"/>
          </a:xfrm>
          <a:prstGeom prst="rect">
            <a:avLst/>
          </a:prstGeom>
          <a:effectLst>
            <a:outerShdw blurRad="50800" dist="38100" dir="2700000" algn="tl" rotWithShape="0">
              <a:prstClr val="black">
                <a:alpha val="40000"/>
              </a:prstClr>
            </a:outerShdw>
          </a:effectLst>
        </p:spPr>
      </p:pic>
      <p:pic>
        <p:nvPicPr>
          <p:cNvPr id="478" name="Graphique 477" descr="Requin">
            <a:extLst>
              <a:ext uri="{FF2B5EF4-FFF2-40B4-BE49-F238E27FC236}">
                <a16:creationId xmlns:a16="http://schemas.microsoft.com/office/drawing/2014/main" id="{19112B73-0EBB-4542-9936-CFB0F2F17F4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9207" y="7518294"/>
            <a:ext cx="432000" cy="432000"/>
          </a:xfrm>
          <a:prstGeom prst="rect">
            <a:avLst/>
          </a:prstGeom>
          <a:effectLst>
            <a:outerShdw blurRad="50800" dist="38100" dir="2700000" algn="tl" rotWithShape="0">
              <a:prstClr val="black">
                <a:alpha val="40000"/>
              </a:prstClr>
            </a:outerShdw>
          </a:effectLst>
        </p:spPr>
      </p:pic>
      <p:pic>
        <p:nvPicPr>
          <p:cNvPr id="479" name="Graphique 478" descr="Requin">
            <a:extLst>
              <a:ext uri="{FF2B5EF4-FFF2-40B4-BE49-F238E27FC236}">
                <a16:creationId xmlns:a16="http://schemas.microsoft.com/office/drawing/2014/main" id="{C12250C6-9174-402D-B649-C8C68B71E3E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86528" y="7502214"/>
            <a:ext cx="432000" cy="432000"/>
          </a:xfrm>
          <a:prstGeom prst="rect">
            <a:avLst/>
          </a:prstGeom>
          <a:effectLst>
            <a:outerShdw blurRad="50800" dist="38100" dir="2700000" algn="tl" rotWithShape="0">
              <a:prstClr val="black">
                <a:alpha val="40000"/>
              </a:prstClr>
            </a:outerShdw>
          </a:effectLst>
        </p:spPr>
      </p:pic>
      <p:pic>
        <p:nvPicPr>
          <p:cNvPr id="480" name="Graphique 479" descr="Requin">
            <a:extLst>
              <a:ext uri="{FF2B5EF4-FFF2-40B4-BE49-F238E27FC236}">
                <a16:creationId xmlns:a16="http://schemas.microsoft.com/office/drawing/2014/main" id="{4F8307D2-DD7C-4DE4-8234-697ED5078D8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4861" y="7517953"/>
            <a:ext cx="432000" cy="432000"/>
          </a:xfrm>
          <a:prstGeom prst="rect">
            <a:avLst/>
          </a:prstGeom>
          <a:effectLst>
            <a:outerShdw blurRad="50800" dist="38100" dir="2700000" algn="tl" rotWithShape="0">
              <a:prstClr val="black">
                <a:alpha val="40000"/>
              </a:prstClr>
            </a:outerShdw>
          </a:effectLst>
        </p:spPr>
      </p:pic>
      <p:pic>
        <p:nvPicPr>
          <p:cNvPr id="481" name="Graphique 480" descr="Requin">
            <a:extLst>
              <a:ext uri="{FF2B5EF4-FFF2-40B4-BE49-F238E27FC236}">
                <a16:creationId xmlns:a16="http://schemas.microsoft.com/office/drawing/2014/main" id="{3A955695-357B-42D1-A490-2405925B886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62182" y="7501873"/>
            <a:ext cx="432000" cy="432000"/>
          </a:xfrm>
          <a:prstGeom prst="rect">
            <a:avLst/>
          </a:prstGeom>
          <a:effectLst>
            <a:outerShdw blurRad="50800" dist="38100" dir="2700000" algn="tl" rotWithShape="0">
              <a:prstClr val="black">
                <a:alpha val="40000"/>
              </a:prstClr>
            </a:outerShdw>
          </a:effectLst>
        </p:spPr>
      </p:pic>
      <p:pic>
        <p:nvPicPr>
          <p:cNvPr id="482" name="Graphique 481" descr="Requin">
            <a:extLst>
              <a:ext uri="{FF2B5EF4-FFF2-40B4-BE49-F238E27FC236}">
                <a16:creationId xmlns:a16="http://schemas.microsoft.com/office/drawing/2014/main" id="{9487E58C-D8F6-4FB7-8F09-2BFBB8EEF74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53145" y="7517953"/>
            <a:ext cx="432000" cy="432000"/>
          </a:xfrm>
          <a:prstGeom prst="rect">
            <a:avLst/>
          </a:prstGeom>
          <a:effectLst>
            <a:outerShdw blurRad="50800" dist="38100" dir="2700000" algn="tl" rotWithShape="0">
              <a:prstClr val="black">
                <a:alpha val="40000"/>
              </a:prstClr>
            </a:outerShdw>
          </a:effectLst>
        </p:spPr>
      </p:pic>
      <p:pic>
        <p:nvPicPr>
          <p:cNvPr id="483" name="Graphique 482" descr="Requin">
            <a:extLst>
              <a:ext uri="{FF2B5EF4-FFF2-40B4-BE49-F238E27FC236}">
                <a16:creationId xmlns:a16="http://schemas.microsoft.com/office/drawing/2014/main" id="{C46FD439-9BA5-4D51-AE80-371FD9577E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60466" y="7501873"/>
            <a:ext cx="432000" cy="432000"/>
          </a:xfrm>
          <a:prstGeom prst="rect">
            <a:avLst/>
          </a:prstGeom>
          <a:effectLst>
            <a:outerShdw blurRad="50800" dist="38100" dir="2700000" algn="tl" rotWithShape="0">
              <a:prstClr val="black">
                <a:alpha val="40000"/>
              </a:prstClr>
            </a:outerShdw>
          </a:effectLst>
        </p:spPr>
      </p:pic>
      <p:pic>
        <p:nvPicPr>
          <p:cNvPr id="484" name="Graphique 483" descr="Requin">
            <a:extLst>
              <a:ext uri="{FF2B5EF4-FFF2-40B4-BE49-F238E27FC236}">
                <a16:creationId xmlns:a16="http://schemas.microsoft.com/office/drawing/2014/main" id="{E3E32731-C8CE-441B-A76B-EE660DEB8C4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148" y="7500483"/>
            <a:ext cx="432000" cy="432000"/>
          </a:xfrm>
          <a:prstGeom prst="rect">
            <a:avLst/>
          </a:prstGeom>
          <a:effectLst>
            <a:outerShdw blurRad="50800" dist="38100" dir="2700000" algn="tl" rotWithShape="0">
              <a:prstClr val="black">
                <a:alpha val="40000"/>
              </a:prstClr>
            </a:outerShdw>
          </a:effectLst>
        </p:spPr>
      </p:pic>
      <p:pic>
        <p:nvPicPr>
          <p:cNvPr id="485" name="Graphique 484" descr="Requin">
            <a:extLst>
              <a:ext uri="{FF2B5EF4-FFF2-40B4-BE49-F238E27FC236}">
                <a16:creationId xmlns:a16="http://schemas.microsoft.com/office/drawing/2014/main" id="{4741833C-F09F-4EEE-9E07-93EB6E0C0F5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0268" y="7927143"/>
            <a:ext cx="432000" cy="432000"/>
          </a:xfrm>
          <a:prstGeom prst="rect">
            <a:avLst/>
          </a:prstGeom>
          <a:effectLst>
            <a:outerShdw blurRad="50800" dist="38100" dir="2700000" algn="tl" rotWithShape="0">
              <a:prstClr val="black">
                <a:alpha val="40000"/>
              </a:prstClr>
            </a:outerShdw>
          </a:effectLst>
        </p:spPr>
      </p:pic>
      <p:pic>
        <p:nvPicPr>
          <p:cNvPr id="486" name="Graphique 485" descr="Requin">
            <a:extLst>
              <a:ext uri="{FF2B5EF4-FFF2-40B4-BE49-F238E27FC236}">
                <a16:creationId xmlns:a16="http://schemas.microsoft.com/office/drawing/2014/main" id="{703E3FB7-D452-4F47-86D0-6C93874F293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17589" y="7911063"/>
            <a:ext cx="432000" cy="432000"/>
          </a:xfrm>
          <a:prstGeom prst="rect">
            <a:avLst/>
          </a:prstGeom>
          <a:effectLst>
            <a:outerShdw blurRad="50800" dist="38100" dir="2700000" algn="tl" rotWithShape="0">
              <a:prstClr val="black">
                <a:alpha val="40000"/>
              </a:prstClr>
            </a:outerShdw>
          </a:effectLst>
        </p:spPr>
      </p:pic>
      <p:pic>
        <p:nvPicPr>
          <p:cNvPr id="487" name="Graphique 486" descr="Requin">
            <a:extLst>
              <a:ext uri="{FF2B5EF4-FFF2-40B4-BE49-F238E27FC236}">
                <a16:creationId xmlns:a16="http://schemas.microsoft.com/office/drawing/2014/main" id="{D2F7A198-6EC1-4CC0-B830-853EE9FEF83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0844" y="7947183"/>
            <a:ext cx="432000" cy="432000"/>
          </a:xfrm>
          <a:prstGeom prst="rect">
            <a:avLst/>
          </a:prstGeom>
          <a:effectLst>
            <a:outerShdw blurRad="50800" dist="38100" dir="2700000" algn="tl" rotWithShape="0">
              <a:prstClr val="black">
                <a:alpha val="40000"/>
              </a:prstClr>
            </a:outerShdw>
          </a:effectLst>
        </p:spPr>
      </p:pic>
      <p:pic>
        <p:nvPicPr>
          <p:cNvPr id="488" name="Graphique 487" descr="Requin">
            <a:extLst>
              <a:ext uri="{FF2B5EF4-FFF2-40B4-BE49-F238E27FC236}">
                <a16:creationId xmlns:a16="http://schemas.microsoft.com/office/drawing/2014/main" id="{356C6EA0-4316-44A5-BBF8-F9B29788A59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08165" y="7931103"/>
            <a:ext cx="432000" cy="432000"/>
          </a:xfrm>
          <a:prstGeom prst="rect">
            <a:avLst/>
          </a:prstGeom>
          <a:effectLst>
            <a:outerShdw blurRad="50800" dist="38100" dir="2700000" algn="tl" rotWithShape="0">
              <a:prstClr val="black">
                <a:alpha val="40000"/>
              </a:prstClr>
            </a:outerShdw>
          </a:effectLst>
        </p:spPr>
      </p:pic>
      <p:pic>
        <p:nvPicPr>
          <p:cNvPr id="489" name="Graphique 488" descr="Requin">
            <a:extLst>
              <a:ext uri="{FF2B5EF4-FFF2-40B4-BE49-F238E27FC236}">
                <a16:creationId xmlns:a16="http://schemas.microsoft.com/office/drawing/2014/main" id="{1525E479-709A-4991-8302-7B34B7D532F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21006" y="7937811"/>
            <a:ext cx="432000" cy="432000"/>
          </a:xfrm>
          <a:prstGeom prst="rect">
            <a:avLst/>
          </a:prstGeom>
          <a:effectLst>
            <a:outerShdw blurRad="50800" dist="38100" dir="2700000" algn="tl" rotWithShape="0">
              <a:prstClr val="black">
                <a:alpha val="40000"/>
              </a:prstClr>
            </a:outerShdw>
          </a:effectLst>
        </p:spPr>
      </p:pic>
      <p:pic>
        <p:nvPicPr>
          <p:cNvPr id="490" name="Graphique 489" descr="Requin">
            <a:extLst>
              <a:ext uri="{FF2B5EF4-FFF2-40B4-BE49-F238E27FC236}">
                <a16:creationId xmlns:a16="http://schemas.microsoft.com/office/drawing/2014/main" id="{F9E8A761-50EB-4FE5-A14F-0F698053A72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8327" y="7921731"/>
            <a:ext cx="432000" cy="432000"/>
          </a:xfrm>
          <a:prstGeom prst="rect">
            <a:avLst/>
          </a:prstGeom>
          <a:effectLst>
            <a:outerShdw blurRad="50800" dist="38100" dir="2700000" algn="tl" rotWithShape="0">
              <a:prstClr val="black">
                <a:alpha val="40000"/>
              </a:prstClr>
            </a:outerShdw>
          </a:effectLst>
        </p:spPr>
      </p:pic>
      <p:pic>
        <p:nvPicPr>
          <p:cNvPr id="491" name="Graphique 490" descr="Requin">
            <a:extLst>
              <a:ext uri="{FF2B5EF4-FFF2-40B4-BE49-F238E27FC236}">
                <a16:creationId xmlns:a16="http://schemas.microsoft.com/office/drawing/2014/main" id="{ACDC01C4-5919-4BCF-AD49-14FF4A4C763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6660" y="7937470"/>
            <a:ext cx="432000" cy="432000"/>
          </a:xfrm>
          <a:prstGeom prst="rect">
            <a:avLst/>
          </a:prstGeom>
          <a:effectLst>
            <a:outerShdw blurRad="50800" dist="38100" dir="2700000" algn="tl" rotWithShape="0">
              <a:prstClr val="black">
                <a:alpha val="40000"/>
              </a:prstClr>
            </a:outerShdw>
          </a:effectLst>
        </p:spPr>
      </p:pic>
      <p:pic>
        <p:nvPicPr>
          <p:cNvPr id="492" name="Graphique 491" descr="Requin">
            <a:extLst>
              <a:ext uri="{FF2B5EF4-FFF2-40B4-BE49-F238E27FC236}">
                <a16:creationId xmlns:a16="http://schemas.microsoft.com/office/drawing/2014/main" id="{73E5285C-5FF1-40BD-90C0-388FF20E5E5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981" y="7921390"/>
            <a:ext cx="432000" cy="432000"/>
          </a:xfrm>
          <a:prstGeom prst="rect">
            <a:avLst/>
          </a:prstGeom>
          <a:effectLst>
            <a:outerShdw blurRad="50800" dist="38100" dir="2700000" algn="tl" rotWithShape="0">
              <a:prstClr val="black">
                <a:alpha val="40000"/>
              </a:prstClr>
            </a:outerShdw>
          </a:effectLst>
        </p:spPr>
      </p:pic>
      <p:pic>
        <p:nvPicPr>
          <p:cNvPr id="493" name="Graphique 492" descr="Requin">
            <a:extLst>
              <a:ext uri="{FF2B5EF4-FFF2-40B4-BE49-F238E27FC236}">
                <a16:creationId xmlns:a16="http://schemas.microsoft.com/office/drawing/2014/main" id="{A4AA025B-43C1-4669-862B-FF7F0A13E04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94944" y="7937470"/>
            <a:ext cx="432000" cy="432000"/>
          </a:xfrm>
          <a:prstGeom prst="rect">
            <a:avLst/>
          </a:prstGeom>
          <a:effectLst>
            <a:outerShdw blurRad="50800" dist="38100" dir="2700000" algn="tl" rotWithShape="0">
              <a:prstClr val="black">
                <a:alpha val="40000"/>
              </a:prstClr>
            </a:outerShdw>
          </a:effectLst>
        </p:spPr>
      </p:pic>
      <p:pic>
        <p:nvPicPr>
          <p:cNvPr id="494" name="Graphique 493" descr="Requin">
            <a:extLst>
              <a:ext uri="{FF2B5EF4-FFF2-40B4-BE49-F238E27FC236}">
                <a16:creationId xmlns:a16="http://schemas.microsoft.com/office/drawing/2014/main" id="{73B6EEF7-8940-450C-AD33-C839CEFC4A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02265" y="7921390"/>
            <a:ext cx="432000" cy="432000"/>
          </a:xfrm>
          <a:prstGeom prst="rect">
            <a:avLst/>
          </a:prstGeom>
          <a:effectLst>
            <a:outerShdw blurRad="50800" dist="38100" dir="2700000" algn="tl" rotWithShape="0">
              <a:prstClr val="black">
                <a:alpha val="40000"/>
              </a:prstClr>
            </a:outerShdw>
          </a:effectLst>
        </p:spPr>
      </p:pic>
      <p:pic>
        <p:nvPicPr>
          <p:cNvPr id="495" name="Graphique 494" descr="Requin">
            <a:extLst>
              <a:ext uri="{FF2B5EF4-FFF2-40B4-BE49-F238E27FC236}">
                <a16:creationId xmlns:a16="http://schemas.microsoft.com/office/drawing/2014/main" id="{79D89FF2-921F-4725-A166-092F5E57448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8469" y="8354949"/>
            <a:ext cx="432000" cy="432000"/>
          </a:xfrm>
          <a:prstGeom prst="rect">
            <a:avLst/>
          </a:prstGeom>
          <a:effectLst>
            <a:outerShdw blurRad="50800" dist="38100" dir="2700000" algn="tl" rotWithShape="0">
              <a:prstClr val="black">
                <a:alpha val="40000"/>
              </a:prstClr>
            </a:outerShdw>
          </a:effectLst>
        </p:spPr>
      </p:pic>
      <p:pic>
        <p:nvPicPr>
          <p:cNvPr id="496" name="Graphique 495" descr="Requin">
            <a:extLst>
              <a:ext uri="{FF2B5EF4-FFF2-40B4-BE49-F238E27FC236}">
                <a16:creationId xmlns:a16="http://schemas.microsoft.com/office/drawing/2014/main" id="{AB9A21A3-5FD0-4D9D-BE3C-D657A78454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5790" y="8338869"/>
            <a:ext cx="432000" cy="432000"/>
          </a:xfrm>
          <a:prstGeom prst="rect">
            <a:avLst/>
          </a:prstGeom>
          <a:effectLst>
            <a:outerShdw blurRad="50800" dist="38100" dir="2700000" algn="tl" rotWithShape="0">
              <a:prstClr val="black">
                <a:alpha val="40000"/>
              </a:prstClr>
            </a:outerShdw>
          </a:effectLst>
        </p:spPr>
      </p:pic>
      <p:pic>
        <p:nvPicPr>
          <p:cNvPr id="497" name="Graphique 496" descr="Requin">
            <a:extLst>
              <a:ext uri="{FF2B5EF4-FFF2-40B4-BE49-F238E27FC236}">
                <a16:creationId xmlns:a16="http://schemas.microsoft.com/office/drawing/2014/main" id="{F8093A87-C833-4B7C-86FB-C30A6632FDD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59045" y="8374989"/>
            <a:ext cx="432000" cy="432000"/>
          </a:xfrm>
          <a:prstGeom prst="rect">
            <a:avLst/>
          </a:prstGeom>
          <a:effectLst>
            <a:outerShdw blurRad="50800" dist="38100" dir="2700000" algn="tl" rotWithShape="0">
              <a:prstClr val="black">
                <a:alpha val="40000"/>
              </a:prstClr>
            </a:outerShdw>
          </a:effectLst>
        </p:spPr>
      </p:pic>
      <p:pic>
        <p:nvPicPr>
          <p:cNvPr id="498" name="Graphique 497" descr="Requin">
            <a:extLst>
              <a:ext uri="{FF2B5EF4-FFF2-40B4-BE49-F238E27FC236}">
                <a16:creationId xmlns:a16="http://schemas.microsoft.com/office/drawing/2014/main" id="{C6B5D000-E41D-4726-8E17-7C52A67937D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6366" y="8358909"/>
            <a:ext cx="432000" cy="432000"/>
          </a:xfrm>
          <a:prstGeom prst="rect">
            <a:avLst/>
          </a:prstGeom>
          <a:effectLst>
            <a:outerShdw blurRad="50800" dist="38100" dir="2700000" algn="tl" rotWithShape="0">
              <a:prstClr val="black">
                <a:alpha val="40000"/>
              </a:prstClr>
            </a:outerShdw>
          </a:effectLst>
        </p:spPr>
      </p:pic>
      <p:pic>
        <p:nvPicPr>
          <p:cNvPr id="499" name="Graphique 498" descr="Requin">
            <a:extLst>
              <a:ext uri="{FF2B5EF4-FFF2-40B4-BE49-F238E27FC236}">
                <a16:creationId xmlns:a16="http://schemas.microsoft.com/office/drawing/2014/main" id="{702EA5F8-6405-4B24-B54D-A4D832EBFB8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9207" y="8365617"/>
            <a:ext cx="432000" cy="432000"/>
          </a:xfrm>
          <a:prstGeom prst="rect">
            <a:avLst/>
          </a:prstGeom>
          <a:effectLst>
            <a:outerShdw blurRad="50800" dist="38100" dir="2700000" algn="tl" rotWithShape="0">
              <a:prstClr val="black">
                <a:alpha val="40000"/>
              </a:prstClr>
            </a:outerShdw>
          </a:effectLst>
        </p:spPr>
      </p:pic>
      <p:pic>
        <p:nvPicPr>
          <p:cNvPr id="500" name="Graphique 499" descr="Requin">
            <a:extLst>
              <a:ext uri="{FF2B5EF4-FFF2-40B4-BE49-F238E27FC236}">
                <a16:creationId xmlns:a16="http://schemas.microsoft.com/office/drawing/2014/main" id="{97CDFF07-543B-4BFE-8DE1-97F565EFCA0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86528" y="8349537"/>
            <a:ext cx="432000" cy="432000"/>
          </a:xfrm>
          <a:prstGeom prst="rect">
            <a:avLst/>
          </a:prstGeom>
          <a:effectLst>
            <a:outerShdw blurRad="50800" dist="38100" dir="2700000" algn="tl" rotWithShape="0">
              <a:prstClr val="black">
                <a:alpha val="40000"/>
              </a:prstClr>
            </a:outerShdw>
          </a:effectLst>
        </p:spPr>
      </p:pic>
      <p:pic>
        <p:nvPicPr>
          <p:cNvPr id="501" name="Graphique 500" descr="Requin">
            <a:extLst>
              <a:ext uri="{FF2B5EF4-FFF2-40B4-BE49-F238E27FC236}">
                <a16:creationId xmlns:a16="http://schemas.microsoft.com/office/drawing/2014/main" id="{BD645F03-A601-472E-ADCB-9D42DB26C74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4861" y="8365276"/>
            <a:ext cx="432000" cy="432000"/>
          </a:xfrm>
          <a:prstGeom prst="rect">
            <a:avLst/>
          </a:prstGeom>
          <a:effectLst>
            <a:outerShdw blurRad="50800" dist="38100" dir="2700000" algn="tl" rotWithShape="0">
              <a:prstClr val="black">
                <a:alpha val="40000"/>
              </a:prstClr>
            </a:outerShdw>
          </a:effectLst>
        </p:spPr>
      </p:pic>
      <p:pic>
        <p:nvPicPr>
          <p:cNvPr id="502" name="Graphique 501" descr="Requin">
            <a:extLst>
              <a:ext uri="{FF2B5EF4-FFF2-40B4-BE49-F238E27FC236}">
                <a16:creationId xmlns:a16="http://schemas.microsoft.com/office/drawing/2014/main" id="{D08522DC-596D-446F-A3F8-22925105246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62182" y="8349196"/>
            <a:ext cx="432000" cy="432000"/>
          </a:xfrm>
          <a:prstGeom prst="rect">
            <a:avLst/>
          </a:prstGeom>
          <a:effectLst>
            <a:outerShdw blurRad="50800" dist="38100" dir="2700000" algn="tl" rotWithShape="0">
              <a:prstClr val="black">
                <a:alpha val="40000"/>
              </a:prstClr>
            </a:outerShdw>
          </a:effectLst>
        </p:spPr>
      </p:pic>
      <p:pic>
        <p:nvPicPr>
          <p:cNvPr id="503" name="Graphique 502" descr="Requin">
            <a:extLst>
              <a:ext uri="{FF2B5EF4-FFF2-40B4-BE49-F238E27FC236}">
                <a16:creationId xmlns:a16="http://schemas.microsoft.com/office/drawing/2014/main" id="{DB3C209C-8C67-4E5F-A772-86CDB75822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53145" y="8365276"/>
            <a:ext cx="432000" cy="432000"/>
          </a:xfrm>
          <a:prstGeom prst="rect">
            <a:avLst/>
          </a:prstGeom>
          <a:effectLst>
            <a:outerShdw blurRad="50800" dist="38100" dir="2700000" algn="tl" rotWithShape="0">
              <a:prstClr val="black">
                <a:alpha val="40000"/>
              </a:prstClr>
            </a:outerShdw>
          </a:effectLst>
        </p:spPr>
      </p:pic>
      <p:pic>
        <p:nvPicPr>
          <p:cNvPr id="504" name="Graphique 503" descr="Requin">
            <a:extLst>
              <a:ext uri="{FF2B5EF4-FFF2-40B4-BE49-F238E27FC236}">
                <a16:creationId xmlns:a16="http://schemas.microsoft.com/office/drawing/2014/main" id="{16670949-C5E6-4B0C-9D58-3DE282063AE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60466" y="8349196"/>
            <a:ext cx="432000" cy="432000"/>
          </a:xfrm>
          <a:prstGeom prst="rect">
            <a:avLst/>
          </a:prstGeom>
          <a:effectLst>
            <a:outerShdw blurRad="50800" dist="38100" dir="2700000" algn="tl" rotWithShape="0">
              <a:prstClr val="black">
                <a:alpha val="40000"/>
              </a:prstClr>
            </a:outerShdw>
          </a:effectLst>
        </p:spPr>
      </p:pic>
      <p:pic>
        <p:nvPicPr>
          <p:cNvPr id="505" name="Graphique 504" descr="Requin">
            <a:extLst>
              <a:ext uri="{FF2B5EF4-FFF2-40B4-BE49-F238E27FC236}">
                <a16:creationId xmlns:a16="http://schemas.microsoft.com/office/drawing/2014/main" id="{3EA00DF5-9652-4601-BA7D-1407E35BB22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148" y="8347806"/>
            <a:ext cx="432000" cy="432000"/>
          </a:xfrm>
          <a:prstGeom prst="rect">
            <a:avLst/>
          </a:prstGeom>
          <a:effectLst>
            <a:outerShdw blurRad="50800" dist="38100" dir="2700000" algn="tl" rotWithShape="0">
              <a:prstClr val="black">
                <a:alpha val="40000"/>
              </a:prstClr>
            </a:outerShdw>
          </a:effectLst>
        </p:spPr>
      </p:pic>
      <p:pic>
        <p:nvPicPr>
          <p:cNvPr id="506" name="Graphique 505" descr="Requin">
            <a:extLst>
              <a:ext uri="{FF2B5EF4-FFF2-40B4-BE49-F238E27FC236}">
                <a16:creationId xmlns:a16="http://schemas.microsoft.com/office/drawing/2014/main" id="{6A56B153-09B6-468C-BEE0-3E662B13552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0268" y="8851444"/>
            <a:ext cx="432000" cy="432000"/>
          </a:xfrm>
          <a:prstGeom prst="rect">
            <a:avLst/>
          </a:prstGeom>
          <a:effectLst>
            <a:outerShdw blurRad="50800" dist="38100" dir="2700000" algn="tl" rotWithShape="0">
              <a:prstClr val="black">
                <a:alpha val="40000"/>
              </a:prstClr>
            </a:outerShdw>
          </a:effectLst>
        </p:spPr>
      </p:pic>
      <p:pic>
        <p:nvPicPr>
          <p:cNvPr id="507" name="Graphique 506" descr="Requin">
            <a:extLst>
              <a:ext uri="{FF2B5EF4-FFF2-40B4-BE49-F238E27FC236}">
                <a16:creationId xmlns:a16="http://schemas.microsoft.com/office/drawing/2014/main" id="{487CA892-85C1-4A43-A6F9-A07C94005B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17589" y="8835364"/>
            <a:ext cx="432000" cy="432000"/>
          </a:xfrm>
          <a:prstGeom prst="rect">
            <a:avLst/>
          </a:prstGeom>
          <a:effectLst>
            <a:outerShdw blurRad="50800" dist="38100" dir="2700000" algn="tl" rotWithShape="0">
              <a:prstClr val="black">
                <a:alpha val="40000"/>
              </a:prstClr>
            </a:outerShdw>
          </a:effectLst>
        </p:spPr>
      </p:pic>
      <p:pic>
        <p:nvPicPr>
          <p:cNvPr id="508" name="Graphique 507" descr="Requin">
            <a:extLst>
              <a:ext uri="{FF2B5EF4-FFF2-40B4-BE49-F238E27FC236}">
                <a16:creationId xmlns:a16="http://schemas.microsoft.com/office/drawing/2014/main" id="{B4D0EB0B-2150-47F0-B21F-5A743B6DC9B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0844" y="8871484"/>
            <a:ext cx="432000" cy="432000"/>
          </a:xfrm>
          <a:prstGeom prst="rect">
            <a:avLst/>
          </a:prstGeom>
          <a:effectLst>
            <a:outerShdw blurRad="50800" dist="38100" dir="2700000" algn="tl" rotWithShape="0">
              <a:prstClr val="black">
                <a:alpha val="40000"/>
              </a:prstClr>
            </a:outerShdw>
          </a:effectLst>
        </p:spPr>
      </p:pic>
      <p:pic>
        <p:nvPicPr>
          <p:cNvPr id="509" name="Graphique 508" descr="Requin">
            <a:extLst>
              <a:ext uri="{FF2B5EF4-FFF2-40B4-BE49-F238E27FC236}">
                <a16:creationId xmlns:a16="http://schemas.microsoft.com/office/drawing/2014/main" id="{34A530EC-2554-41F1-9313-F8A12070F5E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08165" y="8855404"/>
            <a:ext cx="432000" cy="432000"/>
          </a:xfrm>
          <a:prstGeom prst="rect">
            <a:avLst/>
          </a:prstGeom>
          <a:effectLst>
            <a:outerShdw blurRad="50800" dist="38100" dir="2700000" algn="tl" rotWithShape="0">
              <a:prstClr val="black">
                <a:alpha val="40000"/>
              </a:prstClr>
            </a:outerShdw>
          </a:effectLst>
        </p:spPr>
      </p:pic>
      <p:pic>
        <p:nvPicPr>
          <p:cNvPr id="510" name="Graphique 509" descr="Requin">
            <a:extLst>
              <a:ext uri="{FF2B5EF4-FFF2-40B4-BE49-F238E27FC236}">
                <a16:creationId xmlns:a16="http://schemas.microsoft.com/office/drawing/2014/main" id="{2C5721DA-6B46-4CA0-AF5D-FE92163635E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21006" y="8862112"/>
            <a:ext cx="432000" cy="432000"/>
          </a:xfrm>
          <a:prstGeom prst="rect">
            <a:avLst/>
          </a:prstGeom>
          <a:effectLst>
            <a:outerShdw blurRad="50800" dist="38100" dir="2700000" algn="tl" rotWithShape="0">
              <a:prstClr val="black">
                <a:alpha val="40000"/>
              </a:prstClr>
            </a:outerShdw>
          </a:effectLst>
        </p:spPr>
      </p:pic>
      <p:pic>
        <p:nvPicPr>
          <p:cNvPr id="511" name="Graphique 510" descr="Requin">
            <a:extLst>
              <a:ext uri="{FF2B5EF4-FFF2-40B4-BE49-F238E27FC236}">
                <a16:creationId xmlns:a16="http://schemas.microsoft.com/office/drawing/2014/main" id="{2D04DA64-1A44-40D5-8188-80C97AF65F8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8327" y="8846032"/>
            <a:ext cx="432000" cy="432000"/>
          </a:xfrm>
          <a:prstGeom prst="rect">
            <a:avLst/>
          </a:prstGeom>
          <a:effectLst>
            <a:outerShdw blurRad="50800" dist="38100" dir="2700000" algn="tl" rotWithShape="0">
              <a:prstClr val="black">
                <a:alpha val="40000"/>
              </a:prstClr>
            </a:outerShdw>
          </a:effectLst>
        </p:spPr>
      </p:pic>
      <p:pic>
        <p:nvPicPr>
          <p:cNvPr id="512" name="Graphique 511" descr="Requin">
            <a:extLst>
              <a:ext uri="{FF2B5EF4-FFF2-40B4-BE49-F238E27FC236}">
                <a16:creationId xmlns:a16="http://schemas.microsoft.com/office/drawing/2014/main" id="{7957972E-5435-41E5-8181-AE1FCBEB57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6660" y="8861771"/>
            <a:ext cx="432000" cy="432000"/>
          </a:xfrm>
          <a:prstGeom prst="rect">
            <a:avLst/>
          </a:prstGeom>
          <a:effectLst>
            <a:outerShdw blurRad="50800" dist="38100" dir="2700000" algn="tl" rotWithShape="0">
              <a:prstClr val="black">
                <a:alpha val="40000"/>
              </a:prstClr>
            </a:outerShdw>
          </a:effectLst>
        </p:spPr>
      </p:pic>
      <p:pic>
        <p:nvPicPr>
          <p:cNvPr id="513" name="Graphique 512" descr="Requin">
            <a:extLst>
              <a:ext uri="{FF2B5EF4-FFF2-40B4-BE49-F238E27FC236}">
                <a16:creationId xmlns:a16="http://schemas.microsoft.com/office/drawing/2014/main" id="{0F9E0E16-C86F-4886-9F16-09BEA2DD20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981" y="8845691"/>
            <a:ext cx="432000" cy="432000"/>
          </a:xfrm>
          <a:prstGeom prst="rect">
            <a:avLst/>
          </a:prstGeom>
          <a:effectLst>
            <a:outerShdw blurRad="50800" dist="38100" dir="2700000" algn="tl" rotWithShape="0">
              <a:prstClr val="black">
                <a:alpha val="40000"/>
              </a:prstClr>
            </a:outerShdw>
          </a:effectLst>
        </p:spPr>
      </p:pic>
      <p:pic>
        <p:nvPicPr>
          <p:cNvPr id="514" name="Graphique 513" descr="Requin">
            <a:extLst>
              <a:ext uri="{FF2B5EF4-FFF2-40B4-BE49-F238E27FC236}">
                <a16:creationId xmlns:a16="http://schemas.microsoft.com/office/drawing/2014/main" id="{1DA74C35-C426-48DB-BA88-51DF8EF1AA7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94944" y="8861771"/>
            <a:ext cx="432000" cy="432000"/>
          </a:xfrm>
          <a:prstGeom prst="rect">
            <a:avLst/>
          </a:prstGeom>
          <a:effectLst>
            <a:outerShdw blurRad="50800" dist="38100" dir="2700000" algn="tl" rotWithShape="0">
              <a:prstClr val="black">
                <a:alpha val="40000"/>
              </a:prstClr>
            </a:outerShdw>
          </a:effectLst>
        </p:spPr>
      </p:pic>
      <p:pic>
        <p:nvPicPr>
          <p:cNvPr id="515" name="Graphique 514" descr="Requin">
            <a:extLst>
              <a:ext uri="{FF2B5EF4-FFF2-40B4-BE49-F238E27FC236}">
                <a16:creationId xmlns:a16="http://schemas.microsoft.com/office/drawing/2014/main" id="{4D25CA05-D72F-4CCD-9217-CF897A7B5AE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02265" y="8845691"/>
            <a:ext cx="432000" cy="432000"/>
          </a:xfrm>
          <a:prstGeom prst="rect">
            <a:avLst/>
          </a:prstGeom>
          <a:effectLst>
            <a:outerShdw blurRad="50800" dist="38100" dir="2700000" algn="tl" rotWithShape="0">
              <a:prstClr val="black">
                <a:alpha val="40000"/>
              </a:prstClr>
            </a:outerShdw>
          </a:effectLst>
        </p:spPr>
      </p:pic>
      <p:pic>
        <p:nvPicPr>
          <p:cNvPr id="516" name="Graphique 515" descr="Requin">
            <a:extLst>
              <a:ext uri="{FF2B5EF4-FFF2-40B4-BE49-F238E27FC236}">
                <a16:creationId xmlns:a16="http://schemas.microsoft.com/office/drawing/2014/main" id="{10F62090-62EE-4447-900C-42346493CE3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8469" y="9279250"/>
            <a:ext cx="432000" cy="432000"/>
          </a:xfrm>
          <a:prstGeom prst="rect">
            <a:avLst/>
          </a:prstGeom>
          <a:effectLst>
            <a:outerShdw blurRad="50800" dist="38100" dir="2700000" algn="tl" rotWithShape="0">
              <a:prstClr val="black">
                <a:alpha val="40000"/>
              </a:prstClr>
            </a:outerShdw>
          </a:effectLst>
        </p:spPr>
      </p:pic>
      <p:pic>
        <p:nvPicPr>
          <p:cNvPr id="517" name="Graphique 516" descr="Requin">
            <a:extLst>
              <a:ext uri="{FF2B5EF4-FFF2-40B4-BE49-F238E27FC236}">
                <a16:creationId xmlns:a16="http://schemas.microsoft.com/office/drawing/2014/main" id="{DDFCEBB7-5873-4662-9053-819CD6DBDA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5790" y="9263170"/>
            <a:ext cx="432000" cy="432000"/>
          </a:xfrm>
          <a:prstGeom prst="rect">
            <a:avLst/>
          </a:prstGeom>
          <a:effectLst>
            <a:outerShdw blurRad="50800" dist="38100" dir="2700000" algn="tl" rotWithShape="0">
              <a:prstClr val="black">
                <a:alpha val="40000"/>
              </a:prstClr>
            </a:outerShdw>
          </a:effectLst>
        </p:spPr>
      </p:pic>
      <p:pic>
        <p:nvPicPr>
          <p:cNvPr id="518" name="Graphique 517" descr="Requin">
            <a:extLst>
              <a:ext uri="{FF2B5EF4-FFF2-40B4-BE49-F238E27FC236}">
                <a16:creationId xmlns:a16="http://schemas.microsoft.com/office/drawing/2014/main" id="{A7579A27-9877-40B2-A343-E7F057AC329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59045" y="9299290"/>
            <a:ext cx="432000" cy="432000"/>
          </a:xfrm>
          <a:prstGeom prst="rect">
            <a:avLst/>
          </a:prstGeom>
          <a:effectLst>
            <a:outerShdw blurRad="50800" dist="38100" dir="2700000" algn="tl" rotWithShape="0">
              <a:prstClr val="black">
                <a:alpha val="40000"/>
              </a:prstClr>
            </a:outerShdw>
          </a:effectLst>
        </p:spPr>
      </p:pic>
      <p:pic>
        <p:nvPicPr>
          <p:cNvPr id="519" name="Graphique 518" descr="Requin">
            <a:extLst>
              <a:ext uri="{FF2B5EF4-FFF2-40B4-BE49-F238E27FC236}">
                <a16:creationId xmlns:a16="http://schemas.microsoft.com/office/drawing/2014/main" id="{4380064B-2EEF-4708-93BE-55E9B2B1DC2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6366" y="9283210"/>
            <a:ext cx="432000" cy="432000"/>
          </a:xfrm>
          <a:prstGeom prst="rect">
            <a:avLst/>
          </a:prstGeom>
          <a:effectLst>
            <a:outerShdw blurRad="50800" dist="38100" dir="2700000" algn="tl" rotWithShape="0">
              <a:prstClr val="black">
                <a:alpha val="40000"/>
              </a:prstClr>
            </a:outerShdw>
          </a:effectLst>
        </p:spPr>
      </p:pic>
      <p:pic>
        <p:nvPicPr>
          <p:cNvPr id="520" name="Graphique 519" descr="Requin">
            <a:extLst>
              <a:ext uri="{FF2B5EF4-FFF2-40B4-BE49-F238E27FC236}">
                <a16:creationId xmlns:a16="http://schemas.microsoft.com/office/drawing/2014/main" id="{4CE5505D-2B0D-4C00-B48B-46EC55D189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9207" y="9289918"/>
            <a:ext cx="432000" cy="432000"/>
          </a:xfrm>
          <a:prstGeom prst="rect">
            <a:avLst/>
          </a:prstGeom>
          <a:effectLst>
            <a:outerShdw blurRad="50800" dist="38100" dir="2700000" algn="tl" rotWithShape="0">
              <a:prstClr val="black">
                <a:alpha val="40000"/>
              </a:prstClr>
            </a:outerShdw>
          </a:effectLst>
        </p:spPr>
      </p:pic>
      <p:pic>
        <p:nvPicPr>
          <p:cNvPr id="521" name="Graphique 520" descr="Requin">
            <a:extLst>
              <a:ext uri="{FF2B5EF4-FFF2-40B4-BE49-F238E27FC236}">
                <a16:creationId xmlns:a16="http://schemas.microsoft.com/office/drawing/2014/main" id="{ED3A7FC0-C429-4EF9-9355-F6E632D50BE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86528" y="9273838"/>
            <a:ext cx="432000" cy="432000"/>
          </a:xfrm>
          <a:prstGeom prst="rect">
            <a:avLst/>
          </a:prstGeom>
          <a:effectLst>
            <a:outerShdw blurRad="50800" dist="38100" dir="2700000" algn="tl" rotWithShape="0">
              <a:prstClr val="black">
                <a:alpha val="40000"/>
              </a:prstClr>
            </a:outerShdw>
          </a:effectLst>
        </p:spPr>
      </p:pic>
      <p:pic>
        <p:nvPicPr>
          <p:cNvPr id="522" name="Graphique 521" descr="Requin">
            <a:extLst>
              <a:ext uri="{FF2B5EF4-FFF2-40B4-BE49-F238E27FC236}">
                <a16:creationId xmlns:a16="http://schemas.microsoft.com/office/drawing/2014/main" id="{C485FCC8-43C1-4983-BE3B-E6FF63BB716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4861" y="9289577"/>
            <a:ext cx="432000" cy="432000"/>
          </a:xfrm>
          <a:prstGeom prst="rect">
            <a:avLst/>
          </a:prstGeom>
          <a:effectLst>
            <a:outerShdw blurRad="50800" dist="38100" dir="2700000" algn="tl" rotWithShape="0">
              <a:prstClr val="black">
                <a:alpha val="40000"/>
              </a:prstClr>
            </a:outerShdw>
          </a:effectLst>
        </p:spPr>
      </p:pic>
      <p:pic>
        <p:nvPicPr>
          <p:cNvPr id="523" name="Graphique 522" descr="Requin">
            <a:extLst>
              <a:ext uri="{FF2B5EF4-FFF2-40B4-BE49-F238E27FC236}">
                <a16:creationId xmlns:a16="http://schemas.microsoft.com/office/drawing/2014/main" id="{5EC3A73D-8D92-4861-894E-24C9BABDC66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62182" y="9273497"/>
            <a:ext cx="432000" cy="432000"/>
          </a:xfrm>
          <a:prstGeom prst="rect">
            <a:avLst/>
          </a:prstGeom>
          <a:effectLst>
            <a:outerShdw blurRad="50800" dist="38100" dir="2700000" algn="tl" rotWithShape="0">
              <a:prstClr val="black">
                <a:alpha val="40000"/>
              </a:prstClr>
            </a:outerShdw>
          </a:effectLst>
        </p:spPr>
      </p:pic>
      <p:pic>
        <p:nvPicPr>
          <p:cNvPr id="524" name="Graphique 523" descr="Requin">
            <a:extLst>
              <a:ext uri="{FF2B5EF4-FFF2-40B4-BE49-F238E27FC236}">
                <a16:creationId xmlns:a16="http://schemas.microsoft.com/office/drawing/2014/main" id="{C43ACDB4-4B18-45B1-AB41-10CC76D2BB9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53145" y="9289577"/>
            <a:ext cx="432000" cy="432000"/>
          </a:xfrm>
          <a:prstGeom prst="rect">
            <a:avLst/>
          </a:prstGeom>
          <a:effectLst>
            <a:outerShdw blurRad="50800" dist="38100" dir="2700000" algn="tl" rotWithShape="0">
              <a:prstClr val="black">
                <a:alpha val="40000"/>
              </a:prstClr>
            </a:outerShdw>
          </a:effectLst>
        </p:spPr>
      </p:pic>
      <p:pic>
        <p:nvPicPr>
          <p:cNvPr id="525" name="Graphique 524" descr="Requin">
            <a:extLst>
              <a:ext uri="{FF2B5EF4-FFF2-40B4-BE49-F238E27FC236}">
                <a16:creationId xmlns:a16="http://schemas.microsoft.com/office/drawing/2014/main" id="{60D42407-9526-41EA-BEF1-DC78F9EC4C5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60466" y="9273497"/>
            <a:ext cx="432000" cy="432000"/>
          </a:xfrm>
          <a:prstGeom prst="rect">
            <a:avLst/>
          </a:prstGeom>
          <a:effectLst>
            <a:outerShdw blurRad="50800" dist="38100" dir="2700000" algn="tl" rotWithShape="0">
              <a:prstClr val="black">
                <a:alpha val="40000"/>
              </a:prstClr>
            </a:outerShdw>
          </a:effectLst>
        </p:spPr>
      </p:pic>
      <p:pic>
        <p:nvPicPr>
          <p:cNvPr id="526" name="Graphique 525" descr="Requin">
            <a:extLst>
              <a:ext uri="{FF2B5EF4-FFF2-40B4-BE49-F238E27FC236}">
                <a16:creationId xmlns:a16="http://schemas.microsoft.com/office/drawing/2014/main" id="{5D310DCB-1965-45ED-9E1D-1A7489485BF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148" y="9272107"/>
            <a:ext cx="432000" cy="432000"/>
          </a:xfrm>
          <a:prstGeom prst="rect">
            <a:avLst/>
          </a:prstGeom>
          <a:effectLst>
            <a:outerShdw blurRad="50800" dist="38100" dir="2700000" algn="tl" rotWithShape="0">
              <a:prstClr val="black">
                <a:alpha val="40000"/>
              </a:prstClr>
            </a:outerShdw>
          </a:effectLst>
        </p:spPr>
      </p:pic>
      <p:pic>
        <p:nvPicPr>
          <p:cNvPr id="548" name="Graphique 547" descr="Requin">
            <a:extLst>
              <a:ext uri="{FF2B5EF4-FFF2-40B4-BE49-F238E27FC236}">
                <a16:creationId xmlns:a16="http://schemas.microsoft.com/office/drawing/2014/main" id="{AFC01DBB-FD45-4504-8EC3-9F4AE869FDA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0111" y="9714663"/>
            <a:ext cx="432000" cy="432000"/>
          </a:xfrm>
          <a:prstGeom prst="rect">
            <a:avLst/>
          </a:prstGeom>
          <a:effectLst>
            <a:outerShdw blurRad="50800" dist="38100" dir="2700000" algn="tl" rotWithShape="0">
              <a:prstClr val="black">
                <a:alpha val="40000"/>
              </a:prstClr>
            </a:outerShdw>
          </a:effectLst>
        </p:spPr>
      </p:pic>
      <p:pic>
        <p:nvPicPr>
          <p:cNvPr id="549" name="Graphique 548" descr="Requin">
            <a:extLst>
              <a:ext uri="{FF2B5EF4-FFF2-40B4-BE49-F238E27FC236}">
                <a16:creationId xmlns:a16="http://schemas.microsoft.com/office/drawing/2014/main" id="{FE34C7BF-BD33-4F4F-983A-87824EAFE6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27432" y="9698583"/>
            <a:ext cx="432000" cy="432000"/>
          </a:xfrm>
          <a:prstGeom prst="rect">
            <a:avLst/>
          </a:prstGeom>
          <a:effectLst>
            <a:outerShdw blurRad="50800" dist="38100" dir="2700000" algn="tl" rotWithShape="0">
              <a:prstClr val="black">
                <a:alpha val="40000"/>
              </a:prstClr>
            </a:outerShdw>
          </a:effectLst>
        </p:spPr>
      </p:pic>
      <p:pic>
        <p:nvPicPr>
          <p:cNvPr id="550" name="Graphique 549" descr="Requin">
            <a:extLst>
              <a:ext uri="{FF2B5EF4-FFF2-40B4-BE49-F238E27FC236}">
                <a16:creationId xmlns:a16="http://schemas.microsoft.com/office/drawing/2014/main" id="{223A8BFC-E777-48C2-B3CA-4F2F50B31D9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0687" y="9734703"/>
            <a:ext cx="432000" cy="432000"/>
          </a:xfrm>
          <a:prstGeom prst="rect">
            <a:avLst/>
          </a:prstGeom>
          <a:effectLst>
            <a:outerShdw blurRad="50800" dist="38100" dir="2700000" algn="tl" rotWithShape="0">
              <a:prstClr val="black">
                <a:alpha val="40000"/>
              </a:prstClr>
            </a:outerShdw>
          </a:effectLst>
        </p:spPr>
      </p:pic>
      <p:pic>
        <p:nvPicPr>
          <p:cNvPr id="551" name="Graphique 550" descr="Requin">
            <a:extLst>
              <a:ext uri="{FF2B5EF4-FFF2-40B4-BE49-F238E27FC236}">
                <a16:creationId xmlns:a16="http://schemas.microsoft.com/office/drawing/2014/main" id="{01C39F08-BD02-4FB8-87B4-11F8AFE6D19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18008" y="9718623"/>
            <a:ext cx="432000" cy="432000"/>
          </a:xfrm>
          <a:prstGeom prst="rect">
            <a:avLst/>
          </a:prstGeom>
          <a:effectLst>
            <a:outerShdw blurRad="50800" dist="38100" dir="2700000" algn="tl" rotWithShape="0">
              <a:prstClr val="black">
                <a:alpha val="40000"/>
              </a:prstClr>
            </a:outerShdw>
          </a:effectLst>
        </p:spPr>
      </p:pic>
      <p:pic>
        <p:nvPicPr>
          <p:cNvPr id="552" name="Graphique 551" descr="Requin">
            <a:extLst>
              <a:ext uri="{FF2B5EF4-FFF2-40B4-BE49-F238E27FC236}">
                <a16:creationId xmlns:a16="http://schemas.microsoft.com/office/drawing/2014/main" id="{402E9557-F509-4D52-9E5D-4871DADBDB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0849" y="9725331"/>
            <a:ext cx="432000" cy="432000"/>
          </a:xfrm>
          <a:prstGeom prst="rect">
            <a:avLst/>
          </a:prstGeom>
          <a:effectLst>
            <a:outerShdw blurRad="50800" dist="38100" dir="2700000" algn="tl" rotWithShape="0">
              <a:prstClr val="black">
                <a:alpha val="40000"/>
              </a:prstClr>
            </a:outerShdw>
          </a:effectLst>
        </p:spPr>
      </p:pic>
      <p:pic>
        <p:nvPicPr>
          <p:cNvPr id="553" name="Graphique 552" descr="Requin">
            <a:extLst>
              <a:ext uri="{FF2B5EF4-FFF2-40B4-BE49-F238E27FC236}">
                <a16:creationId xmlns:a16="http://schemas.microsoft.com/office/drawing/2014/main" id="{271D281E-281F-4FF9-8CA7-5F3F551F14D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38170" y="9709251"/>
            <a:ext cx="432000" cy="432000"/>
          </a:xfrm>
          <a:prstGeom prst="rect">
            <a:avLst/>
          </a:prstGeom>
          <a:effectLst>
            <a:outerShdw blurRad="50800" dist="38100" dir="2700000" algn="tl" rotWithShape="0">
              <a:prstClr val="black">
                <a:alpha val="40000"/>
              </a:prstClr>
            </a:outerShdw>
          </a:effectLst>
        </p:spPr>
      </p:pic>
      <p:pic>
        <p:nvPicPr>
          <p:cNvPr id="554" name="Graphique 553" descr="Requin">
            <a:extLst>
              <a:ext uri="{FF2B5EF4-FFF2-40B4-BE49-F238E27FC236}">
                <a16:creationId xmlns:a16="http://schemas.microsoft.com/office/drawing/2014/main" id="{614B11B0-6317-41DB-BC39-9429D30F3A9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06503" y="9724990"/>
            <a:ext cx="432000" cy="432000"/>
          </a:xfrm>
          <a:prstGeom prst="rect">
            <a:avLst/>
          </a:prstGeom>
          <a:effectLst>
            <a:outerShdw blurRad="50800" dist="38100" dir="2700000" algn="tl" rotWithShape="0">
              <a:prstClr val="black">
                <a:alpha val="40000"/>
              </a:prstClr>
            </a:outerShdw>
          </a:effectLst>
        </p:spPr>
      </p:pic>
      <p:pic>
        <p:nvPicPr>
          <p:cNvPr id="555" name="Graphique 554" descr="Requin">
            <a:extLst>
              <a:ext uri="{FF2B5EF4-FFF2-40B4-BE49-F238E27FC236}">
                <a16:creationId xmlns:a16="http://schemas.microsoft.com/office/drawing/2014/main" id="{2CC9919F-EFC0-4D3C-9FFD-FF5B3EB4E4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3824" y="9708910"/>
            <a:ext cx="432000" cy="432000"/>
          </a:xfrm>
          <a:prstGeom prst="rect">
            <a:avLst/>
          </a:prstGeom>
          <a:effectLst>
            <a:outerShdw blurRad="50800" dist="38100" dir="2700000" algn="tl" rotWithShape="0">
              <a:prstClr val="black">
                <a:alpha val="40000"/>
              </a:prstClr>
            </a:outerShdw>
          </a:effectLst>
        </p:spPr>
      </p:pic>
      <p:pic>
        <p:nvPicPr>
          <p:cNvPr id="556" name="Graphique 555" descr="Requin">
            <a:extLst>
              <a:ext uri="{FF2B5EF4-FFF2-40B4-BE49-F238E27FC236}">
                <a16:creationId xmlns:a16="http://schemas.microsoft.com/office/drawing/2014/main" id="{656B1F19-C280-4D74-A4BB-2DAFAA569D7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04787" y="9724990"/>
            <a:ext cx="432000" cy="432000"/>
          </a:xfrm>
          <a:prstGeom prst="rect">
            <a:avLst/>
          </a:prstGeom>
          <a:effectLst>
            <a:outerShdw blurRad="50800" dist="38100" dir="2700000" algn="tl" rotWithShape="0">
              <a:prstClr val="black">
                <a:alpha val="40000"/>
              </a:prstClr>
            </a:outerShdw>
          </a:effectLst>
        </p:spPr>
      </p:pic>
      <p:pic>
        <p:nvPicPr>
          <p:cNvPr id="557" name="Graphique 556" descr="Requin">
            <a:extLst>
              <a:ext uri="{FF2B5EF4-FFF2-40B4-BE49-F238E27FC236}">
                <a16:creationId xmlns:a16="http://schemas.microsoft.com/office/drawing/2014/main" id="{924EADE9-74EC-4A22-BC7D-6E24AE69A31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12108" y="9708910"/>
            <a:ext cx="432000" cy="432000"/>
          </a:xfrm>
          <a:prstGeom prst="rect">
            <a:avLst/>
          </a:prstGeom>
          <a:effectLst>
            <a:outerShdw blurRad="50800" dist="38100" dir="2700000" algn="tl" rotWithShape="0">
              <a:prstClr val="black">
                <a:alpha val="40000"/>
              </a:prstClr>
            </a:outerShdw>
          </a:effectLst>
        </p:spPr>
      </p:pic>
      <p:pic>
        <p:nvPicPr>
          <p:cNvPr id="558" name="Graphique 557" descr="Requin">
            <a:extLst>
              <a:ext uri="{FF2B5EF4-FFF2-40B4-BE49-F238E27FC236}">
                <a16:creationId xmlns:a16="http://schemas.microsoft.com/office/drawing/2014/main" id="{BA3C603F-C232-46FE-A1CA-912DA1E98AC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78312" y="10142469"/>
            <a:ext cx="432000" cy="432000"/>
          </a:xfrm>
          <a:prstGeom prst="rect">
            <a:avLst/>
          </a:prstGeom>
          <a:effectLst>
            <a:outerShdw blurRad="50800" dist="38100" dir="2700000" algn="tl" rotWithShape="0">
              <a:prstClr val="black">
                <a:alpha val="40000"/>
              </a:prstClr>
            </a:outerShdw>
          </a:effectLst>
        </p:spPr>
      </p:pic>
      <p:pic>
        <p:nvPicPr>
          <p:cNvPr id="559" name="Graphique 558" descr="Requin">
            <a:extLst>
              <a:ext uri="{FF2B5EF4-FFF2-40B4-BE49-F238E27FC236}">
                <a16:creationId xmlns:a16="http://schemas.microsoft.com/office/drawing/2014/main" id="{717F6081-830E-4330-9B57-9DD56C1C4BE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5633" y="10126389"/>
            <a:ext cx="432000" cy="432000"/>
          </a:xfrm>
          <a:prstGeom prst="rect">
            <a:avLst/>
          </a:prstGeom>
          <a:effectLst>
            <a:outerShdw blurRad="50800" dist="38100" dir="2700000" algn="tl" rotWithShape="0">
              <a:prstClr val="black">
                <a:alpha val="40000"/>
              </a:prstClr>
            </a:outerShdw>
          </a:effectLst>
        </p:spPr>
      </p:pic>
      <p:pic>
        <p:nvPicPr>
          <p:cNvPr id="560" name="Graphique 559" descr="Requin">
            <a:extLst>
              <a:ext uri="{FF2B5EF4-FFF2-40B4-BE49-F238E27FC236}">
                <a16:creationId xmlns:a16="http://schemas.microsoft.com/office/drawing/2014/main" id="{484F0D57-1493-4A2C-87D8-34A80CB45EF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68888" y="10162509"/>
            <a:ext cx="432000" cy="432000"/>
          </a:xfrm>
          <a:prstGeom prst="rect">
            <a:avLst/>
          </a:prstGeom>
          <a:effectLst>
            <a:outerShdw blurRad="50800" dist="38100" dir="2700000" algn="tl" rotWithShape="0">
              <a:prstClr val="black">
                <a:alpha val="40000"/>
              </a:prstClr>
            </a:outerShdw>
          </a:effectLst>
        </p:spPr>
      </p:pic>
      <p:pic>
        <p:nvPicPr>
          <p:cNvPr id="561" name="Graphique 560" descr="Requin">
            <a:extLst>
              <a:ext uri="{FF2B5EF4-FFF2-40B4-BE49-F238E27FC236}">
                <a16:creationId xmlns:a16="http://schemas.microsoft.com/office/drawing/2014/main" id="{D87F0224-7A02-4BE8-8149-F3E670F1CBF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76209" y="10146429"/>
            <a:ext cx="432000" cy="432000"/>
          </a:xfrm>
          <a:prstGeom prst="rect">
            <a:avLst/>
          </a:prstGeom>
          <a:effectLst>
            <a:outerShdw blurRad="50800" dist="38100" dir="2700000" algn="tl" rotWithShape="0">
              <a:prstClr val="black">
                <a:alpha val="40000"/>
              </a:prstClr>
            </a:outerShdw>
          </a:effectLst>
        </p:spPr>
      </p:pic>
      <p:pic>
        <p:nvPicPr>
          <p:cNvPr id="562" name="Graphique 561" descr="Requin">
            <a:extLst>
              <a:ext uri="{FF2B5EF4-FFF2-40B4-BE49-F238E27FC236}">
                <a16:creationId xmlns:a16="http://schemas.microsoft.com/office/drawing/2014/main" id="{E38A759B-A8A0-45D0-B723-9D127954F2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9050" y="10153137"/>
            <a:ext cx="432000" cy="432000"/>
          </a:xfrm>
          <a:prstGeom prst="rect">
            <a:avLst/>
          </a:prstGeom>
          <a:effectLst>
            <a:outerShdw blurRad="50800" dist="38100" dir="2700000" algn="tl" rotWithShape="0">
              <a:prstClr val="black">
                <a:alpha val="40000"/>
              </a:prstClr>
            </a:outerShdw>
          </a:effectLst>
        </p:spPr>
      </p:pic>
      <p:pic>
        <p:nvPicPr>
          <p:cNvPr id="563" name="Graphique 562" descr="Requin">
            <a:extLst>
              <a:ext uri="{FF2B5EF4-FFF2-40B4-BE49-F238E27FC236}">
                <a16:creationId xmlns:a16="http://schemas.microsoft.com/office/drawing/2014/main" id="{68C9439E-FAC1-4EFB-91C2-1F8516FB6E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96371" y="10137057"/>
            <a:ext cx="432000" cy="432000"/>
          </a:xfrm>
          <a:prstGeom prst="rect">
            <a:avLst/>
          </a:prstGeom>
          <a:effectLst>
            <a:outerShdw blurRad="50800" dist="38100" dir="2700000" algn="tl" rotWithShape="0">
              <a:prstClr val="black">
                <a:alpha val="40000"/>
              </a:prstClr>
            </a:outerShdw>
          </a:effectLst>
        </p:spPr>
      </p:pic>
      <p:pic>
        <p:nvPicPr>
          <p:cNvPr id="564" name="Graphique 563" descr="Requin">
            <a:extLst>
              <a:ext uri="{FF2B5EF4-FFF2-40B4-BE49-F238E27FC236}">
                <a16:creationId xmlns:a16="http://schemas.microsoft.com/office/drawing/2014/main" id="{6D21576B-5C80-4E97-B2EA-83A45943CEC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64704" y="10152796"/>
            <a:ext cx="432000" cy="432000"/>
          </a:xfrm>
          <a:prstGeom prst="rect">
            <a:avLst/>
          </a:prstGeom>
          <a:effectLst>
            <a:outerShdw blurRad="50800" dist="38100" dir="2700000" algn="tl" rotWithShape="0">
              <a:prstClr val="black">
                <a:alpha val="40000"/>
              </a:prstClr>
            </a:outerShdw>
          </a:effectLst>
        </p:spPr>
      </p:pic>
      <p:pic>
        <p:nvPicPr>
          <p:cNvPr id="565" name="Graphique 564" descr="Requin">
            <a:extLst>
              <a:ext uri="{FF2B5EF4-FFF2-40B4-BE49-F238E27FC236}">
                <a16:creationId xmlns:a16="http://schemas.microsoft.com/office/drawing/2014/main" id="{69D4E977-7226-4CD7-ABF4-85D60CA623E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2025" y="10136716"/>
            <a:ext cx="432000" cy="432000"/>
          </a:xfrm>
          <a:prstGeom prst="rect">
            <a:avLst/>
          </a:prstGeom>
          <a:effectLst>
            <a:outerShdw blurRad="50800" dist="38100" dir="2700000" algn="tl" rotWithShape="0">
              <a:prstClr val="black">
                <a:alpha val="40000"/>
              </a:prstClr>
            </a:outerShdw>
          </a:effectLst>
        </p:spPr>
      </p:pic>
      <p:pic>
        <p:nvPicPr>
          <p:cNvPr id="566" name="Graphique 565" descr="Requin">
            <a:extLst>
              <a:ext uri="{FF2B5EF4-FFF2-40B4-BE49-F238E27FC236}">
                <a16:creationId xmlns:a16="http://schemas.microsoft.com/office/drawing/2014/main" id="{9D265438-BB93-44BA-AB54-C8A1CD290BE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62988" y="10152796"/>
            <a:ext cx="432000" cy="432000"/>
          </a:xfrm>
          <a:prstGeom prst="rect">
            <a:avLst/>
          </a:prstGeom>
          <a:effectLst>
            <a:outerShdw blurRad="50800" dist="38100" dir="2700000" algn="tl" rotWithShape="0">
              <a:prstClr val="black">
                <a:alpha val="40000"/>
              </a:prstClr>
            </a:outerShdw>
          </a:effectLst>
        </p:spPr>
      </p:pic>
      <p:pic>
        <p:nvPicPr>
          <p:cNvPr id="567" name="Graphique 566" descr="Requin">
            <a:extLst>
              <a:ext uri="{FF2B5EF4-FFF2-40B4-BE49-F238E27FC236}">
                <a16:creationId xmlns:a16="http://schemas.microsoft.com/office/drawing/2014/main" id="{24DD4E43-925A-4F04-8FF6-A5B492B5A8F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70309" y="10136716"/>
            <a:ext cx="432000" cy="432000"/>
          </a:xfrm>
          <a:prstGeom prst="rect">
            <a:avLst/>
          </a:prstGeom>
          <a:effectLst>
            <a:outerShdw blurRad="50800" dist="38100" dir="2700000" algn="tl" rotWithShape="0">
              <a:prstClr val="black">
                <a:alpha val="40000"/>
              </a:prstClr>
            </a:outerShdw>
          </a:effectLst>
        </p:spPr>
      </p:pic>
      <p:pic>
        <p:nvPicPr>
          <p:cNvPr id="568" name="Graphique 567" descr="Requin">
            <a:extLst>
              <a:ext uri="{FF2B5EF4-FFF2-40B4-BE49-F238E27FC236}">
                <a16:creationId xmlns:a16="http://schemas.microsoft.com/office/drawing/2014/main" id="{90B000A8-6B03-4276-BC0C-396D3C2ED37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0991" y="10135326"/>
            <a:ext cx="432000" cy="432000"/>
          </a:xfrm>
          <a:prstGeom prst="rect">
            <a:avLst/>
          </a:prstGeom>
          <a:effectLst>
            <a:outerShdw blurRad="50800" dist="38100" dir="2700000" algn="tl" rotWithShape="0">
              <a:prstClr val="black">
                <a:alpha val="40000"/>
              </a:prstClr>
            </a:outerShdw>
          </a:effectLst>
        </p:spPr>
      </p:pic>
      <p:sp>
        <p:nvSpPr>
          <p:cNvPr id="202" name="Rectangle 201">
            <a:extLst>
              <a:ext uri="{FF2B5EF4-FFF2-40B4-BE49-F238E27FC236}">
                <a16:creationId xmlns:a16="http://schemas.microsoft.com/office/drawing/2014/main" id="{AF3596A4-0C30-48D5-B9D8-174E0DE796DF}"/>
              </a:ext>
            </a:extLst>
          </p:cNvPr>
          <p:cNvSpPr/>
          <p:nvPr/>
        </p:nvSpPr>
        <p:spPr>
          <a:xfrm>
            <a:off x="-4354" y="463909"/>
            <a:ext cx="14575064" cy="37210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3" name="ZoneTexte 202">
            <a:extLst>
              <a:ext uri="{FF2B5EF4-FFF2-40B4-BE49-F238E27FC236}">
                <a16:creationId xmlns:a16="http://schemas.microsoft.com/office/drawing/2014/main" id="{9F8041B0-A07F-4019-B86F-C9985C01DF78}"/>
              </a:ext>
            </a:extLst>
          </p:cNvPr>
          <p:cNvSpPr txBox="1"/>
          <p:nvPr/>
        </p:nvSpPr>
        <p:spPr>
          <a:xfrm>
            <a:off x="-26126" y="641573"/>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204" name="ZoneTexte 203">
            <a:extLst>
              <a:ext uri="{FF2B5EF4-FFF2-40B4-BE49-F238E27FC236}">
                <a16:creationId xmlns:a16="http://schemas.microsoft.com/office/drawing/2014/main" id="{D287885B-3CA7-44ED-A51D-EB7FE34CAEF4}"/>
              </a:ext>
            </a:extLst>
          </p:cNvPr>
          <p:cNvSpPr txBox="1"/>
          <p:nvPr/>
        </p:nvSpPr>
        <p:spPr>
          <a:xfrm>
            <a:off x="625801" y="1065131"/>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205" name="ZoneTexte 204">
            <a:extLst>
              <a:ext uri="{FF2B5EF4-FFF2-40B4-BE49-F238E27FC236}">
                <a16:creationId xmlns:a16="http://schemas.microsoft.com/office/drawing/2014/main" id="{68B3851D-D5E7-4E1C-8D0E-9256256F960A}"/>
              </a:ext>
            </a:extLst>
          </p:cNvPr>
          <p:cNvSpPr txBox="1"/>
          <p:nvPr/>
        </p:nvSpPr>
        <p:spPr>
          <a:xfrm>
            <a:off x="-40392" y="1509787"/>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206" name="ZoneTexte 205">
            <a:extLst>
              <a:ext uri="{FF2B5EF4-FFF2-40B4-BE49-F238E27FC236}">
                <a16:creationId xmlns:a16="http://schemas.microsoft.com/office/drawing/2014/main" id="{60722F0E-74C4-4074-A2FA-DE6E0634AE0B}"/>
              </a:ext>
            </a:extLst>
          </p:cNvPr>
          <p:cNvSpPr txBox="1"/>
          <p:nvPr/>
        </p:nvSpPr>
        <p:spPr>
          <a:xfrm>
            <a:off x="611535" y="1933345"/>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207" name="ZoneTexte 206">
            <a:extLst>
              <a:ext uri="{FF2B5EF4-FFF2-40B4-BE49-F238E27FC236}">
                <a16:creationId xmlns:a16="http://schemas.microsoft.com/office/drawing/2014/main" id="{96103813-5468-43ED-9064-5539DF8D5A77}"/>
              </a:ext>
            </a:extLst>
          </p:cNvPr>
          <p:cNvSpPr txBox="1"/>
          <p:nvPr/>
        </p:nvSpPr>
        <p:spPr>
          <a:xfrm>
            <a:off x="-16860" y="2441479"/>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208" name="ZoneTexte 207">
            <a:extLst>
              <a:ext uri="{FF2B5EF4-FFF2-40B4-BE49-F238E27FC236}">
                <a16:creationId xmlns:a16="http://schemas.microsoft.com/office/drawing/2014/main" id="{44BE86DB-ED7C-4B48-905D-C4B606196761}"/>
              </a:ext>
            </a:extLst>
          </p:cNvPr>
          <p:cNvSpPr txBox="1"/>
          <p:nvPr/>
        </p:nvSpPr>
        <p:spPr>
          <a:xfrm>
            <a:off x="635067" y="286503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209" name="ZoneTexte 208">
            <a:extLst>
              <a:ext uri="{FF2B5EF4-FFF2-40B4-BE49-F238E27FC236}">
                <a16:creationId xmlns:a16="http://schemas.microsoft.com/office/drawing/2014/main" id="{2D03D16B-AF9C-48CF-996D-C6EA74DC3498}"/>
              </a:ext>
            </a:extLst>
          </p:cNvPr>
          <p:cNvSpPr txBox="1"/>
          <p:nvPr/>
        </p:nvSpPr>
        <p:spPr>
          <a:xfrm>
            <a:off x="-31126" y="3309693"/>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210" name="ZoneTexte 209">
            <a:extLst>
              <a:ext uri="{FF2B5EF4-FFF2-40B4-BE49-F238E27FC236}">
                <a16:creationId xmlns:a16="http://schemas.microsoft.com/office/drawing/2014/main" id="{E47AA922-654D-4356-8EC4-905FE02CB993}"/>
              </a:ext>
            </a:extLst>
          </p:cNvPr>
          <p:cNvSpPr txBox="1"/>
          <p:nvPr/>
        </p:nvSpPr>
        <p:spPr>
          <a:xfrm>
            <a:off x="620801" y="3733251"/>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211" name="Graphique 210" descr="Requin">
            <a:extLst>
              <a:ext uri="{FF2B5EF4-FFF2-40B4-BE49-F238E27FC236}">
                <a16:creationId xmlns:a16="http://schemas.microsoft.com/office/drawing/2014/main" id="{8359F120-83FB-4043-8C2F-DE5E8B6FCF6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0268" y="572930"/>
            <a:ext cx="432000" cy="432000"/>
          </a:xfrm>
          <a:prstGeom prst="rect">
            <a:avLst/>
          </a:prstGeom>
          <a:effectLst>
            <a:outerShdw blurRad="50800" dist="38100" dir="2700000" algn="tl" rotWithShape="0">
              <a:prstClr val="black">
                <a:alpha val="40000"/>
              </a:prstClr>
            </a:outerShdw>
          </a:effectLst>
        </p:spPr>
      </p:pic>
      <p:pic>
        <p:nvPicPr>
          <p:cNvPr id="212" name="Graphique 211" descr="Requin">
            <a:extLst>
              <a:ext uri="{FF2B5EF4-FFF2-40B4-BE49-F238E27FC236}">
                <a16:creationId xmlns:a16="http://schemas.microsoft.com/office/drawing/2014/main" id="{49431F8B-0465-4398-9F85-B9B8B9B4D0B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17589" y="556850"/>
            <a:ext cx="432000" cy="432000"/>
          </a:xfrm>
          <a:prstGeom prst="rect">
            <a:avLst/>
          </a:prstGeom>
          <a:effectLst>
            <a:outerShdw blurRad="50800" dist="38100" dir="2700000" algn="tl" rotWithShape="0">
              <a:prstClr val="black">
                <a:alpha val="40000"/>
              </a:prstClr>
            </a:outerShdw>
          </a:effectLst>
        </p:spPr>
      </p:pic>
      <p:pic>
        <p:nvPicPr>
          <p:cNvPr id="213" name="Graphique 212" descr="Requin">
            <a:extLst>
              <a:ext uri="{FF2B5EF4-FFF2-40B4-BE49-F238E27FC236}">
                <a16:creationId xmlns:a16="http://schemas.microsoft.com/office/drawing/2014/main" id="{BC932391-3FD4-4EBA-8271-606C7E815F4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0844" y="592970"/>
            <a:ext cx="432000" cy="432000"/>
          </a:xfrm>
          <a:prstGeom prst="rect">
            <a:avLst/>
          </a:prstGeom>
          <a:effectLst>
            <a:outerShdw blurRad="50800" dist="38100" dir="2700000" algn="tl" rotWithShape="0">
              <a:prstClr val="black">
                <a:alpha val="40000"/>
              </a:prstClr>
            </a:outerShdw>
          </a:effectLst>
        </p:spPr>
      </p:pic>
      <p:pic>
        <p:nvPicPr>
          <p:cNvPr id="214" name="Graphique 213" descr="Requin">
            <a:extLst>
              <a:ext uri="{FF2B5EF4-FFF2-40B4-BE49-F238E27FC236}">
                <a16:creationId xmlns:a16="http://schemas.microsoft.com/office/drawing/2014/main" id="{4451155D-B285-4FFB-A39F-75FF32C9C08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08165" y="576890"/>
            <a:ext cx="432000" cy="432000"/>
          </a:xfrm>
          <a:prstGeom prst="rect">
            <a:avLst/>
          </a:prstGeom>
          <a:effectLst>
            <a:outerShdw blurRad="50800" dist="38100" dir="2700000" algn="tl" rotWithShape="0">
              <a:prstClr val="black">
                <a:alpha val="40000"/>
              </a:prstClr>
            </a:outerShdw>
          </a:effectLst>
        </p:spPr>
      </p:pic>
      <p:pic>
        <p:nvPicPr>
          <p:cNvPr id="215" name="Graphique 214" descr="Requin">
            <a:extLst>
              <a:ext uri="{FF2B5EF4-FFF2-40B4-BE49-F238E27FC236}">
                <a16:creationId xmlns:a16="http://schemas.microsoft.com/office/drawing/2014/main" id="{6CA9C18C-9F0A-4E1C-A2B6-2640FD9B0F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21006" y="583598"/>
            <a:ext cx="432000" cy="432000"/>
          </a:xfrm>
          <a:prstGeom prst="rect">
            <a:avLst/>
          </a:prstGeom>
          <a:effectLst>
            <a:outerShdw blurRad="50800" dist="38100" dir="2700000" algn="tl" rotWithShape="0">
              <a:prstClr val="black">
                <a:alpha val="40000"/>
              </a:prstClr>
            </a:outerShdw>
          </a:effectLst>
        </p:spPr>
      </p:pic>
      <p:pic>
        <p:nvPicPr>
          <p:cNvPr id="216" name="Graphique 215" descr="Requin">
            <a:extLst>
              <a:ext uri="{FF2B5EF4-FFF2-40B4-BE49-F238E27FC236}">
                <a16:creationId xmlns:a16="http://schemas.microsoft.com/office/drawing/2014/main" id="{560A2CD1-669E-46C7-84FA-CC59A59806D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8327" y="567518"/>
            <a:ext cx="432000" cy="432000"/>
          </a:xfrm>
          <a:prstGeom prst="rect">
            <a:avLst/>
          </a:prstGeom>
          <a:effectLst>
            <a:outerShdw blurRad="50800" dist="38100" dir="2700000" algn="tl" rotWithShape="0">
              <a:prstClr val="black">
                <a:alpha val="40000"/>
              </a:prstClr>
            </a:outerShdw>
          </a:effectLst>
        </p:spPr>
      </p:pic>
      <p:pic>
        <p:nvPicPr>
          <p:cNvPr id="217" name="Graphique 216" descr="Requin">
            <a:extLst>
              <a:ext uri="{FF2B5EF4-FFF2-40B4-BE49-F238E27FC236}">
                <a16:creationId xmlns:a16="http://schemas.microsoft.com/office/drawing/2014/main" id="{D7E27259-7EEA-425A-9626-DCBCC9AC1E1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6660" y="583257"/>
            <a:ext cx="432000" cy="432000"/>
          </a:xfrm>
          <a:prstGeom prst="rect">
            <a:avLst/>
          </a:prstGeom>
          <a:effectLst>
            <a:outerShdw blurRad="50800" dist="38100" dir="2700000" algn="tl" rotWithShape="0">
              <a:prstClr val="black">
                <a:alpha val="40000"/>
              </a:prstClr>
            </a:outerShdw>
          </a:effectLst>
        </p:spPr>
      </p:pic>
      <p:pic>
        <p:nvPicPr>
          <p:cNvPr id="218" name="Graphique 217" descr="Requin">
            <a:extLst>
              <a:ext uri="{FF2B5EF4-FFF2-40B4-BE49-F238E27FC236}">
                <a16:creationId xmlns:a16="http://schemas.microsoft.com/office/drawing/2014/main" id="{C0E4BC2D-10B7-4ECA-95BA-0E964E310F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981" y="567177"/>
            <a:ext cx="432000" cy="432000"/>
          </a:xfrm>
          <a:prstGeom prst="rect">
            <a:avLst/>
          </a:prstGeom>
          <a:effectLst>
            <a:outerShdw blurRad="50800" dist="38100" dir="2700000" algn="tl" rotWithShape="0">
              <a:prstClr val="black">
                <a:alpha val="40000"/>
              </a:prstClr>
            </a:outerShdw>
          </a:effectLst>
        </p:spPr>
      </p:pic>
      <p:pic>
        <p:nvPicPr>
          <p:cNvPr id="219" name="Graphique 218" descr="Requin">
            <a:extLst>
              <a:ext uri="{FF2B5EF4-FFF2-40B4-BE49-F238E27FC236}">
                <a16:creationId xmlns:a16="http://schemas.microsoft.com/office/drawing/2014/main" id="{A22C8477-90B9-4569-B49D-753A7E1A623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94944" y="583257"/>
            <a:ext cx="432000" cy="432000"/>
          </a:xfrm>
          <a:prstGeom prst="rect">
            <a:avLst/>
          </a:prstGeom>
          <a:effectLst>
            <a:outerShdw blurRad="50800" dist="38100" dir="2700000" algn="tl" rotWithShape="0">
              <a:prstClr val="black">
                <a:alpha val="40000"/>
              </a:prstClr>
            </a:outerShdw>
          </a:effectLst>
        </p:spPr>
      </p:pic>
      <p:pic>
        <p:nvPicPr>
          <p:cNvPr id="220" name="Graphique 219" descr="Requin">
            <a:extLst>
              <a:ext uri="{FF2B5EF4-FFF2-40B4-BE49-F238E27FC236}">
                <a16:creationId xmlns:a16="http://schemas.microsoft.com/office/drawing/2014/main" id="{35568340-6687-4AFD-911F-6078F8839B9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02265" y="567177"/>
            <a:ext cx="432000" cy="432000"/>
          </a:xfrm>
          <a:prstGeom prst="rect">
            <a:avLst/>
          </a:prstGeom>
          <a:effectLst>
            <a:outerShdw blurRad="50800" dist="38100" dir="2700000" algn="tl" rotWithShape="0">
              <a:prstClr val="black">
                <a:alpha val="40000"/>
              </a:prstClr>
            </a:outerShdw>
          </a:effectLst>
        </p:spPr>
      </p:pic>
      <p:pic>
        <p:nvPicPr>
          <p:cNvPr id="221" name="Graphique 220" descr="Requin">
            <a:extLst>
              <a:ext uri="{FF2B5EF4-FFF2-40B4-BE49-F238E27FC236}">
                <a16:creationId xmlns:a16="http://schemas.microsoft.com/office/drawing/2014/main" id="{F2D5A053-C13E-434A-9447-3B7981E1FBA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8469" y="1000736"/>
            <a:ext cx="432000" cy="432000"/>
          </a:xfrm>
          <a:prstGeom prst="rect">
            <a:avLst/>
          </a:prstGeom>
          <a:effectLst>
            <a:outerShdw blurRad="50800" dist="38100" dir="2700000" algn="tl" rotWithShape="0">
              <a:prstClr val="black">
                <a:alpha val="40000"/>
              </a:prstClr>
            </a:outerShdw>
          </a:effectLst>
        </p:spPr>
      </p:pic>
      <p:pic>
        <p:nvPicPr>
          <p:cNvPr id="222" name="Graphique 221" descr="Requin">
            <a:extLst>
              <a:ext uri="{FF2B5EF4-FFF2-40B4-BE49-F238E27FC236}">
                <a16:creationId xmlns:a16="http://schemas.microsoft.com/office/drawing/2014/main" id="{C147165E-64B0-4CE7-8F17-4AE56768F9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5790" y="984656"/>
            <a:ext cx="432000" cy="432000"/>
          </a:xfrm>
          <a:prstGeom prst="rect">
            <a:avLst/>
          </a:prstGeom>
          <a:effectLst>
            <a:outerShdw blurRad="50800" dist="38100" dir="2700000" algn="tl" rotWithShape="0">
              <a:prstClr val="black">
                <a:alpha val="40000"/>
              </a:prstClr>
            </a:outerShdw>
          </a:effectLst>
        </p:spPr>
      </p:pic>
      <p:pic>
        <p:nvPicPr>
          <p:cNvPr id="223" name="Graphique 222" descr="Requin">
            <a:extLst>
              <a:ext uri="{FF2B5EF4-FFF2-40B4-BE49-F238E27FC236}">
                <a16:creationId xmlns:a16="http://schemas.microsoft.com/office/drawing/2014/main" id="{E17B70FB-85BC-460C-BC82-AF36B6BD229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59045" y="1020776"/>
            <a:ext cx="432000" cy="432000"/>
          </a:xfrm>
          <a:prstGeom prst="rect">
            <a:avLst/>
          </a:prstGeom>
          <a:effectLst>
            <a:outerShdw blurRad="50800" dist="38100" dir="2700000" algn="tl" rotWithShape="0">
              <a:prstClr val="black">
                <a:alpha val="40000"/>
              </a:prstClr>
            </a:outerShdw>
          </a:effectLst>
        </p:spPr>
      </p:pic>
      <p:pic>
        <p:nvPicPr>
          <p:cNvPr id="224" name="Graphique 223" descr="Requin">
            <a:extLst>
              <a:ext uri="{FF2B5EF4-FFF2-40B4-BE49-F238E27FC236}">
                <a16:creationId xmlns:a16="http://schemas.microsoft.com/office/drawing/2014/main" id="{AFAABC70-3F93-494C-BE9E-65632347F67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6366" y="1004696"/>
            <a:ext cx="432000" cy="432000"/>
          </a:xfrm>
          <a:prstGeom prst="rect">
            <a:avLst/>
          </a:prstGeom>
          <a:effectLst>
            <a:outerShdw blurRad="50800" dist="38100" dir="2700000" algn="tl" rotWithShape="0">
              <a:prstClr val="black">
                <a:alpha val="40000"/>
              </a:prstClr>
            </a:outerShdw>
          </a:effectLst>
        </p:spPr>
      </p:pic>
      <p:pic>
        <p:nvPicPr>
          <p:cNvPr id="225" name="Graphique 224" descr="Requin">
            <a:extLst>
              <a:ext uri="{FF2B5EF4-FFF2-40B4-BE49-F238E27FC236}">
                <a16:creationId xmlns:a16="http://schemas.microsoft.com/office/drawing/2014/main" id="{46070057-7880-473A-BCF4-004D15AA15A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9207" y="1011404"/>
            <a:ext cx="432000" cy="432000"/>
          </a:xfrm>
          <a:prstGeom prst="rect">
            <a:avLst/>
          </a:prstGeom>
          <a:effectLst>
            <a:outerShdw blurRad="50800" dist="38100" dir="2700000" algn="tl" rotWithShape="0">
              <a:prstClr val="black">
                <a:alpha val="40000"/>
              </a:prstClr>
            </a:outerShdw>
          </a:effectLst>
        </p:spPr>
      </p:pic>
      <p:pic>
        <p:nvPicPr>
          <p:cNvPr id="226" name="Graphique 225" descr="Requin">
            <a:extLst>
              <a:ext uri="{FF2B5EF4-FFF2-40B4-BE49-F238E27FC236}">
                <a16:creationId xmlns:a16="http://schemas.microsoft.com/office/drawing/2014/main" id="{AD73B720-64E8-461D-968F-4162408D96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86528" y="995324"/>
            <a:ext cx="432000" cy="432000"/>
          </a:xfrm>
          <a:prstGeom prst="rect">
            <a:avLst/>
          </a:prstGeom>
          <a:effectLst>
            <a:outerShdw blurRad="50800" dist="38100" dir="2700000" algn="tl" rotWithShape="0">
              <a:prstClr val="black">
                <a:alpha val="40000"/>
              </a:prstClr>
            </a:outerShdw>
          </a:effectLst>
        </p:spPr>
      </p:pic>
      <p:pic>
        <p:nvPicPr>
          <p:cNvPr id="227" name="Graphique 226" descr="Requin">
            <a:extLst>
              <a:ext uri="{FF2B5EF4-FFF2-40B4-BE49-F238E27FC236}">
                <a16:creationId xmlns:a16="http://schemas.microsoft.com/office/drawing/2014/main" id="{E0CE9988-3DA9-4367-B8B0-FF67BB08697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4861" y="1011063"/>
            <a:ext cx="432000" cy="432000"/>
          </a:xfrm>
          <a:prstGeom prst="rect">
            <a:avLst/>
          </a:prstGeom>
          <a:effectLst>
            <a:outerShdw blurRad="50800" dist="38100" dir="2700000" algn="tl" rotWithShape="0">
              <a:prstClr val="black">
                <a:alpha val="40000"/>
              </a:prstClr>
            </a:outerShdw>
          </a:effectLst>
        </p:spPr>
      </p:pic>
      <p:pic>
        <p:nvPicPr>
          <p:cNvPr id="228" name="Graphique 227" descr="Requin">
            <a:extLst>
              <a:ext uri="{FF2B5EF4-FFF2-40B4-BE49-F238E27FC236}">
                <a16:creationId xmlns:a16="http://schemas.microsoft.com/office/drawing/2014/main" id="{A5B53BFC-9B9A-4147-BEA8-07FFF655F2B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62182" y="994983"/>
            <a:ext cx="432000" cy="432000"/>
          </a:xfrm>
          <a:prstGeom prst="rect">
            <a:avLst/>
          </a:prstGeom>
          <a:effectLst>
            <a:outerShdw blurRad="50800" dist="38100" dir="2700000" algn="tl" rotWithShape="0">
              <a:prstClr val="black">
                <a:alpha val="40000"/>
              </a:prstClr>
            </a:outerShdw>
          </a:effectLst>
        </p:spPr>
      </p:pic>
      <p:pic>
        <p:nvPicPr>
          <p:cNvPr id="229" name="Graphique 228" descr="Requin">
            <a:extLst>
              <a:ext uri="{FF2B5EF4-FFF2-40B4-BE49-F238E27FC236}">
                <a16:creationId xmlns:a16="http://schemas.microsoft.com/office/drawing/2014/main" id="{31AC3616-C0D9-425D-BA5A-6EF1867848E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53145" y="1011063"/>
            <a:ext cx="432000" cy="432000"/>
          </a:xfrm>
          <a:prstGeom prst="rect">
            <a:avLst/>
          </a:prstGeom>
          <a:effectLst>
            <a:outerShdw blurRad="50800" dist="38100" dir="2700000" algn="tl" rotWithShape="0">
              <a:prstClr val="black">
                <a:alpha val="40000"/>
              </a:prstClr>
            </a:outerShdw>
          </a:effectLst>
        </p:spPr>
      </p:pic>
      <p:pic>
        <p:nvPicPr>
          <p:cNvPr id="230" name="Graphique 229" descr="Requin">
            <a:extLst>
              <a:ext uri="{FF2B5EF4-FFF2-40B4-BE49-F238E27FC236}">
                <a16:creationId xmlns:a16="http://schemas.microsoft.com/office/drawing/2014/main" id="{CA5ED18E-ED88-4BCE-A04E-3CCBA756BE5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60466" y="994983"/>
            <a:ext cx="432000" cy="432000"/>
          </a:xfrm>
          <a:prstGeom prst="rect">
            <a:avLst/>
          </a:prstGeom>
          <a:effectLst>
            <a:outerShdw blurRad="50800" dist="38100" dir="2700000" algn="tl" rotWithShape="0">
              <a:prstClr val="black">
                <a:alpha val="40000"/>
              </a:prstClr>
            </a:outerShdw>
          </a:effectLst>
        </p:spPr>
      </p:pic>
      <p:pic>
        <p:nvPicPr>
          <p:cNvPr id="231" name="Graphique 230" descr="Requin">
            <a:extLst>
              <a:ext uri="{FF2B5EF4-FFF2-40B4-BE49-F238E27FC236}">
                <a16:creationId xmlns:a16="http://schemas.microsoft.com/office/drawing/2014/main" id="{84E4D3CB-B03F-4F86-8A99-BAFBB3748BC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148" y="993593"/>
            <a:ext cx="432000" cy="432000"/>
          </a:xfrm>
          <a:prstGeom prst="rect">
            <a:avLst/>
          </a:prstGeom>
          <a:effectLst>
            <a:outerShdw blurRad="50800" dist="38100" dir="2700000" algn="tl" rotWithShape="0">
              <a:prstClr val="black">
                <a:alpha val="40000"/>
              </a:prstClr>
            </a:outerShdw>
          </a:effectLst>
        </p:spPr>
      </p:pic>
      <p:pic>
        <p:nvPicPr>
          <p:cNvPr id="232" name="Graphique 231" descr="Requin">
            <a:extLst>
              <a:ext uri="{FF2B5EF4-FFF2-40B4-BE49-F238E27FC236}">
                <a16:creationId xmlns:a16="http://schemas.microsoft.com/office/drawing/2014/main" id="{D79C27E6-BF05-42BC-BB77-CA91D691A90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0268" y="1420253"/>
            <a:ext cx="432000" cy="432000"/>
          </a:xfrm>
          <a:prstGeom prst="rect">
            <a:avLst/>
          </a:prstGeom>
          <a:effectLst>
            <a:outerShdw blurRad="50800" dist="38100" dir="2700000" algn="tl" rotWithShape="0">
              <a:prstClr val="black">
                <a:alpha val="40000"/>
              </a:prstClr>
            </a:outerShdw>
          </a:effectLst>
        </p:spPr>
      </p:pic>
      <p:pic>
        <p:nvPicPr>
          <p:cNvPr id="233" name="Graphique 232" descr="Requin">
            <a:extLst>
              <a:ext uri="{FF2B5EF4-FFF2-40B4-BE49-F238E27FC236}">
                <a16:creationId xmlns:a16="http://schemas.microsoft.com/office/drawing/2014/main" id="{6FFD41D6-6382-4516-8788-03B4F701F3B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17589" y="1404173"/>
            <a:ext cx="432000" cy="432000"/>
          </a:xfrm>
          <a:prstGeom prst="rect">
            <a:avLst/>
          </a:prstGeom>
          <a:effectLst>
            <a:outerShdw blurRad="50800" dist="38100" dir="2700000" algn="tl" rotWithShape="0">
              <a:prstClr val="black">
                <a:alpha val="40000"/>
              </a:prstClr>
            </a:outerShdw>
          </a:effectLst>
        </p:spPr>
      </p:pic>
      <p:pic>
        <p:nvPicPr>
          <p:cNvPr id="234" name="Graphique 233" descr="Requin">
            <a:extLst>
              <a:ext uri="{FF2B5EF4-FFF2-40B4-BE49-F238E27FC236}">
                <a16:creationId xmlns:a16="http://schemas.microsoft.com/office/drawing/2014/main" id="{C2C551F3-347E-4DC9-83A1-EE6BCCECE35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0844" y="1440293"/>
            <a:ext cx="432000" cy="432000"/>
          </a:xfrm>
          <a:prstGeom prst="rect">
            <a:avLst/>
          </a:prstGeom>
          <a:effectLst>
            <a:outerShdw blurRad="50800" dist="38100" dir="2700000" algn="tl" rotWithShape="0">
              <a:prstClr val="black">
                <a:alpha val="40000"/>
              </a:prstClr>
            </a:outerShdw>
          </a:effectLst>
        </p:spPr>
      </p:pic>
      <p:pic>
        <p:nvPicPr>
          <p:cNvPr id="235" name="Graphique 234" descr="Requin">
            <a:extLst>
              <a:ext uri="{FF2B5EF4-FFF2-40B4-BE49-F238E27FC236}">
                <a16:creationId xmlns:a16="http://schemas.microsoft.com/office/drawing/2014/main" id="{23CC6923-44E5-41A6-85AF-0C18B1B9F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08165" y="1424213"/>
            <a:ext cx="432000" cy="432000"/>
          </a:xfrm>
          <a:prstGeom prst="rect">
            <a:avLst/>
          </a:prstGeom>
          <a:effectLst>
            <a:outerShdw blurRad="50800" dist="38100" dir="2700000" algn="tl" rotWithShape="0">
              <a:prstClr val="black">
                <a:alpha val="40000"/>
              </a:prstClr>
            </a:outerShdw>
          </a:effectLst>
        </p:spPr>
      </p:pic>
      <p:pic>
        <p:nvPicPr>
          <p:cNvPr id="236" name="Graphique 235" descr="Requin">
            <a:extLst>
              <a:ext uri="{FF2B5EF4-FFF2-40B4-BE49-F238E27FC236}">
                <a16:creationId xmlns:a16="http://schemas.microsoft.com/office/drawing/2014/main" id="{A82F3D1F-BDAA-4182-B351-247F207EC9B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21006" y="1430921"/>
            <a:ext cx="432000" cy="432000"/>
          </a:xfrm>
          <a:prstGeom prst="rect">
            <a:avLst/>
          </a:prstGeom>
          <a:effectLst>
            <a:outerShdw blurRad="50800" dist="38100" dir="2700000" algn="tl" rotWithShape="0">
              <a:prstClr val="black">
                <a:alpha val="40000"/>
              </a:prstClr>
            </a:outerShdw>
          </a:effectLst>
        </p:spPr>
      </p:pic>
      <p:pic>
        <p:nvPicPr>
          <p:cNvPr id="237" name="Graphique 236" descr="Requin">
            <a:extLst>
              <a:ext uri="{FF2B5EF4-FFF2-40B4-BE49-F238E27FC236}">
                <a16:creationId xmlns:a16="http://schemas.microsoft.com/office/drawing/2014/main" id="{44EE329F-B8DE-4209-81DF-A26CEC695F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8327" y="1414841"/>
            <a:ext cx="432000" cy="432000"/>
          </a:xfrm>
          <a:prstGeom prst="rect">
            <a:avLst/>
          </a:prstGeom>
          <a:effectLst>
            <a:outerShdw blurRad="50800" dist="38100" dir="2700000" algn="tl" rotWithShape="0">
              <a:prstClr val="black">
                <a:alpha val="40000"/>
              </a:prstClr>
            </a:outerShdw>
          </a:effectLst>
        </p:spPr>
      </p:pic>
      <p:pic>
        <p:nvPicPr>
          <p:cNvPr id="238" name="Graphique 237" descr="Requin">
            <a:extLst>
              <a:ext uri="{FF2B5EF4-FFF2-40B4-BE49-F238E27FC236}">
                <a16:creationId xmlns:a16="http://schemas.microsoft.com/office/drawing/2014/main" id="{80A81A55-3AE3-4DD7-9074-15E3C6234A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6660" y="1430580"/>
            <a:ext cx="432000" cy="432000"/>
          </a:xfrm>
          <a:prstGeom prst="rect">
            <a:avLst/>
          </a:prstGeom>
          <a:effectLst>
            <a:outerShdw blurRad="50800" dist="38100" dir="2700000" algn="tl" rotWithShape="0">
              <a:prstClr val="black">
                <a:alpha val="40000"/>
              </a:prstClr>
            </a:outerShdw>
          </a:effectLst>
        </p:spPr>
      </p:pic>
      <p:pic>
        <p:nvPicPr>
          <p:cNvPr id="239" name="Graphique 238" descr="Requin">
            <a:extLst>
              <a:ext uri="{FF2B5EF4-FFF2-40B4-BE49-F238E27FC236}">
                <a16:creationId xmlns:a16="http://schemas.microsoft.com/office/drawing/2014/main" id="{7A64C7D9-046E-4445-AEE3-08199E7B03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981" y="1414500"/>
            <a:ext cx="432000" cy="432000"/>
          </a:xfrm>
          <a:prstGeom prst="rect">
            <a:avLst/>
          </a:prstGeom>
          <a:effectLst>
            <a:outerShdw blurRad="50800" dist="38100" dir="2700000" algn="tl" rotWithShape="0">
              <a:prstClr val="black">
                <a:alpha val="40000"/>
              </a:prstClr>
            </a:outerShdw>
          </a:effectLst>
        </p:spPr>
      </p:pic>
      <p:pic>
        <p:nvPicPr>
          <p:cNvPr id="240" name="Graphique 239" descr="Requin">
            <a:extLst>
              <a:ext uri="{FF2B5EF4-FFF2-40B4-BE49-F238E27FC236}">
                <a16:creationId xmlns:a16="http://schemas.microsoft.com/office/drawing/2014/main" id="{3E88728F-D470-4373-B1D9-B4A75864151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94944" y="1430580"/>
            <a:ext cx="432000" cy="432000"/>
          </a:xfrm>
          <a:prstGeom prst="rect">
            <a:avLst/>
          </a:prstGeom>
          <a:effectLst>
            <a:outerShdw blurRad="50800" dist="38100" dir="2700000" algn="tl" rotWithShape="0">
              <a:prstClr val="black">
                <a:alpha val="40000"/>
              </a:prstClr>
            </a:outerShdw>
          </a:effectLst>
        </p:spPr>
      </p:pic>
      <p:pic>
        <p:nvPicPr>
          <p:cNvPr id="241" name="Graphique 240" descr="Requin">
            <a:extLst>
              <a:ext uri="{FF2B5EF4-FFF2-40B4-BE49-F238E27FC236}">
                <a16:creationId xmlns:a16="http://schemas.microsoft.com/office/drawing/2014/main" id="{A23E747F-541C-474A-A93C-46E77693B42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02265" y="1414500"/>
            <a:ext cx="432000" cy="432000"/>
          </a:xfrm>
          <a:prstGeom prst="rect">
            <a:avLst/>
          </a:prstGeom>
          <a:effectLst>
            <a:outerShdw blurRad="50800" dist="38100" dir="2700000" algn="tl" rotWithShape="0">
              <a:prstClr val="black">
                <a:alpha val="40000"/>
              </a:prstClr>
            </a:outerShdw>
          </a:effectLst>
        </p:spPr>
      </p:pic>
      <p:pic>
        <p:nvPicPr>
          <p:cNvPr id="242" name="Graphique 241" descr="Requin">
            <a:extLst>
              <a:ext uri="{FF2B5EF4-FFF2-40B4-BE49-F238E27FC236}">
                <a16:creationId xmlns:a16="http://schemas.microsoft.com/office/drawing/2014/main" id="{48D0BF7A-7E52-4880-B396-F77BE247718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8469" y="1848059"/>
            <a:ext cx="432000" cy="432000"/>
          </a:xfrm>
          <a:prstGeom prst="rect">
            <a:avLst/>
          </a:prstGeom>
          <a:effectLst>
            <a:outerShdw blurRad="50800" dist="38100" dir="2700000" algn="tl" rotWithShape="0">
              <a:prstClr val="black">
                <a:alpha val="40000"/>
              </a:prstClr>
            </a:outerShdw>
          </a:effectLst>
        </p:spPr>
      </p:pic>
      <p:pic>
        <p:nvPicPr>
          <p:cNvPr id="243" name="Graphique 242" descr="Requin">
            <a:extLst>
              <a:ext uri="{FF2B5EF4-FFF2-40B4-BE49-F238E27FC236}">
                <a16:creationId xmlns:a16="http://schemas.microsoft.com/office/drawing/2014/main" id="{00F9AD93-EC3D-46C1-9B0D-BEBD333728C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5790" y="1831979"/>
            <a:ext cx="432000" cy="432000"/>
          </a:xfrm>
          <a:prstGeom prst="rect">
            <a:avLst/>
          </a:prstGeom>
          <a:effectLst>
            <a:outerShdw blurRad="50800" dist="38100" dir="2700000" algn="tl" rotWithShape="0">
              <a:prstClr val="black">
                <a:alpha val="40000"/>
              </a:prstClr>
            </a:outerShdw>
          </a:effectLst>
        </p:spPr>
      </p:pic>
      <p:pic>
        <p:nvPicPr>
          <p:cNvPr id="244" name="Graphique 243" descr="Requin">
            <a:extLst>
              <a:ext uri="{FF2B5EF4-FFF2-40B4-BE49-F238E27FC236}">
                <a16:creationId xmlns:a16="http://schemas.microsoft.com/office/drawing/2014/main" id="{F9FE5CCD-3BF6-4758-8324-0EDD29054C4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59045" y="1868099"/>
            <a:ext cx="432000" cy="432000"/>
          </a:xfrm>
          <a:prstGeom prst="rect">
            <a:avLst/>
          </a:prstGeom>
          <a:effectLst>
            <a:outerShdw blurRad="50800" dist="38100" dir="2700000" algn="tl" rotWithShape="0">
              <a:prstClr val="black">
                <a:alpha val="40000"/>
              </a:prstClr>
            </a:outerShdw>
          </a:effectLst>
        </p:spPr>
      </p:pic>
      <p:pic>
        <p:nvPicPr>
          <p:cNvPr id="245" name="Graphique 244" descr="Requin">
            <a:extLst>
              <a:ext uri="{FF2B5EF4-FFF2-40B4-BE49-F238E27FC236}">
                <a16:creationId xmlns:a16="http://schemas.microsoft.com/office/drawing/2014/main" id="{F4CE9AB2-7875-4BE7-8072-E066B4BE8D6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6366" y="1852019"/>
            <a:ext cx="432000" cy="432000"/>
          </a:xfrm>
          <a:prstGeom prst="rect">
            <a:avLst/>
          </a:prstGeom>
          <a:effectLst>
            <a:outerShdw blurRad="50800" dist="38100" dir="2700000" algn="tl" rotWithShape="0">
              <a:prstClr val="black">
                <a:alpha val="40000"/>
              </a:prstClr>
            </a:outerShdw>
          </a:effectLst>
        </p:spPr>
      </p:pic>
      <p:pic>
        <p:nvPicPr>
          <p:cNvPr id="246" name="Graphique 245" descr="Requin">
            <a:extLst>
              <a:ext uri="{FF2B5EF4-FFF2-40B4-BE49-F238E27FC236}">
                <a16:creationId xmlns:a16="http://schemas.microsoft.com/office/drawing/2014/main" id="{B1C62A67-8BB2-49A6-936C-D1C08758F3F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9207" y="1858727"/>
            <a:ext cx="432000" cy="432000"/>
          </a:xfrm>
          <a:prstGeom prst="rect">
            <a:avLst/>
          </a:prstGeom>
          <a:effectLst>
            <a:outerShdw blurRad="50800" dist="38100" dir="2700000" algn="tl" rotWithShape="0">
              <a:prstClr val="black">
                <a:alpha val="40000"/>
              </a:prstClr>
            </a:outerShdw>
          </a:effectLst>
        </p:spPr>
      </p:pic>
      <p:pic>
        <p:nvPicPr>
          <p:cNvPr id="247" name="Graphique 246" descr="Requin">
            <a:extLst>
              <a:ext uri="{FF2B5EF4-FFF2-40B4-BE49-F238E27FC236}">
                <a16:creationId xmlns:a16="http://schemas.microsoft.com/office/drawing/2014/main" id="{3F50C7FA-F745-4E42-910C-E8A7D9B917F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86528" y="1842647"/>
            <a:ext cx="432000" cy="432000"/>
          </a:xfrm>
          <a:prstGeom prst="rect">
            <a:avLst/>
          </a:prstGeom>
          <a:effectLst>
            <a:outerShdw blurRad="50800" dist="38100" dir="2700000" algn="tl" rotWithShape="0">
              <a:prstClr val="black">
                <a:alpha val="40000"/>
              </a:prstClr>
            </a:outerShdw>
          </a:effectLst>
        </p:spPr>
      </p:pic>
      <p:pic>
        <p:nvPicPr>
          <p:cNvPr id="248" name="Graphique 247" descr="Requin">
            <a:extLst>
              <a:ext uri="{FF2B5EF4-FFF2-40B4-BE49-F238E27FC236}">
                <a16:creationId xmlns:a16="http://schemas.microsoft.com/office/drawing/2014/main" id="{7025F994-01A7-4AB7-A6C8-25B1984C48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4861" y="1858386"/>
            <a:ext cx="432000" cy="432000"/>
          </a:xfrm>
          <a:prstGeom prst="rect">
            <a:avLst/>
          </a:prstGeom>
          <a:effectLst>
            <a:outerShdw blurRad="50800" dist="38100" dir="2700000" algn="tl" rotWithShape="0">
              <a:prstClr val="black">
                <a:alpha val="40000"/>
              </a:prstClr>
            </a:outerShdw>
          </a:effectLst>
        </p:spPr>
      </p:pic>
      <p:pic>
        <p:nvPicPr>
          <p:cNvPr id="249" name="Graphique 248" descr="Requin">
            <a:extLst>
              <a:ext uri="{FF2B5EF4-FFF2-40B4-BE49-F238E27FC236}">
                <a16:creationId xmlns:a16="http://schemas.microsoft.com/office/drawing/2014/main" id="{36F9D8DB-005B-45B1-8FBA-8597DEA6710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62182" y="1842306"/>
            <a:ext cx="432000" cy="432000"/>
          </a:xfrm>
          <a:prstGeom prst="rect">
            <a:avLst/>
          </a:prstGeom>
          <a:effectLst>
            <a:outerShdw blurRad="50800" dist="38100" dir="2700000" algn="tl" rotWithShape="0">
              <a:prstClr val="black">
                <a:alpha val="40000"/>
              </a:prstClr>
            </a:outerShdw>
          </a:effectLst>
        </p:spPr>
      </p:pic>
      <p:pic>
        <p:nvPicPr>
          <p:cNvPr id="250" name="Graphique 249" descr="Requin">
            <a:extLst>
              <a:ext uri="{FF2B5EF4-FFF2-40B4-BE49-F238E27FC236}">
                <a16:creationId xmlns:a16="http://schemas.microsoft.com/office/drawing/2014/main" id="{96EED901-8119-489C-B8DE-144FF912AC6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53145" y="1858386"/>
            <a:ext cx="432000" cy="432000"/>
          </a:xfrm>
          <a:prstGeom prst="rect">
            <a:avLst/>
          </a:prstGeom>
          <a:effectLst>
            <a:outerShdw blurRad="50800" dist="38100" dir="2700000" algn="tl" rotWithShape="0">
              <a:prstClr val="black">
                <a:alpha val="40000"/>
              </a:prstClr>
            </a:outerShdw>
          </a:effectLst>
        </p:spPr>
      </p:pic>
      <p:pic>
        <p:nvPicPr>
          <p:cNvPr id="251" name="Graphique 250" descr="Requin">
            <a:extLst>
              <a:ext uri="{FF2B5EF4-FFF2-40B4-BE49-F238E27FC236}">
                <a16:creationId xmlns:a16="http://schemas.microsoft.com/office/drawing/2014/main" id="{61201450-8990-4155-A1EE-DE59B094D73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60466" y="1842306"/>
            <a:ext cx="432000" cy="432000"/>
          </a:xfrm>
          <a:prstGeom prst="rect">
            <a:avLst/>
          </a:prstGeom>
          <a:effectLst>
            <a:outerShdw blurRad="50800" dist="38100" dir="2700000" algn="tl" rotWithShape="0">
              <a:prstClr val="black">
                <a:alpha val="40000"/>
              </a:prstClr>
            </a:outerShdw>
          </a:effectLst>
        </p:spPr>
      </p:pic>
      <p:pic>
        <p:nvPicPr>
          <p:cNvPr id="252" name="Graphique 251" descr="Requin">
            <a:extLst>
              <a:ext uri="{FF2B5EF4-FFF2-40B4-BE49-F238E27FC236}">
                <a16:creationId xmlns:a16="http://schemas.microsoft.com/office/drawing/2014/main" id="{27DFA875-098E-455C-A336-70E960C4ECC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148" y="1840916"/>
            <a:ext cx="432000" cy="432000"/>
          </a:xfrm>
          <a:prstGeom prst="rect">
            <a:avLst/>
          </a:prstGeom>
          <a:effectLst>
            <a:outerShdw blurRad="50800" dist="38100" dir="2700000" algn="tl" rotWithShape="0">
              <a:prstClr val="black">
                <a:alpha val="40000"/>
              </a:prstClr>
            </a:outerShdw>
          </a:effectLst>
        </p:spPr>
      </p:pic>
      <p:pic>
        <p:nvPicPr>
          <p:cNvPr id="253" name="Graphique 252" descr="Requin">
            <a:extLst>
              <a:ext uri="{FF2B5EF4-FFF2-40B4-BE49-F238E27FC236}">
                <a16:creationId xmlns:a16="http://schemas.microsoft.com/office/drawing/2014/main" id="{87C3B7D4-9FA9-46D3-8A08-6854FCB42D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0268" y="2344554"/>
            <a:ext cx="432000" cy="432000"/>
          </a:xfrm>
          <a:prstGeom prst="rect">
            <a:avLst/>
          </a:prstGeom>
          <a:effectLst>
            <a:outerShdw blurRad="50800" dist="38100" dir="2700000" algn="tl" rotWithShape="0">
              <a:prstClr val="black">
                <a:alpha val="40000"/>
              </a:prstClr>
            </a:outerShdw>
          </a:effectLst>
        </p:spPr>
      </p:pic>
      <p:pic>
        <p:nvPicPr>
          <p:cNvPr id="254" name="Graphique 253" descr="Requin">
            <a:extLst>
              <a:ext uri="{FF2B5EF4-FFF2-40B4-BE49-F238E27FC236}">
                <a16:creationId xmlns:a16="http://schemas.microsoft.com/office/drawing/2014/main" id="{E88B49A2-B7A0-4E32-A728-7FD021F44F9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17589" y="2328474"/>
            <a:ext cx="432000" cy="432000"/>
          </a:xfrm>
          <a:prstGeom prst="rect">
            <a:avLst/>
          </a:prstGeom>
          <a:effectLst>
            <a:outerShdw blurRad="50800" dist="38100" dir="2700000" algn="tl" rotWithShape="0">
              <a:prstClr val="black">
                <a:alpha val="40000"/>
              </a:prstClr>
            </a:outerShdw>
          </a:effectLst>
        </p:spPr>
      </p:pic>
      <p:pic>
        <p:nvPicPr>
          <p:cNvPr id="255" name="Graphique 254" descr="Requin">
            <a:extLst>
              <a:ext uri="{FF2B5EF4-FFF2-40B4-BE49-F238E27FC236}">
                <a16:creationId xmlns:a16="http://schemas.microsoft.com/office/drawing/2014/main" id="{007FA371-A147-4839-B325-1230E23BC66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0844" y="2364594"/>
            <a:ext cx="432000" cy="432000"/>
          </a:xfrm>
          <a:prstGeom prst="rect">
            <a:avLst/>
          </a:prstGeom>
          <a:effectLst>
            <a:outerShdw blurRad="50800" dist="38100" dir="2700000" algn="tl" rotWithShape="0">
              <a:prstClr val="black">
                <a:alpha val="40000"/>
              </a:prstClr>
            </a:outerShdw>
          </a:effectLst>
        </p:spPr>
      </p:pic>
      <p:pic>
        <p:nvPicPr>
          <p:cNvPr id="256" name="Graphique 255" descr="Requin">
            <a:extLst>
              <a:ext uri="{FF2B5EF4-FFF2-40B4-BE49-F238E27FC236}">
                <a16:creationId xmlns:a16="http://schemas.microsoft.com/office/drawing/2014/main" id="{0349BE02-0A84-4D8A-844A-913212BE372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08165" y="2348514"/>
            <a:ext cx="432000" cy="432000"/>
          </a:xfrm>
          <a:prstGeom prst="rect">
            <a:avLst/>
          </a:prstGeom>
          <a:effectLst>
            <a:outerShdw blurRad="50800" dist="38100" dir="2700000" algn="tl" rotWithShape="0">
              <a:prstClr val="black">
                <a:alpha val="40000"/>
              </a:prstClr>
            </a:outerShdw>
          </a:effectLst>
        </p:spPr>
      </p:pic>
      <p:pic>
        <p:nvPicPr>
          <p:cNvPr id="257" name="Graphique 256" descr="Requin">
            <a:extLst>
              <a:ext uri="{FF2B5EF4-FFF2-40B4-BE49-F238E27FC236}">
                <a16:creationId xmlns:a16="http://schemas.microsoft.com/office/drawing/2014/main" id="{784BB6C0-61BA-4BD2-81E4-8A219BE2BFF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21006" y="2355222"/>
            <a:ext cx="432000" cy="432000"/>
          </a:xfrm>
          <a:prstGeom prst="rect">
            <a:avLst/>
          </a:prstGeom>
          <a:effectLst>
            <a:outerShdw blurRad="50800" dist="38100" dir="2700000" algn="tl" rotWithShape="0">
              <a:prstClr val="black">
                <a:alpha val="40000"/>
              </a:prstClr>
            </a:outerShdw>
          </a:effectLst>
        </p:spPr>
      </p:pic>
      <p:pic>
        <p:nvPicPr>
          <p:cNvPr id="258" name="Graphique 257" descr="Requin">
            <a:extLst>
              <a:ext uri="{FF2B5EF4-FFF2-40B4-BE49-F238E27FC236}">
                <a16:creationId xmlns:a16="http://schemas.microsoft.com/office/drawing/2014/main" id="{756B2FC7-D9F2-4381-8A40-0F307F7E9B3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8327" y="2339142"/>
            <a:ext cx="432000" cy="432000"/>
          </a:xfrm>
          <a:prstGeom prst="rect">
            <a:avLst/>
          </a:prstGeom>
          <a:effectLst>
            <a:outerShdw blurRad="50800" dist="38100" dir="2700000" algn="tl" rotWithShape="0">
              <a:prstClr val="black">
                <a:alpha val="40000"/>
              </a:prstClr>
            </a:outerShdw>
          </a:effectLst>
        </p:spPr>
      </p:pic>
      <p:pic>
        <p:nvPicPr>
          <p:cNvPr id="259" name="Graphique 258" descr="Requin">
            <a:extLst>
              <a:ext uri="{FF2B5EF4-FFF2-40B4-BE49-F238E27FC236}">
                <a16:creationId xmlns:a16="http://schemas.microsoft.com/office/drawing/2014/main" id="{318CCCE5-6103-4F1F-8000-04AC06FC003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6660" y="2354881"/>
            <a:ext cx="432000" cy="432000"/>
          </a:xfrm>
          <a:prstGeom prst="rect">
            <a:avLst/>
          </a:prstGeom>
          <a:effectLst>
            <a:outerShdw blurRad="50800" dist="38100" dir="2700000" algn="tl" rotWithShape="0">
              <a:prstClr val="black">
                <a:alpha val="40000"/>
              </a:prstClr>
            </a:outerShdw>
          </a:effectLst>
        </p:spPr>
      </p:pic>
      <p:pic>
        <p:nvPicPr>
          <p:cNvPr id="260" name="Graphique 259" descr="Requin">
            <a:extLst>
              <a:ext uri="{FF2B5EF4-FFF2-40B4-BE49-F238E27FC236}">
                <a16:creationId xmlns:a16="http://schemas.microsoft.com/office/drawing/2014/main" id="{65F3A2ED-BF47-4456-890E-5F0F174483A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981" y="2338801"/>
            <a:ext cx="432000" cy="432000"/>
          </a:xfrm>
          <a:prstGeom prst="rect">
            <a:avLst/>
          </a:prstGeom>
          <a:effectLst>
            <a:outerShdw blurRad="50800" dist="38100" dir="2700000" algn="tl" rotWithShape="0">
              <a:prstClr val="black">
                <a:alpha val="40000"/>
              </a:prstClr>
            </a:outerShdw>
          </a:effectLst>
        </p:spPr>
      </p:pic>
      <p:pic>
        <p:nvPicPr>
          <p:cNvPr id="261" name="Graphique 260" descr="Requin">
            <a:extLst>
              <a:ext uri="{FF2B5EF4-FFF2-40B4-BE49-F238E27FC236}">
                <a16:creationId xmlns:a16="http://schemas.microsoft.com/office/drawing/2014/main" id="{1670BCBA-279F-4A00-8557-D3581663DE1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94944" y="2354881"/>
            <a:ext cx="432000" cy="432000"/>
          </a:xfrm>
          <a:prstGeom prst="rect">
            <a:avLst/>
          </a:prstGeom>
          <a:effectLst>
            <a:outerShdw blurRad="50800" dist="38100" dir="2700000" algn="tl" rotWithShape="0">
              <a:prstClr val="black">
                <a:alpha val="40000"/>
              </a:prstClr>
            </a:outerShdw>
          </a:effectLst>
        </p:spPr>
      </p:pic>
      <p:pic>
        <p:nvPicPr>
          <p:cNvPr id="262" name="Graphique 261" descr="Requin">
            <a:extLst>
              <a:ext uri="{FF2B5EF4-FFF2-40B4-BE49-F238E27FC236}">
                <a16:creationId xmlns:a16="http://schemas.microsoft.com/office/drawing/2014/main" id="{5809764E-BE38-4AFC-BD1A-62C08D82EF5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02265" y="2338801"/>
            <a:ext cx="432000" cy="432000"/>
          </a:xfrm>
          <a:prstGeom prst="rect">
            <a:avLst/>
          </a:prstGeom>
          <a:effectLst>
            <a:outerShdw blurRad="50800" dist="38100" dir="2700000" algn="tl" rotWithShape="0">
              <a:prstClr val="black">
                <a:alpha val="40000"/>
              </a:prstClr>
            </a:outerShdw>
          </a:effectLst>
        </p:spPr>
      </p:pic>
      <p:pic>
        <p:nvPicPr>
          <p:cNvPr id="263" name="Graphique 262" descr="Requin">
            <a:extLst>
              <a:ext uri="{FF2B5EF4-FFF2-40B4-BE49-F238E27FC236}">
                <a16:creationId xmlns:a16="http://schemas.microsoft.com/office/drawing/2014/main" id="{D34C77EA-D0B7-418E-A0FB-7A90928359F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8469" y="2772360"/>
            <a:ext cx="432000" cy="432000"/>
          </a:xfrm>
          <a:prstGeom prst="rect">
            <a:avLst/>
          </a:prstGeom>
          <a:effectLst>
            <a:outerShdw blurRad="50800" dist="38100" dir="2700000" algn="tl" rotWithShape="0">
              <a:prstClr val="black">
                <a:alpha val="40000"/>
              </a:prstClr>
            </a:outerShdw>
          </a:effectLst>
        </p:spPr>
      </p:pic>
      <p:pic>
        <p:nvPicPr>
          <p:cNvPr id="264" name="Graphique 263" descr="Requin">
            <a:extLst>
              <a:ext uri="{FF2B5EF4-FFF2-40B4-BE49-F238E27FC236}">
                <a16:creationId xmlns:a16="http://schemas.microsoft.com/office/drawing/2014/main" id="{149BB1A9-7D63-4D76-8F5F-22000C9CD46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5790" y="2756280"/>
            <a:ext cx="432000" cy="432000"/>
          </a:xfrm>
          <a:prstGeom prst="rect">
            <a:avLst/>
          </a:prstGeom>
          <a:effectLst>
            <a:outerShdw blurRad="50800" dist="38100" dir="2700000" algn="tl" rotWithShape="0">
              <a:prstClr val="black">
                <a:alpha val="40000"/>
              </a:prstClr>
            </a:outerShdw>
          </a:effectLst>
        </p:spPr>
      </p:pic>
      <p:pic>
        <p:nvPicPr>
          <p:cNvPr id="265" name="Graphique 264" descr="Requin">
            <a:extLst>
              <a:ext uri="{FF2B5EF4-FFF2-40B4-BE49-F238E27FC236}">
                <a16:creationId xmlns:a16="http://schemas.microsoft.com/office/drawing/2014/main" id="{4796E408-E2F1-4B7A-B8D4-C6FB8BCCD3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59045" y="2792400"/>
            <a:ext cx="432000" cy="432000"/>
          </a:xfrm>
          <a:prstGeom prst="rect">
            <a:avLst/>
          </a:prstGeom>
          <a:effectLst>
            <a:outerShdw blurRad="50800" dist="38100" dir="2700000" algn="tl" rotWithShape="0">
              <a:prstClr val="black">
                <a:alpha val="40000"/>
              </a:prstClr>
            </a:outerShdw>
          </a:effectLst>
        </p:spPr>
      </p:pic>
      <p:pic>
        <p:nvPicPr>
          <p:cNvPr id="266" name="Graphique 265" descr="Requin">
            <a:extLst>
              <a:ext uri="{FF2B5EF4-FFF2-40B4-BE49-F238E27FC236}">
                <a16:creationId xmlns:a16="http://schemas.microsoft.com/office/drawing/2014/main" id="{B8C2F846-9799-4C2D-A75E-E5A95549CF4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6366" y="2776320"/>
            <a:ext cx="432000" cy="432000"/>
          </a:xfrm>
          <a:prstGeom prst="rect">
            <a:avLst/>
          </a:prstGeom>
          <a:effectLst>
            <a:outerShdw blurRad="50800" dist="38100" dir="2700000" algn="tl" rotWithShape="0">
              <a:prstClr val="black">
                <a:alpha val="40000"/>
              </a:prstClr>
            </a:outerShdw>
          </a:effectLst>
        </p:spPr>
      </p:pic>
      <p:pic>
        <p:nvPicPr>
          <p:cNvPr id="267" name="Graphique 266" descr="Requin">
            <a:extLst>
              <a:ext uri="{FF2B5EF4-FFF2-40B4-BE49-F238E27FC236}">
                <a16:creationId xmlns:a16="http://schemas.microsoft.com/office/drawing/2014/main" id="{C50358EA-413C-4983-A201-CB69F94AB80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9207" y="2783028"/>
            <a:ext cx="432000" cy="432000"/>
          </a:xfrm>
          <a:prstGeom prst="rect">
            <a:avLst/>
          </a:prstGeom>
          <a:effectLst>
            <a:outerShdw blurRad="50800" dist="38100" dir="2700000" algn="tl" rotWithShape="0">
              <a:prstClr val="black">
                <a:alpha val="40000"/>
              </a:prstClr>
            </a:outerShdw>
          </a:effectLst>
        </p:spPr>
      </p:pic>
      <p:pic>
        <p:nvPicPr>
          <p:cNvPr id="268" name="Graphique 267" descr="Requin">
            <a:extLst>
              <a:ext uri="{FF2B5EF4-FFF2-40B4-BE49-F238E27FC236}">
                <a16:creationId xmlns:a16="http://schemas.microsoft.com/office/drawing/2014/main" id="{039237B0-73C5-46EF-B07E-79706204D40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86528" y="2766948"/>
            <a:ext cx="432000" cy="432000"/>
          </a:xfrm>
          <a:prstGeom prst="rect">
            <a:avLst/>
          </a:prstGeom>
          <a:effectLst>
            <a:outerShdw blurRad="50800" dist="38100" dir="2700000" algn="tl" rotWithShape="0">
              <a:prstClr val="black">
                <a:alpha val="40000"/>
              </a:prstClr>
            </a:outerShdw>
          </a:effectLst>
        </p:spPr>
      </p:pic>
      <p:pic>
        <p:nvPicPr>
          <p:cNvPr id="269" name="Graphique 268" descr="Requin">
            <a:extLst>
              <a:ext uri="{FF2B5EF4-FFF2-40B4-BE49-F238E27FC236}">
                <a16:creationId xmlns:a16="http://schemas.microsoft.com/office/drawing/2014/main" id="{9CCF42E0-BB19-46E3-AAB4-23A677EDCB9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4861" y="2782687"/>
            <a:ext cx="432000" cy="432000"/>
          </a:xfrm>
          <a:prstGeom prst="rect">
            <a:avLst/>
          </a:prstGeom>
          <a:effectLst>
            <a:outerShdw blurRad="50800" dist="38100" dir="2700000" algn="tl" rotWithShape="0">
              <a:prstClr val="black">
                <a:alpha val="40000"/>
              </a:prstClr>
            </a:outerShdw>
          </a:effectLst>
        </p:spPr>
      </p:pic>
      <p:pic>
        <p:nvPicPr>
          <p:cNvPr id="270" name="Graphique 269" descr="Requin">
            <a:extLst>
              <a:ext uri="{FF2B5EF4-FFF2-40B4-BE49-F238E27FC236}">
                <a16:creationId xmlns:a16="http://schemas.microsoft.com/office/drawing/2014/main" id="{7CBB5AFC-A173-4A97-9965-65EBB7B4833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62182" y="2766607"/>
            <a:ext cx="432000" cy="432000"/>
          </a:xfrm>
          <a:prstGeom prst="rect">
            <a:avLst/>
          </a:prstGeom>
          <a:effectLst>
            <a:outerShdw blurRad="50800" dist="38100" dir="2700000" algn="tl" rotWithShape="0">
              <a:prstClr val="black">
                <a:alpha val="40000"/>
              </a:prstClr>
            </a:outerShdw>
          </a:effectLst>
        </p:spPr>
      </p:pic>
      <p:pic>
        <p:nvPicPr>
          <p:cNvPr id="271" name="Graphique 270" descr="Requin">
            <a:extLst>
              <a:ext uri="{FF2B5EF4-FFF2-40B4-BE49-F238E27FC236}">
                <a16:creationId xmlns:a16="http://schemas.microsoft.com/office/drawing/2014/main" id="{1426D6B5-F500-4953-A33A-A29C156F47E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53145" y="2782687"/>
            <a:ext cx="432000" cy="432000"/>
          </a:xfrm>
          <a:prstGeom prst="rect">
            <a:avLst/>
          </a:prstGeom>
          <a:effectLst>
            <a:outerShdw blurRad="50800" dist="38100" dir="2700000" algn="tl" rotWithShape="0">
              <a:prstClr val="black">
                <a:alpha val="40000"/>
              </a:prstClr>
            </a:outerShdw>
          </a:effectLst>
        </p:spPr>
      </p:pic>
      <p:pic>
        <p:nvPicPr>
          <p:cNvPr id="272" name="Graphique 271" descr="Requin">
            <a:extLst>
              <a:ext uri="{FF2B5EF4-FFF2-40B4-BE49-F238E27FC236}">
                <a16:creationId xmlns:a16="http://schemas.microsoft.com/office/drawing/2014/main" id="{7DBFFEBB-A454-482E-8DBB-FE523D29A0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60466" y="2766607"/>
            <a:ext cx="432000" cy="432000"/>
          </a:xfrm>
          <a:prstGeom prst="rect">
            <a:avLst/>
          </a:prstGeom>
          <a:effectLst>
            <a:outerShdw blurRad="50800" dist="38100" dir="2700000" algn="tl" rotWithShape="0">
              <a:prstClr val="black">
                <a:alpha val="40000"/>
              </a:prstClr>
            </a:outerShdw>
          </a:effectLst>
        </p:spPr>
      </p:pic>
      <p:pic>
        <p:nvPicPr>
          <p:cNvPr id="273" name="Graphique 272" descr="Requin">
            <a:extLst>
              <a:ext uri="{FF2B5EF4-FFF2-40B4-BE49-F238E27FC236}">
                <a16:creationId xmlns:a16="http://schemas.microsoft.com/office/drawing/2014/main" id="{BF6ADEBD-D6AD-48D0-8ECA-3DF941C98F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148" y="2765217"/>
            <a:ext cx="432000" cy="432000"/>
          </a:xfrm>
          <a:prstGeom prst="rect">
            <a:avLst/>
          </a:prstGeom>
          <a:effectLst>
            <a:outerShdw blurRad="50800" dist="38100" dir="2700000" algn="tl" rotWithShape="0">
              <a:prstClr val="black">
                <a:alpha val="40000"/>
              </a:prstClr>
            </a:outerShdw>
          </a:effectLst>
        </p:spPr>
      </p:pic>
      <p:pic>
        <p:nvPicPr>
          <p:cNvPr id="274" name="Graphique 273" descr="Requin">
            <a:extLst>
              <a:ext uri="{FF2B5EF4-FFF2-40B4-BE49-F238E27FC236}">
                <a16:creationId xmlns:a16="http://schemas.microsoft.com/office/drawing/2014/main" id="{C36B646D-1F80-4F3B-B779-BA9285143EF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0111" y="3207773"/>
            <a:ext cx="432000" cy="432000"/>
          </a:xfrm>
          <a:prstGeom prst="rect">
            <a:avLst/>
          </a:prstGeom>
          <a:effectLst>
            <a:outerShdw blurRad="50800" dist="38100" dir="2700000" algn="tl" rotWithShape="0">
              <a:prstClr val="black">
                <a:alpha val="40000"/>
              </a:prstClr>
            </a:outerShdw>
          </a:effectLst>
        </p:spPr>
      </p:pic>
      <p:pic>
        <p:nvPicPr>
          <p:cNvPr id="275" name="Graphique 274" descr="Requin">
            <a:extLst>
              <a:ext uri="{FF2B5EF4-FFF2-40B4-BE49-F238E27FC236}">
                <a16:creationId xmlns:a16="http://schemas.microsoft.com/office/drawing/2014/main" id="{D3C63A4D-096A-4116-8EFB-19493F9D7D1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27432" y="3191693"/>
            <a:ext cx="432000" cy="432000"/>
          </a:xfrm>
          <a:prstGeom prst="rect">
            <a:avLst/>
          </a:prstGeom>
          <a:effectLst>
            <a:outerShdw blurRad="50800" dist="38100" dir="2700000" algn="tl" rotWithShape="0">
              <a:prstClr val="black">
                <a:alpha val="40000"/>
              </a:prstClr>
            </a:outerShdw>
          </a:effectLst>
        </p:spPr>
      </p:pic>
      <p:pic>
        <p:nvPicPr>
          <p:cNvPr id="276" name="Graphique 275" descr="Requin">
            <a:extLst>
              <a:ext uri="{FF2B5EF4-FFF2-40B4-BE49-F238E27FC236}">
                <a16:creationId xmlns:a16="http://schemas.microsoft.com/office/drawing/2014/main" id="{7C9DB46F-5960-4FB7-9972-5BEE1D41951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0687" y="3227813"/>
            <a:ext cx="432000" cy="432000"/>
          </a:xfrm>
          <a:prstGeom prst="rect">
            <a:avLst/>
          </a:prstGeom>
          <a:effectLst>
            <a:outerShdw blurRad="50800" dist="38100" dir="2700000" algn="tl" rotWithShape="0">
              <a:prstClr val="black">
                <a:alpha val="40000"/>
              </a:prstClr>
            </a:outerShdw>
          </a:effectLst>
        </p:spPr>
      </p:pic>
      <p:pic>
        <p:nvPicPr>
          <p:cNvPr id="277" name="Graphique 276" descr="Requin">
            <a:extLst>
              <a:ext uri="{FF2B5EF4-FFF2-40B4-BE49-F238E27FC236}">
                <a16:creationId xmlns:a16="http://schemas.microsoft.com/office/drawing/2014/main" id="{A93A0EAC-8F98-42E2-A03B-625A21B694F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18008" y="3211733"/>
            <a:ext cx="432000" cy="432000"/>
          </a:xfrm>
          <a:prstGeom prst="rect">
            <a:avLst/>
          </a:prstGeom>
          <a:effectLst>
            <a:outerShdw blurRad="50800" dist="38100" dir="2700000" algn="tl" rotWithShape="0">
              <a:prstClr val="black">
                <a:alpha val="40000"/>
              </a:prstClr>
            </a:outerShdw>
          </a:effectLst>
        </p:spPr>
      </p:pic>
      <p:pic>
        <p:nvPicPr>
          <p:cNvPr id="278" name="Graphique 277" descr="Requin">
            <a:extLst>
              <a:ext uri="{FF2B5EF4-FFF2-40B4-BE49-F238E27FC236}">
                <a16:creationId xmlns:a16="http://schemas.microsoft.com/office/drawing/2014/main" id="{E3404114-82FA-4469-B288-9AD3A9494C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0849" y="3218441"/>
            <a:ext cx="432000" cy="432000"/>
          </a:xfrm>
          <a:prstGeom prst="rect">
            <a:avLst/>
          </a:prstGeom>
          <a:effectLst>
            <a:outerShdw blurRad="50800" dist="38100" dir="2700000" algn="tl" rotWithShape="0">
              <a:prstClr val="black">
                <a:alpha val="40000"/>
              </a:prstClr>
            </a:outerShdw>
          </a:effectLst>
        </p:spPr>
      </p:pic>
      <p:pic>
        <p:nvPicPr>
          <p:cNvPr id="279" name="Graphique 278" descr="Requin">
            <a:extLst>
              <a:ext uri="{FF2B5EF4-FFF2-40B4-BE49-F238E27FC236}">
                <a16:creationId xmlns:a16="http://schemas.microsoft.com/office/drawing/2014/main" id="{94854B7D-5B67-429D-9951-DC792289369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38170" y="3202361"/>
            <a:ext cx="432000" cy="432000"/>
          </a:xfrm>
          <a:prstGeom prst="rect">
            <a:avLst/>
          </a:prstGeom>
          <a:effectLst>
            <a:outerShdw blurRad="50800" dist="38100" dir="2700000" algn="tl" rotWithShape="0">
              <a:prstClr val="black">
                <a:alpha val="40000"/>
              </a:prstClr>
            </a:outerShdw>
          </a:effectLst>
        </p:spPr>
      </p:pic>
      <p:pic>
        <p:nvPicPr>
          <p:cNvPr id="280" name="Graphique 279" descr="Requin">
            <a:extLst>
              <a:ext uri="{FF2B5EF4-FFF2-40B4-BE49-F238E27FC236}">
                <a16:creationId xmlns:a16="http://schemas.microsoft.com/office/drawing/2014/main" id="{CAB7AB92-2BEB-49D0-856C-F43EC980B4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06503" y="3218100"/>
            <a:ext cx="432000" cy="432000"/>
          </a:xfrm>
          <a:prstGeom prst="rect">
            <a:avLst/>
          </a:prstGeom>
          <a:effectLst>
            <a:outerShdw blurRad="50800" dist="38100" dir="2700000" algn="tl" rotWithShape="0">
              <a:prstClr val="black">
                <a:alpha val="40000"/>
              </a:prstClr>
            </a:outerShdw>
          </a:effectLst>
        </p:spPr>
      </p:pic>
      <p:pic>
        <p:nvPicPr>
          <p:cNvPr id="281" name="Graphique 280" descr="Requin">
            <a:extLst>
              <a:ext uri="{FF2B5EF4-FFF2-40B4-BE49-F238E27FC236}">
                <a16:creationId xmlns:a16="http://schemas.microsoft.com/office/drawing/2014/main" id="{F6802608-F10C-4C51-BB50-BD7817B9BCF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3824" y="3202020"/>
            <a:ext cx="432000" cy="432000"/>
          </a:xfrm>
          <a:prstGeom prst="rect">
            <a:avLst/>
          </a:prstGeom>
          <a:effectLst>
            <a:outerShdw blurRad="50800" dist="38100" dir="2700000" algn="tl" rotWithShape="0">
              <a:prstClr val="black">
                <a:alpha val="40000"/>
              </a:prstClr>
            </a:outerShdw>
          </a:effectLst>
        </p:spPr>
      </p:pic>
      <p:pic>
        <p:nvPicPr>
          <p:cNvPr id="282" name="Graphique 281" descr="Requin">
            <a:extLst>
              <a:ext uri="{FF2B5EF4-FFF2-40B4-BE49-F238E27FC236}">
                <a16:creationId xmlns:a16="http://schemas.microsoft.com/office/drawing/2014/main" id="{34CF0363-4A4A-4C9B-9989-57428AE31E9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04787" y="3218100"/>
            <a:ext cx="432000" cy="432000"/>
          </a:xfrm>
          <a:prstGeom prst="rect">
            <a:avLst/>
          </a:prstGeom>
          <a:effectLst>
            <a:outerShdw blurRad="50800" dist="38100" dir="2700000" algn="tl" rotWithShape="0">
              <a:prstClr val="black">
                <a:alpha val="40000"/>
              </a:prstClr>
            </a:outerShdw>
          </a:effectLst>
        </p:spPr>
      </p:pic>
      <p:pic>
        <p:nvPicPr>
          <p:cNvPr id="283" name="Graphique 282" descr="Requin">
            <a:extLst>
              <a:ext uri="{FF2B5EF4-FFF2-40B4-BE49-F238E27FC236}">
                <a16:creationId xmlns:a16="http://schemas.microsoft.com/office/drawing/2014/main" id="{34E41C68-A519-4A67-A67C-30C914DAD9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12108" y="3202020"/>
            <a:ext cx="432000" cy="432000"/>
          </a:xfrm>
          <a:prstGeom prst="rect">
            <a:avLst/>
          </a:prstGeom>
          <a:effectLst>
            <a:outerShdw blurRad="50800" dist="38100" dir="2700000" algn="tl" rotWithShape="0">
              <a:prstClr val="black">
                <a:alpha val="40000"/>
              </a:prstClr>
            </a:outerShdw>
          </a:effectLst>
        </p:spPr>
      </p:pic>
      <p:pic>
        <p:nvPicPr>
          <p:cNvPr id="284" name="Graphique 283" descr="Requin">
            <a:extLst>
              <a:ext uri="{FF2B5EF4-FFF2-40B4-BE49-F238E27FC236}">
                <a16:creationId xmlns:a16="http://schemas.microsoft.com/office/drawing/2014/main" id="{1BFF7528-6213-418F-AB85-21BFEF1BF77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78312" y="3635579"/>
            <a:ext cx="432000" cy="432000"/>
          </a:xfrm>
          <a:prstGeom prst="rect">
            <a:avLst/>
          </a:prstGeom>
          <a:effectLst>
            <a:outerShdw blurRad="50800" dist="38100" dir="2700000" algn="tl" rotWithShape="0">
              <a:prstClr val="black">
                <a:alpha val="40000"/>
              </a:prstClr>
            </a:outerShdw>
          </a:effectLst>
        </p:spPr>
      </p:pic>
      <p:pic>
        <p:nvPicPr>
          <p:cNvPr id="285" name="Graphique 284" descr="Requin">
            <a:extLst>
              <a:ext uri="{FF2B5EF4-FFF2-40B4-BE49-F238E27FC236}">
                <a16:creationId xmlns:a16="http://schemas.microsoft.com/office/drawing/2014/main" id="{35391C9E-4022-4C13-A2B1-75C326B02D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5633" y="3619499"/>
            <a:ext cx="432000" cy="432000"/>
          </a:xfrm>
          <a:prstGeom prst="rect">
            <a:avLst/>
          </a:prstGeom>
          <a:effectLst>
            <a:outerShdw blurRad="50800" dist="38100" dir="2700000" algn="tl" rotWithShape="0">
              <a:prstClr val="black">
                <a:alpha val="40000"/>
              </a:prstClr>
            </a:outerShdw>
          </a:effectLst>
        </p:spPr>
      </p:pic>
      <p:pic>
        <p:nvPicPr>
          <p:cNvPr id="286" name="Graphique 285" descr="Requin">
            <a:extLst>
              <a:ext uri="{FF2B5EF4-FFF2-40B4-BE49-F238E27FC236}">
                <a16:creationId xmlns:a16="http://schemas.microsoft.com/office/drawing/2014/main" id="{1717F1A6-8688-4784-B65F-C801F2AA04F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68888" y="3655619"/>
            <a:ext cx="432000" cy="432000"/>
          </a:xfrm>
          <a:prstGeom prst="rect">
            <a:avLst/>
          </a:prstGeom>
          <a:effectLst>
            <a:outerShdw blurRad="50800" dist="38100" dir="2700000" algn="tl" rotWithShape="0">
              <a:prstClr val="black">
                <a:alpha val="40000"/>
              </a:prstClr>
            </a:outerShdw>
          </a:effectLst>
        </p:spPr>
      </p:pic>
      <p:pic>
        <p:nvPicPr>
          <p:cNvPr id="287" name="Graphique 286" descr="Requin">
            <a:extLst>
              <a:ext uri="{FF2B5EF4-FFF2-40B4-BE49-F238E27FC236}">
                <a16:creationId xmlns:a16="http://schemas.microsoft.com/office/drawing/2014/main" id="{F689EC9D-C907-44AD-BA4B-E83B4BCAECE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76209" y="3639539"/>
            <a:ext cx="432000" cy="432000"/>
          </a:xfrm>
          <a:prstGeom prst="rect">
            <a:avLst/>
          </a:prstGeom>
          <a:effectLst>
            <a:outerShdw blurRad="50800" dist="38100" dir="2700000" algn="tl" rotWithShape="0">
              <a:prstClr val="black">
                <a:alpha val="40000"/>
              </a:prstClr>
            </a:outerShdw>
          </a:effectLst>
        </p:spPr>
      </p:pic>
      <p:pic>
        <p:nvPicPr>
          <p:cNvPr id="288" name="Graphique 287" descr="Requin">
            <a:extLst>
              <a:ext uri="{FF2B5EF4-FFF2-40B4-BE49-F238E27FC236}">
                <a16:creationId xmlns:a16="http://schemas.microsoft.com/office/drawing/2014/main" id="{A1CE8B7D-B251-4E13-8554-B67E294FDB4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9050" y="3646247"/>
            <a:ext cx="432000" cy="432000"/>
          </a:xfrm>
          <a:prstGeom prst="rect">
            <a:avLst/>
          </a:prstGeom>
          <a:effectLst>
            <a:outerShdw blurRad="50800" dist="38100" dir="2700000" algn="tl" rotWithShape="0">
              <a:prstClr val="black">
                <a:alpha val="40000"/>
              </a:prstClr>
            </a:outerShdw>
          </a:effectLst>
        </p:spPr>
      </p:pic>
      <p:pic>
        <p:nvPicPr>
          <p:cNvPr id="289" name="Graphique 288" descr="Requin">
            <a:extLst>
              <a:ext uri="{FF2B5EF4-FFF2-40B4-BE49-F238E27FC236}">
                <a16:creationId xmlns:a16="http://schemas.microsoft.com/office/drawing/2014/main" id="{A8332CF0-F0EF-4AAA-9007-EE8C5A40A54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96371" y="3630167"/>
            <a:ext cx="432000" cy="432000"/>
          </a:xfrm>
          <a:prstGeom prst="rect">
            <a:avLst/>
          </a:prstGeom>
          <a:effectLst>
            <a:outerShdw blurRad="50800" dist="38100" dir="2700000" algn="tl" rotWithShape="0">
              <a:prstClr val="black">
                <a:alpha val="40000"/>
              </a:prstClr>
            </a:outerShdw>
          </a:effectLst>
        </p:spPr>
      </p:pic>
      <p:pic>
        <p:nvPicPr>
          <p:cNvPr id="290" name="Graphique 289" descr="Requin">
            <a:extLst>
              <a:ext uri="{FF2B5EF4-FFF2-40B4-BE49-F238E27FC236}">
                <a16:creationId xmlns:a16="http://schemas.microsoft.com/office/drawing/2014/main" id="{904C83F4-C613-4A03-94B1-A528D293937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64704" y="3645906"/>
            <a:ext cx="432000" cy="432000"/>
          </a:xfrm>
          <a:prstGeom prst="rect">
            <a:avLst/>
          </a:prstGeom>
          <a:effectLst>
            <a:outerShdw blurRad="50800" dist="38100" dir="2700000" algn="tl" rotWithShape="0">
              <a:prstClr val="black">
                <a:alpha val="40000"/>
              </a:prstClr>
            </a:outerShdw>
          </a:effectLst>
        </p:spPr>
      </p:pic>
      <p:pic>
        <p:nvPicPr>
          <p:cNvPr id="291" name="Graphique 290" descr="Requin">
            <a:extLst>
              <a:ext uri="{FF2B5EF4-FFF2-40B4-BE49-F238E27FC236}">
                <a16:creationId xmlns:a16="http://schemas.microsoft.com/office/drawing/2014/main" id="{865E9711-5F0B-41BB-B225-0739659D2EB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2025" y="3629826"/>
            <a:ext cx="432000" cy="432000"/>
          </a:xfrm>
          <a:prstGeom prst="rect">
            <a:avLst/>
          </a:prstGeom>
          <a:effectLst>
            <a:outerShdw blurRad="50800" dist="38100" dir="2700000" algn="tl" rotWithShape="0">
              <a:prstClr val="black">
                <a:alpha val="40000"/>
              </a:prstClr>
            </a:outerShdw>
          </a:effectLst>
        </p:spPr>
      </p:pic>
      <p:pic>
        <p:nvPicPr>
          <p:cNvPr id="292" name="Graphique 291" descr="Requin">
            <a:extLst>
              <a:ext uri="{FF2B5EF4-FFF2-40B4-BE49-F238E27FC236}">
                <a16:creationId xmlns:a16="http://schemas.microsoft.com/office/drawing/2014/main" id="{A4BB045C-162D-4F73-A231-5B29A89106F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62988" y="3645906"/>
            <a:ext cx="432000" cy="432000"/>
          </a:xfrm>
          <a:prstGeom prst="rect">
            <a:avLst/>
          </a:prstGeom>
          <a:effectLst>
            <a:outerShdw blurRad="50800" dist="38100" dir="2700000" algn="tl" rotWithShape="0">
              <a:prstClr val="black">
                <a:alpha val="40000"/>
              </a:prstClr>
            </a:outerShdw>
          </a:effectLst>
        </p:spPr>
      </p:pic>
      <p:pic>
        <p:nvPicPr>
          <p:cNvPr id="293" name="Graphique 292" descr="Requin">
            <a:extLst>
              <a:ext uri="{FF2B5EF4-FFF2-40B4-BE49-F238E27FC236}">
                <a16:creationId xmlns:a16="http://schemas.microsoft.com/office/drawing/2014/main" id="{DB8CE4D5-B412-41E1-84AC-16FEBE57BD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70309" y="3629826"/>
            <a:ext cx="432000" cy="432000"/>
          </a:xfrm>
          <a:prstGeom prst="rect">
            <a:avLst/>
          </a:prstGeom>
          <a:effectLst>
            <a:outerShdw blurRad="50800" dist="38100" dir="2700000" algn="tl" rotWithShape="0">
              <a:prstClr val="black">
                <a:alpha val="40000"/>
              </a:prstClr>
            </a:outerShdw>
          </a:effectLst>
        </p:spPr>
      </p:pic>
      <p:pic>
        <p:nvPicPr>
          <p:cNvPr id="294" name="Graphique 293" descr="Requin">
            <a:extLst>
              <a:ext uri="{FF2B5EF4-FFF2-40B4-BE49-F238E27FC236}">
                <a16:creationId xmlns:a16="http://schemas.microsoft.com/office/drawing/2014/main" id="{85BB22DE-65DF-4474-8257-28FF072FD43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0991" y="3628436"/>
            <a:ext cx="432000" cy="432000"/>
          </a:xfrm>
          <a:prstGeom prst="rect">
            <a:avLst/>
          </a:prstGeom>
          <a:effectLst>
            <a:outerShdw blurRad="50800" dist="38100" dir="2700000" algn="tl" rotWithShape="0">
              <a:prstClr val="black">
                <a:alpha val="40000"/>
              </a:prstClr>
            </a:outerShdw>
          </a:effectLst>
        </p:spPr>
      </p:pic>
      <p:grpSp>
        <p:nvGrpSpPr>
          <p:cNvPr id="191" name="Groupe 190">
            <a:extLst>
              <a:ext uri="{FF2B5EF4-FFF2-40B4-BE49-F238E27FC236}">
                <a16:creationId xmlns:a16="http://schemas.microsoft.com/office/drawing/2014/main" id="{84B072A0-4027-4E34-9B8B-FE66D9ED6D76}"/>
              </a:ext>
            </a:extLst>
          </p:cNvPr>
          <p:cNvGrpSpPr/>
          <p:nvPr/>
        </p:nvGrpSpPr>
        <p:grpSpPr>
          <a:xfrm>
            <a:off x="14408958" y="-44959"/>
            <a:ext cx="820138" cy="820138"/>
            <a:chOff x="6236281" y="4269350"/>
            <a:chExt cx="2646788" cy="2646788"/>
          </a:xfrm>
        </p:grpSpPr>
        <p:pic>
          <p:nvPicPr>
            <p:cNvPr id="192" name="Graphique 191" descr="Ciseaux">
              <a:extLst>
                <a:ext uri="{FF2B5EF4-FFF2-40B4-BE49-F238E27FC236}">
                  <a16:creationId xmlns:a16="http://schemas.microsoft.com/office/drawing/2014/main" id="{9EF92E78-53C5-49EA-ACD6-F3C96DA849B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3680796">
              <a:off x="6899857" y="4913208"/>
              <a:ext cx="1319638" cy="1319638"/>
            </a:xfrm>
            <a:prstGeom prst="rect">
              <a:avLst/>
            </a:prstGeom>
          </p:spPr>
        </p:pic>
        <p:sp>
          <p:nvSpPr>
            <p:cNvPr id="193" name="Signe de multiplication 192">
              <a:extLst>
                <a:ext uri="{FF2B5EF4-FFF2-40B4-BE49-F238E27FC236}">
                  <a16:creationId xmlns:a16="http://schemas.microsoft.com/office/drawing/2014/main" id="{DF7AF1EF-3D0E-4413-92C5-1EDE6089DE87}"/>
                </a:ext>
              </a:extLst>
            </p:cNvPr>
            <p:cNvSpPr/>
            <p:nvPr/>
          </p:nvSpPr>
          <p:spPr>
            <a:xfrm>
              <a:off x="6236281" y="4269350"/>
              <a:ext cx="2646788" cy="2646788"/>
            </a:xfrm>
            <a:prstGeom prst="mathMultiply">
              <a:avLst>
                <a:gd name="adj1" fmla="val 16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097015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6" name="Connecteur droit 185">
            <a:extLst>
              <a:ext uri="{FF2B5EF4-FFF2-40B4-BE49-F238E27FC236}">
                <a16:creationId xmlns:a16="http://schemas.microsoft.com/office/drawing/2014/main" id="{E326F853-83FC-4B54-BB23-7B2EC6EF2AA9}"/>
              </a:ext>
            </a:extLst>
          </p:cNvPr>
          <p:cNvCxnSpPr>
            <a:cxnSpLocks/>
          </p:cNvCxnSpPr>
          <p:nvPr/>
        </p:nvCxnSpPr>
        <p:spPr>
          <a:xfrm flipV="1">
            <a:off x="7505406" y="7620"/>
            <a:ext cx="0" cy="10684193"/>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pic>
        <p:nvPicPr>
          <p:cNvPr id="190" name="Graphique 189" descr="Ciseaux">
            <a:extLst>
              <a:ext uri="{FF2B5EF4-FFF2-40B4-BE49-F238E27FC236}">
                <a16:creationId xmlns:a16="http://schemas.microsoft.com/office/drawing/2014/main" id="{DE51177C-65F4-43F4-B165-C222CF307AE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901467">
            <a:off x="7276332" y="418444"/>
            <a:ext cx="458148" cy="458148"/>
          </a:xfrm>
          <a:prstGeom prst="rect">
            <a:avLst/>
          </a:prstGeom>
        </p:spPr>
      </p:pic>
      <p:sp>
        <p:nvSpPr>
          <p:cNvPr id="206" name="Bouée 6">
            <a:extLst>
              <a:ext uri="{FF2B5EF4-FFF2-40B4-BE49-F238E27FC236}">
                <a16:creationId xmlns:a16="http://schemas.microsoft.com/office/drawing/2014/main" id="{89417BE9-7FE0-4F16-BF5F-0D8CF333924D}"/>
              </a:ext>
            </a:extLst>
          </p:cNvPr>
          <p:cNvSpPr/>
          <p:nvPr/>
        </p:nvSpPr>
        <p:spPr>
          <a:xfrm>
            <a:off x="853740" y="715510"/>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26" name="ZoneTexte 325">
            <a:extLst>
              <a:ext uri="{FF2B5EF4-FFF2-40B4-BE49-F238E27FC236}">
                <a16:creationId xmlns:a16="http://schemas.microsoft.com/office/drawing/2014/main" id="{01E49085-2E44-4A14-85EC-5F011758E110}"/>
              </a:ext>
            </a:extLst>
          </p:cNvPr>
          <p:cNvSpPr txBox="1"/>
          <p:nvPr/>
        </p:nvSpPr>
        <p:spPr>
          <a:xfrm>
            <a:off x="1402826" y="1135193"/>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27" name="ZoneTexte 326">
            <a:extLst>
              <a:ext uri="{FF2B5EF4-FFF2-40B4-BE49-F238E27FC236}">
                <a16:creationId xmlns:a16="http://schemas.microsoft.com/office/drawing/2014/main" id="{6174AADA-71D7-4A2C-974B-22B0771EA444}"/>
              </a:ext>
            </a:extLst>
          </p:cNvPr>
          <p:cNvSpPr txBox="1"/>
          <p:nvPr/>
        </p:nvSpPr>
        <p:spPr>
          <a:xfrm>
            <a:off x="882842" y="785945"/>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329" name="Image 328">
            <a:extLst>
              <a:ext uri="{FF2B5EF4-FFF2-40B4-BE49-F238E27FC236}">
                <a16:creationId xmlns:a16="http://schemas.microsoft.com/office/drawing/2014/main" id="{1D3A676C-F074-4CDA-A13D-2CCD77E8953F}"/>
              </a:ext>
            </a:extLst>
          </p:cNvPr>
          <p:cNvPicPr>
            <a:picLocks noChangeAspect="1"/>
          </p:cNvPicPr>
          <p:nvPr/>
        </p:nvPicPr>
        <p:blipFill>
          <a:blip r:embed="rId4"/>
          <a:stretch>
            <a:fillRect/>
          </a:stretch>
        </p:blipFill>
        <p:spPr>
          <a:xfrm>
            <a:off x="856611" y="1081452"/>
            <a:ext cx="481626" cy="731583"/>
          </a:xfrm>
          <a:prstGeom prst="rect">
            <a:avLst/>
          </a:prstGeom>
        </p:spPr>
      </p:pic>
      <p:pic>
        <p:nvPicPr>
          <p:cNvPr id="330" name="Image 329">
            <a:extLst>
              <a:ext uri="{FF2B5EF4-FFF2-40B4-BE49-F238E27FC236}">
                <a16:creationId xmlns:a16="http://schemas.microsoft.com/office/drawing/2014/main" id="{D86410F9-DDE3-4607-9699-3F3889B3C7B6}"/>
              </a:ext>
            </a:extLst>
          </p:cNvPr>
          <p:cNvPicPr>
            <a:picLocks noChangeAspect="1"/>
          </p:cNvPicPr>
          <p:nvPr/>
        </p:nvPicPr>
        <p:blipFill>
          <a:blip r:embed="rId4"/>
          <a:stretch>
            <a:fillRect/>
          </a:stretch>
        </p:blipFill>
        <p:spPr>
          <a:xfrm flipH="1">
            <a:off x="1804417" y="1089765"/>
            <a:ext cx="481626" cy="731583"/>
          </a:xfrm>
          <a:prstGeom prst="rect">
            <a:avLst/>
          </a:prstGeom>
        </p:spPr>
      </p:pic>
      <p:sp>
        <p:nvSpPr>
          <p:cNvPr id="331" name="ZoneTexte 330">
            <a:extLst>
              <a:ext uri="{FF2B5EF4-FFF2-40B4-BE49-F238E27FC236}">
                <a16:creationId xmlns:a16="http://schemas.microsoft.com/office/drawing/2014/main" id="{BF4BB233-3DB8-4023-9D0C-DD6A9563CF59}"/>
              </a:ext>
            </a:extLst>
          </p:cNvPr>
          <p:cNvSpPr txBox="1"/>
          <p:nvPr/>
        </p:nvSpPr>
        <p:spPr>
          <a:xfrm>
            <a:off x="836031" y="1313207"/>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32" name="ZoneTexte 331">
            <a:extLst>
              <a:ext uri="{FF2B5EF4-FFF2-40B4-BE49-F238E27FC236}">
                <a16:creationId xmlns:a16="http://schemas.microsoft.com/office/drawing/2014/main" id="{81BD8B2B-FFA4-41EC-B612-07D2A9B422BD}"/>
              </a:ext>
            </a:extLst>
          </p:cNvPr>
          <p:cNvSpPr txBox="1"/>
          <p:nvPr/>
        </p:nvSpPr>
        <p:spPr>
          <a:xfrm rot="10800000">
            <a:off x="1771416" y="1297010"/>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29" name="Bouée 6">
            <a:extLst>
              <a:ext uri="{FF2B5EF4-FFF2-40B4-BE49-F238E27FC236}">
                <a16:creationId xmlns:a16="http://schemas.microsoft.com/office/drawing/2014/main" id="{A9D89330-4A77-494E-A340-E401DDDD279A}"/>
              </a:ext>
            </a:extLst>
          </p:cNvPr>
          <p:cNvSpPr/>
          <p:nvPr/>
        </p:nvSpPr>
        <p:spPr>
          <a:xfrm>
            <a:off x="2301495" y="710310"/>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30" name="ZoneTexte 529">
            <a:extLst>
              <a:ext uri="{FF2B5EF4-FFF2-40B4-BE49-F238E27FC236}">
                <a16:creationId xmlns:a16="http://schemas.microsoft.com/office/drawing/2014/main" id="{D7CA192F-5625-4655-BB9F-F38A67790D87}"/>
              </a:ext>
            </a:extLst>
          </p:cNvPr>
          <p:cNvSpPr txBox="1"/>
          <p:nvPr/>
        </p:nvSpPr>
        <p:spPr>
          <a:xfrm>
            <a:off x="2850581" y="1129993"/>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531" name="ZoneTexte 530">
            <a:extLst>
              <a:ext uri="{FF2B5EF4-FFF2-40B4-BE49-F238E27FC236}">
                <a16:creationId xmlns:a16="http://schemas.microsoft.com/office/drawing/2014/main" id="{1DAE71B4-B5D1-42CC-96B7-27DE37EBC21E}"/>
              </a:ext>
            </a:extLst>
          </p:cNvPr>
          <p:cNvSpPr txBox="1"/>
          <p:nvPr/>
        </p:nvSpPr>
        <p:spPr>
          <a:xfrm>
            <a:off x="2330597" y="780745"/>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532" name="Image 531">
            <a:extLst>
              <a:ext uri="{FF2B5EF4-FFF2-40B4-BE49-F238E27FC236}">
                <a16:creationId xmlns:a16="http://schemas.microsoft.com/office/drawing/2014/main" id="{8074BEA3-3FA2-4177-B045-E63F562CB4FE}"/>
              </a:ext>
            </a:extLst>
          </p:cNvPr>
          <p:cNvPicPr>
            <a:picLocks noChangeAspect="1"/>
          </p:cNvPicPr>
          <p:nvPr/>
        </p:nvPicPr>
        <p:blipFill>
          <a:blip r:embed="rId4"/>
          <a:stretch>
            <a:fillRect/>
          </a:stretch>
        </p:blipFill>
        <p:spPr>
          <a:xfrm>
            <a:off x="2304366" y="1076252"/>
            <a:ext cx="481626" cy="731583"/>
          </a:xfrm>
          <a:prstGeom prst="rect">
            <a:avLst/>
          </a:prstGeom>
        </p:spPr>
      </p:pic>
      <p:pic>
        <p:nvPicPr>
          <p:cNvPr id="533" name="Image 532">
            <a:extLst>
              <a:ext uri="{FF2B5EF4-FFF2-40B4-BE49-F238E27FC236}">
                <a16:creationId xmlns:a16="http://schemas.microsoft.com/office/drawing/2014/main" id="{DF3F2EF4-9270-4EA3-ACD2-E98BCE44944A}"/>
              </a:ext>
            </a:extLst>
          </p:cNvPr>
          <p:cNvPicPr>
            <a:picLocks noChangeAspect="1"/>
          </p:cNvPicPr>
          <p:nvPr/>
        </p:nvPicPr>
        <p:blipFill>
          <a:blip r:embed="rId4"/>
          <a:stretch>
            <a:fillRect/>
          </a:stretch>
        </p:blipFill>
        <p:spPr>
          <a:xfrm flipH="1">
            <a:off x="3252172" y="1084565"/>
            <a:ext cx="481626" cy="731583"/>
          </a:xfrm>
          <a:prstGeom prst="rect">
            <a:avLst/>
          </a:prstGeom>
        </p:spPr>
      </p:pic>
      <p:sp>
        <p:nvSpPr>
          <p:cNvPr id="534" name="ZoneTexte 533">
            <a:extLst>
              <a:ext uri="{FF2B5EF4-FFF2-40B4-BE49-F238E27FC236}">
                <a16:creationId xmlns:a16="http://schemas.microsoft.com/office/drawing/2014/main" id="{894BD5CD-C77F-414A-9D66-E636DB30D081}"/>
              </a:ext>
            </a:extLst>
          </p:cNvPr>
          <p:cNvSpPr txBox="1"/>
          <p:nvPr/>
        </p:nvSpPr>
        <p:spPr>
          <a:xfrm>
            <a:off x="2283786" y="1308007"/>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35" name="ZoneTexte 534">
            <a:extLst>
              <a:ext uri="{FF2B5EF4-FFF2-40B4-BE49-F238E27FC236}">
                <a16:creationId xmlns:a16="http://schemas.microsoft.com/office/drawing/2014/main" id="{A9ECDAE7-1A1A-4E65-8088-2E3D261482D5}"/>
              </a:ext>
            </a:extLst>
          </p:cNvPr>
          <p:cNvSpPr txBox="1"/>
          <p:nvPr/>
        </p:nvSpPr>
        <p:spPr>
          <a:xfrm rot="10800000">
            <a:off x="3219171" y="1291810"/>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36" name="Bouée 6">
            <a:extLst>
              <a:ext uri="{FF2B5EF4-FFF2-40B4-BE49-F238E27FC236}">
                <a16:creationId xmlns:a16="http://schemas.microsoft.com/office/drawing/2014/main" id="{78B406E7-BBC7-471D-B2FB-CC317C2FCEEA}"/>
              </a:ext>
            </a:extLst>
          </p:cNvPr>
          <p:cNvSpPr/>
          <p:nvPr/>
        </p:nvSpPr>
        <p:spPr>
          <a:xfrm>
            <a:off x="3740140" y="709602"/>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37" name="ZoneTexte 536">
            <a:extLst>
              <a:ext uri="{FF2B5EF4-FFF2-40B4-BE49-F238E27FC236}">
                <a16:creationId xmlns:a16="http://schemas.microsoft.com/office/drawing/2014/main" id="{EEFACC93-FDA7-42EB-9F6A-0147097F71A4}"/>
              </a:ext>
            </a:extLst>
          </p:cNvPr>
          <p:cNvSpPr txBox="1"/>
          <p:nvPr/>
        </p:nvSpPr>
        <p:spPr>
          <a:xfrm>
            <a:off x="4289226" y="1129285"/>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538" name="ZoneTexte 537">
            <a:extLst>
              <a:ext uri="{FF2B5EF4-FFF2-40B4-BE49-F238E27FC236}">
                <a16:creationId xmlns:a16="http://schemas.microsoft.com/office/drawing/2014/main" id="{E46FEA74-FDA0-4F94-AE08-4950505393B5}"/>
              </a:ext>
            </a:extLst>
          </p:cNvPr>
          <p:cNvSpPr txBox="1"/>
          <p:nvPr/>
        </p:nvSpPr>
        <p:spPr>
          <a:xfrm>
            <a:off x="3769242" y="780037"/>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539" name="Image 538">
            <a:extLst>
              <a:ext uri="{FF2B5EF4-FFF2-40B4-BE49-F238E27FC236}">
                <a16:creationId xmlns:a16="http://schemas.microsoft.com/office/drawing/2014/main" id="{4B8FB1A5-7219-4031-95EC-A959612DEBE6}"/>
              </a:ext>
            </a:extLst>
          </p:cNvPr>
          <p:cNvPicPr>
            <a:picLocks noChangeAspect="1"/>
          </p:cNvPicPr>
          <p:nvPr/>
        </p:nvPicPr>
        <p:blipFill>
          <a:blip r:embed="rId4"/>
          <a:stretch>
            <a:fillRect/>
          </a:stretch>
        </p:blipFill>
        <p:spPr>
          <a:xfrm>
            <a:off x="3743011" y="1075544"/>
            <a:ext cx="481626" cy="731583"/>
          </a:xfrm>
          <a:prstGeom prst="rect">
            <a:avLst/>
          </a:prstGeom>
        </p:spPr>
      </p:pic>
      <p:pic>
        <p:nvPicPr>
          <p:cNvPr id="540" name="Image 539">
            <a:extLst>
              <a:ext uri="{FF2B5EF4-FFF2-40B4-BE49-F238E27FC236}">
                <a16:creationId xmlns:a16="http://schemas.microsoft.com/office/drawing/2014/main" id="{6D96FF39-421B-4A4A-9C9C-E6A60B222BC1}"/>
              </a:ext>
            </a:extLst>
          </p:cNvPr>
          <p:cNvPicPr>
            <a:picLocks noChangeAspect="1"/>
          </p:cNvPicPr>
          <p:nvPr/>
        </p:nvPicPr>
        <p:blipFill>
          <a:blip r:embed="rId4"/>
          <a:stretch>
            <a:fillRect/>
          </a:stretch>
        </p:blipFill>
        <p:spPr>
          <a:xfrm flipH="1">
            <a:off x="4690817" y="1083857"/>
            <a:ext cx="481626" cy="731583"/>
          </a:xfrm>
          <a:prstGeom prst="rect">
            <a:avLst/>
          </a:prstGeom>
        </p:spPr>
      </p:pic>
      <p:sp>
        <p:nvSpPr>
          <p:cNvPr id="541" name="ZoneTexte 540">
            <a:extLst>
              <a:ext uri="{FF2B5EF4-FFF2-40B4-BE49-F238E27FC236}">
                <a16:creationId xmlns:a16="http://schemas.microsoft.com/office/drawing/2014/main" id="{8526040D-FD6B-4113-96E8-4C8FA3D4B132}"/>
              </a:ext>
            </a:extLst>
          </p:cNvPr>
          <p:cNvSpPr txBox="1"/>
          <p:nvPr/>
        </p:nvSpPr>
        <p:spPr>
          <a:xfrm rot="10800000">
            <a:off x="4657816" y="1291102"/>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42" name="Bouée 6">
            <a:extLst>
              <a:ext uri="{FF2B5EF4-FFF2-40B4-BE49-F238E27FC236}">
                <a16:creationId xmlns:a16="http://schemas.microsoft.com/office/drawing/2014/main" id="{97F3188D-55BD-4CE5-8892-6E2BFEA49EE7}"/>
              </a:ext>
            </a:extLst>
          </p:cNvPr>
          <p:cNvSpPr/>
          <p:nvPr/>
        </p:nvSpPr>
        <p:spPr>
          <a:xfrm>
            <a:off x="5187895" y="704402"/>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43" name="ZoneTexte 542">
            <a:extLst>
              <a:ext uri="{FF2B5EF4-FFF2-40B4-BE49-F238E27FC236}">
                <a16:creationId xmlns:a16="http://schemas.microsoft.com/office/drawing/2014/main" id="{AB840CE4-EB3D-4BA5-8D76-F7E6B3C9A6EC}"/>
              </a:ext>
            </a:extLst>
          </p:cNvPr>
          <p:cNvSpPr txBox="1"/>
          <p:nvPr/>
        </p:nvSpPr>
        <p:spPr>
          <a:xfrm>
            <a:off x="5736981" y="1124085"/>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544" name="ZoneTexte 543">
            <a:extLst>
              <a:ext uri="{FF2B5EF4-FFF2-40B4-BE49-F238E27FC236}">
                <a16:creationId xmlns:a16="http://schemas.microsoft.com/office/drawing/2014/main" id="{85FCA255-DD15-47E1-8D95-F6BE81533FBC}"/>
              </a:ext>
            </a:extLst>
          </p:cNvPr>
          <p:cNvSpPr txBox="1"/>
          <p:nvPr/>
        </p:nvSpPr>
        <p:spPr>
          <a:xfrm>
            <a:off x="5216997" y="774837"/>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545" name="Image 544">
            <a:extLst>
              <a:ext uri="{FF2B5EF4-FFF2-40B4-BE49-F238E27FC236}">
                <a16:creationId xmlns:a16="http://schemas.microsoft.com/office/drawing/2014/main" id="{F349DBA1-3654-46E7-A5B5-EBDC7FD2B30C}"/>
              </a:ext>
            </a:extLst>
          </p:cNvPr>
          <p:cNvPicPr>
            <a:picLocks noChangeAspect="1"/>
          </p:cNvPicPr>
          <p:nvPr/>
        </p:nvPicPr>
        <p:blipFill>
          <a:blip r:embed="rId4"/>
          <a:stretch>
            <a:fillRect/>
          </a:stretch>
        </p:blipFill>
        <p:spPr>
          <a:xfrm>
            <a:off x="5190766" y="1070344"/>
            <a:ext cx="481626" cy="731583"/>
          </a:xfrm>
          <a:prstGeom prst="rect">
            <a:avLst/>
          </a:prstGeom>
        </p:spPr>
      </p:pic>
      <p:pic>
        <p:nvPicPr>
          <p:cNvPr id="546" name="Image 545">
            <a:extLst>
              <a:ext uri="{FF2B5EF4-FFF2-40B4-BE49-F238E27FC236}">
                <a16:creationId xmlns:a16="http://schemas.microsoft.com/office/drawing/2014/main" id="{8CB32E9E-3255-4760-9E01-29C2F6B13D35}"/>
              </a:ext>
            </a:extLst>
          </p:cNvPr>
          <p:cNvPicPr>
            <a:picLocks noChangeAspect="1"/>
          </p:cNvPicPr>
          <p:nvPr/>
        </p:nvPicPr>
        <p:blipFill>
          <a:blip r:embed="rId4"/>
          <a:stretch>
            <a:fillRect/>
          </a:stretch>
        </p:blipFill>
        <p:spPr>
          <a:xfrm flipH="1">
            <a:off x="6138572" y="1078657"/>
            <a:ext cx="481626" cy="731583"/>
          </a:xfrm>
          <a:prstGeom prst="rect">
            <a:avLst/>
          </a:prstGeom>
        </p:spPr>
      </p:pic>
      <p:sp>
        <p:nvSpPr>
          <p:cNvPr id="547" name="ZoneTexte 546">
            <a:extLst>
              <a:ext uri="{FF2B5EF4-FFF2-40B4-BE49-F238E27FC236}">
                <a16:creationId xmlns:a16="http://schemas.microsoft.com/office/drawing/2014/main" id="{40529E0B-7B9A-4B78-984F-19169446B856}"/>
              </a:ext>
            </a:extLst>
          </p:cNvPr>
          <p:cNvSpPr txBox="1"/>
          <p:nvPr/>
        </p:nvSpPr>
        <p:spPr>
          <a:xfrm>
            <a:off x="5170186" y="1302099"/>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48" name="ZoneTexte 547">
            <a:extLst>
              <a:ext uri="{FF2B5EF4-FFF2-40B4-BE49-F238E27FC236}">
                <a16:creationId xmlns:a16="http://schemas.microsoft.com/office/drawing/2014/main" id="{823A2BE1-4F95-44F9-9ECC-CB79C7D6EFC3}"/>
              </a:ext>
            </a:extLst>
          </p:cNvPr>
          <p:cNvSpPr txBox="1"/>
          <p:nvPr/>
        </p:nvSpPr>
        <p:spPr>
          <a:xfrm rot="10800000">
            <a:off x="6105571" y="1285902"/>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49" name="Bouée 6">
            <a:extLst>
              <a:ext uri="{FF2B5EF4-FFF2-40B4-BE49-F238E27FC236}">
                <a16:creationId xmlns:a16="http://schemas.microsoft.com/office/drawing/2014/main" id="{DCD66F55-177A-4C26-81FF-20344F342F15}"/>
              </a:ext>
            </a:extLst>
          </p:cNvPr>
          <p:cNvSpPr/>
          <p:nvPr/>
        </p:nvSpPr>
        <p:spPr>
          <a:xfrm>
            <a:off x="853740" y="2152965"/>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50" name="ZoneTexte 549">
            <a:extLst>
              <a:ext uri="{FF2B5EF4-FFF2-40B4-BE49-F238E27FC236}">
                <a16:creationId xmlns:a16="http://schemas.microsoft.com/office/drawing/2014/main" id="{315810BA-2C5B-42B5-A290-A4BF741D30EA}"/>
              </a:ext>
            </a:extLst>
          </p:cNvPr>
          <p:cNvSpPr txBox="1"/>
          <p:nvPr/>
        </p:nvSpPr>
        <p:spPr>
          <a:xfrm>
            <a:off x="1402826" y="2572648"/>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551" name="ZoneTexte 550">
            <a:extLst>
              <a:ext uri="{FF2B5EF4-FFF2-40B4-BE49-F238E27FC236}">
                <a16:creationId xmlns:a16="http://schemas.microsoft.com/office/drawing/2014/main" id="{2C41EB5A-1125-45D2-B6DB-779139C343F5}"/>
              </a:ext>
            </a:extLst>
          </p:cNvPr>
          <p:cNvSpPr txBox="1"/>
          <p:nvPr/>
        </p:nvSpPr>
        <p:spPr>
          <a:xfrm>
            <a:off x="882842" y="2223400"/>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552" name="Image 551">
            <a:extLst>
              <a:ext uri="{FF2B5EF4-FFF2-40B4-BE49-F238E27FC236}">
                <a16:creationId xmlns:a16="http://schemas.microsoft.com/office/drawing/2014/main" id="{2581678F-7A84-46F2-9510-4F85F3D0CCD6}"/>
              </a:ext>
            </a:extLst>
          </p:cNvPr>
          <p:cNvPicPr>
            <a:picLocks noChangeAspect="1"/>
          </p:cNvPicPr>
          <p:nvPr/>
        </p:nvPicPr>
        <p:blipFill>
          <a:blip r:embed="rId4"/>
          <a:stretch>
            <a:fillRect/>
          </a:stretch>
        </p:blipFill>
        <p:spPr>
          <a:xfrm>
            <a:off x="856611" y="2518907"/>
            <a:ext cx="481626" cy="731583"/>
          </a:xfrm>
          <a:prstGeom prst="rect">
            <a:avLst/>
          </a:prstGeom>
        </p:spPr>
      </p:pic>
      <p:pic>
        <p:nvPicPr>
          <p:cNvPr id="553" name="Image 552">
            <a:extLst>
              <a:ext uri="{FF2B5EF4-FFF2-40B4-BE49-F238E27FC236}">
                <a16:creationId xmlns:a16="http://schemas.microsoft.com/office/drawing/2014/main" id="{09F5A5DB-AE3B-402A-AD77-C6BE97B91CB7}"/>
              </a:ext>
            </a:extLst>
          </p:cNvPr>
          <p:cNvPicPr>
            <a:picLocks noChangeAspect="1"/>
          </p:cNvPicPr>
          <p:nvPr/>
        </p:nvPicPr>
        <p:blipFill>
          <a:blip r:embed="rId4"/>
          <a:stretch>
            <a:fillRect/>
          </a:stretch>
        </p:blipFill>
        <p:spPr>
          <a:xfrm flipH="1">
            <a:off x="1804417" y="2527220"/>
            <a:ext cx="481626" cy="731583"/>
          </a:xfrm>
          <a:prstGeom prst="rect">
            <a:avLst/>
          </a:prstGeom>
        </p:spPr>
      </p:pic>
      <p:sp>
        <p:nvSpPr>
          <p:cNvPr id="554" name="ZoneTexte 553">
            <a:extLst>
              <a:ext uri="{FF2B5EF4-FFF2-40B4-BE49-F238E27FC236}">
                <a16:creationId xmlns:a16="http://schemas.microsoft.com/office/drawing/2014/main" id="{A6F77527-1C7C-4FAC-8CF7-4C526064C2F7}"/>
              </a:ext>
            </a:extLst>
          </p:cNvPr>
          <p:cNvSpPr txBox="1"/>
          <p:nvPr/>
        </p:nvSpPr>
        <p:spPr>
          <a:xfrm rot="10800000">
            <a:off x="1771416" y="2734465"/>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55" name="Bouée 6">
            <a:extLst>
              <a:ext uri="{FF2B5EF4-FFF2-40B4-BE49-F238E27FC236}">
                <a16:creationId xmlns:a16="http://schemas.microsoft.com/office/drawing/2014/main" id="{26AC4A45-D546-4B12-9B6D-F48F1956C991}"/>
              </a:ext>
            </a:extLst>
          </p:cNvPr>
          <p:cNvSpPr/>
          <p:nvPr/>
        </p:nvSpPr>
        <p:spPr>
          <a:xfrm>
            <a:off x="2301495" y="2147765"/>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56" name="ZoneTexte 555">
            <a:extLst>
              <a:ext uri="{FF2B5EF4-FFF2-40B4-BE49-F238E27FC236}">
                <a16:creationId xmlns:a16="http://schemas.microsoft.com/office/drawing/2014/main" id="{65DBCD75-ECC8-42A2-A18E-7F8A124FA7D1}"/>
              </a:ext>
            </a:extLst>
          </p:cNvPr>
          <p:cNvSpPr txBox="1"/>
          <p:nvPr/>
        </p:nvSpPr>
        <p:spPr>
          <a:xfrm>
            <a:off x="2850581" y="2567448"/>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557" name="ZoneTexte 556">
            <a:extLst>
              <a:ext uri="{FF2B5EF4-FFF2-40B4-BE49-F238E27FC236}">
                <a16:creationId xmlns:a16="http://schemas.microsoft.com/office/drawing/2014/main" id="{2EC09E48-5695-41A7-BEFA-BD916BE62E41}"/>
              </a:ext>
            </a:extLst>
          </p:cNvPr>
          <p:cNvSpPr txBox="1"/>
          <p:nvPr/>
        </p:nvSpPr>
        <p:spPr>
          <a:xfrm>
            <a:off x="2330597" y="2218200"/>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558" name="Image 557">
            <a:extLst>
              <a:ext uri="{FF2B5EF4-FFF2-40B4-BE49-F238E27FC236}">
                <a16:creationId xmlns:a16="http://schemas.microsoft.com/office/drawing/2014/main" id="{BE06FFC6-675F-4892-B2F3-C2A69E9936E4}"/>
              </a:ext>
            </a:extLst>
          </p:cNvPr>
          <p:cNvPicPr>
            <a:picLocks noChangeAspect="1"/>
          </p:cNvPicPr>
          <p:nvPr/>
        </p:nvPicPr>
        <p:blipFill>
          <a:blip r:embed="rId4"/>
          <a:stretch>
            <a:fillRect/>
          </a:stretch>
        </p:blipFill>
        <p:spPr>
          <a:xfrm>
            <a:off x="2304366" y="2513707"/>
            <a:ext cx="481626" cy="731583"/>
          </a:xfrm>
          <a:prstGeom prst="rect">
            <a:avLst/>
          </a:prstGeom>
        </p:spPr>
      </p:pic>
      <p:pic>
        <p:nvPicPr>
          <p:cNvPr id="559" name="Image 558">
            <a:extLst>
              <a:ext uri="{FF2B5EF4-FFF2-40B4-BE49-F238E27FC236}">
                <a16:creationId xmlns:a16="http://schemas.microsoft.com/office/drawing/2014/main" id="{725DD459-7C4E-458F-9BC9-028F21254C58}"/>
              </a:ext>
            </a:extLst>
          </p:cNvPr>
          <p:cNvPicPr>
            <a:picLocks noChangeAspect="1"/>
          </p:cNvPicPr>
          <p:nvPr/>
        </p:nvPicPr>
        <p:blipFill>
          <a:blip r:embed="rId4"/>
          <a:stretch>
            <a:fillRect/>
          </a:stretch>
        </p:blipFill>
        <p:spPr>
          <a:xfrm flipH="1">
            <a:off x="3252172" y="2522020"/>
            <a:ext cx="481626" cy="731583"/>
          </a:xfrm>
          <a:prstGeom prst="rect">
            <a:avLst/>
          </a:prstGeom>
        </p:spPr>
      </p:pic>
      <p:sp>
        <p:nvSpPr>
          <p:cNvPr id="560" name="ZoneTexte 559">
            <a:extLst>
              <a:ext uri="{FF2B5EF4-FFF2-40B4-BE49-F238E27FC236}">
                <a16:creationId xmlns:a16="http://schemas.microsoft.com/office/drawing/2014/main" id="{163C3CC7-B792-436F-9B77-35230889FCF5}"/>
              </a:ext>
            </a:extLst>
          </p:cNvPr>
          <p:cNvSpPr txBox="1"/>
          <p:nvPr/>
        </p:nvSpPr>
        <p:spPr>
          <a:xfrm>
            <a:off x="2283786" y="2745462"/>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61" name="ZoneTexte 560">
            <a:extLst>
              <a:ext uri="{FF2B5EF4-FFF2-40B4-BE49-F238E27FC236}">
                <a16:creationId xmlns:a16="http://schemas.microsoft.com/office/drawing/2014/main" id="{8D67C4C2-7AAC-43A4-A413-1C657CD27EB5}"/>
              </a:ext>
            </a:extLst>
          </p:cNvPr>
          <p:cNvSpPr txBox="1"/>
          <p:nvPr/>
        </p:nvSpPr>
        <p:spPr>
          <a:xfrm rot="10800000">
            <a:off x="3219171" y="2729265"/>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62" name="Bouée 6">
            <a:extLst>
              <a:ext uri="{FF2B5EF4-FFF2-40B4-BE49-F238E27FC236}">
                <a16:creationId xmlns:a16="http://schemas.microsoft.com/office/drawing/2014/main" id="{ECCC3AB4-2186-4EFB-B901-95B5ADC7C2CC}"/>
              </a:ext>
            </a:extLst>
          </p:cNvPr>
          <p:cNvSpPr/>
          <p:nvPr/>
        </p:nvSpPr>
        <p:spPr>
          <a:xfrm>
            <a:off x="3740140" y="2147057"/>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63" name="ZoneTexte 562">
            <a:extLst>
              <a:ext uri="{FF2B5EF4-FFF2-40B4-BE49-F238E27FC236}">
                <a16:creationId xmlns:a16="http://schemas.microsoft.com/office/drawing/2014/main" id="{BAF34D07-308F-4337-81C8-859A1CDC5B46}"/>
              </a:ext>
            </a:extLst>
          </p:cNvPr>
          <p:cNvSpPr txBox="1"/>
          <p:nvPr/>
        </p:nvSpPr>
        <p:spPr>
          <a:xfrm>
            <a:off x="4289226" y="2566740"/>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564" name="ZoneTexte 563">
            <a:extLst>
              <a:ext uri="{FF2B5EF4-FFF2-40B4-BE49-F238E27FC236}">
                <a16:creationId xmlns:a16="http://schemas.microsoft.com/office/drawing/2014/main" id="{DBB14E75-4DC1-4159-AA69-2CFA8DAF1774}"/>
              </a:ext>
            </a:extLst>
          </p:cNvPr>
          <p:cNvSpPr txBox="1"/>
          <p:nvPr/>
        </p:nvSpPr>
        <p:spPr>
          <a:xfrm>
            <a:off x="3769242" y="2217492"/>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565" name="Image 564">
            <a:extLst>
              <a:ext uri="{FF2B5EF4-FFF2-40B4-BE49-F238E27FC236}">
                <a16:creationId xmlns:a16="http://schemas.microsoft.com/office/drawing/2014/main" id="{83394B64-79E7-4A70-82BC-8BAFF666A4C2}"/>
              </a:ext>
            </a:extLst>
          </p:cNvPr>
          <p:cNvPicPr>
            <a:picLocks noChangeAspect="1"/>
          </p:cNvPicPr>
          <p:nvPr/>
        </p:nvPicPr>
        <p:blipFill>
          <a:blip r:embed="rId4"/>
          <a:stretch>
            <a:fillRect/>
          </a:stretch>
        </p:blipFill>
        <p:spPr>
          <a:xfrm>
            <a:off x="3743011" y="2512999"/>
            <a:ext cx="481626" cy="731583"/>
          </a:xfrm>
          <a:prstGeom prst="rect">
            <a:avLst/>
          </a:prstGeom>
        </p:spPr>
      </p:pic>
      <p:pic>
        <p:nvPicPr>
          <p:cNvPr id="566" name="Image 565">
            <a:extLst>
              <a:ext uri="{FF2B5EF4-FFF2-40B4-BE49-F238E27FC236}">
                <a16:creationId xmlns:a16="http://schemas.microsoft.com/office/drawing/2014/main" id="{D10E5B43-DFA6-46AA-8C39-1F7D04DE0E32}"/>
              </a:ext>
            </a:extLst>
          </p:cNvPr>
          <p:cNvPicPr>
            <a:picLocks noChangeAspect="1"/>
          </p:cNvPicPr>
          <p:nvPr/>
        </p:nvPicPr>
        <p:blipFill>
          <a:blip r:embed="rId4"/>
          <a:stretch>
            <a:fillRect/>
          </a:stretch>
        </p:blipFill>
        <p:spPr>
          <a:xfrm flipH="1">
            <a:off x="4690817" y="2521312"/>
            <a:ext cx="481626" cy="731583"/>
          </a:xfrm>
          <a:prstGeom prst="rect">
            <a:avLst/>
          </a:prstGeom>
        </p:spPr>
      </p:pic>
      <p:sp>
        <p:nvSpPr>
          <p:cNvPr id="567" name="ZoneTexte 566">
            <a:extLst>
              <a:ext uri="{FF2B5EF4-FFF2-40B4-BE49-F238E27FC236}">
                <a16:creationId xmlns:a16="http://schemas.microsoft.com/office/drawing/2014/main" id="{733E8E7D-58D1-4C80-B851-F9ECDF196EEF}"/>
              </a:ext>
            </a:extLst>
          </p:cNvPr>
          <p:cNvSpPr txBox="1"/>
          <p:nvPr/>
        </p:nvSpPr>
        <p:spPr>
          <a:xfrm rot="10800000">
            <a:off x="4657816" y="2728557"/>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68" name="Bouée 6">
            <a:extLst>
              <a:ext uri="{FF2B5EF4-FFF2-40B4-BE49-F238E27FC236}">
                <a16:creationId xmlns:a16="http://schemas.microsoft.com/office/drawing/2014/main" id="{AB4D6F7A-B556-4C45-9BA4-6A120CDBCF16}"/>
              </a:ext>
            </a:extLst>
          </p:cNvPr>
          <p:cNvSpPr/>
          <p:nvPr/>
        </p:nvSpPr>
        <p:spPr>
          <a:xfrm>
            <a:off x="5187895" y="2141857"/>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69" name="ZoneTexte 568">
            <a:extLst>
              <a:ext uri="{FF2B5EF4-FFF2-40B4-BE49-F238E27FC236}">
                <a16:creationId xmlns:a16="http://schemas.microsoft.com/office/drawing/2014/main" id="{4EAB20C3-DE7E-4A1D-BFE2-2162EB2890FC}"/>
              </a:ext>
            </a:extLst>
          </p:cNvPr>
          <p:cNvSpPr txBox="1"/>
          <p:nvPr/>
        </p:nvSpPr>
        <p:spPr>
          <a:xfrm>
            <a:off x="5736981" y="2561540"/>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570" name="ZoneTexte 569">
            <a:extLst>
              <a:ext uri="{FF2B5EF4-FFF2-40B4-BE49-F238E27FC236}">
                <a16:creationId xmlns:a16="http://schemas.microsoft.com/office/drawing/2014/main" id="{985A6E38-A2B4-4BA4-A3EF-3C9618EEEBBC}"/>
              </a:ext>
            </a:extLst>
          </p:cNvPr>
          <p:cNvSpPr txBox="1"/>
          <p:nvPr/>
        </p:nvSpPr>
        <p:spPr>
          <a:xfrm>
            <a:off x="5216997" y="2212292"/>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571" name="Image 570">
            <a:extLst>
              <a:ext uri="{FF2B5EF4-FFF2-40B4-BE49-F238E27FC236}">
                <a16:creationId xmlns:a16="http://schemas.microsoft.com/office/drawing/2014/main" id="{AD30A663-729F-4B2E-BBCB-2F1FA27382F7}"/>
              </a:ext>
            </a:extLst>
          </p:cNvPr>
          <p:cNvPicPr>
            <a:picLocks noChangeAspect="1"/>
          </p:cNvPicPr>
          <p:nvPr/>
        </p:nvPicPr>
        <p:blipFill>
          <a:blip r:embed="rId4"/>
          <a:stretch>
            <a:fillRect/>
          </a:stretch>
        </p:blipFill>
        <p:spPr>
          <a:xfrm>
            <a:off x="5190766" y="2507799"/>
            <a:ext cx="481626" cy="731583"/>
          </a:xfrm>
          <a:prstGeom prst="rect">
            <a:avLst/>
          </a:prstGeom>
        </p:spPr>
      </p:pic>
      <p:pic>
        <p:nvPicPr>
          <p:cNvPr id="572" name="Image 571">
            <a:extLst>
              <a:ext uri="{FF2B5EF4-FFF2-40B4-BE49-F238E27FC236}">
                <a16:creationId xmlns:a16="http://schemas.microsoft.com/office/drawing/2014/main" id="{5F9FB398-7DAC-4500-BC4C-B981E3D212FF}"/>
              </a:ext>
            </a:extLst>
          </p:cNvPr>
          <p:cNvPicPr>
            <a:picLocks noChangeAspect="1"/>
          </p:cNvPicPr>
          <p:nvPr/>
        </p:nvPicPr>
        <p:blipFill>
          <a:blip r:embed="rId4"/>
          <a:stretch>
            <a:fillRect/>
          </a:stretch>
        </p:blipFill>
        <p:spPr>
          <a:xfrm flipH="1">
            <a:off x="6138572" y="2516112"/>
            <a:ext cx="481626" cy="731583"/>
          </a:xfrm>
          <a:prstGeom prst="rect">
            <a:avLst/>
          </a:prstGeom>
        </p:spPr>
      </p:pic>
      <p:sp>
        <p:nvSpPr>
          <p:cNvPr id="573" name="ZoneTexte 572">
            <a:extLst>
              <a:ext uri="{FF2B5EF4-FFF2-40B4-BE49-F238E27FC236}">
                <a16:creationId xmlns:a16="http://schemas.microsoft.com/office/drawing/2014/main" id="{1F12141E-565F-4655-8585-5590C7522CE2}"/>
              </a:ext>
            </a:extLst>
          </p:cNvPr>
          <p:cNvSpPr txBox="1"/>
          <p:nvPr/>
        </p:nvSpPr>
        <p:spPr>
          <a:xfrm>
            <a:off x="5170186" y="2739554"/>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74" name="ZoneTexte 573">
            <a:extLst>
              <a:ext uri="{FF2B5EF4-FFF2-40B4-BE49-F238E27FC236}">
                <a16:creationId xmlns:a16="http://schemas.microsoft.com/office/drawing/2014/main" id="{F5DCCBBD-DF7C-41FC-A250-F22B713EBF79}"/>
              </a:ext>
            </a:extLst>
          </p:cNvPr>
          <p:cNvSpPr txBox="1"/>
          <p:nvPr/>
        </p:nvSpPr>
        <p:spPr>
          <a:xfrm rot="10800000">
            <a:off x="6105571" y="2723357"/>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75" name="Bouée 6">
            <a:extLst>
              <a:ext uri="{FF2B5EF4-FFF2-40B4-BE49-F238E27FC236}">
                <a16:creationId xmlns:a16="http://schemas.microsoft.com/office/drawing/2014/main" id="{ECA90EA4-1F6F-4C74-A6CB-668EA00E35C8}"/>
              </a:ext>
            </a:extLst>
          </p:cNvPr>
          <p:cNvSpPr/>
          <p:nvPr/>
        </p:nvSpPr>
        <p:spPr>
          <a:xfrm>
            <a:off x="834739" y="3604436"/>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76" name="ZoneTexte 575">
            <a:extLst>
              <a:ext uri="{FF2B5EF4-FFF2-40B4-BE49-F238E27FC236}">
                <a16:creationId xmlns:a16="http://schemas.microsoft.com/office/drawing/2014/main" id="{FA37C8ED-C821-4F36-8AEC-0FFCF25D595A}"/>
              </a:ext>
            </a:extLst>
          </p:cNvPr>
          <p:cNvSpPr txBox="1"/>
          <p:nvPr/>
        </p:nvSpPr>
        <p:spPr>
          <a:xfrm>
            <a:off x="1383825" y="4024119"/>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577" name="ZoneTexte 576">
            <a:extLst>
              <a:ext uri="{FF2B5EF4-FFF2-40B4-BE49-F238E27FC236}">
                <a16:creationId xmlns:a16="http://schemas.microsoft.com/office/drawing/2014/main" id="{9FDFC6D6-0733-401A-8503-726EADAEE949}"/>
              </a:ext>
            </a:extLst>
          </p:cNvPr>
          <p:cNvSpPr txBox="1"/>
          <p:nvPr/>
        </p:nvSpPr>
        <p:spPr>
          <a:xfrm>
            <a:off x="863841" y="3674871"/>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578" name="Image 577">
            <a:extLst>
              <a:ext uri="{FF2B5EF4-FFF2-40B4-BE49-F238E27FC236}">
                <a16:creationId xmlns:a16="http://schemas.microsoft.com/office/drawing/2014/main" id="{D498F9DE-EC14-432E-B29B-5DD158A997A4}"/>
              </a:ext>
            </a:extLst>
          </p:cNvPr>
          <p:cNvPicPr>
            <a:picLocks noChangeAspect="1"/>
          </p:cNvPicPr>
          <p:nvPr/>
        </p:nvPicPr>
        <p:blipFill>
          <a:blip r:embed="rId4"/>
          <a:stretch>
            <a:fillRect/>
          </a:stretch>
        </p:blipFill>
        <p:spPr>
          <a:xfrm>
            <a:off x="837610" y="3970378"/>
            <a:ext cx="481626" cy="731583"/>
          </a:xfrm>
          <a:prstGeom prst="rect">
            <a:avLst/>
          </a:prstGeom>
        </p:spPr>
      </p:pic>
      <p:pic>
        <p:nvPicPr>
          <p:cNvPr id="579" name="Image 578">
            <a:extLst>
              <a:ext uri="{FF2B5EF4-FFF2-40B4-BE49-F238E27FC236}">
                <a16:creationId xmlns:a16="http://schemas.microsoft.com/office/drawing/2014/main" id="{A57A871C-01A4-4F28-AEEF-408C42CF87D5}"/>
              </a:ext>
            </a:extLst>
          </p:cNvPr>
          <p:cNvPicPr>
            <a:picLocks noChangeAspect="1"/>
          </p:cNvPicPr>
          <p:nvPr/>
        </p:nvPicPr>
        <p:blipFill>
          <a:blip r:embed="rId4"/>
          <a:stretch>
            <a:fillRect/>
          </a:stretch>
        </p:blipFill>
        <p:spPr>
          <a:xfrm flipH="1">
            <a:off x="1785416" y="3978691"/>
            <a:ext cx="481626" cy="731583"/>
          </a:xfrm>
          <a:prstGeom prst="rect">
            <a:avLst/>
          </a:prstGeom>
        </p:spPr>
      </p:pic>
      <p:sp>
        <p:nvSpPr>
          <p:cNvPr id="580" name="ZoneTexte 579">
            <a:extLst>
              <a:ext uri="{FF2B5EF4-FFF2-40B4-BE49-F238E27FC236}">
                <a16:creationId xmlns:a16="http://schemas.microsoft.com/office/drawing/2014/main" id="{E27EA527-F083-4D14-AD8E-D988553C5C90}"/>
              </a:ext>
            </a:extLst>
          </p:cNvPr>
          <p:cNvSpPr txBox="1"/>
          <p:nvPr/>
        </p:nvSpPr>
        <p:spPr>
          <a:xfrm>
            <a:off x="817030" y="4202133"/>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81" name="ZoneTexte 580">
            <a:extLst>
              <a:ext uri="{FF2B5EF4-FFF2-40B4-BE49-F238E27FC236}">
                <a16:creationId xmlns:a16="http://schemas.microsoft.com/office/drawing/2014/main" id="{4BE2BC2F-F4D1-46CC-B68D-D49B2E8ED3B9}"/>
              </a:ext>
            </a:extLst>
          </p:cNvPr>
          <p:cNvSpPr txBox="1"/>
          <p:nvPr/>
        </p:nvSpPr>
        <p:spPr>
          <a:xfrm rot="10800000">
            <a:off x="1752415" y="4185936"/>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82" name="Bouée 6">
            <a:extLst>
              <a:ext uri="{FF2B5EF4-FFF2-40B4-BE49-F238E27FC236}">
                <a16:creationId xmlns:a16="http://schemas.microsoft.com/office/drawing/2014/main" id="{3CEBB94C-E951-46ED-928E-FD06CC11FA7D}"/>
              </a:ext>
            </a:extLst>
          </p:cNvPr>
          <p:cNvSpPr/>
          <p:nvPr/>
        </p:nvSpPr>
        <p:spPr>
          <a:xfrm>
            <a:off x="2282494" y="3599236"/>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83" name="ZoneTexte 582">
            <a:extLst>
              <a:ext uri="{FF2B5EF4-FFF2-40B4-BE49-F238E27FC236}">
                <a16:creationId xmlns:a16="http://schemas.microsoft.com/office/drawing/2014/main" id="{710A415A-6F88-4CBE-9319-196A736EC19B}"/>
              </a:ext>
            </a:extLst>
          </p:cNvPr>
          <p:cNvSpPr txBox="1"/>
          <p:nvPr/>
        </p:nvSpPr>
        <p:spPr>
          <a:xfrm>
            <a:off x="2831580" y="4018919"/>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584" name="ZoneTexte 583">
            <a:extLst>
              <a:ext uri="{FF2B5EF4-FFF2-40B4-BE49-F238E27FC236}">
                <a16:creationId xmlns:a16="http://schemas.microsoft.com/office/drawing/2014/main" id="{517440D3-03E4-4B83-97C4-095408AB1DDE}"/>
              </a:ext>
            </a:extLst>
          </p:cNvPr>
          <p:cNvSpPr txBox="1"/>
          <p:nvPr/>
        </p:nvSpPr>
        <p:spPr>
          <a:xfrm>
            <a:off x="2311596" y="3669671"/>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585" name="Image 584">
            <a:extLst>
              <a:ext uri="{FF2B5EF4-FFF2-40B4-BE49-F238E27FC236}">
                <a16:creationId xmlns:a16="http://schemas.microsoft.com/office/drawing/2014/main" id="{C71156E5-5FDC-4D53-9728-E5AC4D68F651}"/>
              </a:ext>
            </a:extLst>
          </p:cNvPr>
          <p:cNvPicPr>
            <a:picLocks noChangeAspect="1"/>
          </p:cNvPicPr>
          <p:nvPr/>
        </p:nvPicPr>
        <p:blipFill>
          <a:blip r:embed="rId4"/>
          <a:stretch>
            <a:fillRect/>
          </a:stretch>
        </p:blipFill>
        <p:spPr>
          <a:xfrm>
            <a:off x="2285365" y="3965178"/>
            <a:ext cx="481626" cy="731583"/>
          </a:xfrm>
          <a:prstGeom prst="rect">
            <a:avLst/>
          </a:prstGeom>
        </p:spPr>
      </p:pic>
      <p:pic>
        <p:nvPicPr>
          <p:cNvPr id="586" name="Image 585">
            <a:extLst>
              <a:ext uri="{FF2B5EF4-FFF2-40B4-BE49-F238E27FC236}">
                <a16:creationId xmlns:a16="http://schemas.microsoft.com/office/drawing/2014/main" id="{A58A157F-9FC6-4887-9924-BB50F9CD4893}"/>
              </a:ext>
            </a:extLst>
          </p:cNvPr>
          <p:cNvPicPr>
            <a:picLocks noChangeAspect="1"/>
          </p:cNvPicPr>
          <p:nvPr/>
        </p:nvPicPr>
        <p:blipFill>
          <a:blip r:embed="rId4"/>
          <a:stretch>
            <a:fillRect/>
          </a:stretch>
        </p:blipFill>
        <p:spPr>
          <a:xfrm flipH="1">
            <a:off x="3233171" y="3973491"/>
            <a:ext cx="481626" cy="731583"/>
          </a:xfrm>
          <a:prstGeom prst="rect">
            <a:avLst/>
          </a:prstGeom>
        </p:spPr>
      </p:pic>
      <p:sp>
        <p:nvSpPr>
          <p:cNvPr id="587" name="ZoneTexte 586">
            <a:extLst>
              <a:ext uri="{FF2B5EF4-FFF2-40B4-BE49-F238E27FC236}">
                <a16:creationId xmlns:a16="http://schemas.microsoft.com/office/drawing/2014/main" id="{796FC737-0BC8-430E-81A4-A5BC8B0DB352}"/>
              </a:ext>
            </a:extLst>
          </p:cNvPr>
          <p:cNvSpPr txBox="1"/>
          <p:nvPr/>
        </p:nvSpPr>
        <p:spPr>
          <a:xfrm>
            <a:off x="2264785" y="4196933"/>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88" name="ZoneTexte 587">
            <a:extLst>
              <a:ext uri="{FF2B5EF4-FFF2-40B4-BE49-F238E27FC236}">
                <a16:creationId xmlns:a16="http://schemas.microsoft.com/office/drawing/2014/main" id="{F77FE5AC-FC59-40E5-A008-E073E432C16F}"/>
              </a:ext>
            </a:extLst>
          </p:cNvPr>
          <p:cNvSpPr txBox="1"/>
          <p:nvPr/>
        </p:nvSpPr>
        <p:spPr>
          <a:xfrm rot="10800000">
            <a:off x="3200170" y="4180736"/>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89" name="Bouée 6">
            <a:extLst>
              <a:ext uri="{FF2B5EF4-FFF2-40B4-BE49-F238E27FC236}">
                <a16:creationId xmlns:a16="http://schemas.microsoft.com/office/drawing/2014/main" id="{01D8957D-92EB-46D5-9031-9514C7E4BB41}"/>
              </a:ext>
            </a:extLst>
          </p:cNvPr>
          <p:cNvSpPr/>
          <p:nvPr/>
        </p:nvSpPr>
        <p:spPr>
          <a:xfrm>
            <a:off x="3721139" y="3598528"/>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90" name="ZoneTexte 589">
            <a:extLst>
              <a:ext uri="{FF2B5EF4-FFF2-40B4-BE49-F238E27FC236}">
                <a16:creationId xmlns:a16="http://schemas.microsoft.com/office/drawing/2014/main" id="{D272520B-2C53-4BDB-8B7B-98DCB1F78319}"/>
              </a:ext>
            </a:extLst>
          </p:cNvPr>
          <p:cNvSpPr txBox="1"/>
          <p:nvPr/>
        </p:nvSpPr>
        <p:spPr>
          <a:xfrm>
            <a:off x="4270225" y="4018211"/>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591" name="ZoneTexte 590">
            <a:extLst>
              <a:ext uri="{FF2B5EF4-FFF2-40B4-BE49-F238E27FC236}">
                <a16:creationId xmlns:a16="http://schemas.microsoft.com/office/drawing/2014/main" id="{91C9731E-C581-4FB3-85A4-396E14A914B1}"/>
              </a:ext>
            </a:extLst>
          </p:cNvPr>
          <p:cNvSpPr txBox="1"/>
          <p:nvPr/>
        </p:nvSpPr>
        <p:spPr>
          <a:xfrm>
            <a:off x="3750241" y="3668963"/>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592" name="Image 591">
            <a:extLst>
              <a:ext uri="{FF2B5EF4-FFF2-40B4-BE49-F238E27FC236}">
                <a16:creationId xmlns:a16="http://schemas.microsoft.com/office/drawing/2014/main" id="{CC9800EE-F8B4-4222-A1A7-589E9A5B5143}"/>
              </a:ext>
            </a:extLst>
          </p:cNvPr>
          <p:cNvPicPr>
            <a:picLocks noChangeAspect="1"/>
          </p:cNvPicPr>
          <p:nvPr/>
        </p:nvPicPr>
        <p:blipFill>
          <a:blip r:embed="rId4"/>
          <a:stretch>
            <a:fillRect/>
          </a:stretch>
        </p:blipFill>
        <p:spPr>
          <a:xfrm>
            <a:off x="3724010" y="3964470"/>
            <a:ext cx="481626" cy="731583"/>
          </a:xfrm>
          <a:prstGeom prst="rect">
            <a:avLst/>
          </a:prstGeom>
        </p:spPr>
      </p:pic>
      <p:pic>
        <p:nvPicPr>
          <p:cNvPr id="593" name="Image 592">
            <a:extLst>
              <a:ext uri="{FF2B5EF4-FFF2-40B4-BE49-F238E27FC236}">
                <a16:creationId xmlns:a16="http://schemas.microsoft.com/office/drawing/2014/main" id="{8283889F-2424-4599-AB4B-CC8A27539F51}"/>
              </a:ext>
            </a:extLst>
          </p:cNvPr>
          <p:cNvPicPr>
            <a:picLocks noChangeAspect="1"/>
          </p:cNvPicPr>
          <p:nvPr/>
        </p:nvPicPr>
        <p:blipFill>
          <a:blip r:embed="rId4"/>
          <a:stretch>
            <a:fillRect/>
          </a:stretch>
        </p:blipFill>
        <p:spPr>
          <a:xfrm flipH="1">
            <a:off x="4671816" y="3972783"/>
            <a:ext cx="481626" cy="731583"/>
          </a:xfrm>
          <a:prstGeom prst="rect">
            <a:avLst/>
          </a:prstGeom>
        </p:spPr>
      </p:pic>
      <p:sp>
        <p:nvSpPr>
          <p:cNvPr id="594" name="ZoneTexte 593">
            <a:extLst>
              <a:ext uri="{FF2B5EF4-FFF2-40B4-BE49-F238E27FC236}">
                <a16:creationId xmlns:a16="http://schemas.microsoft.com/office/drawing/2014/main" id="{F536F65B-FCF7-4523-9DFE-BDABC7B45BA5}"/>
              </a:ext>
            </a:extLst>
          </p:cNvPr>
          <p:cNvSpPr txBox="1"/>
          <p:nvPr/>
        </p:nvSpPr>
        <p:spPr>
          <a:xfrm rot="10800000">
            <a:off x="4638815" y="4180028"/>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95" name="Bouée 6">
            <a:extLst>
              <a:ext uri="{FF2B5EF4-FFF2-40B4-BE49-F238E27FC236}">
                <a16:creationId xmlns:a16="http://schemas.microsoft.com/office/drawing/2014/main" id="{9F9C85F3-7390-4876-87F5-48C275715F08}"/>
              </a:ext>
            </a:extLst>
          </p:cNvPr>
          <p:cNvSpPr/>
          <p:nvPr/>
        </p:nvSpPr>
        <p:spPr>
          <a:xfrm>
            <a:off x="5168894" y="3593328"/>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96" name="ZoneTexte 595">
            <a:extLst>
              <a:ext uri="{FF2B5EF4-FFF2-40B4-BE49-F238E27FC236}">
                <a16:creationId xmlns:a16="http://schemas.microsoft.com/office/drawing/2014/main" id="{FE2A3227-1837-4177-8BFD-326E717D6430}"/>
              </a:ext>
            </a:extLst>
          </p:cNvPr>
          <p:cNvSpPr txBox="1"/>
          <p:nvPr/>
        </p:nvSpPr>
        <p:spPr>
          <a:xfrm>
            <a:off x="5717980" y="4013011"/>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597" name="ZoneTexte 596">
            <a:extLst>
              <a:ext uri="{FF2B5EF4-FFF2-40B4-BE49-F238E27FC236}">
                <a16:creationId xmlns:a16="http://schemas.microsoft.com/office/drawing/2014/main" id="{6C674275-F677-4AC6-B53F-5D9B6AA05F17}"/>
              </a:ext>
            </a:extLst>
          </p:cNvPr>
          <p:cNvSpPr txBox="1"/>
          <p:nvPr/>
        </p:nvSpPr>
        <p:spPr>
          <a:xfrm>
            <a:off x="5197996" y="3663763"/>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598" name="Image 597">
            <a:extLst>
              <a:ext uri="{FF2B5EF4-FFF2-40B4-BE49-F238E27FC236}">
                <a16:creationId xmlns:a16="http://schemas.microsoft.com/office/drawing/2014/main" id="{E370849B-FD4A-4ABB-9610-5EEB74C0025D}"/>
              </a:ext>
            </a:extLst>
          </p:cNvPr>
          <p:cNvPicPr>
            <a:picLocks noChangeAspect="1"/>
          </p:cNvPicPr>
          <p:nvPr/>
        </p:nvPicPr>
        <p:blipFill>
          <a:blip r:embed="rId4"/>
          <a:stretch>
            <a:fillRect/>
          </a:stretch>
        </p:blipFill>
        <p:spPr>
          <a:xfrm>
            <a:off x="5171765" y="3959270"/>
            <a:ext cx="481626" cy="731583"/>
          </a:xfrm>
          <a:prstGeom prst="rect">
            <a:avLst/>
          </a:prstGeom>
        </p:spPr>
      </p:pic>
      <p:pic>
        <p:nvPicPr>
          <p:cNvPr id="599" name="Image 598">
            <a:extLst>
              <a:ext uri="{FF2B5EF4-FFF2-40B4-BE49-F238E27FC236}">
                <a16:creationId xmlns:a16="http://schemas.microsoft.com/office/drawing/2014/main" id="{86854BC4-E237-4AA8-9DE2-43172D71DDAA}"/>
              </a:ext>
            </a:extLst>
          </p:cNvPr>
          <p:cNvPicPr>
            <a:picLocks noChangeAspect="1"/>
          </p:cNvPicPr>
          <p:nvPr/>
        </p:nvPicPr>
        <p:blipFill>
          <a:blip r:embed="rId4"/>
          <a:stretch>
            <a:fillRect/>
          </a:stretch>
        </p:blipFill>
        <p:spPr>
          <a:xfrm flipH="1">
            <a:off x="6119571" y="3967583"/>
            <a:ext cx="481626" cy="731583"/>
          </a:xfrm>
          <a:prstGeom prst="rect">
            <a:avLst/>
          </a:prstGeom>
        </p:spPr>
      </p:pic>
      <p:sp>
        <p:nvSpPr>
          <p:cNvPr id="600" name="ZoneTexte 599">
            <a:extLst>
              <a:ext uri="{FF2B5EF4-FFF2-40B4-BE49-F238E27FC236}">
                <a16:creationId xmlns:a16="http://schemas.microsoft.com/office/drawing/2014/main" id="{DE1DACD0-F37E-4354-80B5-F66F785746F0}"/>
              </a:ext>
            </a:extLst>
          </p:cNvPr>
          <p:cNvSpPr txBox="1"/>
          <p:nvPr/>
        </p:nvSpPr>
        <p:spPr>
          <a:xfrm>
            <a:off x="5151185" y="4191025"/>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601" name="ZoneTexte 600">
            <a:extLst>
              <a:ext uri="{FF2B5EF4-FFF2-40B4-BE49-F238E27FC236}">
                <a16:creationId xmlns:a16="http://schemas.microsoft.com/office/drawing/2014/main" id="{3D56B909-031D-4A5C-A905-4028CB40FFCF}"/>
              </a:ext>
            </a:extLst>
          </p:cNvPr>
          <p:cNvSpPr txBox="1"/>
          <p:nvPr/>
        </p:nvSpPr>
        <p:spPr>
          <a:xfrm rot="10800000">
            <a:off x="6086570" y="4174828"/>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602" name="Bouée 6">
            <a:extLst>
              <a:ext uri="{FF2B5EF4-FFF2-40B4-BE49-F238E27FC236}">
                <a16:creationId xmlns:a16="http://schemas.microsoft.com/office/drawing/2014/main" id="{00580ED8-BD1D-4B32-AE8F-64FC4722CBD0}"/>
              </a:ext>
            </a:extLst>
          </p:cNvPr>
          <p:cNvSpPr/>
          <p:nvPr/>
        </p:nvSpPr>
        <p:spPr>
          <a:xfrm>
            <a:off x="834739" y="5041891"/>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03" name="ZoneTexte 602">
            <a:extLst>
              <a:ext uri="{FF2B5EF4-FFF2-40B4-BE49-F238E27FC236}">
                <a16:creationId xmlns:a16="http://schemas.microsoft.com/office/drawing/2014/main" id="{FB545702-18B9-4186-BF05-840557336A3C}"/>
              </a:ext>
            </a:extLst>
          </p:cNvPr>
          <p:cNvSpPr txBox="1"/>
          <p:nvPr/>
        </p:nvSpPr>
        <p:spPr>
          <a:xfrm>
            <a:off x="1383825" y="5461574"/>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604" name="ZoneTexte 603">
            <a:extLst>
              <a:ext uri="{FF2B5EF4-FFF2-40B4-BE49-F238E27FC236}">
                <a16:creationId xmlns:a16="http://schemas.microsoft.com/office/drawing/2014/main" id="{C5449920-79F3-416E-BEEB-DB1BDE4B3C8C}"/>
              </a:ext>
            </a:extLst>
          </p:cNvPr>
          <p:cNvSpPr txBox="1"/>
          <p:nvPr/>
        </p:nvSpPr>
        <p:spPr>
          <a:xfrm>
            <a:off x="863841" y="5112326"/>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605" name="Image 604">
            <a:extLst>
              <a:ext uri="{FF2B5EF4-FFF2-40B4-BE49-F238E27FC236}">
                <a16:creationId xmlns:a16="http://schemas.microsoft.com/office/drawing/2014/main" id="{43D2646A-DE44-459D-ADED-C019FB6D1900}"/>
              </a:ext>
            </a:extLst>
          </p:cNvPr>
          <p:cNvPicPr>
            <a:picLocks noChangeAspect="1"/>
          </p:cNvPicPr>
          <p:nvPr/>
        </p:nvPicPr>
        <p:blipFill>
          <a:blip r:embed="rId4"/>
          <a:stretch>
            <a:fillRect/>
          </a:stretch>
        </p:blipFill>
        <p:spPr>
          <a:xfrm>
            <a:off x="837610" y="5407833"/>
            <a:ext cx="481626" cy="731583"/>
          </a:xfrm>
          <a:prstGeom prst="rect">
            <a:avLst/>
          </a:prstGeom>
        </p:spPr>
      </p:pic>
      <p:pic>
        <p:nvPicPr>
          <p:cNvPr id="606" name="Image 605">
            <a:extLst>
              <a:ext uri="{FF2B5EF4-FFF2-40B4-BE49-F238E27FC236}">
                <a16:creationId xmlns:a16="http://schemas.microsoft.com/office/drawing/2014/main" id="{368B8FBB-A97C-4372-883D-2473CD1A9726}"/>
              </a:ext>
            </a:extLst>
          </p:cNvPr>
          <p:cNvPicPr>
            <a:picLocks noChangeAspect="1"/>
          </p:cNvPicPr>
          <p:nvPr/>
        </p:nvPicPr>
        <p:blipFill>
          <a:blip r:embed="rId4"/>
          <a:stretch>
            <a:fillRect/>
          </a:stretch>
        </p:blipFill>
        <p:spPr>
          <a:xfrm flipH="1">
            <a:off x="1785416" y="5416146"/>
            <a:ext cx="481626" cy="731583"/>
          </a:xfrm>
          <a:prstGeom prst="rect">
            <a:avLst/>
          </a:prstGeom>
        </p:spPr>
      </p:pic>
      <p:sp>
        <p:nvSpPr>
          <p:cNvPr id="607" name="ZoneTexte 606">
            <a:extLst>
              <a:ext uri="{FF2B5EF4-FFF2-40B4-BE49-F238E27FC236}">
                <a16:creationId xmlns:a16="http://schemas.microsoft.com/office/drawing/2014/main" id="{01B85951-03EF-4591-A918-8217BDDCCA1D}"/>
              </a:ext>
            </a:extLst>
          </p:cNvPr>
          <p:cNvSpPr txBox="1"/>
          <p:nvPr/>
        </p:nvSpPr>
        <p:spPr>
          <a:xfrm rot="10800000">
            <a:off x="1752415" y="5623391"/>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608" name="Bouée 6">
            <a:extLst>
              <a:ext uri="{FF2B5EF4-FFF2-40B4-BE49-F238E27FC236}">
                <a16:creationId xmlns:a16="http://schemas.microsoft.com/office/drawing/2014/main" id="{4A3010BF-3EB4-4B71-920F-633A015AE330}"/>
              </a:ext>
            </a:extLst>
          </p:cNvPr>
          <p:cNvSpPr/>
          <p:nvPr/>
        </p:nvSpPr>
        <p:spPr>
          <a:xfrm>
            <a:off x="2282494" y="5036691"/>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09" name="ZoneTexte 608">
            <a:extLst>
              <a:ext uri="{FF2B5EF4-FFF2-40B4-BE49-F238E27FC236}">
                <a16:creationId xmlns:a16="http://schemas.microsoft.com/office/drawing/2014/main" id="{D7EEF92A-8369-4981-A862-A81A2C8B7721}"/>
              </a:ext>
            </a:extLst>
          </p:cNvPr>
          <p:cNvSpPr txBox="1"/>
          <p:nvPr/>
        </p:nvSpPr>
        <p:spPr>
          <a:xfrm>
            <a:off x="2831580" y="5456374"/>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610" name="ZoneTexte 609">
            <a:extLst>
              <a:ext uri="{FF2B5EF4-FFF2-40B4-BE49-F238E27FC236}">
                <a16:creationId xmlns:a16="http://schemas.microsoft.com/office/drawing/2014/main" id="{F0885F11-F11E-49F7-BD66-452E536724F1}"/>
              </a:ext>
            </a:extLst>
          </p:cNvPr>
          <p:cNvSpPr txBox="1"/>
          <p:nvPr/>
        </p:nvSpPr>
        <p:spPr>
          <a:xfrm>
            <a:off x="2311596" y="5107126"/>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611" name="Image 610">
            <a:extLst>
              <a:ext uri="{FF2B5EF4-FFF2-40B4-BE49-F238E27FC236}">
                <a16:creationId xmlns:a16="http://schemas.microsoft.com/office/drawing/2014/main" id="{2A368673-B025-4B65-9EF2-076167F7308A}"/>
              </a:ext>
            </a:extLst>
          </p:cNvPr>
          <p:cNvPicPr>
            <a:picLocks noChangeAspect="1"/>
          </p:cNvPicPr>
          <p:nvPr/>
        </p:nvPicPr>
        <p:blipFill>
          <a:blip r:embed="rId4"/>
          <a:stretch>
            <a:fillRect/>
          </a:stretch>
        </p:blipFill>
        <p:spPr>
          <a:xfrm>
            <a:off x="2285365" y="5402633"/>
            <a:ext cx="481626" cy="731583"/>
          </a:xfrm>
          <a:prstGeom prst="rect">
            <a:avLst/>
          </a:prstGeom>
        </p:spPr>
      </p:pic>
      <p:pic>
        <p:nvPicPr>
          <p:cNvPr id="612" name="Image 611">
            <a:extLst>
              <a:ext uri="{FF2B5EF4-FFF2-40B4-BE49-F238E27FC236}">
                <a16:creationId xmlns:a16="http://schemas.microsoft.com/office/drawing/2014/main" id="{91B76381-3184-4A5A-846D-A0F9903DDDA9}"/>
              </a:ext>
            </a:extLst>
          </p:cNvPr>
          <p:cNvPicPr>
            <a:picLocks noChangeAspect="1"/>
          </p:cNvPicPr>
          <p:nvPr/>
        </p:nvPicPr>
        <p:blipFill>
          <a:blip r:embed="rId4"/>
          <a:stretch>
            <a:fillRect/>
          </a:stretch>
        </p:blipFill>
        <p:spPr>
          <a:xfrm flipH="1">
            <a:off x="3233171" y="5410946"/>
            <a:ext cx="481626" cy="731583"/>
          </a:xfrm>
          <a:prstGeom prst="rect">
            <a:avLst/>
          </a:prstGeom>
        </p:spPr>
      </p:pic>
      <p:sp>
        <p:nvSpPr>
          <p:cNvPr id="613" name="ZoneTexte 612">
            <a:extLst>
              <a:ext uri="{FF2B5EF4-FFF2-40B4-BE49-F238E27FC236}">
                <a16:creationId xmlns:a16="http://schemas.microsoft.com/office/drawing/2014/main" id="{5CE51BA2-113D-4380-9693-7F27F976D2CE}"/>
              </a:ext>
            </a:extLst>
          </p:cNvPr>
          <p:cNvSpPr txBox="1"/>
          <p:nvPr/>
        </p:nvSpPr>
        <p:spPr>
          <a:xfrm>
            <a:off x="2264785" y="5634388"/>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614" name="ZoneTexte 613">
            <a:extLst>
              <a:ext uri="{FF2B5EF4-FFF2-40B4-BE49-F238E27FC236}">
                <a16:creationId xmlns:a16="http://schemas.microsoft.com/office/drawing/2014/main" id="{7A8382C7-E8F6-46BE-8228-A5282DFCA322}"/>
              </a:ext>
            </a:extLst>
          </p:cNvPr>
          <p:cNvSpPr txBox="1"/>
          <p:nvPr/>
        </p:nvSpPr>
        <p:spPr>
          <a:xfrm rot="10800000">
            <a:off x="3200170" y="5618191"/>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615" name="Bouée 6">
            <a:extLst>
              <a:ext uri="{FF2B5EF4-FFF2-40B4-BE49-F238E27FC236}">
                <a16:creationId xmlns:a16="http://schemas.microsoft.com/office/drawing/2014/main" id="{C5D9C18A-3D4B-434A-B158-D26DC71F4AAF}"/>
              </a:ext>
            </a:extLst>
          </p:cNvPr>
          <p:cNvSpPr/>
          <p:nvPr/>
        </p:nvSpPr>
        <p:spPr>
          <a:xfrm>
            <a:off x="3721139" y="5035983"/>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16" name="ZoneTexte 615">
            <a:extLst>
              <a:ext uri="{FF2B5EF4-FFF2-40B4-BE49-F238E27FC236}">
                <a16:creationId xmlns:a16="http://schemas.microsoft.com/office/drawing/2014/main" id="{288D4D8B-EF51-49DF-8F94-3364716ADDF8}"/>
              </a:ext>
            </a:extLst>
          </p:cNvPr>
          <p:cNvSpPr txBox="1"/>
          <p:nvPr/>
        </p:nvSpPr>
        <p:spPr>
          <a:xfrm>
            <a:off x="4270225" y="5455666"/>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617" name="ZoneTexte 616">
            <a:extLst>
              <a:ext uri="{FF2B5EF4-FFF2-40B4-BE49-F238E27FC236}">
                <a16:creationId xmlns:a16="http://schemas.microsoft.com/office/drawing/2014/main" id="{DBAAD27B-8C48-4047-8F9E-F450450CE9BA}"/>
              </a:ext>
            </a:extLst>
          </p:cNvPr>
          <p:cNvSpPr txBox="1"/>
          <p:nvPr/>
        </p:nvSpPr>
        <p:spPr>
          <a:xfrm>
            <a:off x="3750241" y="5106418"/>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618" name="Image 617">
            <a:extLst>
              <a:ext uri="{FF2B5EF4-FFF2-40B4-BE49-F238E27FC236}">
                <a16:creationId xmlns:a16="http://schemas.microsoft.com/office/drawing/2014/main" id="{E05BE211-FA12-410B-8C1C-B089AC617AE3}"/>
              </a:ext>
            </a:extLst>
          </p:cNvPr>
          <p:cNvPicPr>
            <a:picLocks noChangeAspect="1"/>
          </p:cNvPicPr>
          <p:nvPr/>
        </p:nvPicPr>
        <p:blipFill>
          <a:blip r:embed="rId4"/>
          <a:stretch>
            <a:fillRect/>
          </a:stretch>
        </p:blipFill>
        <p:spPr>
          <a:xfrm>
            <a:off x="3724010" y="5401925"/>
            <a:ext cx="481626" cy="731583"/>
          </a:xfrm>
          <a:prstGeom prst="rect">
            <a:avLst/>
          </a:prstGeom>
        </p:spPr>
      </p:pic>
      <p:pic>
        <p:nvPicPr>
          <p:cNvPr id="619" name="Image 618">
            <a:extLst>
              <a:ext uri="{FF2B5EF4-FFF2-40B4-BE49-F238E27FC236}">
                <a16:creationId xmlns:a16="http://schemas.microsoft.com/office/drawing/2014/main" id="{8C0BB9A6-001A-45D7-B0AD-BDC56E7458B8}"/>
              </a:ext>
            </a:extLst>
          </p:cNvPr>
          <p:cNvPicPr>
            <a:picLocks noChangeAspect="1"/>
          </p:cNvPicPr>
          <p:nvPr/>
        </p:nvPicPr>
        <p:blipFill>
          <a:blip r:embed="rId4"/>
          <a:stretch>
            <a:fillRect/>
          </a:stretch>
        </p:blipFill>
        <p:spPr>
          <a:xfrm flipH="1">
            <a:off x="4671816" y="5410238"/>
            <a:ext cx="481626" cy="731583"/>
          </a:xfrm>
          <a:prstGeom prst="rect">
            <a:avLst/>
          </a:prstGeom>
        </p:spPr>
      </p:pic>
      <p:sp>
        <p:nvSpPr>
          <p:cNvPr id="620" name="ZoneTexte 619">
            <a:extLst>
              <a:ext uri="{FF2B5EF4-FFF2-40B4-BE49-F238E27FC236}">
                <a16:creationId xmlns:a16="http://schemas.microsoft.com/office/drawing/2014/main" id="{B8967796-CA2C-486F-8281-8A7A3BFD7384}"/>
              </a:ext>
            </a:extLst>
          </p:cNvPr>
          <p:cNvSpPr txBox="1"/>
          <p:nvPr/>
        </p:nvSpPr>
        <p:spPr>
          <a:xfrm rot="10800000">
            <a:off x="4638815" y="5617483"/>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621" name="Bouée 6">
            <a:extLst>
              <a:ext uri="{FF2B5EF4-FFF2-40B4-BE49-F238E27FC236}">
                <a16:creationId xmlns:a16="http://schemas.microsoft.com/office/drawing/2014/main" id="{57BEF55D-8133-46B2-9F85-A94E4CE8BABD}"/>
              </a:ext>
            </a:extLst>
          </p:cNvPr>
          <p:cNvSpPr/>
          <p:nvPr/>
        </p:nvSpPr>
        <p:spPr>
          <a:xfrm>
            <a:off x="5168894" y="5030783"/>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22" name="ZoneTexte 621">
            <a:extLst>
              <a:ext uri="{FF2B5EF4-FFF2-40B4-BE49-F238E27FC236}">
                <a16:creationId xmlns:a16="http://schemas.microsoft.com/office/drawing/2014/main" id="{CBAA205A-C0D0-41F8-8511-E11BAF47D1D7}"/>
              </a:ext>
            </a:extLst>
          </p:cNvPr>
          <p:cNvSpPr txBox="1"/>
          <p:nvPr/>
        </p:nvSpPr>
        <p:spPr>
          <a:xfrm>
            <a:off x="5717980" y="5450466"/>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623" name="ZoneTexte 622">
            <a:extLst>
              <a:ext uri="{FF2B5EF4-FFF2-40B4-BE49-F238E27FC236}">
                <a16:creationId xmlns:a16="http://schemas.microsoft.com/office/drawing/2014/main" id="{40388DD0-7BD8-443E-8071-71F02BC84E50}"/>
              </a:ext>
            </a:extLst>
          </p:cNvPr>
          <p:cNvSpPr txBox="1"/>
          <p:nvPr/>
        </p:nvSpPr>
        <p:spPr>
          <a:xfrm>
            <a:off x="5197996" y="5101218"/>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624" name="Image 623">
            <a:extLst>
              <a:ext uri="{FF2B5EF4-FFF2-40B4-BE49-F238E27FC236}">
                <a16:creationId xmlns:a16="http://schemas.microsoft.com/office/drawing/2014/main" id="{F032949A-7E96-484A-B92E-F599795DBF08}"/>
              </a:ext>
            </a:extLst>
          </p:cNvPr>
          <p:cNvPicPr>
            <a:picLocks noChangeAspect="1"/>
          </p:cNvPicPr>
          <p:nvPr/>
        </p:nvPicPr>
        <p:blipFill>
          <a:blip r:embed="rId4"/>
          <a:stretch>
            <a:fillRect/>
          </a:stretch>
        </p:blipFill>
        <p:spPr>
          <a:xfrm>
            <a:off x="5171765" y="5396725"/>
            <a:ext cx="481626" cy="731583"/>
          </a:xfrm>
          <a:prstGeom prst="rect">
            <a:avLst/>
          </a:prstGeom>
        </p:spPr>
      </p:pic>
      <p:pic>
        <p:nvPicPr>
          <p:cNvPr id="625" name="Image 624">
            <a:extLst>
              <a:ext uri="{FF2B5EF4-FFF2-40B4-BE49-F238E27FC236}">
                <a16:creationId xmlns:a16="http://schemas.microsoft.com/office/drawing/2014/main" id="{4A61A96A-EC9A-4E04-B137-57C9AF9A9F42}"/>
              </a:ext>
            </a:extLst>
          </p:cNvPr>
          <p:cNvPicPr>
            <a:picLocks noChangeAspect="1"/>
          </p:cNvPicPr>
          <p:nvPr/>
        </p:nvPicPr>
        <p:blipFill>
          <a:blip r:embed="rId4"/>
          <a:stretch>
            <a:fillRect/>
          </a:stretch>
        </p:blipFill>
        <p:spPr>
          <a:xfrm flipH="1">
            <a:off x="6119571" y="5405038"/>
            <a:ext cx="481626" cy="731583"/>
          </a:xfrm>
          <a:prstGeom prst="rect">
            <a:avLst/>
          </a:prstGeom>
        </p:spPr>
      </p:pic>
      <p:sp>
        <p:nvSpPr>
          <p:cNvPr id="626" name="ZoneTexte 625">
            <a:extLst>
              <a:ext uri="{FF2B5EF4-FFF2-40B4-BE49-F238E27FC236}">
                <a16:creationId xmlns:a16="http://schemas.microsoft.com/office/drawing/2014/main" id="{5F8211AA-077B-4176-AF96-6E4E3B957D42}"/>
              </a:ext>
            </a:extLst>
          </p:cNvPr>
          <p:cNvSpPr txBox="1"/>
          <p:nvPr/>
        </p:nvSpPr>
        <p:spPr>
          <a:xfrm>
            <a:off x="5151185" y="5628480"/>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627" name="ZoneTexte 626">
            <a:extLst>
              <a:ext uri="{FF2B5EF4-FFF2-40B4-BE49-F238E27FC236}">
                <a16:creationId xmlns:a16="http://schemas.microsoft.com/office/drawing/2014/main" id="{4EC1A18D-7D61-46B9-B2E0-2E75F0C7AC65}"/>
              </a:ext>
            </a:extLst>
          </p:cNvPr>
          <p:cNvSpPr txBox="1"/>
          <p:nvPr/>
        </p:nvSpPr>
        <p:spPr>
          <a:xfrm rot="10800000">
            <a:off x="6086570" y="5612283"/>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681" name="ZoneTexte 680">
            <a:extLst>
              <a:ext uri="{FF2B5EF4-FFF2-40B4-BE49-F238E27FC236}">
                <a16:creationId xmlns:a16="http://schemas.microsoft.com/office/drawing/2014/main" id="{A98E5A18-0DD0-4A33-A7DA-E509266E7F4A}"/>
              </a:ext>
            </a:extLst>
          </p:cNvPr>
          <p:cNvSpPr txBox="1"/>
          <p:nvPr/>
        </p:nvSpPr>
        <p:spPr>
          <a:xfrm>
            <a:off x="826782" y="2732760"/>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682" name="ZoneTexte 681">
            <a:extLst>
              <a:ext uri="{FF2B5EF4-FFF2-40B4-BE49-F238E27FC236}">
                <a16:creationId xmlns:a16="http://schemas.microsoft.com/office/drawing/2014/main" id="{4E3595E8-043E-4210-B9B3-2D6516E46247}"/>
              </a:ext>
            </a:extLst>
          </p:cNvPr>
          <p:cNvSpPr txBox="1"/>
          <p:nvPr/>
        </p:nvSpPr>
        <p:spPr>
          <a:xfrm>
            <a:off x="817030" y="5637529"/>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683" name="ZoneTexte 682">
            <a:extLst>
              <a:ext uri="{FF2B5EF4-FFF2-40B4-BE49-F238E27FC236}">
                <a16:creationId xmlns:a16="http://schemas.microsoft.com/office/drawing/2014/main" id="{9803D750-9EB2-41E4-B6DF-FB79888B57F3}"/>
              </a:ext>
            </a:extLst>
          </p:cNvPr>
          <p:cNvSpPr txBox="1"/>
          <p:nvPr/>
        </p:nvSpPr>
        <p:spPr>
          <a:xfrm>
            <a:off x="3742337" y="1303628"/>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684" name="ZoneTexte 683">
            <a:extLst>
              <a:ext uri="{FF2B5EF4-FFF2-40B4-BE49-F238E27FC236}">
                <a16:creationId xmlns:a16="http://schemas.microsoft.com/office/drawing/2014/main" id="{BBEBAA1E-E3EA-403C-9A7D-6E3962F41BC3}"/>
              </a:ext>
            </a:extLst>
          </p:cNvPr>
          <p:cNvSpPr txBox="1"/>
          <p:nvPr/>
        </p:nvSpPr>
        <p:spPr>
          <a:xfrm>
            <a:off x="3723336" y="4192554"/>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685" name="ZoneTexte 684">
            <a:extLst>
              <a:ext uri="{FF2B5EF4-FFF2-40B4-BE49-F238E27FC236}">
                <a16:creationId xmlns:a16="http://schemas.microsoft.com/office/drawing/2014/main" id="{2174050B-04F2-46E8-9A7A-EBC86CFC59D0}"/>
              </a:ext>
            </a:extLst>
          </p:cNvPr>
          <p:cNvSpPr txBox="1"/>
          <p:nvPr/>
        </p:nvSpPr>
        <p:spPr>
          <a:xfrm>
            <a:off x="3733088" y="2723181"/>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686" name="ZoneTexte 685">
            <a:extLst>
              <a:ext uri="{FF2B5EF4-FFF2-40B4-BE49-F238E27FC236}">
                <a16:creationId xmlns:a16="http://schemas.microsoft.com/office/drawing/2014/main" id="{164655E2-21E7-4261-8AF4-21349A8AA6BB}"/>
              </a:ext>
            </a:extLst>
          </p:cNvPr>
          <p:cNvSpPr txBox="1"/>
          <p:nvPr/>
        </p:nvSpPr>
        <p:spPr>
          <a:xfrm>
            <a:off x="3723336" y="5627950"/>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687" name="Bouée 6">
            <a:extLst>
              <a:ext uri="{FF2B5EF4-FFF2-40B4-BE49-F238E27FC236}">
                <a16:creationId xmlns:a16="http://schemas.microsoft.com/office/drawing/2014/main" id="{9D8E43EA-EA23-4D74-8F6F-54B753691A60}"/>
              </a:ext>
            </a:extLst>
          </p:cNvPr>
          <p:cNvSpPr/>
          <p:nvPr/>
        </p:nvSpPr>
        <p:spPr>
          <a:xfrm>
            <a:off x="834739" y="6500573"/>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88" name="ZoneTexte 687">
            <a:extLst>
              <a:ext uri="{FF2B5EF4-FFF2-40B4-BE49-F238E27FC236}">
                <a16:creationId xmlns:a16="http://schemas.microsoft.com/office/drawing/2014/main" id="{AA455B4D-9E0D-49C5-9149-549C52EDCE26}"/>
              </a:ext>
            </a:extLst>
          </p:cNvPr>
          <p:cNvSpPr txBox="1"/>
          <p:nvPr/>
        </p:nvSpPr>
        <p:spPr>
          <a:xfrm>
            <a:off x="1383825" y="6920256"/>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689" name="ZoneTexte 688">
            <a:extLst>
              <a:ext uri="{FF2B5EF4-FFF2-40B4-BE49-F238E27FC236}">
                <a16:creationId xmlns:a16="http://schemas.microsoft.com/office/drawing/2014/main" id="{1EC799B1-E894-4D87-9605-32EF49E917A3}"/>
              </a:ext>
            </a:extLst>
          </p:cNvPr>
          <p:cNvSpPr txBox="1"/>
          <p:nvPr/>
        </p:nvSpPr>
        <p:spPr>
          <a:xfrm>
            <a:off x="863841" y="6571008"/>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690" name="Image 689">
            <a:extLst>
              <a:ext uri="{FF2B5EF4-FFF2-40B4-BE49-F238E27FC236}">
                <a16:creationId xmlns:a16="http://schemas.microsoft.com/office/drawing/2014/main" id="{5CFCEE71-4D3D-4322-8892-D78BA269382C}"/>
              </a:ext>
            </a:extLst>
          </p:cNvPr>
          <p:cNvPicPr>
            <a:picLocks noChangeAspect="1"/>
          </p:cNvPicPr>
          <p:nvPr/>
        </p:nvPicPr>
        <p:blipFill>
          <a:blip r:embed="rId4"/>
          <a:stretch>
            <a:fillRect/>
          </a:stretch>
        </p:blipFill>
        <p:spPr>
          <a:xfrm>
            <a:off x="837610" y="6866515"/>
            <a:ext cx="481626" cy="731583"/>
          </a:xfrm>
          <a:prstGeom prst="rect">
            <a:avLst/>
          </a:prstGeom>
        </p:spPr>
      </p:pic>
      <p:pic>
        <p:nvPicPr>
          <p:cNvPr id="691" name="Image 690">
            <a:extLst>
              <a:ext uri="{FF2B5EF4-FFF2-40B4-BE49-F238E27FC236}">
                <a16:creationId xmlns:a16="http://schemas.microsoft.com/office/drawing/2014/main" id="{39773694-B486-4B57-9A39-3E4640315EED}"/>
              </a:ext>
            </a:extLst>
          </p:cNvPr>
          <p:cNvPicPr>
            <a:picLocks noChangeAspect="1"/>
          </p:cNvPicPr>
          <p:nvPr/>
        </p:nvPicPr>
        <p:blipFill>
          <a:blip r:embed="rId4"/>
          <a:stretch>
            <a:fillRect/>
          </a:stretch>
        </p:blipFill>
        <p:spPr>
          <a:xfrm flipH="1">
            <a:off x="1785416" y="6874828"/>
            <a:ext cx="481626" cy="731583"/>
          </a:xfrm>
          <a:prstGeom prst="rect">
            <a:avLst/>
          </a:prstGeom>
        </p:spPr>
      </p:pic>
      <p:sp>
        <p:nvSpPr>
          <p:cNvPr id="694" name="ZoneTexte 693">
            <a:extLst>
              <a:ext uri="{FF2B5EF4-FFF2-40B4-BE49-F238E27FC236}">
                <a16:creationId xmlns:a16="http://schemas.microsoft.com/office/drawing/2014/main" id="{FFCF6CDE-0EE3-4EDB-A6E5-D3CC83D37A90}"/>
              </a:ext>
            </a:extLst>
          </p:cNvPr>
          <p:cNvSpPr txBox="1"/>
          <p:nvPr/>
        </p:nvSpPr>
        <p:spPr>
          <a:xfrm>
            <a:off x="766517" y="7098229"/>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695" name="ZoneTexte 694">
            <a:extLst>
              <a:ext uri="{FF2B5EF4-FFF2-40B4-BE49-F238E27FC236}">
                <a16:creationId xmlns:a16="http://schemas.microsoft.com/office/drawing/2014/main" id="{BDBDEB93-765C-4B80-A09A-F81E38F8FE37}"/>
              </a:ext>
            </a:extLst>
          </p:cNvPr>
          <p:cNvSpPr txBox="1"/>
          <p:nvPr/>
        </p:nvSpPr>
        <p:spPr>
          <a:xfrm rot="10800000">
            <a:off x="1712521" y="7102812"/>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696" name="Bouée 6">
            <a:extLst>
              <a:ext uri="{FF2B5EF4-FFF2-40B4-BE49-F238E27FC236}">
                <a16:creationId xmlns:a16="http://schemas.microsoft.com/office/drawing/2014/main" id="{EBE98741-6B19-4A11-80F0-371877E75445}"/>
              </a:ext>
            </a:extLst>
          </p:cNvPr>
          <p:cNvSpPr/>
          <p:nvPr/>
        </p:nvSpPr>
        <p:spPr>
          <a:xfrm>
            <a:off x="2282134" y="6490987"/>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97" name="ZoneTexte 696">
            <a:extLst>
              <a:ext uri="{FF2B5EF4-FFF2-40B4-BE49-F238E27FC236}">
                <a16:creationId xmlns:a16="http://schemas.microsoft.com/office/drawing/2014/main" id="{41CBDF1B-71BC-47F9-9920-9720F8F37BF3}"/>
              </a:ext>
            </a:extLst>
          </p:cNvPr>
          <p:cNvSpPr txBox="1"/>
          <p:nvPr/>
        </p:nvSpPr>
        <p:spPr>
          <a:xfrm>
            <a:off x="2831220" y="6910670"/>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698" name="ZoneTexte 697">
            <a:extLst>
              <a:ext uri="{FF2B5EF4-FFF2-40B4-BE49-F238E27FC236}">
                <a16:creationId xmlns:a16="http://schemas.microsoft.com/office/drawing/2014/main" id="{7FE1574E-E398-4A2B-9F72-1D3FAFC1245C}"/>
              </a:ext>
            </a:extLst>
          </p:cNvPr>
          <p:cNvSpPr txBox="1"/>
          <p:nvPr/>
        </p:nvSpPr>
        <p:spPr>
          <a:xfrm>
            <a:off x="2311236" y="6561422"/>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699" name="Image 698">
            <a:extLst>
              <a:ext uri="{FF2B5EF4-FFF2-40B4-BE49-F238E27FC236}">
                <a16:creationId xmlns:a16="http://schemas.microsoft.com/office/drawing/2014/main" id="{AE1D2C2C-F9F3-4400-887E-51C73DB2C9B0}"/>
              </a:ext>
            </a:extLst>
          </p:cNvPr>
          <p:cNvPicPr>
            <a:picLocks noChangeAspect="1"/>
          </p:cNvPicPr>
          <p:nvPr/>
        </p:nvPicPr>
        <p:blipFill>
          <a:blip r:embed="rId4"/>
          <a:stretch>
            <a:fillRect/>
          </a:stretch>
        </p:blipFill>
        <p:spPr>
          <a:xfrm>
            <a:off x="2285005" y="6856929"/>
            <a:ext cx="481626" cy="731583"/>
          </a:xfrm>
          <a:prstGeom prst="rect">
            <a:avLst/>
          </a:prstGeom>
        </p:spPr>
      </p:pic>
      <p:pic>
        <p:nvPicPr>
          <p:cNvPr id="700" name="Image 699">
            <a:extLst>
              <a:ext uri="{FF2B5EF4-FFF2-40B4-BE49-F238E27FC236}">
                <a16:creationId xmlns:a16="http://schemas.microsoft.com/office/drawing/2014/main" id="{81747200-7127-4A23-83D9-F013C6B9C87F}"/>
              </a:ext>
            </a:extLst>
          </p:cNvPr>
          <p:cNvPicPr>
            <a:picLocks noChangeAspect="1"/>
          </p:cNvPicPr>
          <p:nvPr/>
        </p:nvPicPr>
        <p:blipFill>
          <a:blip r:embed="rId4"/>
          <a:stretch>
            <a:fillRect/>
          </a:stretch>
        </p:blipFill>
        <p:spPr>
          <a:xfrm flipH="1">
            <a:off x="3232811" y="6865242"/>
            <a:ext cx="481626" cy="731583"/>
          </a:xfrm>
          <a:prstGeom prst="rect">
            <a:avLst/>
          </a:prstGeom>
        </p:spPr>
      </p:pic>
      <p:sp>
        <p:nvSpPr>
          <p:cNvPr id="701" name="ZoneTexte 700">
            <a:extLst>
              <a:ext uri="{FF2B5EF4-FFF2-40B4-BE49-F238E27FC236}">
                <a16:creationId xmlns:a16="http://schemas.microsoft.com/office/drawing/2014/main" id="{734E6DD8-259D-4305-AE72-24E47D3DCC19}"/>
              </a:ext>
            </a:extLst>
          </p:cNvPr>
          <p:cNvSpPr txBox="1"/>
          <p:nvPr/>
        </p:nvSpPr>
        <p:spPr>
          <a:xfrm>
            <a:off x="2213912" y="7088643"/>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702" name="ZoneTexte 701">
            <a:extLst>
              <a:ext uri="{FF2B5EF4-FFF2-40B4-BE49-F238E27FC236}">
                <a16:creationId xmlns:a16="http://schemas.microsoft.com/office/drawing/2014/main" id="{8057D30D-B82F-4282-AAD4-7FDA1DD0DCDB}"/>
              </a:ext>
            </a:extLst>
          </p:cNvPr>
          <p:cNvSpPr txBox="1"/>
          <p:nvPr/>
        </p:nvSpPr>
        <p:spPr>
          <a:xfrm rot="10800000">
            <a:off x="3159916" y="7093226"/>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703" name="Bouée 6">
            <a:extLst>
              <a:ext uri="{FF2B5EF4-FFF2-40B4-BE49-F238E27FC236}">
                <a16:creationId xmlns:a16="http://schemas.microsoft.com/office/drawing/2014/main" id="{8F38566E-91CC-4A88-91B6-216A19FAA399}"/>
              </a:ext>
            </a:extLst>
          </p:cNvPr>
          <p:cNvSpPr/>
          <p:nvPr/>
        </p:nvSpPr>
        <p:spPr>
          <a:xfrm>
            <a:off x="3730304" y="6481138"/>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04" name="ZoneTexte 703">
            <a:extLst>
              <a:ext uri="{FF2B5EF4-FFF2-40B4-BE49-F238E27FC236}">
                <a16:creationId xmlns:a16="http://schemas.microsoft.com/office/drawing/2014/main" id="{CEFEB99D-0A34-4769-AF01-3EDCC4D3C1AF}"/>
              </a:ext>
            </a:extLst>
          </p:cNvPr>
          <p:cNvSpPr txBox="1"/>
          <p:nvPr/>
        </p:nvSpPr>
        <p:spPr>
          <a:xfrm>
            <a:off x="4279390" y="6900821"/>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705" name="ZoneTexte 704">
            <a:extLst>
              <a:ext uri="{FF2B5EF4-FFF2-40B4-BE49-F238E27FC236}">
                <a16:creationId xmlns:a16="http://schemas.microsoft.com/office/drawing/2014/main" id="{16F48A87-66FE-4FD8-8410-B03A65C4E304}"/>
              </a:ext>
            </a:extLst>
          </p:cNvPr>
          <p:cNvSpPr txBox="1"/>
          <p:nvPr/>
        </p:nvSpPr>
        <p:spPr>
          <a:xfrm>
            <a:off x="3759406" y="6551573"/>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706" name="Image 705">
            <a:extLst>
              <a:ext uri="{FF2B5EF4-FFF2-40B4-BE49-F238E27FC236}">
                <a16:creationId xmlns:a16="http://schemas.microsoft.com/office/drawing/2014/main" id="{3AE6C976-AC13-49CA-A493-4DEE0EC42F17}"/>
              </a:ext>
            </a:extLst>
          </p:cNvPr>
          <p:cNvPicPr>
            <a:picLocks noChangeAspect="1"/>
          </p:cNvPicPr>
          <p:nvPr/>
        </p:nvPicPr>
        <p:blipFill>
          <a:blip r:embed="rId4"/>
          <a:stretch>
            <a:fillRect/>
          </a:stretch>
        </p:blipFill>
        <p:spPr>
          <a:xfrm>
            <a:off x="3733175" y="6847080"/>
            <a:ext cx="481626" cy="731583"/>
          </a:xfrm>
          <a:prstGeom prst="rect">
            <a:avLst/>
          </a:prstGeom>
        </p:spPr>
      </p:pic>
      <p:pic>
        <p:nvPicPr>
          <p:cNvPr id="707" name="Image 706">
            <a:extLst>
              <a:ext uri="{FF2B5EF4-FFF2-40B4-BE49-F238E27FC236}">
                <a16:creationId xmlns:a16="http://schemas.microsoft.com/office/drawing/2014/main" id="{E5B042BD-17B2-4E93-8230-02AB993EA4ED}"/>
              </a:ext>
            </a:extLst>
          </p:cNvPr>
          <p:cNvPicPr>
            <a:picLocks noChangeAspect="1"/>
          </p:cNvPicPr>
          <p:nvPr/>
        </p:nvPicPr>
        <p:blipFill>
          <a:blip r:embed="rId4"/>
          <a:stretch>
            <a:fillRect/>
          </a:stretch>
        </p:blipFill>
        <p:spPr>
          <a:xfrm flipH="1">
            <a:off x="4680981" y="6855393"/>
            <a:ext cx="481626" cy="731583"/>
          </a:xfrm>
          <a:prstGeom prst="rect">
            <a:avLst/>
          </a:prstGeom>
        </p:spPr>
      </p:pic>
      <p:sp>
        <p:nvSpPr>
          <p:cNvPr id="708" name="ZoneTexte 707">
            <a:extLst>
              <a:ext uri="{FF2B5EF4-FFF2-40B4-BE49-F238E27FC236}">
                <a16:creationId xmlns:a16="http://schemas.microsoft.com/office/drawing/2014/main" id="{11FD062E-F761-406A-9592-8F44FD8634E0}"/>
              </a:ext>
            </a:extLst>
          </p:cNvPr>
          <p:cNvSpPr txBox="1"/>
          <p:nvPr/>
        </p:nvSpPr>
        <p:spPr>
          <a:xfrm>
            <a:off x="3662082" y="7078794"/>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709" name="ZoneTexte 708">
            <a:extLst>
              <a:ext uri="{FF2B5EF4-FFF2-40B4-BE49-F238E27FC236}">
                <a16:creationId xmlns:a16="http://schemas.microsoft.com/office/drawing/2014/main" id="{4014BDB9-6314-4057-85A7-23F81E6E04AB}"/>
              </a:ext>
            </a:extLst>
          </p:cNvPr>
          <p:cNvSpPr txBox="1"/>
          <p:nvPr/>
        </p:nvSpPr>
        <p:spPr>
          <a:xfrm rot="10800000">
            <a:off x="4608086" y="7083377"/>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710" name="Bouée 6">
            <a:extLst>
              <a:ext uri="{FF2B5EF4-FFF2-40B4-BE49-F238E27FC236}">
                <a16:creationId xmlns:a16="http://schemas.microsoft.com/office/drawing/2014/main" id="{635291BF-5D32-4749-A091-C23A443B3D16}"/>
              </a:ext>
            </a:extLst>
          </p:cNvPr>
          <p:cNvSpPr/>
          <p:nvPr/>
        </p:nvSpPr>
        <p:spPr>
          <a:xfrm>
            <a:off x="5170304" y="6481138"/>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11" name="ZoneTexte 710">
            <a:extLst>
              <a:ext uri="{FF2B5EF4-FFF2-40B4-BE49-F238E27FC236}">
                <a16:creationId xmlns:a16="http://schemas.microsoft.com/office/drawing/2014/main" id="{ACE6F4E1-F2ED-4B4A-8BC8-A935990ACA5E}"/>
              </a:ext>
            </a:extLst>
          </p:cNvPr>
          <p:cNvSpPr txBox="1"/>
          <p:nvPr/>
        </p:nvSpPr>
        <p:spPr>
          <a:xfrm>
            <a:off x="5719390" y="6900821"/>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712" name="ZoneTexte 711">
            <a:extLst>
              <a:ext uri="{FF2B5EF4-FFF2-40B4-BE49-F238E27FC236}">
                <a16:creationId xmlns:a16="http://schemas.microsoft.com/office/drawing/2014/main" id="{E61A1BFD-A2F7-422B-862C-66401237D8B6}"/>
              </a:ext>
            </a:extLst>
          </p:cNvPr>
          <p:cNvSpPr txBox="1"/>
          <p:nvPr/>
        </p:nvSpPr>
        <p:spPr>
          <a:xfrm>
            <a:off x="5199406" y="6551573"/>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713" name="Image 712">
            <a:extLst>
              <a:ext uri="{FF2B5EF4-FFF2-40B4-BE49-F238E27FC236}">
                <a16:creationId xmlns:a16="http://schemas.microsoft.com/office/drawing/2014/main" id="{63F957F7-5F07-4188-ABE7-A2549DDA348B}"/>
              </a:ext>
            </a:extLst>
          </p:cNvPr>
          <p:cNvPicPr>
            <a:picLocks noChangeAspect="1"/>
          </p:cNvPicPr>
          <p:nvPr/>
        </p:nvPicPr>
        <p:blipFill>
          <a:blip r:embed="rId4"/>
          <a:stretch>
            <a:fillRect/>
          </a:stretch>
        </p:blipFill>
        <p:spPr>
          <a:xfrm>
            <a:off x="5173175" y="6847080"/>
            <a:ext cx="481626" cy="731583"/>
          </a:xfrm>
          <a:prstGeom prst="rect">
            <a:avLst/>
          </a:prstGeom>
        </p:spPr>
      </p:pic>
      <p:pic>
        <p:nvPicPr>
          <p:cNvPr id="714" name="Image 713">
            <a:extLst>
              <a:ext uri="{FF2B5EF4-FFF2-40B4-BE49-F238E27FC236}">
                <a16:creationId xmlns:a16="http://schemas.microsoft.com/office/drawing/2014/main" id="{4700C890-6F0C-44F4-BED5-BEB9A0203F17}"/>
              </a:ext>
            </a:extLst>
          </p:cNvPr>
          <p:cNvPicPr>
            <a:picLocks noChangeAspect="1"/>
          </p:cNvPicPr>
          <p:nvPr/>
        </p:nvPicPr>
        <p:blipFill>
          <a:blip r:embed="rId4"/>
          <a:stretch>
            <a:fillRect/>
          </a:stretch>
        </p:blipFill>
        <p:spPr>
          <a:xfrm flipH="1">
            <a:off x="6120981" y="6855393"/>
            <a:ext cx="481626" cy="731583"/>
          </a:xfrm>
          <a:prstGeom prst="rect">
            <a:avLst/>
          </a:prstGeom>
        </p:spPr>
      </p:pic>
      <p:sp>
        <p:nvSpPr>
          <p:cNvPr id="715" name="ZoneTexte 714">
            <a:extLst>
              <a:ext uri="{FF2B5EF4-FFF2-40B4-BE49-F238E27FC236}">
                <a16:creationId xmlns:a16="http://schemas.microsoft.com/office/drawing/2014/main" id="{61353EBF-2E06-4BE5-A754-E258E273214A}"/>
              </a:ext>
            </a:extLst>
          </p:cNvPr>
          <p:cNvSpPr txBox="1"/>
          <p:nvPr/>
        </p:nvSpPr>
        <p:spPr>
          <a:xfrm>
            <a:off x="5102082" y="7078794"/>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716" name="ZoneTexte 715">
            <a:extLst>
              <a:ext uri="{FF2B5EF4-FFF2-40B4-BE49-F238E27FC236}">
                <a16:creationId xmlns:a16="http://schemas.microsoft.com/office/drawing/2014/main" id="{33F8B07B-F562-4302-9379-75110B8DD1E8}"/>
              </a:ext>
            </a:extLst>
          </p:cNvPr>
          <p:cNvSpPr txBox="1"/>
          <p:nvPr/>
        </p:nvSpPr>
        <p:spPr>
          <a:xfrm rot="10800000">
            <a:off x="6048086" y="7083377"/>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717" name="Bouée 6">
            <a:extLst>
              <a:ext uri="{FF2B5EF4-FFF2-40B4-BE49-F238E27FC236}">
                <a16:creationId xmlns:a16="http://schemas.microsoft.com/office/drawing/2014/main" id="{E3A18187-F5CD-487E-B087-06BD0886679E}"/>
              </a:ext>
            </a:extLst>
          </p:cNvPr>
          <p:cNvSpPr/>
          <p:nvPr/>
        </p:nvSpPr>
        <p:spPr>
          <a:xfrm>
            <a:off x="866919" y="7956690"/>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18" name="ZoneTexte 717">
            <a:extLst>
              <a:ext uri="{FF2B5EF4-FFF2-40B4-BE49-F238E27FC236}">
                <a16:creationId xmlns:a16="http://schemas.microsoft.com/office/drawing/2014/main" id="{B820EC41-6ACA-45DA-813E-42878D37E98D}"/>
              </a:ext>
            </a:extLst>
          </p:cNvPr>
          <p:cNvSpPr txBox="1"/>
          <p:nvPr/>
        </p:nvSpPr>
        <p:spPr>
          <a:xfrm>
            <a:off x="1416005" y="8376373"/>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719" name="ZoneTexte 718">
            <a:extLst>
              <a:ext uri="{FF2B5EF4-FFF2-40B4-BE49-F238E27FC236}">
                <a16:creationId xmlns:a16="http://schemas.microsoft.com/office/drawing/2014/main" id="{14AE368A-5C5F-4D2E-830B-6C9036A3ADDA}"/>
              </a:ext>
            </a:extLst>
          </p:cNvPr>
          <p:cNvSpPr txBox="1"/>
          <p:nvPr/>
        </p:nvSpPr>
        <p:spPr>
          <a:xfrm>
            <a:off x="896021" y="8027125"/>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720" name="Image 719">
            <a:extLst>
              <a:ext uri="{FF2B5EF4-FFF2-40B4-BE49-F238E27FC236}">
                <a16:creationId xmlns:a16="http://schemas.microsoft.com/office/drawing/2014/main" id="{603B4E93-7E00-45BF-BD91-C4A8333EB88A}"/>
              </a:ext>
            </a:extLst>
          </p:cNvPr>
          <p:cNvPicPr>
            <a:picLocks noChangeAspect="1"/>
          </p:cNvPicPr>
          <p:nvPr/>
        </p:nvPicPr>
        <p:blipFill>
          <a:blip r:embed="rId4"/>
          <a:stretch>
            <a:fillRect/>
          </a:stretch>
        </p:blipFill>
        <p:spPr>
          <a:xfrm>
            <a:off x="869790" y="8322632"/>
            <a:ext cx="481626" cy="731583"/>
          </a:xfrm>
          <a:prstGeom prst="rect">
            <a:avLst/>
          </a:prstGeom>
        </p:spPr>
      </p:pic>
      <p:pic>
        <p:nvPicPr>
          <p:cNvPr id="721" name="Image 720">
            <a:extLst>
              <a:ext uri="{FF2B5EF4-FFF2-40B4-BE49-F238E27FC236}">
                <a16:creationId xmlns:a16="http://schemas.microsoft.com/office/drawing/2014/main" id="{8ADB096E-AC11-4938-9CE8-0DA123A54768}"/>
              </a:ext>
            </a:extLst>
          </p:cNvPr>
          <p:cNvPicPr>
            <a:picLocks noChangeAspect="1"/>
          </p:cNvPicPr>
          <p:nvPr/>
        </p:nvPicPr>
        <p:blipFill>
          <a:blip r:embed="rId4"/>
          <a:stretch>
            <a:fillRect/>
          </a:stretch>
        </p:blipFill>
        <p:spPr>
          <a:xfrm flipH="1">
            <a:off x="1817596" y="8330945"/>
            <a:ext cx="481626" cy="731583"/>
          </a:xfrm>
          <a:prstGeom prst="rect">
            <a:avLst/>
          </a:prstGeom>
        </p:spPr>
      </p:pic>
      <p:sp>
        <p:nvSpPr>
          <p:cNvPr id="722" name="ZoneTexte 721">
            <a:extLst>
              <a:ext uri="{FF2B5EF4-FFF2-40B4-BE49-F238E27FC236}">
                <a16:creationId xmlns:a16="http://schemas.microsoft.com/office/drawing/2014/main" id="{17FD69E0-3247-4917-B9DB-543C3EB5A4F7}"/>
              </a:ext>
            </a:extLst>
          </p:cNvPr>
          <p:cNvSpPr txBox="1"/>
          <p:nvPr/>
        </p:nvSpPr>
        <p:spPr>
          <a:xfrm>
            <a:off x="798697" y="8554346"/>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723" name="ZoneTexte 722">
            <a:extLst>
              <a:ext uri="{FF2B5EF4-FFF2-40B4-BE49-F238E27FC236}">
                <a16:creationId xmlns:a16="http://schemas.microsoft.com/office/drawing/2014/main" id="{2494265E-74C7-4652-BF46-0987CAD414E7}"/>
              </a:ext>
            </a:extLst>
          </p:cNvPr>
          <p:cNvSpPr txBox="1"/>
          <p:nvPr/>
        </p:nvSpPr>
        <p:spPr>
          <a:xfrm rot="10800000">
            <a:off x="1744701" y="8558929"/>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724" name="Bouée 6">
            <a:extLst>
              <a:ext uri="{FF2B5EF4-FFF2-40B4-BE49-F238E27FC236}">
                <a16:creationId xmlns:a16="http://schemas.microsoft.com/office/drawing/2014/main" id="{F1485E55-019F-435F-9438-538B574E2D3D}"/>
              </a:ext>
            </a:extLst>
          </p:cNvPr>
          <p:cNvSpPr/>
          <p:nvPr/>
        </p:nvSpPr>
        <p:spPr>
          <a:xfrm>
            <a:off x="2314314" y="7947104"/>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25" name="ZoneTexte 724">
            <a:extLst>
              <a:ext uri="{FF2B5EF4-FFF2-40B4-BE49-F238E27FC236}">
                <a16:creationId xmlns:a16="http://schemas.microsoft.com/office/drawing/2014/main" id="{8F9F8D6B-0473-44C2-8C34-F7AB8D2D3F1B}"/>
              </a:ext>
            </a:extLst>
          </p:cNvPr>
          <p:cNvSpPr txBox="1"/>
          <p:nvPr/>
        </p:nvSpPr>
        <p:spPr>
          <a:xfrm>
            <a:off x="2863400" y="8366787"/>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726" name="ZoneTexte 725">
            <a:extLst>
              <a:ext uri="{FF2B5EF4-FFF2-40B4-BE49-F238E27FC236}">
                <a16:creationId xmlns:a16="http://schemas.microsoft.com/office/drawing/2014/main" id="{D4141F21-662E-4808-9204-D41D76F88EB0}"/>
              </a:ext>
            </a:extLst>
          </p:cNvPr>
          <p:cNvSpPr txBox="1"/>
          <p:nvPr/>
        </p:nvSpPr>
        <p:spPr>
          <a:xfrm>
            <a:off x="2343416" y="8017539"/>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727" name="Image 726">
            <a:extLst>
              <a:ext uri="{FF2B5EF4-FFF2-40B4-BE49-F238E27FC236}">
                <a16:creationId xmlns:a16="http://schemas.microsoft.com/office/drawing/2014/main" id="{BF2CE7F9-3423-4E59-966B-899FE16AFC6E}"/>
              </a:ext>
            </a:extLst>
          </p:cNvPr>
          <p:cNvPicPr>
            <a:picLocks noChangeAspect="1"/>
          </p:cNvPicPr>
          <p:nvPr/>
        </p:nvPicPr>
        <p:blipFill>
          <a:blip r:embed="rId4"/>
          <a:stretch>
            <a:fillRect/>
          </a:stretch>
        </p:blipFill>
        <p:spPr>
          <a:xfrm>
            <a:off x="2317185" y="8313046"/>
            <a:ext cx="481626" cy="731583"/>
          </a:xfrm>
          <a:prstGeom prst="rect">
            <a:avLst/>
          </a:prstGeom>
        </p:spPr>
      </p:pic>
      <p:pic>
        <p:nvPicPr>
          <p:cNvPr id="728" name="Image 727">
            <a:extLst>
              <a:ext uri="{FF2B5EF4-FFF2-40B4-BE49-F238E27FC236}">
                <a16:creationId xmlns:a16="http://schemas.microsoft.com/office/drawing/2014/main" id="{1704BD36-8C96-4DE1-A731-34A4B38A5C52}"/>
              </a:ext>
            </a:extLst>
          </p:cNvPr>
          <p:cNvPicPr>
            <a:picLocks noChangeAspect="1"/>
          </p:cNvPicPr>
          <p:nvPr/>
        </p:nvPicPr>
        <p:blipFill>
          <a:blip r:embed="rId4"/>
          <a:stretch>
            <a:fillRect/>
          </a:stretch>
        </p:blipFill>
        <p:spPr>
          <a:xfrm flipH="1">
            <a:off x="3264991" y="8321359"/>
            <a:ext cx="481626" cy="731583"/>
          </a:xfrm>
          <a:prstGeom prst="rect">
            <a:avLst/>
          </a:prstGeom>
        </p:spPr>
      </p:pic>
      <p:sp>
        <p:nvSpPr>
          <p:cNvPr id="729" name="ZoneTexte 728">
            <a:extLst>
              <a:ext uri="{FF2B5EF4-FFF2-40B4-BE49-F238E27FC236}">
                <a16:creationId xmlns:a16="http://schemas.microsoft.com/office/drawing/2014/main" id="{CDE9E587-3417-4C8E-B9E7-9A6A8979AA94}"/>
              </a:ext>
            </a:extLst>
          </p:cNvPr>
          <p:cNvSpPr txBox="1"/>
          <p:nvPr/>
        </p:nvSpPr>
        <p:spPr>
          <a:xfrm>
            <a:off x="2246092" y="8544760"/>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730" name="ZoneTexte 729">
            <a:extLst>
              <a:ext uri="{FF2B5EF4-FFF2-40B4-BE49-F238E27FC236}">
                <a16:creationId xmlns:a16="http://schemas.microsoft.com/office/drawing/2014/main" id="{7AC0B4A5-1372-49CD-9D63-25C1AFF673BE}"/>
              </a:ext>
            </a:extLst>
          </p:cNvPr>
          <p:cNvSpPr txBox="1"/>
          <p:nvPr/>
        </p:nvSpPr>
        <p:spPr>
          <a:xfrm rot="10800000">
            <a:off x="3192096" y="8549343"/>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731" name="Bouée 6">
            <a:extLst>
              <a:ext uri="{FF2B5EF4-FFF2-40B4-BE49-F238E27FC236}">
                <a16:creationId xmlns:a16="http://schemas.microsoft.com/office/drawing/2014/main" id="{C58ACACF-8CB7-4319-AE1F-DD53D2B90817}"/>
              </a:ext>
            </a:extLst>
          </p:cNvPr>
          <p:cNvSpPr/>
          <p:nvPr/>
        </p:nvSpPr>
        <p:spPr>
          <a:xfrm>
            <a:off x="3762484" y="7937255"/>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32" name="ZoneTexte 731">
            <a:extLst>
              <a:ext uri="{FF2B5EF4-FFF2-40B4-BE49-F238E27FC236}">
                <a16:creationId xmlns:a16="http://schemas.microsoft.com/office/drawing/2014/main" id="{90FFFB08-B1F9-45ED-928A-773CA9247C8F}"/>
              </a:ext>
            </a:extLst>
          </p:cNvPr>
          <p:cNvSpPr txBox="1"/>
          <p:nvPr/>
        </p:nvSpPr>
        <p:spPr>
          <a:xfrm>
            <a:off x="4311570" y="8356938"/>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733" name="ZoneTexte 732">
            <a:extLst>
              <a:ext uri="{FF2B5EF4-FFF2-40B4-BE49-F238E27FC236}">
                <a16:creationId xmlns:a16="http://schemas.microsoft.com/office/drawing/2014/main" id="{62225A54-FB21-4E2D-9423-669082BA6079}"/>
              </a:ext>
            </a:extLst>
          </p:cNvPr>
          <p:cNvSpPr txBox="1"/>
          <p:nvPr/>
        </p:nvSpPr>
        <p:spPr>
          <a:xfrm>
            <a:off x="3791586" y="8007690"/>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734" name="Image 733">
            <a:extLst>
              <a:ext uri="{FF2B5EF4-FFF2-40B4-BE49-F238E27FC236}">
                <a16:creationId xmlns:a16="http://schemas.microsoft.com/office/drawing/2014/main" id="{8EFFD9C3-E6ED-480D-973D-4167119EA69F}"/>
              </a:ext>
            </a:extLst>
          </p:cNvPr>
          <p:cNvPicPr>
            <a:picLocks noChangeAspect="1"/>
          </p:cNvPicPr>
          <p:nvPr/>
        </p:nvPicPr>
        <p:blipFill>
          <a:blip r:embed="rId4"/>
          <a:stretch>
            <a:fillRect/>
          </a:stretch>
        </p:blipFill>
        <p:spPr>
          <a:xfrm>
            <a:off x="3765355" y="8303197"/>
            <a:ext cx="481626" cy="731583"/>
          </a:xfrm>
          <a:prstGeom prst="rect">
            <a:avLst/>
          </a:prstGeom>
        </p:spPr>
      </p:pic>
      <p:pic>
        <p:nvPicPr>
          <p:cNvPr id="735" name="Image 734">
            <a:extLst>
              <a:ext uri="{FF2B5EF4-FFF2-40B4-BE49-F238E27FC236}">
                <a16:creationId xmlns:a16="http://schemas.microsoft.com/office/drawing/2014/main" id="{CD76B364-1297-4B7C-83D0-BB5CEBBDC8B1}"/>
              </a:ext>
            </a:extLst>
          </p:cNvPr>
          <p:cNvPicPr>
            <a:picLocks noChangeAspect="1"/>
          </p:cNvPicPr>
          <p:nvPr/>
        </p:nvPicPr>
        <p:blipFill>
          <a:blip r:embed="rId4"/>
          <a:stretch>
            <a:fillRect/>
          </a:stretch>
        </p:blipFill>
        <p:spPr>
          <a:xfrm flipH="1">
            <a:off x="4713161" y="8311510"/>
            <a:ext cx="481626" cy="731583"/>
          </a:xfrm>
          <a:prstGeom prst="rect">
            <a:avLst/>
          </a:prstGeom>
        </p:spPr>
      </p:pic>
      <p:sp>
        <p:nvSpPr>
          <p:cNvPr id="736" name="ZoneTexte 735">
            <a:extLst>
              <a:ext uri="{FF2B5EF4-FFF2-40B4-BE49-F238E27FC236}">
                <a16:creationId xmlns:a16="http://schemas.microsoft.com/office/drawing/2014/main" id="{956E8761-9146-4DDF-9352-80A4753DCBD5}"/>
              </a:ext>
            </a:extLst>
          </p:cNvPr>
          <p:cNvSpPr txBox="1"/>
          <p:nvPr/>
        </p:nvSpPr>
        <p:spPr>
          <a:xfrm>
            <a:off x="3694262" y="8534911"/>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737" name="ZoneTexte 736">
            <a:extLst>
              <a:ext uri="{FF2B5EF4-FFF2-40B4-BE49-F238E27FC236}">
                <a16:creationId xmlns:a16="http://schemas.microsoft.com/office/drawing/2014/main" id="{79738E1F-674B-4F21-BF37-1E479638BD08}"/>
              </a:ext>
            </a:extLst>
          </p:cNvPr>
          <p:cNvSpPr txBox="1"/>
          <p:nvPr/>
        </p:nvSpPr>
        <p:spPr>
          <a:xfrm rot="10800000">
            <a:off x="4640266" y="8539494"/>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738" name="Bouée 6">
            <a:extLst>
              <a:ext uri="{FF2B5EF4-FFF2-40B4-BE49-F238E27FC236}">
                <a16:creationId xmlns:a16="http://schemas.microsoft.com/office/drawing/2014/main" id="{DE56467D-9FB6-4330-A38B-B61E1EBC1EFD}"/>
              </a:ext>
            </a:extLst>
          </p:cNvPr>
          <p:cNvSpPr/>
          <p:nvPr/>
        </p:nvSpPr>
        <p:spPr>
          <a:xfrm>
            <a:off x="5202484" y="7937255"/>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39" name="ZoneTexte 738">
            <a:extLst>
              <a:ext uri="{FF2B5EF4-FFF2-40B4-BE49-F238E27FC236}">
                <a16:creationId xmlns:a16="http://schemas.microsoft.com/office/drawing/2014/main" id="{6C07A135-B006-41F5-9136-A880B09314CB}"/>
              </a:ext>
            </a:extLst>
          </p:cNvPr>
          <p:cNvSpPr txBox="1"/>
          <p:nvPr/>
        </p:nvSpPr>
        <p:spPr>
          <a:xfrm>
            <a:off x="5751570" y="8356938"/>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740" name="ZoneTexte 739">
            <a:extLst>
              <a:ext uri="{FF2B5EF4-FFF2-40B4-BE49-F238E27FC236}">
                <a16:creationId xmlns:a16="http://schemas.microsoft.com/office/drawing/2014/main" id="{C4AB0304-2654-422B-87EF-333809DB65F3}"/>
              </a:ext>
            </a:extLst>
          </p:cNvPr>
          <p:cNvSpPr txBox="1"/>
          <p:nvPr/>
        </p:nvSpPr>
        <p:spPr>
          <a:xfrm>
            <a:off x="5231586" y="8007690"/>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741" name="Image 740">
            <a:extLst>
              <a:ext uri="{FF2B5EF4-FFF2-40B4-BE49-F238E27FC236}">
                <a16:creationId xmlns:a16="http://schemas.microsoft.com/office/drawing/2014/main" id="{442C761D-B57B-4564-90C9-EE0EEAD0C456}"/>
              </a:ext>
            </a:extLst>
          </p:cNvPr>
          <p:cNvPicPr>
            <a:picLocks noChangeAspect="1"/>
          </p:cNvPicPr>
          <p:nvPr/>
        </p:nvPicPr>
        <p:blipFill>
          <a:blip r:embed="rId4"/>
          <a:stretch>
            <a:fillRect/>
          </a:stretch>
        </p:blipFill>
        <p:spPr>
          <a:xfrm>
            <a:off x="5205355" y="8303197"/>
            <a:ext cx="481626" cy="731583"/>
          </a:xfrm>
          <a:prstGeom prst="rect">
            <a:avLst/>
          </a:prstGeom>
        </p:spPr>
      </p:pic>
      <p:pic>
        <p:nvPicPr>
          <p:cNvPr id="742" name="Image 741">
            <a:extLst>
              <a:ext uri="{FF2B5EF4-FFF2-40B4-BE49-F238E27FC236}">
                <a16:creationId xmlns:a16="http://schemas.microsoft.com/office/drawing/2014/main" id="{259DB93E-224D-47A4-B0A4-C5BE240A00B2}"/>
              </a:ext>
            </a:extLst>
          </p:cNvPr>
          <p:cNvPicPr>
            <a:picLocks noChangeAspect="1"/>
          </p:cNvPicPr>
          <p:nvPr/>
        </p:nvPicPr>
        <p:blipFill>
          <a:blip r:embed="rId4"/>
          <a:stretch>
            <a:fillRect/>
          </a:stretch>
        </p:blipFill>
        <p:spPr>
          <a:xfrm flipH="1">
            <a:off x="6153161" y="8311510"/>
            <a:ext cx="481626" cy="731583"/>
          </a:xfrm>
          <a:prstGeom prst="rect">
            <a:avLst/>
          </a:prstGeom>
        </p:spPr>
      </p:pic>
      <p:sp>
        <p:nvSpPr>
          <p:cNvPr id="743" name="ZoneTexte 742">
            <a:extLst>
              <a:ext uri="{FF2B5EF4-FFF2-40B4-BE49-F238E27FC236}">
                <a16:creationId xmlns:a16="http://schemas.microsoft.com/office/drawing/2014/main" id="{422573D4-E112-4806-8BAB-9A4B6868B1AC}"/>
              </a:ext>
            </a:extLst>
          </p:cNvPr>
          <p:cNvSpPr txBox="1"/>
          <p:nvPr/>
        </p:nvSpPr>
        <p:spPr>
          <a:xfrm>
            <a:off x="5134262" y="8534911"/>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744" name="ZoneTexte 743">
            <a:extLst>
              <a:ext uri="{FF2B5EF4-FFF2-40B4-BE49-F238E27FC236}">
                <a16:creationId xmlns:a16="http://schemas.microsoft.com/office/drawing/2014/main" id="{86E257C1-0545-426C-ACF7-939CA82267DB}"/>
              </a:ext>
            </a:extLst>
          </p:cNvPr>
          <p:cNvSpPr txBox="1"/>
          <p:nvPr/>
        </p:nvSpPr>
        <p:spPr>
          <a:xfrm rot="10800000">
            <a:off x="6080266" y="8539494"/>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745" name="Bouée 6">
            <a:extLst>
              <a:ext uri="{FF2B5EF4-FFF2-40B4-BE49-F238E27FC236}">
                <a16:creationId xmlns:a16="http://schemas.microsoft.com/office/drawing/2014/main" id="{4F481144-489D-49F8-95EE-17AA9D58B6CD}"/>
              </a:ext>
            </a:extLst>
          </p:cNvPr>
          <p:cNvSpPr/>
          <p:nvPr/>
        </p:nvSpPr>
        <p:spPr>
          <a:xfrm>
            <a:off x="8232018" y="704402"/>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46" name="ZoneTexte 745">
            <a:extLst>
              <a:ext uri="{FF2B5EF4-FFF2-40B4-BE49-F238E27FC236}">
                <a16:creationId xmlns:a16="http://schemas.microsoft.com/office/drawing/2014/main" id="{BF6ADFD9-68C9-4140-9ABB-A2AC9B3DA286}"/>
              </a:ext>
            </a:extLst>
          </p:cNvPr>
          <p:cNvSpPr txBox="1"/>
          <p:nvPr/>
        </p:nvSpPr>
        <p:spPr>
          <a:xfrm>
            <a:off x="8781104" y="1124085"/>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747" name="ZoneTexte 746">
            <a:extLst>
              <a:ext uri="{FF2B5EF4-FFF2-40B4-BE49-F238E27FC236}">
                <a16:creationId xmlns:a16="http://schemas.microsoft.com/office/drawing/2014/main" id="{61CE6B6A-6D1D-4BF1-9FD7-C93340EFC8B1}"/>
              </a:ext>
            </a:extLst>
          </p:cNvPr>
          <p:cNvSpPr txBox="1"/>
          <p:nvPr/>
        </p:nvSpPr>
        <p:spPr>
          <a:xfrm>
            <a:off x="8261120" y="774837"/>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748" name="Image 747">
            <a:extLst>
              <a:ext uri="{FF2B5EF4-FFF2-40B4-BE49-F238E27FC236}">
                <a16:creationId xmlns:a16="http://schemas.microsoft.com/office/drawing/2014/main" id="{973B4CA8-EFA8-450F-B025-D3D4A9DC7A2F}"/>
              </a:ext>
            </a:extLst>
          </p:cNvPr>
          <p:cNvPicPr>
            <a:picLocks noChangeAspect="1"/>
          </p:cNvPicPr>
          <p:nvPr/>
        </p:nvPicPr>
        <p:blipFill>
          <a:blip r:embed="rId4"/>
          <a:stretch>
            <a:fillRect/>
          </a:stretch>
        </p:blipFill>
        <p:spPr>
          <a:xfrm>
            <a:off x="8234889" y="1070344"/>
            <a:ext cx="481626" cy="731583"/>
          </a:xfrm>
          <a:prstGeom prst="rect">
            <a:avLst/>
          </a:prstGeom>
        </p:spPr>
      </p:pic>
      <p:pic>
        <p:nvPicPr>
          <p:cNvPr id="749" name="Image 748">
            <a:extLst>
              <a:ext uri="{FF2B5EF4-FFF2-40B4-BE49-F238E27FC236}">
                <a16:creationId xmlns:a16="http://schemas.microsoft.com/office/drawing/2014/main" id="{DCE7DB6E-1FDA-4C71-AA12-C15B718BA7FF}"/>
              </a:ext>
            </a:extLst>
          </p:cNvPr>
          <p:cNvPicPr>
            <a:picLocks noChangeAspect="1"/>
          </p:cNvPicPr>
          <p:nvPr/>
        </p:nvPicPr>
        <p:blipFill>
          <a:blip r:embed="rId4"/>
          <a:stretch>
            <a:fillRect/>
          </a:stretch>
        </p:blipFill>
        <p:spPr>
          <a:xfrm flipH="1">
            <a:off x="9182695" y="1078657"/>
            <a:ext cx="481626" cy="731583"/>
          </a:xfrm>
          <a:prstGeom prst="rect">
            <a:avLst/>
          </a:prstGeom>
        </p:spPr>
      </p:pic>
      <p:sp>
        <p:nvSpPr>
          <p:cNvPr id="750" name="ZoneTexte 749">
            <a:extLst>
              <a:ext uri="{FF2B5EF4-FFF2-40B4-BE49-F238E27FC236}">
                <a16:creationId xmlns:a16="http://schemas.microsoft.com/office/drawing/2014/main" id="{855F3257-67C1-4983-AAF5-FBEE85EA70CF}"/>
              </a:ext>
            </a:extLst>
          </p:cNvPr>
          <p:cNvSpPr txBox="1"/>
          <p:nvPr/>
        </p:nvSpPr>
        <p:spPr>
          <a:xfrm>
            <a:off x="8214309" y="1302099"/>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751" name="ZoneTexte 750">
            <a:extLst>
              <a:ext uri="{FF2B5EF4-FFF2-40B4-BE49-F238E27FC236}">
                <a16:creationId xmlns:a16="http://schemas.microsoft.com/office/drawing/2014/main" id="{699DBF85-E81D-4973-874E-5FE7D3D88C89}"/>
              </a:ext>
            </a:extLst>
          </p:cNvPr>
          <p:cNvSpPr txBox="1"/>
          <p:nvPr/>
        </p:nvSpPr>
        <p:spPr>
          <a:xfrm rot="10800000">
            <a:off x="9149694" y="1285902"/>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752" name="Bouée 6">
            <a:extLst>
              <a:ext uri="{FF2B5EF4-FFF2-40B4-BE49-F238E27FC236}">
                <a16:creationId xmlns:a16="http://schemas.microsoft.com/office/drawing/2014/main" id="{A6CD33BB-9E9F-4DAC-9611-B32FE12AA7A1}"/>
              </a:ext>
            </a:extLst>
          </p:cNvPr>
          <p:cNvSpPr/>
          <p:nvPr/>
        </p:nvSpPr>
        <p:spPr>
          <a:xfrm>
            <a:off x="9679773" y="699202"/>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53" name="ZoneTexte 752">
            <a:extLst>
              <a:ext uri="{FF2B5EF4-FFF2-40B4-BE49-F238E27FC236}">
                <a16:creationId xmlns:a16="http://schemas.microsoft.com/office/drawing/2014/main" id="{99ED1D5D-3154-4E4D-9ED8-9C50312E1B08}"/>
              </a:ext>
            </a:extLst>
          </p:cNvPr>
          <p:cNvSpPr txBox="1"/>
          <p:nvPr/>
        </p:nvSpPr>
        <p:spPr>
          <a:xfrm>
            <a:off x="10228859" y="1118885"/>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754" name="ZoneTexte 753">
            <a:extLst>
              <a:ext uri="{FF2B5EF4-FFF2-40B4-BE49-F238E27FC236}">
                <a16:creationId xmlns:a16="http://schemas.microsoft.com/office/drawing/2014/main" id="{5763CAD6-31B3-457D-A5BC-22A96285B1EA}"/>
              </a:ext>
            </a:extLst>
          </p:cNvPr>
          <p:cNvSpPr txBox="1"/>
          <p:nvPr/>
        </p:nvSpPr>
        <p:spPr>
          <a:xfrm>
            <a:off x="9708875" y="769637"/>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755" name="Image 754">
            <a:extLst>
              <a:ext uri="{FF2B5EF4-FFF2-40B4-BE49-F238E27FC236}">
                <a16:creationId xmlns:a16="http://schemas.microsoft.com/office/drawing/2014/main" id="{18D8264A-A4FC-4FBB-955C-DAC9739EC324}"/>
              </a:ext>
            </a:extLst>
          </p:cNvPr>
          <p:cNvPicPr>
            <a:picLocks noChangeAspect="1"/>
          </p:cNvPicPr>
          <p:nvPr/>
        </p:nvPicPr>
        <p:blipFill>
          <a:blip r:embed="rId4"/>
          <a:stretch>
            <a:fillRect/>
          </a:stretch>
        </p:blipFill>
        <p:spPr>
          <a:xfrm>
            <a:off x="9682644" y="1065144"/>
            <a:ext cx="481626" cy="731583"/>
          </a:xfrm>
          <a:prstGeom prst="rect">
            <a:avLst/>
          </a:prstGeom>
        </p:spPr>
      </p:pic>
      <p:pic>
        <p:nvPicPr>
          <p:cNvPr id="756" name="Image 755">
            <a:extLst>
              <a:ext uri="{FF2B5EF4-FFF2-40B4-BE49-F238E27FC236}">
                <a16:creationId xmlns:a16="http://schemas.microsoft.com/office/drawing/2014/main" id="{F8151388-B746-445E-BD3E-A24E34144EA2}"/>
              </a:ext>
            </a:extLst>
          </p:cNvPr>
          <p:cNvPicPr>
            <a:picLocks noChangeAspect="1"/>
          </p:cNvPicPr>
          <p:nvPr/>
        </p:nvPicPr>
        <p:blipFill>
          <a:blip r:embed="rId4"/>
          <a:stretch>
            <a:fillRect/>
          </a:stretch>
        </p:blipFill>
        <p:spPr>
          <a:xfrm flipH="1">
            <a:off x="10630450" y="1073457"/>
            <a:ext cx="481626" cy="731583"/>
          </a:xfrm>
          <a:prstGeom prst="rect">
            <a:avLst/>
          </a:prstGeom>
        </p:spPr>
      </p:pic>
      <p:sp>
        <p:nvSpPr>
          <p:cNvPr id="757" name="ZoneTexte 756">
            <a:extLst>
              <a:ext uri="{FF2B5EF4-FFF2-40B4-BE49-F238E27FC236}">
                <a16:creationId xmlns:a16="http://schemas.microsoft.com/office/drawing/2014/main" id="{056FB827-F23D-49A8-BDBC-18117FCEC67C}"/>
              </a:ext>
            </a:extLst>
          </p:cNvPr>
          <p:cNvSpPr txBox="1"/>
          <p:nvPr/>
        </p:nvSpPr>
        <p:spPr>
          <a:xfrm>
            <a:off x="9662064" y="1296899"/>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758" name="ZoneTexte 757">
            <a:extLst>
              <a:ext uri="{FF2B5EF4-FFF2-40B4-BE49-F238E27FC236}">
                <a16:creationId xmlns:a16="http://schemas.microsoft.com/office/drawing/2014/main" id="{3D860DA6-85C5-45ED-8A64-466550255FB5}"/>
              </a:ext>
            </a:extLst>
          </p:cNvPr>
          <p:cNvSpPr txBox="1"/>
          <p:nvPr/>
        </p:nvSpPr>
        <p:spPr>
          <a:xfrm rot="10800000">
            <a:off x="10597449" y="1280702"/>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759" name="Bouée 6">
            <a:extLst>
              <a:ext uri="{FF2B5EF4-FFF2-40B4-BE49-F238E27FC236}">
                <a16:creationId xmlns:a16="http://schemas.microsoft.com/office/drawing/2014/main" id="{6456DAEA-916B-418B-92C9-C86F566E2540}"/>
              </a:ext>
            </a:extLst>
          </p:cNvPr>
          <p:cNvSpPr/>
          <p:nvPr/>
        </p:nvSpPr>
        <p:spPr>
          <a:xfrm>
            <a:off x="11118418" y="698494"/>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60" name="ZoneTexte 759">
            <a:extLst>
              <a:ext uri="{FF2B5EF4-FFF2-40B4-BE49-F238E27FC236}">
                <a16:creationId xmlns:a16="http://schemas.microsoft.com/office/drawing/2014/main" id="{2FEDFC07-DC40-466D-AD86-C65019C83483}"/>
              </a:ext>
            </a:extLst>
          </p:cNvPr>
          <p:cNvSpPr txBox="1"/>
          <p:nvPr/>
        </p:nvSpPr>
        <p:spPr>
          <a:xfrm>
            <a:off x="11667504" y="1118177"/>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761" name="ZoneTexte 760">
            <a:extLst>
              <a:ext uri="{FF2B5EF4-FFF2-40B4-BE49-F238E27FC236}">
                <a16:creationId xmlns:a16="http://schemas.microsoft.com/office/drawing/2014/main" id="{6276DE09-BE31-4581-8E75-42F5AE1FF754}"/>
              </a:ext>
            </a:extLst>
          </p:cNvPr>
          <p:cNvSpPr txBox="1"/>
          <p:nvPr/>
        </p:nvSpPr>
        <p:spPr>
          <a:xfrm>
            <a:off x="11147520" y="768929"/>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762" name="Image 761">
            <a:extLst>
              <a:ext uri="{FF2B5EF4-FFF2-40B4-BE49-F238E27FC236}">
                <a16:creationId xmlns:a16="http://schemas.microsoft.com/office/drawing/2014/main" id="{4865A03C-BF81-49BA-A023-207BD70C8C40}"/>
              </a:ext>
            </a:extLst>
          </p:cNvPr>
          <p:cNvPicPr>
            <a:picLocks noChangeAspect="1"/>
          </p:cNvPicPr>
          <p:nvPr/>
        </p:nvPicPr>
        <p:blipFill>
          <a:blip r:embed="rId4"/>
          <a:stretch>
            <a:fillRect/>
          </a:stretch>
        </p:blipFill>
        <p:spPr>
          <a:xfrm>
            <a:off x="11121289" y="1064436"/>
            <a:ext cx="481626" cy="731583"/>
          </a:xfrm>
          <a:prstGeom prst="rect">
            <a:avLst/>
          </a:prstGeom>
        </p:spPr>
      </p:pic>
      <p:pic>
        <p:nvPicPr>
          <p:cNvPr id="763" name="Image 762">
            <a:extLst>
              <a:ext uri="{FF2B5EF4-FFF2-40B4-BE49-F238E27FC236}">
                <a16:creationId xmlns:a16="http://schemas.microsoft.com/office/drawing/2014/main" id="{665FE77E-B54F-47D0-BB67-710AC90EC771}"/>
              </a:ext>
            </a:extLst>
          </p:cNvPr>
          <p:cNvPicPr>
            <a:picLocks noChangeAspect="1"/>
          </p:cNvPicPr>
          <p:nvPr/>
        </p:nvPicPr>
        <p:blipFill>
          <a:blip r:embed="rId4"/>
          <a:stretch>
            <a:fillRect/>
          </a:stretch>
        </p:blipFill>
        <p:spPr>
          <a:xfrm flipH="1">
            <a:off x="12069095" y="1072749"/>
            <a:ext cx="481626" cy="731583"/>
          </a:xfrm>
          <a:prstGeom prst="rect">
            <a:avLst/>
          </a:prstGeom>
        </p:spPr>
      </p:pic>
      <p:sp>
        <p:nvSpPr>
          <p:cNvPr id="764" name="ZoneTexte 763">
            <a:extLst>
              <a:ext uri="{FF2B5EF4-FFF2-40B4-BE49-F238E27FC236}">
                <a16:creationId xmlns:a16="http://schemas.microsoft.com/office/drawing/2014/main" id="{94B7372F-22BF-4C69-B9E7-758D7D2E58A9}"/>
              </a:ext>
            </a:extLst>
          </p:cNvPr>
          <p:cNvSpPr txBox="1"/>
          <p:nvPr/>
        </p:nvSpPr>
        <p:spPr>
          <a:xfrm rot="10800000">
            <a:off x="12036094" y="1279994"/>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765" name="Bouée 6">
            <a:extLst>
              <a:ext uri="{FF2B5EF4-FFF2-40B4-BE49-F238E27FC236}">
                <a16:creationId xmlns:a16="http://schemas.microsoft.com/office/drawing/2014/main" id="{834137C5-FE02-4993-B4C7-A86FAED52D0C}"/>
              </a:ext>
            </a:extLst>
          </p:cNvPr>
          <p:cNvSpPr/>
          <p:nvPr/>
        </p:nvSpPr>
        <p:spPr>
          <a:xfrm>
            <a:off x="12566173" y="693294"/>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66" name="ZoneTexte 765">
            <a:extLst>
              <a:ext uri="{FF2B5EF4-FFF2-40B4-BE49-F238E27FC236}">
                <a16:creationId xmlns:a16="http://schemas.microsoft.com/office/drawing/2014/main" id="{EC3B2F1B-6D7A-4F86-B747-08BDF33538DC}"/>
              </a:ext>
            </a:extLst>
          </p:cNvPr>
          <p:cNvSpPr txBox="1"/>
          <p:nvPr/>
        </p:nvSpPr>
        <p:spPr>
          <a:xfrm>
            <a:off x="13115259" y="1112977"/>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767" name="ZoneTexte 766">
            <a:extLst>
              <a:ext uri="{FF2B5EF4-FFF2-40B4-BE49-F238E27FC236}">
                <a16:creationId xmlns:a16="http://schemas.microsoft.com/office/drawing/2014/main" id="{D457941D-3179-4B93-B8B3-7EE0D951F685}"/>
              </a:ext>
            </a:extLst>
          </p:cNvPr>
          <p:cNvSpPr txBox="1"/>
          <p:nvPr/>
        </p:nvSpPr>
        <p:spPr>
          <a:xfrm>
            <a:off x="12595275" y="763729"/>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768" name="Image 767">
            <a:extLst>
              <a:ext uri="{FF2B5EF4-FFF2-40B4-BE49-F238E27FC236}">
                <a16:creationId xmlns:a16="http://schemas.microsoft.com/office/drawing/2014/main" id="{3F7EE1B5-44FF-4354-BDF0-7AAE41D26F2F}"/>
              </a:ext>
            </a:extLst>
          </p:cNvPr>
          <p:cNvPicPr>
            <a:picLocks noChangeAspect="1"/>
          </p:cNvPicPr>
          <p:nvPr/>
        </p:nvPicPr>
        <p:blipFill>
          <a:blip r:embed="rId4"/>
          <a:stretch>
            <a:fillRect/>
          </a:stretch>
        </p:blipFill>
        <p:spPr>
          <a:xfrm>
            <a:off x="12569044" y="1059236"/>
            <a:ext cx="481626" cy="731583"/>
          </a:xfrm>
          <a:prstGeom prst="rect">
            <a:avLst/>
          </a:prstGeom>
        </p:spPr>
      </p:pic>
      <p:pic>
        <p:nvPicPr>
          <p:cNvPr id="769" name="Image 768">
            <a:extLst>
              <a:ext uri="{FF2B5EF4-FFF2-40B4-BE49-F238E27FC236}">
                <a16:creationId xmlns:a16="http://schemas.microsoft.com/office/drawing/2014/main" id="{0884E683-CD11-4264-BB22-5FEDFC8327D3}"/>
              </a:ext>
            </a:extLst>
          </p:cNvPr>
          <p:cNvPicPr>
            <a:picLocks noChangeAspect="1"/>
          </p:cNvPicPr>
          <p:nvPr/>
        </p:nvPicPr>
        <p:blipFill>
          <a:blip r:embed="rId4"/>
          <a:stretch>
            <a:fillRect/>
          </a:stretch>
        </p:blipFill>
        <p:spPr>
          <a:xfrm flipH="1">
            <a:off x="13516850" y="1067549"/>
            <a:ext cx="481626" cy="731583"/>
          </a:xfrm>
          <a:prstGeom prst="rect">
            <a:avLst/>
          </a:prstGeom>
        </p:spPr>
      </p:pic>
      <p:sp>
        <p:nvSpPr>
          <p:cNvPr id="770" name="ZoneTexte 769">
            <a:extLst>
              <a:ext uri="{FF2B5EF4-FFF2-40B4-BE49-F238E27FC236}">
                <a16:creationId xmlns:a16="http://schemas.microsoft.com/office/drawing/2014/main" id="{5FD46902-E84D-46B0-B5CC-4134EE37A988}"/>
              </a:ext>
            </a:extLst>
          </p:cNvPr>
          <p:cNvSpPr txBox="1"/>
          <p:nvPr/>
        </p:nvSpPr>
        <p:spPr>
          <a:xfrm>
            <a:off x="12548464" y="1290991"/>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771" name="ZoneTexte 770">
            <a:extLst>
              <a:ext uri="{FF2B5EF4-FFF2-40B4-BE49-F238E27FC236}">
                <a16:creationId xmlns:a16="http://schemas.microsoft.com/office/drawing/2014/main" id="{8937E933-873A-4B95-AA40-6C6CBFCF6331}"/>
              </a:ext>
            </a:extLst>
          </p:cNvPr>
          <p:cNvSpPr txBox="1"/>
          <p:nvPr/>
        </p:nvSpPr>
        <p:spPr>
          <a:xfrm rot="10800000">
            <a:off x="13483849" y="1274794"/>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772" name="Bouée 6">
            <a:extLst>
              <a:ext uri="{FF2B5EF4-FFF2-40B4-BE49-F238E27FC236}">
                <a16:creationId xmlns:a16="http://schemas.microsoft.com/office/drawing/2014/main" id="{559778E9-E991-4939-91DF-706B84024EE6}"/>
              </a:ext>
            </a:extLst>
          </p:cNvPr>
          <p:cNvSpPr/>
          <p:nvPr/>
        </p:nvSpPr>
        <p:spPr>
          <a:xfrm>
            <a:off x="8232018" y="2141857"/>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73" name="ZoneTexte 772">
            <a:extLst>
              <a:ext uri="{FF2B5EF4-FFF2-40B4-BE49-F238E27FC236}">
                <a16:creationId xmlns:a16="http://schemas.microsoft.com/office/drawing/2014/main" id="{392066A6-7127-4AD7-81A2-FC9D37EA32A6}"/>
              </a:ext>
            </a:extLst>
          </p:cNvPr>
          <p:cNvSpPr txBox="1"/>
          <p:nvPr/>
        </p:nvSpPr>
        <p:spPr>
          <a:xfrm>
            <a:off x="8781104" y="2561540"/>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774" name="ZoneTexte 773">
            <a:extLst>
              <a:ext uri="{FF2B5EF4-FFF2-40B4-BE49-F238E27FC236}">
                <a16:creationId xmlns:a16="http://schemas.microsoft.com/office/drawing/2014/main" id="{B21FEE4F-AB6E-40E4-B50D-1EAF2AC9804F}"/>
              </a:ext>
            </a:extLst>
          </p:cNvPr>
          <p:cNvSpPr txBox="1"/>
          <p:nvPr/>
        </p:nvSpPr>
        <p:spPr>
          <a:xfrm>
            <a:off x="8261120" y="2212292"/>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775" name="Image 774">
            <a:extLst>
              <a:ext uri="{FF2B5EF4-FFF2-40B4-BE49-F238E27FC236}">
                <a16:creationId xmlns:a16="http://schemas.microsoft.com/office/drawing/2014/main" id="{E6AFCBAA-C67A-4B2A-9404-0DE6B0B08EE6}"/>
              </a:ext>
            </a:extLst>
          </p:cNvPr>
          <p:cNvPicPr>
            <a:picLocks noChangeAspect="1"/>
          </p:cNvPicPr>
          <p:nvPr/>
        </p:nvPicPr>
        <p:blipFill>
          <a:blip r:embed="rId4"/>
          <a:stretch>
            <a:fillRect/>
          </a:stretch>
        </p:blipFill>
        <p:spPr>
          <a:xfrm>
            <a:off x="8234889" y="2507799"/>
            <a:ext cx="481626" cy="731583"/>
          </a:xfrm>
          <a:prstGeom prst="rect">
            <a:avLst/>
          </a:prstGeom>
        </p:spPr>
      </p:pic>
      <p:pic>
        <p:nvPicPr>
          <p:cNvPr id="776" name="Image 775">
            <a:extLst>
              <a:ext uri="{FF2B5EF4-FFF2-40B4-BE49-F238E27FC236}">
                <a16:creationId xmlns:a16="http://schemas.microsoft.com/office/drawing/2014/main" id="{9375CD0E-49AA-4737-A651-1015258AC4FD}"/>
              </a:ext>
            </a:extLst>
          </p:cNvPr>
          <p:cNvPicPr>
            <a:picLocks noChangeAspect="1"/>
          </p:cNvPicPr>
          <p:nvPr/>
        </p:nvPicPr>
        <p:blipFill>
          <a:blip r:embed="rId4"/>
          <a:stretch>
            <a:fillRect/>
          </a:stretch>
        </p:blipFill>
        <p:spPr>
          <a:xfrm flipH="1">
            <a:off x="9182695" y="2516112"/>
            <a:ext cx="481626" cy="731583"/>
          </a:xfrm>
          <a:prstGeom prst="rect">
            <a:avLst/>
          </a:prstGeom>
        </p:spPr>
      </p:pic>
      <p:sp>
        <p:nvSpPr>
          <p:cNvPr id="777" name="ZoneTexte 776">
            <a:extLst>
              <a:ext uri="{FF2B5EF4-FFF2-40B4-BE49-F238E27FC236}">
                <a16:creationId xmlns:a16="http://schemas.microsoft.com/office/drawing/2014/main" id="{F442E5C4-4B79-4703-98BA-ACB181EEA4A0}"/>
              </a:ext>
            </a:extLst>
          </p:cNvPr>
          <p:cNvSpPr txBox="1"/>
          <p:nvPr/>
        </p:nvSpPr>
        <p:spPr>
          <a:xfrm rot="10800000">
            <a:off x="9149694" y="2723357"/>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778" name="Bouée 6">
            <a:extLst>
              <a:ext uri="{FF2B5EF4-FFF2-40B4-BE49-F238E27FC236}">
                <a16:creationId xmlns:a16="http://schemas.microsoft.com/office/drawing/2014/main" id="{3962BCE2-63E9-4FD8-994B-BF9D632A5E3D}"/>
              </a:ext>
            </a:extLst>
          </p:cNvPr>
          <p:cNvSpPr/>
          <p:nvPr/>
        </p:nvSpPr>
        <p:spPr>
          <a:xfrm>
            <a:off x="9679773" y="2136657"/>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79" name="ZoneTexte 778">
            <a:extLst>
              <a:ext uri="{FF2B5EF4-FFF2-40B4-BE49-F238E27FC236}">
                <a16:creationId xmlns:a16="http://schemas.microsoft.com/office/drawing/2014/main" id="{50AC1043-0986-4196-A5A4-696EAD8FED68}"/>
              </a:ext>
            </a:extLst>
          </p:cNvPr>
          <p:cNvSpPr txBox="1"/>
          <p:nvPr/>
        </p:nvSpPr>
        <p:spPr>
          <a:xfrm>
            <a:off x="10228859" y="2556340"/>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780" name="ZoneTexte 779">
            <a:extLst>
              <a:ext uri="{FF2B5EF4-FFF2-40B4-BE49-F238E27FC236}">
                <a16:creationId xmlns:a16="http://schemas.microsoft.com/office/drawing/2014/main" id="{49879237-3EB2-477A-8FF7-954C7FE96F1C}"/>
              </a:ext>
            </a:extLst>
          </p:cNvPr>
          <p:cNvSpPr txBox="1"/>
          <p:nvPr/>
        </p:nvSpPr>
        <p:spPr>
          <a:xfrm>
            <a:off x="9708875" y="2207092"/>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781" name="Image 780">
            <a:extLst>
              <a:ext uri="{FF2B5EF4-FFF2-40B4-BE49-F238E27FC236}">
                <a16:creationId xmlns:a16="http://schemas.microsoft.com/office/drawing/2014/main" id="{C4D089B4-0404-4883-8C33-3D4B510D25F8}"/>
              </a:ext>
            </a:extLst>
          </p:cNvPr>
          <p:cNvPicPr>
            <a:picLocks noChangeAspect="1"/>
          </p:cNvPicPr>
          <p:nvPr/>
        </p:nvPicPr>
        <p:blipFill>
          <a:blip r:embed="rId4"/>
          <a:stretch>
            <a:fillRect/>
          </a:stretch>
        </p:blipFill>
        <p:spPr>
          <a:xfrm>
            <a:off x="9682644" y="2502599"/>
            <a:ext cx="481626" cy="731583"/>
          </a:xfrm>
          <a:prstGeom prst="rect">
            <a:avLst/>
          </a:prstGeom>
        </p:spPr>
      </p:pic>
      <p:pic>
        <p:nvPicPr>
          <p:cNvPr id="782" name="Image 781">
            <a:extLst>
              <a:ext uri="{FF2B5EF4-FFF2-40B4-BE49-F238E27FC236}">
                <a16:creationId xmlns:a16="http://schemas.microsoft.com/office/drawing/2014/main" id="{5D018B8A-4E8F-4991-B29F-CAABC9BC3CDE}"/>
              </a:ext>
            </a:extLst>
          </p:cNvPr>
          <p:cNvPicPr>
            <a:picLocks noChangeAspect="1"/>
          </p:cNvPicPr>
          <p:nvPr/>
        </p:nvPicPr>
        <p:blipFill>
          <a:blip r:embed="rId4"/>
          <a:stretch>
            <a:fillRect/>
          </a:stretch>
        </p:blipFill>
        <p:spPr>
          <a:xfrm flipH="1">
            <a:off x="10630450" y="2510912"/>
            <a:ext cx="481626" cy="731583"/>
          </a:xfrm>
          <a:prstGeom prst="rect">
            <a:avLst/>
          </a:prstGeom>
        </p:spPr>
      </p:pic>
      <p:sp>
        <p:nvSpPr>
          <p:cNvPr id="783" name="ZoneTexte 782">
            <a:extLst>
              <a:ext uri="{FF2B5EF4-FFF2-40B4-BE49-F238E27FC236}">
                <a16:creationId xmlns:a16="http://schemas.microsoft.com/office/drawing/2014/main" id="{C1E932BD-9646-4991-8AF9-BFC7CEE0D682}"/>
              </a:ext>
            </a:extLst>
          </p:cNvPr>
          <p:cNvSpPr txBox="1"/>
          <p:nvPr/>
        </p:nvSpPr>
        <p:spPr>
          <a:xfrm>
            <a:off x="9662064" y="2734354"/>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784" name="ZoneTexte 783">
            <a:extLst>
              <a:ext uri="{FF2B5EF4-FFF2-40B4-BE49-F238E27FC236}">
                <a16:creationId xmlns:a16="http://schemas.microsoft.com/office/drawing/2014/main" id="{A6B89E64-0A3F-4BAF-80B7-B0EF1426A82C}"/>
              </a:ext>
            </a:extLst>
          </p:cNvPr>
          <p:cNvSpPr txBox="1"/>
          <p:nvPr/>
        </p:nvSpPr>
        <p:spPr>
          <a:xfrm rot="10800000">
            <a:off x="10597449" y="2718157"/>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785" name="Bouée 6">
            <a:extLst>
              <a:ext uri="{FF2B5EF4-FFF2-40B4-BE49-F238E27FC236}">
                <a16:creationId xmlns:a16="http://schemas.microsoft.com/office/drawing/2014/main" id="{331AD136-68E5-4132-8231-B781892A96BD}"/>
              </a:ext>
            </a:extLst>
          </p:cNvPr>
          <p:cNvSpPr/>
          <p:nvPr/>
        </p:nvSpPr>
        <p:spPr>
          <a:xfrm>
            <a:off x="11118418" y="2135949"/>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86" name="ZoneTexte 785">
            <a:extLst>
              <a:ext uri="{FF2B5EF4-FFF2-40B4-BE49-F238E27FC236}">
                <a16:creationId xmlns:a16="http://schemas.microsoft.com/office/drawing/2014/main" id="{FD3B5D25-EC46-448E-B544-D44AF88848A4}"/>
              </a:ext>
            </a:extLst>
          </p:cNvPr>
          <p:cNvSpPr txBox="1"/>
          <p:nvPr/>
        </p:nvSpPr>
        <p:spPr>
          <a:xfrm>
            <a:off x="11667504" y="2555632"/>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787" name="ZoneTexte 786">
            <a:extLst>
              <a:ext uri="{FF2B5EF4-FFF2-40B4-BE49-F238E27FC236}">
                <a16:creationId xmlns:a16="http://schemas.microsoft.com/office/drawing/2014/main" id="{7F462ADE-F5A1-49C4-B8C3-FDF70A2D66ED}"/>
              </a:ext>
            </a:extLst>
          </p:cNvPr>
          <p:cNvSpPr txBox="1"/>
          <p:nvPr/>
        </p:nvSpPr>
        <p:spPr>
          <a:xfrm>
            <a:off x="11147520" y="2206384"/>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788" name="Image 787">
            <a:extLst>
              <a:ext uri="{FF2B5EF4-FFF2-40B4-BE49-F238E27FC236}">
                <a16:creationId xmlns:a16="http://schemas.microsoft.com/office/drawing/2014/main" id="{F0148D76-B972-4FCC-9461-CAC824FE1040}"/>
              </a:ext>
            </a:extLst>
          </p:cNvPr>
          <p:cNvPicPr>
            <a:picLocks noChangeAspect="1"/>
          </p:cNvPicPr>
          <p:nvPr/>
        </p:nvPicPr>
        <p:blipFill>
          <a:blip r:embed="rId4"/>
          <a:stretch>
            <a:fillRect/>
          </a:stretch>
        </p:blipFill>
        <p:spPr>
          <a:xfrm>
            <a:off x="11121289" y="2501891"/>
            <a:ext cx="481626" cy="731583"/>
          </a:xfrm>
          <a:prstGeom prst="rect">
            <a:avLst/>
          </a:prstGeom>
        </p:spPr>
      </p:pic>
      <p:pic>
        <p:nvPicPr>
          <p:cNvPr id="789" name="Image 788">
            <a:extLst>
              <a:ext uri="{FF2B5EF4-FFF2-40B4-BE49-F238E27FC236}">
                <a16:creationId xmlns:a16="http://schemas.microsoft.com/office/drawing/2014/main" id="{C3441701-60BD-4699-B4ED-E8A0927F5F1E}"/>
              </a:ext>
            </a:extLst>
          </p:cNvPr>
          <p:cNvPicPr>
            <a:picLocks noChangeAspect="1"/>
          </p:cNvPicPr>
          <p:nvPr/>
        </p:nvPicPr>
        <p:blipFill>
          <a:blip r:embed="rId4"/>
          <a:stretch>
            <a:fillRect/>
          </a:stretch>
        </p:blipFill>
        <p:spPr>
          <a:xfrm flipH="1">
            <a:off x="12069095" y="2510204"/>
            <a:ext cx="481626" cy="731583"/>
          </a:xfrm>
          <a:prstGeom prst="rect">
            <a:avLst/>
          </a:prstGeom>
        </p:spPr>
      </p:pic>
      <p:sp>
        <p:nvSpPr>
          <p:cNvPr id="790" name="ZoneTexte 789">
            <a:extLst>
              <a:ext uri="{FF2B5EF4-FFF2-40B4-BE49-F238E27FC236}">
                <a16:creationId xmlns:a16="http://schemas.microsoft.com/office/drawing/2014/main" id="{8052A776-FA56-437C-B733-D7E75F6633C1}"/>
              </a:ext>
            </a:extLst>
          </p:cNvPr>
          <p:cNvSpPr txBox="1"/>
          <p:nvPr/>
        </p:nvSpPr>
        <p:spPr>
          <a:xfrm rot="10800000">
            <a:off x="12036094" y="2717449"/>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791" name="Bouée 6">
            <a:extLst>
              <a:ext uri="{FF2B5EF4-FFF2-40B4-BE49-F238E27FC236}">
                <a16:creationId xmlns:a16="http://schemas.microsoft.com/office/drawing/2014/main" id="{280BC8A4-6E3E-48EA-9AA4-9B68899FEF01}"/>
              </a:ext>
            </a:extLst>
          </p:cNvPr>
          <p:cNvSpPr/>
          <p:nvPr/>
        </p:nvSpPr>
        <p:spPr>
          <a:xfrm>
            <a:off x="12566173" y="2130749"/>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92" name="ZoneTexte 791">
            <a:extLst>
              <a:ext uri="{FF2B5EF4-FFF2-40B4-BE49-F238E27FC236}">
                <a16:creationId xmlns:a16="http://schemas.microsoft.com/office/drawing/2014/main" id="{C39350AC-6943-44B1-8454-E0FE9A3F732F}"/>
              </a:ext>
            </a:extLst>
          </p:cNvPr>
          <p:cNvSpPr txBox="1"/>
          <p:nvPr/>
        </p:nvSpPr>
        <p:spPr>
          <a:xfrm>
            <a:off x="13115259" y="2550432"/>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793" name="ZoneTexte 792">
            <a:extLst>
              <a:ext uri="{FF2B5EF4-FFF2-40B4-BE49-F238E27FC236}">
                <a16:creationId xmlns:a16="http://schemas.microsoft.com/office/drawing/2014/main" id="{B93C794C-FC3D-4FA4-B2E4-8824190D7FE7}"/>
              </a:ext>
            </a:extLst>
          </p:cNvPr>
          <p:cNvSpPr txBox="1"/>
          <p:nvPr/>
        </p:nvSpPr>
        <p:spPr>
          <a:xfrm>
            <a:off x="12595275" y="2201184"/>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794" name="Image 793">
            <a:extLst>
              <a:ext uri="{FF2B5EF4-FFF2-40B4-BE49-F238E27FC236}">
                <a16:creationId xmlns:a16="http://schemas.microsoft.com/office/drawing/2014/main" id="{03707FCA-B905-49F3-95AD-C76C504F22F9}"/>
              </a:ext>
            </a:extLst>
          </p:cNvPr>
          <p:cNvPicPr>
            <a:picLocks noChangeAspect="1"/>
          </p:cNvPicPr>
          <p:nvPr/>
        </p:nvPicPr>
        <p:blipFill>
          <a:blip r:embed="rId4"/>
          <a:stretch>
            <a:fillRect/>
          </a:stretch>
        </p:blipFill>
        <p:spPr>
          <a:xfrm>
            <a:off x="12569044" y="2496691"/>
            <a:ext cx="481626" cy="731583"/>
          </a:xfrm>
          <a:prstGeom prst="rect">
            <a:avLst/>
          </a:prstGeom>
        </p:spPr>
      </p:pic>
      <p:pic>
        <p:nvPicPr>
          <p:cNvPr id="795" name="Image 794">
            <a:extLst>
              <a:ext uri="{FF2B5EF4-FFF2-40B4-BE49-F238E27FC236}">
                <a16:creationId xmlns:a16="http://schemas.microsoft.com/office/drawing/2014/main" id="{A451A7EB-B7CD-4CB9-89B0-DE1EBB4B485B}"/>
              </a:ext>
            </a:extLst>
          </p:cNvPr>
          <p:cNvPicPr>
            <a:picLocks noChangeAspect="1"/>
          </p:cNvPicPr>
          <p:nvPr/>
        </p:nvPicPr>
        <p:blipFill>
          <a:blip r:embed="rId4"/>
          <a:stretch>
            <a:fillRect/>
          </a:stretch>
        </p:blipFill>
        <p:spPr>
          <a:xfrm flipH="1">
            <a:off x="13516850" y="2505004"/>
            <a:ext cx="481626" cy="731583"/>
          </a:xfrm>
          <a:prstGeom prst="rect">
            <a:avLst/>
          </a:prstGeom>
        </p:spPr>
      </p:pic>
      <p:sp>
        <p:nvSpPr>
          <p:cNvPr id="796" name="ZoneTexte 795">
            <a:extLst>
              <a:ext uri="{FF2B5EF4-FFF2-40B4-BE49-F238E27FC236}">
                <a16:creationId xmlns:a16="http://schemas.microsoft.com/office/drawing/2014/main" id="{131A5215-483A-460D-B1FC-2EA6F19A7E9A}"/>
              </a:ext>
            </a:extLst>
          </p:cNvPr>
          <p:cNvSpPr txBox="1"/>
          <p:nvPr/>
        </p:nvSpPr>
        <p:spPr>
          <a:xfrm>
            <a:off x="12548464" y="2728446"/>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797" name="ZoneTexte 796">
            <a:extLst>
              <a:ext uri="{FF2B5EF4-FFF2-40B4-BE49-F238E27FC236}">
                <a16:creationId xmlns:a16="http://schemas.microsoft.com/office/drawing/2014/main" id="{C8614D31-7A18-4989-BC48-0892C4AEDCC5}"/>
              </a:ext>
            </a:extLst>
          </p:cNvPr>
          <p:cNvSpPr txBox="1"/>
          <p:nvPr/>
        </p:nvSpPr>
        <p:spPr>
          <a:xfrm rot="10800000">
            <a:off x="13483849" y="2712249"/>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798" name="ZoneTexte 797">
            <a:extLst>
              <a:ext uri="{FF2B5EF4-FFF2-40B4-BE49-F238E27FC236}">
                <a16:creationId xmlns:a16="http://schemas.microsoft.com/office/drawing/2014/main" id="{7494A225-6115-4989-AF52-B60A5F0FF32A}"/>
              </a:ext>
            </a:extLst>
          </p:cNvPr>
          <p:cNvSpPr txBox="1"/>
          <p:nvPr/>
        </p:nvSpPr>
        <p:spPr>
          <a:xfrm>
            <a:off x="8205060" y="2721652"/>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799" name="ZoneTexte 798">
            <a:extLst>
              <a:ext uri="{FF2B5EF4-FFF2-40B4-BE49-F238E27FC236}">
                <a16:creationId xmlns:a16="http://schemas.microsoft.com/office/drawing/2014/main" id="{4D903F63-2D0F-4E5F-8E4E-69594A1C72F0}"/>
              </a:ext>
            </a:extLst>
          </p:cNvPr>
          <p:cNvSpPr txBox="1"/>
          <p:nvPr/>
        </p:nvSpPr>
        <p:spPr>
          <a:xfrm>
            <a:off x="11120615" y="1292520"/>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800" name="ZoneTexte 799">
            <a:extLst>
              <a:ext uri="{FF2B5EF4-FFF2-40B4-BE49-F238E27FC236}">
                <a16:creationId xmlns:a16="http://schemas.microsoft.com/office/drawing/2014/main" id="{2FC7CD97-65F7-4A0B-91B5-385286F1788E}"/>
              </a:ext>
            </a:extLst>
          </p:cNvPr>
          <p:cNvSpPr txBox="1"/>
          <p:nvPr/>
        </p:nvSpPr>
        <p:spPr>
          <a:xfrm>
            <a:off x="11111366" y="2712073"/>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801" name="Bouée 6">
            <a:extLst>
              <a:ext uri="{FF2B5EF4-FFF2-40B4-BE49-F238E27FC236}">
                <a16:creationId xmlns:a16="http://schemas.microsoft.com/office/drawing/2014/main" id="{3D6840F7-7A8F-4E81-81C3-3B6674B19E30}"/>
              </a:ext>
            </a:extLst>
          </p:cNvPr>
          <p:cNvSpPr/>
          <p:nvPr/>
        </p:nvSpPr>
        <p:spPr>
          <a:xfrm>
            <a:off x="8246062" y="3593886"/>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802" name="ZoneTexte 801">
            <a:extLst>
              <a:ext uri="{FF2B5EF4-FFF2-40B4-BE49-F238E27FC236}">
                <a16:creationId xmlns:a16="http://schemas.microsoft.com/office/drawing/2014/main" id="{6847E0EB-E319-4F65-81D6-A75DF7741618}"/>
              </a:ext>
            </a:extLst>
          </p:cNvPr>
          <p:cNvSpPr txBox="1"/>
          <p:nvPr/>
        </p:nvSpPr>
        <p:spPr>
          <a:xfrm>
            <a:off x="8795148" y="4013569"/>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803" name="ZoneTexte 802">
            <a:extLst>
              <a:ext uri="{FF2B5EF4-FFF2-40B4-BE49-F238E27FC236}">
                <a16:creationId xmlns:a16="http://schemas.microsoft.com/office/drawing/2014/main" id="{1FF1C624-AE24-4B4A-8D0C-DE7922AF4847}"/>
              </a:ext>
            </a:extLst>
          </p:cNvPr>
          <p:cNvSpPr txBox="1"/>
          <p:nvPr/>
        </p:nvSpPr>
        <p:spPr>
          <a:xfrm>
            <a:off x="8275164" y="3664321"/>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804" name="Image 803">
            <a:extLst>
              <a:ext uri="{FF2B5EF4-FFF2-40B4-BE49-F238E27FC236}">
                <a16:creationId xmlns:a16="http://schemas.microsoft.com/office/drawing/2014/main" id="{BA461681-890E-43A2-AF2D-E7447A40847B}"/>
              </a:ext>
            </a:extLst>
          </p:cNvPr>
          <p:cNvPicPr>
            <a:picLocks noChangeAspect="1"/>
          </p:cNvPicPr>
          <p:nvPr/>
        </p:nvPicPr>
        <p:blipFill>
          <a:blip r:embed="rId4"/>
          <a:stretch>
            <a:fillRect/>
          </a:stretch>
        </p:blipFill>
        <p:spPr>
          <a:xfrm>
            <a:off x="8248933" y="3959828"/>
            <a:ext cx="481626" cy="731583"/>
          </a:xfrm>
          <a:prstGeom prst="rect">
            <a:avLst/>
          </a:prstGeom>
        </p:spPr>
      </p:pic>
      <p:pic>
        <p:nvPicPr>
          <p:cNvPr id="805" name="Image 804">
            <a:extLst>
              <a:ext uri="{FF2B5EF4-FFF2-40B4-BE49-F238E27FC236}">
                <a16:creationId xmlns:a16="http://schemas.microsoft.com/office/drawing/2014/main" id="{3E815E7A-A2E5-422C-9ACA-A2C4FE47A336}"/>
              </a:ext>
            </a:extLst>
          </p:cNvPr>
          <p:cNvPicPr>
            <a:picLocks noChangeAspect="1"/>
          </p:cNvPicPr>
          <p:nvPr/>
        </p:nvPicPr>
        <p:blipFill>
          <a:blip r:embed="rId4"/>
          <a:stretch>
            <a:fillRect/>
          </a:stretch>
        </p:blipFill>
        <p:spPr>
          <a:xfrm flipH="1">
            <a:off x="9196739" y="3968141"/>
            <a:ext cx="481626" cy="731583"/>
          </a:xfrm>
          <a:prstGeom prst="rect">
            <a:avLst/>
          </a:prstGeom>
        </p:spPr>
      </p:pic>
      <p:sp>
        <p:nvSpPr>
          <p:cNvPr id="806" name="ZoneTexte 805">
            <a:extLst>
              <a:ext uri="{FF2B5EF4-FFF2-40B4-BE49-F238E27FC236}">
                <a16:creationId xmlns:a16="http://schemas.microsoft.com/office/drawing/2014/main" id="{C7E9E37D-1E5F-4209-A86C-119B6FF36721}"/>
              </a:ext>
            </a:extLst>
          </p:cNvPr>
          <p:cNvSpPr txBox="1"/>
          <p:nvPr/>
        </p:nvSpPr>
        <p:spPr>
          <a:xfrm>
            <a:off x="8177840" y="4191542"/>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807" name="ZoneTexte 806">
            <a:extLst>
              <a:ext uri="{FF2B5EF4-FFF2-40B4-BE49-F238E27FC236}">
                <a16:creationId xmlns:a16="http://schemas.microsoft.com/office/drawing/2014/main" id="{76C8B274-DB89-4B5F-97F0-FD23E07DEA29}"/>
              </a:ext>
            </a:extLst>
          </p:cNvPr>
          <p:cNvSpPr txBox="1"/>
          <p:nvPr/>
        </p:nvSpPr>
        <p:spPr>
          <a:xfrm rot="10800000">
            <a:off x="9123844" y="4196125"/>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808" name="Bouée 6">
            <a:extLst>
              <a:ext uri="{FF2B5EF4-FFF2-40B4-BE49-F238E27FC236}">
                <a16:creationId xmlns:a16="http://schemas.microsoft.com/office/drawing/2014/main" id="{E159772C-087A-4617-A5F8-BF618835A008}"/>
              </a:ext>
            </a:extLst>
          </p:cNvPr>
          <p:cNvSpPr/>
          <p:nvPr/>
        </p:nvSpPr>
        <p:spPr>
          <a:xfrm>
            <a:off x="9693457" y="3584300"/>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809" name="ZoneTexte 808">
            <a:extLst>
              <a:ext uri="{FF2B5EF4-FFF2-40B4-BE49-F238E27FC236}">
                <a16:creationId xmlns:a16="http://schemas.microsoft.com/office/drawing/2014/main" id="{827BB2C8-D1E6-4981-BDD2-F8D6DA410250}"/>
              </a:ext>
            </a:extLst>
          </p:cNvPr>
          <p:cNvSpPr txBox="1"/>
          <p:nvPr/>
        </p:nvSpPr>
        <p:spPr>
          <a:xfrm>
            <a:off x="10242543" y="4003983"/>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810" name="ZoneTexte 809">
            <a:extLst>
              <a:ext uri="{FF2B5EF4-FFF2-40B4-BE49-F238E27FC236}">
                <a16:creationId xmlns:a16="http://schemas.microsoft.com/office/drawing/2014/main" id="{9BD1EF97-4118-46DC-9CD9-3C06B178CA15}"/>
              </a:ext>
            </a:extLst>
          </p:cNvPr>
          <p:cNvSpPr txBox="1"/>
          <p:nvPr/>
        </p:nvSpPr>
        <p:spPr>
          <a:xfrm>
            <a:off x="9722559" y="3654735"/>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811" name="Image 810">
            <a:extLst>
              <a:ext uri="{FF2B5EF4-FFF2-40B4-BE49-F238E27FC236}">
                <a16:creationId xmlns:a16="http://schemas.microsoft.com/office/drawing/2014/main" id="{9B45C50F-9812-4727-A3F6-5FCE609BC7B8}"/>
              </a:ext>
            </a:extLst>
          </p:cNvPr>
          <p:cNvPicPr>
            <a:picLocks noChangeAspect="1"/>
          </p:cNvPicPr>
          <p:nvPr/>
        </p:nvPicPr>
        <p:blipFill>
          <a:blip r:embed="rId4"/>
          <a:stretch>
            <a:fillRect/>
          </a:stretch>
        </p:blipFill>
        <p:spPr>
          <a:xfrm>
            <a:off x="9696328" y="3950242"/>
            <a:ext cx="481626" cy="731583"/>
          </a:xfrm>
          <a:prstGeom prst="rect">
            <a:avLst/>
          </a:prstGeom>
        </p:spPr>
      </p:pic>
      <p:pic>
        <p:nvPicPr>
          <p:cNvPr id="812" name="Image 811">
            <a:extLst>
              <a:ext uri="{FF2B5EF4-FFF2-40B4-BE49-F238E27FC236}">
                <a16:creationId xmlns:a16="http://schemas.microsoft.com/office/drawing/2014/main" id="{4B83DBB9-A7B4-48CF-B81A-414486537102}"/>
              </a:ext>
            </a:extLst>
          </p:cNvPr>
          <p:cNvPicPr>
            <a:picLocks noChangeAspect="1"/>
          </p:cNvPicPr>
          <p:nvPr/>
        </p:nvPicPr>
        <p:blipFill>
          <a:blip r:embed="rId4"/>
          <a:stretch>
            <a:fillRect/>
          </a:stretch>
        </p:blipFill>
        <p:spPr>
          <a:xfrm flipH="1">
            <a:off x="10644134" y="3958555"/>
            <a:ext cx="481626" cy="731583"/>
          </a:xfrm>
          <a:prstGeom prst="rect">
            <a:avLst/>
          </a:prstGeom>
        </p:spPr>
      </p:pic>
      <p:sp>
        <p:nvSpPr>
          <p:cNvPr id="813" name="ZoneTexte 812">
            <a:extLst>
              <a:ext uri="{FF2B5EF4-FFF2-40B4-BE49-F238E27FC236}">
                <a16:creationId xmlns:a16="http://schemas.microsoft.com/office/drawing/2014/main" id="{A2C4F5DE-932C-4388-92A7-D0CA24A4D687}"/>
              </a:ext>
            </a:extLst>
          </p:cNvPr>
          <p:cNvSpPr txBox="1"/>
          <p:nvPr/>
        </p:nvSpPr>
        <p:spPr>
          <a:xfrm>
            <a:off x="9625235" y="4181956"/>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814" name="ZoneTexte 813">
            <a:extLst>
              <a:ext uri="{FF2B5EF4-FFF2-40B4-BE49-F238E27FC236}">
                <a16:creationId xmlns:a16="http://schemas.microsoft.com/office/drawing/2014/main" id="{73EFF058-0B62-45D9-9ABC-38ED32C902D6}"/>
              </a:ext>
            </a:extLst>
          </p:cNvPr>
          <p:cNvSpPr txBox="1"/>
          <p:nvPr/>
        </p:nvSpPr>
        <p:spPr>
          <a:xfrm rot="10800000">
            <a:off x="10571239" y="4186539"/>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815" name="Bouée 6">
            <a:extLst>
              <a:ext uri="{FF2B5EF4-FFF2-40B4-BE49-F238E27FC236}">
                <a16:creationId xmlns:a16="http://schemas.microsoft.com/office/drawing/2014/main" id="{CC8A45DA-88C4-46FA-A7BB-A81A50D47352}"/>
              </a:ext>
            </a:extLst>
          </p:cNvPr>
          <p:cNvSpPr/>
          <p:nvPr/>
        </p:nvSpPr>
        <p:spPr>
          <a:xfrm>
            <a:off x="11141627" y="3574451"/>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816" name="ZoneTexte 815">
            <a:extLst>
              <a:ext uri="{FF2B5EF4-FFF2-40B4-BE49-F238E27FC236}">
                <a16:creationId xmlns:a16="http://schemas.microsoft.com/office/drawing/2014/main" id="{D848FFAF-0F1A-4887-A4BA-2654C663AE51}"/>
              </a:ext>
            </a:extLst>
          </p:cNvPr>
          <p:cNvSpPr txBox="1"/>
          <p:nvPr/>
        </p:nvSpPr>
        <p:spPr>
          <a:xfrm>
            <a:off x="11690713" y="3994134"/>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817" name="ZoneTexte 816">
            <a:extLst>
              <a:ext uri="{FF2B5EF4-FFF2-40B4-BE49-F238E27FC236}">
                <a16:creationId xmlns:a16="http://schemas.microsoft.com/office/drawing/2014/main" id="{080DD861-9C0A-4C24-8611-24B3D8A8DCC6}"/>
              </a:ext>
            </a:extLst>
          </p:cNvPr>
          <p:cNvSpPr txBox="1"/>
          <p:nvPr/>
        </p:nvSpPr>
        <p:spPr>
          <a:xfrm>
            <a:off x="11170729" y="3644886"/>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818" name="Image 817">
            <a:extLst>
              <a:ext uri="{FF2B5EF4-FFF2-40B4-BE49-F238E27FC236}">
                <a16:creationId xmlns:a16="http://schemas.microsoft.com/office/drawing/2014/main" id="{8ECF73A9-62B0-47A8-84E1-747FC41ACEF7}"/>
              </a:ext>
            </a:extLst>
          </p:cNvPr>
          <p:cNvPicPr>
            <a:picLocks noChangeAspect="1"/>
          </p:cNvPicPr>
          <p:nvPr/>
        </p:nvPicPr>
        <p:blipFill>
          <a:blip r:embed="rId4"/>
          <a:stretch>
            <a:fillRect/>
          </a:stretch>
        </p:blipFill>
        <p:spPr>
          <a:xfrm>
            <a:off x="11144498" y="3940393"/>
            <a:ext cx="481626" cy="731583"/>
          </a:xfrm>
          <a:prstGeom prst="rect">
            <a:avLst/>
          </a:prstGeom>
        </p:spPr>
      </p:pic>
      <p:pic>
        <p:nvPicPr>
          <p:cNvPr id="819" name="Image 818">
            <a:extLst>
              <a:ext uri="{FF2B5EF4-FFF2-40B4-BE49-F238E27FC236}">
                <a16:creationId xmlns:a16="http://schemas.microsoft.com/office/drawing/2014/main" id="{E9560DC2-FD88-491C-ADF9-A225445E0D35}"/>
              </a:ext>
            </a:extLst>
          </p:cNvPr>
          <p:cNvPicPr>
            <a:picLocks noChangeAspect="1"/>
          </p:cNvPicPr>
          <p:nvPr/>
        </p:nvPicPr>
        <p:blipFill>
          <a:blip r:embed="rId4"/>
          <a:stretch>
            <a:fillRect/>
          </a:stretch>
        </p:blipFill>
        <p:spPr>
          <a:xfrm flipH="1">
            <a:off x="12092304" y="3948706"/>
            <a:ext cx="481626" cy="731583"/>
          </a:xfrm>
          <a:prstGeom prst="rect">
            <a:avLst/>
          </a:prstGeom>
        </p:spPr>
      </p:pic>
      <p:sp>
        <p:nvSpPr>
          <p:cNvPr id="820" name="ZoneTexte 819">
            <a:extLst>
              <a:ext uri="{FF2B5EF4-FFF2-40B4-BE49-F238E27FC236}">
                <a16:creationId xmlns:a16="http://schemas.microsoft.com/office/drawing/2014/main" id="{E8F8069C-07F2-4250-B715-3D0BFBC801E0}"/>
              </a:ext>
            </a:extLst>
          </p:cNvPr>
          <p:cNvSpPr txBox="1"/>
          <p:nvPr/>
        </p:nvSpPr>
        <p:spPr>
          <a:xfrm>
            <a:off x="11073405" y="4172107"/>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821" name="ZoneTexte 820">
            <a:extLst>
              <a:ext uri="{FF2B5EF4-FFF2-40B4-BE49-F238E27FC236}">
                <a16:creationId xmlns:a16="http://schemas.microsoft.com/office/drawing/2014/main" id="{C1D8FB00-7B70-40B7-A0B6-6334DF0DAF0F}"/>
              </a:ext>
            </a:extLst>
          </p:cNvPr>
          <p:cNvSpPr txBox="1"/>
          <p:nvPr/>
        </p:nvSpPr>
        <p:spPr>
          <a:xfrm rot="10800000">
            <a:off x="12019409" y="4176690"/>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822" name="Bouée 6">
            <a:extLst>
              <a:ext uri="{FF2B5EF4-FFF2-40B4-BE49-F238E27FC236}">
                <a16:creationId xmlns:a16="http://schemas.microsoft.com/office/drawing/2014/main" id="{B7CB684F-5ABD-4B65-BDF6-78296DAFF584}"/>
              </a:ext>
            </a:extLst>
          </p:cNvPr>
          <p:cNvSpPr/>
          <p:nvPr/>
        </p:nvSpPr>
        <p:spPr>
          <a:xfrm>
            <a:off x="12581627" y="3574451"/>
            <a:ext cx="1440000" cy="1440000"/>
          </a:xfrm>
          <a:prstGeom prst="donut">
            <a:avLst>
              <a:gd name="adj" fmla="val 31126"/>
            </a:avLst>
          </a:prstGeom>
          <a:gradFill flip="none" rotWithShape="1">
            <a:gsLst>
              <a:gs pos="100000">
                <a:schemeClr val="bg1">
                  <a:lumMod val="50000"/>
                </a:schemeClr>
              </a:gs>
              <a:gs pos="0">
                <a:schemeClr val="bg1">
                  <a:lumMod val="7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823" name="ZoneTexte 822">
            <a:extLst>
              <a:ext uri="{FF2B5EF4-FFF2-40B4-BE49-F238E27FC236}">
                <a16:creationId xmlns:a16="http://schemas.microsoft.com/office/drawing/2014/main" id="{26BC1D0F-3820-40C9-8518-A600295976E2}"/>
              </a:ext>
            </a:extLst>
          </p:cNvPr>
          <p:cNvSpPr txBox="1"/>
          <p:nvPr/>
        </p:nvSpPr>
        <p:spPr>
          <a:xfrm>
            <a:off x="13130713" y="3994134"/>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824" name="ZoneTexte 823">
            <a:extLst>
              <a:ext uri="{FF2B5EF4-FFF2-40B4-BE49-F238E27FC236}">
                <a16:creationId xmlns:a16="http://schemas.microsoft.com/office/drawing/2014/main" id="{52D5A50A-E943-4F70-A44D-C0FCE1EA0EA1}"/>
              </a:ext>
            </a:extLst>
          </p:cNvPr>
          <p:cNvSpPr txBox="1"/>
          <p:nvPr/>
        </p:nvSpPr>
        <p:spPr>
          <a:xfrm>
            <a:off x="12610729" y="3644886"/>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Your own</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budget</a:t>
            </a:r>
          </a:p>
        </p:txBody>
      </p:sp>
      <p:pic>
        <p:nvPicPr>
          <p:cNvPr id="825" name="Image 824">
            <a:extLst>
              <a:ext uri="{FF2B5EF4-FFF2-40B4-BE49-F238E27FC236}">
                <a16:creationId xmlns:a16="http://schemas.microsoft.com/office/drawing/2014/main" id="{3A0B7D2B-BA22-4FF7-AABD-BE2182EE4DE7}"/>
              </a:ext>
            </a:extLst>
          </p:cNvPr>
          <p:cNvPicPr>
            <a:picLocks noChangeAspect="1"/>
          </p:cNvPicPr>
          <p:nvPr/>
        </p:nvPicPr>
        <p:blipFill>
          <a:blip r:embed="rId4"/>
          <a:stretch>
            <a:fillRect/>
          </a:stretch>
        </p:blipFill>
        <p:spPr>
          <a:xfrm>
            <a:off x="12584498" y="3940393"/>
            <a:ext cx="481626" cy="731583"/>
          </a:xfrm>
          <a:prstGeom prst="rect">
            <a:avLst/>
          </a:prstGeom>
        </p:spPr>
      </p:pic>
      <p:pic>
        <p:nvPicPr>
          <p:cNvPr id="826" name="Image 825">
            <a:extLst>
              <a:ext uri="{FF2B5EF4-FFF2-40B4-BE49-F238E27FC236}">
                <a16:creationId xmlns:a16="http://schemas.microsoft.com/office/drawing/2014/main" id="{5676BB3D-6D38-4352-8124-25D863DE8BB0}"/>
              </a:ext>
            </a:extLst>
          </p:cNvPr>
          <p:cNvPicPr>
            <a:picLocks noChangeAspect="1"/>
          </p:cNvPicPr>
          <p:nvPr/>
        </p:nvPicPr>
        <p:blipFill>
          <a:blip r:embed="rId4"/>
          <a:stretch>
            <a:fillRect/>
          </a:stretch>
        </p:blipFill>
        <p:spPr>
          <a:xfrm flipH="1">
            <a:off x="13532304" y="3948706"/>
            <a:ext cx="481626" cy="731583"/>
          </a:xfrm>
          <a:prstGeom prst="rect">
            <a:avLst/>
          </a:prstGeom>
        </p:spPr>
      </p:pic>
      <p:sp>
        <p:nvSpPr>
          <p:cNvPr id="827" name="ZoneTexte 826">
            <a:extLst>
              <a:ext uri="{FF2B5EF4-FFF2-40B4-BE49-F238E27FC236}">
                <a16:creationId xmlns:a16="http://schemas.microsoft.com/office/drawing/2014/main" id="{D5E117CA-21D3-4E74-9F68-5AA354373677}"/>
              </a:ext>
            </a:extLst>
          </p:cNvPr>
          <p:cNvSpPr txBox="1"/>
          <p:nvPr/>
        </p:nvSpPr>
        <p:spPr>
          <a:xfrm>
            <a:off x="12513405" y="4172107"/>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828" name="ZoneTexte 827">
            <a:extLst>
              <a:ext uri="{FF2B5EF4-FFF2-40B4-BE49-F238E27FC236}">
                <a16:creationId xmlns:a16="http://schemas.microsoft.com/office/drawing/2014/main" id="{C97644C0-8B14-4B4C-82C2-0C6A422BA8C7}"/>
              </a:ext>
            </a:extLst>
          </p:cNvPr>
          <p:cNvSpPr txBox="1"/>
          <p:nvPr/>
        </p:nvSpPr>
        <p:spPr>
          <a:xfrm rot="10800000">
            <a:off x="13459409" y="4176690"/>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829" name="ZoneTexte 828">
            <a:extLst>
              <a:ext uri="{FF2B5EF4-FFF2-40B4-BE49-F238E27FC236}">
                <a16:creationId xmlns:a16="http://schemas.microsoft.com/office/drawing/2014/main" id="{933C2187-C801-43F7-B60F-D05126E43F4A}"/>
              </a:ext>
            </a:extLst>
          </p:cNvPr>
          <p:cNvSpPr txBox="1"/>
          <p:nvPr/>
        </p:nvSpPr>
        <p:spPr>
          <a:xfrm>
            <a:off x="3192096" y="9772568"/>
            <a:ext cx="855541" cy="276999"/>
          </a:xfrm>
          <a:prstGeom prst="rect">
            <a:avLst/>
          </a:prstGeom>
          <a:noFill/>
        </p:spPr>
        <p:txBody>
          <a:bodyPr wrap="square" rtlCol="0">
            <a:spAutoFit/>
          </a:bodyPr>
          <a:lstStyle/>
          <a:p>
            <a:pPr algn="ctr"/>
            <a:r>
              <a:rPr lang="fr-CH" sz="1200" i="1" dirty="0">
                <a:solidFill>
                  <a:srgbClr val="00B050"/>
                </a:solidFill>
                <a:latin typeface="Century Gothic" panose="020B0502020202020204" pitchFamily="34" charset="0"/>
              </a:rPr>
              <a:t>4 teams</a:t>
            </a:r>
            <a:endParaRPr lang="fr-FR" sz="1200" i="1" dirty="0">
              <a:solidFill>
                <a:srgbClr val="00B050"/>
              </a:solidFill>
              <a:latin typeface="Century Gothic" panose="020B0502020202020204" pitchFamily="34" charset="0"/>
            </a:endParaRPr>
          </a:p>
        </p:txBody>
      </p:sp>
      <p:sp>
        <p:nvSpPr>
          <p:cNvPr id="830" name="ZoneTexte 829">
            <a:extLst>
              <a:ext uri="{FF2B5EF4-FFF2-40B4-BE49-F238E27FC236}">
                <a16:creationId xmlns:a16="http://schemas.microsoft.com/office/drawing/2014/main" id="{3139C225-4383-4157-B5F0-0A615F47FA80}"/>
              </a:ext>
            </a:extLst>
          </p:cNvPr>
          <p:cNvSpPr txBox="1"/>
          <p:nvPr/>
        </p:nvSpPr>
        <p:spPr>
          <a:xfrm>
            <a:off x="10630450" y="5747595"/>
            <a:ext cx="1644842" cy="276999"/>
          </a:xfrm>
          <a:prstGeom prst="rect">
            <a:avLst/>
          </a:prstGeom>
          <a:noFill/>
        </p:spPr>
        <p:txBody>
          <a:bodyPr wrap="square" rtlCol="0">
            <a:spAutoFit/>
          </a:bodyPr>
          <a:lstStyle/>
          <a:p>
            <a:pPr algn="ctr"/>
            <a:r>
              <a:rPr lang="fr-CH" sz="1200" i="1" dirty="0">
                <a:solidFill>
                  <a:srgbClr val="00B050"/>
                </a:solidFill>
                <a:latin typeface="Century Gothic" panose="020B0502020202020204" pitchFamily="34" charset="0"/>
              </a:rPr>
              <a:t>5</a:t>
            </a:r>
            <a:r>
              <a:rPr lang="fr-CH" sz="1200" i="1" baseline="30000" dirty="0">
                <a:solidFill>
                  <a:srgbClr val="00B050"/>
                </a:solidFill>
                <a:latin typeface="Century Gothic" panose="020B0502020202020204" pitchFamily="34" charset="0"/>
              </a:rPr>
              <a:t>th </a:t>
            </a:r>
            <a:r>
              <a:rPr lang="fr-CH" sz="1200" i="1" dirty="0">
                <a:solidFill>
                  <a:srgbClr val="00B050"/>
                </a:solidFill>
                <a:latin typeface="Century Gothic" panose="020B0502020202020204" pitchFamily="34" charset="0"/>
              </a:rPr>
              <a:t>and 6</a:t>
            </a:r>
            <a:r>
              <a:rPr lang="fr-CH" sz="1200" i="1" baseline="30000" dirty="0">
                <a:solidFill>
                  <a:srgbClr val="00B050"/>
                </a:solidFill>
                <a:latin typeface="Century Gothic" panose="020B0502020202020204" pitchFamily="34" charset="0"/>
              </a:rPr>
              <a:t>th </a:t>
            </a:r>
            <a:r>
              <a:rPr lang="fr-CH" sz="1200" i="1" dirty="0">
                <a:solidFill>
                  <a:srgbClr val="00B050"/>
                </a:solidFill>
                <a:latin typeface="Century Gothic" panose="020B0502020202020204" pitchFamily="34" charset="0"/>
              </a:rPr>
              <a:t> teams</a:t>
            </a:r>
            <a:endParaRPr lang="fr-FR" sz="1200" i="1" dirty="0">
              <a:solidFill>
                <a:srgbClr val="00B050"/>
              </a:solidFill>
              <a:latin typeface="Century Gothic" panose="020B0502020202020204" pitchFamily="34" charset="0"/>
            </a:endParaRPr>
          </a:p>
        </p:txBody>
      </p:sp>
    </p:spTree>
    <p:extLst>
      <p:ext uri="{BB962C8B-B14F-4D97-AF65-F5344CB8AC3E}">
        <p14:creationId xmlns:p14="http://schemas.microsoft.com/office/powerpoint/2010/main" val="3974490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1A167E3-3678-4CC1-AD7F-C3EB2624E640}"/>
              </a:ext>
            </a:extLst>
          </p:cNvPr>
          <p:cNvSpPr txBox="1"/>
          <p:nvPr/>
        </p:nvSpPr>
        <p:spPr>
          <a:xfrm>
            <a:off x="744826" y="3803272"/>
            <a:ext cx="6238410" cy="6663363"/>
          </a:xfrm>
          <a:prstGeom prst="rect">
            <a:avLst/>
          </a:prstGeom>
          <a:noFill/>
        </p:spPr>
        <p:txBody>
          <a:bodyPr wrap="square" rtlCol="0">
            <a:spAutoFit/>
          </a:bodyPr>
          <a:lstStyle/>
          <a:p>
            <a:pPr>
              <a:spcAft>
                <a:spcPts val="600"/>
              </a:spcAft>
            </a:pPr>
            <a:r>
              <a:rPr lang="fr-FR" b="1" dirty="0" err="1">
                <a:latin typeface="Century Gothic" panose="020B0502020202020204" pitchFamily="34" charset="0"/>
                <a:cs typeface="Arial" panose="020B0604020202020204" pitchFamily="34" charset="0"/>
              </a:rPr>
              <a:t>Game’s</a:t>
            </a:r>
            <a:r>
              <a:rPr lang="fr-FR" b="1" dirty="0">
                <a:latin typeface="Century Gothic" panose="020B0502020202020204" pitchFamily="34" charset="0"/>
                <a:cs typeface="Arial" panose="020B0604020202020204" pitchFamily="34" charset="0"/>
              </a:rPr>
              <a:t> goal</a:t>
            </a:r>
          </a:p>
          <a:p>
            <a:r>
              <a:rPr lang="fr-FR" sz="1200" dirty="0">
                <a:latin typeface="Century Gothic" panose="020B0502020202020204" pitchFamily="34" charset="0"/>
                <a:cs typeface="Arial" panose="020B0604020202020204" pitchFamily="34" charset="0"/>
              </a:rPr>
              <a:t>Publish your 4 articles and be compliant with the OA </a:t>
            </a:r>
            <a:r>
              <a:rPr lang="fr-FR" sz="1200" dirty="0" err="1">
                <a:latin typeface="Century Gothic" panose="020B0502020202020204" pitchFamily="34" charset="0"/>
                <a:cs typeface="Arial" panose="020B0604020202020204" pitchFamily="34" charset="0"/>
              </a:rPr>
              <a:t>policies</a:t>
            </a:r>
            <a:r>
              <a:rPr lang="fr-FR" sz="1200" dirty="0">
                <a:latin typeface="Century Gothic" panose="020B0502020202020204" pitchFamily="34" charset="0"/>
                <a:cs typeface="Arial" panose="020B0604020202020204" pitchFamily="34" charset="0"/>
              </a:rPr>
              <a:t>!</a:t>
            </a:r>
          </a:p>
          <a:p>
            <a:endParaRPr lang="fr-CH" sz="1200" dirty="0">
              <a:latin typeface="Century Gothic" panose="020B0502020202020204" pitchFamily="34" charset="0"/>
              <a:cs typeface="Arial" panose="020B0604020202020204" pitchFamily="34" charset="0"/>
            </a:endParaRPr>
          </a:p>
          <a:p>
            <a:endParaRPr lang="fr-CH" sz="1200" dirty="0">
              <a:latin typeface="Century Gothic" panose="020B0502020202020204" pitchFamily="34" charset="0"/>
              <a:cs typeface="Arial" panose="020B0604020202020204" pitchFamily="34" charset="0"/>
            </a:endParaRPr>
          </a:p>
          <a:p>
            <a:endParaRPr lang="fr-FR" sz="1200" dirty="0">
              <a:latin typeface="Century Gothic" panose="020B0502020202020204" pitchFamily="34" charset="0"/>
              <a:cs typeface="Arial" panose="020B0604020202020204" pitchFamily="34" charset="0"/>
            </a:endParaRPr>
          </a:p>
          <a:p>
            <a:pPr marL="0" lvl="1">
              <a:spcAft>
                <a:spcPts val="600"/>
              </a:spcAft>
            </a:pPr>
            <a:r>
              <a:rPr lang="fr-FR" b="1" dirty="0">
                <a:latin typeface="Century Gothic" panose="020B0502020202020204" pitchFamily="34" charset="0"/>
                <a:cs typeface="MV Boli" panose="02000500030200090000" pitchFamily="2" charset="0"/>
              </a:rPr>
              <a:t>Game </a:t>
            </a:r>
            <a:r>
              <a:rPr lang="fr-FR" b="1" dirty="0" err="1">
                <a:latin typeface="Century Gothic" panose="020B0502020202020204" pitchFamily="34" charset="0"/>
                <a:cs typeface="MV Boli" panose="02000500030200090000" pitchFamily="2" charset="0"/>
              </a:rPr>
              <a:t>progress</a:t>
            </a:r>
            <a:endParaRPr lang="fr-FR" b="1" dirty="0">
              <a:latin typeface="Century Gothic" panose="020B0502020202020204" pitchFamily="34" charset="0"/>
              <a:cs typeface="MV Boli" panose="02000500030200090000" pitchFamily="2" charset="0"/>
            </a:endParaRPr>
          </a:p>
          <a:p>
            <a:pPr marL="447675" lvl="1" indent="-260350">
              <a:buFont typeface="+mj-lt"/>
              <a:buAutoNum type="arabicPeriod"/>
            </a:pPr>
            <a:r>
              <a:rPr lang="fr-FR" sz="1200" kern="0" spc="-60" dirty="0">
                <a:latin typeface="Century Gothic" panose="020B0502020202020204" pitchFamily="34" charset="0"/>
                <a:cs typeface="MV Boli" panose="02000500030200090000" pitchFamily="2" charset="0"/>
              </a:rPr>
              <a:t>Return an article </a:t>
            </a:r>
            <a:r>
              <a:rPr lang="fr-FR" sz="1200" kern="0" spc="-60" dirty="0" err="1">
                <a:latin typeface="Century Gothic" panose="020B0502020202020204" pitchFamily="34" charset="0"/>
                <a:cs typeface="MV Boli" panose="02000500030200090000" pitchFamily="2" charset="0"/>
              </a:rPr>
              <a:t>card</a:t>
            </a:r>
            <a:endParaRPr lang="fr-FR" sz="1200" kern="0" spc="-60" dirty="0">
              <a:latin typeface="Century Gothic" panose="020B0502020202020204" pitchFamily="34" charset="0"/>
              <a:cs typeface="MV Boli" panose="02000500030200090000" pitchFamily="2" charset="0"/>
            </a:endParaRPr>
          </a:p>
          <a:p>
            <a:pPr marL="447675" lvl="1" indent="-260350">
              <a:buFont typeface="+mj-lt"/>
              <a:buAutoNum type="arabicPeriod"/>
            </a:pPr>
            <a:r>
              <a:rPr lang="fr-FR" sz="1200" kern="0" spc="-60" dirty="0" err="1">
                <a:latin typeface="Century Gothic" panose="020B0502020202020204" pitchFamily="34" charset="0"/>
                <a:cs typeface="MV Boli" panose="02000500030200090000" pitchFamily="2" charset="0"/>
              </a:rPr>
              <a:t>Draw</a:t>
            </a:r>
            <a:r>
              <a:rPr lang="fr-FR" sz="1200" kern="0" spc="-60" dirty="0">
                <a:latin typeface="Century Gothic" panose="020B0502020202020204" pitchFamily="34" charset="0"/>
                <a:cs typeface="MV Boli" panose="02000500030200090000" pitchFamily="2" charset="0"/>
              </a:rPr>
              <a:t> a journal </a:t>
            </a:r>
            <a:r>
              <a:rPr lang="fr-FR" sz="1200" kern="0" spc="-60" dirty="0" err="1">
                <a:latin typeface="Century Gothic" panose="020B0502020202020204" pitchFamily="34" charset="0"/>
                <a:cs typeface="MV Boli" panose="02000500030200090000" pitchFamily="2" charset="0"/>
              </a:rPr>
              <a:t>card</a:t>
            </a:r>
            <a:endParaRPr lang="fr-FR" sz="1200" kern="0" spc="-60" dirty="0">
              <a:latin typeface="Century Gothic" panose="020B0502020202020204" pitchFamily="34" charset="0"/>
              <a:cs typeface="MV Boli" panose="02000500030200090000" pitchFamily="2" charset="0"/>
            </a:endParaRPr>
          </a:p>
          <a:p>
            <a:pPr marL="930275" lvl="3" indent="-285750">
              <a:buFont typeface="Wingdings" panose="05000000000000000000" pitchFamily="2" charset="2"/>
              <a:buChar char="Ø"/>
            </a:pPr>
            <a:r>
              <a:rPr lang="en-US" sz="1200" kern="0" spc="-60" dirty="0">
                <a:latin typeface="Century Gothic" panose="020B0502020202020204" pitchFamily="34" charset="0"/>
                <a:cs typeface="MV Boli" panose="02000500030200090000" pitchFamily="2" charset="0"/>
              </a:rPr>
              <a:t>once in the game, you can change a journal card</a:t>
            </a:r>
            <a:endParaRPr lang="fr-FR" sz="1200" kern="0" spc="-60" dirty="0">
              <a:latin typeface="Century Gothic" panose="020B0502020202020204" pitchFamily="34" charset="0"/>
              <a:cs typeface="MV Boli" panose="02000500030200090000" pitchFamily="2" charset="0"/>
            </a:endParaRPr>
          </a:p>
          <a:p>
            <a:pPr marL="447675" lvl="1" indent="-260350">
              <a:buFont typeface="+mj-lt"/>
              <a:buAutoNum type="arabicPeriod"/>
            </a:pPr>
            <a:r>
              <a:rPr lang="fr-FR" sz="1200" kern="0" spc="-60" dirty="0">
                <a:latin typeface="Century Gothic" panose="020B0502020202020204" pitchFamily="34" charset="0"/>
                <a:cs typeface="MV Boli" panose="02000500030200090000" pitchFamily="2" charset="0"/>
              </a:rPr>
              <a:t>If </a:t>
            </a:r>
            <a:r>
              <a:rPr lang="fr-FR" sz="1200" kern="0" spc="-60" dirty="0" err="1">
                <a:latin typeface="Century Gothic" panose="020B0502020202020204" pitchFamily="34" charset="0"/>
                <a:cs typeface="MV Boli" panose="02000500030200090000" pitchFamily="2" charset="0"/>
              </a:rPr>
              <a:t>it</a:t>
            </a:r>
            <a:r>
              <a:rPr lang="fr-FR" sz="1200" kern="0" spc="-60" dirty="0">
                <a:latin typeface="Century Gothic" panose="020B0502020202020204" pitchFamily="34" charset="0"/>
                <a:cs typeface="MV Boli" panose="02000500030200090000" pitchFamily="2" charset="0"/>
              </a:rPr>
              <a:t> </a:t>
            </a:r>
            <a:r>
              <a:rPr lang="fr-FR" sz="1200" kern="0" spc="-60" dirty="0" err="1">
                <a:latin typeface="Century Gothic" panose="020B0502020202020204" pitchFamily="34" charset="0"/>
                <a:cs typeface="MV Boli" panose="02000500030200090000" pitchFamily="2" charset="0"/>
              </a:rPr>
              <a:t>is</a:t>
            </a:r>
            <a:r>
              <a:rPr lang="fr-FR" sz="1200" kern="0" spc="-60" dirty="0">
                <a:latin typeface="Century Gothic" panose="020B0502020202020204" pitchFamily="34" charset="0"/>
                <a:cs typeface="MV Boli" panose="02000500030200090000" pitchFamily="2" charset="0"/>
              </a:rPr>
              <a:t> possible to finance an APC </a:t>
            </a:r>
            <a:r>
              <a:rPr lang="fr-FR" sz="1200" kern="0" spc="-60" dirty="0" err="1">
                <a:latin typeface="Century Gothic" panose="020B0502020202020204" pitchFamily="34" charset="0"/>
                <a:cs typeface="MV Boli" panose="02000500030200090000" pitchFamily="2" charset="0"/>
              </a:rPr>
              <a:t>being</a:t>
            </a:r>
            <a:r>
              <a:rPr lang="fr-FR" sz="1200" kern="0" spc="-60" dirty="0">
                <a:latin typeface="Century Gothic" panose="020B0502020202020204" pitchFamily="34" charset="0"/>
                <a:cs typeface="MV Boli" panose="02000500030200090000" pitchFamily="2" charset="0"/>
              </a:rPr>
              <a:t> compliant </a:t>
            </a:r>
            <a:r>
              <a:rPr lang="fr-FR" sz="1200" kern="0" spc="-60" dirty="0" err="1">
                <a:latin typeface="Century Gothic" panose="020B0502020202020204" pitchFamily="34" charset="0"/>
                <a:cs typeface="MV Boli" panose="02000500030200090000" pitchFamily="2" charset="0"/>
              </a:rPr>
              <a:t>with</a:t>
            </a:r>
            <a:r>
              <a:rPr lang="fr-FR" sz="1200" kern="0" spc="-60" dirty="0">
                <a:latin typeface="Century Gothic" panose="020B0502020202020204" pitchFamily="34" charset="0"/>
                <a:cs typeface="MV Boli" panose="02000500030200090000" pitchFamily="2" charset="0"/>
              </a:rPr>
              <a:t> OA </a:t>
            </a:r>
            <a:r>
              <a:rPr lang="fr-FR" sz="1200" kern="0" spc="-60" dirty="0" err="1">
                <a:latin typeface="Century Gothic" panose="020B0502020202020204" pitchFamily="34" charset="0"/>
                <a:cs typeface="MV Boli" panose="02000500030200090000" pitchFamily="2" charset="0"/>
              </a:rPr>
              <a:t>policies</a:t>
            </a:r>
            <a:r>
              <a:rPr lang="fr-FR" sz="1200" kern="0" spc="-60" dirty="0">
                <a:latin typeface="Century Gothic" panose="020B0502020202020204" pitchFamily="34" charset="0"/>
                <a:cs typeface="MV Boli" panose="02000500030200090000" pitchFamily="2" charset="0"/>
              </a:rPr>
              <a:t>, </a:t>
            </a:r>
            <a:r>
              <a:rPr lang="fr-FR" sz="1200" kern="0" spc="-60" dirty="0" err="1">
                <a:latin typeface="Century Gothic" panose="020B0502020202020204" pitchFamily="34" charset="0"/>
                <a:cs typeface="MV Boli" panose="02000500030200090000" pitchFamily="2" charset="0"/>
              </a:rPr>
              <a:t>they</a:t>
            </a:r>
            <a:r>
              <a:rPr lang="fr-FR" sz="1200" kern="0" spc="-60" dirty="0">
                <a:latin typeface="Century Gothic" panose="020B0502020202020204" pitchFamily="34" charset="0"/>
                <a:cs typeface="MV Boli" panose="02000500030200090000" pitchFamily="2" charset="0"/>
              </a:rPr>
              <a:t> </a:t>
            </a:r>
            <a:r>
              <a:rPr lang="fr-FR" sz="1200" kern="0" spc="-60" dirty="0" err="1">
                <a:latin typeface="Century Gothic" panose="020B0502020202020204" pitchFamily="34" charset="0"/>
                <a:cs typeface="MV Boli" panose="02000500030200090000" pitchFamily="2" charset="0"/>
              </a:rPr>
              <a:t>pay</a:t>
            </a:r>
            <a:r>
              <a:rPr lang="fr-FR" sz="1200" kern="0" spc="-60" dirty="0">
                <a:latin typeface="Century Gothic" panose="020B0502020202020204" pitchFamily="34" charset="0"/>
                <a:cs typeface="MV Boli" panose="02000500030200090000" pitchFamily="2" charset="0"/>
              </a:rPr>
              <a:t> </a:t>
            </a:r>
            <a:r>
              <a:rPr lang="fr-FR" sz="1200" kern="0" spc="-60" dirty="0" err="1">
                <a:latin typeface="Century Gothic" panose="020B0502020202020204" pitchFamily="34" charset="0"/>
                <a:cs typeface="MV Boli" panose="02000500030200090000" pitchFamily="2" charset="0"/>
              </a:rPr>
              <a:t>it</a:t>
            </a:r>
            <a:r>
              <a:rPr lang="fr-FR" sz="1200" b="1" kern="0" spc="-60" dirty="0">
                <a:latin typeface="Century Gothic" panose="020B0502020202020204" pitchFamily="34" charset="0"/>
                <a:cs typeface="MV Boli" panose="02000500030200090000" pitchFamily="2" charset="0"/>
              </a:rPr>
              <a:t>*</a:t>
            </a:r>
            <a:r>
              <a:rPr lang="fr-FR" sz="1200" kern="0" spc="-60" dirty="0">
                <a:latin typeface="Century Gothic" panose="020B0502020202020204" pitchFamily="34" charset="0"/>
                <a:cs typeface="MV Boli" panose="02000500030200090000" pitchFamily="2" charset="0"/>
              </a:rPr>
              <a:t> (place the money on your article):</a:t>
            </a:r>
          </a:p>
          <a:p>
            <a:pPr marL="904875" lvl="3" indent="-260350">
              <a:buFont typeface="+mj-lt"/>
              <a:buAutoNum type="alphaLcParenR"/>
            </a:pPr>
            <a:r>
              <a:rPr lang="fr-FR" sz="1200" kern="0" spc="-60" dirty="0" err="1">
                <a:latin typeface="Century Gothic" panose="020B0502020202020204" pitchFamily="34" charset="0"/>
                <a:cs typeface="MV Boli" panose="02000500030200090000" pitchFamily="2" charset="0"/>
              </a:rPr>
              <a:t>with</a:t>
            </a:r>
            <a:r>
              <a:rPr lang="fr-FR" sz="1200" kern="0" spc="-60" dirty="0">
                <a:latin typeface="Century Gothic" panose="020B0502020202020204" pitchFamily="34" charset="0"/>
                <a:cs typeface="MV Boli" panose="02000500030200090000" pitchFamily="2" charset="0"/>
              </a:rPr>
              <a:t> the </a:t>
            </a:r>
            <a:r>
              <a:rPr lang="fr-FR" sz="1200" kern="0" spc="-60" dirty="0" err="1">
                <a:latin typeface="Century Gothic" panose="020B0502020202020204" pitchFamily="34" charset="0"/>
                <a:cs typeface="MV Boli" panose="02000500030200090000" pitchFamily="2" charset="0"/>
              </a:rPr>
              <a:t>funder’s</a:t>
            </a:r>
            <a:r>
              <a:rPr lang="fr-FR" sz="1200" kern="0" spc="-60" dirty="0">
                <a:latin typeface="Century Gothic" panose="020B0502020202020204" pitchFamily="34" charset="0"/>
                <a:cs typeface="MV Boli" panose="02000500030200090000" pitchFamily="2" charset="0"/>
              </a:rPr>
              <a:t> budget</a:t>
            </a:r>
          </a:p>
          <a:p>
            <a:pPr marL="904875" lvl="3" indent="-260350">
              <a:buFont typeface="+mj-lt"/>
              <a:buAutoNum type="alphaLcParenR"/>
            </a:pPr>
            <a:r>
              <a:rPr lang="fr-FR" sz="1200" kern="0" spc="-60" dirty="0" err="1">
                <a:latin typeface="Century Gothic" panose="020B0502020202020204" pitchFamily="34" charset="0"/>
                <a:cs typeface="MV Boli" panose="02000500030200090000" pitchFamily="2" charset="0"/>
              </a:rPr>
              <a:t>with</a:t>
            </a:r>
            <a:r>
              <a:rPr lang="fr-FR" sz="1200" kern="0" spc="-60" dirty="0">
                <a:latin typeface="Century Gothic" panose="020B0502020202020204" pitchFamily="34" charset="0"/>
                <a:cs typeface="MV Boli" panose="02000500030200090000" pitchFamily="2" charset="0"/>
              </a:rPr>
              <a:t> </a:t>
            </a:r>
            <a:r>
              <a:rPr lang="fr-FR" sz="1200" kern="0" spc="-60" dirty="0" err="1">
                <a:latin typeface="Century Gothic" panose="020B0502020202020204" pitchFamily="34" charset="0"/>
                <a:cs typeface="MV Boli" panose="02000500030200090000" pitchFamily="2" charset="0"/>
              </a:rPr>
              <a:t>token</a:t>
            </a:r>
            <a:r>
              <a:rPr lang="fr-FR" sz="1200" kern="0" spc="-60" dirty="0">
                <a:latin typeface="Century Gothic" panose="020B0502020202020204" pitchFamily="34" charset="0"/>
                <a:cs typeface="MV Boli" panose="02000500030200090000" pitchFamily="2" charset="0"/>
              </a:rPr>
              <a:t> of national </a:t>
            </a:r>
            <a:r>
              <a:rPr lang="fr-FR" sz="1200" kern="0" spc="-60" dirty="0" err="1">
                <a:latin typeface="Century Gothic" panose="020B0502020202020204" pitchFamily="34" charset="0"/>
                <a:cs typeface="MV Boli" panose="02000500030200090000" pitchFamily="2" charset="0"/>
              </a:rPr>
              <a:t>agreements</a:t>
            </a:r>
            <a:endParaRPr lang="fr-FR" sz="1200" kern="0" spc="-60" dirty="0">
              <a:latin typeface="Century Gothic" panose="020B0502020202020204" pitchFamily="34" charset="0"/>
              <a:cs typeface="MV Boli" panose="02000500030200090000" pitchFamily="2" charset="0"/>
            </a:endParaRPr>
          </a:p>
          <a:p>
            <a:pPr marL="904875" lvl="3" indent="-260350">
              <a:buFont typeface="+mj-lt"/>
              <a:buAutoNum type="alphaLcParenR"/>
            </a:pPr>
            <a:r>
              <a:rPr lang="fr-FR" sz="1200" kern="0" spc="-60" dirty="0" err="1">
                <a:latin typeface="Century Gothic" panose="020B0502020202020204" pitchFamily="34" charset="0"/>
                <a:cs typeface="MV Boli" panose="02000500030200090000" pitchFamily="2" charset="0"/>
              </a:rPr>
              <a:t>with</a:t>
            </a:r>
            <a:r>
              <a:rPr lang="fr-FR" sz="1200" kern="0" spc="-60" dirty="0">
                <a:latin typeface="Century Gothic" panose="020B0502020202020204" pitchFamily="34" charset="0"/>
                <a:cs typeface="MV Boli" panose="02000500030200090000" pitchFamily="2" charset="0"/>
              </a:rPr>
              <a:t> the </a:t>
            </a:r>
            <a:r>
              <a:rPr lang="fr-FR" sz="1200" kern="0" spc="-60" dirty="0" err="1">
                <a:latin typeface="Century Gothic" panose="020B0502020202020204" pitchFamily="34" charset="0"/>
                <a:cs typeface="MV Boli" panose="02000500030200090000" pitchFamily="2" charset="0"/>
              </a:rPr>
              <a:t>librabry’s</a:t>
            </a:r>
            <a:r>
              <a:rPr lang="fr-FR" sz="1200" kern="0" spc="-60" dirty="0">
                <a:latin typeface="Century Gothic" panose="020B0502020202020204" pitchFamily="34" charset="0"/>
                <a:cs typeface="MV Boli" panose="02000500030200090000" pitchFamily="2" charset="0"/>
              </a:rPr>
              <a:t> budget + your </a:t>
            </a:r>
            <a:r>
              <a:rPr lang="fr-FR" sz="1200" kern="0" spc="-60" dirty="0" err="1">
                <a:latin typeface="Century Gothic" panose="020B0502020202020204" pitchFamily="34" charset="0"/>
                <a:cs typeface="MV Boli" panose="02000500030200090000" pitchFamily="2" charset="0"/>
              </a:rPr>
              <a:t>own</a:t>
            </a:r>
            <a:endParaRPr lang="fr-FR" sz="1200" kern="0" spc="-60" dirty="0">
              <a:latin typeface="Century Gothic" panose="020B0502020202020204" pitchFamily="34" charset="0"/>
              <a:cs typeface="MV Boli" panose="02000500030200090000" pitchFamily="2" charset="0"/>
            </a:endParaRPr>
          </a:p>
          <a:p>
            <a:pPr marL="447675" lvl="1" indent="-260350">
              <a:buFont typeface="+mj-lt"/>
              <a:buAutoNum type="arabicPeriod"/>
            </a:pPr>
            <a:r>
              <a:rPr lang="fr-FR" sz="1200" kern="0" spc="-60" dirty="0">
                <a:latin typeface="Century Gothic" panose="020B0502020202020204" pitchFamily="34" charset="0"/>
                <a:cs typeface="MV Boli" panose="02000500030200090000" pitchFamily="2" charset="0"/>
              </a:rPr>
              <a:t>If the Gold OA </a:t>
            </a:r>
            <a:r>
              <a:rPr lang="fr-FR" sz="1200" kern="0" spc="-60" dirty="0" err="1">
                <a:latin typeface="Century Gothic" panose="020B0502020202020204" pitchFamily="34" charset="0"/>
                <a:cs typeface="MV Boli" panose="02000500030200090000" pitchFamily="2" charset="0"/>
              </a:rPr>
              <a:t>is</a:t>
            </a:r>
            <a:r>
              <a:rPr lang="fr-FR" sz="1200" kern="0" spc="-60" dirty="0">
                <a:latin typeface="Century Gothic" panose="020B0502020202020204" pitchFamily="34" charset="0"/>
                <a:cs typeface="MV Boli" panose="02000500030200090000" pitchFamily="2" charset="0"/>
              </a:rPr>
              <a:t> not </a:t>
            </a:r>
            <a:r>
              <a:rPr lang="fr-FR" sz="1200" kern="0" spc="-60" dirty="0" err="1">
                <a:latin typeface="Century Gothic" panose="020B0502020202020204" pitchFamily="34" charset="0"/>
                <a:cs typeface="MV Boli" panose="02000500030200090000" pitchFamily="2" charset="0"/>
              </a:rPr>
              <a:t>available</a:t>
            </a:r>
            <a:r>
              <a:rPr lang="fr-FR" sz="1200" kern="0" spc="-60" dirty="0">
                <a:latin typeface="Century Gothic" panose="020B0502020202020204" pitchFamily="34" charset="0"/>
                <a:cs typeface="MV Boli" panose="02000500030200090000" pitchFamily="2" charset="0"/>
              </a:rPr>
              <a:t>/compliant, </a:t>
            </a:r>
            <a:r>
              <a:rPr lang="fr-FR" sz="1200" kern="0" spc="-60" dirty="0" err="1">
                <a:latin typeface="Century Gothic" panose="020B0502020202020204" pitchFamily="34" charset="0"/>
                <a:cs typeface="MV Boli" panose="02000500030200090000" pitchFamily="2" charset="0"/>
              </a:rPr>
              <a:t>you</a:t>
            </a:r>
            <a:r>
              <a:rPr lang="fr-FR" sz="1200" kern="0" spc="-60" dirty="0">
                <a:latin typeface="Century Gothic" panose="020B0502020202020204" pitchFamily="34" charset="0"/>
                <a:cs typeface="MV Boli" panose="02000500030200090000" pitchFamily="2" charset="0"/>
              </a:rPr>
              <a:t> can </a:t>
            </a:r>
            <a:r>
              <a:rPr lang="fr-FR" sz="1200" kern="0" spc="-60" dirty="0" err="1">
                <a:latin typeface="Century Gothic" panose="020B0502020202020204" pitchFamily="34" charset="0"/>
                <a:cs typeface="MV Boli" panose="02000500030200090000" pitchFamily="2" charset="0"/>
              </a:rPr>
              <a:t>try</a:t>
            </a:r>
            <a:r>
              <a:rPr lang="fr-FR" sz="1200" kern="0" spc="-60" dirty="0">
                <a:latin typeface="Century Gothic" panose="020B0502020202020204" pitchFamily="34" charset="0"/>
                <a:cs typeface="MV Boli" panose="02000500030200090000" pitchFamily="2" charset="0"/>
              </a:rPr>
              <a:t> to </a:t>
            </a:r>
            <a:r>
              <a:rPr lang="fr-FR" sz="1200" kern="0" spc="-60" dirty="0" err="1">
                <a:latin typeface="Century Gothic" panose="020B0502020202020204" pitchFamily="34" charset="0"/>
                <a:cs typeface="MV Boli" panose="02000500030200090000" pitchFamily="2" charset="0"/>
              </a:rPr>
              <a:t>negotiate</a:t>
            </a:r>
            <a:r>
              <a:rPr lang="fr-FR" sz="1200" kern="0" spc="-60" dirty="0">
                <a:latin typeface="Century Gothic" panose="020B0502020202020204" pitchFamily="34" charset="0"/>
                <a:cs typeface="MV Boli" panose="02000500030200090000" pitchFamily="2" charset="0"/>
              </a:rPr>
              <a:t> (</a:t>
            </a:r>
            <a:r>
              <a:rPr lang="fr-FR" sz="1200" kern="0" spc="-60" dirty="0" err="1">
                <a:latin typeface="Century Gothic" panose="020B0502020202020204" pitchFamily="34" charset="0"/>
                <a:cs typeface="MV Boli" panose="02000500030200090000" pitchFamily="2" charset="0"/>
              </a:rPr>
              <a:t>with</a:t>
            </a:r>
            <a:r>
              <a:rPr lang="fr-FR" sz="1200" kern="0" spc="-60" dirty="0">
                <a:latin typeface="Century Gothic" panose="020B0502020202020204" pitchFamily="34" charset="0"/>
                <a:cs typeface="MV Boli" panose="02000500030200090000" pitchFamily="2" charset="0"/>
              </a:rPr>
              <a:t> the </a:t>
            </a:r>
            <a:r>
              <a:rPr lang="fr-FR" sz="1200" kern="0" spc="-60" dirty="0" err="1">
                <a:latin typeface="Century Gothic" panose="020B0502020202020204" pitchFamily="34" charset="0"/>
                <a:cs typeface="MV Boli" panose="02000500030200090000" pitchFamily="2" charset="0"/>
              </a:rPr>
              <a:t>dice</a:t>
            </a:r>
            <a:r>
              <a:rPr lang="fr-FR" sz="1200" kern="0" spc="-60" dirty="0">
                <a:latin typeface="Century Gothic" panose="020B0502020202020204" pitchFamily="34" charset="0"/>
                <a:cs typeface="MV Boli" panose="02000500030200090000" pitchFamily="2" charset="0"/>
              </a:rPr>
              <a:t>) </a:t>
            </a:r>
            <a:r>
              <a:rPr lang="fr-FR" sz="1200" kern="0" spc="-60" dirty="0" err="1">
                <a:latin typeface="Century Gothic" panose="020B0502020202020204" pitchFamily="34" charset="0"/>
                <a:cs typeface="MV Boli" panose="02000500030200090000" pitchFamily="2" charset="0"/>
              </a:rPr>
              <a:t>better</a:t>
            </a:r>
            <a:r>
              <a:rPr lang="fr-FR" sz="1200" kern="0" spc="-60" dirty="0">
                <a:latin typeface="Century Gothic" panose="020B0502020202020204" pitchFamily="34" charset="0"/>
                <a:cs typeface="MV Boli" panose="02000500030200090000" pitchFamily="2" charset="0"/>
              </a:rPr>
              <a:t> Green OA conditions:</a:t>
            </a:r>
          </a:p>
          <a:p>
            <a:pPr marL="904875" lvl="3" indent="-260350">
              <a:buFont typeface="+mj-lt"/>
              <a:buAutoNum type="alphaLcParenR"/>
            </a:pPr>
            <a:r>
              <a:rPr lang="fr-FR" sz="1200" kern="0" spc="-60" dirty="0">
                <a:latin typeface="Century Gothic" panose="020B0502020202020204" pitchFamily="34" charset="0"/>
                <a:cs typeface="MV Boli" panose="02000500030200090000" pitchFamily="2" charset="0"/>
              </a:rPr>
              <a:t>If </a:t>
            </a:r>
            <a:r>
              <a:rPr lang="fr-FR" sz="1200" kern="0" spc="-60" dirty="0" err="1">
                <a:latin typeface="Century Gothic" panose="020B0502020202020204" pitchFamily="34" charset="0"/>
                <a:cs typeface="MV Boli" panose="02000500030200090000" pitchFamily="2" charset="0"/>
              </a:rPr>
              <a:t>you</a:t>
            </a:r>
            <a:r>
              <a:rPr lang="fr-FR" sz="1200" kern="0" spc="-60" dirty="0">
                <a:latin typeface="Century Gothic" panose="020B0502020202020204" pitchFamily="34" charset="0"/>
                <a:cs typeface="MV Boli" panose="02000500030200090000" pitchFamily="2" charset="0"/>
              </a:rPr>
              <a:t> </a:t>
            </a:r>
            <a:r>
              <a:rPr lang="fr-FR" sz="1200" kern="0" spc="-60" dirty="0" err="1">
                <a:latin typeface="Century Gothic" panose="020B0502020202020204" pitchFamily="34" charset="0"/>
                <a:cs typeface="MV Boli" panose="02000500030200090000" pitchFamily="2" charset="0"/>
              </a:rPr>
              <a:t>win</a:t>
            </a:r>
            <a:r>
              <a:rPr lang="fr-FR" sz="1200" kern="0" spc="-60" dirty="0">
                <a:latin typeface="Century Gothic" panose="020B0502020202020204" pitchFamily="34" charset="0"/>
                <a:cs typeface="MV Boli" panose="02000500030200090000" pitchFamily="2" charset="0"/>
              </a:rPr>
              <a:t>, </a:t>
            </a:r>
            <a:r>
              <a:rPr lang="fr-FR" sz="1200" kern="0" spc="-60" dirty="0" err="1">
                <a:latin typeface="Century Gothic" panose="020B0502020202020204" pitchFamily="34" charset="0"/>
                <a:cs typeface="MV Boli" panose="02000500030200090000" pitchFamily="2" charset="0"/>
              </a:rPr>
              <a:t>you</a:t>
            </a:r>
            <a:r>
              <a:rPr lang="fr-FR" sz="1200" kern="0" spc="-60" dirty="0">
                <a:latin typeface="Century Gothic" panose="020B0502020202020204" pitchFamily="34" charset="0"/>
                <a:cs typeface="MV Boli" panose="02000500030200090000" pitchFamily="2" charset="0"/>
              </a:rPr>
              <a:t> </a:t>
            </a:r>
            <a:r>
              <a:rPr lang="fr-FR" sz="1200" kern="0" spc="-60" dirty="0" err="1">
                <a:latin typeface="Century Gothic" panose="020B0502020202020204" pitchFamily="34" charset="0"/>
                <a:cs typeface="MV Boli" panose="02000500030200090000" pitchFamily="2" charset="0"/>
              </a:rPr>
              <a:t>get</a:t>
            </a:r>
            <a:r>
              <a:rPr lang="fr-FR" sz="1200" kern="0" spc="-60" dirty="0">
                <a:latin typeface="Century Gothic" panose="020B0502020202020204" pitchFamily="34" charset="0"/>
                <a:cs typeface="MV Boli" panose="02000500030200090000" pitchFamily="2" charset="0"/>
              </a:rPr>
              <a:t> a bonus "Green OA"</a:t>
            </a:r>
          </a:p>
          <a:p>
            <a:pPr marL="904875" lvl="3" indent="-260350">
              <a:buFont typeface="+mj-lt"/>
              <a:buAutoNum type="alphaLcParenR"/>
            </a:pPr>
            <a:r>
              <a:rPr lang="fr-FR" sz="1200" kern="0" spc="-60" dirty="0">
                <a:latin typeface="Century Gothic" panose="020B0502020202020204" pitchFamily="34" charset="0"/>
                <a:cs typeface="MV Boli" panose="02000500030200090000" pitchFamily="2" charset="0"/>
              </a:rPr>
              <a:t>If </a:t>
            </a:r>
            <a:r>
              <a:rPr lang="fr-FR" sz="1200" kern="0" spc="-60" dirty="0" err="1">
                <a:latin typeface="Century Gothic" panose="020B0502020202020204" pitchFamily="34" charset="0"/>
                <a:cs typeface="MV Boli" panose="02000500030200090000" pitchFamily="2" charset="0"/>
              </a:rPr>
              <a:t>you</a:t>
            </a:r>
            <a:r>
              <a:rPr lang="fr-FR" sz="1200" kern="0" spc="-60" dirty="0">
                <a:latin typeface="Century Gothic" panose="020B0502020202020204" pitchFamily="34" charset="0"/>
                <a:cs typeface="MV Boli" panose="02000500030200090000" pitchFamily="2" charset="0"/>
              </a:rPr>
              <a:t> lose, </a:t>
            </a:r>
            <a:r>
              <a:rPr lang="fr-FR" sz="1200" kern="0" spc="-60" dirty="0" err="1">
                <a:latin typeface="Century Gothic" panose="020B0502020202020204" pitchFamily="34" charset="0"/>
                <a:cs typeface="MV Boli" panose="02000500030200090000" pitchFamily="2" charset="0"/>
              </a:rPr>
              <a:t>you</a:t>
            </a:r>
            <a:r>
              <a:rPr lang="fr-FR" sz="1200" kern="0" spc="-60" dirty="0">
                <a:latin typeface="Century Gothic" panose="020B0502020202020204" pitchFamily="34" charset="0"/>
                <a:cs typeface="MV Boli" panose="02000500030200090000" pitchFamily="2" charset="0"/>
              </a:rPr>
              <a:t> </a:t>
            </a:r>
            <a:r>
              <a:rPr lang="fr-FR" sz="1200" kern="0" spc="-60" dirty="0" err="1">
                <a:latin typeface="Century Gothic" panose="020B0502020202020204" pitchFamily="34" charset="0"/>
                <a:cs typeface="MV Boli" panose="02000500030200090000" pitchFamily="2" charset="0"/>
              </a:rPr>
              <a:t>get</a:t>
            </a:r>
            <a:r>
              <a:rPr lang="fr-FR" sz="1200" kern="0" spc="-60" dirty="0">
                <a:latin typeface="Century Gothic" panose="020B0502020202020204" pitchFamily="34" charset="0"/>
                <a:cs typeface="MV Boli" panose="02000500030200090000" pitchFamily="2" charset="0"/>
              </a:rPr>
              <a:t> a penalty "Not compliant"</a:t>
            </a:r>
          </a:p>
          <a:p>
            <a:pPr marL="447675" lvl="1" indent="-260350">
              <a:buFont typeface="+mj-lt"/>
              <a:buAutoNum type="arabicPeriod"/>
            </a:pPr>
            <a:r>
              <a:rPr lang="fr-FR" sz="1200" kern="0" spc="-60" dirty="0">
                <a:latin typeface="Century Gothic" panose="020B0502020202020204" pitchFamily="34" charset="0"/>
                <a:cs typeface="MV Boli" panose="02000500030200090000" pitchFamily="2" charset="0"/>
              </a:rPr>
              <a:t>If </a:t>
            </a:r>
            <a:r>
              <a:rPr lang="fr-FR" sz="1200" kern="0" spc="-60" dirty="0" err="1">
                <a:latin typeface="Century Gothic" panose="020B0502020202020204" pitchFamily="34" charset="0"/>
                <a:cs typeface="MV Boli" panose="02000500030200090000" pitchFamily="2" charset="0"/>
              </a:rPr>
              <a:t>you</a:t>
            </a:r>
            <a:r>
              <a:rPr lang="fr-FR" sz="1200" kern="0" spc="-60" dirty="0">
                <a:latin typeface="Century Gothic" panose="020B0502020202020204" pitchFamily="34" charset="0"/>
                <a:cs typeface="MV Boli" panose="02000500030200090000" pitchFamily="2" charset="0"/>
              </a:rPr>
              <a:t> </a:t>
            </a:r>
            <a:r>
              <a:rPr lang="fr-FR" sz="1200" kern="0" spc="-60" dirty="0" err="1">
                <a:latin typeface="Century Gothic" panose="020B0502020202020204" pitchFamily="34" charset="0"/>
                <a:cs typeface="MV Boli" panose="02000500030200090000" pitchFamily="2" charset="0"/>
              </a:rPr>
              <a:t>decide</a:t>
            </a:r>
            <a:r>
              <a:rPr lang="fr-FR" sz="1200" kern="0" spc="-60" dirty="0">
                <a:latin typeface="Century Gothic" panose="020B0502020202020204" pitchFamily="34" charset="0"/>
                <a:cs typeface="MV Boli" panose="02000500030200090000" pitchFamily="2" charset="0"/>
              </a:rPr>
              <a:t> to </a:t>
            </a:r>
            <a:r>
              <a:rPr lang="fr-FR" sz="1200" kern="0" spc="-60" dirty="0" err="1">
                <a:latin typeface="Century Gothic" panose="020B0502020202020204" pitchFamily="34" charset="0"/>
                <a:cs typeface="MV Boli" panose="02000500030200090000" pitchFamily="2" charset="0"/>
              </a:rPr>
              <a:t>pay</a:t>
            </a:r>
            <a:r>
              <a:rPr lang="fr-FR" sz="1200" kern="0" spc="-60" dirty="0">
                <a:latin typeface="Century Gothic" panose="020B0502020202020204" pitchFamily="34" charset="0"/>
                <a:cs typeface="MV Boli" panose="02000500030200090000" pitchFamily="2" charset="0"/>
              </a:rPr>
              <a:t> a </a:t>
            </a:r>
            <a:r>
              <a:rPr lang="fr-FR" sz="1200" kern="0" spc="-60" dirty="0" err="1">
                <a:latin typeface="Century Gothic" panose="020B0502020202020204" pitchFamily="34" charset="0"/>
                <a:cs typeface="MV Boli" panose="02000500030200090000" pitchFamily="2" charset="0"/>
              </a:rPr>
              <a:t>hybrid</a:t>
            </a:r>
            <a:r>
              <a:rPr lang="fr-FR" sz="1200" kern="0" spc="-60" dirty="0">
                <a:latin typeface="Century Gothic" panose="020B0502020202020204" pitchFamily="34" charset="0"/>
                <a:cs typeface="MV Boli" panose="02000500030200090000" pitchFamily="2" charset="0"/>
              </a:rPr>
              <a:t> APC </a:t>
            </a:r>
            <a:r>
              <a:rPr lang="fr-FR" sz="1200" kern="0" spc="-60" dirty="0" err="1">
                <a:latin typeface="Century Gothic" panose="020B0502020202020204" pitchFamily="34" charset="0"/>
                <a:cs typeface="MV Boli" panose="02000500030200090000" pitchFamily="2" charset="0"/>
              </a:rPr>
              <a:t>outside</a:t>
            </a:r>
            <a:r>
              <a:rPr lang="fr-FR" sz="1200" kern="0" spc="-60" dirty="0">
                <a:latin typeface="Century Gothic" panose="020B0502020202020204" pitchFamily="34" charset="0"/>
                <a:cs typeface="MV Boli" panose="02000500030200090000" pitchFamily="2" charset="0"/>
              </a:rPr>
              <a:t> national </a:t>
            </a:r>
            <a:r>
              <a:rPr lang="fr-FR" sz="1200" kern="0" spc="-60" dirty="0" err="1">
                <a:latin typeface="Century Gothic" panose="020B0502020202020204" pitchFamily="34" charset="0"/>
                <a:cs typeface="MV Boli" panose="02000500030200090000" pitchFamily="2" charset="0"/>
              </a:rPr>
              <a:t>agreements</a:t>
            </a:r>
            <a:r>
              <a:rPr lang="fr-FR" sz="1200" kern="0" spc="-60" dirty="0">
                <a:latin typeface="Century Gothic" panose="020B0502020202020204" pitchFamily="34" charset="0"/>
                <a:cs typeface="MV Boli" panose="02000500030200090000" pitchFamily="2" charset="0"/>
              </a:rPr>
              <a:t>, </a:t>
            </a:r>
            <a:r>
              <a:rPr lang="fr-FR" sz="1200" kern="0" spc="-60" dirty="0" err="1">
                <a:latin typeface="Century Gothic" panose="020B0502020202020204" pitchFamily="34" charset="0"/>
                <a:cs typeface="MV Boli" panose="02000500030200090000" pitchFamily="2" charset="0"/>
              </a:rPr>
              <a:t>you</a:t>
            </a:r>
            <a:r>
              <a:rPr lang="fr-FR" sz="1200" kern="0" spc="-60" dirty="0">
                <a:latin typeface="Century Gothic" panose="020B0502020202020204" pitchFamily="34" charset="0"/>
                <a:cs typeface="MV Boli" panose="02000500030200090000" pitchFamily="2" charset="0"/>
              </a:rPr>
              <a:t> </a:t>
            </a:r>
            <a:r>
              <a:rPr lang="fr-FR" sz="1200" kern="0" spc="-60" dirty="0" err="1">
                <a:latin typeface="Century Gothic" panose="020B0502020202020204" pitchFamily="34" charset="0"/>
                <a:cs typeface="MV Boli" panose="02000500030200090000" pitchFamily="2" charset="0"/>
              </a:rPr>
              <a:t>get</a:t>
            </a:r>
            <a:r>
              <a:rPr lang="fr-FR" sz="1200" kern="0" spc="-60" dirty="0">
                <a:latin typeface="Century Gothic" panose="020B0502020202020204" pitchFamily="34" charset="0"/>
                <a:cs typeface="MV Boli" panose="02000500030200090000" pitchFamily="2" charset="0"/>
              </a:rPr>
              <a:t> a penalty "Double </a:t>
            </a:r>
            <a:r>
              <a:rPr lang="fr-FR" sz="1200" kern="0" spc="-60" dirty="0" err="1">
                <a:latin typeface="Century Gothic" panose="020B0502020202020204" pitchFamily="34" charset="0"/>
                <a:cs typeface="MV Boli" panose="02000500030200090000" pitchFamily="2" charset="0"/>
              </a:rPr>
              <a:t>dipping</a:t>
            </a:r>
            <a:r>
              <a:rPr lang="fr-FR" sz="1200" kern="0" spc="-60" dirty="0">
                <a:latin typeface="Century Gothic" panose="020B0502020202020204" pitchFamily="34" charset="0"/>
                <a:cs typeface="MV Boli" panose="02000500030200090000" pitchFamily="2" charset="0"/>
              </a:rPr>
              <a:t>"</a:t>
            </a:r>
          </a:p>
          <a:p>
            <a:pPr marL="0" lvl="1"/>
            <a:endParaRPr lang="fr-FR" sz="1200" kern="0" spc="-60" dirty="0">
              <a:latin typeface="Century Gothic" panose="020B0502020202020204" pitchFamily="34" charset="0"/>
              <a:cs typeface="MV Boli" panose="02000500030200090000" pitchFamily="2" charset="0"/>
            </a:endParaRPr>
          </a:p>
          <a:p>
            <a:pPr marL="0" lvl="1"/>
            <a:r>
              <a:rPr lang="fr-FR" sz="1200" b="1" kern="0" spc="-60" dirty="0">
                <a:latin typeface="Century Gothic" panose="020B0502020202020204" pitchFamily="34" charset="0"/>
                <a:cs typeface="MV Boli" panose="02000500030200090000" pitchFamily="2" charset="0"/>
              </a:rPr>
              <a:t>*</a:t>
            </a:r>
            <a:r>
              <a:rPr lang="fr-FR" sz="1200" u="sng" kern="0" spc="-60" dirty="0">
                <a:latin typeface="Century Gothic" panose="020B0502020202020204" pitchFamily="34" charset="0"/>
                <a:cs typeface="MV Boli" panose="02000500030200090000" pitchFamily="2" charset="0"/>
              </a:rPr>
              <a:t>Game changer</a:t>
            </a:r>
            <a:r>
              <a:rPr lang="fr-FR" sz="1200" kern="0" spc="-60" dirty="0">
                <a:latin typeface="Century Gothic" panose="020B0502020202020204" pitchFamily="34" charset="0"/>
                <a:cs typeface="MV Boli" panose="02000500030200090000" pitchFamily="2" charset="0"/>
              </a:rPr>
              <a:t>: if </a:t>
            </a:r>
            <a:r>
              <a:rPr lang="fr-FR" sz="1200" kern="0" spc="-60" dirty="0" err="1">
                <a:latin typeface="Century Gothic" panose="020B0502020202020204" pitchFamily="34" charset="0"/>
                <a:cs typeface="MV Boli" panose="02000500030200090000" pitchFamily="2" charset="0"/>
              </a:rPr>
              <a:t>you</a:t>
            </a:r>
            <a:r>
              <a:rPr lang="fr-FR" sz="1200" kern="0" spc="-60" dirty="0">
                <a:latin typeface="Century Gothic" panose="020B0502020202020204" pitchFamily="34" charset="0"/>
                <a:cs typeface="MV Boli" panose="02000500030200090000" pitchFamily="2" charset="0"/>
              </a:rPr>
              <a:t> </a:t>
            </a:r>
            <a:r>
              <a:rPr lang="fr-FR" sz="1200" kern="0" spc="-60" dirty="0" err="1">
                <a:latin typeface="Century Gothic" panose="020B0502020202020204" pitchFamily="34" charset="0"/>
                <a:cs typeface="MV Boli" panose="02000500030200090000" pitchFamily="2" charset="0"/>
              </a:rPr>
              <a:t>draw</a:t>
            </a:r>
            <a:r>
              <a:rPr lang="fr-FR" sz="1200" kern="0" spc="-60" dirty="0">
                <a:latin typeface="Century Gothic" panose="020B0502020202020204" pitchFamily="34" charset="0"/>
                <a:cs typeface="MV Boli" panose="02000500030200090000" pitchFamily="2" charset="0"/>
              </a:rPr>
              <a:t> a Gold OA journal, the </a:t>
            </a:r>
            <a:r>
              <a:rPr lang="fr-FR" sz="1200" kern="0" spc="-60" dirty="0" err="1">
                <a:latin typeface="Century Gothic" panose="020B0502020202020204" pitchFamily="34" charset="0"/>
                <a:cs typeface="MV Boli" panose="02000500030200090000" pitchFamily="2" charset="0"/>
              </a:rPr>
              <a:t>game</a:t>
            </a:r>
            <a:r>
              <a:rPr lang="fr-FR" sz="1200" kern="0" spc="-60" dirty="0">
                <a:latin typeface="Century Gothic" panose="020B0502020202020204" pitchFamily="34" charset="0"/>
                <a:cs typeface="MV Boli" panose="02000500030200090000" pitchFamily="2" charset="0"/>
              </a:rPr>
              <a:t> master </a:t>
            </a:r>
            <a:r>
              <a:rPr lang="fr-FR" sz="1200" kern="0" spc="-60" dirty="0" err="1">
                <a:latin typeface="Century Gothic" panose="020B0502020202020204" pitchFamily="34" charset="0"/>
                <a:cs typeface="MV Boli" panose="02000500030200090000" pitchFamily="2" charset="0"/>
              </a:rPr>
              <a:t>may</a:t>
            </a:r>
            <a:r>
              <a:rPr lang="fr-FR" sz="1200" kern="0" spc="-60" dirty="0">
                <a:latin typeface="Century Gothic" panose="020B0502020202020204" pitchFamily="34" charset="0"/>
                <a:cs typeface="MV Boli" panose="02000500030200090000" pitchFamily="2" charset="0"/>
              </a:rPr>
              <a:t> challenge </a:t>
            </a:r>
            <a:r>
              <a:rPr lang="fr-FR" sz="1200" kern="0" spc="-60" dirty="0" err="1">
                <a:latin typeface="Century Gothic" panose="020B0502020202020204" pitchFamily="34" charset="0"/>
                <a:cs typeface="MV Boli" panose="02000500030200090000" pitchFamily="2" charset="0"/>
              </a:rPr>
              <a:t>you</a:t>
            </a:r>
            <a:r>
              <a:rPr lang="fr-FR" sz="1200" kern="0" spc="-60" dirty="0">
                <a:latin typeface="Century Gothic" panose="020B0502020202020204" pitchFamily="34" charset="0"/>
                <a:cs typeface="MV Boli" panose="02000500030200090000" pitchFamily="2" charset="0"/>
              </a:rPr>
              <a:t> </a:t>
            </a:r>
            <a:r>
              <a:rPr lang="fr-FR" sz="1200" kern="0" spc="-60" dirty="0" err="1">
                <a:latin typeface="Century Gothic" panose="020B0502020202020204" pitchFamily="34" charset="0"/>
                <a:cs typeface="MV Boli" panose="02000500030200090000" pitchFamily="2" charset="0"/>
              </a:rPr>
              <a:t>with</a:t>
            </a:r>
            <a:r>
              <a:rPr lang="fr-FR" sz="1200" kern="0" spc="-60" dirty="0">
                <a:latin typeface="Century Gothic" panose="020B0502020202020204" pitchFamily="34" charset="0"/>
                <a:cs typeface="MV Boli" panose="02000500030200090000" pitchFamily="2" charset="0"/>
              </a:rPr>
              <a:t> a question about </a:t>
            </a:r>
            <a:r>
              <a:rPr lang="fr-FR" sz="1200" kern="0" spc="-60" dirty="0" err="1">
                <a:latin typeface="Century Gothic" panose="020B0502020202020204" pitchFamily="34" charset="0"/>
                <a:cs typeface="MV Boli" panose="02000500030200090000" pitchFamily="2" charset="0"/>
              </a:rPr>
              <a:t>predatory</a:t>
            </a:r>
            <a:r>
              <a:rPr lang="fr-FR" sz="1200" kern="0" spc="-60" dirty="0">
                <a:latin typeface="Century Gothic" panose="020B0502020202020204" pitchFamily="34" charset="0"/>
                <a:cs typeface="MV Boli" panose="02000500030200090000" pitchFamily="2" charset="0"/>
              </a:rPr>
              <a:t> </a:t>
            </a:r>
            <a:r>
              <a:rPr lang="fr-FR" sz="1200" kern="0" spc="-60" dirty="0" err="1">
                <a:latin typeface="Century Gothic" panose="020B0502020202020204" pitchFamily="34" charset="0"/>
                <a:cs typeface="MV Boli" panose="02000500030200090000" pitchFamily="2" charset="0"/>
              </a:rPr>
              <a:t>journals</a:t>
            </a:r>
            <a:r>
              <a:rPr lang="fr-FR" sz="1200" kern="0" spc="-60" dirty="0">
                <a:latin typeface="Century Gothic" panose="020B0502020202020204" pitchFamily="34" charset="0"/>
                <a:cs typeface="MV Boli" panose="02000500030200090000" pitchFamily="2" charset="0"/>
              </a:rPr>
              <a:t>!</a:t>
            </a:r>
            <a:endParaRPr lang="fr-CH" sz="1200" kern="0" spc="-60" dirty="0">
              <a:latin typeface="Century Gothic" panose="020B0502020202020204" pitchFamily="34" charset="0"/>
              <a:cs typeface="MV Boli" panose="02000500030200090000" pitchFamily="2" charset="0"/>
            </a:endParaRPr>
          </a:p>
          <a:p>
            <a:pPr marL="0" lvl="1"/>
            <a:endParaRPr lang="fr-CH" sz="1200" kern="0" spc="-60" dirty="0">
              <a:latin typeface="Century Gothic" panose="020B0502020202020204" pitchFamily="34" charset="0"/>
              <a:cs typeface="MV Boli" panose="02000500030200090000" pitchFamily="2" charset="0"/>
            </a:endParaRPr>
          </a:p>
          <a:p>
            <a:pPr marL="0" lvl="1"/>
            <a:endParaRPr lang="fr-FR" sz="1200" kern="0" spc="-60" dirty="0">
              <a:latin typeface="Century Gothic" panose="020B0502020202020204" pitchFamily="34" charset="0"/>
              <a:cs typeface="MV Boli" panose="02000500030200090000" pitchFamily="2" charset="0"/>
            </a:endParaRPr>
          </a:p>
          <a:p>
            <a:pPr marL="0" lvl="1">
              <a:spcAft>
                <a:spcPts val="600"/>
              </a:spcAft>
            </a:pPr>
            <a:r>
              <a:rPr lang="fr-FR" sz="1200" b="1" dirty="0" err="1">
                <a:latin typeface="Century Gothic" panose="020B0502020202020204" pitchFamily="34" charset="0"/>
                <a:cs typeface="MV Boli" panose="02000500030200090000" pitchFamily="2" charset="0"/>
              </a:rPr>
              <a:t>Counting</a:t>
            </a:r>
            <a:r>
              <a:rPr lang="fr-FR" sz="1200" b="1" dirty="0">
                <a:latin typeface="Century Gothic" panose="020B0502020202020204" pitchFamily="34" charset="0"/>
                <a:cs typeface="MV Boli" panose="02000500030200090000" pitchFamily="2" charset="0"/>
              </a:rPr>
              <a:t> points</a:t>
            </a:r>
          </a:p>
          <a:p>
            <a:pPr lvl="2" indent="-457200">
              <a:buClr>
                <a:srgbClr val="FF0000"/>
              </a:buClr>
              <a:buFont typeface="Wingdings" panose="05000000000000000000" pitchFamily="2" charset="2"/>
              <a:buChar char="§"/>
            </a:pPr>
            <a:r>
              <a:rPr lang="fr-FR" sz="1200" kern="0" spc="-60" dirty="0">
                <a:latin typeface="Century Gothic" panose="020B0502020202020204" pitchFamily="34" charset="0"/>
                <a:cs typeface="MV Boli" panose="02000500030200090000" pitchFamily="2" charset="0"/>
              </a:rPr>
              <a:t>Article </a:t>
            </a:r>
            <a:r>
              <a:rPr lang="fr-FR" sz="1200" kern="0" spc="-60" dirty="0" err="1">
                <a:latin typeface="Century Gothic" panose="020B0502020202020204" pitchFamily="34" charset="0"/>
                <a:cs typeface="MV Boli" panose="02000500030200090000" pitchFamily="2" charset="0"/>
              </a:rPr>
              <a:t>with</a:t>
            </a:r>
            <a:r>
              <a:rPr lang="fr-FR" sz="1200" kern="0" spc="-60" dirty="0">
                <a:latin typeface="Century Gothic" panose="020B0502020202020204" pitchFamily="34" charset="0"/>
                <a:cs typeface="MV Boli" panose="02000500030200090000" pitchFamily="2" charset="0"/>
              </a:rPr>
              <a:t> </a:t>
            </a:r>
            <a:r>
              <a:rPr lang="fr-FR" sz="1200" kern="0" spc="-60" dirty="0" err="1">
                <a:latin typeface="Century Gothic" panose="020B0502020202020204" pitchFamily="34" charset="0"/>
                <a:cs typeface="MV Boli" panose="02000500030200090000" pitchFamily="2" charset="0"/>
              </a:rPr>
              <a:t>immediate</a:t>
            </a:r>
            <a:r>
              <a:rPr lang="fr-FR" sz="1200" kern="0" spc="-60" dirty="0">
                <a:latin typeface="Century Gothic" panose="020B0502020202020204" pitchFamily="34" charset="0"/>
                <a:cs typeface="MV Boli" panose="02000500030200090000" pitchFamily="2" charset="0"/>
              </a:rPr>
              <a:t> OA (Gold or bonus "Green OA") : 4 points</a:t>
            </a:r>
          </a:p>
          <a:p>
            <a:pPr lvl="2" indent="-457200">
              <a:buClr>
                <a:srgbClr val="FF0000"/>
              </a:buClr>
              <a:buFont typeface="Wingdings" panose="05000000000000000000" pitchFamily="2" charset="2"/>
              <a:buChar char="§"/>
            </a:pPr>
            <a:r>
              <a:rPr lang="fr-FR" sz="1200" kern="0" spc="-60" dirty="0">
                <a:latin typeface="Century Gothic" panose="020B0502020202020204" pitchFamily="34" charset="0"/>
                <a:cs typeface="MV Boli" panose="02000500030200090000" pitchFamily="2" charset="0"/>
              </a:rPr>
              <a:t>Article </a:t>
            </a:r>
            <a:r>
              <a:rPr lang="fr-FR" sz="1200" kern="0" spc="-60" dirty="0" err="1">
                <a:latin typeface="Century Gothic" panose="020B0502020202020204" pitchFamily="34" charset="0"/>
                <a:cs typeface="MV Boli" panose="02000500030200090000" pitchFamily="2" charset="0"/>
              </a:rPr>
              <a:t>with</a:t>
            </a:r>
            <a:r>
              <a:rPr lang="fr-FR" sz="1200" kern="0" spc="-60" dirty="0">
                <a:latin typeface="Century Gothic" panose="020B0502020202020204" pitchFamily="34" charset="0"/>
                <a:cs typeface="MV Boli" panose="02000500030200090000" pitchFamily="2" charset="0"/>
              </a:rPr>
              <a:t> </a:t>
            </a:r>
            <a:r>
              <a:rPr lang="fr-FR" sz="1200" kern="0" spc="-60" dirty="0" err="1">
                <a:latin typeface="Century Gothic" panose="020B0502020202020204" pitchFamily="34" charset="0"/>
                <a:cs typeface="MV Boli" panose="02000500030200090000" pitchFamily="2" charset="0"/>
              </a:rPr>
              <a:t>delayed</a:t>
            </a:r>
            <a:r>
              <a:rPr lang="fr-FR" sz="1200" kern="0" spc="-60" dirty="0">
                <a:latin typeface="Century Gothic" panose="020B0502020202020204" pitchFamily="34" charset="0"/>
                <a:cs typeface="MV Boli" panose="02000500030200090000" pitchFamily="2" charset="0"/>
              </a:rPr>
              <a:t> OA (6 </a:t>
            </a:r>
            <a:r>
              <a:rPr lang="fr-FR" sz="1200" kern="0" spc="-60" dirty="0" err="1">
                <a:latin typeface="Century Gothic" panose="020B0502020202020204" pitchFamily="34" charset="0"/>
                <a:cs typeface="MV Boli" panose="02000500030200090000" pitchFamily="2" charset="0"/>
              </a:rPr>
              <a:t>months</a:t>
            </a:r>
            <a:r>
              <a:rPr lang="fr-FR" sz="1200" kern="0" spc="-60" dirty="0">
                <a:latin typeface="Century Gothic" panose="020B0502020202020204" pitchFamily="34" charset="0"/>
                <a:cs typeface="MV Boli" panose="02000500030200090000" pitchFamily="2" charset="0"/>
              </a:rPr>
              <a:t>), bonus "Green OA" : 3 points</a:t>
            </a:r>
          </a:p>
          <a:p>
            <a:pPr lvl="2" indent="-457200">
              <a:buClr>
                <a:srgbClr val="FF0000"/>
              </a:buClr>
              <a:buFont typeface="Wingdings" panose="05000000000000000000" pitchFamily="2" charset="2"/>
              <a:buChar char="§"/>
            </a:pPr>
            <a:r>
              <a:rPr lang="fr-FR" sz="1200" kern="0" spc="-60" dirty="0">
                <a:latin typeface="Century Gothic" panose="020B0502020202020204" pitchFamily="34" charset="0"/>
                <a:cs typeface="MV Boli" panose="02000500030200090000" pitchFamily="2" charset="0"/>
              </a:rPr>
              <a:t>Article </a:t>
            </a:r>
            <a:r>
              <a:rPr lang="fr-FR" sz="1200" kern="0" spc="-60" dirty="0" err="1">
                <a:latin typeface="Century Gothic" panose="020B0502020202020204" pitchFamily="34" charset="0"/>
                <a:cs typeface="MV Boli" panose="02000500030200090000" pitchFamily="2" charset="0"/>
              </a:rPr>
              <a:t>with</a:t>
            </a:r>
            <a:r>
              <a:rPr lang="fr-FR" sz="1200" kern="0" spc="-60" dirty="0">
                <a:latin typeface="Century Gothic" panose="020B0502020202020204" pitchFamily="34" charset="0"/>
                <a:cs typeface="MV Boli" panose="02000500030200090000" pitchFamily="2" charset="0"/>
              </a:rPr>
              <a:t> a penalty </a:t>
            </a:r>
            <a:r>
              <a:rPr lang="en-US" sz="1200" kern="0" spc="-60" dirty="0">
                <a:latin typeface="Century Gothic" panose="020B0502020202020204" pitchFamily="34" charset="0"/>
                <a:cs typeface="Arial" panose="020B0604020202020204" pitchFamily="34" charset="0"/>
              </a:rPr>
              <a:t>“Double dipping” </a:t>
            </a:r>
            <a:r>
              <a:rPr lang="fr-FR" sz="1200" kern="0" spc="-60" dirty="0">
                <a:latin typeface="Century Gothic" panose="020B0502020202020204" pitchFamily="34" charset="0"/>
                <a:cs typeface="MV Boli" panose="02000500030200090000" pitchFamily="2" charset="0"/>
              </a:rPr>
              <a:t>: 2 points</a:t>
            </a:r>
          </a:p>
          <a:p>
            <a:pPr lvl="2" indent="-457200">
              <a:buClr>
                <a:srgbClr val="FF0000"/>
              </a:buClr>
              <a:buFont typeface="Wingdings" panose="05000000000000000000" pitchFamily="2" charset="2"/>
              <a:buChar char="§"/>
            </a:pPr>
            <a:r>
              <a:rPr lang="fr-FR" sz="1200" kern="0" spc="-60" dirty="0">
                <a:latin typeface="Century Gothic" panose="020B0502020202020204" pitchFamily="34" charset="0"/>
                <a:cs typeface="MV Boli" panose="02000500030200090000" pitchFamily="2" charset="0"/>
              </a:rPr>
              <a:t>Article </a:t>
            </a:r>
            <a:r>
              <a:rPr lang="fr-FR" sz="1200" kern="0" spc="-60" dirty="0" err="1">
                <a:latin typeface="Century Gothic" panose="020B0502020202020204" pitchFamily="34" charset="0"/>
                <a:cs typeface="MV Boli" panose="02000500030200090000" pitchFamily="2" charset="0"/>
              </a:rPr>
              <a:t>with</a:t>
            </a:r>
            <a:r>
              <a:rPr lang="fr-FR" sz="1200" kern="0" spc="-60" dirty="0">
                <a:latin typeface="Century Gothic" panose="020B0502020202020204" pitchFamily="34" charset="0"/>
                <a:cs typeface="MV Boli" panose="02000500030200090000" pitchFamily="2" charset="0"/>
              </a:rPr>
              <a:t> a penalty "Not compliant"  : 1 point</a:t>
            </a:r>
          </a:p>
          <a:p>
            <a:pPr lvl="2" indent="-457200">
              <a:buClr>
                <a:srgbClr val="FF0000"/>
              </a:buClr>
              <a:buFont typeface="Wingdings" panose="05000000000000000000" pitchFamily="2" charset="2"/>
              <a:buChar char="§"/>
            </a:pPr>
            <a:r>
              <a:rPr lang="en-US" sz="1200" kern="0" spc="-60" dirty="0">
                <a:latin typeface="Century Gothic" panose="020B0502020202020204" pitchFamily="34" charset="0"/>
                <a:cs typeface="MV Boli" panose="02000500030200090000" pitchFamily="2" charset="0"/>
              </a:rPr>
              <a:t>Article lost because of a predatory journal : 0 point</a:t>
            </a:r>
            <a:endParaRPr lang="fr-CH" sz="1200" kern="0" spc="-60" dirty="0">
              <a:latin typeface="Century Gothic" panose="020B0502020202020204" pitchFamily="34" charset="0"/>
              <a:cs typeface="MV Boli" panose="02000500030200090000" pitchFamily="2" charset="0"/>
            </a:endParaRPr>
          </a:p>
          <a:p>
            <a:endParaRPr lang="fr-FR" sz="1600" dirty="0">
              <a:latin typeface="Century Gothic" panose="020B0502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AE589C3C-DE5D-46EF-8366-17A4145CC8B6}"/>
              </a:ext>
            </a:extLst>
          </p:cNvPr>
          <p:cNvSpPr txBox="1"/>
          <p:nvPr/>
        </p:nvSpPr>
        <p:spPr>
          <a:xfrm>
            <a:off x="686781" y="625441"/>
            <a:ext cx="6296455" cy="2677656"/>
          </a:xfrm>
          <a:prstGeom prst="rect">
            <a:avLst/>
          </a:prstGeom>
          <a:noFill/>
        </p:spPr>
        <p:txBody>
          <a:bodyPr wrap="square" rtlCol="0">
            <a:spAutoFit/>
          </a:bodyPr>
          <a:lstStyle/>
          <a:p>
            <a:r>
              <a:rPr lang="en-US" sz="1200" i="1" dirty="0">
                <a:latin typeface="Century Gothic" panose="020B0502020202020204" pitchFamily="34" charset="0"/>
                <a:cs typeface="Arial" panose="020B0604020202020204" pitchFamily="34" charset="0"/>
              </a:rPr>
              <a:t>How not to get lost in the quest to publish an Open Access article?</a:t>
            </a:r>
          </a:p>
          <a:p>
            <a:r>
              <a:rPr lang="en-US" sz="1200" i="1" dirty="0">
                <a:latin typeface="Century Gothic" panose="020B0502020202020204" pitchFamily="34" charset="0"/>
                <a:cs typeface="Arial" panose="020B0604020202020204" pitchFamily="34" charset="0"/>
              </a:rPr>
              <a:t>This game focuses on how a researcher can make their publication compliant with the Open Access requirements of their institution and funders. </a:t>
            </a:r>
          </a:p>
          <a:p>
            <a:endParaRPr lang="en-US" sz="1200" i="1" dirty="0">
              <a:latin typeface="Century Gothic" panose="020B0502020202020204" pitchFamily="34" charset="0"/>
              <a:cs typeface="Arial" panose="020B0604020202020204" pitchFamily="34" charset="0"/>
            </a:endParaRPr>
          </a:p>
          <a:p>
            <a:r>
              <a:rPr lang="en-US" sz="1200" i="1" dirty="0">
                <a:latin typeface="Century Gothic" panose="020B0502020202020204" pitchFamily="34" charset="0"/>
                <a:cs typeface="Arial" panose="020B0604020202020204" pitchFamily="34" charset="0"/>
              </a:rPr>
              <a:t>To be compliant today, a researcher should try to choose full Gold, Diamond, and Hybrid OA journals included in transformative agreements, or negotiate as much as possible an acceptable embargo to self-archive a version of their article in their institutional repository. </a:t>
            </a:r>
            <a:r>
              <a:rPr lang="en-US" sz="1200" i="1" dirty="0" err="1">
                <a:latin typeface="Century Gothic" panose="020B0502020202020204" pitchFamily="34" charset="0"/>
                <a:cs typeface="Arial" panose="020B0604020202020204" pitchFamily="34" charset="0"/>
              </a:rPr>
              <a:t>S.He</a:t>
            </a:r>
            <a:r>
              <a:rPr lang="en-US" sz="1200" i="1" dirty="0">
                <a:latin typeface="Century Gothic" panose="020B0502020202020204" pitchFamily="34" charset="0"/>
                <a:cs typeface="Arial" panose="020B0604020202020204" pitchFamily="34" charset="0"/>
              </a:rPr>
              <a:t> must also be attentive about predatory journals and be aware of the double dipping question.</a:t>
            </a:r>
          </a:p>
          <a:p>
            <a:endParaRPr lang="en-US" sz="1200" i="1" dirty="0">
              <a:latin typeface="Century Gothic" panose="020B0502020202020204" pitchFamily="34" charset="0"/>
              <a:cs typeface="Arial" panose="020B0604020202020204" pitchFamily="34" charset="0"/>
            </a:endParaRPr>
          </a:p>
          <a:p>
            <a:r>
              <a:rPr lang="en-US" sz="1200" i="1" dirty="0">
                <a:latin typeface="Century Gothic" panose="020B0502020202020204" pitchFamily="34" charset="0"/>
                <a:cs typeface="Arial" panose="020B0604020202020204" pitchFamily="34" charset="0"/>
              </a:rPr>
              <a:t>This game explores the different ways – the “colors” of Open Access – to achieve this compliance goal and aims to reflect as closely as possible the reality of journals’ conditions, and the landscape of financial support possibilities, between transformative agreements and dedicated library funds.</a:t>
            </a:r>
          </a:p>
        </p:txBody>
      </p:sp>
      <p:sp>
        <p:nvSpPr>
          <p:cNvPr id="20" name="ZoneTexte 19">
            <a:extLst>
              <a:ext uri="{FF2B5EF4-FFF2-40B4-BE49-F238E27FC236}">
                <a16:creationId xmlns:a16="http://schemas.microsoft.com/office/drawing/2014/main" id="{B162454E-C1F8-4A9C-8142-CA89FA61E3F0}"/>
              </a:ext>
            </a:extLst>
          </p:cNvPr>
          <p:cNvSpPr txBox="1"/>
          <p:nvPr/>
        </p:nvSpPr>
        <p:spPr>
          <a:xfrm>
            <a:off x="8136115" y="564622"/>
            <a:ext cx="6475597" cy="9202519"/>
          </a:xfrm>
          <a:prstGeom prst="rect">
            <a:avLst/>
          </a:prstGeom>
          <a:noFill/>
        </p:spPr>
        <p:txBody>
          <a:bodyPr wrap="square" rtlCol="0">
            <a:spAutoFit/>
          </a:bodyPr>
          <a:lstStyle/>
          <a:p>
            <a:pPr>
              <a:spcAft>
                <a:spcPts val="600"/>
              </a:spcAft>
            </a:pPr>
            <a:r>
              <a:rPr lang="fr-FR" b="1" dirty="0" err="1">
                <a:latin typeface="Century Gothic" panose="020B0502020202020204" pitchFamily="34" charset="0"/>
                <a:cs typeface="Arial" panose="020B0604020202020204" pitchFamily="34" charset="0"/>
              </a:rPr>
              <a:t>Material</a:t>
            </a:r>
            <a:endParaRPr lang="fr-FR" b="1" dirty="0">
              <a:latin typeface="Century Gothic" panose="020B0502020202020204" pitchFamily="34" charset="0"/>
              <a:cs typeface="Arial" panose="020B0604020202020204" pitchFamily="34" charset="0"/>
            </a:endParaRPr>
          </a:p>
          <a:p>
            <a:pPr>
              <a:spcAft>
                <a:spcPts val="600"/>
              </a:spcAft>
            </a:pPr>
            <a:endParaRPr lang="fr-FR" b="1" dirty="0">
              <a:latin typeface="Century Gothic" panose="020B0502020202020204" pitchFamily="34" charset="0"/>
              <a:cs typeface="Arial" panose="020B0604020202020204" pitchFamily="34" charset="0"/>
            </a:endParaRPr>
          </a:p>
          <a:p>
            <a:pPr marL="0" lvl="1">
              <a:buClr>
                <a:srgbClr val="FF0000"/>
              </a:buClr>
            </a:pPr>
            <a:r>
              <a:rPr lang="fr-FR" sz="1400" kern="0" spc="-60" dirty="0">
                <a:latin typeface="Century Gothic" panose="020B0502020202020204" pitchFamily="34" charset="0"/>
                <a:cs typeface="Arial" panose="020B0604020202020204" pitchFamily="34" charset="0"/>
              </a:rPr>
              <a:t>				Your </a:t>
            </a:r>
            <a:r>
              <a:rPr lang="fr-FR" sz="1400" b="1" kern="0" spc="-60" dirty="0">
                <a:latin typeface="Century Gothic" panose="020B0502020202020204" pitchFamily="34" charset="0"/>
                <a:cs typeface="Arial" panose="020B0604020202020204" pitchFamily="34" charset="0"/>
              </a:rPr>
              <a:t>4 article cards face down</a:t>
            </a:r>
          </a:p>
          <a:p>
            <a:pPr marL="285750" lvl="1" indent="-285750">
              <a:buClr>
                <a:srgbClr val="FF0000"/>
              </a:buClr>
              <a:buFont typeface="Wingdings" panose="05000000000000000000" pitchFamily="2" charset="2"/>
              <a:buChar char="§"/>
            </a:pPr>
            <a:endParaRPr lang="fr-FR" sz="1400" kern="0" spc="-60" dirty="0">
              <a:latin typeface="Century Gothic" panose="020B0502020202020204" pitchFamily="34" charset="0"/>
              <a:cs typeface="Arial" panose="020B0604020202020204" pitchFamily="34" charset="0"/>
            </a:endParaRPr>
          </a:p>
          <a:p>
            <a:pPr marL="285750" lvl="1" indent="-285750">
              <a:buClr>
                <a:srgbClr val="FF0000"/>
              </a:buClr>
              <a:buFont typeface="Wingdings" panose="05000000000000000000" pitchFamily="2" charset="2"/>
              <a:buChar char="§"/>
            </a:pPr>
            <a:endParaRPr lang="fr-FR" sz="1400" kern="0" spc="-60" dirty="0">
              <a:latin typeface="Century Gothic" panose="020B0502020202020204" pitchFamily="34" charset="0"/>
              <a:cs typeface="Arial" panose="020B0604020202020204" pitchFamily="34" charset="0"/>
            </a:endParaRPr>
          </a:p>
          <a:p>
            <a:pPr marL="0" lvl="1">
              <a:buClr>
                <a:srgbClr val="FF0000"/>
              </a:buClr>
            </a:pPr>
            <a:r>
              <a:rPr lang="fr-FR" sz="1400" kern="0" spc="-60" dirty="0">
                <a:latin typeface="Century Gothic" panose="020B0502020202020204" pitchFamily="34" charset="0"/>
                <a:cs typeface="Arial" panose="020B0604020202020204" pitchFamily="34" charset="0"/>
              </a:rPr>
              <a:t>				A budget </a:t>
            </a:r>
            <a:r>
              <a:rPr lang="fr-FR" sz="1400" kern="0" spc="-60" dirty="0" err="1">
                <a:latin typeface="Century Gothic" panose="020B0502020202020204" pitchFamily="34" charset="0"/>
                <a:cs typeface="Arial" panose="020B0604020202020204" pitchFamily="34" charset="0"/>
              </a:rPr>
              <a:t>from</a:t>
            </a:r>
            <a:r>
              <a:rPr lang="fr-FR" sz="1400" kern="0" spc="-60" dirty="0">
                <a:latin typeface="Century Gothic" panose="020B0502020202020204" pitchFamily="34" charset="0"/>
                <a:cs typeface="Arial" panose="020B0604020202020204" pitchFamily="34" charset="0"/>
              </a:rPr>
              <a:t> </a:t>
            </a:r>
            <a:r>
              <a:rPr lang="fr-FR" sz="1400" kern="0" spc="-60" dirty="0" err="1">
                <a:latin typeface="Century Gothic" panose="020B0502020202020204" pitchFamily="34" charset="0"/>
                <a:cs typeface="Arial" panose="020B0604020202020204" pitchFamily="34" charset="0"/>
              </a:rPr>
              <a:t>different</a:t>
            </a:r>
            <a:r>
              <a:rPr lang="fr-FR" sz="1400" kern="0" spc="-60" dirty="0">
                <a:latin typeface="Century Gothic" panose="020B0502020202020204" pitchFamily="34" charset="0"/>
                <a:cs typeface="Arial" panose="020B0604020202020204" pitchFamily="34" charset="0"/>
              </a:rPr>
              <a:t> </a:t>
            </a:r>
            <a:r>
              <a:rPr lang="fr-FR" sz="1400" kern="0" spc="-60" dirty="0" err="1">
                <a:latin typeface="Century Gothic" panose="020B0502020202020204" pitchFamily="34" charset="0"/>
                <a:cs typeface="Arial" panose="020B0604020202020204" pitchFamily="34" charset="0"/>
              </a:rPr>
              <a:t>funders</a:t>
            </a:r>
            <a:r>
              <a:rPr lang="fr-FR" sz="1400" kern="0" spc="-60" dirty="0">
                <a:latin typeface="Century Gothic" panose="020B0502020202020204" pitchFamily="34" charset="0"/>
                <a:cs typeface="Arial" panose="020B0604020202020204" pitchFamily="34" charset="0"/>
              </a:rPr>
              <a:t> </a:t>
            </a:r>
            <a:r>
              <a:rPr lang="fr-FR" sz="1400" kern="0" spc="-60" dirty="0" err="1">
                <a:latin typeface="Century Gothic" panose="020B0502020202020204" pitchFamily="34" charset="0"/>
                <a:cs typeface="Arial" panose="020B0604020202020204" pitchFamily="34" charset="0"/>
              </a:rPr>
              <a:t>with</a:t>
            </a:r>
            <a:r>
              <a:rPr lang="fr-FR" sz="1400" kern="0" spc="-60" dirty="0">
                <a:latin typeface="Century Gothic" panose="020B0502020202020204" pitchFamily="34" charset="0"/>
                <a:cs typeface="Arial" panose="020B0604020202020204" pitchFamily="34" charset="0"/>
              </a:rPr>
              <a:t> </a:t>
            </a:r>
            <a:r>
              <a:rPr lang="fr-FR" sz="1400" kern="0" spc="-60" dirty="0" err="1">
                <a:latin typeface="Century Gothic" panose="020B0502020202020204" pitchFamily="34" charset="0"/>
                <a:cs typeface="Arial" panose="020B0604020202020204" pitchFamily="34" charset="0"/>
              </a:rPr>
              <a:t>their</a:t>
            </a:r>
            <a:r>
              <a:rPr lang="fr-FR" sz="1400" kern="0" spc="-60" dirty="0">
                <a:latin typeface="Century Gothic" panose="020B0502020202020204" pitchFamily="34" charset="0"/>
                <a:cs typeface="Arial" panose="020B0604020202020204" pitchFamily="34" charset="0"/>
              </a:rPr>
              <a:t> OA</a:t>
            </a:r>
            <a:br>
              <a:rPr lang="fr-FR" sz="1400" kern="0" spc="-60" dirty="0">
                <a:latin typeface="Century Gothic" panose="020B0502020202020204" pitchFamily="34" charset="0"/>
                <a:cs typeface="Arial" panose="020B0604020202020204" pitchFamily="34" charset="0"/>
              </a:rPr>
            </a:br>
            <a:r>
              <a:rPr lang="fr-FR" sz="1400" kern="0" spc="-60" dirty="0">
                <a:latin typeface="Century Gothic" panose="020B0502020202020204" pitchFamily="34" charset="0"/>
                <a:cs typeface="Arial" panose="020B0604020202020204" pitchFamily="34" charset="0"/>
              </a:rPr>
              <a:t>				</a:t>
            </a:r>
            <a:r>
              <a:rPr lang="fr-FR" sz="1400" kern="0" spc="-60" dirty="0" err="1">
                <a:latin typeface="Century Gothic" panose="020B0502020202020204" pitchFamily="34" charset="0"/>
                <a:cs typeface="Arial" panose="020B0604020202020204" pitchFamily="34" charset="0"/>
              </a:rPr>
              <a:t>requirements</a:t>
            </a:r>
            <a:r>
              <a:rPr lang="fr-FR" sz="1400" kern="0" spc="-60" dirty="0">
                <a:latin typeface="Century Gothic" panose="020B0502020202020204" pitchFamily="34" charset="0"/>
                <a:cs typeface="Arial" panose="020B0604020202020204" pitchFamily="34" charset="0"/>
              </a:rPr>
              <a:t> </a:t>
            </a:r>
            <a:r>
              <a:rPr lang="en-US" sz="1400" kern="0" spc="-60" dirty="0">
                <a:latin typeface="Century Gothic" panose="020B0502020202020204" pitchFamily="34" charset="0"/>
                <a:cs typeface="Arial" panose="020B0604020202020204" pitchFamily="34" charset="0"/>
              </a:rPr>
              <a:t>to use their money to pay for an APC</a:t>
            </a:r>
          </a:p>
          <a:p>
            <a:pPr marL="285750" lvl="1" indent="-285750">
              <a:buClr>
                <a:srgbClr val="FF0000"/>
              </a:buClr>
              <a:buFont typeface="Wingdings" panose="05000000000000000000" pitchFamily="2" charset="2"/>
              <a:buChar char="§"/>
            </a:pPr>
            <a:endParaRPr lang="fr-FR" sz="1400" kern="0" spc="-60" dirty="0">
              <a:latin typeface="Century Gothic" panose="020B0502020202020204" pitchFamily="34" charset="0"/>
              <a:cs typeface="Arial" panose="020B0604020202020204" pitchFamily="34" charset="0"/>
            </a:endParaRPr>
          </a:p>
          <a:p>
            <a:pPr marL="285750" lvl="1" indent="-285750">
              <a:buClr>
                <a:srgbClr val="FF0000"/>
              </a:buClr>
              <a:buFont typeface="Wingdings" panose="05000000000000000000" pitchFamily="2" charset="2"/>
              <a:buChar char="§"/>
            </a:pPr>
            <a:endParaRPr lang="fr-FR" sz="1400" kern="0" spc="-60" dirty="0">
              <a:latin typeface="Century Gothic" panose="020B0502020202020204" pitchFamily="34" charset="0"/>
              <a:cs typeface="Arial" panose="020B0604020202020204" pitchFamily="34" charset="0"/>
            </a:endParaRPr>
          </a:p>
          <a:p>
            <a:pPr marL="0" lvl="1">
              <a:buClr>
                <a:srgbClr val="FF0000"/>
              </a:buClr>
            </a:pPr>
            <a:r>
              <a:rPr lang="fr-FR" sz="1400" kern="0" spc="-60" dirty="0">
                <a:latin typeface="Century Gothic" panose="020B0502020202020204" pitchFamily="34" charset="0"/>
                <a:cs typeface="Arial" panose="020B0604020202020204" pitchFamily="34" charset="0"/>
              </a:rPr>
              <a:t>				Your own budget</a:t>
            </a:r>
          </a:p>
          <a:p>
            <a:pPr marL="0" lvl="1">
              <a:buClr>
                <a:srgbClr val="FF0000"/>
              </a:buClr>
            </a:pPr>
            <a:endParaRPr lang="fr-FR" sz="1400" kern="0" spc="-60" dirty="0">
              <a:latin typeface="Century Gothic" panose="020B0502020202020204" pitchFamily="34" charset="0"/>
              <a:cs typeface="Arial" panose="020B0604020202020204" pitchFamily="34" charset="0"/>
            </a:endParaRPr>
          </a:p>
          <a:p>
            <a:pPr marL="0" lvl="1">
              <a:buClr>
                <a:srgbClr val="FF0000"/>
              </a:buClr>
            </a:pPr>
            <a:endParaRPr lang="fr-FR" sz="1400" kern="0" spc="-60" dirty="0">
              <a:latin typeface="Century Gothic" panose="020B0502020202020204" pitchFamily="34" charset="0"/>
              <a:cs typeface="Arial" panose="020B0604020202020204" pitchFamily="34" charset="0"/>
            </a:endParaRPr>
          </a:p>
          <a:p>
            <a:pPr marL="0" lvl="1">
              <a:buClr>
                <a:srgbClr val="FF0000"/>
              </a:buClr>
            </a:pPr>
            <a:r>
              <a:rPr lang="fr-FR" sz="1400" kern="0" spc="-60" dirty="0">
                <a:latin typeface="Century Gothic" panose="020B0502020202020204" pitchFamily="34" charset="0"/>
                <a:cs typeface="Arial" panose="020B0604020202020204" pitchFamily="34" charset="0"/>
              </a:rPr>
              <a:t>				An institutional OA policy to follow </a:t>
            </a:r>
            <a:r>
              <a:rPr lang="fr-FR" sz="1400" kern="0" spc="-60" dirty="0" err="1">
                <a:latin typeface="Century Gothic" panose="020B0502020202020204" pitchFamily="34" charset="0"/>
                <a:cs typeface="Arial" panose="020B0604020202020204" pitchFamily="34" charset="0"/>
              </a:rPr>
              <a:t>when</a:t>
            </a:r>
            <a:br>
              <a:rPr lang="fr-FR" sz="1400" kern="0" spc="-60" dirty="0">
                <a:latin typeface="Century Gothic" panose="020B0502020202020204" pitchFamily="34" charset="0"/>
                <a:cs typeface="Arial" panose="020B0604020202020204" pitchFamily="34" charset="0"/>
              </a:rPr>
            </a:br>
            <a:r>
              <a:rPr lang="fr-FR" sz="1400" kern="0" spc="-60" dirty="0">
                <a:latin typeface="Century Gothic" panose="020B0502020202020204" pitchFamily="34" charset="0"/>
                <a:cs typeface="Arial" panose="020B0604020202020204" pitchFamily="34" charset="0"/>
              </a:rPr>
              <a:t>				</a:t>
            </a:r>
            <a:r>
              <a:rPr lang="fr-FR" sz="1400" kern="0" spc="-60" dirty="0" err="1">
                <a:latin typeface="Century Gothic" panose="020B0502020202020204" pitchFamily="34" charset="0"/>
                <a:cs typeface="Arial" panose="020B0604020202020204" pitchFamily="34" charset="0"/>
              </a:rPr>
              <a:t>you</a:t>
            </a:r>
            <a:r>
              <a:rPr lang="fr-FR" sz="1400" kern="0" spc="-60" dirty="0">
                <a:latin typeface="Century Gothic" panose="020B0502020202020204" pitchFamily="34" charset="0"/>
                <a:cs typeface="Arial" panose="020B0604020202020204" pitchFamily="34" charset="0"/>
              </a:rPr>
              <a:t> do not have a funder for an article</a:t>
            </a:r>
          </a:p>
          <a:p>
            <a:pPr marL="285750" lvl="1" indent="-285750">
              <a:buClr>
                <a:srgbClr val="FF0000"/>
              </a:buClr>
              <a:buFont typeface="Wingdings" panose="05000000000000000000" pitchFamily="2" charset="2"/>
              <a:buChar char="§"/>
            </a:pPr>
            <a:endParaRPr lang="fr-FR" sz="1400" kern="0" spc="-60" dirty="0">
              <a:latin typeface="Century Gothic" panose="020B0502020202020204" pitchFamily="34" charset="0"/>
              <a:cs typeface="Arial" panose="020B0604020202020204" pitchFamily="34" charset="0"/>
            </a:endParaRPr>
          </a:p>
          <a:p>
            <a:pPr marL="0" lvl="1"/>
            <a:endParaRPr lang="en-US" sz="1400" kern="0" spc="-60" dirty="0">
              <a:latin typeface="Century Gothic" panose="020B0502020202020204" pitchFamily="34" charset="0"/>
              <a:cs typeface="Arial" panose="020B0604020202020204" pitchFamily="34" charset="0"/>
            </a:endParaRPr>
          </a:p>
          <a:p>
            <a:pPr marL="0" lvl="1"/>
            <a:r>
              <a:rPr lang="en-US" sz="1400" b="1" kern="0" spc="-60" dirty="0">
                <a:latin typeface="Century Gothic" panose="020B0502020202020204" pitchFamily="34" charset="0"/>
                <a:cs typeface="Arial" panose="020B0604020202020204" pitchFamily="34" charset="0"/>
              </a:rPr>
              <a:t>In the centre of the game</a:t>
            </a:r>
          </a:p>
          <a:p>
            <a:pPr marL="0" lvl="1"/>
            <a:endParaRPr lang="fr-FR" sz="1400" kern="0" spc="-60" dirty="0">
              <a:latin typeface="Century Gothic" panose="020B0502020202020204" pitchFamily="34" charset="0"/>
              <a:cs typeface="Arial" panose="020B0604020202020204" pitchFamily="34" charset="0"/>
            </a:endParaRPr>
          </a:p>
          <a:p>
            <a:pPr marL="0" lvl="1">
              <a:buClr>
                <a:srgbClr val="FF0000"/>
              </a:buClr>
            </a:pPr>
            <a:r>
              <a:rPr lang="fr-FR" sz="1400" kern="0" spc="-60" dirty="0">
                <a:latin typeface="Century Gothic" panose="020B0502020202020204" pitchFamily="34" charset="0"/>
                <a:cs typeface="Arial" panose="020B0604020202020204" pitchFamily="34" charset="0"/>
              </a:rPr>
              <a:t>				Journal cards with publishers’ OA conditions (APC and 				Green OA conditions)</a:t>
            </a:r>
            <a:r>
              <a:rPr lang="en-US" sz="1400" kern="0" spc="-60" dirty="0">
                <a:latin typeface="Century Gothic" panose="020B0502020202020204" pitchFamily="34" charset="0"/>
                <a:cs typeface="Arial" panose="020B0604020202020204" pitchFamily="34" charset="0"/>
              </a:rPr>
              <a:t> + the degree of difficulty of the 				negotiation for the Green OA, a minimum dice roll. </a:t>
            </a:r>
            <a:r>
              <a:rPr lang="en-US" sz="1400" b="1" kern="0" spc="-60" dirty="0">
                <a:latin typeface="Century Gothic" panose="020B0502020202020204" pitchFamily="34" charset="0"/>
                <a:cs typeface="Arial" panose="020B0604020202020204" pitchFamily="34" charset="0"/>
              </a:rPr>
              <a:t>The 				journals may be of 5 types: Traditional; Hybrid OA; Hybrid 				OA within a national agreement; Gold OA; Diamond OA</a:t>
            </a:r>
          </a:p>
          <a:p>
            <a:pPr marL="285750" lvl="1" indent="-285750">
              <a:buClr>
                <a:srgbClr val="FF0000"/>
              </a:buClr>
              <a:buFont typeface="Wingdings" panose="05000000000000000000" pitchFamily="2" charset="2"/>
              <a:buChar char="§"/>
            </a:pPr>
            <a:endParaRPr lang="en-US" sz="1400" b="1" kern="0" spc="-60" dirty="0">
              <a:latin typeface="Century Gothic" panose="020B0502020202020204" pitchFamily="34" charset="0"/>
              <a:cs typeface="Arial" panose="020B0604020202020204" pitchFamily="34" charset="0"/>
            </a:endParaRPr>
          </a:p>
          <a:p>
            <a:pPr marL="285750" lvl="1" indent="-285750">
              <a:buClr>
                <a:srgbClr val="FF0000"/>
              </a:buClr>
              <a:buFont typeface="Wingdings" panose="05000000000000000000" pitchFamily="2" charset="2"/>
              <a:buChar char="§"/>
            </a:pPr>
            <a:endParaRPr lang="en-US" sz="1400" b="1" kern="0" spc="-60" dirty="0">
              <a:latin typeface="Century Gothic" panose="020B0502020202020204" pitchFamily="34" charset="0"/>
              <a:cs typeface="Arial" panose="020B0604020202020204" pitchFamily="34" charset="0"/>
            </a:endParaRPr>
          </a:p>
          <a:p>
            <a:pPr marL="457200" lvl="2">
              <a:buClr>
                <a:srgbClr val="FF0000"/>
              </a:buClr>
            </a:pPr>
            <a:r>
              <a:rPr lang="en-US" sz="1400" kern="0" spc="-60" dirty="0">
                <a:latin typeface="Century Gothic" panose="020B0502020202020204" pitchFamily="34" charset="0"/>
                <a:cs typeface="Arial" panose="020B0604020202020204" pitchFamily="34" charset="0"/>
              </a:rPr>
              <a:t>			APC tokens (budget) available as part of national 				agreements</a:t>
            </a:r>
          </a:p>
          <a:p>
            <a:pPr marL="285750" lvl="1" indent="-285750">
              <a:buClr>
                <a:srgbClr val="FF0000"/>
              </a:buClr>
              <a:buFont typeface="Wingdings" panose="05000000000000000000" pitchFamily="2" charset="2"/>
              <a:buChar char="§"/>
            </a:pPr>
            <a:endParaRPr lang="en-US" sz="1400" kern="0" spc="-60" dirty="0">
              <a:latin typeface="Century Gothic" panose="020B0502020202020204" pitchFamily="34" charset="0"/>
              <a:cs typeface="Arial" panose="020B0604020202020204" pitchFamily="34" charset="0"/>
            </a:endParaRPr>
          </a:p>
          <a:p>
            <a:pPr marL="285750" lvl="1" indent="-285750">
              <a:buClr>
                <a:srgbClr val="FF0000"/>
              </a:buClr>
              <a:buFont typeface="Wingdings" panose="05000000000000000000" pitchFamily="2" charset="2"/>
              <a:buChar char="§"/>
            </a:pPr>
            <a:endParaRPr lang="en-US" sz="1400" kern="0" spc="-60" dirty="0">
              <a:latin typeface="Century Gothic" panose="020B0502020202020204" pitchFamily="34" charset="0"/>
              <a:cs typeface="Arial" panose="020B0604020202020204" pitchFamily="34" charset="0"/>
            </a:endParaRPr>
          </a:p>
          <a:p>
            <a:pPr marL="0" lvl="1">
              <a:buClr>
                <a:srgbClr val="FF0000"/>
              </a:buClr>
            </a:pPr>
            <a:r>
              <a:rPr lang="en-US" sz="1400" kern="0" spc="-60" dirty="0">
                <a:latin typeface="Century Gothic" panose="020B0502020202020204" pitchFamily="34" charset="0"/>
                <a:cs typeface="Arial" panose="020B0604020202020204" pitchFamily="34" charset="0"/>
              </a:rPr>
              <a:t>				APC tokens (budget) available as part of your library’s 				fund</a:t>
            </a:r>
          </a:p>
          <a:p>
            <a:pPr marL="285750" lvl="1" indent="-285750">
              <a:buClr>
                <a:srgbClr val="FF0000"/>
              </a:buClr>
              <a:buFont typeface="Wingdings" panose="05000000000000000000" pitchFamily="2" charset="2"/>
              <a:buChar char="§"/>
            </a:pPr>
            <a:endParaRPr lang="en-US" sz="1400" kern="0" spc="-60" dirty="0">
              <a:latin typeface="Century Gothic" panose="020B0502020202020204" pitchFamily="34" charset="0"/>
              <a:cs typeface="Arial" panose="020B0604020202020204" pitchFamily="34" charset="0"/>
            </a:endParaRPr>
          </a:p>
          <a:p>
            <a:pPr marL="285750" lvl="1" indent="-285750">
              <a:buClr>
                <a:srgbClr val="FF0000"/>
              </a:buClr>
              <a:buFont typeface="Wingdings" panose="05000000000000000000" pitchFamily="2" charset="2"/>
              <a:buChar char="§"/>
            </a:pPr>
            <a:endParaRPr lang="en-US" sz="1400" kern="0" spc="-60" dirty="0">
              <a:latin typeface="Century Gothic" panose="020B0502020202020204" pitchFamily="34" charset="0"/>
              <a:cs typeface="Arial" panose="020B0604020202020204" pitchFamily="34" charset="0"/>
            </a:endParaRPr>
          </a:p>
          <a:p>
            <a:pPr marL="0" lvl="1">
              <a:buClr>
                <a:srgbClr val="FF0000"/>
              </a:buClr>
            </a:pPr>
            <a:r>
              <a:rPr lang="en-US" sz="1400" kern="0" spc="-60" dirty="0">
                <a:latin typeface="Century Gothic" panose="020B0502020202020204" pitchFamily="34" charset="0"/>
                <a:cs typeface="Arial" panose="020B0604020202020204" pitchFamily="34" charset="0"/>
              </a:rPr>
              <a:t>				Bonus “Green OA compliance negotiated”</a:t>
            </a:r>
          </a:p>
          <a:p>
            <a:pPr marL="285750" lvl="1" indent="-285750">
              <a:buClr>
                <a:srgbClr val="FF0000"/>
              </a:buClr>
              <a:buFont typeface="Wingdings" panose="05000000000000000000" pitchFamily="2" charset="2"/>
              <a:buChar char="§"/>
            </a:pPr>
            <a:endParaRPr lang="en-US" sz="1400" kern="0" spc="-60" dirty="0">
              <a:latin typeface="Century Gothic" panose="020B0502020202020204" pitchFamily="34" charset="0"/>
              <a:cs typeface="Arial" panose="020B0604020202020204" pitchFamily="34" charset="0"/>
            </a:endParaRPr>
          </a:p>
          <a:p>
            <a:pPr marL="285750" lvl="1" indent="-285750">
              <a:buClr>
                <a:srgbClr val="FF0000"/>
              </a:buClr>
              <a:buFont typeface="Wingdings" panose="05000000000000000000" pitchFamily="2" charset="2"/>
              <a:buChar char="§"/>
            </a:pPr>
            <a:endParaRPr lang="en-US" sz="1400" kern="0" spc="-60" dirty="0">
              <a:latin typeface="Century Gothic" panose="020B0502020202020204" pitchFamily="34" charset="0"/>
              <a:cs typeface="Arial" panose="020B0604020202020204" pitchFamily="34" charset="0"/>
            </a:endParaRPr>
          </a:p>
          <a:p>
            <a:pPr marL="0" lvl="1">
              <a:buClr>
                <a:srgbClr val="FF0000"/>
              </a:buClr>
            </a:pPr>
            <a:r>
              <a:rPr lang="en-US" sz="1400" kern="0" spc="-60" dirty="0">
                <a:latin typeface="Century Gothic" panose="020B0502020202020204" pitchFamily="34" charset="0"/>
                <a:cs typeface="Arial" panose="020B0604020202020204" pitchFamily="34" charset="0"/>
              </a:rPr>
              <a:t>				Penalty “Double dipping”</a:t>
            </a:r>
          </a:p>
          <a:p>
            <a:pPr marL="0" lvl="1">
              <a:buClr>
                <a:srgbClr val="FF0000"/>
              </a:buClr>
            </a:pPr>
            <a:r>
              <a:rPr lang="en-US" sz="1400" kern="0" spc="-60" dirty="0">
                <a:latin typeface="Century Gothic" panose="020B0502020202020204" pitchFamily="34" charset="0"/>
                <a:cs typeface="Arial" panose="020B0604020202020204" pitchFamily="34" charset="0"/>
              </a:rPr>
              <a:t>				Penalty “Not compliant to OA policies”</a:t>
            </a:r>
          </a:p>
          <a:p>
            <a:pPr marL="285750" lvl="1" indent="-285750">
              <a:buClr>
                <a:srgbClr val="FF0000"/>
              </a:buClr>
              <a:buFont typeface="Wingdings" panose="05000000000000000000" pitchFamily="2" charset="2"/>
              <a:buChar char="§"/>
            </a:pPr>
            <a:endParaRPr lang="en-US" sz="1400" kern="0" spc="-60" dirty="0">
              <a:latin typeface="Century Gothic" panose="020B0502020202020204" pitchFamily="34" charset="0"/>
              <a:cs typeface="Arial" panose="020B0604020202020204" pitchFamily="34" charset="0"/>
            </a:endParaRPr>
          </a:p>
          <a:p>
            <a:pPr marL="285750" lvl="1" indent="-285750">
              <a:buClr>
                <a:srgbClr val="FF0000"/>
              </a:buClr>
              <a:buFont typeface="Wingdings" panose="05000000000000000000" pitchFamily="2" charset="2"/>
              <a:buChar char="§"/>
            </a:pPr>
            <a:endParaRPr lang="en-US" sz="1400" kern="0" spc="-60" dirty="0">
              <a:latin typeface="Century Gothic" panose="020B0502020202020204" pitchFamily="34" charset="0"/>
              <a:cs typeface="Arial" panose="020B0604020202020204" pitchFamily="34" charset="0"/>
            </a:endParaRPr>
          </a:p>
          <a:p>
            <a:pPr marL="0" lvl="1">
              <a:buClr>
                <a:srgbClr val="FF0000"/>
              </a:buClr>
            </a:pPr>
            <a:r>
              <a:rPr lang="en-US" sz="1400" kern="0" spc="-60" dirty="0">
                <a:latin typeface="Century Gothic" panose="020B0502020202020204" pitchFamily="34" charset="0"/>
                <a:cs typeface="Arial" panose="020B0604020202020204" pitchFamily="34" charset="0"/>
              </a:rPr>
              <a:t>				Joker “Change the journal”</a:t>
            </a:r>
          </a:p>
        </p:txBody>
      </p:sp>
      <p:pic>
        <p:nvPicPr>
          <p:cNvPr id="23" name="Image 22">
            <a:extLst>
              <a:ext uri="{FF2B5EF4-FFF2-40B4-BE49-F238E27FC236}">
                <a16:creationId xmlns:a16="http://schemas.microsoft.com/office/drawing/2014/main" id="{2E0EC31E-FCB0-4B6C-B1BE-E46CC92968C1}"/>
              </a:ext>
            </a:extLst>
          </p:cNvPr>
          <p:cNvPicPr>
            <a:picLocks noChangeAspect="1"/>
          </p:cNvPicPr>
          <p:nvPr/>
        </p:nvPicPr>
        <p:blipFill>
          <a:blip r:embed="rId2"/>
          <a:stretch>
            <a:fillRect/>
          </a:stretch>
        </p:blipFill>
        <p:spPr>
          <a:xfrm rot="21227924">
            <a:off x="9423710" y="1051275"/>
            <a:ext cx="452297" cy="653725"/>
          </a:xfrm>
          <a:prstGeom prst="rect">
            <a:avLst/>
          </a:prstGeom>
        </p:spPr>
      </p:pic>
      <p:pic>
        <p:nvPicPr>
          <p:cNvPr id="24" name="Image 23">
            <a:extLst>
              <a:ext uri="{FF2B5EF4-FFF2-40B4-BE49-F238E27FC236}">
                <a16:creationId xmlns:a16="http://schemas.microsoft.com/office/drawing/2014/main" id="{47B9CAAE-E0CA-440B-B0B8-D7DF93DC1D0D}"/>
              </a:ext>
            </a:extLst>
          </p:cNvPr>
          <p:cNvPicPr>
            <a:picLocks noChangeAspect="1"/>
          </p:cNvPicPr>
          <p:nvPr/>
        </p:nvPicPr>
        <p:blipFill>
          <a:blip r:embed="rId3"/>
          <a:stretch>
            <a:fillRect/>
          </a:stretch>
        </p:blipFill>
        <p:spPr>
          <a:xfrm>
            <a:off x="8141230" y="1924344"/>
            <a:ext cx="533380" cy="524564"/>
          </a:xfrm>
          <a:prstGeom prst="rect">
            <a:avLst/>
          </a:prstGeom>
        </p:spPr>
      </p:pic>
      <p:pic>
        <p:nvPicPr>
          <p:cNvPr id="25" name="Image 24">
            <a:extLst>
              <a:ext uri="{FF2B5EF4-FFF2-40B4-BE49-F238E27FC236}">
                <a16:creationId xmlns:a16="http://schemas.microsoft.com/office/drawing/2014/main" id="{2AF58379-9FDF-4FDA-B068-1F085CBC651C}"/>
              </a:ext>
            </a:extLst>
          </p:cNvPr>
          <p:cNvPicPr>
            <a:picLocks noChangeAspect="1"/>
          </p:cNvPicPr>
          <p:nvPr/>
        </p:nvPicPr>
        <p:blipFill>
          <a:blip r:embed="rId4"/>
          <a:stretch>
            <a:fillRect/>
          </a:stretch>
        </p:blipFill>
        <p:spPr>
          <a:xfrm>
            <a:off x="8741672" y="1926795"/>
            <a:ext cx="533380" cy="524564"/>
          </a:xfrm>
          <a:prstGeom prst="rect">
            <a:avLst/>
          </a:prstGeom>
        </p:spPr>
      </p:pic>
      <p:pic>
        <p:nvPicPr>
          <p:cNvPr id="26" name="Image 25">
            <a:extLst>
              <a:ext uri="{FF2B5EF4-FFF2-40B4-BE49-F238E27FC236}">
                <a16:creationId xmlns:a16="http://schemas.microsoft.com/office/drawing/2014/main" id="{7756D3BE-CF79-4337-A661-B402B66DA0B1}"/>
              </a:ext>
            </a:extLst>
          </p:cNvPr>
          <p:cNvPicPr>
            <a:picLocks noChangeAspect="1"/>
          </p:cNvPicPr>
          <p:nvPr/>
        </p:nvPicPr>
        <p:blipFill>
          <a:blip r:embed="rId5"/>
          <a:stretch>
            <a:fillRect/>
          </a:stretch>
        </p:blipFill>
        <p:spPr>
          <a:xfrm>
            <a:off x="9365010" y="1924344"/>
            <a:ext cx="546604" cy="524564"/>
          </a:xfrm>
          <a:prstGeom prst="rect">
            <a:avLst/>
          </a:prstGeom>
        </p:spPr>
      </p:pic>
      <p:pic>
        <p:nvPicPr>
          <p:cNvPr id="27" name="Image 26">
            <a:extLst>
              <a:ext uri="{FF2B5EF4-FFF2-40B4-BE49-F238E27FC236}">
                <a16:creationId xmlns:a16="http://schemas.microsoft.com/office/drawing/2014/main" id="{0B74F366-E60A-4731-9F8B-66D549B3F645}"/>
              </a:ext>
            </a:extLst>
          </p:cNvPr>
          <p:cNvPicPr>
            <a:picLocks noChangeAspect="1"/>
          </p:cNvPicPr>
          <p:nvPr/>
        </p:nvPicPr>
        <p:blipFill>
          <a:blip r:embed="rId6"/>
          <a:stretch>
            <a:fillRect/>
          </a:stretch>
        </p:blipFill>
        <p:spPr>
          <a:xfrm>
            <a:off x="9378843" y="2633011"/>
            <a:ext cx="531149" cy="524564"/>
          </a:xfrm>
          <a:prstGeom prst="rect">
            <a:avLst/>
          </a:prstGeom>
        </p:spPr>
      </p:pic>
      <p:sp>
        <p:nvSpPr>
          <p:cNvPr id="28" name="Rectangle 27">
            <a:extLst>
              <a:ext uri="{FF2B5EF4-FFF2-40B4-BE49-F238E27FC236}">
                <a16:creationId xmlns:a16="http://schemas.microsoft.com/office/drawing/2014/main" id="{330B6BBD-DD4E-43EB-8E03-7289111C6463}"/>
              </a:ext>
            </a:extLst>
          </p:cNvPr>
          <p:cNvSpPr/>
          <p:nvPr/>
        </p:nvSpPr>
        <p:spPr>
          <a:xfrm>
            <a:off x="9111827" y="3401997"/>
            <a:ext cx="721057" cy="497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Graphique 28" descr="Ruban">
            <a:extLst>
              <a:ext uri="{FF2B5EF4-FFF2-40B4-BE49-F238E27FC236}">
                <a16:creationId xmlns:a16="http://schemas.microsoft.com/office/drawing/2014/main" id="{DE3E777E-2F80-4FE4-B539-780167C96C2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78203" y="3341678"/>
            <a:ext cx="384797" cy="384797"/>
          </a:xfrm>
          <a:prstGeom prst="rect">
            <a:avLst/>
          </a:prstGeom>
        </p:spPr>
      </p:pic>
      <p:pic>
        <p:nvPicPr>
          <p:cNvPr id="30" name="Image 29">
            <a:extLst>
              <a:ext uri="{FF2B5EF4-FFF2-40B4-BE49-F238E27FC236}">
                <a16:creationId xmlns:a16="http://schemas.microsoft.com/office/drawing/2014/main" id="{5575CC71-FEB9-44EE-ADF6-4EFF88CEE9B6}"/>
              </a:ext>
            </a:extLst>
          </p:cNvPr>
          <p:cNvPicPr>
            <a:picLocks noChangeAspect="1"/>
          </p:cNvPicPr>
          <p:nvPr/>
        </p:nvPicPr>
        <p:blipFill>
          <a:blip r:embed="rId9"/>
          <a:stretch>
            <a:fillRect/>
          </a:stretch>
        </p:blipFill>
        <p:spPr>
          <a:xfrm rot="21170830">
            <a:off x="9337790" y="4855867"/>
            <a:ext cx="480827" cy="675278"/>
          </a:xfrm>
          <a:prstGeom prst="rect">
            <a:avLst/>
          </a:prstGeom>
        </p:spPr>
      </p:pic>
      <p:pic>
        <p:nvPicPr>
          <p:cNvPr id="31" name="Image 30">
            <a:extLst>
              <a:ext uri="{FF2B5EF4-FFF2-40B4-BE49-F238E27FC236}">
                <a16:creationId xmlns:a16="http://schemas.microsoft.com/office/drawing/2014/main" id="{3B0DC811-557F-41F6-BF4B-C11A724BBAB9}"/>
              </a:ext>
            </a:extLst>
          </p:cNvPr>
          <p:cNvPicPr>
            <a:picLocks noChangeAspect="1"/>
          </p:cNvPicPr>
          <p:nvPr/>
        </p:nvPicPr>
        <p:blipFill>
          <a:blip r:embed="rId10"/>
          <a:stretch>
            <a:fillRect/>
          </a:stretch>
        </p:blipFill>
        <p:spPr>
          <a:xfrm>
            <a:off x="9311531" y="6164454"/>
            <a:ext cx="533344" cy="524565"/>
          </a:xfrm>
          <a:prstGeom prst="rect">
            <a:avLst/>
          </a:prstGeom>
        </p:spPr>
      </p:pic>
      <p:pic>
        <p:nvPicPr>
          <p:cNvPr id="32" name="Image 31">
            <a:extLst>
              <a:ext uri="{FF2B5EF4-FFF2-40B4-BE49-F238E27FC236}">
                <a16:creationId xmlns:a16="http://schemas.microsoft.com/office/drawing/2014/main" id="{A9D5A43A-0F99-4056-914A-6CF950602AC1}"/>
              </a:ext>
            </a:extLst>
          </p:cNvPr>
          <p:cNvPicPr>
            <a:picLocks noChangeAspect="1"/>
          </p:cNvPicPr>
          <p:nvPr/>
        </p:nvPicPr>
        <p:blipFill>
          <a:blip r:embed="rId11"/>
          <a:stretch>
            <a:fillRect/>
          </a:stretch>
        </p:blipFill>
        <p:spPr>
          <a:xfrm>
            <a:off x="9299504" y="7032738"/>
            <a:ext cx="533380" cy="524564"/>
          </a:xfrm>
          <a:prstGeom prst="rect">
            <a:avLst/>
          </a:prstGeom>
        </p:spPr>
      </p:pic>
      <p:pic>
        <p:nvPicPr>
          <p:cNvPr id="33" name="Image 32">
            <a:extLst>
              <a:ext uri="{FF2B5EF4-FFF2-40B4-BE49-F238E27FC236}">
                <a16:creationId xmlns:a16="http://schemas.microsoft.com/office/drawing/2014/main" id="{1946510C-12F6-4BF8-92F3-201D13DABD24}"/>
              </a:ext>
            </a:extLst>
          </p:cNvPr>
          <p:cNvPicPr>
            <a:picLocks noChangeAspect="1"/>
          </p:cNvPicPr>
          <p:nvPr/>
        </p:nvPicPr>
        <p:blipFill>
          <a:blip r:embed="rId12"/>
          <a:stretch>
            <a:fillRect/>
          </a:stretch>
        </p:blipFill>
        <p:spPr>
          <a:xfrm>
            <a:off x="9317005" y="7861343"/>
            <a:ext cx="522396" cy="524564"/>
          </a:xfrm>
          <a:prstGeom prst="rect">
            <a:avLst/>
          </a:prstGeom>
        </p:spPr>
      </p:pic>
      <p:pic>
        <p:nvPicPr>
          <p:cNvPr id="35" name="Image 34">
            <a:extLst>
              <a:ext uri="{FF2B5EF4-FFF2-40B4-BE49-F238E27FC236}">
                <a16:creationId xmlns:a16="http://schemas.microsoft.com/office/drawing/2014/main" id="{16F2E28F-94BD-4724-94C6-39C316C66CC2}"/>
              </a:ext>
            </a:extLst>
          </p:cNvPr>
          <p:cNvPicPr>
            <a:picLocks noChangeAspect="1"/>
          </p:cNvPicPr>
          <p:nvPr/>
        </p:nvPicPr>
        <p:blipFill>
          <a:blip r:embed="rId13"/>
          <a:stretch>
            <a:fillRect/>
          </a:stretch>
        </p:blipFill>
        <p:spPr>
          <a:xfrm>
            <a:off x="9334224" y="8551960"/>
            <a:ext cx="524564" cy="524564"/>
          </a:xfrm>
          <a:prstGeom prst="rect">
            <a:avLst/>
          </a:prstGeom>
        </p:spPr>
      </p:pic>
      <p:pic>
        <p:nvPicPr>
          <p:cNvPr id="36" name="Image 35">
            <a:extLst>
              <a:ext uri="{FF2B5EF4-FFF2-40B4-BE49-F238E27FC236}">
                <a16:creationId xmlns:a16="http://schemas.microsoft.com/office/drawing/2014/main" id="{D9F143B9-D90B-4912-871E-6DB325A341CB}"/>
              </a:ext>
            </a:extLst>
          </p:cNvPr>
          <p:cNvPicPr>
            <a:picLocks noChangeAspect="1"/>
          </p:cNvPicPr>
          <p:nvPr/>
        </p:nvPicPr>
        <p:blipFill>
          <a:blip r:embed="rId14"/>
          <a:stretch>
            <a:fillRect/>
          </a:stretch>
        </p:blipFill>
        <p:spPr>
          <a:xfrm rot="21275205">
            <a:off x="9392098" y="9309727"/>
            <a:ext cx="492427" cy="698478"/>
          </a:xfrm>
          <a:prstGeom prst="rect">
            <a:avLst/>
          </a:prstGeom>
        </p:spPr>
      </p:pic>
    </p:spTree>
    <p:extLst>
      <p:ext uri="{BB962C8B-B14F-4D97-AF65-F5344CB8AC3E}">
        <p14:creationId xmlns:p14="http://schemas.microsoft.com/office/powerpoint/2010/main" val="3749151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Rectangle 396">
            <a:extLst>
              <a:ext uri="{FF2B5EF4-FFF2-40B4-BE49-F238E27FC236}">
                <a16:creationId xmlns:a16="http://schemas.microsoft.com/office/drawing/2014/main" id="{1A84B7B8-1C19-485B-AA0C-35E48FCDCE8E}"/>
              </a:ext>
            </a:extLst>
          </p:cNvPr>
          <p:cNvSpPr/>
          <p:nvPr/>
        </p:nvSpPr>
        <p:spPr>
          <a:xfrm>
            <a:off x="-1" y="0"/>
            <a:ext cx="15119349" cy="106918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18746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6" name="Connecteur droit 185">
            <a:extLst>
              <a:ext uri="{FF2B5EF4-FFF2-40B4-BE49-F238E27FC236}">
                <a16:creationId xmlns:a16="http://schemas.microsoft.com/office/drawing/2014/main" id="{E326F853-83FC-4B54-BB23-7B2EC6EF2AA9}"/>
              </a:ext>
            </a:extLst>
          </p:cNvPr>
          <p:cNvCxnSpPr>
            <a:cxnSpLocks/>
          </p:cNvCxnSpPr>
          <p:nvPr/>
        </p:nvCxnSpPr>
        <p:spPr>
          <a:xfrm flipV="1">
            <a:off x="7505406" y="7620"/>
            <a:ext cx="0" cy="10684193"/>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pic>
        <p:nvPicPr>
          <p:cNvPr id="190" name="Graphique 189" descr="Ciseaux">
            <a:extLst>
              <a:ext uri="{FF2B5EF4-FFF2-40B4-BE49-F238E27FC236}">
                <a16:creationId xmlns:a16="http://schemas.microsoft.com/office/drawing/2014/main" id="{DE51177C-65F4-43F4-B165-C222CF307AE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901467">
            <a:off x="7276332" y="268970"/>
            <a:ext cx="458148" cy="458148"/>
          </a:xfrm>
          <a:prstGeom prst="rect">
            <a:avLst/>
          </a:prstGeom>
        </p:spPr>
      </p:pic>
      <p:cxnSp>
        <p:nvCxnSpPr>
          <p:cNvPr id="194" name="Connecteur droit 193">
            <a:extLst>
              <a:ext uri="{FF2B5EF4-FFF2-40B4-BE49-F238E27FC236}">
                <a16:creationId xmlns:a16="http://schemas.microsoft.com/office/drawing/2014/main" id="{025304EC-AD07-4E93-9AD2-AA229794FF0E}"/>
              </a:ext>
            </a:extLst>
          </p:cNvPr>
          <p:cNvCxnSpPr>
            <a:cxnSpLocks/>
          </p:cNvCxnSpPr>
          <p:nvPr/>
        </p:nvCxnSpPr>
        <p:spPr>
          <a:xfrm flipH="1">
            <a:off x="160" y="4649439"/>
            <a:ext cx="1511934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06" name="Bouée 6">
            <a:extLst>
              <a:ext uri="{FF2B5EF4-FFF2-40B4-BE49-F238E27FC236}">
                <a16:creationId xmlns:a16="http://schemas.microsoft.com/office/drawing/2014/main" id="{89417BE9-7FE0-4F16-BF5F-0D8CF333924D}"/>
              </a:ext>
            </a:extLst>
          </p:cNvPr>
          <p:cNvSpPr/>
          <p:nvPr/>
        </p:nvSpPr>
        <p:spPr>
          <a:xfrm>
            <a:off x="853740" y="182106"/>
            <a:ext cx="1440000" cy="1440000"/>
          </a:xfrm>
          <a:prstGeom prst="donut">
            <a:avLst>
              <a:gd name="adj" fmla="val 31126"/>
            </a:avLst>
          </a:prstGeom>
          <a:gradFill flip="none" rotWithShape="1">
            <a:gsLst>
              <a:gs pos="100000">
                <a:srgbClr val="EB21D8"/>
              </a:gs>
              <a:gs pos="0">
                <a:srgbClr val="FF8B8B"/>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26" name="ZoneTexte 325">
            <a:extLst>
              <a:ext uri="{FF2B5EF4-FFF2-40B4-BE49-F238E27FC236}">
                <a16:creationId xmlns:a16="http://schemas.microsoft.com/office/drawing/2014/main" id="{01E49085-2E44-4A14-85EC-5F011758E110}"/>
              </a:ext>
            </a:extLst>
          </p:cNvPr>
          <p:cNvSpPr txBox="1"/>
          <p:nvPr/>
        </p:nvSpPr>
        <p:spPr>
          <a:xfrm>
            <a:off x="1402826" y="601789"/>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27" name="ZoneTexte 326">
            <a:extLst>
              <a:ext uri="{FF2B5EF4-FFF2-40B4-BE49-F238E27FC236}">
                <a16:creationId xmlns:a16="http://schemas.microsoft.com/office/drawing/2014/main" id="{6174AADA-71D7-4A2C-974B-22B0771EA444}"/>
              </a:ext>
            </a:extLst>
          </p:cNvPr>
          <p:cNvSpPr txBox="1"/>
          <p:nvPr/>
        </p:nvSpPr>
        <p:spPr>
          <a:xfrm>
            <a:off x="882842" y="252541"/>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328" name="ZoneTexte 327">
            <a:extLst>
              <a:ext uri="{FF2B5EF4-FFF2-40B4-BE49-F238E27FC236}">
                <a16:creationId xmlns:a16="http://schemas.microsoft.com/office/drawing/2014/main" id="{F58113F1-45B5-4516-A7F4-4115C78DE2ED}"/>
              </a:ext>
            </a:extLst>
          </p:cNvPr>
          <p:cNvSpPr txBox="1"/>
          <p:nvPr/>
        </p:nvSpPr>
        <p:spPr>
          <a:xfrm>
            <a:off x="969818" y="1181474"/>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0</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329" name="Image 328">
            <a:extLst>
              <a:ext uri="{FF2B5EF4-FFF2-40B4-BE49-F238E27FC236}">
                <a16:creationId xmlns:a16="http://schemas.microsoft.com/office/drawing/2014/main" id="{1D3A676C-F074-4CDA-A13D-2CCD77E8953F}"/>
              </a:ext>
            </a:extLst>
          </p:cNvPr>
          <p:cNvPicPr>
            <a:picLocks noChangeAspect="1"/>
          </p:cNvPicPr>
          <p:nvPr/>
        </p:nvPicPr>
        <p:blipFill>
          <a:blip r:embed="rId4"/>
          <a:stretch>
            <a:fillRect/>
          </a:stretch>
        </p:blipFill>
        <p:spPr>
          <a:xfrm>
            <a:off x="856611" y="548048"/>
            <a:ext cx="481626" cy="731583"/>
          </a:xfrm>
          <a:prstGeom prst="rect">
            <a:avLst/>
          </a:prstGeom>
        </p:spPr>
      </p:pic>
      <p:pic>
        <p:nvPicPr>
          <p:cNvPr id="330" name="Image 329">
            <a:extLst>
              <a:ext uri="{FF2B5EF4-FFF2-40B4-BE49-F238E27FC236}">
                <a16:creationId xmlns:a16="http://schemas.microsoft.com/office/drawing/2014/main" id="{D86410F9-DDE3-4607-9699-3F3889B3C7B6}"/>
              </a:ext>
            </a:extLst>
          </p:cNvPr>
          <p:cNvPicPr>
            <a:picLocks noChangeAspect="1"/>
          </p:cNvPicPr>
          <p:nvPr/>
        </p:nvPicPr>
        <p:blipFill>
          <a:blip r:embed="rId4"/>
          <a:stretch>
            <a:fillRect/>
          </a:stretch>
        </p:blipFill>
        <p:spPr>
          <a:xfrm flipH="1">
            <a:off x="1804417" y="556361"/>
            <a:ext cx="481626" cy="731583"/>
          </a:xfrm>
          <a:prstGeom prst="rect">
            <a:avLst/>
          </a:prstGeom>
        </p:spPr>
      </p:pic>
      <p:sp>
        <p:nvSpPr>
          <p:cNvPr id="331" name="ZoneTexte 330">
            <a:extLst>
              <a:ext uri="{FF2B5EF4-FFF2-40B4-BE49-F238E27FC236}">
                <a16:creationId xmlns:a16="http://schemas.microsoft.com/office/drawing/2014/main" id="{BF4BB233-3DB8-4023-9D0C-DD6A9563CF59}"/>
              </a:ext>
            </a:extLst>
          </p:cNvPr>
          <p:cNvSpPr txBox="1"/>
          <p:nvPr/>
        </p:nvSpPr>
        <p:spPr>
          <a:xfrm>
            <a:off x="836031" y="779803"/>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32" name="ZoneTexte 331">
            <a:extLst>
              <a:ext uri="{FF2B5EF4-FFF2-40B4-BE49-F238E27FC236}">
                <a16:creationId xmlns:a16="http://schemas.microsoft.com/office/drawing/2014/main" id="{81BD8B2B-FFA4-41EC-B612-07D2A9B422BD}"/>
              </a:ext>
            </a:extLst>
          </p:cNvPr>
          <p:cNvSpPr txBox="1"/>
          <p:nvPr/>
        </p:nvSpPr>
        <p:spPr>
          <a:xfrm rot="10800000">
            <a:off x="1771416" y="763606"/>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40" name="Bouée 6">
            <a:extLst>
              <a:ext uri="{FF2B5EF4-FFF2-40B4-BE49-F238E27FC236}">
                <a16:creationId xmlns:a16="http://schemas.microsoft.com/office/drawing/2014/main" id="{BB293D2B-4474-40D0-9F9B-2E6FDABD35BF}"/>
              </a:ext>
            </a:extLst>
          </p:cNvPr>
          <p:cNvSpPr/>
          <p:nvPr/>
        </p:nvSpPr>
        <p:spPr>
          <a:xfrm>
            <a:off x="2301137" y="191529"/>
            <a:ext cx="1440000" cy="1440000"/>
          </a:xfrm>
          <a:prstGeom prst="donut">
            <a:avLst>
              <a:gd name="adj" fmla="val 31126"/>
            </a:avLst>
          </a:prstGeom>
          <a:gradFill flip="none" rotWithShape="1">
            <a:gsLst>
              <a:gs pos="100000">
                <a:srgbClr val="EB21D8"/>
              </a:gs>
              <a:gs pos="0">
                <a:srgbClr val="FF8B8B"/>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41" name="ZoneTexte 340">
            <a:extLst>
              <a:ext uri="{FF2B5EF4-FFF2-40B4-BE49-F238E27FC236}">
                <a16:creationId xmlns:a16="http://schemas.microsoft.com/office/drawing/2014/main" id="{DAB6E475-CB26-4D94-851E-22F8C2F83630}"/>
              </a:ext>
            </a:extLst>
          </p:cNvPr>
          <p:cNvSpPr txBox="1"/>
          <p:nvPr/>
        </p:nvSpPr>
        <p:spPr>
          <a:xfrm>
            <a:off x="2850223" y="611212"/>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42" name="ZoneTexte 341">
            <a:extLst>
              <a:ext uri="{FF2B5EF4-FFF2-40B4-BE49-F238E27FC236}">
                <a16:creationId xmlns:a16="http://schemas.microsoft.com/office/drawing/2014/main" id="{A07F7BBC-31F0-4588-BCB6-3D4889BDBC27}"/>
              </a:ext>
            </a:extLst>
          </p:cNvPr>
          <p:cNvSpPr txBox="1"/>
          <p:nvPr/>
        </p:nvSpPr>
        <p:spPr>
          <a:xfrm>
            <a:off x="2330239" y="261964"/>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343" name="ZoneTexte 342">
            <a:extLst>
              <a:ext uri="{FF2B5EF4-FFF2-40B4-BE49-F238E27FC236}">
                <a16:creationId xmlns:a16="http://schemas.microsoft.com/office/drawing/2014/main" id="{D1511977-D49B-4F01-A984-C609E27C3665}"/>
              </a:ext>
            </a:extLst>
          </p:cNvPr>
          <p:cNvSpPr txBox="1"/>
          <p:nvPr/>
        </p:nvSpPr>
        <p:spPr>
          <a:xfrm>
            <a:off x="2417215" y="1190897"/>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0</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344" name="Image 343">
            <a:extLst>
              <a:ext uri="{FF2B5EF4-FFF2-40B4-BE49-F238E27FC236}">
                <a16:creationId xmlns:a16="http://schemas.microsoft.com/office/drawing/2014/main" id="{3CD7094C-1025-446B-92F4-D5C3927C5BFE}"/>
              </a:ext>
            </a:extLst>
          </p:cNvPr>
          <p:cNvPicPr>
            <a:picLocks noChangeAspect="1"/>
          </p:cNvPicPr>
          <p:nvPr/>
        </p:nvPicPr>
        <p:blipFill>
          <a:blip r:embed="rId4"/>
          <a:stretch>
            <a:fillRect/>
          </a:stretch>
        </p:blipFill>
        <p:spPr>
          <a:xfrm>
            <a:off x="2304008" y="557471"/>
            <a:ext cx="481626" cy="731583"/>
          </a:xfrm>
          <a:prstGeom prst="rect">
            <a:avLst/>
          </a:prstGeom>
        </p:spPr>
      </p:pic>
      <p:pic>
        <p:nvPicPr>
          <p:cNvPr id="345" name="Image 344">
            <a:extLst>
              <a:ext uri="{FF2B5EF4-FFF2-40B4-BE49-F238E27FC236}">
                <a16:creationId xmlns:a16="http://schemas.microsoft.com/office/drawing/2014/main" id="{CD69484E-E8D5-432E-A40A-2F9A9BC2D2BD}"/>
              </a:ext>
            </a:extLst>
          </p:cNvPr>
          <p:cNvPicPr>
            <a:picLocks noChangeAspect="1"/>
          </p:cNvPicPr>
          <p:nvPr/>
        </p:nvPicPr>
        <p:blipFill>
          <a:blip r:embed="rId4"/>
          <a:stretch>
            <a:fillRect/>
          </a:stretch>
        </p:blipFill>
        <p:spPr>
          <a:xfrm flipH="1">
            <a:off x="3251814" y="565784"/>
            <a:ext cx="481626" cy="731583"/>
          </a:xfrm>
          <a:prstGeom prst="rect">
            <a:avLst/>
          </a:prstGeom>
        </p:spPr>
      </p:pic>
      <p:sp>
        <p:nvSpPr>
          <p:cNvPr id="346" name="ZoneTexte 345">
            <a:extLst>
              <a:ext uri="{FF2B5EF4-FFF2-40B4-BE49-F238E27FC236}">
                <a16:creationId xmlns:a16="http://schemas.microsoft.com/office/drawing/2014/main" id="{1DA0B4F9-4265-412E-AAF6-07D66C4F7C9D}"/>
              </a:ext>
            </a:extLst>
          </p:cNvPr>
          <p:cNvSpPr txBox="1"/>
          <p:nvPr/>
        </p:nvSpPr>
        <p:spPr>
          <a:xfrm>
            <a:off x="2283428" y="789226"/>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47" name="ZoneTexte 346">
            <a:extLst>
              <a:ext uri="{FF2B5EF4-FFF2-40B4-BE49-F238E27FC236}">
                <a16:creationId xmlns:a16="http://schemas.microsoft.com/office/drawing/2014/main" id="{6E471667-F835-460B-8C63-4815FBE493F3}"/>
              </a:ext>
            </a:extLst>
          </p:cNvPr>
          <p:cNvSpPr txBox="1"/>
          <p:nvPr/>
        </p:nvSpPr>
        <p:spPr>
          <a:xfrm rot="10800000">
            <a:off x="3218813" y="773029"/>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48" name="Bouée 6">
            <a:extLst>
              <a:ext uri="{FF2B5EF4-FFF2-40B4-BE49-F238E27FC236}">
                <a16:creationId xmlns:a16="http://schemas.microsoft.com/office/drawing/2014/main" id="{C9F8D855-3811-4D41-855A-8DEA678ABEF2}"/>
              </a:ext>
            </a:extLst>
          </p:cNvPr>
          <p:cNvSpPr/>
          <p:nvPr/>
        </p:nvSpPr>
        <p:spPr>
          <a:xfrm>
            <a:off x="3750728" y="197328"/>
            <a:ext cx="1440000" cy="1440000"/>
          </a:xfrm>
          <a:prstGeom prst="donut">
            <a:avLst>
              <a:gd name="adj" fmla="val 31126"/>
            </a:avLst>
          </a:prstGeom>
          <a:gradFill flip="none" rotWithShape="1">
            <a:gsLst>
              <a:gs pos="100000">
                <a:srgbClr val="EB21D8"/>
              </a:gs>
              <a:gs pos="0">
                <a:srgbClr val="FF8B8B"/>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49" name="ZoneTexte 348">
            <a:extLst>
              <a:ext uri="{FF2B5EF4-FFF2-40B4-BE49-F238E27FC236}">
                <a16:creationId xmlns:a16="http://schemas.microsoft.com/office/drawing/2014/main" id="{24CC731C-9B76-4017-8FD6-A45571A3A6E5}"/>
              </a:ext>
            </a:extLst>
          </p:cNvPr>
          <p:cNvSpPr txBox="1"/>
          <p:nvPr/>
        </p:nvSpPr>
        <p:spPr>
          <a:xfrm>
            <a:off x="4299814" y="617011"/>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50" name="ZoneTexte 349">
            <a:extLst>
              <a:ext uri="{FF2B5EF4-FFF2-40B4-BE49-F238E27FC236}">
                <a16:creationId xmlns:a16="http://schemas.microsoft.com/office/drawing/2014/main" id="{F2581ABF-25E6-4B19-A1CD-D130F77FCA38}"/>
              </a:ext>
            </a:extLst>
          </p:cNvPr>
          <p:cNvSpPr txBox="1"/>
          <p:nvPr/>
        </p:nvSpPr>
        <p:spPr>
          <a:xfrm>
            <a:off x="3779830" y="267763"/>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351" name="ZoneTexte 350">
            <a:extLst>
              <a:ext uri="{FF2B5EF4-FFF2-40B4-BE49-F238E27FC236}">
                <a16:creationId xmlns:a16="http://schemas.microsoft.com/office/drawing/2014/main" id="{E238D688-1D2A-40E8-9EF5-0C0B3690CE69}"/>
              </a:ext>
            </a:extLst>
          </p:cNvPr>
          <p:cNvSpPr txBox="1"/>
          <p:nvPr/>
        </p:nvSpPr>
        <p:spPr>
          <a:xfrm>
            <a:off x="3866806" y="1196696"/>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0</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352" name="Image 351">
            <a:extLst>
              <a:ext uri="{FF2B5EF4-FFF2-40B4-BE49-F238E27FC236}">
                <a16:creationId xmlns:a16="http://schemas.microsoft.com/office/drawing/2014/main" id="{3F4C7E3B-F61E-494E-A9DE-961976FABE38}"/>
              </a:ext>
            </a:extLst>
          </p:cNvPr>
          <p:cNvPicPr>
            <a:picLocks noChangeAspect="1"/>
          </p:cNvPicPr>
          <p:nvPr/>
        </p:nvPicPr>
        <p:blipFill>
          <a:blip r:embed="rId4"/>
          <a:stretch>
            <a:fillRect/>
          </a:stretch>
        </p:blipFill>
        <p:spPr>
          <a:xfrm>
            <a:off x="3753599" y="563270"/>
            <a:ext cx="481626" cy="731583"/>
          </a:xfrm>
          <a:prstGeom prst="rect">
            <a:avLst/>
          </a:prstGeom>
        </p:spPr>
      </p:pic>
      <p:pic>
        <p:nvPicPr>
          <p:cNvPr id="353" name="Image 352">
            <a:extLst>
              <a:ext uri="{FF2B5EF4-FFF2-40B4-BE49-F238E27FC236}">
                <a16:creationId xmlns:a16="http://schemas.microsoft.com/office/drawing/2014/main" id="{356C7A76-C03D-4909-9608-F716C28BCBF5}"/>
              </a:ext>
            </a:extLst>
          </p:cNvPr>
          <p:cNvPicPr>
            <a:picLocks noChangeAspect="1"/>
          </p:cNvPicPr>
          <p:nvPr/>
        </p:nvPicPr>
        <p:blipFill>
          <a:blip r:embed="rId4"/>
          <a:stretch>
            <a:fillRect/>
          </a:stretch>
        </p:blipFill>
        <p:spPr>
          <a:xfrm flipH="1">
            <a:off x="4701405" y="571583"/>
            <a:ext cx="481626" cy="731583"/>
          </a:xfrm>
          <a:prstGeom prst="rect">
            <a:avLst/>
          </a:prstGeom>
        </p:spPr>
      </p:pic>
      <p:sp>
        <p:nvSpPr>
          <p:cNvPr id="354" name="ZoneTexte 353">
            <a:extLst>
              <a:ext uri="{FF2B5EF4-FFF2-40B4-BE49-F238E27FC236}">
                <a16:creationId xmlns:a16="http://schemas.microsoft.com/office/drawing/2014/main" id="{1BA0B80C-37DB-4240-9A7B-5333BA0F6476}"/>
              </a:ext>
            </a:extLst>
          </p:cNvPr>
          <p:cNvSpPr txBox="1"/>
          <p:nvPr/>
        </p:nvSpPr>
        <p:spPr>
          <a:xfrm>
            <a:off x="3733019" y="795025"/>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55" name="ZoneTexte 354">
            <a:extLst>
              <a:ext uri="{FF2B5EF4-FFF2-40B4-BE49-F238E27FC236}">
                <a16:creationId xmlns:a16="http://schemas.microsoft.com/office/drawing/2014/main" id="{DF310755-F1F3-4909-BBF1-A84D74FCB9AD}"/>
              </a:ext>
            </a:extLst>
          </p:cNvPr>
          <p:cNvSpPr txBox="1"/>
          <p:nvPr/>
        </p:nvSpPr>
        <p:spPr>
          <a:xfrm rot="10800000">
            <a:off x="4668404" y="778828"/>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56" name="Bouée 6">
            <a:extLst>
              <a:ext uri="{FF2B5EF4-FFF2-40B4-BE49-F238E27FC236}">
                <a16:creationId xmlns:a16="http://schemas.microsoft.com/office/drawing/2014/main" id="{45AE9A9A-C27E-4C6E-85FD-B7CE6079C120}"/>
              </a:ext>
            </a:extLst>
          </p:cNvPr>
          <p:cNvSpPr/>
          <p:nvPr/>
        </p:nvSpPr>
        <p:spPr>
          <a:xfrm>
            <a:off x="5198125" y="206751"/>
            <a:ext cx="1440000" cy="1440000"/>
          </a:xfrm>
          <a:prstGeom prst="donut">
            <a:avLst>
              <a:gd name="adj" fmla="val 31126"/>
            </a:avLst>
          </a:prstGeom>
          <a:gradFill flip="none" rotWithShape="1">
            <a:gsLst>
              <a:gs pos="100000">
                <a:srgbClr val="EB21D8"/>
              </a:gs>
              <a:gs pos="0">
                <a:srgbClr val="FF8B8B"/>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57" name="ZoneTexte 356">
            <a:extLst>
              <a:ext uri="{FF2B5EF4-FFF2-40B4-BE49-F238E27FC236}">
                <a16:creationId xmlns:a16="http://schemas.microsoft.com/office/drawing/2014/main" id="{04F59652-01AE-49F0-838C-24031801AAA9}"/>
              </a:ext>
            </a:extLst>
          </p:cNvPr>
          <p:cNvSpPr txBox="1"/>
          <p:nvPr/>
        </p:nvSpPr>
        <p:spPr>
          <a:xfrm>
            <a:off x="5747211" y="626434"/>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58" name="ZoneTexte 357">
            <a:extLst>
              <a:ext uri="{FF2B5EF4-FFF2-40B4-BE49-F238E27FC236}">
                <a16:creationId xmlns:a16="http://schemas.microsoft.com/office/drawing/2014/main" id="{F8E809B7-C24A-469F-88F9-2E524A0AEECD}"/>
              </a:ext>
            </a:extLst>
          </p:cNvPr>
          <p:cNvSpPr txBox="1"/>
          <p:nvPr/>
        </p:nvSpPr>
        <p:spPr>
          <a:xfrm>
            <a:off x="5227227" y="277186"/>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359" name="ZoneTexte 358">
            <a:extLst>
              <a:ext uri="{FF2B5EF4-FFF2-40B4-BE49-F238E27FC236}">
                <a16:creationId xmlns:a16="http://schemas.microsoft.com/office/drawing/2014/main" id="{03C3C574-33B4-435E-A5CB-0D6B3D330373}"/>
              </a:ext>
            </a:extLst>
          </p:cNvPr>
          <p:cNvSpPr txBox="1"/>
          <p:nvPr/>
        </p:nvSpPr>
        <p:spPr>
          <a:xfrm>
            <a:off x="5314203" y="1206119"/>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0</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360" name="Image 359">
            <a:extLst>
              <a:ext uri="{FF2B5EF4-FFF2-40B4-BE49-F238E27FC236}">
                <a16:creationId xmlns:a16="http://schemas.microsoft.com/office/drawing/2014/main" id="{110E4EFD-F111-4C59-9A30-91F01A453A41}"/>
              </a:ext>
            </a:extLst>
          </p:cNvPr>
          <p:cNvPicPr>
            <a:picLocks noChangeAspect="1"/>
          </p:cNvPicPr>
          <p:nvPr/>
        </p:nvPicPr>
        <p:blipFill>
          <a:blip r:embed="rId4"/>
          <a:stretch>
            <a:fillRect/>
          </a:stretch>
        </p:blipFill>
        <p:spPr>
          <a:xfrm>
            <a:off x="5200996" y="572693"/>
            <a:ext cx="481626" cy="731583"/>
          </a:xfrm>
          <a:prstGeom prst="rect">
            <a:avLst/>
          </a:prstGeom>
        </p:spPr>
      </p:pic>
      <p:pic>
        <p:nvPicPr>
          <p:cNvPr id="361" name="Image 360">
            <a:extLst>
              <a:ext uri="{FF2B5EF4-FFF2-40B4-BE49-F238E27FC236}">
                <a16:creationId xmlns:a16="http://schemas.microsoft.com/office/drawing/2014/main" id="{3060D61B-E934-4236-8440-5E6CA7A47AA4}"/>
              </a:ext>
            </a:extLst>
          </p:cNvPr>
          <p:cNvPicPr>
            <a:picLocks noChangeAspect="1"/>
          </p:cNvPicPr>
          <p:nvPr/>
        </p:nvPicPr>
        <p:blipFill>
          <a:blip r:embed="rId4"/>
          <a:stretch>
            <a:fillRect/>
          </a:stretch>
        </p:blipFill>
        <p:spPr>
          <a:xfrm flipH="1">
            <a:off x="6148802" y="581006"/>
            <a:ext cx="481626" cy="731583"/>
          </a:xfrm>
          <a:prstGeom prst="rect">
            <a:avLst/>
          </a:prstGeom>
        </p:spPr>
      </p:pic>
      <p:sp>
        <p:nvSpPr>
          <p:cNvPr id="362" name="ZoneTexte 361">
            <a:extLst>
              <a:ext uri="{FF2B5EF4-FFF2-40B4-BE49-F238E27FC236}">
                <a16:creationId xmlns:a16="http://schemas.microsoft.com/office/drawing/2014/main" id="{44D8B8EA-4E66-46F4-AFE9-A375A8313614}"/>
              </a:ext>
            </a:extLst>
          </p:cNvPr>
          <p:cNvSpPr txBox="1"/>
          <p:nvPr/>
        </p:nvSpPr>
        <p:spPr>
          <a:xfrm>
            <a:off x="5180416" y="804448"/>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63" name="ZoneTexte 362">
            <a:extLst>
              <a:ext uri="{FF2B5EF4-FFF2-40B4-BE49-F238E27FC236}">
                <a16:creationId xmlns:a16="http://schemas.microsoft.com/office/drawing/2014/main" id="{CF994FC7-0B6C-49AB-931F-EA4E42DBF989}"/>
              </a:ext>
            </a:extLst>
          </p:cNvPr>
          <p:cNvSpPr txBox="1"/>
          <p:nvPr/>
        </p:nvSpPr>
        <p:spPr>
          <a:xfrm rot="10800000">
            <a:off x="6115801" y="788251"/>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64" name="Bouée 6">
            <a:extLst>
              <a:ext uri="{FF2B5EF4-FFF2-40B4-BE49-F238E27FC236}">
                <a16:creationId xmlns:a16="http://schemas.microsoft.com/office/drawing/2014/main" id="{20910533-43FA-4EB2-BA8E-ABA2C505D090}"/>
              </a:ext>
            </a:extLst>
          </p:cNvPr>
          <p:cNvSpPr/>
          <p:nvPr/>
        </p:nvSpPr>
        <p:spPr>
          <a:xfrm>
            <a:off x="853740" y="1630841"/>
            <a:ext cx="1440000" cy="1440000"/>
          </a:xfrm>
          <a:prstGeom prst="donut">
            <a:avLst>
              <a:gd name="adj" fmla="val 31126"/>
            </a:avLst>
          </a:prstGeom>
          <a:gradFill flip="none" rotWithShape="1">
            <a:gsLst>
              <a:gs pos="100000">
                <a:srgbClr val="EB21D8"/>
              </a:gs>
              <a:gs pos="0">
                <a:srgbClr val="FF8B8B"/>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65" name="ZoneTexte 364">
            <a:extLst>
              <a:ext uri="{FF2B5EF4-FFF2-40B4-BE49-F238E27FC236}">
                <a16:creationId xmlns:a16="http://schemas.microsoft.com/office/drawing/2014/main" id="{DE3781B3-C20B-40CB-A03A-C01DBA0DD416}"/>
              </a:ext>
            </a:extLst>
          </p:cNvPr>
          <p:cNvSpPr txBox="1"/>
          <p:nvPr/>
        </p:nvSpPr>
        <p:spPr>
          <a:xfrm>
            <a:off x="1402826" y="2050524"/>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66" name="ZoneTexte 365">
            <a:extLst>
              <a:ext uri="{FF2B5EF4-FFF2-40B4-BE49-F238E27FC236}">
                <a16:creationId xmlns:a16="http://schemas.microsoft.com/office/drawing/2014/main" id="{BF42B9A8-AA41-4ED2-841F-8848F06A02BE}"/>
              </a:ext>
            </a:extLst>
          </p:cNvPr>
          <p:cNvSpPr txBox="1"/>
          <p:nvPr/>
        </p:nvSpPr>
        <p:spPr>
          <a:xfrm>
            <a:off x="882842" y="1701276"/>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367" name="ZoneTexte 366">
            <a:extLst>
              <a:ext uri="{FF2B5EF4-FFF2-40B4-BE49-F238E27FC236}">
                <a16:creationId xmlns:a16="http://schemas.microsoft.com/office/drawing/2014/main" id="{57F8E84B-A118-4B0D-ACEE-4D606454CC12}"/>
              </a:ext>
            </a:extLst>
          </p:cNvPr>
          <p:cNvSpPr txBox="1"/>
          <p:nvPr/>
        </p:nvSpPr>
        <p:spPr>
          <a:xfrm>
            <a:off x="969818" y="2630209"/>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0</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368" name="Image 367">
            <a:extLst>
              <a:ext uri="{FF2B5EF4-FFF2-40B4-BE49-F238E27FC236}">
                <a16:creationId xmlns:a16="http://schemas.microsoft.com/office/drawing/2014/main" id="{EC0532F8-56A7-4734-A5EC-D37601344981}"/>
              </a:ext>
            </a:extLst>
          </p:cNvPr>
          <p:cNvPicPr>
            <a:picLocks noChangeAspect="1"/>
          </p:cNvPicPr>
          <p:nvPr/>
        </p:nvPicPr>
        <p:blipFill>
          <a:blip r:embed="rId4"/>
          <a:stretch>
            <a:fillRect/>
          </a:stretch>
        </p:blipFill>
        <p:spPr>
          <a:xfrm>
            <a:off x="856611" y="1996783"/>
            <a:ext cx="481626" cy="731583"/>
          </a:xfrm>
          <a:prstGeom prst="rect">
            <a:avLst/>
          </a:prstGeom>
        </p:spPr>
      </p:pic>
      <p:pic>
        <p:nvPicPr>
          <p:cNvPr id="369" name="Image 368">
            <a:extLst>
              <a:ext uri="{FF2B5EF4-FFF2-40B4-BE49-F238E27FC236}">
                <a16:creationId xmlns:a16="http://schemas.microsoft.com/office/drawing/2014/main" id="{FC4FF6F2-D5BD-491C-BDA6-AB4D55DCF52A}"/>
              </a:ext>
            </a:extLst>
          </p:cNvPr>
          <p:cNvPicPr>
            <a:picLocks noChangeAspect="1"/>
          </p:cNvPicPr>
          <p:nvPr/>
        </p:nvPicPr>
        <p:blipFill>
          <a:blip r:embed="rId4"/>
          <a:stretch>
            <a:fillRect/>
          </a:stretch>
        </p:blipFill>
        <p:spPr>
          <a:xfrm flipH="1">
            <a:off x="1804417" y="2005096"/>
            <a:ext cx="481626" cy="731583"/>
          </a:xfrm>
          <a:prstGeom prst="rect">
            <a:avLst/>
          </a:prstGeom>
        </p:spPr>
      </p:pic>
      <p:sp>
        <p:nvSpPr>
          <p:cNvPr id="370" name="ZoneTexte 369">
            <a:extLst>
              <a:ext uri="{FF2B5EF4-FFF2-40B4-BE49-F238E27FC236}">
                <a16:creationId xmlns:a16="http://schemas.microsoft.com/office/drawing/2014/main" id="{E0A783FE-1C6D-422A-879F-4B7132C4AF2F}"/>
              </a:ext>
            </a:extLst>
          </p:cNvPr>
          <p:cNvSpPr txBox="1"/>
          <p:nvPr/>
        </p:nvSpPr>
        <p:spPr>
          <a:xfrm>
            <a:off x="836031" y="2228538"/>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71" name="ZoneTexte 370">
            <a:extLst>
              <a:ext uri="{FF2B5EF4-FFF2-40B4-BE49-F238E27FC236}">
                <a16:creationId xmlns:a16="http://schemas.microsoft.com/office/drawing/2014/main" id="{2CED752F-7144-4178-9D1A-516F7D27D05F}"/>
              </a:ext>
            </a:extLst>
          </p:cNvPr>
          <p:cNvSpPr txBox="1"/>
          <p:nvPr/>
        </p:nvSpPr>
        <p:spPr>
          <a:xfrm rot="10800000">
            <a:off x="1771416" y="2212341"/>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72" name="Bouée 6">
            <a:extLst>
              <a:ext uri="{FF2B5EF4-FFF2-40B4-BE49-F238E27FC236}">
                <a16:creationId xmlns:a16="http://schemas.microsoft.com/office/drawing/2014/main" id="{85B389E9-2839-46AC-8EE4-374EF63F8356}"/>
              </a:ext>
            </a:extLst>
          </p:cNvPr>
          <p:cNvSpPr/>
          <p:nvPr/>
        </p:nvSpPr>
        <p:spPr>
          <a:xfrm>
            <a:off x="2301137" y="1640264"/>
            <a:ext cx="1440000" cy="1440000"/>
          </a:xfrm>
          <a:prstGeom prst="donut">
            <a:avLst>
              <a:gd name="adj" fmla="val 31126"/>
            </a:avLst>
          </a:prstGeom>
          <a:gradFill flip="none" rotWithShape="1">
            <a:gsLst>
              <a:gs pos="100000">
                <a:srgbClr val="EB21D8"/>
              </a:gs>
              <a:gs pos="0">
                <a:srgbClr val="FF8B8B"/>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73" name="ZoneTexte 372">
            <a:extLst>
              <a:ext uri="{FF2B5EF4-FFF2-40B4-BE49-F238E27FC236}">
                <a16:creationId xmlns:a16="http://schemas.microsoft.com/office/drawing/2014/main" id="{19CC09DA-5F2A-446D-B43A-90697AA51652}"/>
              </a:ext>
            </a:extLst>
          </p:cNvPr>
          <p:cNvSpPr txBox="1"/>
          <p:nvPr/>
        </p:nvSpPr>
        <p:spPr>
          <a:xfrm>
            <a:off x="2850223" y="2059947"/>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74" name="ZoneTexte 373">
            <a:extLst>
              <a:ext uri="{FF2B5EF4-FFF2-40B4-BE49-F238E27FC236}">
                <a16:creationId xmlns:a16="http://schemas.microsoft.com/office/drawing/2014/main" id="{B3286DB1-4A21-4885-B5C4-29279FCB0B13}"/>
              </a:ext>
            </a:extLst>
          </p:cNvPr>
          <p:cNvSpPr txBox="1"/>
          <p:nvPr/>
        </p:nvSpPr>
        <p:spPr>
          <a:xfrm>
            <a:off x="2330239" y="1710699"/>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375" name="ZoneTexte 374">
            <a:extLst>
              <a:ext uri="{FF2B5EF4-FFF2-40B4-BE49-F238E27FC236}">
                <a16:creationId xmlns:a16="http://schemas.microsoft.com/office/drawing/2014/main" id="{5C77BFD3-029A-4769-8815-99F928B7F6B7}"/>
              </a:ext>
            </a:extLst>
          </p:cNvPr>
          <p:cNvSpPr txBox="1"/>
          <p:nvPr/>
        </p:nvSpPr>
        <p:spPr>
          <a:xfrm>
            <a:off x="2417215" y="2639632"/>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0</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376" name="Image 375">
            <a:extLst>
              <a:ext uri="{FF2B5EF4-FFF2-40B4-BE49-F238E27FC236}">
                <a16:creationId xmlns:a16="http://schemas.microsoft.com/office/drawing/2014/main" id="{F55D6470-B4B6-4EE1-B22F-73EA4AD88447}"/>
              </a:ext>
            </a:extLst>
          </p:cNvPr>
          <p:cNvPicPr>
            <a:picLocks noChangeAspect="1"/>
          </p:cNvPicPr>
          <p:nvPr/>
        </p:nvPicPr>
        <p:blipFill>
          <a:blip r:embed="rId4"/>
          <a:stretch>
            <a:fillRect/>
          </a:stretch>
        </p:blipFill>
        <p:spPr>
          <a:xfrm>
            <a:off x="2304008" y="2006206"/>
            <a:ext cx="481626" cy="731583"/>
          </a:xfrm>
          <a:prstGeom prst="rect">
            <a:avLst/>
          </a:prstGeom>
        </p:spPr>
      </p:pic>
      <p:pic>
        <p:nvPicPr>
          <p:cNvPr id="377" name="Image 376">
            <a:extLst>
              <a:ext uri="{FF2B5EF4-FFF2-40B4-BE49-F238E27FC236}">
                <a16:creationId xmlns:a16="http://schemas.microsoft.com/office/drawing/2014/main" id="{7FC712A8-5247-4110-B7C6-DA1BD6E753BE}"/>
              </a:ext>
            </a:extLst>
          </p:cNvPr>
          <p:cNvPicPr>
            <a:picLocks noChangeAspect="1"/>
          </p:cNvPicPr>
          <p:nvPr/>
        </p:nvPicPr>
        <p:blipFill>
          <a:blip r:embed="rId4"/>
          <a:stretch>
            <a:fillRect/>
          </a:stretch>
        </p:blipFill>
        <p:spPr>
          <a:xfrm flipH="1">
            <a:off x="3251814" y="2014519"/>
            <a:ext cx="481626" cy="731583"/>
          </a:xfrm>
          <a:prstGeom prst="rect">
            <a:avLst/>
          </a:prstGeom>
        </p:spPr>
      </p:pic>
      <p:sp>
        <p:nvSpPr>
          <p:cNvPr id="378" name="ZoneTexte 377">
            <a:extLst>
              <a:ext uri="{FF2B5EF4-FFF2-40B4-BE49-F238E27FC236}">
                <a16:creationId xmlns:a16="http://schemas.microsoft.com/office/drawing/2014/main" id="{240E7F39-DEB9-4F88-AA30-118576644AD9}"/>
              </a:ext>
            </a:extLst>
          </p:cNvPr>
          <p:cNvSpPr txBox="1"/>
          <p:nvPr/>
        </p:nvSpPr>
        <p:spPr>
          <a:xfrm>
            <a:off x="2283428" y="2237961"/>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79" name="ZoneTexte 378">
            <a:extLst>
              <a:ext uri="{FF2B5EF4-FFF2-40B4-BE49-F238E27FC236}">
                <a16:creationId xmlns:a16="http://schemas.microsoft.com/office/drawing/2014/main" id="{6AE279DC-B0B2-43B0-99FB-A125E3EE673D}"/>
              </a:ext>
            </a:extLst>
          </p:cNvPr>
          <p:cNvSpPr txBox="1"/>
          <p:nvPr/>
        </p:nvSpPr>
        <p:spPr>
          <a:xfrm rot="10800000">
            <a:off x="3218813" y="2221764"/>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80" name="Bouée 6">
            <a:extLst>
              <a:ext uri="{FF2B5EF4-FFF2-40B4-BE49-F238E27FC236}">
                <a16:creationId xmlns:a16="http://schemas.microsoft.com/office/drawing/2014/main" id="{770552EE-26E3-470C-A061-296BF7070A0A}"/>
              </a:ext>
            </a:extLst>
          </p:cNvPr>
          <p:cNvSpPr/>
          <p:nvPr/>
        </p:nvSpPr>
        <p:spPr>
          <a:xfrm>
            <a:off x="3750728" y="1646063"/>
            <a:ext cx="1440000" cy="1440000"/>
          </a:xfrm>
          <a:prstGeom prst="donut">
            <a:avLst>
              <a:gd name="adj" fmla="val 31126"/>
            </a:avLst>
          </a:prstGeom>
          <a:gradFill flip="none" rotWithShape="1">
            <a:gsLst>
              <a:gs pos="100000">
                <a:srgbClr val="EB21D8"/>
              </a:gs>
              <a:gs pos="0">
                <a:srgbClr val="FF8B8B"/>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81" name="ZoneTexte 380">
            <a:extLst>
              <a:ext uri="{FF2B5EF4-FFF2-40B4-BE49-F238E27FC236}">
                <a16:creationId xmlns:a16="http://schemas.microsoft.com/office/drawing/2014/main" id="{99973C3C-2EAF-48C3-B834-BBD3A0C04472}"/>
              </a:ext>
            </a:extLst>
          </p:cNvPr>
          <p:cNvSpPr txBox="1"/>
          <p:nvPr/>
        </p:nvSpPr>
        <p:spPr>
          <a:xfrm>
            <a:off x="4299814" y="2065746"/>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82" name="ZoneTexte 381">
            <a:extLst>
              <a:ext uri="{FF2B5EF4-FFF2-40B4-BE49-F238E27FC236}">
                <a16:creationId xmlns:a16="http://schemas.microsoft.com/office/drawing/2014/main" id="{241FC06B-EC75-4B61-B678-97BFE229F191}"/>
              </a:ext>
            </a:extLst>
          </p:cNvPr>
          <p:cNvSpPr txBox="1"/>
          <p:nvPr/>
        </p:nvSpPr>
        <p:spPr>
          <a:xfrm>
            <a:off x="3779830" y="1716498"/>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383" name="ZoneTexte 382">
            <a:extLst>
              <a:ext uri="{FF2B5EF4-FFF2-40B4-BE49-F238E27FC236}">
                <a16:creationId xmlns:a16="http://schemas.microsoft.com/office/drawing/2014/main" id="{A0500105-F55B-4B9C-87D9-1504EF1E72F7}"/>
              </a:ext>
            </a:extLst>
          </p:cNvPr>
          <p:cNvSpPr txBox="1"/>
          <p:nvPr/>
        </p:nvSpPr>
        <p:spPr>
          <a:xfrm>
            <a:off x="3866806" y="2645431"/>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0</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384" name="Image 383">
            <a:extLst>
              <a:ext uri="{FF2B5EF4-FFF2-40B4-BE49-F238E27FC236}">
                <a16:creationId xmlns:a16="http://schemas.microsoft.com/office/drawing/2014/main" id="{57E2807B-D1B0-4E52-A63C-E24C20CB2451}"/>
              </a:ext>
            </a:extLst>
          </p:cNvPr>
          <p:cNvPicPr>
            <a:picLocks noChangeAspect="1"/>
          </p:cNvPicPr>
          <p:nvPr/>
        </p:nvPicPr>
        <p:blipFill>
          <a:blip r:embed="rId4"/>
          <a:stretch>
            <a:fillRect/>
          </a:stretch>
        </p:blipFill>
        <p:spPr>
          <a:xfrm>
            <a:off x="3753599" y="2012005"/>
            <a:ext cx="481626" cy="731583"/>
          </a:xfrm>
          <a:prstGeom prst="rect">
            <a:avLst/>
          </a:prstGeom>
        </p:spPr>
      </p:pic>
      <p:pic>
        <p:nvPicPr>
          <p:cNvPr id="385" name="Image 384">
            <a:extLst>
              <a:ext uri="{FF2B5EF4-FFF2-40B4-BE49-F238E27FC236}">
                <a16:creationId xmlns:a16="http://schemas.microsoft.com/office/drawing/2014/main" id="{81303980-4EFD-4ABE-97C9-80E5B61B9E1A}"/>
              </a:ext>
            </a:extLst>
          </p:cNvPr>
          <p:cNvPicPr>
            <a:picLocks noChangeAspect="1"/>
          </p:cNvPicPr>
          <p:nvPr/>
        </p:nvPicPr>
        <p:blipFill>
          <a:blip r:embed="rId4"/>
          <a:stretch>
            <a:fillRect/>
          </a:stretch>
        </p:blipFill>
        <p:spPr>
          <a:xfrm flipH="1">
            <a:off x="4701405" y="2020318"/>
            <a:ext cx="481626" cy="731583"/>
          </a:xfrm>
          <a:prstGeom prst="rect">
            <a:avLst/>
          </a:prstGeom>
        </p:spPr>
      </p:pic>
      <p:sp>
        <p:nvSpPr>
          <p:cNvPr id="386" name="ZoneTexte 385">
            <a:extLst>
              <a:ext uri="{FF2B5EF4-FFF2-40B4-BE49-F238E27FC236}">
                <a16:creationId xmlns:a16="http://schemas.microsoft.com/office/drawing/2014/main" id="{B03C0AAF-9BF4-4F12-9DBF-3B4686CC958E}"/>
              </a:ext>
            </a:extLst>
          </p:cNvPr>
          <p:cNvSpPr txBox="1"/>
          <p:nvPr/>
        </p:nvSpPr>
        <p:spPr>
          <a:xfrm>
            <a:off x="3733019" y="2243760"/>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87" name="ZoneTexte 386">
            <a:extLst>
              <a:ext uri="{FF2B5EF4-FFF2-40B4-BE49-F238E27FC236}">
                <a16:creationId xmlns:a16="http://schemas.microsoft.com/office/drawing/2014/main" id="{C636E111-7923-4446-8C1A-E63F7417C970}"/>
              </a:ext>
            </a:extLst>
          </p:cNvPr>
          <p:cNvSpPr txBox="1"/>
          <p:nvPr/>
        </p:nvSpPr>
        <p:spPr>
          <a:xfrm rot="10800000">
            <a:off x="4668404" y="2227563"/>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88" name="Bouée 6">
            <a:extLst>
              <a:ext uri="{FF2B5EF4-FFF2-40B4-BE49-F238E27FC236}">
                <a16:creationId xmlns:a16="http://schemas.microsoft.com/office/drawing/2014/main" id="{6AC70237-AA55-4B32-B36B-91BC3D75F335}"/>
              </a:ext>
            </a:extLst>
          </p:cNvPr>
          <p:cNvSpPr/>
          <p:nvPr/>
        </p:nvSpPr>
        <p:spPr>
          <a:xfrm>
            <a:off x="5198125" y="1655486"/>
            <a:ext cx="1440000" cy="1440000"/>
          </a:xfrm>
          <a:prstGeom prst="donut">
            <a:avLst>
              <a:gd name="adj" fmla="val 31126"/>
            </a:avLst>
          </a:prstGeom>
          <a:gradFill flip="none" rotWithShape="1">
            <a:gsLst>
              <a:gs pos="100000">
                <a:srgbClr val="EB21D8"/>
              </a:gs>
              <a:gs pos="0">
                <a:srgbClr val="FF8B8B"/>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89" name="ZoneTexte 388">
            <a:extLst>
              <a:ext uri="{FF2B5EF4-FFF2-40B4-BE49-F238E27FC236}">
                <a16:creationId xmlns:a16="http://schemas.microsoft.com/office/drawing/2014/main" id="{E9728B03-E3DC-4BCB-A144-A481FF3B6C90}"/>
              </a:ext>
            </a:extLst>
          </p:cNvPr>
          <p:cNvSpPr txBox="1"/>
          <p:nvPr/>
        </p:nvSpPr>
        <p:spPr>
          <a:xfrm>
            <a:off x="5747211" y="2075169"/>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90" name="ZoneTexte 389">
            <a:extLst>
              <a:ext uri="{FF2B5EF4-FFF2-40B4-BE49-F238E27FC236}">
                <a16:creationId xmlns:a16="http://schemas.microsoft.com/office/drawing/2014/main" id="{89F93550-79A0-45EB-A4AA-2B144B7F4B31}"/>
              </a:ext>
            </a:extLst>
          </p:cNvPr>
          <p:cNvSpPr txBox="1"/>
          <p:nvPr/>
        </p:nvSpPr>
        <p:spPr>
          <a:xfrm>
            <a:off x="5227227" y="1725921"/>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391" name="ZoneTexte 390">
            <a:extLst>
              <a:ext uri="{FF2B5EF4-FFF2-40B4-BE49-F238E27FC236}">
                <a16:creationId xmlns:a16="http://schemas.microsoft.com/office/drawing/2014/main" id="{5C61FB15-0A43-46D5-93EC-BD658D97C0CD}"/>
              </a:ext>
            </a:extLst>
          </p:cNvPr>
          <p:cNvSpPr txBox="1"/>
          <p:nvPr/>
        </p:nvSpPr>
        <p:spPr>
          <a:xfrm>
            <a:off x="5314203" y="2654854"/>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0</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392" name="Image 391">
            <a:extLst>
              <a:ext uri="{FF2B5EF4-FFF2-40B4-BE49-F238E27FC236}">
                <a16:creationId xmlns:a16="http://schemas.microsoft.com/office/drawing/2014/main" id="{42D05A5E-B4E6-4F3C-A3DD-15E9D992FDFD}"/>
              </a:ext>
            </a:extLst>
          </p:cNvPr>
          <p:cNvPicPr>
            <a:picLocks noChangeAspect="1"/>
          </p:cNvPicPr>
          <p:nvPr/>
        </p:nvPicPr>
        <p:blipFill>
          <a:blip r:embed="rId4"/>
          <a:stretch>
            <a:fillRect/>
          </a:stretch>
        </p:blipFill>
        <p:spPr>
          <a:xfrm>
            <a:off x="5200996" y="2021428"/>
            <a:ext cx="481626" cy="731583"/>
          </a:xfrm>
          <a:prstGeom prst="rect">
            <a:avLst/>
          </a:prstGeom>
        </p:spPr>
      </p:pic>
      <p:pic>
        <p:nvPicPr>
          <p:cNvPr id="393" name="Image 392">
            <a:extLst>
              <a:ext uri="{FF2B5EF4-FFF2-40B4-BE49-F238E27FC236}">
                <a16:creationId xmlns:a16="http://schemas.microsoft.com/office/drawing/2014/main" id="{6661BE8B-4F31-404F-AD53-09FD1B6B164D}"/>
              </a:ext>
            </a:extLst>
          </p:cNvPr>
          <p:cNvPicPr>
            <a:picLocks noChangeAspect="1"/>
          </p:cNvPicPr>
          <p:nvPr/>
        </p:nvPicPr>
        <p:blipFill>
          <a:blip r:embed="rId4"/>
          <a:stretch>
            <a:fillRect/>
          </a:stretch>
        </p:blipFill>
        <p:spPr>
          <a:xfrm flipH="1">
            <a:off x="6148802" y="2029741"/>
            <a:ext cx="481626" cy="731583"/>
          </a:xfrm>
          <a:prstGeom prst="rect">
            <a:avLst/>
          </a:prstGeom>
        </p:spPr>
      </p:pic>
      <p:sp>
        <p:nvSpPr>
          <p:cNvPr id="394" name="ZoneTexte 393">
            <a:extLst>
              <a:ext uri="{FF2B5EF4-FFF2-40B4-BE49-F238E27FC236}">
                <a16:creationId xmlns:a16="http://schemas.microsoft.com/office/drawing/2014/main" id="{34AF7581-7BB5-490B-9B80-565723E8CAEA}"/>
              </a:ext>
            </a:extLst>
          </p:cNvPr>
          <p:cNvSpPr txBox="1"/>
          <p:nvPr/>
        </p:nvSpPr>
        <p:spPr>
          <a:xfrm>
            <a:off x="5180416" y="2253183"/>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95" name="ZoneTexte 394">
            <a:extLst>
              <a:ext uri="{FF2B5EF4-FFF2-40B4-BE49-F238E27FC236}">
                <a16:creationId xmlns:a16="http://schemas.microsoft.com/office/drawing/2014/main" id="{5169EED6-A7B9-49B0-983B-828887796727}"/>
              </a:ext>
            </a:extLst>
          </p:cNvPr>
          <p:cNvSpPr txBox="1"/>
          <p:nvPr/>
        </p:nvSpPr>
        <p:spPr>
          <a:xfrm rot="10800000">
            <a:off x="6115801" y="2236986"/>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460" name="Bouée 6">
            <a:extLst>
              <a:ext uri="{FF2B5EF4-FFF2-40B4-BE49-F238E27FC236}">
                <a16:creationId xmlns:a16="http://schemas.microsoft.com/office/drawing/2014/main" id="{EF70D070-CFA0-4D11-86F3-1E000A1CD88E}"/>
              </a:ext>
            </a:extLst>
          </p:cNvPr>
          <p:cNvSpPr/>
          <p:nvPr/>
        </p:nvSpPr>
        <p:spPr>
          <a:xfrm>
            <a:off x="7919093" y="726187"/>
            <a:ext cx="1440000" cy="1440000"/>
          </a:xfrm>
          <a:prstGeom prst="donut">
            <a:avLst>
              <a:gd name="adj" fmla="val 31126"/>
            </a:avLst>
          </a:prstGeom>
          <a:gradFill flip="none" rotWithShape="1">
            <a:gsLst>
              <a:gs pos="100000">
                <a:srgbClr val="EB21D8"/>
              </a:gs>
              <a:gs pos="0">
                <a:srgbClr val="FF8B8B"/>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461" name="ZoneTexte 460">
            <a:extLst>
              <a:ext uri="{FF2B5EF4-FFF2-40B4-BE49-F238E27FC236}">
                <a16:creationId xmlns:a16="http://schemas.microsoft.com/office/drawing/2014/main" id="{EF48A77C-A117-48D4-B282-74808F8B2528}"/>
              </a:ext>
            </a:extLst>
          </p:cNvPr>
          <p:cNvSpPr txBox="1"/>
          <p:nvPr/>
        </p:nvSpPr>
        <p:spPr>
          <a:xfrm>
            <a:off x="8468179" y="1145870"/>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462" name="ZoneTexte 461">
            <a:extLst>
              <a:ext uri="{FF2B5EF4-FFF2-40B4-BE49-F238E27FC236}">
                <a16:creationId xmlns:a16="http://schemas.microsoft.com/office/drawing/2014/main" id="{5E2FA165-8940-469E-A28B-DEB15A9F15B5}"/>
              </a:ext>
            </a:extLst>
          </p:cNvPr>
          <p:cNvSpPr txBox="1"/>
          <p:nvPr/>
        </p:nvSpPr>
        <p:spPr>
          <a:xfrm>
            <a:off x="7948195" y="796622"/>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463" name="ZoneTexte 462">
            <a:extLst>
              <a:ext uri="{FF2B5EF4-FFF2-40B4-BE49-F238E27FC236}">
                <a16:creationId xmlns:a16="http://schemas.microsoft.com/office/drawing/2014/main" id="{F0EB9768-1453-4046-AED0-7875861E5B2C}"/>
              </a:ext>
            </a:extLst>
          </p:cNvPr>
          <p:cNvSpPr txBox="1"/>
          <p:nvPr/>
        </p:nvSpPr>
        <p:spPr>
          <a:xfrm>
            <a:off x="8035171" y="1714669"/>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0</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464" name="Image 463">
            <a:extLst>
              <a:ext uri="{FF2B5EF4-FFF2-40B4-BE49-F238E27FC236}">
                <a16:creationId xmlns:a16="http://schemas.microsoft.com/office/drawing/2014/main" id="{C9F8A422-A458-4A81-8FE4-1E2B6739DC7E}"/>
              </a:ext>
            </a:extLst>
          </p:cNvPr>
          <p:cNvPicPr>
            <a:picLocks noChangeAspect="1"/>
          </p:cNvPicPr>
          <p:nvPr/>
        </p:nvPicPr>
        <p:blipFill>
          <a:blip r:embed="rId4"/>
          <a:stretch>
            <a:fillRect/>
          </a:stretch>
        </p:blipFill>
        <p:spPr>
          <a:xfrm>
            <a:off x="7921964" y="1092129"/>
            <a:ext cx="481626" cy="731583"/>
          </a:xfrm>
          <a:prstGeom prst="rect">
            <a:avLst/>
          </a:prstGeom>
        </p:spPr>
      </p:pic>
      <p:pic>
        <p:nvPicPr>
          <p:cNvPr id="465" name="Image 464">
            <a:extLst>
              <a:ext uri="{FF2B5EF4-FFF2-40B4-BE49-F238E27FC236}">
                <a16:creationId xmlns:a16="http://schemas.microsoft.com/office/drawing/2014/main" id="{24F5B4A9-7E30-4404-881F-7FEC8ADFA02E}"/>
              </a:ext>
            </a:extLst>
          </p:cNvPr>
          <p:cNvPicPr>
            <a:picLocks noChangeAspect="1"/>
          </p:cNvPicPr>
          <p:nvPr/>
        </p:nvPicPr>
        <p:blipFill>
          <a:blip r:embed="rId4"/>
          <a:stretch>
            <a:fillRect/>
          </a:stretch>
        </p:blipFill>
        <p:spPr>
          <a:xfrm flipH="1">
            <a:off x="8869770" y="1100442"/>
            <a:ext cx="481626" cy="731583"/>
          </a:xfrm>
          <a:prstGeom prst="rect">
            <a:avLst/>
          </a:prstGeom>
        </p:spPr>
      </p:pic>
      <p:sp>
        <p:nvSpPr>
          <p:cNvPr id="466" name="ZoneTexte 465">
            <a:extLst>
              <a:ext uri="{FF2B5EF4-FFF2-40B4-BE49-F238E27FC236}">
                <a16:creationId xmlns:a16="http://schemas.microsoft.com/office/drawing/2014/main" id="{025A26F1-B0C4-4CBA-9731-56744B6ED0DD}"/>
              </a:ext>
            </a:extLst>
          </p:cNvPr>
          <p:cNvSpPr txBox="1"/>
          <p:nvPr/>
        </p:nvSpPr>
        <p:spPr>
          <a:xfrm>
            <a:off x="7901384" y="1323884"/>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467" name="ZoneTexte 466">
            <a:extLst>
              <a:ext uri="{FF2B5EF4-FFF2-40B4-BE49-F238E27FC236}">
                <a16:creationId xmlns:a16="http://schemas.microsoft.com/office/drawing/2014/main" id="{C261AD28-6A8C-4A4B-9D89-D64F60DEDF02}"/>
              </a:ext>
            </a:extLst>
          </p:cNvPr>
          <p:cNvSpPr txBox="1"/>
          <p:nvPr/>
        </p:nvSpPr>
        <p:spPr>
          <a:xfrm rot="10800000">
            <a:off x="8836769" y="1307687"/>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468" name="Bouée 6">
            <a:extLst>
              <a:ext uri="{FF2B5EF4-FFF2-40B4-BE49-F238E27FC236}">
                <a16:creationId xmlns:a16="http://schemas.microsoft.com/office/drawing/2014/main" id="{4F1EE13D-3CC4-4F9A-A5AE-45A5E6F4573F}"/>
              </a:ext>
            </a:extLst>
          </p:cNvPr>
          <p:cNvSpPr/>
          <p:nvPr/>
        </p:nvSpPr>
        <p:spPr>
          <a:xfrm>
            <a:off x="9366490" y="735610"/>
            <a:ext cx="1440000" cy="1440000"/>
          </a:xfrm>
          <a:prstGeom prst="donut">
            <a:avLst>
              <a:gd name="adj" fmla="val 31126"/>
            </a:avLst>
          </a:prstGeom>
          <a:gradFill flip="none" rotWithShape="1">
            <a:gsLst>
              <a:gs pos="100000">
                <a:srgbClr val="EB21D8"/>
              </a:gs>
              <a:gs pos="0">
                <a:srgbClr val="FF8B8B"/>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469" name="ZoneTexte 468">
            <a:extLst>
              <a:ext uri="{FF2B5EF4-FFF2-40B4-BE49-F238E27FC236}">
                <a16:creationId xmlns:a16="http://schemas.microsoft.com/office/drawing/2014/main" id="{E1979D5C-FDA1-41C6-A489-925EB08B99CC}"/>
              </a:ext>
            </a:extLst>
          </p:cNvPr>
          <p:cNvSpPr txBox="1"/>
          <p:nvPr/>
        </p:nvSpPr>
        <p:spPr>
          <a:xfrm>
            <a:off x="9915576" y="1155293"/>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470" name="ZoneTexte 469">
            <a:extLst>
              <a:ext uri="{FF2B5EF4-FFF2-40B4-BE49-F238E27FC236}">
                <a16:creationId xmlns:a16="http://schemas.microsoft.com/office/drawing/2014/main" id="{7D040475-DB10-4B65-B050-7A140E4A562B}"/>
              </a:ext>
            </a:extLst>
          </p:cNvPr>
          <p:cNvSpPr txBox="1"/>
          <p:nvPr/>
        </p:nvSpPr>
        <p:spPr>
          <a:xfrm>
            <a:off x="9395592" y="806045"/>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471" name="ZoneTexte 470">
            <a:extLst>
              <a:ext uri="{FF2B5EF4-FFF2-40B4-BE49-F238E27FC236}">
                <a16:creationId xmlns:a16="http://schemas.microsoft.com/office/drawing/2014/main" id="{199B9C0A-FA11-43A3-9FD3-E5D838660C75}"/>
              </a:ext>
            </a:extLst>
          </p:cNvPr>
          <p:cNvSpPr txBox="1"/>
          <p:nvPr/>
        </p:nvSpPr>
        <p:spPr>
          <a:xfrm>
            <a:off x="9482568" y="1724092"/>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0</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472" name="Image 471">
            <a:extLst>
              <a:ext uri="{FF2B5EF4-FFF2-40B4-BE49-F238E27FC236}">
                <a16:creationId xmlns:a16="http://schemas.microsoft.com/office/drawing/2014/main" id="{FAF0942D-55C3-4E4D-8C51-2AB1387D0D2C}"/>
              </a:ext>
            </a:extLst>
          </p:cNvPr>
          <p:cNvPicPr>
            <a:picLocks noChangeAspect="1"/>
          </p:cNvPicPr>
          <p:nvPr/>
        </p:nvPicPr>
        <p:blipFill>
          <a:blip r:embed="rId4"/>
          <a:stretch>
            <a:fillRect/>
          </a:stretch>
        </p:blipFill>
        <p:spPr>
          <a:xfrm>
            <a:off x="9369361" y="1101552"/>
            <a:ext cx="481626" cy="731583"/>
          </a:xfrm>
          <a:prstGeom prst="rect">
            <a:avLst/>
          </a:prstGeom>
        </p:spPr>
      </p:pic>
      <p:pic>
        <p:nvPicPr>
          <p:cNvPr id="473" name="Image 472">
            <a:extLst>
              <a:ext uri="{FF2B5EF4-FFF2-40B4-BE49-F238E27FC236}">
                <a16:creationId xmlns:a16="http://schemas.microsoft.com/office/drawing/2014/main" id="{63A44630-045B-4E70-A2CA-8C1632C76C0E}"/>
              </a:ext>
            </a:extLst>
          </p:cNvPr>
          <p:cNvPicPr>
            <a:picLocks noChangeAspect="1"/>
          </p:cNvPicPr>
          <p:nvPr/>
        </p:nvPicPr>
        <p:blipFill>
          <a:blip r:embed="rId4"/>
          <a:stretch>
            <a:fillRect/>
          </a:stretch>
        </p:blipFill>
        <p:spPr>
          <a:xfrm flipH="1">
            <a:off x="10317167" y="1109865"/>
            <a:ext cx="481626" cy="731583"/>
          </a:xfrm>
          <a:prstGeom prst="rect">
            <a:avLst/>
          </a:prstGeom>
        </p:spPr>
      </p:pic>
      <p:sp>
        <p:nvSpPr>
          <p:cNvPr id="474" name="ZoneTexte 473">
            <a:extLst>
              <a:ext uri="{FF2B5EF4-FFF2-40B4-BE49-F238E27FC236}">
                <a16:creationId xmlns:a16="http://schemas.microsoft.com/office/drawing/2014/main" id="{A3E9ED1B-63A9-4C4A-8FC4-A6944D1B3EC3}"/>
              </a:ext>
            </a:extLst>
          </p:cNvPr>
          <p:cNvSpPr txBox="1"/>
          <p:nvPr/>
        </p:nvSpPr>
        <p:spPr>
          <a:xfrm>
            <a:off x="9348781" y="1333307"/>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475" name="ZoneTexte 474">
            <a:extLst>
              <a:ext uri="{FF2B5EF4-FFF2-40B4-BE49-F238E27FC236}">
                <a16:creationId xmlns:a16="http://schemas.microsoft.com/office/drawing/2014/main" id="{D324C8B1-3947-414F-88B0-9FF76093CF3E}"/>
              </a:ext>
            </a:extLst>
          </p:cNvPr>
          <p:cNvSpPr txBox="1"/>
          <p:nvPr/>
        </p:nvSpPr>
        <p:spPr>
          <a:xfrm rot="10800000">
            <a:off x="10284166" y="1317110"/>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476" name="Bouée 6">
            <a:extLst>
              <a:ext uri="{FF2B5EF4-FFF2-40B4-BE49-F238E27FC236}">
                <a16:creationId xmlns:a16="http://schemas.microsoft.com/office/drawing/2014/main" id="{654346D6-5852-4319-B597-AF2D2C7D58CC}"/>
              </a:ext>
            </a:extLst>
          </p:cNvPr>
          <p:cNvSpPr/>
          <p:nvPr/>
        </p:nvSpPr>
        <p:spPr>
          <a:xfrm>
            <a:off x="10816081" y="741409"/>
            <a:ext cx="1440000" cy="1440000"/>
          </a:xfrm>
          <a:prstGeom prst="donut">
            <a:avLst>
              <a:gd name="adj" fmla="val 31126"/>
            </a:avLst>
          </a:prstGeom>
          <a:gradFill flip="none" rotWithShape="1">
            <a:gsLst>
              <a:gs pos="100000">
                <a:srgbClr val="EB21D8"/>
              </a:gs>
              <a:gs pos="0">
                <a:srgbClr val="FF8B8B"/>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477" name="ZoneTexte 476">
            <a:extLst>
              <a:ext uri="{FF2B5EF4-FFF2-40B4-BE49-F238E27FC236}">
                <a16:creationId xmlns:a16="http://schemas.microsoft.com/office/drawing/2014/main" id="{19C4DB40-B5C3-42AB-B60F-56E33D3A5ECC}"/>
              </a:ext>
            </a:extLst>
          </p:cNvPr>
          <p:cNvSpPr txBox="1"/>
          <p:nvPr/>
        </p:nvSpPr>
        <p:spPr>
          <a:xfrm>
            <a:off x="11365167" y="1161092"/>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478" name="ZoneTexte 477">
            <a:extLst>
              <a:ext uri="{FF2B5EF4-FFF2-40B4-BE49-F238E27FC236}">
                <a16:creationId xmlns:a16="http://schemas.microsoft.com/office/drawing/2014/main" id="{A9B265CC-8EC1-454F-8210-2BA52FBD8422}"/>
              </a:ext>
            </a:extLst>
          </p:cNvPr>
          <p:cNvSpPr txBox="1"/>
          <p:nvPr/>
        </p:nvSpPr>
        <p:spPr>
          <a:xfrm>
            <a:off x="10845183" y="811844"/>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479" name="ZoneTexte 478">
            <a:extLst>
              <a:ext uri="{FF2B5EF4-FFF2-40B4-BE49-F238E27FC236}">
                <a16:creationId xmlns:a16="http://schemas.microsoft.com/office/drawing/2014/main" id="{5FB8BD59-BA1B-477A-9F37-597547688183}"/>
              </a:ext>
            </a:extLst>
          </p:cNvPr>
          <p:cNvSpPr txBox="1"/>
          <p:nvPr/>
        </p:nvSpPr>
        <p:spPr>
          <a:xfrm>
            <a:off x="10932159" y="1740777"/>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0</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480" name="Image 479">
            <a:extLst>
              <a:ext uri="{FF2B5EF4-FFF2-40B4-BE49-F238E27FC236}">
                <a16:creationId xmlns:a16="http://schemas.microsoft.com/office/drawing/2014/main" id="{0EF74063-A8C1-4CFF-B041-B8281F2A630F}"/>
              </a:ext>
            </a:extLst>
          </p:cNvPr>
          <p:cNvPicPr>
            <a:picLocks noChangeAspect="1"/>
          </p:cNvPicPr>
          <p:nvPr/>
        </p:nvPicPr>
        <p:blipFill>
          <a:blip r:embed="rId4"/>
          <a:stretch>
            <a:fillRect/>
          </a:stretch>
        </p:blipFill>
        <p:spPr>
          <a:xfrm>
            <a:off x="10818952" y="1107351"/>
            <a:ext cx="481626" cy="731583"/>
          </a:xfrm>
          <a:prstGeom prst="rect">
            <a:avLst/>
          </a:prstGeom>
        </p:spPr>
      </p:pic>
      <p:pic>
        <p:nvPicPr>
          <p:cNvPr id="481" name="Image 480">
            <a:extLst>
              <a:ext uri="{FF2B5EF4-FFF2-40B4-BE49-F238E27FC236}">
                <a16:creationId xmlns:a16="http://schemas.microsoft.com/office/drawing/2014/main" id="{13CA0628-EA44-4AC0-926E-1150BBD8B097}"/>
              </a:ext>
            </a:extLst>
          </p:cNvPr>
          <p:cNvPicPr>
            <a:picLocks noChangeAspect="1"/>
          </p:cNvPicPr>
          <p:nvPr/>
        </p:nvPicPr>
        <p:blipFill>
          <a:blip r:embed="rId4"/>
          <a:stretch>
            <a:fillRect/>
          </a:stretch>
        </p:blipFill>
        <p:spPr>
          <a:xfrm flipH="1">
            <a:off x="11766758" y="1115664"/>
            <a:ext cx="481626" cy="731583"/>
          </a:xfrm>
          <a:prstGeom prst="rect">
            <a:avLst/>
          </a:prstGeom>
        </p:spPr>
      </p:pic>
      <p:sp>
        <p:nvSpPr>
          <p:cNvPr id="482" name="ZoneTexte 481">
            <a:extLst>
              <a:ext uri="{FF2B5EF4-FFF2-40B4-BE49-F238E27FC236}">
                <a16:creationId xmlns:a16="http://schemas.microsoft.com/office/drawing/2014/main" id="{B6E25B44-9A52-4935-A3E8-10A3606FFD1E}"/>
              </a:ext>
            </a:extLst>
          </p:cNvPr>
          <p:cNvSpPr txBox="1"/>
          <p:nvPr/>
        </p:nvSpPr>
        <p:spPr>
          <a:xfrm>
            <a:off x="10798372" y="1339106"/>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483" name="ZoneTexte 482">
            <a:extLst>
              <a:ext uri="{FF2B5EF4-FFF2-40B4-BE49-F238E27FC236}">
                <a16:creationId xmlns:a16="http://schemas.microsoft.com/office/drawing/2014/main" id="{AC6D4EF7-607B-4773-B829-5DC23879CB6B}"/>
              </a:ext>
            </a:extLst>
          </p:cNvPr>
          <p:cNvSpPr txBox="1"/>
          <p:nvPr/>
        </p:nvSpPr>
        <p:spPr>
          <a:xfrm rot="10800000">
            <a:off x="11733757" y="1322909"/>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484" name="Bouée 6">
            <a:extLst>
              <a:ext uri="{FF2B5EF4-FFF2-40B4-BE49-F238E27FC236}">
                <a16:creationId xmlns:a16="http://schemas.microsoft.com/office/drawing/2014/main" id="{1B8B52F2-10B4-4B16-A4A9-8F934F4D7C97}"/>
              </a:ext>
            </a:extLst>
          </p:cNvPr>
          <p:cNvSpPr/>
          <p:nvPr/>
        </p:nvSpPr>
        <p:spPr>
          <a:xfrm>
            <a:off x="12263478" y="750832"/>
            <a:ext cx="1440000" cy="1440000"/>
          </a:xfrm>
          <a:prstGeom prst="donut">
            <a:avLst>
              <a:gd name="adj" fmla="val 31126"/>
            </a:avLst>
          </a:prstGeom>
          <a:gradFill flip="none" rotWithShape="1">
            <a:gsLst>
              <a:gs pos="100000">
                <a:srgbClr val="EB21D8"/>
              </a:gs>
              <a:gs pos="0">
                <a:srgbClr val="FF8B8B"/>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485" name="ZoneTexte 484">
            <a:extLst>
              <a:ext uri="{FF2B5EF4-FFF2-40B4-BE49-F238E27FC236}">
                <a16:creationId xmlns:a16="http://schemas.microsoft.com/office/drawing/2014/main" id="{FEA317B1-D16A-455B-837E-C9504AFEE9DA}"/>
              </a:ext>
            </a:extLst>
          </p:cNvPr>
          <p:cNvSpPr txBox="1"/>
          <p:nvPr/>
        </p:nvSpPr>
        <p:spPr>
          <a:xfrm>
            <a:off x="12812564" y="1170515"/>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486" name="ZoneTexte 485">
            <a:extLst>
              <a:ext uri="{FF2B5EF4-FFF2-40B4-BE49-F238E27FC236}">
                <a16:creationId xmlns:a16="http://schemas.microsoft.com/office/drawing/2014/main" id="{67B3911F-C6AA-469A-A7B0-8971A732979B}"/>
              </a:ext>
            </a:extLst>
          </p:cNvPr>
          <p:cNvSpPr txBox="1"/>
          <p:nvPr/>
        </p:nvSpPr>
        <p:spPr>
          <a:xfrm>
            <a:off x="12292580" y="821267"/>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487" name="ZoneTexte 486">
            <a:extLst>
              <a:ext uri="{FF2B5EF4-FFF2-40B4-BE49-F238E27FC236}">
                <a16:creationId xmlns:a16="http://schemas.microsoft.com/office/drawing/2014/main" id="{B35AF4F1-D3C0-4E0B-A53D-553E342D411D}"/>
              </a:ext>
            </a:extLst>
          </p:cNvPr>
          <p:cNvSpPr txBox="1"/>
          <p:nvPr/>
        </p:nvSpPr>
        <p:spPr>
          <a:xfrm>
            <a:off x="12379556" y="1750200"/>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0</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488" name="Image 487">
            <a:extLst>
              <a:ext uri="{FF2B5EF4-FFF2-40B4-BE49-F238E27FC236}">
                <a16:creationId xmlns:a16="http://schemas.microsoft.com/office/drawing/2014/main" id="{88E7E1FE-D3F0-4282-A916-78B0672376EE}"/>
              </a:ext>
            </a:extLst>
          </p:cNvPr>
          <p:cNvPicPr>
            <a:picLocks noChangeAspect="1"/>
          </p:cNvPicPr>
          <p:nvPr/>
        </p:nvPicPr>
        <p:blipFill>
          <a:blip r:embed="rId4"/>
          <a:stretch>
            <a:fillRect/>
          </a:stretch>
        </p:blipFill>
        <p:spPr>
          <a:xfrm>
            <a:off x="12266349" y="1116774"/>
            <a:ext cx="481626" cy="731583"/>
          </a:xfrm>
          <a:prstGeom prst="rect">
            <a:avLst/>
          </a:prstGeom>
        </p:spPr>
      </p:pic>
      <p:pic>
        <p:nvPicPr>
          <p:cNvPr id="489" name="Image 488">
            <a:extLst>
              <a:ext uri="{FF2B5EF4-FFF2-40B4-BE49-F238E27FC236}">
                <a16:creationId xmlns:a16="http://schemas.microsoft.com/office/drawing/2014/main" id="{41E4B1FA-EFB3-47EC-952E-3BB21F0E7414}"/>
              </a:ext>
            </a:extLst>
          </p:cNvPr>
          <p:cNvPicPr>
            <a:picLocks noChangeAspect="1"/>
          </p:cNvPicPr>
          <p:nvPr/>
        </p:nvPicPr>
        <p:blipFill>
          <a:blip r:embed="rId4"/>
          <a:stretch>
            <a:fillRect/>
          </a:stretch>
        </p:blipFill>
        <p:spPr>
          <a:xfrm flipH="1">
            <a:off x="13214155" y="1125087"/>
            <a:ext cx="481626" cy="731583"/>
          </a:xfrm>
          <a:prstGeom prst="rect">
            <a:avLst/>
          </a:prstGeom>
        </p:spPr>
      </p:pic>
      <p:sp>
        <p:nvSpPr>
          <p:cNvPr id="490" name="ZoneTexte 489">
            <a:extLst>
              <a:ext uri="{FF2B5EF4-FFF2-40B4-BE49-F238E27FC236}">
                <a16:creationId xmlns:a16="http://schemas.microsoft.com/office/drawing/2014/main" id="{07E1BD4F-9F30-452D-A2F0-9EDB166007BD}"/>
              </a:ext>
            </a:extLst>
          </p:cNvPr>
          <p:cNvSpPr txBox="1"/>
          <p:nvPr/>
        </p:nvSpPr>
        <p:spPr>
          <a:xfrm>
            <a:off x="12245769" y="1348529"/>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491" name="ZoneTexte 490">
            <a:extLst>
              <a:ext uri="{FF2B5EF4-FFF2-40B4-BE49-F238E27FC236}">
                <a16:creationId xmlns:a16="http://schemas.microsoft.com/office/drawing/2014/main" id="{CFDC7666-3FCF-450E-8598-8B5BCCF71391}"/>
              </a:ext>
            </a:extLst>
          </p:cNvPr>
          <p:cNvSpPr txBox="1"/>
          <p:nvPr/>
        </p:nvSpPr>
        <p:spPr>
          <a:xfrm rot="10800000">
            <a:off x="13181154" y="1332332"/>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201" name="Bouée 6">
            <a:extLst>
              <a:ext uri="{FF2B5EF4-FFF2-40B4-BE49-F238E27FC236}">
                <a16:creationId xmlns:a16="http://schemas.microsoft.com/office/drawing/2014/main" id="{E37C56E1-6935-45FF-B032-11F3B93424BD}"/>
              </a:ext>
            </a:extLst>
          </p:cNvPr>
          <p:cNvSpPr/>
          <p:nvPr/>
        </p:nvSpPr>
        <p:spPr>
          <a:xfrm>
            <a:off x="858937" y="3090316"/>
            <a:ext cx="1440000" cy="1440000"/>
          </a:xfrm>
          <a:prstGeom prst="donut">
            <a:avLst>
              <a:gd name="adj" fmla="val 31126"/>
            </a:avLst>
          </a:prstGeom>
          <a:gradFill flip="none" rotWithShape="1">
            <a:gsLst>
              <a:gs pos="100000">
                <a:srgbClr val="EB21D8"/>
              </a:gs>
              <a:gs pos="0">
                <a:srgbClr val="FF8B8B"/>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02" name="ZoneTexte 201">
            <a:extLst>
              <a:ext uri="{FF2B5EF4-FFF2-40B4-BE49-F238E27FC236}">
                <a16:creationId xmlns:a16="http://schemas.microsoft.com/office/drawing/2014/main" id="{DF1C0CAD-F5BC-4A7D-8469-F6FF535696BD}"/>
              </a:ext>
            </a:extLst>
          </p:cNvPr>
          <p:cNvSpPr txBox="1"/>
          <p:nvPr/>
        </p:nvSpPr>
        <p:spPr>
          <a:xfrm>
            <a:off x="1408023" y="3509999"/>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203" name="ZoneTexte 202">
            <a:extLst>
              <a:ext uri="{FF2B5EF4-FFF2-40B4-BE49-F238E27FC236}">
                <a16:creationId xmlns:a16="http://schemas.microsoft.com/office/drawing/2014/main" id="{45DC7497-3E12-4059-A074-6B2060F0F1CD}"/>
              </a:ext>
            </a:extLst>
          </p:cNvPr>
          <p:cNvSpPr txBox="1"/>
          <p:nvPr/>
        </p:nvSpPr>
        <p:spPr>
          <a:xfrm>
            <a:off x="888039" y="3160751"/>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204" name="ZoneTexte 203">
            <a:extLst>
              <a:ext uri="{FF2B5EF4-FFF2-40B4-BE49-F238E27FC236}">
                <a16:creationId xmlns:a16="http://schemas.microsoft.com/office/drawing/2014/main" id="{F680E179-3008-451E-AD6F-DD0742FA23B0}"/>
              </a:ext>
            </a:extLst>
          </p:cNvPr>
          <p:cNvSpPr txBox="1"/>
          <p:nvPr/>
        </p:nvSpPr>
        <p:spPr>
          <a:xfrm>
            <a:off x="975015" y="4089684"/>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0</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205" name="Image 204">
            <a:extLst>
              <a:ext uri="{FF2B5EF4-FFF2-40B4-BE49-F238E27FC236}">
                <a16:creationId xmlns:a16="http://schemas.microsoft.com/office/drawing/2014/main" id="{6FC65865-F8D4-4DBB-82BC-60DEC14BCBBA}"/>
              </a:ext>
            </a:extLst>
          </p:cNvPr>
          <p:cNvPicPr>
            <a:picLocks noChangeAspect="1"/>
          </p:cNvPicPr>
          <p:nvPr/>
        </p:nvPicPr>
        <p:blipFill>
          <a:blip r:embed="rId4"/>
          <a:stretch>
            <a:fillRect/>
          </a:stretch>
        </p:blipFill>
        <p:spPr>
          <a:xfrm>
            <a:off x="861808" y="3456258"/>
            <a:ext cx="481626" cy="731583"/>
          </a:xfrm>
          <a:prstGeom prst="rect">
            <a:avLst/>
          </a:prstGeom>
        </p:spPr>
      </p:pic>
      <p:pic>
        <p:nvPicPr>
          <p:cNvPr id="207" name="Image 206">
            <a:extLst>
              <a:ext uri="{FF2B5EF4-FFF2-40B4-BE49-F238E27FC236}">
                <a16:creationId xmlns:a16="http://schemas.microsoft.com/office/drawing/2014/main" id="{7F413EA4-0BB0-4A13-9126-225F2439A5B6}"/>
              </a:ext>
            </a:extLst>
          </p:cNvPr>
          <p:cNvPicPr>
            <a:picLocks noChangeAspect="1"/>
          </p:cNvPicPr>
          <p:nvPr/>
        </p:nvPicPr>
        <p:blipFill>
          <a:blip r:embed="rId4"/>
          <a:stretch>
            <a:fillRect/>
          </a:stretch>
        </p:blipFill>
        <p:spPr>
          <a:xfrm flipH="1">
            <a:off x="1809614" y="3464571"/>
            <a:ext cx="481626" cy="731583"/>
          </a:xfrm>
          <a:prstGeom prst="rect">
            <a:avLst/>
          </a:prstGeom>
        </p:spPr>
      </p:pic>
      <p:sp>
        <p:nvSpPr>
          <p:cNvPr id="208" name="ZoneTexte 207">
            <a:extLst>
              <a:ext uri="{FF2B5EF4-FFF2-40B4-BE49-F238E27FC236}">
                <a16:creationId xmlns:a16="http://schemas.microsoft.com/office/drawing/2014/main" id="{98A717E9-7CF4-44AB-8615-6D0750BF3049}"/>
              </a:ext>
            </a:extLst>
          </p:cNvPr>
          <p:cNvSpPr txBox="1"/>
          <p:nvPr/>
        </p:nvSpPr>
        <p:spPr>
          <a:xfrm>
            <a:off x="785812" y="3709786"/>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209" name="ZoneTexte 208">
            <a:extLst>
              <a:ext uri="{FF2B5EF4-FFF2-40B4-BE49-F238E27FC236}">
                <a16:creationId xmlns:a16="http://schemas.microsoft.com/office/drawing/2014/main" id="{4DFB557E-1065-4243-B049-02DCC30C1397}"/>
              </a:ext>
            </a:extLst>
          </p:cNvPr>
          <p:cNvSpPr txBox="1"/>
          <p:nvPr/>
        </p:nvSpPr>
        <p:spPr>
          <a:xfrm rot="10800000">
            <a:off x="1731816" y="3692596"/>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234" name="Bouée 6">
            <a:extLst>
              <a:ext uri="{FF2B5EF4-FFF2-40B4-BE49-F238E27FC236}">
                <a16:creationId xmlns:a16="http://schemas.microsoft.com/office/drawing/2014/main" id="{9FEB1463-CE10-4411-BD59-88955C38D3B1}"/>
              </a:ext>
            </a:extLst>
          </p:cNvPr>
          <p:cNvSpPr/>
          <p:nvPr/>
        </p:nvSpPr>
        <p:spPr>
          <a:xfrm>
            <a:off x="2308834" y="3096408"/>
            <a:ext cx="1440000" cy="1440000"/>
          </a:xfrm>
          <a:prstGeom prst="donut">
            <a:avLst>
              <a:gd name="adj" fmla="val 31126"/>
            </a:avLst>
          </a:prstGeom>
          <a:gradFill flip="none" rotWithShape="1">
            <a:gsLst>
              <a:gs pos="100000">
                <a:srgbClr val="EB21D8"/>
              </a:gs>
              <a:gs pos="0">
                <a:srgbClr val="FF8B8B"/>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35" name="ZoneTexte 234">
            <a:extLst>
              <a:ext uri="{FF2B5EF4-FFF2-40B4-BE49-F238E27FC236}">
                <a16:creationId xmlns:a16="http://schemas.microsoft.com/office/drawing/2014/main" id="{EA31AA9C-43C1-4BC4-9AE3-CDC47495246F}"/>
              </a:ext>
            </a:extLst>
          </p:cNvPr>
          <p:cNvSpPr txBox="1"/>
          <p:nvPr/>
        </p:nvSpPr>
        <p:spPr>
          <a:xfrm>
            <a:off x="2857920" y="3516091"/>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236" name="ZoneTexte 235">
            <a:extLst>
              <a:ext uri="{FF2B5EF4-FFF2-40B4-BE49-F238E27FC236}">
                <a16:creationId xmlns:a16="http://schemas.microsoft.com/office/drawing/2014/main" id="{41365039-7E5D-4165-9F8A-65F686A4B253}"/>
              </a:ext>
            </a:extLst>
          </p:cNvPr>
          <p:cNvSpPr txBox="1"/>
          <p:nvPr/>
        </p:nvSpPr>
        <p:spPr>
          <a:xfrm>
            <a:off x="2337936" y="3166843"/>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237" name="ZoneTexte 236">
            <a:extLst>
              <a:ext uri="{FF2B5EF4-FFF2-40B4-BE49-F238E27FC236}">
                <a16:creationId xmlns:a16="http://schemas.microsoft.com/office/drawing/2014/main" id="{92B9C088-48E9-41BD-85B2-98F83B51FD5C}"/>
              </a:ext>
            </a:extLst>
          </p:cNvPr>
          <p:cNvSpPr txBox="1"/>
          <p:nvPr/>
        </p:nvSpPr>
        <p:spPr>
          <a:xfrm>
            <a:off x="2424912" y="4095776"/>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0</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238" name="Image 237">
            <a:extLst>
              <a:ext uri="{FF2B5EF4-FFF2-40B4-BE49-F238E27FC236}">
                <a16:creationId xmlns:a16="http://schemas.microsoft.com/office/drawing/2014/main" id="{75116E87-0A06-447B-9595-1CB5769F80A1}"/>
              </a:ext>
            </a:extLst>
          </p:cNvPr>
          <p:cNvPicPr>
            <a:picLocks noChangeAspect="1"/>
          </p:cNvPicPr>
          <p:nvPr/>
        </p:nvPicPr>
        <p:blipFill>
          <a:blip r:embed="rId4"/>
          <a:stretch>
            <a:fillRect/>
          </a:stretch>
        </p:blipFill>
        <p:spPr>
          <a:xfrm>
            <a:off x="2311705" y="3462350"/>
            <a:ext cx="481626" cy="731583"/>
          </a:xfrm>
          <a:prstGeom prst="rect">
            <a:avLst/>
          </a:prstGeom>
        </p:spPr>
      </p:pic>
      <p:pic>
        <p:nvPicPr>
          <p:cNvPr id="239" name="Image 238">
            <a:extLst>
              <a:ext uri="{FF2B5EF4-FFF2-40B4-BE49-F238E27FC236}">
                <a16:creationId xmlns:a16="http://schemas.microsoft.com/office/drawing/2014/main" id="{203E4148-1DB4-4DA5-8BAA-519EE72DAEC1}"/>
              </a:ext>
            </a:extLst>
          </p:cNvPr>
          <p:cNvPicPr>
            <a:picLocks noChangeAspect="1"/>
          </p:cNvPicPr>
          <p:nvPr/>
        </p:nvPicPr>
        <p:blipFill>
          <a:blip r:embed="rId4"/>
          <a:stretch>
            <a:fillRect/>
          </a:stretch>
        </p:blipFill>
        <p:spPr>
          <a:xfrm flipH="1">
            <a:off x="3259511" y="3470663"/>
            <a:ext cx="481626" cy="731583"/>
          </a:xfrm>
          <a:prstGeom prst="rect">
            <a:avLst/>
          </a:prstGeom>
        </p:spPr>
      </p:pic>
      <p:sp>
        <p:nvSpPr>
          <p:cNvPr id="240" name="ZoneTexte 239">
            <a:extLst>
              <a:ext uri="{FF2B5EF4-FFF2-40B4-BE49-F238E27FC236}">
                <a16:creationId xmlns:a16="http://schemas.microsoft.com/office/drawing/2014/main" id="{15FAC901-E90C-4EA5-9B14-7F9FFE7D39B8}"/>
              </a:ext>
            </a:extLst>
          </p:cNvPr>
          <p:cNvSpPr txBox="1"/>
          <p:nvPr/>
        </p:nvSpPr>
        <p:spPr>
          <a:xfrm>
            <a:off x="2235709" y="3694105"/>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241" name="ZoneTexte 240">
            <a:extLst>
              <a:ext uri="{FF2B5EF4-FFF2-40B4-BE49-F238E27FC236}">
                <a16:creationId xmlns:a16="http://schemas.microsoft.com/office/drawing/2014/main" id="{CF2AC260-6FFF-453D-89B6-CE564AA333F5}"/>
              </a:ext>
            </a:extLst>
          </p:cNvPr>
          <p:cNvSpPr txBox="1"/>
          <p:nvPr/>
        </p:nvSpPr>
        <p:spPr>
          <a:xfrm rot="10800000">
            <a:off x="3181713" y="3698688"/>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242" name="Bouée 6">
            <a:extLst>
              <a:ext uri="{FF2B5EF4-FFF2-40B4-BE49-F238E27FC236}">
                <a16:creationId xmlns:a16="http://schemas.microsoft.com/office/drawing/2014/main" id="{45BF658F-C39E-4034-9E1F-E5BAB641A440}"/>
              </a:ext>
            </a:extLst>
          </p:cNvPr>
          <p:cNvSpPr/>
          <p:nvPr/>
        </p:nvSpPr>
        <p:spPr>
          <a:xfrm>
            <a:off x="3748228" y="3092691"/>
            <a:ext cx="1440000" cy="1440000"/>
          </a:xfrm>
          <a:prstGeom prst="donut">
            <a:avLst>
              <a:gd name="adj" fmla="val 31126"/>
            </a:avLst>
          </a:prstGeom>
          <a:gradFill flip="none" rotWithShape="1">
            <a:gsLst>
              <a:gs pos="100000">
                <a:srgbClr val="EB21D8"/>
              </a:gs>
              <a:gs pos="0">
                <a:srgbClr val="FF8B8B"/>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43" name="ZoneTexte 242">
            <a:extLst>
              <a:ext uri="{FF2B5EF4-FFF2-40B4-BE49-F238E27FC236}">
                <a16:creationId xmlns:a16="http://schemas.microsoft.com/office/drawing/2014/main" id="{3F57DCE7-37EC-48E5-B294-F6E8008F9898}"/>
              </a:ext>
            </a:extLst>
          </p:cNvPr>
          <p:cNvSpPr txBox="1"/>
          <p:nvPr/>
        </p:nvSpPr>
        <p:spPr>
          <a:xfrm>
            <a:off x="4297314" y="3512374"/>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244" name="ZoneTexte 243">
            <a:extLst>
              <a:ext uri="{FF2B5EF4-FFF2-40B4-BE49-F238E27FC236}">
                <a16:creationId xmlns:a16="http://schemas.microsoft.com/office/drawing/2014/main" id="{4FA011D1-B4E1-4589-9214-ADAD9A3EC434}"/>
              </a:ext>
            </a:extLst>
          </p:cNvPr>
          <p:cNvSpPr txBox="1"/>
          <p:nvPr/>
        </p:nvSpPr>
        <p:spPr>
          <a:xfrm>
            <a:off x="3777330" y="3163126"/>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245" name="ZoneTexte 244">
            <a:extLst>
              <a:ext uri="{FF2B5EF4-FFF2-40B4-BE49-F238E27FC236}">
                <a16:creationId xmlns:a16="http://schemas.microsoft.com/office/drawing/2014/main" id="{914C3080-F3BF-48A6-BAD2-D3F8F2F8E8DA}"/>
              </a:ext>
            </a:extLst>
          </p:cNvPr>
          <p:cNvSpPr txBox="1"/>
          <p:nvPr/>
        </p:nvSpPr>
        <p:spPr>
          <a:xfrm>
            <a:off x="3864306" y="4092059"/>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0</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246" name="Image 245">
            <a:extLst>
              <a:ext uri="{FF2B5EF4-FFF2-40B4-BE49-F238E27FC236}">
                <a16:creationId xmlns:a16="http://schemas.microsoft.com/office/drawing/2014/main" id="{127DD7F8-A209-4466-AA1E-0F829B5834EF}"/>
              </a:ext>
            </a:extLst>
          </p:cNvPr>
          <p:cNvPicPr>
            <a:picLocks noChangeAspect="1"/>
          </p:cNvPicPr>
          <p:nvPr/>
        </p:nvPicPr>
        <p:blipFill>
          <a:blip r:embed="rId4"/>
          <a:stretch>
            <a:fillRect/>
          </a:stretch>
        </p:blipFill>
        <p:spPr>
          <a:xfrm>
            <a:off x="3751099" y="3458633"/>
            <a:ext cx="481626" cy="731583"/>
          </a:xfrm>
          <a:prstGeom prst="rect">
            <a:avLst/>
          </a:prstGeom>
        </p:spPr>
      </p:pic>
      <p:pic>
        <p:nvPicPr>
          <p:cNvPr id="247" name="Image 246">
            <a:extLst>
              <a:ext uri="{FF2B5EF4-FFF2-40B4-BE49-F238E27FC236}">
                <a16:creationId xmlns:a16="http://schemas.microsoft.com/office/drawing/2014/main" id="{9B3D258E-1384-4928-943A-77E80DB59FEF}"/>
              </a:ext>
            </a:extLst>
          </p:cNvPr>
          <p:cNvPicPr>
            <a:picLocks noChangeAspect="1"/>
          </p:cNvPicPr>
          <p:nvPr/>
        </p:nvPicPr>
        <p:blipFill>
          <a:blip r:embed="rId4"/>
          <a:stretch>
            <a:fillRect/>
          </a:stretch>
        </p:blipFill>
        <p:spPr>
          <a:xfrm flipH="1">
            <a:off x="4698905" y="3466946"/>
            <a:ext cx="481626" cy="731583"/>
          </a:xfrm>
          <a:prstGeom prst="rect">
            <a:avLst/>
          </a:prstGeom>
        </p:spPr>
      </p:pic>
      <p:sp>
        <p:nvSpPr>
          <p:cNvPr id="248" name="ZoneTexte 247">
            <a:extLst>
              <a:ext uri="{FF2B5EF4-FFF2-40B4-BE49-F238E27FC236}">
                <a16:creationId xmlns:a16="http://schemas.microsoft.com/office/drawing/2014/main" id="{D61CA225-FC21-4007-87C5-4C65451C7109}"/>
              </a:ext>
            </a:extLst>
          </p:cNvPr>
          <p:cNvSpPr txBox="1"/>
          <p:nvPr/>
        </p:nvSpPr>
        <p:spPr>
          <a:xfrm>
            <a:off x="3675103" y="3690388"/>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249" name="ZoneTexte 248">
            <a:extLst>
              <a:ext uri="{FF2B5EF4-FFF2-40B4-BE49-F238E27FC236}">
                <a16:creationId xmlns:a16="http://schemas.microsoft.com/office/drawing/2014/main" id="{78A95342-D67E-4217-B801-509C454CC88E}"/>
              </a:ext>
            </a:extLst>
          </p:cNvPr>
          <p:cNvSpPr txBox="1"/>
          <p:nvPr/>
        </p:nvSpPr>
        <p:spPr>
          <a:xfrm rot="10800000">
            <a:off x="4621107" y="3694971"/>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250" name="Bouée 6">
            <a:extLst>
              <a:ext uri="{FF2B5EF4-FFF2-40B4-BE49-F238E27FC236}">
                <a16:creationId xmlns:a16="http://schemas.microsoft.com/office/drawing/2014/main" id="{96C1894D-EE73-41D9-9354-6224880749F5}"/>
              </a:ext>
            </a:extLst>
          </p:cNvPr>
          <p:cNvSpPr/>
          <p:nvPr/>
        </p:nvSpPr>
        <p:spPr>
          <a:xfrm>
            <a:off x="5198125" y="3098783"/>
            <a:ext cx="1440000" cy="1440000"/>
          </a:xfrm>
          <a:prstGeom prst="donut">
            <a:avLst>
              <a:gd name="adj" fmla="val 31126"/>
            </a:avLst>
          </a:prstGeom>
          <a:gradFill flip="none" rotWithShape="1">
            <a:gsLst>
              <a:gs pos="100000">
                <a:srgbClr val="EB21D8"/>
              </a:gs>
              <a:gs pos="0">
                <a:srgbClr val="FF8B8B"/>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51" name="ZoneTexte 250">
            <a:extLst>
              <a:ext uri="{FF2B5EF4-FFF2-40B4-BE49-F238E27FC236}">
                <a16:creationId xmlns:a16="http://schemas.microsoft.com/office/drawing/2014/main" id="{2294103B-0F4E-49F6-AD03-0075AF3D6088}"/>
              </a:ext>
            </a:extLst>
          </p:cNvPr>
          <p:cNvSpPr txBox="1"/>
          <p:nvPr/>
        </p:nvSpPr>
        <p:spPr>
          <a:xfrm>
            <a:off x="5747211" y="3518466"/>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252" name="ZoneTexte 251">
            <a:extLst>
              <a:ext uri="{FF2B5EF4-FFF2-40B4-BE49-F238E27FC236}">
                <a16:creationId xmlns:a16="http://schemas.microsoft.com/office/drawing/2014/main" id="{E985B918-A60E-47C6-BB05-74BCBBF8713F}"/>
              </a:ext>
            </a:extLst>
          </p:cNvPr>
          <p:cNvSpPr txBox="1"/>
          <p:nvPr/>
        </p:nvSpPr>
        <p:spPr>
          <a:xfrm>
            <a:off x="5227227" y="3169218"/>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253" name="ZoneTexte 252">
            <a:extLst>
              <a:ext uri="{FF2B5EF4-FFF2-40B4-BE49-F238E27FC236}">
                <a16:creationId xmlns:a16="http://schemas.microsoft.com/office/drawing/2014/main" id="{916A64D0-884E-4265-B0CC-D599348B7A08}"/>
              </a:ext>
            </a:extLst>
          </p:cNvPr>
          <p:cNvSpPr txBox="1"/>
          <p:nvPr/>
        </p:nvSpPr>
        <p:spPr>
          <a:xfrm>
            <a:off x="5314203" y="4098151"/>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0</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254" name="Image 253">
            <a:extLst>
              <a:ext uri="{FF2B5EF4-FFF2-40B4-BE49-F238E27FC236}">
                <a16:creationId xmlns:a16="http://schemas.microsoft.com/office/drawing/2014/main" id="{40FDD438-8E90-4583-B7F5-2D4E24C9881C}"/>
              </a:ext>
            </a:extLst>
          </p:cNvPr>
          <p:cNvPicPr>
            <a:picLocks noChangeAspect="1"/>
          </p:cNvPicPr>
          <p:nvPr/>
        </p:nvPicPr>
        <p:blipFill>
          <a:blip r:embed="rId4"/>
          <a:stretch>
            <a:fillRect/>
          </a:stretch>
        </p:blipFill>
        <p:spPr>
          <a:xfrm>
            <a:off x="5200996" y="3464725"/>
            <a:ext cx="481626" cy="731583"/>
          </a:xfrm>
          <a:prstGeom prst="rect">
            <a:avLst/>
          </a:prstGeom>
        </p:spPr>
      </p:pic>
      <p:pic>
        <p:nvPicPr>
          <p:cNvPr id="255" name="Image 254">
            <a:extLst>
              <a:ext uri="{FF2B5EF4-FFF2-40B4-BE49-F238E27FC236}">
                <a16:creationId xmlns:a16="http://schemas.microsoft.com/office/drawing/2014/main" id="{3A96BF3C-C494-4770-B0EF-FDB8C70B657E}"/>
              </a:ext>
            </a:extLst>
          </p:cNvPr>
          <p:cNvPicPr>
            <a:picLocks noChangeAspect="1"/>
          </p:cNvPicPr>
          <p:nvPr/>
        </p:nvPicPr>
        <p:blipFill>
          <a:blip r:embed="rId4"/>
          <a:stretch>
            <a:fillRect/>
          </a:stretch>
        </p:blipFill>
        <p:spPr>
          <a:xfrm flipH="1">
            <a:off x="6148802" y="3473038"/>
            <a:ext cx="481626" cy="731583"/>
          </a:xfrm>
          <a:prstGeom prst="rect">
            <a:avLst/>
          </a:prstGeom>
        </p:spPr>
      </p:pic>
      <p:sp>
        <p:nvSpPr>
          <p:cNvPr id="256" name="ZoneTexte 255">
            <a:extLst>
              <a:ext uri="{FF2B5EF4-FFF2-40B4-BE49-F238E27FC236}">
                <a16:creationId xmlns:a16="http://schemas.microsoft.com/office/drawing/2014/main" id="{BE325405-513D-436A-93FC-92372167A8E9}"/>
              </a:ext>
            </a:extLst>
          </p:cNvPr>
          <p:cNvSpPr txBox="1"/>
          <p:nvPr/>
        </p:nvSpPr>
        <p:spPr>
          <a:xfrm>
            <a:off x="5125000" y="3696480"/>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257" name="ZoneTexte 256">
            <a:extLst>
              <a:ext uri="{FF2B5EF4-FFF2-40B4-BE49-F238E27FC236}">
                <a16:creationId xmlns:a16="http://schemas.microsoft.com/office/drawing/2014/main" id="{413CF290-5EA1-489D-8C36-97DE6FA1EB9A}"/>
              </a:ext>
            </a:extLst>
          </p:cNvPr>
          <p:cNvSpPr txBox="1"/>
          <p:nvPr/>
        </p:nvSpPr>
        <p:spPr>
          <a:xfrm rot="10800000">
            <a:off x="6071004" y="3701063"/>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258" name="Bouée 6">
            <a:extLst>
              <a:ext uri="{FF2B5EF4-FFF2-40B4-BE49-F238E27FC236}">
                <a16:creationId xmlns:a16="http://schemas.microsoft.com/office/drawing/2014/main" id="{E387351B-A4C0-48B7-BEF7-5434E2888B60}"/>
              </a:ext>
            </a:extLst>
          </p:cNvPr>
          <p:cNvSpPr/>
          <p:nvPr/>
        </p:nvSpPr>
        <p:spPr>
          <a:xfrm>
            <a:off x="7942922" y="2176748"/>
            <a:ext cx="1440000" cy="1440000"/>
          </a:xfrm>
          <a:prstGeom prst="donut">
            <a:avLst>
              <a:gd name="adj" fmla="val 31126"/>
            </a:avLst>
          </a:prstGeom>
          <a:gradFill flip="none" rotWithShape="1">
            <a:gsLst>
              <a:gs pos="100000">
                <a:srgbClr val="EB21D8"/>
              </a:gs>
              <a:gs pos="0">
                <a:srgbClr val="FF8B8B"/>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59" name="ZoneTexte 258">
            <a:extLst>
              <a:ext uri="{FF2B5EF4-FFF2-40B4-BE49-F238E27FC236}">
                <a16:creationId xmlns:a16="http://schemas.microsoft.com/office/drawing/2014/main" id="{11C6BBF9-0AA3-4928-A8AA-40AEFFEF468B}"/>
              </a:ext>
            </a:extLst>
          </p:cNvPr>
          <p:cNvSpPr txBox="1"/>
          <p:nvPr/>
        </p:nvSpPr>
        <p:spPr>
          <a:xfrm>
            <a:off x="8492008" y="2596431"/>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260" name="ZoneTexte 259">
            <a:extLst>
              <a:ext uri="{FF2B5EF4-FFF2-40B4-BE49-F238E27FC236}">
                <a16:creationId xmlns:a16="http://schemas.microsoft.com/office/drawing/2014/main" id="{486E952A-B93A-41B8-8290-3CE98F6E7141}"/>
              </a:ext>
            </a:extLst>
          </p:cNvPr>
          <p:cNvSpPr txBox="1"/>
          <p:nvPr/>
        </p:nvSpPr>
        <p:spPr>
          <a:xfrm>
            <a:off x="7972024" y="2247183"/>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261" name="ZoneTexte 260">
            <a:extLst>
              <a:ext uri="{FF2B5EF4-FFF2-40B4-BE49-F238E27FC236}">
                <a16:creationId xmlns:a16="http://schemas.microsoft.com/office/drawing/2014/main" id="{EBD86BDC-53EC-4B44-8637-A642E34CCB12}"/>
              </a:ext>
            </a:extLst>
          </p:cNvPr>
          <p:cNvSpPr txBox="1"/>
          <p:nvPr/>
        </p:nvSpPr>
        <p:spPr>
          <a:xfrm>
            <a:off x="8059000" y="3176116"/>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0</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262" name="Image 261">
            <a:extLst>
              <a:ext uri="{FF2B5EF4-FFF2-40B4-BE49-F238E27FC236}">
                <a16:creationId xmlns:a16="http://schemas.microsoft.com/office/drawing/2014/main" id="{33B0067B-7BE2-49DB-A609-42F850F37672}"/>
              </a:ext>
            </a:extLst>
          </p:cNvPr>
          <p:cNvPicPr>
            <a:picLocks noChangeAspect="1"/>
          </p:cNvPicPr>
          <p:nvPr/>
        </p:nvPicPr>
        <p:blipFill>
          <a:blip r:embed="rId4"/>
          <a:stretch>
            <a:fillRect/>
          </a:stretch>
        </p:blipFill>
        <p:spPr>
          <a:xfrm>
            <a:off x="7945793" y="2542690"/>
            <a:ext cx="481626" cy="731583"/>
          </a:xfrm>
          <a:prstGeom prst="rect">
            <a:avLst/>
          </a:prstGeom>
        </p:spPr>
      </p:pic>
      <p:pic>
        <p:nvPicPr>
          <p:cNvPr id="263" name="Image 262">
            <a:extLst>
              <a:ext uri="{FF2B5EF4-FFF2-40B4-BE49-F238E27FC236}">
                <a16:creationId xmlns:a16="http://schemas.microsoft.com/office/drawing/2014/main" id="{1C8420AF-A698-4D3E-B2B3-C7FF9B0FB82E}"/>
              </a:ext>
            </a:extLst>
          </p:cNvPr>
          <p:cNvPicPr>
            <a:picLocks noChangeAspect="1"/>
          </p:cNvPicPr>
          <p:nvPr/>
        </p:nvPicPr>
        <p:blipFill>
          <a:blip r:embed="rId4"/>
          <a:stretch>
            <a:fillRect/>
          </a:stretch>
        </p:blipFill>
        <p:spPr>
          <a:xfrm flipH="1">
            <a:off x="8893599" y="2551003"/>
            <a:ext cx="481626" cy="731583"/>
          </a:xfrm>
          <a:prstGeom prst="rect">
            <a:avLst/>
          </a:prstGeom>
        </p:spPr>
      </p:pic>
      <p:sp>
        <p:nvSpPr>
          <p:cNvPr id="264" name="ZoneTexte 263">
            <a:extLst>
              <a:ext uri="{FF2B5EF4-FFF2-40B4-BE49-F238E27FC236}">
                <a16:creationId xmlns:a16="http://schemas.microsoft.com/office/drawing/2014/main" id="{6E791861-0D02-4015-B1C8-02F3D380441B}"/>
              </a:ext>
            </a:extLst>
          </p:cNvPr>
          <p:cNvSpPr txBox="1"/>
          <p:nvPr/>
        </p:nvSpPr>
        <p:spPr>
          <a:xfrm>
            <a:off x="7869797" y="2774445"/>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265" name="ZoneTexte 264">
            <a:extLst>
              <a:ext uri="{FF2B5EF4-FFF2-40B4-BE49-F238E27FC236}">
                <a16:creationId xmlns:a16="http://schemas.microsoft.com/office/drawing/2014/main" id="{3D7F2329-533A-4626-A53E-D06082C5F483}"/>
              </a:ext>
            </a:extLst>
          </p:cNvPr>
          <p:cNvSpPr txBox="1"/>
          <p:nvPr/>
        </p:nvSpPr>
        <p:spPr>
          <a:xfrm rot="10800000">
            <a:off x="8815801" y="2779028"/>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266" name="Bouée 6">
            <a:extLst>
              <a:ext uri="{FF2B5EF4-FFF2-40B4-BE49-F238E27FC236}">
                <a16:creationId xmlns:a16="http://schemas.microsoft.com/office/drawing/2014/main" id="{7783DDF0-4FEC-49E4-B99F-7577FED428DD}"/>
              </a:ext>
            </a:extLst>
          </p:cNvPr>
          <p:cNvSpPr/>
          <p:nvPr/>
        </p:nvSpPr>
        <p:spPr>
          <a:xfrm>
            <a:off x="9392819" y="2182840"/>
            <a:ext cx="1440000" cy="1440000"/>
          </a:xfrm>
          <a:prstGeom prst="donut">
            <a:avLst>
              <a:gd name="adj" fmla="val 31126"/>
            </a:avLst>
          </a:prstGeom>
          <a:gradFill flip="none" rotWithShape="1">
            <a:gsLst>
              <a:gs pos="100000">
                <a:srgbClr val="EB21D8"/>
              </a:gs>
              <a:gs pos="0">
                <a:srgbClr val="FF8B8B"/>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67" name="ZoneTexte 266">
            <a:extLst>
              <a:ext uri="{FF2B5EF4-FFF2-40B4-BE49-F238E27FC236}">
                <a16:creationId xmlns:a16="http://schemas.microsoft.com/office/drawing/2014/main" id="{7A2191EB-60C5-4131-9655-FFFFF1AFBD5E}"/>
              </a:ext>
            </a:extLst>
          </p:cNvPr>
          <p:cNvSpPr txBox="1"/>
          <p:nvPr/>
        </p:nvSpPr>
        <p:spPr>
          <a:xfrm>
            <a:off x="9941905" y="2602523"/>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268" name="ZoneTexte 267">
            <a:extLst>
              <a:ext uri="{FF2B5EF4-FFF2-40B4-BE49-F238E27FC236}">
                <a16:creationId xmlns:a16="http://schemas.microsoft.com/office/drawing/2014/main" id="{75DDA7EC-8DAF-4DD9-9D56-360121DDE94E}"/>
              </a:ext>
            </a:extLst>
          </p:cNvPr>
          <p:cNvSpPr txBox="1"/>
          <p:nvPr/>
        </p:nvSpPr>
        <p:spPr>
          <a:xfrm>
            <a:off x="9421921" y="2253275"/>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269" name="ZoneTexte 268">
            <a:extLst>
              <a:ext uri="{FF2B5EF4-FFF2-40B4-BE49-F238E27FC236}">
                <a16:creationId xmlns:a16="http://schemas.microsoft.com/office/drawing/2014/main" id="{0A9A5BEB-3561-4E5F-AD79-8C40703C720B}"/>
              </a:ext>
            </a:extLst>
          </p:cNvPr>
          <p:cNvSpPr txBox="1"/>
          <p:nvPr/>
        </p:nvSpPr>
        <p:spPr>
          <a:xfrm>
            <a:off x="9508897" y="3182208"/>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0</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270" name="Image 269">
            <a:extLst>
              <a:ext uri="{FF2B5EF4-FFF2-40B4-BE49-F238E27FC236}">
                <a16:creationId xmlns:a16="http://schemas.microsoft.com/office/drawing/2014/main" id="{8DBA0F4A-64DC-4D7D-BC3A-3692B5C58B46}"/>
              </a:ext>
            </a:extLst>
          </p:cNvPr>
          <p:cNvPicPr>
            <a:picLocks noChangeAspect="1"/>
          </p:cNvPicPr>
          <p:nvPr/>
        </p:nvPicPr>
        <p:blipFill>
          <a:blip r:embed="rId4"/>
          <a:stretch>
            <a:fillRect/>
          </a:stretch>
        </p:blipFill>
        <p:spPr>
          <a:xfrm>
            <a:off x="9395690" y="2548782"/>
            <a:ext cx="481626" cy="731583"/>
          </a:xfrm>
          <a:prstGeom prst="rect">
            <a:avLst/>
          </a:prstGeom>
        </p:spPr>
      </p:pic>
      <p:pic>
        <p:nvPicPr>
          <p:cNvPr id="271" name="Image 270">
            <a:extLst>
              <a:ext uri="{FF2B5EF4-FFF2-40B4-BE49-F238E27FC236}">
                <a16:creationId xmlns:a16="http://schemas.microsoft.com/office/drawing/2014/main" id="{F6E2A736-60FC-4082-93CF-29067BBAFDC6}"/>
              </a:ext>
            </a:extLst>
          </p:cNvPr>
          <p:cNvPicPr>
            <a:picLocks noChangeAspect="1"/>
          </p:cNvPicPr>
          <p:nvPr/>
        </p:nvPicPr>
        <p:blipFill>
          <a:blip r:embed="rId4"/>
          <a:stretch>
            <a:fillRect/>
          </a:stretch>
        </p:blipFill>
        <p:spPr>
          <a:xfrm flipH="1">
            <a:off x="10343496" y="2557095"/>
            <a:ext cx="481626" cy="731583"/>
          </a:xfrm>
          <a:prstGeom prst="rect">
            <a:avLst/>
          </a:prstGeom>
        </p:spPr>
      </p:pic>
      <p:sp>
        <p:nvSpPr>
          <p:cNvPr id="272" name="ZoneTexte 271">
            <a:extLst>
              <a:ext uri="{FF2B5EF4-FFF2-40B4-BE49-F238E27FC236}">
                <a16:creationId xmlns:a16="http://schemas.microsoft.com/office/drawing/2014/main" id="{CC5AB4C9-5D82-4B9E-87F4-3DDCD24C7BDF}"/>
              </a:ext>
            </a:extLst>
          </p:cNvPr>
          <p:cNvSpPr txBox="1"/>
          <p:nvPr/>
        </p:nvSpPr>
        <p:spPr>
          <a:xfrm>
            <a:off x="9319694" y="2780537"/>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273" name="ZoneTexte 272">
            <a:extLst>
              <a:ext uri="{FF2B5EF4-FFF2-40B4-BE49-F238E27FC236}">
                <a16:creationId xmlns:a16="http://schemas.microsoft.com/office/drawing/2014/main" id="{B2B81AC9-A0B1-4638-815C-B503477D7FC3}"/>
              </a:ext>
            </a:extLst>
          </p:cNvPr>
          <p:cNvSpPr txBox="1"/>
          <p:nvPr/>
        </p:nvSpPr>
        <p:spPr>
          <a:xfrm rot="10800000">
            <a:off x="10265698" y="2785120"/>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274" name="Bouée 6">
            <a:extLst>
              <a:ext uri="{FF2B5EF4-FFF2-40B4-BE49-F238E27FC236}">
                <a16:creationId xmlns:a16="http://schemas.microsoft.com/office/drawing/2014/main" id="{92B21894-AD4E-40CD-AA49-856872203537}"/>
              </a:ext>
            </a:extLst>
          </p:cNvPr>
          <p:cNvSpPr/>
          <p:nvPr/>
        </p:nvSpPr>
        <p:spPr>
          <a:xfrm>
            <a:off x="853740" y="4768398"/>
            <a:ext cx="1440000" cy="1440000"/>
          </a:xfrm>
          <a:prstGeom prst="donut">
            <a:avLst>
              <a:gd name="adj" fmla="val 31126"/>
            </a:avLst>
          </a:prstGeom>
          <a:gradFill flip="none" rotWithShape="1">
            <a:gsLst>
              <a:gs pos="58000">
                <a:srgbClr val="00B0F0"/>
              </a:gs>
              <a:gs pos="0">
                <a:srgbClr val="66FFFF"/>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75" name="ZoneTexte 274">
            <a:extLst>
              <a:ext uri="{FF2B5EF4-FFF2-40B4-BE49-F238E27FC236}">
                <a16:creationId xmlns:a16="http://schemas.microsoft.com/office/drawing/2014/main" id="{4BE6767A-82F6-4091-9621-CD5BFF49CCA7}"/>
              </a:ext>
            </a:extLst>
          </p:cNvPr>
          <p:cNvSpPr txBox="1"/>
          <p:nvPr/>
        </p:nvSpPr>
        <p:spPr>
          <a:xfrm>
            <a:off x="1402826" y="5188081"/>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276" name="ZoneTexte 275">
            <a:extLst>
              <a:ext uri="{FF2B5EF4-FFF2-40B4-BE49-F238E27FC236}">
                <a16:creationId xmlns:a16="http://schemas.microsoft.com/office/drawing/2014/main" id="{DCDA5992-F7D0-41FB-86B3-5F1B6D531B6F}"/>
              </a:ext>
            </a:extLst>
          </p:cNvPr>
          <p:cNvSpPr txBox="1"/>
          <p:nvPr/>
        </p:nvSpPr>
        <p:spPr>
          <a:xfrm>
            <a:off x="882842" y="4838833"/>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277" name="ZoneTexte 276">
            <a:extLst>
              <a:ext uri="{FF2B5EF4-FFF2-40B4-BE49-F238E27FC236}">
                <a16:creationId xmlns:a16="http://schemas.microsoft.com/office/drawing/2014/main" id="{634D4069-F991-482D-9B1B-6E762FDB28F2}"/>
              </a:ext>
            </a:extLst>
          </p:cNvPr>
          <p:cNvSpPr txBox="1"/>
          <p:nvPr/>
        </p:nvSpPr>
        <p:spPr>
          <a:xfrm>
            <a:off x="969818" y="5767766"/>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278" name="Image 277">
            <a:extLst>
              <a:ext uri="{FF2B5EF4-FFF2-40B4-BE49-F238E27FC236}">
                <a16:creationId xmlns:a16="http://schemas.microsoft.com/office/drawing/2014/main" id="{E4EA701C-D619-48DA-B2C2-64EBC29D8C05}"/>
              </a:ext>
            </a:extLst>
          </p:cNvPr>
          <p:cNvPicPr>
            <a:picLocks noChangeAspect="1"/>
          </p:cNvPicPr>
          <p:nvPr/>
        </p:nvPicPr>
        <p:blipFill>
          <a:blip r:embed="rId4"/>
          <a:stretch>
            <a:fillRect/>
          </a:stretch>
        </p:blipFill>
        <p:spPr>
          <a:xfrm>
            <a:off x="856611" y="5134340"/>
            <a:ext cx="481626" cy="731583"/>
          </a:xfrm>
          <a:prstGeom prst="rect">
            <a:avLst/>
          </a:prstGeom>
        </p:spPr>
      </p:pic>
      <p:pic>
        <p:nvPicPr>
          <p:cNvPr id="279" name="Image 278">
            <a:extLst>
              <a:ext uri="{FF2B5EF4-FFF2-40B4-BE49-F238E27FC236}">
                <a16:creationId xmlns:a16="http://schemas.microsoft.com/office/drawing/2014/main" id="{A2AA089D-F776-4C22-B510-B9A14474F6E4}"/>
              </a:ext>
            </a:extLst>
          </p:cNvPr>
          <p:cNvPicPr>
            <a:picLocks noChangeAspect="1"/>
          </p:cNvPicPr>
          <p:nvPr/>
        </p:nvPicPr>
        <p:blipFill>
          <a:blip r:embed="rId4"/>
          <a:stretch>
            <a:fillRect/>
          </a:stretch>
        </p:blipFill>
        <p:spPr>
          <a:xfrm flipH="1">
            <a:off x="1804417" y="5142653"/>
            <a:ext cx="481626" cy="731583"/>
          </a:xfrm>
          <a:prstGeom prst="rect">
            <a:avLst/>
          </a:prstGeom>
        </p:spPr>
      </p:pic>
      <p:sp>
        <p:nvSpPr>
          <p:cNvPr id="280" name="ZoneTexte 279">
            <a:extLst>
              <a:ext uri="{FF2B5EF4-FFF2-40B4-BE49-F238E27FC236}">
                <a16:creationId xmlns:a16="http://schemas.microsoft.com/office/drawing/2014/main" id="{FAAACA9E-9281-49D3-A313-829F56AA508A}"/>
              </a:ext>
            </a:extLst>
          </p:cNvPr>
          <p:cNvSpPr txBox="1"/>
          <p:nvPr/>
        </p:nvSpPr>
        <p:spPr>
          <a:xfrm>
            <a:off x="836031" y="5366095"/>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281" name="ZoneTexte 280">
            <a:extLst>
              <a:ext uri="{FF2B5EF4-FFF2-40B4-BE49-F238E27FC236}">
                <a16:creationId xmlns:a16="http://schemas.microsoft.com/office/drawing/2014/main" id="{804B8412-0397-4B0D-B966-6D1155A552E2}"/>
              </a:ext>
            </a:extLst>
          </p:cNvPr>
          <p:cNvSpPr txBox="1"/>
          <p:nvPr/>
        </p:nvSpPr>
        <p:spPr>
          <a:xfrm rot="10800000">
            <a:off x="1771416" y="5349898"/>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289" name="Bouée 6">
            <a:extLst>
              <a:ext uri="{FF2B5EF4-FFF2-40B4-BE49-F238E27FC236}">
                <a16:creationId xmlns:a16="http://schemas.microsoft.com/office/drawing/2014/main" id="{4853B067-8F01-4D2A-AD51-4D3E1E7E2F62}"/>
              </a:ext>
            </a:extLst>
          </p:cNvPr>
          <p:cNvSpPr/>
          <p:nvPr/>
        </p:nvSpPr>
        <p:spPr>
          <a:xfrm>
            <a:off x="2291951" y="4777505"/>
            <a:ext cx="1440000" cy="1440000"/>
          </a:xfrm>
          <a:prstGeom prst="donut">
            <a:avLst>
              <a:gd name="adj" fmla="val 31126"/>
            </a:avLst>
          </a:prstGeom>
          <a:gradFill flip="none" rotWithShape="1">
            <a:gsLst>
              <a:gs pos="58000">
                <a:srgbClr val="00B0F0"/>
              </a:gs>
              <a:gs pos="0">
                <a:srgbClr val="66FFFF"/>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90" name="ZoneTexte 289">
            <a:extLst>
              <a:ext uri="{FF2B5EF4-FFF2-40B4-BE49-F238E27FC236}">
                <a16:creationId xmlns:a16="http://schemas.microsoft.com/office/drawing/2014/main" id="{18059552-893C-4341-B87A-28D6E91C3173}"/>
              </a:ext>
            </a:extLst>
          </p:cNvPr>
          <p:cNvSpPr txBox="1"/>
          <p:nvPr/>
        </p:nvSpPr>
        <p:spPr>
          <a:xfrm>
            <a:off x="2841037" y="5197188"/>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291" name="ZoneTexte 290">
            <a:extLst>
              <a:ext uri="{FF2B5EF4-FFF2-40B4-BE49-F238E27FC236}">
                <a16:creationId xmlns:a16="http://schemas.microsoft.com/office/drawing/2014/main" id="{9119331C-858A-4A44-BCDE-CD6F490662E0}"/>
              </a:ext>
            </a:extLst>
          </p:cNvPr>
          <p:cNvSpPr txBox="1"/>
          <p:nvPr/>
        </p:nvSpPr>
        <p:spPr>
          <a:xfrm>
            <a:off x="2321053" y="4847940"/>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292" name="ZoneTexte 291">
            <a:extLst>
              <a:ext uri="{FF2B5EF4-FFF2-40B4-BE49-F238E27FC236}">
                <a16:creationId xmlns:a16="http://schemas.microsoft.com/office/drawing/2014/main" id="{A5726F8D-ECD7-4C9A-AB10-FE68BCF10645}"/>
              </a:ext>
            </a:extLst>
          </p:cNvPr>
          <p:cNvSpPr txBox="1"/>
          <p:nvPr/>
        </p:nvSpPr>
        <p:spPr>
          <a:xfrm>
            <a:off x="2408029" y="5776873"/>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293" name="Image 292">
            <a:extLst>
              <a:ext uri="{FF2B5EF4-FFF2-40B4-BE49-F238E27FC236}">
                <a16:creationId xmlns:a16="http://schemas.microsoft.com/office/drawing/2014/main" id="{057DF0AB-6F7F-449B-BE40-7421714889CB}"/>
              </a:ext>
            </a:extLst>
          </p:cNvPr>
          <p:cNvPicPr>
            <a:picLocks noChangeAspect="1"/>
          </p:cNvPicPr>
          <p:nvPr/>
        </p:nvPicPr>
        <p:blipFill>
          <a:blip r:embed="rId4"/>
          <a:stretch>
            <a:fillRect/>
          </a:stretch>
        </p:blipFill>
        <p:spPr>
          <a:xfrm>
            <a:off x="2294822" y="5143447"/>
            <a:ext cx="481626" cy="731583"/>
          </a:xfrm>
          <a:prstGeom prst="rect">
            <a:avLst/>
          </a:prstGeom>
        </p:spPr>
      </p:pic>
      <p:pic>
        <p:nvPicPr>
          <p:cNvPr id="294" name="Image 293">
            <a:extLst>
              <a:ext uri="{FF2B5EF4-FFF2-40B4-BE49-F238E27FC236}">
                <a16:creationId xmlns:a16="http://schemas.microsoft.com/office/drawing/2014/main" id="{2D03149C-06B6-4D23-8FE9-A666A7A0FF01}"/>
              </a:ext>
            </a:extLst>
          </p:cNvPr>
          <p:cNvPicPr>
            <a:picLocks noChangeAspect="1"/>
          </p:cNvPicPr>
          <p:nvPr/>
        </p:nvPicPr>
        <p:blipFill>
          <a:blip r:embed="rId4"/>
          <a:stretch>
            <a:fillRect/>
          </a:stretch>
        </p:blipFill>
        <p:spPr>
          <a:xfrm flipH="1">
            <a:off x="3242628" y="5151760"/>
            <a:ext cx="481626" cy="731583"/>
          </a:xfrm>
          <a:prstGeom prst="rect">
            <a:avLst/>
          </a:prstGeom>
        </p:spPr>
      </p:pic>
      <p:sp>
        <p:nvSpPr>
          <p:cNvPr id="295" name="ZoneTexte 294">
            <a:extLst>
              <a:ext uri="{FF2B5EF4-FFF2-40B4-BE49-F238E27FC236}">
                <a16:creationId xmlns:a16="http://schemas.microsoft.com/office/drawing/2014/main" id="{3AF0CE16-B1A4-4340-862B-FBEBB0AA2AEB}"/>
              </a:ext>
            </a:extLst>
          </p:cNvPr>
          <p:cNvSpPr txBox="1"/>
          <p:nvPr/>
        </p:nvSpPr>
        <p:spPr>
          <a:xfrm>
            <a:off x="2274242" y="5375202"/>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296" name="ZoneTexte 295">
            <a:extLst>
              <a:ext uri="{FF2B5EF4-FFF2-40B4-BE49-F238E27FC236}">
                <a16:creationId xmlns:a16="http://schemas.microsoft.com/office/drawing/2014/main" id="{E3B2DF15-36AB-4259-8C5B-14F83C7AC513}"/>
              </a:ext>
            </a:extLst>
          </p:cNvPr>
          <p:cNvSpPr txBox="1"/>
          <p:nvPr/>
        </p:nvSpPr>
        <p:spPr>
          <a:xfrm rot="10800000">
            <a:off x="3209627" y="5359005"/>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297" name="Bouée 6">
            <a:extLst>
              <a:ext uri="{FF2B5EF4-FFF2-40B4-BE49-F238E27FC236}">
                <a16:creationId xmlns:a16="http://schemas.microsoft.com/office/drawing/2014/main" id="{58635723-F38D-4F6B-AABF-C4F6EDD01A9E}"/>
              </a:ext>
            </a:extLst>
          </p:cNvPr>
          <p:cNvSpPr/>
          <p:nvPr/>
        </p:nvSpPr>
        <p:spPr>
          <a:xfrm>
            <a:off x="3738377" y="4759291"/>
            <a:ext cx="1440000" cy="1440000"/>
          </a:xfrm>
          <a:prstGeom prst="donut">
            <a:avLst>
              <a:gd name="adj" fmla="val 31126"/>
            </a:avLst>
          </a:prstGeom>
          <a:gradFill flip="none" rotWithShape="1">
            <a:gsLst>
              <a:gs pos="58000">
                <a:srgbClr val="00B0F0"/>
              </a:gs>
              <a:gs pos="0">
                <a:srgbClr val="66FFFF"/>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98" name="ZoneTexte 297">
            <a:extLst>
              <a:ext uri="{FF2B5EF4-FFF2-40B4-BE49-F238E27FC236}">
                <a16:creationId xmlns:a16="http://schemas.microsoft.com/office/drawing/2014/main" id="{76CD1052-100E-4786-A932-A3437861E086}"/>
              </a:ext>
            </a:extLst>
          </p:cNvPr>
          <p:cNvSpPr txBox="1"/>
          <p:nvPr/>
        </p:nvSpPr>
        <p:spPr>
          <a:xfrm>
            <a:off x="4287463" y="5178974"/>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299" name="ZoneTexte 298">
            <a:extLst>
              <a:ext uri="{FF2B5EF4-FFF2-40B4-BE49-F238E27FC236}">
                <a16:creationId xmlns:a16="http://schemas.microsoft.com/office/drawing/2014/main" id="{85473876-D349-4507-8136-B3D7A4426043}"/>
              </a:ext>
            </a:extLst>
          </p:cNvPr>
          <p:cNvSpPr txBox="1"/>
          <p:nvPr/>
        </p:nvSpPr>
        <p:spPr>
          <a:xfrm>
            <a:off x="3767479" y="4829726"/>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300" name="ZoneTexte 299">
            <a:extLst>
              <a:ext uri="{FF2B5EF4-FFF2-40B4-BE49-F238E27FC236}">
                <a16:creationId xmlns:a16="http://schemas.microsoft.com/office/drawing/2014/main" id="{93C307AA-2080-4477-ABCC-3773AF239E0B}"/>
              </a:ext>
            </a:extLst>
          </p:cNvPr>
          <p:cNvSpPr txBox="1"/>
          <p:nvPr/>
        </p:nvSpPr>
        <p:spPr>
          <a:xfrm>
            <a:off x="3854455" y="5758659"/>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301" name="Image 300">
            <a:extLst>
              <a:ext uri="{FF2B5EF4-FFF2-40B4-BE49-F238E27FC236}">
                <a16:creationId xmlns:a16="http://schemas.microsoft.com/office/drawing/2014/main" id="{268A6B71-5672-4D18-AC50-F21E5DAF0FB3}"/>
              </a:ext>
            </a:extLst>
          </p:cNvPr>
          <p:cNvPicPr>
            <a:picLocks noChangeAspect="1"/>
          </p:cNvPicPr>
          <p:nvPr/>
        </p:nvPicPr>
        <p:blipFill>
          <a:blip r:embed="rId4"/>
          <a:stretch>
            <a:fillRect/>
          </a:stretch>
        </p:blipFill>
        <p:spPr>
          <a:xfrm>
            <a:off x="3741248" y="5125233"/>
            <a:ext cx="481626" cy="731583"/>
          </a:xfrm>
          <a:prstGeom prst="rect">
            <a:avLst/>
          </a:prstGeom>
        </p:spPr>
      </p:pic>
      <p:pic>
        <p:nvPicPr>
          <p:cNvPr id="302" name="Image 301">
            <a:extLst>
              <a:ext uri="{FF2B5EF4-FFF2-40B4-BE49-F238E27FC236}">
                <a16:creationId xmlns:a16="http://schemas.microsoft.com/office/drawing/2014/main" id="{F212364D-D682-4075-8A58-441615312FDE}"/>
              </a:ext>
            </a:extLst>
          </p:cNvPr>
          <p:cNvPicPr>
            <a:picLocks noChangeAspect="1"/>
          </p:cNvPicPr>
          <p:nvPr/>
        </p:nvPicPr>
        <p:blipFill>
          <a:blip r:embed="rId4"/>
          <a:stretch>
            <a:fillRect/>
          </a:stretch>
        </p:blipFill>
        <p:spPr>
          <a:xfrm flipH="1">
            <a:off x="4689054" y="5133546"/>
            <a:ext cx="481626" cy="731583"/>
          </a:xfrm>
          <a:prstGeom prst="rect">
            <a:avLst/>
          </a:prstGeom>
        </p:spPr>
      </p:pic>
      <p:sp>
        <p:nvSpPr>
          <p:cNvPr id="303" name="ZoneTexte 302">
            <a:extLst>
              <a:ext uri="{FF2B5EF4-FFF2-40B4-BE49-F238E27FC236}">
                <a16:creationId xmlns:a16="http://schemas.microsoft.com/office/drawing/2014/main" id="{738B916F-C284-464C-B6D1-08FDD56C1224}"/>
              </a:ext>
            </a:extLst>
          </p:cNvPr>
          <p:cNvSpPr txBox="1"/>
          <p:nvPr/>
        </p:nvSpPr>
        <p:spPr>
          <a:xfrm>
            <a:off x="3720668" y="5356988"/>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04" name="ZoneTexte 303">
            <a:extLst>
              <a:ext uri="{FF2B5EF4-FFF2-40B4-BE49-F238E27FC236}">
                <a16:creationId xmlns:a16="http://schemas.microsoft.com/office/drawing/2014/main" id="{26292D4A-2694-4A45-8E39-3D1D8EDA21C5}"/>
              </a:ext>
            </a:extLst>
          </p:cNvPr>
          <p:cNvSpPr txBox="1"/>
          <p:nvPr/>
        </p:nvSpPr>
        <p:spPr>
          <a:xfrm rot="10800000">
            <a:off x="4656053" y="5340791"/>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05" name="Bouée 6">
            <a:extLst>
              <a:ext uri="{FF2B5EF4-FFF2-40B4-BE49-F238E27FC236}">
                <a16:creationId xmlns:a16="http://schemas.microsoft.com/office/drawing/2014/main" id="{6C4FD6DC-409B-4D61-82B4-0B19DCE8B701}"/>
              </a:ext>
            </a:extLst>
          </p:cNvPr>
          <p:cNvSpPr/>
          <p:nvPr/>
        </p:nvSpPr>
        <p:spPr>
          <a:xfrm>
            <a:off x="5176588" y="4768398"/>
            <a:ext cx="1440000" cy="1440000"/>
          </a:xfrm>
          <a:prstGeom prst="donut">
            <a:avLst>
              <a:gd name="adj" fmla="val 31126"/>
            </a:avLst>
          </a:prstGeom>
          <a:gradFill flip="none" rotWithShape="1">
            <a:gsLst>
              <a:gs pos="58000">
                <a:srgbClr val="00B0F0"/>
              </a:gs>
              <a:gs pos="0">
                <a:srgbClr val="66FFFF"/>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06" name="ZoneTexte 305">
            <a:extLst>
              <a:ext uri="{FF2B5EF4-FFF2-40B4-BE49-F238E27FC236}">
                <a16:creationId xmlns:a16="http://schemas.microsoft.com/office/drawing/2014/main" id="{AA78014E-6A88-4735-AA5C-3F81299B919B}"/>
              </a:ext>
            </a:extLst>
          </p:cNvPr>
          <p:cNvSpPr txBox="1"/>
          <p:nvPr/>
        </p:nvSpPr>
        <p:spPr>
          <a:xfrm>
            <a:off x="5725674" y="5188081"/>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07" name="ZoneTexte 306">
            <a:extLst>
              <a:ext uri="{FF2B5EF4-FFF2-40B4-BE49-F238E27FC236}">
                <a16:creationId xmlns:a16="http://schemas.microsoft.com/office/drawing/2014/main" id="{FBC1D929-8D28-41A6-B041-B57AD14DED15}"/>
              </a:ext>
            </a:extLst>
          </p:cNvPr>
          <p:cNvSpPr txBox="1"/>
          <p:nvPr/>
        </p:nvSpPr>
        <p:spPr>
          <a:xfrm>
            <a:off x="5205690" y="4838833"/>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308" name="ZoneTexte 307">
            <a:extLst>
              <a:ext uri="{FF2B5EF4-FFF2-40B4-BE49-F238E27FC236}">
                <a16:creationId xmlns:a16="http://schemas.microsoft.com/office/drawing/2014/main" id="{6CEF72F9-6CB0-46A0-A6D8-B8C1807DE452}"/>
              </a:ext>
            </a:extLst>
          </p:cNvPr>
          <p:cNvSpPr txBox="1"/>
          <p:nvPr/>
        </p:nvSpPr>
        <p:spPr>
          <a:xfrm>
            <a:off x="5292666" y="5767766"/>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309" name="Image 308">
            <a:extLst>
              <a:ext uri="{FF2B5EF4-FFF2-40B4-BE49-F238E27FC236}">
                <a16:creationId xmlns:a16="http://schemas.microsoft.com/office/drawing/2014/main" id="{7923A609-0E08-456B-A5D4-990F63F99507}"/>
              </a:ext>
            </a:extLst>
          </p:cNvPr>
          <p:cNvPicPr>
            <a:picLocks noChangeAspect="1"/>
          </p:cNvPicPr>
          <p:nvPr/>
        </p:nvPicPr>
        <p:blipFill>
          <a:blip r:embed="rId4"/>
          <a:stretch>
            <a:fillRect/>
          </a:stretch>
        </p:blipFill>
        <p:spPr>
          <a:xfrm>
            <a:off x="5179459" y="5134340"/>
            <a:ext cx="481626" cy="731583"/>
          </a:xfrm>
          <a:prstGeom prst="rect">
            <a:avLst/>
          </a:prstGeom>
        </p:spPr>
      </p:pic>
      <p:pic>
        <p:nvPicPr>
          <p:cNvPr id="310" name="Image 309">
            <a:extLst>
              <a:ext uri="{FF2B5EF4-FFF2-40B4-BE49-F238E27FC236}">
                <a16:creationId xmlns:a16="http://schemas.microsoft.com/office/drawing/2014/main" id="{C8517981-C34D-4D36-A894-82DEEC61E3AF}"/>
              </a:ext>
            </a:extLst>
          </p:cNvPr>
          <p:cNvPicPr>
            <a:picLocks noChangeAspect="1"/>
          </p:cNvPicPr>
          <p:nvPr/>
        </p:nvPicPr>
        <p:blipFill>
          <a:blip r:embed="rId4"/>
          <a:stretch>
            <a:fillRect/>
          </a:stretch>
        </p:blipFill>
        <p:spPr>
          <a:xfrm flipH="1">
            <a:off x="6127265" y="5142653"/>
            <a:ext cx="481626" cy="731583"/>
          </a:xfrm>
          <a:prstGeom prst="rect">
            <a:avLst/>
          </a:prstGeom>
        </p:spPr>
      </p:pic>
      <p:sp>
        <p:nvSpPr>
          <p:cNvPr id="311" name="ZoneTexte 310">
            <a:extLst>
              <a:ext uri="{FF2B5EF4-FFF2-40B4-BE49-F238E27FC236}">
                <a16:creationId xmlns:a16="http://schemas.microsoft.com/office/drawing/2014/main" id="{FFC3D5DF-6A9F-4507-BCC6-598B49BC693D}"/>
              </a:ext>
            </a:extLst>
          </p:cNvPr>
          <p:cNvSpPr txBox="1"/>
          <p:nvPr/>
        </p:nvSpPr>
        <p:spPr>
          <a:xfrm>
            <a:off x="5158879" y="5366095"/>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12" name="ZoneTexte 311">
            <a:extLst>
              <a:ext uri="{FF2B5EF4-FFF2-40B4-BE49-F238E27FC236}">
                <a16:creationId xmlns:a16="http://schemas.microsoft.com/office/drawing/2014/main" id="{9371D79B-E78C-4443-A08F-70B5F17E2DED}"/>
              </a:ext>
            </a:extLst>
          </p:cNvPr>
          <p:cNvSpPr txBox="1"/>
          <p:nvPr/>
        </p:nvSpPr>
        <p:spPr>
          <a:xfrm rot="10800000">
            <a:off x="6094264" y="5349898"/>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13" name="Bouée 6">
            <a:extLst>
              <a:ext uri="{FF2B5EF4-FFF2-40B4-BE49-F238E27FC236}">
                <a16:creationId xmlns:a16="http://schemas.microsoft.com/office/drawing/2014/main" id="{FA98B1FF-E0B0-435C-98C0-6B2FDDF7064F}"/>
              </a:ext>
            </a:extLst>
          </p:cNvPr>
          <p:cNvSpPr/>
          <p:nvPr/>
        </p:nvSpPr>
        <p:spPr>
          <a:xfrm>
            <a:off x="853740" y="6224249"/>
            <a:ext cx="1440000" cy="1440000"/>
          </a:xfrm>
          <a:prstGeom prst="donut">
            <a:avLst>
              <a:gd name="adj" fmla="val 31126"/>
            </a:avLst>
          </a:prstGeom>
          <a:gradFill flip="none" rotWithShape="1">
            <a:gsLst>
              <a:gs pos="58000">
                <a:srgbClr val="00B0F0"/>
              </a:gs>
              <a:gs pos="0">
                <a:srgbClr val="66FFFF"/>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14" name="ZoneTexte 313">
            <a:extLst>
              <a:ext uri="{FF2B5EF4-FFF2-40B4-BE49-F238E27FC236}">
                <a16:creationId xmlns:a16="http://schemas.microsoft.com/office/drawing/2014/main" id="{5B3B5C43-A301-41C5-B0C8-2BCF7C88EF74}"/>
              </a:ext>
            </a:extLst>
          </p:cNvPr>
          <p:cNvSpPr txBox="1"/>
          <p:nvPr/>
        </p:nvSpPr>
        <p:spPr>
          <a:xfrm>
            <a:off x="1402826" y="6643932"/>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15" name="ZoneTexte 314">
            <a:extLst>
              <a:ext uri="{FF2B5EF4-FFF2-40B4-BE49-F238E27FC236}">
                <a16:creationId xmlns:a16="http://schemas.microsoft.com/office/drawing/2014/main" id="{5949064C-13F0-45CC-A27F-8FAD5F12CAB8}"/>
              </a:ext>
            </a:extLst>
          </p:cNvPr>
          <p:cNvSpPr txBox="1"/>
          <p:nvPr/>
        </p:nvSpPr>
        <p:spPr>
          <a:xfrm>
            <a:off x="882842" y="6294684"/>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316" name="ZoneTexte 315">
            <a:extLst>
              <a:ext uri="{FF2B5EF4-FFF2-40B4-BE49-F238E27FC236}">
                <a16:creationId xmlns:a16="http://schemas.microsoft.com/office/drawing/2014/main" id="{29085D40-37AA-491B-BBCD-6248F9756026}"/>
              </a:ext>
            </a:extLst>
          </p:cNvPr>
          <p:cNvSpPr txBox="1"/>
          <p:nvPr/>
        </p:nvSpPr>
        <p:spPr>
          <a:xfrm>
            <a:off x="969818" y="7223617"/>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317" name="Image 316">
            <a:extLst>
              <a:ext uri="{FF2B5EF4-FFF2-40B4-BE49-F238E27FC236}">
                <a16:creationId xmlns:a16="http://schemas.microsoft.com/office/drawing/2014/main" id="{4D13C06B-8612-4A86-BBFF-A195DFF85060}"/>
              </a:ext>
            </a:extLst>
          </p:cNvPr>
          <p:cNvPicPr>
            <a:picLocks noChangeAspect="1"/>
          </p:cNvPicPr>
          <p:nvPr/>
        </p:nvPicPr>
        <p:blipFill>
          <a:blip r:embed="rId4"/>
          <a:stretch>
            <a:fillRect/>
          </a:stretch>
        </p:blipFill>
        <p:spPr>
          <a:xfrm>
            <a:off x="856611" y="6590191"/>
            <a:ext cx="481626" cy="731583"/>
          </a:xfrm>
          <a:prstGeom prst="rect">
            <a:avLst/>
          </a:prstGeom>
        </p:spPr>
      </p:pic>
      <p:pic>
        <p:nvPicPr>
          <p:cNvPr id="318" name="Image 317">
            <a:extLst>
              <a:ext uri="{FF2B5EF4-FFF2-40B4-BE49-F238E27FC236}">
                <a16:creationId xmlns:a16="http://schemas.microsoft.com/office/drawing/2014/main" id="{ABD6C432-CDA9-47CE-8E87-D224D6C4DF96}"/>
              </a:ext>
            </a:extLst>
          </p:cNvPr>
          <p:cNvPicPr>
            <a:picLocks noChangeAspect="1"/>
          </p:cNvPicPr>
          <p:nvPr/>
        </p:nvPicPr>
        <p:blipFill>
          <a:blip r:embed="rId4"/>
          <a:stretch>
            <a:fillRect/>
          </a:stretch>
        </p:blipFill>
        <p:spPr>
          <a:xfrm flipH="1">
            <a:off x="1804417" y="6598504"/>
            <a:ext cx="481626" cy="731583"/>
          </a:xfrm>
          <a:prstGeom prst="rect">
            <a:avLst/>
          </a:prstGeom>
        </p:spPr>
      </p:pic>
      <p:sp>
        <p:nvSpPr>
          <p:cNvPr id="319" name="ZoneTexte 318">
            <a:extLst>
              <a:ext uri="{FF2B5EF4-FFF2-40B4-BE49-F238E27FC236}">
                <a16:creationId xmlns:a16="http://schemas.microsoft.com/office/drawing/2014/main" id="{CCE852E5-F7D7-4DAB-9214-67622ACBCB38}"/>
              </a:ext>
            </a:extLst>
          </p:cNvPr>
          <p:cNvSpPr txBox="1"/>
          <p:nvPr/>
        </p:nvSpPr>
        <p:spPr>
          <a:xfrm>
            <a:off x="836031" y="6821946"/>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20" name="ZoneTexte 319">
            <a:extLst>
              <a:ext uri="{FF2B5EF4-FFF2-40B4-BE49-F238E27FC236}">
                <a16:creationId xmlns:a16="http://schemas.microsoft.com/office/drawing/2014/main" id="{9262F2CD-AD15-40B0-A1F0-853E33072DE4}"/>
              </a:ext>
            </a:extLst>
          </p:cNvPr>
          <p:cNvSpPr txBox="1"/>
          <p:nvPr/>
        </p:nvSpPr>
        <p:spPr>
          <a:xfrm rot="10800000">
            <a:off x="1771416" y="6805749"/>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21" name="Bouée 6">
            <a:extLst>
              <a:ext uri="{FF2B5EF4-FFF2-40B4-BE49-F238E27FC236}">
                <a16:creationId xmlns:a16="http://schemas.microsoft.com/office/drawing/2014/main" id="{70B3D60C-7423-4FEA-83BF-A833698201E2}"/>
              </a:ext>
            </a:extLst>
          </p:cNvPr>
          <p:cNvSpPr/>
          <p:nvPr/>
        </p:nvSpPr>
        <p:spPr>
          <a:xfrm>
            <a:off x="2291951" y="6233356"/>
            <a:ext cx="1440000" cy="1440000"/>
          </a:xfrm>
          <a:prstGeom prst="donut">
            <a:avLst>
              <a:gd name="adj" fmla="val 31126"/>
            </a:avLst>
          </a:prstGeom>
          <a:gradFill flip="none" rotWithShape="1">
            <a:gsLst>
              <a:gs pos="58000">
                <a:srgbClr val="00B0F0"/>
              </a:gs>
              <a:gs pos="0">
                <a:srgbClr val="66FFFF"/>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22" name="ZoneTexte 321">
            <a:extLst>
              <a:ext uri="{FF2B5EF4-FFF2-40B4-BE49-F238E27FC236}">
                <a16:creationId xmlns:a16="http://schemas.microsoft.com/office/drawing/2014/main" id="{6EFC611D-3C73-43A9-8213-722A2DC95726}"/>
              </a:ext>
            </a:extLst>
          </p:cNvPr>
          <p:cNvSpPr txBox="1"/>
          <p:nvPr/>
        </p:nvSpPr>
        <p:spPr>
          <a:xfrm>
            <a:off x="2841037" y="6653039"/>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23" name="ZoneTexte 322">
            <a:extLst>
              <a:ext uri="{FF2B5EF4-FFF2-40B4-BE49-F238E27FC236}">
                <a16:creationId xmlns:a16="http://schemas.microsoft.com/office/drawing/2014/main" id="{7A41803F-0B38-42A1-8274-34A736447881}"/>
              </a:ext>
            </a:extLst>
          </p:cNvPr>
          <p:cNvSpPr txBox="1"/>
          <p:nvPr/>
        </p:nvSpPr>
        <p:spPr>
          <a:xfrm>
            <a:off x="2321053" y="6303791"/>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324" name="ZoneTexte 323">
            <a:extLst>
              <a:ext uri="{FF2B5EF4-FFF2-40B4-BE49-F238E27FC236}">
                <a16:creationId xmlns:a16="http://schemas.microsoft.com/office/drawing/2014/main" id="{15D7E267-66BA-4F3B-B114-2BDF8A44A24A}"/>
              </a:ext>
            </a:extLst>
          </p:cNvPr>
          <p:cNvSpPr txBox="1"/>
          <p:nvPr/>
        </p:nvSpPr>
        <p:spPr>
          <a:xfrm>
            <a:off x="2408029" y="7232724"/>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325" name="Image 324">
            <a:extLst>
              <a:ext uri="{FF2B5EF4-FFF2-40B4-BE49-F238E27FC236}">
                <a16:creationId xmlns:a16="http://schemas.microsoft.com/office/drawing/2014/main" id="{970703C3-DA52-4E5E-97BF-755F722A61D2}"/>
              </a:ext>
            </a:extLst>
          </p:cNvPr>
          <p:cNvPicPr>
            <a:picLocks noChangeAspect="1"/>
          </p:cNvPicPr>
          <p:nvPr/>
        </p:nvPicPr>
        <p:blipFill>
          <a:blip r:embed="rId4"/>
          <a:stretch>
            <a:fillRect/>
          </a:stretch>
        </p:blipFill>
        <p:spPr>
          <a:xfrm>
            <a:off x="2294822" y="6599298"/>
            <a:ext cx="481626" cy="731583"/>
          </a:xfrm>
          <a:prstGeom prst="rect">
            <a:avLst/>
          </a:prstGeom>
        </p:spPr>
      </p:pic>
      <p:pic>
        <p:nvPicPr>
          <p:cNvPr id="333" name="Image 332">
            <a:extLst>
              <a:ext uri="{FF2B5EF4-FFF2-40B4-BE49-F238E27FC236}">
                <a16:creationId xmlns:a16="http://schemas.microsoft.com/office/drawing/2014/main" id="{A145B8C9-067B-4F55-BDD9-8A6F6D27E5E6}"/>
              </a:ext>
            </a:extLst>
          </p:cNvPr>
          <p:cNvPicPr>
            <a:picLocks noChangeAspect="1"/>
          </p:cNvPicPr>
          <p:nvPr/>
        </p:nvPicPr>
        <p:blipFill>
          <a:blip r:embed="rId4"/>
          <a:stretch>
            <a:fillRect/>
          </a:stretch>
        </p:blipFill>
        <p:spPr>
          <a:xfrm flipH="1">
            <a:off x="3242628" y="6607611"/>
            <a:ext cx="481626" cy="731583"/>
          </a:xfrm>
          <a:prstGeom prst="rect">
            <a:avLst/>
          </a:prstGeom>
        </p:spPr>
      </p:pic>
      <p:sp>
        <p:nvSpPr>
          <p:cNvPr id="334" name="ZoneTexte 333">
            <a:extLst>
              <a:ext uri="{FF2B5EF4-FFF2-40B4-BE49-F238E27FC236}">
                <a16:creationId xmlns:a16="http://schemas.microsoft.com/office/drawing/2014/main" id="{1C29D5D2-170B-4041-9F07-246F435E579C}"/>
              </a:ext>
            </a:extLst>
          </p:cNvPr>
          <p:cNvSpPr txBox="1"/>
          <p:nvPr/>
        </p:nvSpPr>
        <p:spPr>
          <a:xfrm>
            <a:off x="2274242" y="6831053"/>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35" name="ZoneTexte 334">
            <a:extLst>
              <a:ext uri="{FF2B5EF4-FFF2-40B4-BE49-F238E27FC236}">
                <a16:creationId xmlns:a16="http://schemas.microsoft.com/office/drawing/2014/main" id="{2712F764-D699-4D67-B6B2-982ACD0F5782}"/>
              </a:ext>
            </a:extLst>
          </p:cNvPr>
          <p:cNvSpPr txBox="1"/>
          <p:nvPr/>
        </p:nvSpPr>
        <p:spPr>
          <a:xfrm rot="10800000">
            <a:off x="3209627" y="6814856"/>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36" name="Bouée 6">
            <a:extLst>
              <a:ext uri="{FF2B5EF4-FFF2-40B4-BE49-F238E27FC236}">
                <a16:creationId xmlns:a16="http://schemas.microsoft.com/office/drawing/2014/main" id="{ABDE675F-5A5D-4AAC-AD77-F128D175A36C}"/>
              </a:ext>
            </a:extLst>
          </p:cNvPr>
          <p:cNvSpPr/>
          <p:nvPr/>
        </p:nvSpPr>
        <p:spPr>
          <a:xfrm>
            <a:off x="3738377" y="6215142"/>
            <a:ext cx="1440000" cy="1440000"/>
          </a:xfrm>
          <a:prstGeom prst="donut">
            <a:avLst>
              <a:gd name="adj" fmla="val 31126"/>
            </a:avLst>
          </a:prstGeom>
          <a:gradFill flip="none" rotWithShape="1">
            <a:gsLst>
              <a:gs pos="58000">
                <a:srgbClr val="00B0F0"/>
              </a:gs>
              <a:gs pos="0">
                <a:srgbClr val="66FFFF"/>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37" name="ZoneTexte 336">
            <a:extLst>
              <a:ext uri="{FF2B5EF4-FFF2-40B4-BE49-F238E27FC236}">
                <a16:creationId xmlns:a16="http://schemas.microsoft.com/office/drawing/2014/main" id="{75563653-53D3-446A-BE02-8DB0FC68B8D1}"/>
              </a:ext>
            </a:extLst>
          </p:cNvPr>
          <p:cNvSpPr txBox="1"/>
          <p:nvPr/>
        </p:nvSpPr>
        <p:spPr>
          <a:xfrm>
            <a:off x="4287463" y="6634825"/>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38" name="ZoneTexte 337">
            <a:extLst>
              <a:ext uri="{FF2B5EF4-FFF2-40B4-BE49-F238E27FC236}">
                <a16:creationId xmlns:a16="http://schemas.microsoft.com/office/drawing/2014/main" id="{053FBB78-02C6-43A9-8164-6782D134B873}"/>
              </a:ext>
            </a:extLst>
          </p:cNvPr>
          <p:cNvSpPr txBox="1"/>
          <p:nvPr/>
        </p:nvSpPr>
        <p:spPr>
          <a:xfrm>
            <a:off x="3767479" y="6285577"/>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339" name="ZoneTexte 338">
            <a:extLst>
              <a:ext uri="{FF2B5EF4-FFF2-40B4-BE49-F238E27FC236}">
                <a16:creationId xmlns:a16="http://schemas.microsoft.com/office/drawing/2014/main" id="{F61751AA-0160-432D-A200-FA9A2811001B}"/>
              </a:ext>
            </a:extLst>
          </p:cNvPr>
          <p:cNvSpPr txBox="1"/>
          <p:nvPr/>
        </p:nvSpPr>
        <p:spPr>
          <a:xfrm>
            <a:off x="3854455" y="7214510"/>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524" name="Image 523">
            <a:extLst>
              <a:ext uri="{FF2B5EF4-FFF2-40B4-BE49-F238E27FC236}">
                <a16:creationId xmlns:a16="http://schemas.microsoft.com/office/drawing/2014/main" id="{F654AA00-6E14-4F93-B772-CC9782907F23}"/>
              </a:ext>
            </a:extLst>
          </p:cNvPr>
          <p:cNvPicPr>
            <a:picLocks noChangeAspect="1"/>
          </p:cNvPicPr>
          <p:nvPr/>
        </p:nvPicPr>
        <p:blipFill>
          <a:blip r:embed="rId4"/>
          <a:stretch>
            <a:fillRect/>
          </a:stretch>
        </p:blipFill>
        <p:spPr>
          <a:xfrm>
            <a:off x="3741248" y="6581084"/>
            <a:ext cx="481626" cy="731583"/>
          </a:xfrm>
          <a:prstGeom prst="rect">
            <a:avLst/>
          </a:prstGeom>
        </p:spPr>
      </p:pic>
      <p:pic>
        <p:nvPicPr>
          <p:cNvPr id="525" name="Image 524">
            <a:extLst>
              <a:ext uri="{FF2B5EF4-FFF2-40B4-BE49-F238E27FC236}">
                <a16:creationId xmlns:a16="http://schemas.microsoft.com/office/drawing/2014/main" id="{34068E5F-9B02-4654-AF21-05250A700A2E}"/>
              </a:ext>
            </a:extLst>
          </p:cNvPr>
          <p:cNvPicPr>
            <a:picLocks noChangeAspect="1"/>
          </p:cNvPicPr>
          <p:nvPr/>
        </p:nvPicPr>
        <p:blipFill>
          <a:blip r:embed="rId4"/>
          <a:stretch>
            <a:fillRect/>
          </a:stretch>
        </p:blipFill>
        <p:spPr>
          <a:xfrm flipH="1">
            <a:off x="4689054" y="6589397"/>
            <a:ext cx="481626" cy="731583"/>
          </a:xfrm>
          <a:prstGeom prst="rect">
            <a:avLst/>
          </a:prstGeom>
        </p:spPr>
      </p:pic>
      <p:sp>
        <p:nvSpPr>
          <p:cNvPr id="526" name="ZoneTexte 525">
            <a:extLst>
              <a:ext uri="{FF2B5EF4-FFF2-40B4-BE49-F238E27FC236}">
                <a16:creationId xmlns:a16="http://schemas.microsoft.com/office/drawing/2014/main" id="{065A92A3-80BB-4624-BEEF-ACC42C1DE7F0}"/>
              </a:ext>
            </a:extLst>
          </p:cNvPr>
          <p:cNvSpPr txBox="1"/>
          <p:nvPr/>
        </p:nvSpPr>
        <p:spPr>
          <a:xfrm>
            <a:off x="3720668" y="6812839"/>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27" name="ZoneTexte 526">
            <a:extLst>
              <a:ext uri="{FF2B5EF4-FFF2-40B4-BE49-F238E27FC236}">
                <a16:creationId xmlns:a16="http://schemas.microsoft.com/office/drawing/2014/main" id="{4F88B1B6-D78B-4BA0-9653-01CEE4BE1233}"/>
              </a:ext>
            </a:extLst>
          </p:cNvPr>
          <p:cNvSpPr txBox="1"/>
          <p:nvPr/>
        </p:nvSpPr>
        <p:spPr>
          <a:xfrm rot="10800000">
            <a:off x="4656053" y="6796642"/>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28" name="Bouée 6">
            <a:extLst>
              <a:ext uri="{FF2B5EF4-FFF2-40B4-BE49-F238E27FC236}">
                <a16:creationId xmlns:a16="http://schemas.microsoft.com/office/drawing/2014/main" id="{C6CEF313-81D0-466A-B11C-9E9530B6AB7A}"/>
              </a:ext>
            </a:extLst>
          </p:cNvPr>
          <p:cNvSpPr/>
          <p:nvPr/>
        </p:nvSpPr>
        <p:spPr>
          <a:xfrm>
            <a:off x="5176588" y="6224249"/>
            <a:ext cx="1440000" cy="1440000"/>
          </a:xfrm>
          <a:prstGeom prst="donut">
            <a:avLst>
              <a:gd name="adj" fmla="val 31126"/>
            </a:avLst>
          </a:prstGeom>
          <a:gradFill flip="none" rotWithShape="1">
            <a:gsLst>
              <a:gs pos="58000">
                <a:srgbClr val="00B0F0"/>
              </a:gs>
              <a:gs pos="0">
                <a:srgbClr val="66FFFF"/>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29" name="ZoneTexte 528">
            <a:extLst>
              <a:ext uri="{FF2B5EF4-FFF2-40B4-BE49-F238E27FC236}">
                <a16:creationId xmlns:a16="http://schemas.microsoft.com/office/drawing/2014/main" id="{98EEBBFC-D2BC-4D89-8CD5-B948AFE18826}"/>
              </a:ext>
            </a:extLst>
          </p:cNvPr>
          <p:cNvSpPr txBox="1"/>
          <p:nvPr/>
        </p:nvSpPr>
        <p:spPr>
          <a:xfrm>
            <a:off x="5725674" y="6643932"/>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530" name="ZoneTexte 529">
            <a:extLst>
              <a:ext uri="{FF2B5EF4-FFF2-40B4-BE49-F238E27FC236}">
                <a16:creationId xmlns:a16="http://schemas.microsoft.com/office/drawing/2014/main" id="{A8B9F12A-CF1E-4B5D-ADF0-959CF7F65EA8}"/>
              </a:ext>
            </a:extLst>
          </p:cNvPr>
          <p:cNvSpPr txBox="1"/>
          <p:nvPr/>
        </p:nvSpPr>
        <p:spPr>
          <a:xfrm>
            <a:off x="5205690" y="6294684"/>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531" name="ZoneTexte 530">
            <a:extLst>
              <a:ext uri="{FF2B5EF4-FFF2-40B4-BE49-F238E27FC236}">
                <a16:creationId xmlns:a16="http://schemas.microsoft.com/office/drawing/2014/main" id="{A4A62863-2E08-4FEA-912C-C10CF2447378}"/>
              </a:ext>
            </a:extLst>
          </p:cNvPr>
          <p:cNvSpPr txBox="1"/>
          <p:nvPr/>
        </p:nvSpPr>
        <p:spPr>
          <a:xfrm>
            <a:off x="5292666" y="7223617"/>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532" name="Image 531">
            <a:extLst>
              <a:ext uri="{FF2B5EF4-FFF2-40B4-BE49-F238E27FC236}">
                <a16:creationId xmlns:a16="http://schemas.microsoft.com/office/drawing/2014/main" id="{20CFD9D8-653B-4A28-978B-980441B65272}"/>
              </a:ext>
            </a:extLst>
          </p:cNvPr>
          <p:cNvPicPr>
            <a:picLocks noChangeAspect="1"/>
          </p:cNvPicPr>
          <p:nvPr/>
        </p:nvPicPr>
        <p:blipFill>
          <a:blip r:embed="rId4"/>
          <a:stretch>
            <a:fillRect/>
          </a:stretch>
        </p:blipFill>
        <p:spPr>
          <a:xfrm>
            <a:off x="5179459" y="6590191"/>
            <a:ext cx="481626" cy="731583"/>
          </a:xfrm>
          <a:prstGeom prst="rect">
            <a:avLst/>
          </a:prstGeom>
        </p:spPr>
      </p:pic>
      <p:pic>
        <p:nvPicPr>
          <p:cNvPr id="533" name="Image 532">
            <a:extLst>
              <a:ext uri="{FF2B5EF4-FFF2-40B4-BE49-F238E27FC236}">
                <a16:creationId xmlns:a16="http://schemas.microsoft.com/office/drawing/2014/main" id="{009A72F7-89C0-499E-B515-032D1E905ACB}"/>
              </a:ext>
            </a:extLst>
          </p:cNvPr>
          <p:cNvPicPr>
            <a:picLocks noChangeAspect="1"/>
          </p:cNvPicPr>
          <p:nvPr/>
        </p:nvPicPr>
        <p:blipFill>
          <a:blip r:embed="rId4"/>
          <a:stretch>
            <a:fillRect/>
          </a:stretch>
        </p:blipFill>
        <p:spPr>
          <a:xfrm flipH="1">
            <a:off x="6127265" y="6598504"/>
            <a:ext cx="481626" cy="731583"/>
          </a:xfrm>
          <a:prstGeom prst="rect">
            <a:avLst/>
          </a:prstGeom>
        </p:spPr>
      </p:pic>
      <p:sp>
        <p:nvSpPr>
          <p:cNvPr id="534" name="ZoneTexte 533">
            <a:extLst>
              <a:ext uri="{FF2B5EF4-FFF2-40B4-BE49-F238E27FC236}">
                <a16:creationId xmlns:a16="http://schemas.microsoft.com/office/drawing/2014/main" id="{A4D72235-3883-4C6C-B1A4-186A019A2B48}"/>
              </a:ext>
            </a:extLst>
          </p:cNvPr>
          <p:cNvSpPr txBox="1"/>
          <p:nvPr/>
        </p:nvSpPr>
        <p:spPr>
          <a:xfrm>
            <a:off x="5158879" y="6821946"/>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35" name="ZoneTexte 534">
            <a:extLst>
              <a:ext uri="{FF2B5EF4-FFF2-40B4-BE49-F238E27FC236}">
                <a16:creationId xmlns:a16="http://schemas.microsoft.com/office/drawing/2014/main" id="{56520A87-6D9E-461F-A90F-C7A26CEC91F7}"/>
              </a:ext>
            </a:extLst>
          </p:cNvPr>
          <p:cNvSpPr txBox="1"/>
          <p:nvPr/>
        </p:nvSpPr>
        <p:spPr>
          <a:xfrm rot="10800000">
            <a:off x="6094264" y="6805749"/>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36" name="Bouée 6">
            <a:extLst>
              <a:ext uri="{FF2B5EF4-FFF2-40B4-BE49-F238E27FC236}">
                <a16:creationId xmlns:a16="http://schemas.microsoft.com/office/drawing/2014/main" id="{FD4BF6BA-32E9-444B-8B07-CE7A32554577}"/>
              </a:ext>
            </a:extLst>
          </p:cNvPr>
          <p:cNvSpPr/>
          <p:nvPr/>
        </p:nvSpPr>
        <p:spPr>
          <a:xfrm>
            <a:off x="7958645" y="5626596"/>
            <a:ext cx="1440000" cy="1440000"/>
          </a:xfrm>
          <a:prstGeom prst="donut">
            <a:avLst>
              <a:gd name="adj" fmla="val 31126"/>
            </a:avLst>
          </a:prstGeom>
          <a:gradFill flip="none" rotWithShape="1">
            <a:gsLst>
              <a:gs pos="58000">
                <a:srgbClr val="00B0F0"/>
              </a:gs>
              <a:gs pos="0">
                <a:srgbClr val="66FFFF"/>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37" name="ZoneTexte 536">
            <a:extLst>
              <a:ext uri="{FF2B5EF4-FFF2-40B4-BE49-F238E27FC236}">
                <a16:creationId xmlns:a16="http://schemas.microsoft.com/office/drawing/2014/main" id="{783C523A-121F-4C32-84FD-A069D8A73BB2}"/>
              </a:ext>
            </a:extLst>
          </p:cNvPr>
          <p:cNvSpPr txBox="1"/>
          <p:nvPr/>
        </p:nvSpPr>
        <p:spPr>
          <a:xfrm>
            <a:off x="8507731" y="6046279"/>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538" name="ZoneTexte 537">
            <a:extLst>
              <a:ext uri="{FF2B5EF4-FFF2-40B4-BE49-F238E27FC236}">
                <a16:creationId xmlns:a16="http://schemas.microsoft.com/office/drawing/2014/main" id="{0EEA62BF-D2B5-4988-B671-54C3FDCF9359}"/>
              </a:ext>
            </a:extLst>
          </p:cNvPr>
          <p:cNvSpPr txBox="1"/>
          <p:nvPr/>
        </p:nvSpPr>
        <p:spPr>
          <a:xfrm>
            <a:off x="7987747" y="5697031"/>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539" name="ZoneTexte 538">
            <a:extLst>
              <a:ext uri="{FF2B5EF4-FFF2-40B4-BE49-F238E27FC236}">
                <a16:creationId xmlns:a16="http://schemas.microsoft.com/office/drawing/2014/main" id="{30FB28DE-E1FA-49CC-8A04-8FFE1D497261}"/>
              </a:ext>
            </a:extLst>
          </p:cNvPr>
          <p:cNvSpPr txBox="1"/>
          <p:nvPr/>
        </p:nvSpPr>
        <p:spPr>
          <a:xfrm>
            <a:off x="8074723" y="6625964"/>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540" name="Image 539">
            <a:extLst>
              <a:ext uri="{FF2B5EF4-FFF2-40B4-BE49-F238E27FC236}">
                <a16:creationId xmlns:a16="http://schemas.microsoft.com/office/drawing/2014/main" id="{764279D5-0C21-4310-B02E-20762CD70D05}"/>
              </a:ext>
            </a:extLst>
          </p:cNvPr>
          <p:cNvPicPr>
            <a:picLocks noChangeAspect="1"/>
          </p:cNvPicPr>
          <p:nvPr/>
        </p:nvPicPr>
        <p:blipFill>
          <a:blip r:embed="rId4"/>
          <a:stretch>
            <a:fillRect/>
          </a:stretch>
        </p:blipFill>
        <p:spPr>
          <a:xfrm>
            <a:off x="7961516" y="5992538"/>
            <a:ext cx="481626" cy="731583"/>
          </a:xfrm>
          <a:prstGeom prst="rect">
            <a:avLst/>
          </a:prstGeom>
        </p:spPr>
      </p:pic>
      <p:pic>
        <p:nvPicPr>
          <p:cNvPr id="541" name="Image 540">
            <a:extLst>
              <a:ext uri="{FF2B5EF4-FFF2-40B4-BE49-F238E27FC236}">
                <a16:creationId xmlns:a16="http://schemas.microsoft.com/office/drawing/2014/main" id="{BDAD5D1C-E369-43AD-9D1F-AD9525C3DC44}"/>
              </a:ext>
            </a:extLst>
          </p:cNvPr>
          <p:cNvPicPr>
            <a:picLocks noChangeAspect="1"/>
          </p:cNvPicPr>
          <p:nvPr/>
        </p:nvPicPr>
        <p:blipFill>
          <a:blip r:embed="rId4"/>
          <a:stretch>
            <a:fillRect/>
          </a:stretch>
        </p:blipFill>
        <p:spPr>
          <a:xfrm flipH="1">
            <a:off x="8909322" y="6000851"/>
            <a:ext cx="481626" cy="731583"/>
          </a:xfrm>
          <a:prstGeom prst="rect">
            <a:avLst/>
          </a:prstGeom>
        </p:spPr>
      </p:pic>
      <p:sp>
        <p:nvSpPr>
          <p:cNvPr id="542" name="ZoneTexte 541">
            <a:extLst>
              <a:ext uri="{FF2B5EF4-FFF2-40B4-BE49-F238E27FC236}">
                <a16:creationId xmlns:a16="http://schemas.microsoft.com/office/drawing/2014/main" id="{8794A12F-733D-4789-87D1-9354557C2513}"/>
              </a:ext>
            </a:extLst>
          </p:cNvPr>
          <p:cNvSpPr txBox="1"/>
          <p:nvPr/>
        </p:nvSpPr>
        <p:spPr>
          <a:xfrm>
            <a:off x="7940936" y="6224293"/>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43" name="ZoneTexte 542">
            <a:extLst>
              <a:ext uri="{FF2B5EF4-FFF2-40B4-BE49-F238E27FC236}">
                <a16:creationId xmlns:a16="http://schemas.microsoft.com/office/drawing/2014/main" id="{2BC91B4F-3E6B-4584-8FC3-3EEAF2272AD2}"/>
              </a:ext>
            </a:extLst>
          </p:cNvPr>
          <p:cNvSpPr txBox="1"/>
          <p:nvPr/>
        </p:nvSpPr>
        <p:spPr>
          <a:xfrm rot="10800000">
            <a:off x="8876321" y="6208096"/>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44" name="Bouée 6">
            <a:extLst>
              <a:ext uri="{FF2B5EF4-FFF2-40B4-BE49-F238E27FC236}">
                <a16:creationId xmlns:a16="http://schemas.microsoft.com/office/drawing/2014/main" id="{A8EF3E10-9D97-4703-BD94-C9362E6C1F4C}"/>
              </a:ext>
            </a:extLst>
          </p:cNvPr>
          <p:cNvSpPr/>
          <p:nvPr/>
        </p:nvSpPr>
        <p:spPr>
          <a:xfrm>
            <a:off x="9396856" y="5635703"/>
            <a:ext cx="1440000" cy="1440000"/>
          </a:xfrm>
          <a:prstGeom prst="donut">
            <a:avLst>
              <a:gd name="adj" fmla="val 31126"/>
            </a:avLst>
          </a:prstGeom>
          <a:gradFill flip="none" rotWithShape="1">
            <a:gsLst>
              <a:gs pos="58000">
                <a:srgbClr val="00B0F0"/>
              </a:gs>
              <a:gs pos="0">
                <a:srgbClr val="66FFFF"/>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45" name="ZoneTexte 544">
            <a:extLst>
              <a:ext uri="{FF2B5EF4-FFF2-40B4-BE49-F238E27FC236}">
                <a16:creationId xmlns:a16="http://schemas.microsoft.com/office/drawing/2014/main" id="{FDEC70A1-CE91-4902-8EC8-3F1E7FA19F92}"/>
              </a:ext>
            </a:extLst>
          </p:cNvPr>
          <p:cNvSpPr txBox="1"/>
          <p:nvPr/>
        </p:nvSpPr>
        <p:spPr>
          <a:xfrm>
            <a:off x="9945942" y="6055386"/>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546" name="ZoneTexte 545">
            <a:extLst>
              <a:ext uri="{FF2B5EF4-FFF2-40B4-BE49-F238E27FC236}">
                <a16:creationId xmlns:a16="http://schemas.microsoft.com/office/drawing/2014/main" id="{5A43ADE8-E6BA-4870-B3C8-30B190954934}"/>
              </a:ext>
            </a:extLst>
          </p:cNvPr>
          <p:cNvSpPr txBox="1"/>
          <p:nvPr/>
        </p:nvSpPr>
        <p:spPr>
          <a:xfrm>
            <a:off x="9425958" y="5706138"/>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547" name="ZoneTexte 546">
            <a:extLst>
              <a:ext uri="{FF2B5EF4-FFF2-40B4-BE49-F238E27FC236}">
                <a16:creationId xmlns:a16="http://schemas.microsoft.com/office/drawing/2014/main" id="{135E4BE5-5DD5-4522-893E-25BEE4AFC7F3}"/>
              </a:ext>
            </a:extLst>
          </p:cNvPr>
          <p:cNvSpPr txBox="1"/>
          <p:nvPr/>
        </p:nvSpPr>
        <p:spPr>
          <a:xfrm>
            <a:off x="9512934" y="6635071"/>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548" name="Image 547">
            <a:extLst>
              <a:ext uri="{FF2B5EF4-FFF2-40B4-BE49-F238E27FC236}">
                <a16:creationId xmlns:a16="http://schemas.microsoft.com/office/drawing/2014/main" id="{13305DB3-AB2A-419B-8C94-B064D38FF54D}"/>
              </a:ext>
            </a:extLst>
          </p:cNvPr>
          <p:cNvPicPr>
            <a:picLocks noChangeAspect="1"/>
          </p:cNvPicPr>
          <p:nvPr/>
        </p:nvPicPr>
        <p:blipFill>
          <a:blip r:embed="rId4"/>
          <a:stretch>
            <a:fillRect/>
          </a:stretch>
        </p:blipFill>
        <p:spPr>
          <a:xfrm>
            <a:off x="9399727" y="6001645"/>
            <a:ext cx="481626" cy="731583"/>
          </a:xfrm>
          <a:prstGeom prst="rect">
            <a:avLst/>
          </a:prstGeom>
        </p:spPr>
      </p:pic>
      <p:pic>
        <p:nvPicPr>
          <p:cNvPr id="549" name="Image 548">
            <a:extLst>
              <a:ext uri="{FF2B5EF4-FFF2-40B4-BE49-F238E27FC236}">
                <a16:creationId xmlns:a16="http://schemas.microsoft.com/office/drawing/2014/main" id="{176994E9-DF15-4DAC-B140-77BA247945D7}"/>
              </a:ext>
            </a:extLst>
          </p:cNvPr>
          <p:cNvPicPr>
            <a:picLocks noChangeAspect="1"/>
          </p:cNvPicPr>
          <p:nvPr/>
        </p:nvPicPr>
        <p:blipFill>
          <a:blip r:embed="rId4"/>
          <a:stretch>
            <a:fillRect/>
          </a:stretch>
        </p:blipFill>
        <p:spPr>
          <a:xfrm flipH="1">
            <a:off x="10347533" y="6009958"/>
            <a:ext cx="481626" cy="731583"/>
          </a:xfrm>
          <a:prstGeom prst="rect">
            <a:avLst/>
          </a:prstGeom>
        </p:spPr>
      </p:pic>
      <p:sp>
        <p:nvSpPr>
          <p:cNvPr id="550" name="ZoneTexte 549">
            <a:extLst>
              <a:ext uri="{FF2B5EF4-FFF2-40B4-BE49-F238E27FC236}">
                <a16:creationId xmlns:a16="http://schemas.microsoft.com/office/drawing/2014/main" id="{88FEC515-2487-42BE-8A32-DE213DCB018D}"/>
              </a:ext>
            </a:extLst>
          </p:cNvPr>
          <p:cNvSpPr txBox="1"/>
          <p:nvPr/>
        </p:nvSpPr>
        <p:spPr>
          <a:xfrm>
            <a:off x="9379147" y="6233400"/>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51" name="ZoneTexte 550">
            <a:extLst>
              <a:ext uri="{FF2B5EF4-FFF2-40B4-BE49-F238E27FC236}">
                <a16:creationId xmlns:a16="http://schemas.microsoft.com/office/drawing/2014/main" id="{BEAEAE74-590D-4BC3-B329-D39B7D569560}"/>
              </a:ext>
            </a:extLst>
          </p:cNvPr>
          <p:cNvSpPr txBox="1"/>
          <p:nvPr/>
        </p:nvSpPr>
        <p:spPr>
          <a:xfrm rot="10800000">
            <a:off x="10314532" y="6217203"/>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52" name="Bouée 6">
            <a:extLst>
              <a:ext uri="{FF2B5EF4-FFF2-40B4-BE49-F238E27FC236}">
                <a16:creationId xmlns:a16="http://schemas.microsoft.com/office/drawing/2014/main" id="{C3BA1D39-6E9D-4289-9072-AB11B9C4CC5D}"/>
              </a:ext>
            </a:extLst>
          </p:cNvPr>
          <p:cNvSpPr/>
          <p:nvPr/>
        </p:nvSpPr>
        <p:spPr>
          <a:xfrm>
            <a:off x="10843282" y="5617489"/>
            <a:ext cx="1440000" cy="1440000"/>
          </a:xfrm>
          <a:prstGeom prst="donut">
            <a:avLst>
              <a:gd name="adj" fmla="val 31126"/>
            </a:avLst>
          </a:prstGeom>
          <a:gradFill flip="none" rotWithShape="1">
            <a:gsLst>
              <a:gs pos="58000">
                <a:srgbClr val="00B0F0"/>
              </a:gs>
              <a:gs pos="0">
                <a:srgbClr val="66FFFF"/>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53" name="ZoneTexte 552">
            <a:extLst>
              <a:ext uri="{FF2B5EF4-FFF2-40B4-BE49-F238E27FC236}">
                <a16:creationId xmlns:a16="http://schemas.microsoft.com/office/drawing/2014/main" id="{DCDDB2A0-0820-4463-866A-C37CF9227EA0}"/>
              </a:ext>
            </a:extLst>
          </p:cNvPr>
          <p:cNvSpPr txBox="1"/>
          <p:nvPr/>
        </p:nvSpPr>
        <p:spPr>
          <a:xfrm>
            <a:off x="11392368" y="6037172"/>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554" name="ZoneTexte 553">
            <a:extLst>
              <a:ext uri="{FF2B5EF4-FFF2-40B4-BE49-F238E27FC236}">
                <a16:creationId xmlns:a16="http://schemas.microsoft.com/office/drawing/2014/main" id="{6827055C-4A88-47C2-BEC4-51483D5A2DBA}"/>
              </a:ext>
            </a:extLst>
          </p:cNvPr>
          <p:cNvSpPr txBox="1"/>
          <p:nvPr/>
        </p:nvSpPr>
        <p:spPr>
          <a:xfrm>
            <a:off x="10872384" y="5687924"/>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555" name="ZoneTexte 554">
            <a:extLst>
              <a:ext uri="{FF2B5EF4-FFF2-40B4-BE49-F238E27FC236}">
                <a16:creationId xmlns:a16="http://schemas.microsoft.com/office/drawing/2014/main" id="{E0A43765-C770-486B-93A4-70089061DDB6}"/>
              </a:ext>
            </a:extLst>
          </p:cNvPr>
          <p:cNvSpPr txBox="1"/>
          <p:nvPr/>
        </p:nvSpPr>
        <p:spPr>
          <a:xfrm>
            <a:off x="10959360" y="6616857"/>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556" name="Image 555">
            <a:extLst>
              <a:ext uri="{FF2B5EF4-FFF2-40B4-BE49-F238E27FC236}">
                <a16:creationId xmlns:a16="http://schemas.microsoft.com/office/drawing/2014/main" id="{ABF18336-7E2D-430A-87E4-D581A8EF7E82}"/>
              </a:ext>
            </a:extLst>
          </p:cNvPr>
          <p:cNvPicPr>
            <a:picLocks noChangeAspect="1"/>
          </p:cNvPicPr>
          <p:nvPr/>
        </p:nvPicPr>
        <p:blipFill>
          <a:blip r:embed="rId4"/>
          <a:stretch>
            <a:fillRect/>
          </a:stretch>
        </p:blipFill>
        <p:spPr>
          <a:xfrm>
            <a:off x="10846153" y="5983431"/>
            <a:ext cx="481626" cy="731583"/>
          </a:xfrm>
          <a:prstGeom prst="rect">
            <a:avLst/>
          </a:prstGeom>
        </p:spPr>
      </p:pic>
      <p:pic>
        <p:nvPicPr>
          <p:cNvPr id="557" name="Image 556">
            <a:extLst>
              <a:ext uri="{FF2B5EF4-FFF2-40B4-BE49-F238E27FC236}">
                <a16:creationId xmlns:a16="http://schemas.microsoft.com/office/drawing/2014/main" id="{B418FCBB-071A-4E17-8E13-A8553E875FF3}"/>
              </a:ext>
            </a:extLst>
          </p:cNvPr>
          <p:cNvPicPr>
            <a:picLocks noChangeAspect="1"/>
          </p:cNvPicPr>
          <p:nvPr/>
        </p:nvPicPr>
        <p:blipFill>
          <a:blip r:embed="rId4"/>
          <a:stretch>
            <a:fillRect/>
          </a:stretch>
        </p:blipFill>
        <p:spPr>
          <a:xfrm flipH="1">
            <a:off x="11793959" y="5991744"/>
            <a:ext cx="481626" cy="731583"/>
          </a:xfrm>
          <a:prstGeom prst="rect">
            <a:avLst/>
          </a:prstGeom>
        </p:spPr>
      </p:pic>
      <p:sp>
        <p:nvSpPr>
          <p:cNvPr id="558" name="ZoneTexte 557">
            <a:extLst>
              <a:ext uri="{FF2B5EF4-FFF2-40B4-BE49-F238E27FC236}">
                <a16:creationId xmlns:a16="http://schemas.microsoft.com/office/drawing/2014/main" id="{E6D34C8F-1A6D-40BE-BA9A-76604B82036A}"/>
              </a:ext>
            </a:extLst>
          </p:cNvPr>
          <p:cNvSpPr txBox="1"/>
          <p:nvPr/>
        </p:nvSpPr>
        <p:spPr>
          <a:xfrm>
            <a:off x="10825573" y="6215186"/>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59" name="ZoneTexte 558">
            <a:extLst>
              <a:ext uri="{FF2B5EF4-FFF2-40B4-BE49-F238E27FC236}">
                <a16:creationId xmlns:a16="http://schemas.microsoft.com/office/drawing/2014/main" id="{AB29E008-57F2-4AF1-AC8F-4BFB59754682}"/>
              </a:ext>
            </a:extLst>
          </p:cNvPr>
          <p:cNvSpPr txBox="1"/>
          <p:nvPr/>
        </p:nvSpPr>
        <p:spPr>
          <a:xfrm rot="10800000">
            <a:off x="11760958" y="6198989"/>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60" name="Bouée 6">
            <a:extLst>
              <a:ext uri="{FF2B5EF4-FFF2-40B4-BE49-F238E27FC236}">
                <a16:creationId xmlns:a16="http://schemas.microsoft.com/office/drawing/2014/main" id="{1202AAD4-0570-44BB-B36A-7C01C9E4FDB7}"/>
              </a:ext>
            </a:extLst>
          </p:cNvPr>
          <p:cNvSpPr/>
          <p:nvPr/>
        </p:nvSpPr>
        <p:spPr>
          <a:xfrm>
            <a:off x="12281493" y="5626596"/>
            <a:ext cx="1440000" cy="1440000"/>
          </a:xfrm>
          <a:prstGeom prst="donut">
            <a:avLst>
              <a:gd name="adj" fmla="val 31126"/>
            </a:avLst>
          </a:prstGeom>
          <a:gradFill flip="none" rotWithShape="1">
            <a:gsLst>
              <a:gs pos="58000">
                <a:srgbClr val="00B0F0"/>
              </a:gs>
              <a:gs pos="0">
                <a:srgbClr val="66FFFF"/>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61" name="ZoneTexte 560">
            <a:extLst>
              <a:ext uri="{FF2B5EF4-FFF2-40B4-BE49-F238E27FC236}">
                <a16:creationId xmlns:a16="http://schemas.microsoft.com/office/drawing/2014/main" id="{57CBF2A1-CC97-4C8E-8F2C-B74E956C44BD}"/>
              </a:ext>
            </a:extLst>
          </p:cNvPr>
          <p:cNvSpPr txBox="1"/>
          <p:nvPr/>
        </p:nvSpPr>
        <p:spPr>
          <a:xfrm>
            <a:off x="12830579" y="6046279"/>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562" name="ZoneTexte 561">
            <a:extLst>
              <a:ext uri="{FF2B5EF4-FFF2-40B4-BE49-F238E27FC236}">
                <a16:creationId xmlns:a16="http://schemas.microsoft.com/office/drawing/2014/main" id="{C8B1C942-2307-4BCC-A44E-C30C39539D61}"/>
              </a:ext>
            </a:extLst>
          </p:cNvPr>
          <p:cNvSpPr txBox="1"/>
          <p:nvPr/>
        </p:nvSpPr>
        <p:spPr>
          <a:xfrm>
            <a:off x="12310595" y="5697031"/>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563" name="ZoneTexte 562">
            <a:extLst>
              <a:ext uri="{FF2B5EF4-FFF2-40B4-BE49-F238E27FC236}">
                <a16:creationId xmlns:a16="http://schemas.microsoft.com/office/drawing/2014/main" id="{97E66CE2-3729-4098-ACB0-C395A5655CC3}"/>
              </a:ext>
            </a:extLst>
          </p:cNvPr>
          <p:cNvSpPr txBox="1"/>
          <p:nvPr/>
        </p:nvSpPr>
        <p:spPr>
          <a:xfrm>
            <a:off x="12397571" y="6625964"/>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564" name="Image 563">
            <a:extLst>
              <a:ext uri="{FF2B5EF4-FFF2-40B4-BE49-F238E27FC236}">
                <a16:creationId xmlns:a16="http://schemas.microsoft.com/office/drawing/2014/main" id="{CF273B57-C6C6-4563-86A9-E74AE9A79246}"/>
              </a:ext>
            </a:extLst>
          </p:cNvPr>
          <p:cNvPicPr>
            <a:picLocks noChangeAspect="1"/>
          </p:cNvPicPr>
          <p:nvPr/>
        </p:nvPicPr>
        <p:blipFill>
          <a:blip r:embed="rId4"/>
          <a:stretch>
            <a:fillRect/>
          </a:stretch>
        </p:blipFill>
        <p:spPr>
          <a:xfrm>
            <a:off x="12284364" y="5992538"/>
            <a:ext cx="481626" cy="731583"/>
          </a:xfrm>
          <a:prstGeom prst="rect">
            <a:avLst/>
          </a:prstGeom>
        </p:spPr>
      </p:pic>
      <p:pic>
        <p:nvPicPr>
          <p:cNvPr id="565" name="Image 564">
            <a:extLst>
              <a:ext uri="{FF2B5EF4-FFF2-40B4-BE49-F238E27FC236}">
                <a16:creationId xmlns:a16="http://schemas.microsoft.com/office/drawing/2014/main" id="{2F33337E-AF33-46F9-91DD-F1640C53D16F}"/>
              </a:ext>
            </a:extLst>
          </p:cNvPr>
          <p:cNvPicPr>
            <a:picLocks noChangeAspect="1"/>
          </p:cNvPicPr>
          <p:nvPr/>
        </p:nvPicPr>
        <p:blipFill>
          <a:blip r:embed="rId4"/>
          <a:stretch>
            <a:fillRect/>
          </a:stretch>
        </p:blipFill>
        <p:spPr>
          <a:xfrm flipH="1">
            <a:off x="13232170" y="6000851"/>
            <a:ext cx="481626" cy="731583"/>
          </a:xfrm>
          <a:prstGeom prst="rect">
            <a:avLst/>
          </a:prstGeom>
        </p:spPr>
      </p:pic>
      <p:sp>
        <p:nvSpPr>
          <p:cNvPr id="566" name="ZoneTexte 565">
            <a:extLst>
              <a:ext uri="{FF2B5EF4-FFF2-40B4-BE49-F238E27FC236}">
                <a16:creationId xmlns:a16="http://schemas.microsoft.com/office/drawing/2014/main" id="{176EA4D6-4650-4AF7-9EB4-DE7391E90A41}"/>
              </a:ext>
            </a:extLst>
          </p:cNvPr>
          <p:cNvSpPr txBox="1"/>
          <p:nvPr/>
        </p:nvSpPr>
        <p:spPr>
          <a:xfrm>
            <a:off x="12263784" y="6224293"/>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67" name="ZoneTexte 566">
            <a:extLst>
              <a:ext uri="{FF2B5EF4-FFF2-40B4-BE49-F238E27FC236}">
                <a16:creationId xmlns:a16="http://schemas.microsoft.com/office/drawing/2014/main" id="{D8076102-777D-482D-9E92-8372F6F1442B}"/>
              </a:ext>
            </a:extLst>
          </p:cNvPr>
          <p:cNvSpPr txBox="1"/>
          <p:nvPr/>
        </p:nvSpPr>
        <p:spPr>
          <a:xfrm rot="10800000">
            <a:off x="13199169" y="6208096"/>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568" name="Bouée 6">
            <a:extLst>
              <a:ext uri="{FF2B5EF4-FFF2-40B4-BE49-F238E27FC236}">
                <a16:creationId xmlns:a16="http://schemas.microsoft.com/office/drawing/2014/main" id="{00238604-CAE4-451C-B2E2-70B6EE55D4A5}"/>
              </a:ext>
            </a:extLst>
          </p:cNvPr>
          <p:cNvSpPr/>
          <p:nvPr/>
        </p:nvSpPr>
        <p:spPr>
          <a:xfrm>
            <a:off x="853740" y="7677548"/>
            <a:ext cx="1440000" cy="1440000"/>
          </a:xfrm>
          <a:prstGeom prst="donut">
            <a:avLst>
              <a:gd name="adj" fmla="val 31126"/>
            </a:avLst>
          </a:prstGeom>
          <a:gradFill flip="none" rotWithShape="1">
            <a:gsLst>
              <a:gs pos="58000">
                <a:srgbClr val="00B0F0"/>
              </a:gs>
              <a:gs pos="0">
                <a:srgbClr val="66FFFF"/>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69" name="ZoneTexte 568">
            <a:extLst>
              <a:ext uri="{FF2B5EF4-FFF2-40B4-BE49-F238E27FC236}">
                <a16:creationId xmlns:a16="http://schemas.microsoft.com/office/drawing/2014/main" id="{9A3FF1A9-CAC2-4DF2-BE81-28F4B807CA9A}"/>
              </a:ext>
            </a:extLst>
          </p:cNvPr>
          <p:cNvSpPr txBox="1"/>
          <p:nvPr/>
        </p:nvSpPr>
        <p:spPr>
          <a:xfrm>
            <a:off x="1402826" y="8097231"/>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570" name="ZoneTexte 569">
            <a:extLst>
              <a:ext uri="{FF2B5EF4-FFF2-40B4-BE49-F238E27FC236}">
                <a16:creationId xmlns:a16="http://schemas.microsoft.com/office/drawing/2014/main" id="{B4C8BE92-6BCD-4E42-8647-18C3F3EF642C}"/>
              </a:ext>
            </a:extLst>
          </p:cNvPr>
          <p:cNvSpPr txBox="1"/>
          <p:nvPr/>
        </p:nvSpPr>
        <p:spPr>
          <a:xfrm>
            <a:off x="882842" y="7747983"/>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571" name="ZoneTexte 570">
            <a:extLst>
              <a:ext uri="{FF2B5EF4-FFF2-40B4-BE49-F238E27FC236}">
                <a16:creationId xmlns:a16="http://schemas.microsoft.com/office/drawing/2014/main" id="{191D5BB2-9AA0-4EC4-B29E-A5EF9D751348}"/>
              </a:ext>
            </a:extLst>
          </p:cNvPr>
          <p:cNvSpPr txBox="1"/>
          <p:nvPr/>
        </p:nvSpPr>
        <p:spPr>
          <a:xfrm>
            <a:off x="969818" y="8676916"/>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572" name="Image 571">
            <a:extLst>
              <a:ext uri="{FF2B5EF4-FFF2-40B4-BE49-F238E27FC236}">
                <a16:creationId xmlns:a16="http://schemas.microsoft.com/office/drawing/2014/main" id="{A22D2506-E24B-4416-9995-A4A0F119FB4B}"/>
              </a:ext>
            </a:extLst>
          </p:cNvPr>
          <p:cNvPicPr>
            <a:picLocks noChangeAspect="1"/>
          </p:cNvPicPr>
          <p:nvPr/>
        </p:nvPicPr>
        <p:blipFill>
          <a:blip r:embed="rId4"/>
          <a:stretch>
            <a:fillRect/>
          </a:stretch>
        </p:blipFill>
        <p:spPr>
          <a:xfrm>
            <a:off x="856611" y="8043490"/>
            <a:ext cx="481626" cy="731583"/>
          </a:xfrm>
          <a:prstGeom prst="rect">
            <a:avLst/>
          </a:prstGeom>
        </p:spPr>
      </p:pic>
      <p:pic>
        <p:nvPicPr>
          <p:cNvPr id="573" name="Image 572">
            <a:extLst>
              <a:ext uri="{FF2B5EF4-FFF2-40B4-BE49-F238E27FC236}">
                <a16:creationId xmlns:a16="http://schemas.microsoft.com/office/drawing/2014/main" id="{7ACCBFDB-EDD8-4044-9C91-2F08EE32F2D7}"/>
              </a:ext>
            </a:extLst>
          </p:cNvPr>
          <p:cNvPicPr>
            <a:picLocks noChangeAspect="1"/>
          </p:cNvPicPr>
          <p:nvPr/>
        </p:nvPicPr>
        <p:blipFill>
          <a:blip r:embed="rId4"/>
          <a:stretch>
            <a:fillRect/>
          </a:stretch>
        </p:blipFill>
        <p:spPr>
          <a:xfrm flipH="1">
            <a:off x="1804417" y="8051803"/>
            <a:ext cx="481626" cy="731583"/>
          </a:xfrm>
          <a:prstGeom prst="rect">
            <a:avLst/>
          </a:prstGeom>
        </p:spPr>
      </p:pic>
      <p:sp>
        <p:nvSpPr>
          <p:cNvPr id="576" name="ZoneTexte 575">
            <a:extLst>
              <a:ext uri="{FF2B5EF4-FFF2-40B4-BE49-F238E27FC236}">
                <a16:creationId xmlns:a16="http://schemas.microsoft.com/office/drawing/2014/main" id="{B9479634-9159-46D9-86E6-136B125744D5}"/>
              </a:ext>
            </a:extLst>
          </p:cNvPr>
          <p:cNvSpPr txBox="1"/>
          <p:nvPr/>
        </p:nvSpPr>
        <p:spPr>
          <a:xfrm>
            <a:off x="777159" y="8278597"/>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577" name="ZoneTexte 576">
            <a:extLst>
              <a:ext uri="{FF2B5EF4-FFF2-40B4-BE49-F238E27FC236}">
                <a16:creationId xmlns:a16="http://schemas.microsoft.com/office/drawing/2014/main" id="{4A0D3448-B37B-4000-B6A6-C0968CBAFBF6}"/>
              </a:ext>
            </a:extLst>
          </p:cNvPr>
          <p:cNvSpPr txBox="1"/>
          <p:nvPr/>
        </p:nvSpPr>
        <p:spPr>
          <a:xfrm rot="10800000">
            <a:off x="1723163" y="8283180"/>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578" name="Bouée 6">
            <a:extLst>
              <a:ext uri="{FF2B5EF4-FFF2-40B4-BE49-F238E27FC236}">
                <a16:creationId xmlns:a16="http://schemas.microsoft.com/office/drawing/2014/main" id="{7243D4C9-57A0-4790-A478-1D4FB61EAE8A}"/>
              </a:ext>
            </a:extLst>
          </p:cNvPr>
          <p:cNvSpPr/>
          <p:nvPr/>
        </p:nvSpPr>
        <p:spPr>
          <a:xfrm>
            <a:off x="2301592" y="7676430"/>
            <a:ext cx="1440000" cy="1440000"/>
          </a:xfrm>
          <a:prstGeom prst="donut">
            <a:avLst>
              <a:gd name="adj" fmla="val 31126"/>
            </a:avLst>
          </a:prstGeom>
          <a:gradFill flip="none" rotWithShape="1">
            <a:gsLst>
              <a:gs pos="58000">
                <a:srgbClr val="00B0F0"/>
              </a:gs>
              <a:gs pos="0">
                <a:srgbClr val="66FFFF"/>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79" name="ZoneTexte 578">
            <a:extLst>
              <a:ext uri="{FF2B5EF4-FFF2-40B4-BE49-F238E27FC236}">
                <a16:creationId xmlns:a16="http://schemas.microsoft.com/office/drawing/2014/main" id="{81E52B87-34D3-40D4-B373-E74B2F4E7096}"/>
              </a:ext>
            </a:extLst>
          </p:cNvPr>
          <p:cNvSpPr txBox="1"/>
          <p:nvPr/>
        </p:nvSpPr>
        <p:spPr>
          <a:xfrm>
            <a:off x="2850678" y="8096113"/>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580" name="ZoneTexte 579">
            <a:extLst>
              <a:ext uri="{FF2B5EF4-FFF2-40B4-BE49-F238E27FC236}">
                <a16:creationId xmlns:a16="http://schemas.microsoft.com/office/drawing/2014/main" id="{7A87F358-139C-484C-9D5E-4A71A823026E}"/>
              </a:ext>
            </a:extLst>
          </p:cNvPr>
          <p:cNvSpPr txBox="1"/>
          <p:nvPr/>
        </p:nvSpPr>
        <p:spPr>
          <a:xfrm>
            <a:off x="2330694" y="7746865"/>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581" name="ZoneTexte 580">
            <a:extLst>
              <a:ext uri="{FF2B5EF4-FFF2-40B4-BE49-F238E27FC236}">
                <a16:creationId xmlns:a16="http://schemas.microsoft.com/office/drawing/2014/main" id="{072D6F2E-5A59-4669-9B7F-09555275CD65}"/>
              </a:ext>
            </a:extLst>
          </p:cNvPr>
          <p:cNvSpPr txBox="1"/>
          <p:nvPr/>
        </p:nvSpPr>
        <p:spPr>
          <a:xfrm>
            <a:off x="2417670" y="8675798"/>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582" name="Image 581">
            <a:extLst>
              <a:ext uri="{FF2B5EF4-FFF2-40B4-BE49-F238E27FC236}">
                <a16:creationId xmlns:a16="http://schemas.microsoft.com/office/drawing/2014/main" id="{A200B542-170A-4059-BD45-C97955D1259D}"/>
              </a:ext>
            </a:extLst>
          </p:cNvPr>
          <p:cNvPicPr>
            <a:picLocks noChangeAspect="1"/>
          </p:cNvPicPr>
          <p:nvPr/>
        </p:nvPicPr>
        <p:blipFill>
          <a:blip r:embed="rId4"/>
          <a:stretch>
            <a:fillRect/>
          </a:stretch>
        </p:blipFill>
        <p:spPr>
          <a:xfrm>
            <a:off x="2304463" y="8042372"/>
            <a:ext cx="481626" cy="731583"/>
          </a:xfrm>
          <a:prstGeom prst="rect">
            <a:avLst/>
          </a:prstGeom>
        </p:spPr>
      </p:pic>
      <p:pic>
        <p:nvPicPr>
          <p:cNvPr id="583" name="Image 582">
            <a:extLst>
              <a:ext uri="{FF2B5EF4-FFF2-40B4-BE49-F238E27FC236}">
                <a16:creationId xmlns:a16="http://schemas.microsoft.com/office/drawing/2014/main" id="{C2182D0B-5CF1-43FB-86E1-CE5F34A57324}"/>
              </a:ext>
            </a:extLst>
          </p:cNvPr>
          <p:cNvPicPr>
            <a:picLocks noChangeAspect="1"/>
          </p:cNvPicPr>
          <p:nvPr/>
        </p:nvPicPr>
        <p:blipFill>
          <a:blip r:embed="rId4"/>
          <a:stretch>
            <a:fillRect/>
          </a:stretch>
        </p:blipFill>
        <p:spPr>
          <a:xfrm flipH="1">
            <a:off x="3252269" y="8050685"/>
            <a:ext cx="481626" cy="731583"/>
          </a:xfrm>
          <a:prstGeom prst="rect">
            <a:avLst/>
          </a:prstGeom>
        </p:spPr>
      </p:pic>
      <p:sp>
        <p:nvSpPr>
          <p:cNvPr id="584" name="ZoneTexte 583">
            <a:extLst>
              <a:ext uri="{FF2B5EF4-FFF2-40B4-BE49-F238E27FC236}">
                <a16:creationId xmlns:a16="http://schemas.microsoft.com/office/drawing/2014/main" id="{1CEF73B3-51AE-4A30-B2FB-969D21D688DD}"/>
              </a:ext>
            </a:extLst>
          </p:cNvPr>
          <p:cNvSpPr txBox="1"/>
          <p:nvPr/>
        </p:nvSpPr>
        <p:spPr>
          <a:xfrm>
            <a:off x="2218661" y="8277479"/>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585" name="ZoneTexte 584">
            <a:extLst>
              <a:ext uri="{FF2B5EF4-FFF2-40B4-BE49-F238E27FC236}">
                <a16:creationId xmlns:a16="http://schemas.microsoft.com/office/drawing/2014/main" id="{CD87AC30-5737-41EF-921D-23D92C2074BC}"/>
              </a:ext>
            </a:extLst>
          </p:cNvPr>
          <p:cNvSpPr txBox="1"/>
          <p:nvPr/>
        </p:nvSpPr>
        <p:spPr>
          <a:xfrm rot="10800000">
            <a:off x="3171015" y="8282062"/>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586" name="Bouée 6">
            <a:extLst>
              <a:ext uri="{FF2B5EF4-FFF2-40B4-BE49-F238E27FC236}">
                <a16:creationId xmlns:a16="http://schemas.microsoft.com/office/drawing/2014/main" id="{94A748C2-E33B-435C-942D-A35691B05A46}"/>
              </a:ext>
            </a:extLst>
          </p:cNvPr>
          <p:cNvSpPr/>
          <p:nvPr/>
        </p:nvSpPr>
        <p:spPr>
          <a:xfrm>
            <a:off x="3753297" y="7664253"/>
            <a:ext cx="1440000" cy="1440000"/>
          </a:xfrm>
          <a:prstGeom prst="donut">
            <a:avLst>
              <a:gd name="adj" fmla="val 31126"/>
            </a:avLst>
          </a:prstGeom>
          <a:gradFill flip="none" rotWithShape="1">
            <a:gsLst>
              <a:gs pos="58000">
                <a:srgbClr val="00B0F0"/>
              </a:gs>
              <a:gs pos="0">
                <a:srgbClr val="66FFFF"/>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87" name="ZoneTexte 586">
            <a:extLst>
              <a:ext uri="{FF2B5EF4-FFF2-40B4-BE49-F238E27FC236}">
                <a16:creationId xmlns:a16="http://schemas.microsoft.com/office/drawing/2014/main" id="{CAF40465-CEE7-447B-80AC-22C037216509}"/>
              </a:ext>
            </a:extLst>
          </p:cNvPr>
          <p:cNvSpPr txBox="1"/>
          <p:nvPr/>
        </p:nvSpPr>
        <p:spPr>
          <a:xfrm>
            <a:off x="4302383" y="8083936"/>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588" name="ZoneTexte 587">
            <a:extLst>
              <a:ext uri="{FF2B5EF4-FFF2-40B4-BE49-F238E27FC236}">
                <a16:creationId xmlns:a16="http://schemas.microsoft.com/office/drawing/2014/main" id="{F01AB26E-F933-4463-8D6E-B71A6F16E058}"/>
              </a:ext>
            </a:extLst>
          </p:cNvPr>
          <p:cNvSpPr txBox="1"/>
          <p:nvPr/>
        </p:nvSpPr>
        <p:spPr>
          <a:xfrm>
            <a:off x="3782399" y="7734688"/>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589" name="ZoneTexte 588">
            <a:extLst>
              <a:ext uri="{FF2B5EF4-FFF2-40B4-BE49-F238E27FC236}">
                <a16:creationId xmlns:a16="http://schemas.microsoft.com/office/drawing/2014/main" id="{462E79CD-4215-4624-8865-F0A226EEE0C7}"/>
              </a:ext>
            </a:extLst>
          </p:cNvPr>
          <p:cNvSpPr txBox="1"/>
          <p:nvPr/>
        </p:nvSpPr>
        <p:spPr>
          <a:xfrm>
            <a:off x="3869375" y="8663621"/>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590" name="Image 589">
            <a:extLst>
              <a:ext uri="{FF2B5EF4-FFF2-40B4-BE49-F238E27FC236}">
                <a16:creationId xmlns:a16="http://schemas.microsoft.com/office/drawing/2014/main" id="{7173EAF4-C3A7-43FF-A787-C2DD552D7ECA}"/>
              </a:ext>
            </a:extLst>
          </p:cNvPr>
          <p:cNvPicPr>
            <a:picLocks noChangeAspect="1"/>
          </p:cNvPicPr>
          <p:nvPr/>
        </p:nvPicPr>
        <p:blipFill>
          <a:blip r:embed="rId4"/>
          <a:stretch>
            <a:fillRect/>
          </a:stretch>
        </p:blipFill>
        <p:spPr>
          <a:xfrm>
            <a:off x="3756168" y="8030195"/>
            <a:ext cx="481626" cy="731583"/>
          </a:xfrm>
          <a:prstGeom prst="rect">
            <a:avLst/>
          </a:prstGeom>
        </p:spPr>
      </p:pic>
      <p:pic>
        <p:nvPicPr>
          <p:cNvPr id="591" name="Image 590">
            <a:extLst>
              <a:ext uri="{FF2B5EF4-FFF2-40B4-BE49-F238E27FC236}">
                <a16:creationId xmlns:a16="http://schemas.microsoft.com/office/drawing/2014/main" id="{87C6E8C3-C7C2-4AB1-B2FC-5892DF9031E6}"/>
              </a:ext>
            </a:extLst>
          </p:cNvPr>
          <p:cNvPicPr>
            <a:picLocks noChangeAspect="1"/>
          </p:cNvPicPr>
          <p:nvPr/>
        </p:nvPicPr>
        <p:blipFill>
          <a:blip r:embed="rId4"/>
          <a:stretch>
            <a:fillRect/>
          </a:stretch>
        </p:blipFill>
        <p:spPr>
          <a:xfrm flipH="1">
            <a:off x="4703974" y="8038508"/>
            <a:ext cx="481626" cy="731583"/>
          </a:xfrm>
          <a:prstGeom prst="rect">
            <a:avLst/>
          </a:prstGeom>
        </p:spPr>
      </p:pic>
      <p:sp>
        <p:nvSpPr>
          <p:cNvPr id="592" name="ZoneTexte 591">
            <a:extLst>
              <a:ext uri="{FF2B5EF4-FFF2-40B4-BE49-F238E27FC236}">
                <a16:creationId xmlns:a16="http://schemas.microsoft.com/office/drawing/2014/main" id="{832CF8D6-5A14-4283-81E1-9F4F3291BC43}"/>
              </a:ext>
            </a:extLst>
          </p:cNvPr>
          <p:cNvSpPr txBox="1"/>
          <p:nvPr/>
        </p:nvSpPr>
        <p:spPr>
          <a:xfrm>
            <a:off x="3676716" y="8265302"/>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593" name="ZoneTexte 592">
            <a:extLst>
              <a:ext uri="{FF2B5EF4-FFF2-40B4-BE49-F238E27FC236}">
                <a16:creationId xmlns:a16="http://schemas.microsoft.com/office/drawing/2014/main" id="{A555B40F-4118-456C-9E86-11FC1F3E2B20}"/>
              </a:ext>
            </a:extLst>
          </p:cNvPr>
          <p:cNvSpPr txBox="1"/>
          <p:nvPr/>
        </p:nvSpPr>
        <p:spPr>
          <a:xfrm rot="10800000">
            <a:off x="4622720" y="8269885"/>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594" name="Bouée 6">
            <a:extLst>
              <a:ext uri="{FF2B5EF4-FFF2-40B4-BE49-F238E27FC236}">
                <a16:creationId xmlns:a16="http://schemas.microsoft.com/office/drawing/2014/main" id="{588CE831-EA99-46B1-ABFF-636CAEF18CEF}"/>
              </a:ext>
            </a:extLst>
          </p:cNvPr>
          <p:cNvSpPr/>
          <p:nvPr/>
        </p:nvSpPr>
        <p:spPr>
          <a:xfrm>
            <a:off x="5201149" y="7663135"/>
            <a:ext cx="1440000" cy="1440000"/>
          </a:xfrm>
          <a:prstGeom prst="donut">
            <a:avLst>
              <a:gd name="adj" fmla="val 31126"/>
            </a:avLst>
          </a:prstGeom>
          <a:gradFill flip="none" rotWithShape="1">
            <a:gsLst>
              <a:gs pos="58000">
                <a:srgbClr val="00B0F0"/>
              </a:gs>
              <a:gs pos="0">
                <a:srgbClr val="66FFFF"/>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95" name="ZoneTexte 594">
            <a:extLst>
              <a:ext uri="{FF2B5EF4-FFF2-40B4-BE49-F238E27FC236}">
                <a16:creationId xmlns:a16="http://schemas.microsoft.com/office/drawing/2014/main" id="{8A54BEE2-4627-41E5-A0F5-367F37E69631}"/>
              </a:ext>
            </a:extLst>
          </p:cNvPr>
          <p:cNvSpPr txBox="1"/>
          <p:nvPr/>
        </p:nvSpPr>
        <p:spPr>
          <a:xfrm>
            <a:off x="5750235" y="8082818"/>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596" name="ZoneTexte 595">
            <a:extLst>
              <a:ext uri="{FF2B5EF4-FFF2-40B4-BE49-F238E27FC236}">
                <a16:creationId xmlns:a16="http://schemas.microsoft.com/office/drawing/2014/main" id="{E9374981-2AC6-4422-86D0-9F9AB09BF958}"/>
              </a:ext>
            </a:extLst>
          </p:cNvPr>
          <p:cNvSpPr txBox="1"/>
          <p:nvPr/>
        </p:nvSpPr>
        <p:spPr>
          <a:xfrm>
            <a:off x="5230251" y="7733570"/>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597" name="ZoneTexte 596">
            <a:extLst>
              <a:ext uri="{FF2B5EF4-FFF2-40B4-BE49-F238E27FC236}">
                <a16:creationId xmlns:a16="http://schemas.microsoft.com/office/drawing/2014/main" id="{DE6D374C-6309-4DF9-A29F-18E3C2AACC6E}"/>
              </a:ext>
            </a:extLst>
          </p:cNvPr>
          <p:cNvSpPr txBox="1"/>
          <p:nvPr/>
        </p:nvSpPr>
        <p:spPr>
          <a:xfrm>
            <a:off x="5317227" y="8662503"/>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598" name="Image 597">
            <a:extLst>
              <a:ext uri="{FF2B5EF4-FFF2-40B4-BE49-F238E27FC236}">
                <a16:creationId xmlns:a16="http://schemas.microsoft.com/office/drawing/2014/main" id="{C960A3B9-D0FB-4EE0-A1BE-C0112CCF01A3}"/>
              </a:ext>
            </a:extLst>
          </p:cNvPr>
          <p:cNvPicPr>
            <a:picLocks noChangeAspect="1"/>
          </p:cNvPicPr>
          <p:nvPr/>
        </p:nvPicPr>
        <p:blipFill>
          <a:blip r:embed="rId4"/>
          <a:stretch>
            <a:fillRect/>
          </a:stretch>
        </p:blipFill>
        <p:spPr>
          <a:xfrm>
            <a:off x="5204020" y="8029077"/>
            <a:ext cx="481626" cy="731583"/>
          </a:xfrm>
          <a:prstGeom prst="rect">
            <a:avLst/>
          </a:prstGeom>
        </p:spPr>
      </p:pic>
      <p:pic>
        <p:nvPicPr>
          <p:cNvPr id="599" name="Image 598">
            <a:extLst>
              <a:ext uri="{FF2B5EF4-FFF2-40B4-BE49-F238E27FC236}">
                <a16:creationId xmlns:a16="http://schemas.microsoft.com/office/drawing/2014/main" id="{BDC91AA0-5311-4DB7-9035-467147FF43AE}"/>
              </a:ext>
            </a:extLst>
          </p:cNvPr>
          <p:cNvPicPr>
            <a:picLocks noChangeAspect="1"/>
          </p:cNvPicPr>
          <p:nvPr/>
        </p:nvPicPr>
        <p:blipFill>
          <a:blip r:embed="rId4"/>
          <a:stretch>
            <a:fillRect/>
          </a:stretch>
        </p:blipFill>
        <p:spPr>
          <a:xfrm flipH="1">
            <a:off x="6151826" y="8037390"/>
            <a:ext cx="481626" cy="731583"/>
          </a:xfrm>
          <a:prstGeom prst="rect">
            <a:avLst/>
          </a:prstGeom>
        </p:spPr>
      </p:pic>
      <p:sp>
        <p:nvSpPr>
          <p:cNvPr id="600" name="ZoneTexte 599">
            <a:extLst>
              <a:ext uri="{FF2B5EF4-FFF2-40B4-BE49-F238E27FC236}">
                <a16:creationId xmlns:a16="http://schemas.microsoft.com/office/drawing/2014/main" id="{496E96C0-7993-4121-B951-E0877317675E}"/>
              </a:ext>
            </a:extLst>
          </p:cNvPr>
          <p:cNvSpPr txBox="1"/>
          <p:nvPr/>
        </p:nvSpPr>
        <p:spPr>
          <a:xfrm>
            <a:off x="5118218" y="8264184"/>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601" name="ZoneTexte 600">
            <a:extLst>
              <a:ext uri="{FF2B5EF4-FFF2-40B4-BE49-F238E27FC236}">
                <a16:creationId xmlns:a16="http://schemas.microsoft.com/office/drawing/2014/main" id="{48075DC4-7514-413D-8164-3F24B70A4BFE}"/>
              </a:ext>
            </a:extLst>
          </p:cNvPr>
          <p:cNvSpPr txBox="1"/>
          <p:nvPr/>
        </p:nvSpPr>
        <p:spPr>
          <a:xfrm rot="10800000">
            <a:off x="6070572" y="8268767"/>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602" name="Bouée 6">
            <a:extLst>
              <a:ext uri="{FF2B5EF4-FFF2-40B4-BE49-F238E27FC236}">
                <a16:creationId xmlns:a16="http://schemas.microsoft.com/office/drawing/2014/main" id="{F1F2FAD9-5D33-4122-8F23-A27F9D3BAC67}"/>
              </a:ext>
            </a:extLst>
          </p:cNvPr>
          <p:cNvSpPr/>
          <p:nvPr/>
        </p:nvSpPr>
        <p:spPr>
          <a:xfrm>
            <a:off x="861456" y="9123352"/>
            <a:ext cx="1440000" cy="1440000"/>
          </a:xfrm>
          <a:prstGeom prst="donut">
            <a:avLst>
              <a:gd name="adj" fmla="val 31126"/>
            </a:avLst>
          </a:prstGeom>
          <a:gradFill flip="none" rotWithShape="1">
            <a:gsLst>
              <a:gs pos="58000">
                <a:srgbClr val="00B0F0"/>
              </a:gs>
              <a:gs pos="0">
                <a:srgbClr val="66FFFF"/>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03" name="ZoneTexte 602">
            <a:extLst>
              <a:ext uri="{FF2B5EF4-FFF2-40B4-BE49-F238E27FC236}">
                <a16:creationId xmlns:a16="http://schemas.microsoft.com/office/drawing/2014/main" id="{83BB917C-0FA0-48BD-B1EF-98B8F99617A9}"/>
              </a:ext>
            </a:extLst>
          </p:cNvPr>
          <p:cNvSpPr txBox="1"/>
          <p:nvPr/>
        </p:nvSpPr>
        <p:spPr>
          <a:xfrm>
            <a:off x="1410542" y="9543035"/>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604" name="ZoneTexte 603">
            <a:extLst>
              <a:ext uri="{FF2B5EF4-FFF2-40B4-BE49-F238E27FC236}">
                <a16:creationId xmlns:a16="http://schemas.microsoft.com/office/drawing/2014/main" id="{5A75DA95-2966-446B-AE53-8FDD108BB088}"/>
              </a:ext>
            </a:extLst>
          </p:cNvPr>
          <p:cNvSpPr txBox="1"/>
          <p:nvPr/>
        </p:nvSpPr>
        <p:spPr>
          <a:xfrm>
            <a:off x="890558" y="9193787"/>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605" name="ZoneTexte 604">
            <a:extLst>
              <a:ext uri="{FF2B5EF4-FFF2-40B4-BE49-F238E27FC236}">
                <a16:creationId xmlns:a16="http://schemas.microsoft.com/office/drawing/2014/main" id="{223DF3D0-B941-4F30-86E7-CF08942673DC}"/>
              </a:ext>
            </a:extLst>
          </p:cNvPr>
          <p:cNvSpPr txBox="1"/>
          <p:nvPr/>
        </p:nvSpPr>
        <p:spPr>
          <a:xfrm>
            <a:off x="977534" y="10122720"/>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606" name="Image 605">
            <a:extLst>
              <a:ext uri="{FF2B5EF4-FFF2-40B4-BE49-F238E27FC236}">
                <a16:creationId xmlns:a16="http://schemas.microsoft.com/office/drawing/2014/main" id="{0BD887DE-D4C2-432A-BC48-442273F4C721}"/>
              </a:ext>
            </a:extLst>
          </p:cNvPr>
          <p:cNvPicPr>
            <a:picLocks noChangeAspect="1"/>
          </p:cNvPicPr>
          <p:nvPr/>
        </p:nvPicPr>
        <p:blipFill>
          <a:blip r:embed="rId4"/>
          <a:stretch>
            <a:fillRect/>
          </a:stretch>
        </p:blipFill>
        <p:spPr>
          <a:xfrm>
            <a:off x="864327" y="9489294"/>
            <a:ext cx="481626" cy="731583"/>
          </a:xfrm>
          <a:prstGeom prst="rect">
            <a:avLst/>
          </a:prstGeom>
        </p:spPr>
      </p:pic>
      <p:pic>
        <p:nvPicPr>
          <p:cNvPr id="607" name="Image 606">
            <a:extLst>
              <a:ext uri="{FF2B5EF4-FFF2-40B4-BE49-F238E27FC236}">
                <a16:creationId xmlns:a16="http://schemas.microsoft.com/office/drawing/2014/main" id="{86EFE644-0BDB-4012-B2CF-FCB9C17F838D}"/>
              </a:ext>
            </a:extLst>
          </p:cNvPr>
          <p:cNvPicPr>
            <a:picLocks noChangeAspect="1"/>
          </p:cNvPicPr>
          <p:nvPr/>
        </p:nvPicPr>
        <p:blipFill>
          <a:blip r:embed="rId4"/>
          <a:stretch>
            <a:fillRect/>
          </a:stretch>
        </p:blipFill>
        <p:spPr>
          <a:xfrm flipH="1">
            <a:off x="1812133" y="9497607"/>
            <a:ext cx="481626" cy="731583"/>
          </a:xfrm>
          <a:prstGeom prst="rect">
            <a:avLst/>
          </a:prstGeom>
        </p:spPr>
      </p:pic>
      <p:sp>
        <p:nvSpPr>
          <p:cNvPr id="608" name="ZoneTexte 607">
            <a:extLst>
              <a:ext uri="{FF2B5EF4-FFF2-40B4-BE49-F238E27FC236}">
                <a16:creationId xmlns:a16="http://schemas.microsoft.com/office/drawing/2014/main" id="{2972764F-1839-4860-BA31-7A9B71444F43}"/>
              </a:ext>
            </a:extLst>
          </p:cNvPr>
          <p:cNvSpPr txBox="1"/>
          <p:nvPr/>
        </p:nvSpPr>
        <p:spPr>
          <a:xfrm>
            <a:off x="784875" y="9724401"/>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609" name="ZoneTexte 608">
            <a:extLst>
              <a:ext uri="{FF2B5EF4-FFF2-40B4-BE49-F238E27FC236}">
                <a16:creationId xmlns:a16="http://schemas.microsoft.com/office/drawing/2014/main" id="{4AB69C2B-447A-4A73-B4FD-C09BCFC89890}"/>
              </a:ext>
            </a:extLst>
          </p:cNvPr>
          <p:cNvSpPr txBox="1"/>
          <p:nvPr/>
        </p:nvSpPr>
        <p:spPr>
          <a:xfrm rot="10800000">
            <a:off x="1730879" y="9728984"/>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610" name="Bouée 6">
            <a:extLst>
              <a:ext uri="{FF2B5EF4-FFF2-40B4-BE49-F238E27FC236}">
                <a16:creationId xmlns:a16="http://schemas.microsoft.com/office/drawing/2014/main" id="{37760DA1-D6A2-428B-A1FB-A8D9A419DA29}"/>
              </a:ext>
            </a:extLst>
          </p:cNvPr>
          <p:cNvSpPr/>
          <p:nvPr/>
        </p:nvSpPr>
        <p:spPr>
          <a:xfrm>
            <a:off x="2309308" y="9122234"/>
            <a:ext cx="1440000" cy="1440000"/>
          </a:xfrm>
          <a:prstGeom prst="donut">
            <a:avLst>
              <a:gd name="adj" fmla="val 31126"/>
            </a:avLst>
          </a:prstGeom>
          <a:gradFill flip="none" rotWithShape="1">
            <a:gsLst>
              <a:gs pos="58000">
                <a:srgbClr val="00B0F0"/>
              </a:gs>
              <a:gs pos="0">
                <a:srgbClr val="66FFFF"/>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11" name="ZoneTexte 610">
            <a:extLst>
              <a:ext uri="{FF2B5EF4-FFF2-40B4-BE49-F238E27FC236}">
                <a16:creationId xmlns:a16="http://schemas.microsoft.com/office/drawing/2014/main" id="{0CBF439C-F09C-4257-A8B2-3DD7F32DBC5A}"/>
              </a:ext>
            </a:extLst>
          </p:cNvPr>
          <p:cNvSpPr txBox="1"/>
          <p:nvPr/>
        </p:nvSpPr>
        <p:spPr>
          <a:xfrm>
            <a:off x="2858394" y="9541917"/>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612" name="ZoneTexte 611">
            <a:extLst>
              <a:ext uri="{FF2B5EF4-FFF2-40B4-BE49-F238E27FC236}">
                <a16:creationId xmlns:a16="http://schemas.microsoft.com/office/drawing/2014/main" id="{7A626C3B-B6CD-43A3-992D-F3C18364785E}"/>
              </a:ext>
            </a:extLst>
          </p:cNvPr>
          <p:cNvSpPr txBox="1"/>
          <p:nvPr/>
        </p:nvSpPr>
        <p:spPr>
          <a:xfrm>
            <a:off x="2338410" y="9192669"/>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613" name="ZoneTexte 612">
            <a:extLst>
              <a:ext uri="{FF2B5EF4-FFF2-40B4-BE49-F238E27FC236}">
                <a16:creationId xmlns:a16="http://schemas.microsoft.com/office/drawing/2014/main" id="{FF027E2A-7666-495E-B47A-062D4FA1ACDF}"/>
              </a:ext>
            </a:extLst>
          </p:cNvPr>
          <p:cNvSpPr txBox="1"/>
          <p:nvPr/>
        </p:nvSpPr>
        <p:spPr>
          <a:xfrm>
            <a:off x="2425386" y="10121602"/>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614" name="Image 613">
            <a:extLst>
              <a:ext uri="{FF2B5EF4-FFF2-40B4-BE49-F238E27FC236}">
                <a16:creationId xmlns:a16="http://schemas.microsoft.com/office/drawing/2014/main" id="{FFE3396B-33FE-4BA6-B436-8EA2BDB6B498}"/>
              </a:ext>
            </a:extLst>
          </p:cNvPr>
          <p:cNvPicPr>
            <a:picLocks noChangeAspect="1"/>
          </p:cNvPicPr>
          <p:nvPr/>
        </p:nvPicPr>
        <p:blipFill>
          <a:blip r:embed="rId4"/>
          <a:stretch>
            <a:fillRect/>
          </a:stretch>
        </p:blipFill>
        <p:spPr>
          <a:xfrm>
            <a:off x="2312179" y="9488176"/>
            <a:ext cx="481626" cy="731583"/>
          </a:xfrm>
          <a:prstGeom prst="rect">
            <a:avLst/>
          </a:prstGeom>
        </p:spPr>
      </p:pic>
      <p:pic>
        <p:nvPicPr>
          <p:cNvPr id="615" name="Image 614">
            <a:extLst>
              <a:ext uri="{FF2B5EF4-FFF2-40B4-BE49-F238E27FC236}">
                <a16:creationId xmlns:a16="http://schemas.microsoft.com/office/drawing/2014/main" id="{AC941C57-19C4-4090-BCA1-B6297CC3C923}"/>
              </a:ext>
            </a:extLst>
          </p:cNvPr>
          <p:cNvPicPr>
            <a:picLocks noChangeAspect="1"/>
          </p:cNvPicPr>
          <p:nvPr/>
        </p:nvPicPr>
        <p:blipFill>
          <a:blip r:embed="rId4"/>
          <a:stretch>
            <a:fillRect/>
          </a:stretch>
        </p:blipFill>
        <p:spPr>
          <a:xfrm flipH="1">
            <a:off x="3259985" y="9496489"/>
            <a:ext cx="481626" cy="731583"/>
          </a:xfrm>
          <a:prstGeom prst="rect">
            <a:avLst/>
          </a:prstGeom>
        </p:spPr>
      </p:pic>
      <p:sp>
        <p:nvSpPr>
          <p:cNvPr id="616" name="ZoneTexte 615">
            <a:extLst>
              <a:ext uri="{FF2B5EF4-FFF2-40B4-BE49-F238E27FC236}">
                <a16:creationId xmlns:a16="http://schemas.microsoft.com/office/drawing/2014/main" id="{028B1E9D-4397-4C4D-B942-200EC1F2D8F9}"/>
              </a:ext>
            </a:extLst>
          </p:cNvPr>
          <p:cNvSpPr txBox="1"/>
          <p:nvPr/>
        </p:nvSpPr>
        <p:spPr>
          <a:xfrm>
            <a:off x="2226377" y="9723283"/>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617" name="ZoneTexte 616">
            <a:extLst>
              <a:ext uri="{FF2B5EF4-FFF2-40B4-BE49-F238E27FC236}">
                <a16:creationId xmlns:a16="http://schemas.microsoft.com/office/drawing/2014/main" id="{A838A268-8576-43A8-AE43-B7D54B159317}"/>
              </a:ext>
            </a:extLst>
          </p:cNvPr>
          <p:cNvSpPr txBox="1"/>
          <p:nvPr/>
        </p:nvSpPr>
        <p:spPr>
          <a:xfrm rot="10800000">
            <a:off x="3178731" y="9727866"/>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618" name="Bouée 6">
            <a:extLst>
              <a:ext uri="{FF2B5EF4-FFF2-40B4-BE49-F238E27FC236}">
                <a16:creationId xmlns:a16="http://schemas.microsoft.com/office/drawing/2014/main" id="{0DC67AC2-904C-45B0-99EE-A354487A5AA1}"/>
              </a:ext>
            </a:extLst>
          </p:cNvPr>
          <p:cNvSpPr/>
          <p:nvPr/>
        </p:nvSpPr>
        <p:spPr>
          <a:xfrm>
            <a:off x="3761013" y="9110057"/>
            <a:ext cx="1440000" cy="1440000"/>
          </a:xfrm>
          <a:prstGeom prst="donut">
            <a:avLst>
              <a:gd name="adj" fmla="val 31126"/>
            </a:avLst>
          </a:prstGeom>
          <a:gradFill flip="none" rotWithShape="1">
            <a:gsLst>
              <a:gs pos="58000">
                <a:srgbClr val="00B0F0"/>
              </a:gs>
              <a:gs pos="0">
                <a:srgbClr val="66FFFF"/>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19" name="ZoneTexte 618">
            <a:extLst>
              <a:ext uri="{FF2B5EF4-FFF2-40B4-BE49-F238E27FC236}">
                <a16:creationId xmlns:a16="http://schemas.microsoft.com/office/drawing/2014/main" id="{05D7141F-6496-41F1-B181-873A5DD5B7A4}"/>
              </a:ext>
            </a:extLst>
          </p:cNvPr>
          <p:cNvSpPr txBox="1"/>
          <p:nvPr/>
        </p:nvSpPr>
        <p:spPr>
          <a:xfrm>
            <a:off x="4310099" y="9529740"/>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620" name="ZoneTexte 619">
            <a:extLst>
              <a:ext uri="{FF2B5EF4-FFF2-40B4-BE49-F238E27FC236}">
                <a16:creationId xmlns:a16="http://schemas.microsoft.com/office/drawing/2014/main" id="{082A8DEB-84B9-4A62-836E-097E3576AA01}"/>
              </a:ext>
            </a:extLst>
          </p:cNvPr>
          <p:cNvSpPr txBox="1"/>
          <p:nvPr/>
        </p:nvSpPr>
        <p:spPr>
          <a:xfrm>
            <a:off x="3790115" y="9180492"/>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621" name="ZoneTexte 620">
            <a:extLst>
              <a:ext uri="{FF2B5EF4-FFF2-40B4-BE49-F238E27FC236}">
                <a16:creationId xmlns:a16="http://schemas.microsoft.com/office/drawing/2014/main" id="{4BD81926-5E3A-4926-A3B6-1AF61BE094D1}"/>
              </a:ext>
            </a:extLst>
          </p:cNvPr>
          <p:cNvSpPr txBox="1"/>
          <p:nvPr/>
        </p:nvSpPr>
        <p:spPr>
          <a:xfrm>
            <a:off x="3877091" y="10109425"/>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622" name="Image 621">
            <a:extLst>
              <a:ext uri="{FF2B5EF4-FFF2-40B4-BE49-F238E27FC236}">
                <a16:creationId xmlns:a16="http://schemas.microsoft.com/office/drawing/2014/main" id="{F65D981C-9B59-4490-8B73-F1E9C3D0D9E4}"/>
              </a:ext>
            </a:extLst>
          </p:cNvPr>
          <p:cNvPicPr>
            <a:picLocks noChangeAspect="1"/>
          </p:cNvPicPr>
          <p:nvPr/>
        </p:nvPicPr>
        <p:blipFill>
          <a:blip r:embed="rId4"/>
          <a:stretch>
            <a:fillRect/>
          </a:stretch>
        </p:blipFill>
        <p:spPr>
          <a:xfrm>
            <a:off x="3763884" y="9475999"/>
            <a:ext cx="481626" cy="731583"/>
          </a:xfrm>
          <a:prstGeom prst="rect">
            <a:avLst/>
          </a:prstGeom>
        </p:spPr>
      </p:pic>
      <p:pic>
        <p:nvPicPr>
          <p:cNvPr id="623" name="Image 622">
            <a:extLst>
              <a:ext uri="{FF2B5EF4-FFF2-40B4-BE49-F238E27FC236}">
                <a16:creationId xmlns:a16="http://schemas.microsoft.com/office/drawing/2014/main" id="{F9E720A7-BA8A-4711-885D-737E4F4D0FAD}"/>
              </a:ext>
            </a:extLst>
          </p:cNvPr>
          <p:cNvPicPr>
            <a:picLocks noChangeAspect="1"/>
          </p:cNvPicPr>
          <p:nvPr/>
        </p:nvPicPr>
        <p:blipFill>
          <a:blip r:embed="rId4"/>
          <a:stretch>
            <a:fillRect/>
          </a:stretch>
        </p:blipFill>
        <p:spPr>
          <a:xfrm flipH="1">
            <a:off x="4711690" y="9484312"/>
            <a:ext cx="481626" cy="731583"/>
          </a:xfrm>
          <a:prstGeom prst="rect">
            <a:avLst/>
          </a:prstGeom>
        </p:spPr>
      </p:pic>
      <p:sp>
        <p:nvSpPr>
          <p:cNvPr id="624" name="ZoneTexte 623">
            <a:extLst>
              <a:ext uri="{FF2B5EF4-FFF2-40B4-BE49-F238E27FC236}">
                <a16:creationId xmlns:a16="http://schemas.microsoft.com/office/drawing/2014/main" id="{B4A975B6-45B0-4538-BB7D-007F9AB85844}"/>
              </a:ext>
            </a:extLst>
          </p:cNvPr>
          <p:cNvSpPr txBox="1"/>
          <p:nvPr/>
        </p:nvSpPr>
        <p:spPr>
          <a:xfrm>
            <a:off x="3684432" y="9711106"/>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625" name="ZoneTexte 624">
            <a:extLst>
              <a:ext uri="{FF2B5EF4-FFF2-40B4-BE49-F238E27FC236}">
                <a16:creationId xmlns:a16="http://schemas.microsoft.com/office/drawing/2014/main" id="{4D6FFA66-7ADC-424B-BC0A-50077F970F46}"/>
              </a:ext>
            </a:extLst>
          </p:cNvPr>
          <p:cNvSpPr txBox="1"/>
          <p:nvPr/>
        </p:nvSpPr>
        <p:spPr>
          <a:xfrm rot="10800000">
            <a:off x="4630436" y="9715689"/>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626" name="Bouée 6">
            <a:extLst>
              <a:ext uri="{FF2B5EF4-FFF2-40B4-BE49-F238E27FC236}">
                <a16:creationId xmlns:a16="http://schemas.microsoft.com/office/drawing/2014/main" id="{05F59871-04F4-4BC8-83F3-AA3E393EEFF9}"/>
              </a:ext>
            </a:extLst>
          </p:cNvPr>
          <p:cNvSpPr/>
          <p:nvPr/>
        </p:nvSpPr>
        <p:spPr>
          <a:xfrm>
            <a:off x="5208865" y="9108939"/>
            <a:ext cx="1440000" cy="1440000"/>
          </a:xfrm>
          <a:prstGeom prst="donut">
            <a:avLst>
              <a:gd name="adj" fmla="val 31126"/>
            </a:avLst>
          </a:prstGeom>
          <a:gradFill flip="none" rotWithShape="1">
            <a:gsLst>
              <a:gs pos="58000">
                <a:srgbClr val="00B0F0"/>
              </a:gs>
              <a:gs pos="0">
                <a:srgbClr val="66FFFF"/>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27" name="ZoneTexte 626">
            <a:extLst>
              <a:ext uri="{FF2B5EF4-FFF2-40B4-BE49-F238E27FC236}">
                <a16:creationId xmlns:a16="http://schemas.microsoft.com/office/drawing/2014/main" id="{290CB711-7DC2-457F-9FC8-BC97BFC90FE1}"/>
              </a:ext>
            </a:extLst>
          </p:cNvPr>
          <p:cNvSpPr txBox="1"/>
          <p:nvPr/>
        </p:nvSpPr>
        <p:spPr>
          <a:xfrm>
            <a:off x="5757951" y="9528622"/>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628" name="ZoneTexte 627">
            <a:extLst>
              <a:ext uri="{FF2B5EF4-FFF2-40B4-BE49-F238E27FC236}">
                <a16:creationId xmlns:a16="http://schemas.microsoft.com/office/drawing/2014/main" id="{00C25EF2-F6EE-4C48-9ADA-CF3D1C52BFA1}"/>
              </a:ext>
            </a:extLst>
          </p:cNvPr>
          <p:cNvSpPr txBox="1"/>
          <p:nvPr/>
        </p:nvSpPr>
        <p:spPr>
          <a:xfrm>
            <a:off x="5237967" y="9179374"/>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629" name="ZoneTexte 628">
            <a:extLst>
              <a:ext uri="{FF2B5EF4-FFF2-40B4-BE49-F238E27FC236}">
                <a16:creationId xmlns:a16="http://schemas.microsoft.com/office/drawing/2014/main" id="{C7C56855-810C-4FC4-A17A-52528717A873}"/>
              </a:ext>
            </a:extLst>
          </p:cNvPr>
          <p:cNvSpPr txBox="1"/>
          <p:nvPr/>
        </p:nvSpPr>
        <p:spPr>
          <a:xfrm>
            <a:off x="5324943" y="10108307"/>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630" name="Image 629">
            <a:extLst>
              <a:ext uri="{FF2B5EF4-FFF2-40B4-BE49-F238E27FC236}">
                <a16:creationId xmlns:a16="http://schemas.microsoft.com/office/drawing/2014/main" id="{1B4D47AC-453D-4788-A0E3-E23C57A3636C}"/>
              </a:ext>
            </a:extLst>
          </p:cNvPr>
          <p:cNvPicPr>
            <a:picLocks noChangeAspect="1"/>
          </p:cNvPicPr>
          <p:nvPr/>
        </p:nvPicPr>
        <p:blipFill>
          <a:blip r:embed="rId4"/>
          <a:stretch>
            <a:fillRect/>
          </a:stretch>
        </p:blipFill>
        <p:spPr>
          <a:xfrm>
            <a:off x="5211736" y="9474881"/>
            <a:ext cx="481626" cy="731583"/>
          </a:xfrm>
          <a:prstGeom prst="rect">
            <a:avLst/>
          </a:prstGeom>
        </p:spPr>
      </p:pic>
      <p:pic>
        <p:nvPicPr>
          <p:cNvPr id="631" name="Image 630">
            <a:extLst>
              <a:ext uri="{FF2B5EF4-FFF2-40B4-BE49-F238E27FC236}">
                <a16:creationId xmlns:a16="http://schemas.microsoft.com/office/drawing/2014/main" id="{EC11C388-C816-4F10-8953-20C5B320E787}"/>
              </a:ext>
            </a:extLst>
          </p:cNvPr>
          <p:cNvPicPr>
            <a:picLocks noChangeAspect="1"/>
          </p:cNvPicPr>
          <p:nvPr/>
        </p:nvPicPr>
        <p:blipFill>
          <a:blip r:embed="rId4"/>
          <a:stretch>
            <a:fillRect/>
          </a:stretch>
        </p:blipFill>
        <p:spPr>
          <a:xfrm flipH="1">
            <a:off x="6159542" y="9483194"/>
            <a:ext cx="481626" cy="731583"/>
          </a:xfrm>
          <a:prstGeom prst="rect">
            <a:avLst/>
          </a:prstGeom>
        </p:spPr>
      </p:pic>
      <p:sp>
        <p:nvSpPr>
          <p:cNvPr id="632" name="ZoneTexte 631">
            <a:extLst>
              <a:ext uri="{FF2B5EF4-FFF2-40B4-BE49-F238E27FC236}">
                <a16:creationId xmlns:a16="http://schemas.microsoft.com/office/drawing/2014/main" id="{EE1BEA89-665C-45A1-8FF8-3D4F29A30C4F}"/>
              </a:ext>
            </a:extLst>
          </p:cNvPr>
          <p:cNvSpPr txBox="1"/>
          <p:nvPr/>
        </p:nvSpPr>
        <p:spPr>
          <a:xfrm>
            <a:off x="5125934" y="9709988"/>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633" name="ZoneTexte 632">
            <a:extLst>
              <a:ext uri="{FF2B5EF4-FFF2-40B4-BE49-F238E27FC236}">
                <a16:creationId xmlns:a16="http://schemas.microsoft.com/office/drawing/2014/main" id="{08308EF2-4E00-477D-8224-878289588AE3}"/>
              </a:ext>
            </a:extLst>
          </p:cNvPr>
          <p:cNvSpPr txBox="1"/>
          <p:nvPr/>
        </p:nvSpPr>
        <p:spPr>
          <a:xfrm rot="10800000">
            <a:off x="6078288" y="9714571"/>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634" name="Bouée 6">
            <a:extLst>
              <a:ext uri="{FF2B5EF4-FFF2-40B4-BE49-F238E27FC236}">
                <a16:creationId xmlns:a16="http://schemas.microsoft.com/office/drawing/2014/main" id="{95D38A93-5FC6-4D8E-B17F-B502A924AEC0}"/>
              </a:ext>
            </a:extLst>
          </p:cNvPr>
          <p:cNvSpPr/>
          <p:nvPr/>
        </p:nvSpPr>
        <p:spPr>
          <a:xfrm>
            <a:off x="7948346" y="7076139"/>
            <a:ext cx="1440000" cy="1440000"/>
          </a:xfrm>
          <a:prstGeom prst="donut">
            <a:avLst>
              <a:gd name="adj" fmla="val 31126"/>
            </a:avLst>
          </a:prstGeom>
          <a:gradFill flip="none" rotWithShape="1">
            <a:gsLst>
              <a:gs pos="58000">
                <a:srgbClr val="00B0F0"/>
              </a:gs>
              <a:gs pos="0">
                <a:srgbClr val="66FFFF"/>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35" name="ZoneTexte 634">
            <a:extLst>
              <a:ext uri="{FF2B5EF4-FFF2-40B4-BE49-F238E27FC236}">
                <a16:creationId xmlns:a16="http://schemas.microsoft.com/office/drawing/2014/main" id="{C96D2B58-872C-48AA-9E97-D175DB11E79C}"/>
              </a:ext>
            </a:extLst>
          </p:cNvPr>
          <p:cNvSpPr txBox="1"/>
          <p:nvPr/>
        </p:nvSpPr>
        <p:spPr>
          <a:xfrm>
            <a:off x="8497432" y="7495822"/>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636" name="ZoneTexte 635">
            <a:extLst>
              <a:ext uri="{FF2B5EF4-FFF2-40B4-BE49-F238E27FC236}">
                <a16:creationId xmlns:a16="http://schemas.microsoft.com/office/drawing/2014/main" id="{F9D71FAA-E3E9-447F-91A5-B65C793B09BF}"/>
              </a:ext>
            </a:extLst>
          </p:cNvPr>
          <p:cNvSpPr txBox="1"/>
          <p:nvPr/>
        </p:nvSpPr>
        <p:spPr>
          <a:xfrm>
            <a:off x="7977448" y="7146574"/>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637" name="ZoneTexte 636">
            <a:extLst>
              <a:ext uri="{FF2B5EF4-FFF2-40B4-BE49-F238E27FC236}">
                <a16:creationId xmlns:a16="http://schemas.microsoft.com/office/drawing/2014/main" id="{F2768D18-DE11-4448-B88F-479B4BF4CD58}"/>
              </a:ext>
            </a:extLst>
          </p:cNvPr>
          <p:cNvSpPr txBox="1"/>
          <p:nvPr/>
        </p:nvSpPr>
        <p:spPr>
          <a:xfrm>
            <a:off x="8064424" y="8075507"/>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638" name="Image 637">
            <a:extLst>
              <a:ext uri="{FF2B5EF4-FFF2-40B4-BE49-F238E27FC236}">
                <a16:creationId xmlns:a16="http://schemas.microsoft.com/office/drawing/2014/main" id="{917DE2B5-EA8D-4121-B6A2-AFDE54AC9D92}"/>
              </a:ext>
            </a:extLst>
          </p:cNvPr>
          <p:cNvPicPr>
            <a:picLocks noChangeAspect="1"/>
          </p:cNvPicPr>
          <p:nvPr/>
        </p:nvPicPr>
        <p:blipFill>
          <a:blip r:embed="rId4"/>
          <a:stretch>
            <a:fillRect/>
          </a:stretch>
        </p:blipFill>
        <p:spPr>
          <a:xfrm>
            <a:off x="7951217" y="7442081"/>
            <a:ext cx="481626" cy="731583"/>
          </a:xfrm>
          <a:prstGeom prst="rect">
            <a:avLst/>
          </a:prstGeom>
        </p:spPr>
      </p:pic>
      <p:pic>
        <p:nvPicPr>
          <p:cNvPr id="639" name="Image 638">
            <a:extLst>
              <a:ext uri="{FF2B5EF4-FFF2-40B4-BE49-F238E27FC236}">
                <a16:creationId xmlns:a16="http://schemas.microsoft.com/office/drawing/2014/main" id="{0640CF9F-13A2-46A6-9D34-E2E3C4FC09BD}"/>
              </a:ext>
            </a:extLst>
          </p:cNvPr>
          <p:cNvPicPr>
            <a:picLocks noChangeAspect="1"/>
          </p:cNvPicPr>
          <p:nvPr/>
        </p:nvPicPr>
        <p:blipFill>
          <a:blip r:embed="rId4"/>
          <a:stretch>
            <a:fillRect/>
          </a:stretch>
        </p:blipFill>
        <p:spPr>
          <a:xfrm flipH="1">
            <a:off x="8899023" y="7450394"/>
            <a:ext cx="481626" cy="731583"/>
          </a:xfrm>
          <a:prstGeom prst="rect">
            <a:avLst/>
          </a:prstGeom>
        </p:spPr>
      </p:pic>
      <p:sp>
        <p:nvSpPr>
          <p:cNvPr id="640" name="ZoneTexte 639">
            <a:extLst>
              <a:ext uri="{FF2B5EF4-FFF2-40B4-BE49-F238E27FC236}">
                <a16:creationId xmlns:a16="http://schemas.microsoft.com/office/drawing/2014/main" id="{930B5124-248C-4CEB-8499-1F246E4697DB}"/>
              </a:ext>
            </a:extLst>
          </p:cNvPr>
          <p:cNvSpPr txBox="1"/>
          <p:nvPr/>
        </p:nvSpPr>
        <p:spPr>
          <a:xfrm>
            <a:off x="7871765" y="7677188"/>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641" name="ZoneTexte 640">
            <a:extLst>
              <a:ext uri="{FF2B5EF4-FFF2-40B4-BE49-F238E27FC236}">
                <a16:creationId xmlns:a16="http://schemas.microsoft.com/office/drawing/2014/main" id="{01286B31-72AA-4CB4-8E01-B533546809DF}"/>
              </a:ext>
            </a:extLst>
          </p:cNvPr>
          <p:cNvSpPr txBox="1"/>
          <p:nvPr/>
        </p:nvSpPr>
        <p:spPr>
          <a:xfrm rot="10800000">
            <a:off x="8817769" y="7681771"/>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642" name="Bouée 6">
            <a:extLst>
              <a:ext uri="{FF2B5EF4-FFF2-40B4-BE49-F238E27FC236}">
                <a16:creationId xmlns:a16="http://schemas.microsoft.com/office/drawing/2014/main" id="{CDF4C63C-6511-47B1-BF02-6271B5B7987E}"/>
              </a:ext>
            </a:extLst>
          </p:cNvPr>
          <p:cNvSpPr/>
          <p:nvPr/>
        </p:nvSpPr>
        <p:spPr>
          <a:xfrm>
            <a:off x="9396198" y="7075021"/>
            <a:ext cx="1440000" cy="1440000"/>
          </a:xfrm>
          <a:prstGeom prst="donut">
            <a:avLst>
              <a:gd name="adj" fmla="val 31126"/>
            </a:avLst>
          </a:prstGeom>
          <a:gradFill flip="none" rotWithShape="1">
            <a:gsLst>
              <a:gs pos="58000">
                <a:srgbClr val="00B0F0"/>
              </a:gs>
              <a:gs pos="0">
                <a:srgbClr val="66FFFF"/>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43" name="ZoneTexte 642">
            <a:extLst>
              <a:ext uri="{FF2B5EF4-FFF2-40B4-BE49-F238E27FC236}">
                <a16:creationId xmlns:a16="http://schemas.microsoft.com/office/drawing/2014/main" id="{5474A691-88C5-41CC-9D30-47BD0F8F9AE9}"/>
              </a:ext>
            </a:extLst>
          </p:cNvPr>
          <p:cNvSpPr txBox="1"/>
          <p:nvPr/>
        </p:nvSpPr>
        <p:spPr>
          <a:xfrm>
            <a:off x="9945284" y="7494704"/>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644" name="ZoneTexte 643">
            <a:extLst>
              <a:ext uri="{FF2B5EF4-FFF2-40B4-BE49-F238E27FC236}">
                <a16:creationId xmlns:a16="http://schemas.microsoft.com/office/drawing/2014/main" id="{67E3E609-0419-4FCD-AA16-859D6A2F516E}"/>
              </a:ext>
            </a:extLst>
          </p:cNvPr>
          <p:cNvSpPr txBox="1"/>
          <p:nvPr/>
        </p:nvSpPr>
        <p:spPr>
          <a:xfrm>
            <a:off x="9425300" y="7145456"/>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645" name="ZoneTexte 644">
            <a:extLst>
              <a:ext uri="{FF2B5EF4-FFF2-40B4-BE49-F238E27FC236}">
                <a16:creationId xmlns:a16="http://schemas.microsoft.com/office/drawing/2014/main" id="{D529A59B-F725-4D91-89E2-0BCC256E5B84}"/>
              </a:ext>
            </a:extLst>
          </p:cNvPr>
          <p:cNvSpPr txBox="1"/>
          <p:nvPr/>
        </p:nvSpPr>
        <p:spPr>
          <a:xfrm>
            <a:off x="9512276" y="8074389"/>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646" name="Image 645">
            <a:extLst>
              <a:ext uri="{FF2B5EF4-FFF2-40B4-BE49-F238E27FC236}">
                <a16:creationId xmlns:a16="http://schemas.microsoft.com/office/drawing/2014/main" id="{009E784C-04C4-4520-BFD3-5254EE986147}"/>
              </a:ext>
            </a:extLst>
          </p:cNvPr>
          <p:cNvPicPr>
            <a:picLocks noChangeAspect="1"/>
          </p:cNvPicPr>
          <p:nvPr/>
        </p:nvPicPr>
        <p:blipFill>
          <a:blip r:embed="rId4"/>
          <a:stretch>
            <a:fillRect/>
          </a:stretch>
        </p:blipFill>
        <p:spPr>
          <a:xfrm>
            <a:off x="9399069" y="7440963"/>
            <a:ext cx="481626" cy="731583"/>
          </a:xfrm>
          <a:prstGeom prst="rect">
            <a:avLst/>
          </a:prstGeom>
        </p:spPr>
      </p:pic>
      <p:pic>
        <p:nvPicPr>
          <p:cNvPr id="647" name="Image 646">
            <a:extLst>
              <a:ext uri="{FF2B5EF4-FFF2-40B4-BE49-F238E27FC236}">
                <a16:creationId xmlns:a16="http://schemas.microsoft.com/office/drawing/2014/main" id="{B85CA3AB-9B1D-4177-BF93-B4BE97EBAB15}"/>
              </a:ext>
            </a:extLst>
          </p:cNvPr>
          <p:cNvPicPr>
            <a:picLocks noChangeAspect="1"/>
          </p:cNvPicPr>
          <p:nvPr/>
        </p:nvPicPr>
        <p:blipFill>
          <a:blip r:embed="rId4"/>
          <a:stretch>
            <a:fillRect/>
          </a:stretch>
        </p:blipFill>
        <p:spPr>
          <a:xfrm flipH="1">
            <a:off x="10346875" y="7449276"/>
            <a:ext cx="481626" cy="731583"/>
          </a:xfrm>
          <a:prstGeom prst="rect">
            <a:avLst/>
          </a:prstGeom>
        </p:spPr>
      </p:pic>
      <p:sp>
        <p:nvSpPr>
          <p:cNvPr id="648" name="ZoneTexte 647">
            <a:extLst>
              <a:ext uri="{FF2B5EF4-FFF2-40B4-BE49-F238E27FC236}">
                <a16:creationId xmlns:a16="http://schemas.microsoft.com/office/drawing/2014/main" id="{E711A74B-3837-4A05-8F26-21F8883BA3B2}"/>
              </a:ext>
            </a:extLst>
          </p:cNvPr>
          <p:cNvSpPr txBox="1"/>
          <p:nvPr/>
        </p:nvSpPr>
        <p:spPr>
          <a:xfrm>
            <a:off x="9313267" y="7676070"/>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649" name="ZoneTexte 648">
            <a:extLst>
              <a:ext uri="{FF2B5EF4-FFF2-40B4-BE49-F238E27FC236}">
                <a16:creationId xmlns:a16="http://schemas.microsoft.com/office/drawing/2014/main" id="{A4482A9F-8D42-409D-8FB8-AC5F74D984FF}"/>
              </a:ext>
            </a:extLst>
          </p:cNvPr>
          <p:cNvSpPr txBox="1"/>
          <p:nvPr/>
        </p:nvSpPr>
        <p:spPr>
          <a:xfrm rot="10800000">
            <a:off x="10265621" y="7680653"/>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650" name="Bouée 6">
            <a:extLst>
              <a:ext uri="{FF2B5EF4-FFF2-40B4-BE49-F238E27FC236}">
                <a16:creationId xmlns:a16="http://schemas.microsoft.com/office/drawing/2014/main" id="{0D94FFC2-ECFB-473D-BB27-B14A49E22195}"/>
              </a:ext>
            </a:extLst>
          </p:cNvPr>
          <p:cNvSpPr/>
          <p:nvPr/>
        </p:nvSpPr>
        <p:spPr>
          <a:xfrm>
            <a:off x="10847903" y="7062844"/>
            <a:ext cx="1440000" cy="1440000"/>
          </a:xfrm>
          <a:prstGeom prst="donut">
            <a:avLst>
              <a:gd name="adj" fmla="val 31126"/>
            </a:avLst>
          </a:prstGeom>
          <a:gradFill flip="none" rotWithShape="1">
            <a:gsLst>
              <a:gs pos="58000">
                <a:srgbClr val="00B0F0"/>
              </a:gs>
              <a:gs pos="0">
                <a:srgbClr val="66FFFF"/>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51" name="ZoneTexte 650">
            <a:extLst>
              <a:ext uri="{FF2B5EF4-FFF2-40B4-BE49-F238E27FC236}">
                <a16:creationId xmlns:a16="http://schemas.microsoft.com/office/drawing/2014/main" id="{6D543C27-6F21-400A-8BA8-1A978B5A55E6}"/>
              </a:ext>
            </a:extLst>
          </p:cNvPr>
          <p:cNvSpPr txBox="1"/>
          <p:nvPr/>
        </p:nvSpPr>
        <p:spPr>
          <a:xfrm>
            <a:off x="11396989" y="7482527"/>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652" name="ZoneTexte 651">
            <a:extLst>
              <a:ext uri="{FF2B5EF4-FFF2-40B4-BE49-F238E27FC236}">
                <a16:creationId xmlns:a16="http://schemas.microsoft.com/office/drawing/2014/main" id="{F27EB7E2-6295-40FE-8B2A-9BA28477FB09}"/>
              </a:ext>
            </a:extLst>
          </p:cNvPr>
          <p:cNvSpPr txBox="1"/>
          <p:nvPr/>
        </p:nvSpPr>
        <p:spPr>
          <a:xfrm>
            <a:off x="10877005" y="7133279"/>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653" name="ZoneTexte 652">
            <a:extLst>
              <a:ext uri="{FF2B5EF4-FFF2-40B4-BE49-F238E27FC236}">
                <a16:creationId xmlns:a16="http://schemas.microsoft.com/office/drawing/2014/main" id="{F01B7AE9-3FDB-4DBD-899C-D1836F34CD77}"/>
              </a:ext>
            </a:extLst>
          </p:cNvPr>
          <p:cNvSpPr txBox="1"/>
          <p:nvPr/>
        </p:nvSpPr>
        <p:spPr>
          <a:xfrm>
            <a:off x="10963981" y="8062212"/>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654" name="Image 653">
            <a:extLst>
              <a:ext uri="{FF2B5EF4-FFF2-40B4-BE49-F238E27FC236}">
                <a16:creationId xmlns:a16="http://schemas.microsoft.com/office/drawing/2014/main" id="{7BAEFC6C-D860-4164-BB54-FE4449B143EF}"/>
              </a:ext>
            </a:extLst>
          </p:cNvPr>
          <p:cNvPicPr>
            <a:picLocks noChangeAspect="1"/>
          </p:cNvPicPr>
          <p:nvPr/>
        </p:nvPicPr>
        <p:blipFill>
          <a:blip r:embed="rId4"/>
          <a:stretch>
            <a:fillRect/>
          </a:stretch>
        </p:blipFill>
        <p:spPr>
          <a:xfrm>
            <a:off x="10850774" y="7428786"/>
            <a:ext cx="481626" cy="731583"/>
          </a:xfrm>
          <a:prstGeom prst="rect">
            <a:avLst/>
          </a:prstGeom>
        </p:spPr>
      </p:pic>
      <p:pic>
        <p:nvPicPr>
          <p:cNvPr id="655" name="Image 654">
            <a:extLst>
              <a:ext uri="{FF2B5EF4-FFF2-40B4-BE49-F238E27FC236}">
                <a16:creationId xmlns:a16="http://schemas.microsoft.com/office/drawing/2014/main" id="{636957E6-8B3E-416D-A995-A65B1EA01DA4}"/>
              </a:ext>
            </a:extLst>
          </p:cNvPr>
          <p:cNvPicPr>
            <a:picLocks noChangeAspect="1"/>
          </p:cNvPicPr>
          <p:nvPr/>
        </p:nvPicPr>
        <p:blipFill>
          <a:blip r:embed="rId4"/>
          <a:stretch>
            <a:fillRect/>
          </a:stretch>
        </p:blipFill>
        <p:spPr>
          <a:xfrm flipH="1">
            <a:off x="11798580" y="7437099"/>
            <a:ext cx="481626" cy="731583"/>
          </a:xfrm>
          <a:prstGeom prst="rect">
            <a:avLst/>
          </a:prstGeom>
        </p:spPr>
      </p:pic>
      <p:sp>
        <p:nvSpPr>
          <p:cNvPr id="656" name="ZoneTexte 655">
            <a:extLst>
              <a:ext uri="{FF2B5EF4-FFF2-40B4-BE49-F238E27FC236}">
                <a16:creationId xmlns:a16="http://schemas.microsoft.com/office/drawing/2014/main" id="{3CA08620-938D-4546-A180-DC0EF9EB80B6}"/>
              </a:ext>
            </a:extLst>
          </p:cNvPr>
          <p:cNvSpPr txBox="1"/>
          <p:nvPr/>
        </p:nvSpPr>
        <p:spPr>
          <a:xfrm>
            <a:off x="10771322" y="7663893"/>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657" name="ZoneTexte 656">
            <a:extLst>
              <a:ext uri="{FF2B5EF4-FFF2-40B4-BE49-F238E27FC236}">
                <a16:creationId xmlns:a16="http://schemas.microsoft.com/office/drawing/2014/main" id="{13C90E6D-96C9-48D5-A422-FA9519083471}"/>
              </a:ext>
            </a:extLst>
          </p:cNvPr>
          <p:cNvSpPr txBox="1"/>
          <p:nvPr/>
        </p:nvSpPr>
        <p:spPr>
          <a:xfrm rot="10800000">
            <a:off x="11717326" y="7668476"/>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658" name="Bouée 6">
            <a:extLst>
              <a:ext uri="{FF2B5EF4-FFF2-40B4-BE49-F238E27FC236}">
                <a16:creationId xmlns:a16="http://schemas.microsoft.com/office/drawing/2014/main" id="{2FC5EBD7-CE54-43A9-ACB9-05C8B9C20C61}"/>
              </a:ext>
            </a:extLst>
          </p:cNvPr>
          <p:cNvSpPr/>
          <p:nvPr/>
        </p:nvSpPr>
        <p:spPr>
          <a:xfrm>
            <a:off x="12295755" y="7061726"/>
            <a:ext cx="1440000" cy="1440000"/>
          </a:xfrm>
          <a:prstGeom prst="donut">
            <a:avLst>
              <a:gd name="adj" fmla="val 31126"/>
            </a:avLst>
          </a:prstGeom>
          <a:gradFill flip="none" rotWithShape="1">
            <a:gsLst>
              <a:gs pos="58000">
                <a:srgbClr val="00B0F0"/>
              </a:gs>
              <a:gs pos="0">
                <a:srgbClr val="66FFFF"/>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59" name="ZoneTexte 658">
            <a:extLst>
              <a:ext uri="{FF2B5EF4-FFF2-40B4-BE49-F238E27FC236}">
                <a16:creationId xmlns:a16="http://schemas.microsoft.com/office/drawing/2014/main" id="{DD4E1332-42DE-420B-A933-8CEE97ECB8FB}"/>
              </a:ext>
            </a:extLst>
          </p:cNvPr>
          <p:cNvSpPr txBox="1"/>
          <p:nvPr/>
        </p:nvSpPr>
        <p:spPr>
          <a:xfrm>
            <a:off x="12844841" y="7481409"/>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660" name="ZoneTexte 659">
            <a:extLst>
              <a:ext uri="{FF2B5EF4-FFF2-40B4-BE49-F238E27FC236}">
                <a16:creationId xmlns:a16="http://schemas.microsoft.com/office/drawing/2014/main" id="{C8B65374-19E8-4DA4-9157-A731F44F5A9C}"/>
              </a:ext>
            </a:extLst>
          </p:cNvPr>
          <p:cNvSpPr txBox="1"/>
          <p:nvPr/>
        </p:nvSpPr>
        <p:spPr>
          <a:xfrm>
            <a:off x="12324857" y="7132161"/>
            <a:ext cx="1370924" cy="430887"/>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Gold OA</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journals</a:t>
            </a:r>
          </a:p>
        </p:txBody>
      </p:sp>
      <p:sp>
        <p:nvSpPr>
          <p:cNvPr id="661" name="ZoneTexte 660">
            <a:extLst>
              <a:ext uri="{FF2B5EF4-FFF2-40B4-BE49-F238E27FC236}">
                <a16:creationId xmlns:a16="http://schemas.microsoft.com/office/drawing/2014/main" id="{1CE57167-B60C-4D6E-A739-5982A5247899}"/>
              </a:ext>
            </a:extLst>
          </p:cNvPr>
          <p:cNvSpPr txBox="1"/>
          <p:nvPr/>
        </p:nvSpPr>
        <p:spPr>
          <a:xfrm>
            <a:off x="12411833" y="8061094"/>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662" name="Image 661">
            <a:extLst>
              <a:ext uri="{FF2B5EF4-FFF2-40B4-BE49-F238E27FC236}">
                <a16:creationId xmlns:a16="http://schemas.microsoft.com/office/drawing/2014/main" id="{DAB5D1EA-C8EB-401B-A6CF-E6FD9CEF39C8}"/>
              </a:ext>
            </a:extLst>
          </p:cNvPr>
          <p:cNvPicPr>
            <a:picLocks noChangeAspect="1"/>
          </p:cNvPicPr>
          <p:nvPr/>
        </p:nvPicPr>
        <p:blipFill>
          <a:blip r:embed="rId4"/>
          <a:stretch>
            <a:fillRect/>
          </a:stretch>
        </p:blipFill>
        <p:spPr>
          <a:xfrm>
            <a:off x="12298626" y="7427668"/>
            <a:ext cx="481626" cy="731583"/>
          </a:xfrm>
          <a:prstGeom prst="rect">
            <a:avLst/>
          </a:prstGeom>
        </p:spPr>
      </p:pic>
      <p:pic>
        <p:nvPicPr>
          <p:cNvPr id="663" name="Image 662">
            <a:extLst>
              <a:ext uri="{FF2B5EF4-FFF2-40B4-BE49-F238E27FC236}">
                <a16:creationId xmlns:a16="http://schemas.microsoft.com/office/drawing/2014/main" id="{7CD4F7EF-650A-4F2D-84BD-5947EDF4254E}"/>
              </a:ext>
            </a:extLst>
          </p:cNvPr>
          <p:cNvPicPr>
            <a:picLocks noChangeAspect="1"/>
          </p:cNvPicPr>
          <p:nvPr/>
        </p:nvPicPr>
        <p:blipFill>
          <a:blip r:embed="rId4"/>
          <a:stretch>
            <a:fillRect/>
          </a:stretch>
        </p:blipFill>
        <p:spPr>
          <a:xfrm flipH="1">
            <a:off x="13246432" y="7435981"/>
            <a:ext cx="481626" cy="731583"/>
          </a:xfrm>
          <a:prstGeom prst="rect">
            <a:avLst/>
          </a:prstGeom>
        </p:spPr>
      </p:pic>
      <p:sp>
        <p:nvSpPr>
          <p:cNvPr id="664" name="ZoneTexte 663">
            <a:extLst>
              <a:ext uri="{FF2B5EF4-FFF2-40B4-BE49-F238E27FC236}">
                <a16:creationId xmlns:a16="http://schemas.microsoft.com/office/drawing/2014/main" id="{5027B43E-9253-4059-A634-03520D84EC28}"/>
              </a:ext>
            </a:extLst>
          </p:cNvPr>
          <p:cNvSpPr txBox="1"/>
          <p:nvPr/>
        </p:nvSpPr>
        <p:spPr>
          <a:xfrm>
            <a:off x="12212824" y="7662775"/>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665" name="ZoneTexte 664">
            <a:extLst>
              <a:ext uri="{FF2B5EF4-FFF2-40B4-BE49-F238E27FC236}">
                <a16:creationId xmlns:a16="http://schemas.microsoft.com/office/drawing/2014/main" id="{1D15456E-173A-4689-ABE2-75FFCF07B50D}"/>
              </a:ext>
            </a:extLst>
          </p:cNvPr>
          <p:cNvSpPr txBox="1"/>
          <p:nvPr/>
        </p:nvSpPr>
        <p:spPr>
          <a:xfrm rot="10800000">
            <a:off x="13165178" y="7667358"/>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pic>
        <p:nvPicPr>
          <p:cNvPr id="666" name="Graphique 665" descr="Ciseaux">
            <a:extLst>
              <a:ext uri="{FF2B5EF4-FFF2-40B4-BE49-F238E27FC236}">
                <a16:creationId xmlns:a16="http://schemas.microsoft.com/office/drawing/2014/main" id="{D3B1B0AC-125A-48B8-92DA-957D6C8039E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3760200">
            <a:off x="200823" y="4431252"/>
            <a:ext cx="458148" cy="458148"/>
          </a:xfrm>
          <a:prstGeom prst="rect">
            <a:avLst/>
          </a:prstGeom>
        </p:spPr>
      </p:pic>
      <p:sp>
        <p:nvSpPr>
          <p:cNvPr id="667" name="ZoneTexte 666">
            <a:extLst>
              <a:ext uri="{FF2B5EF4-FFF2-40B4-BE49-F238E27FC236}">
                <a16:creationId xmlns:a16="http://schemas.microsoft.com/office/drawing/2014/main" id="{B02EA7C2-CB8F-4232-873D-FF77585F3DBE}"/>
              </a:ext>
            </a:extLst>
          </p:cNvPr>
          <p:cNvSpPr txBox="1"/>
          <p:nvPr/>
        </p:nvSpPr>
        <p:spPr>
          <a:xfrm rot="16200000">
            <a:off x="-33967" y="2052332"/>
            <a:ext cx="855541" cy="276999"/>
          </a:xfrm>
          <a:prstGeom prst="rect">
            <a:avLst/>
          </a:prstGeom>
          <a:noFill/>
        </p:spPr>
        <p:txBody>
          <a:bodyPr wrap="square" rtlCol="0">
            <a:spAutoFit/>
          </a:bodyPr>
          <a:lstStyle/>
          <a:p>
            <a:pPr algn="ctr"/>
            <a:r>
              <a:rPr lang="fr-CH" sz="1200" i="1" dirty="0">
                <a:solidFill>
                  <a:srgbClr val="00B050"/>
                </a:solidFill>
                <a:latin typeface="Century Gothic" panose="020B0502020202020204" pitchFamily="34" charset="0"/>
              </a:rPr>
              <a:t>4 teams</a:t>
            </a:r>
            <a:endParaRPr lang="fr-FR" sz="1200" i="1" dirty="0">
              <a:solidFill>
                <a:srgbClr val="00B050"/>
              </a:solidFill>
              <a:latin typeface="Century Gothic" panose="020B0502020202020204" pitchFamily="34" charset="0"/>
            </a:endParaRPr>
          </a:p>
        </p:txBody>
      </p:sp>
      <p:sp>
        <p:nvSpPr>
          <p:cNvPr id="668" name="ZoneTexte 667">
            <a:extLst>
              <a:ext uri="{FF2B5EF4-FFF2-40B4-BE49-F238E27FC236}">
                <a16:creationId xmlns:a16="http://schemas.microsoft.com/office/drawing/2014/main" id="{2F1C1C2B-2472-47FF-AACA-A17771CBFBF4}"/>
              </a:ext>
            </a:extLst>
          </p:cNvPr>
          <p:cNvSpPr txBox="1"/>
          <p:nvPr/>
        </p:nvSpPr>
        <p:spPr>
          <a:xfrm rot="16200000">
            <a:off x="-68" y="7363277"/>
            <a:ext cx="855541" cy="276999"/>
          </a:xfrm>
          <a:prstGeom prst="rect">
            <a:avLst/>
          </a:prstGeom>
          <a:noFill/>
        </p:spPr>
        <p:txBody>
          <a:bodyPr wrap="square" rtlCol="0">
            <a:spAutoFit/>
          </a:bodyPr>
          <a:lstStyle/>
          <a:p>
            <a:pPr algn="ctr"/>
            <a:r>
              <a:rPr lang="fr-CH" sz="1200" i="1" dirty="0">
                <a:solidFill>
                  <a:srgbClr val="00B050"/>
                </a:solidFill>
                <a:latin typeface="Century Gothic" panose="020B0502020202020204" pitchFamily="34" charset="0"/>
              </a:rPr>
              <a:t>4 teams</a:t>
            </a:r>
            <a:endParaRPr lang="fr-FR" sz="1200" i="1" dirty="0">
              <a:solidFill>
                <a:srgbClr val="00B050"/>
              </a:solidFill>
              <a:latin typeface="Century Gothic" panose="020B0502020202020204" pitchFamily="34" charset="0"/>
            </a:endParaRPr>
          </a:p>
        </p:txBody>
      </p:sp>
      <p:sp>
        <p:nvSpPr>
          <p:cNvPr id="669" name="ZoneTexte 668">
            <a:extLst>
              <a:ext uri="{FF2B5EF4-FFF2-40B4-BE49-F238E27FC236}">
                <a16:creationId xmlns:a16="http://schemas.microsoft.com/office/drawing/2014/main" id="{469D1E24-338D-4223-B0B2-42851C929442}"/>
              </a:ext>
            </a:extLst>
          </p:cNvPr>
          <p:cNvSpPr txBox="1"/>
          <p:nvPr/>
        </p:nvSpPr>
        <p:spPr>
          <a:xfrm>
            <a:off x="12018662" y="3431967"/>
            <a:ext cx="1644842" cy="276999"/>
          </a:xfrm>
          <a:prstGeom prst="rect">
            <a:avLst/>
          </a:prstGeom>
          <a:noFill/>
        </p:spPr>
        <p:txBody>
          <a:bodyPr wrap="square" rtlCol="0">
            <a:spAutoFit/>
          </a:bodyPr>
          <a:lstStyle/>
          <a:p>
            <a:pPr algn="ctr"/>
            <a:r>
              <a:rPr lang="fr-CH" sz="1200" i="1" dirty="0">
                <a:solidFill>
                  <a:srgbClr val="00B050"/>
                </a:solidFill>
                <a:latin typeface="Century Gothic" panose="020B0502020202020204" pitchFamily="34" charset="0"/>
              </a:rPr>
              <a:t>5</a:t>
            </a:r>
            <a:r>
              <a:rPr lang="fr-CH" sz="1200" i="1" baseline="30000" dirty="0">
                <a:solidFill>
                  <a:srgbClr val="00B050"/>
                </a:solidFill>
                <a:latin typeface="Century Gothic" panose="020B0502020202020204" pitchFamily="34" charset="0"/>
              </a:rPr>
              <a:t>th </a:t>
            </a:r>
            <a:r>
              <a:rPr lang="fr-CH" sz="1200" i="1" dirty="0">
                <a:solidFill>
                  <a:srgbClr val="00B050"/>
                </a:solidFill>
                <a:latin typeface="Century Gothic" panose="020B0502020202020204" pitchFamily="34" charset="0"/>
              </a:rPr>
              <a:t>and 6</a:t>
            </a:r>
            <a:r>
              <a:rPr lang="fr-CH" sz="1200" i="1" baseline="30000" dirty="0">
                <a:solidFill>
                  <a:srgbClr val="00B050"/>
                </a:solidFill>
                <a:latin typeface="Century Gothic" panose="020B0502020202020204" pitchFamily="34" charset="0"/>
              </a:rPr>
              <a:t>th </a:t>
            </a:r>
            <a:r>
              <a:rPr lang="fr-CH" sz="1200" i="1" dirty="0">
                <a:solidFill>
                  <a:srgbClr val="00B050"/>
                </a:solidFill>
                <a:latin typeface="Century Gothic" panose="020B0502020202020204" pitchFamily="34" charset="0"/>
              </a:rPr>
              <a:t> teams</a:t>
            </a:r>
            <a:endParaRPr lang="fr-FR" sz="1200" i="1" dirty="0">
              <a:solidFill>
                <a:srgbClr val="00B050"/>
              </a:solidFill>
              <a:latin typeface="Century Gothic" panose="020B0502020202020204" pitchFamily="34" charset="0"/>
            </a:endParaRPr>
          </a:p>
        </p:txBody>
      </p:sp>
      <p:sp>
        <p:nvSpPr>
          <p:cNvPr id="670" name="ZoneTexte 669">
            <a:extLst>
              <a:ext uri="{FF2B5EF4-FFF2-40B4-BE49-F238E27FC236}">
                <a16:creationId xmlns:a16="http://schemas.microsoft.com/office/drawing/2014/main" id="{7FF7AE00-AA81-49D3-BA2F-51FBD15D4A9E}"/>
              </a:ext>
            </a:extLst>
          </p:cNvPr>
          <p:cNvSpPr txBox="1"/>
          <p:nvPr/>
        </p:nvSpPr>
        <p:spPr>
          <a:xfrm>
            <a:off x="7958645" y="9131113"/>
            <a:ext cx="1644842" cy="276999"/>
          </a:xfrm>
          <a:prstGeom prst="rect">
            <a:avLst/>
          </a:prstGeom>
          <a:noFill/>
        </p:spPr>
        <p:txBody>
          <a:bodyPr wrap="square" rtlCol="0">
            <a:spAutoFit/>
          </a:bodyPr>
          <a:lstStyle/>
          <a:p>
            <a:pPr algn="ctr"/>
            <a:r>
              <a:rPr lang="fr-CH" sz="1200" i="1" dirty="0">
                <a:solidFill>
                  <a:srgbClr val="00B050"/>
                </a:solidFill>
                <a:latin typeface="Century Gothic" panose="020B0502020202020204" pitchFamily="34" charset="0"/>
              </a:rPr>
              <a:t>5</a:t>
            </a:r>
            <a:r>
              <a:rPr lang="fr-CH" sz="1200" i="1" baseline="30000" dirty="0">
                <a:solidFill>
                  <a:srgbClr val="00B050"/>
                </a:solidFill>
                <a:latin typeface="Century Gothic" panose="020B0502020202020204" pitchFamily="34" charset="0"/>
              </a:rPr>
              <a:t>th </a:t>
            </a:r>
            <a:r>
              <a:rPr lang="fr-CH" sz="1200" i="1" dirty="0">
                <a:solidFill>
                  <a:srgbClr val="00B050"/>
                </a:solidFill>
                <a:latin typeface="Century Gothic" panose="020B0502020202020204" pitchFamily="34" charset="0"/>
              </a:rPr>
              <a:t>and 6</a:t>
            </a:r>
            <a:r>
              <a:rPr lang="fr-CH" sz="1200" i="1" baseline="30000" dirty="0">
                <a:solidFill>
                  <a:srgbClr val="00B050"/>
                </a:solidFill>
                <a:latin typeface="Century Gothic" panose="020B0502020202020204" pitchFamily="34" charset="0"/>
              </a:rPr>
              <a:t>th </a:t>
            </a:r>
            <a:r>
              <a:rPr lang="fr-CH" sz="1200" i="1" dirty="0">
                <a:solidFill>
                  <a:srgbClr val="00B050"/>
                </a:solidFill>
                <a:latin typeface="Century Gothic" panose="020B0502020202020204" pitchFamily="34" charset="0"/>
              </a:rPr>
              <a:t> teams</a:t>
            </a:r>
            <a:endParaRPr lang="fr-FR" sz="1200" i="1" dirty="0">
              <a:solidFill>
                <a:srgbClr val="00B050"/>
              </a:solidFill>
              <a:latin typeface="Century Gothic" panose="020B0502020202020204" pitchFamily="34" charset="0"/>
            </a:endParaRPr>
          </a:p>
        </p:txBody>
      </p:sp>
    </p:spTree>
    <p:extLst>
      <p:ext uri="{BB962C8B-B14F-4D97-AF65-F5344CB8AC3E}">
        <p14:creationId xmlns:p14="http://schemas.microsoft.com/office/powerpoint/2010/main" val="828364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22B6B8-58F6-4164-8C29-F55C8B1666D4}"/>
              </a:ext>
            </a:extLst>
          </p:cNvPr>
          <p:cNvSpPr/>
          <p:nvPr/>
        </p:nvSpPr>
        <p:spPr>
          <a:xfrm>
            <a:off x="0" y="0"/>
            <a:ext cx="15119349" cy="4649439"/>
          </a:xfrm>
          <a:prstGeom prst="rect">
            <a:avLst/>
          </a:prstGeom>
          <a:solidFill>
            <a:srgbClr val="EB2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7" name="Rectangle 396">
            <a:extLst>
              <a:ext uri="{FF2B5EF4-FFF2-40B4-BE49-F238E27FC236}">
                <a16:creationId xmlns:a16="http://schemas.microsoft.com/office/drawing/2014/main" id="{1A84B7B8-1C19-485B-AA0C-35E48FCDCE8E}"/>
              </a:ext>
            </a:extLst>
          </p:cNvPr>
          <p:cNvSpPr/>
          <p:nvPr/>
        </p:nvSpPr>
        <p:spPr>
          <a:xfrm>
            <a:off x="-1" y="4649439"/>
            <a:ext cx="15119349" cy="60423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96" name="Connecteur droit 395">
            <a:extLst>
              <a:ext uri="{FF2B5EF4-FFF2-40B4-BE49-F238E27FC236}">
                <a16:creationId xmlns:a16="http://schemas.microsoft.com/office/drawing/2014/main" id="{52C37CE0-6860-4F9B-83F1-854188FA9F90}"/>
              </a:ext>
            </a:extLst>
          </p:cNvPr>
          <p:cNvCxnSpPr>
            <a:cxnSpLocks/>
          </p:cNvCxnSpPr>
          <p:nvPr/>
        </p:nvCxnSpPr>
        <p:spPr>
          <a:xfrm flipH="1">
            <a:off x="160" y="4649439"/>
            <a:ext cx="1511934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088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6" name="Connecteur droit 185">
            <a:extLst>
              <a:ext uri="{FF2B5EF4-FFF2-40B4-BE49-F238E27FC236}">
                <a16:creationId xmlns:a16="http://schemas.microsoft.com/office/drawing/2014/main" id="{E326F853-83FC-4B54-BB23-7B2EC6EF2AA9}"/>
              </a:ext>
            </a:extLst>
          </p:cNvPr>
          <p:cNvCxnSpPr>
            <a:cxnSpLocks/>
          </p:cNvCxnSpPr>
          <p:nvPr/>
        </p:nvCxnSpPr>
        <p:spPr>
          <a:xfrm flipV="1">
            <a:off x="7505406" y="7620"/>
            <a:ext cx="0" cy="10684193"/>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pic>
        <p:nvPicPr>
          <p:cNvPr id="190" name="Graphique 189" descr="Ciseaux">
            <a:extLst>
              <a:ext uri="{FF2B5EF4-FFF2-40B4-BE49-F238E27FC236}">
                <a16:creationId xmlns:a16="http://schemas.microsoft.com/office/drawing/2014/main" id="{DE51177C-65F4-43F4-B165-C222CF307AE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901467">
            <a:off x="7276332" y="268970"/>
            <a:ext cx="458148" cy="458148"/>
          </a:xfrm>
          <a:prstGeom prst="rect">
            <a:avLst/>
          </a:prstGeom>
        </p:spPr>
      </p:pic>
      <p:cxnSp>
        <p:nvCxnSpPr>
          <p:cNvPr id="194" name="Connecteur droit 193">
            <a:extLst>
              <a:ext uri="{FF2B5EF4-FFF2-40B4-BE49-F238E27FC236}">
                <a16:creationId xmlns:a16="http://schemas.microsoft.com/office/drawing/2014/main" id="{025304EC-AD07-4E93-9AD2-AA229794FF0E}"/>
              </a:ext>
            </a:extLst>
          </p:cNvPr>
          <p:cNvCxnSpPr>
            <a:cxnSpLocks/>
          </p:cNvCxnSpPr>
          <p:nvPr/>
        </p:nvCxnSpPr>
        <p:spPr>
          <a:xfrm flipH="1">
            <a:off x="160" y="4649439"/>
            <a:ext cx="1511934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06" name="Bouée 6">
            <a:extLst>
              <a:ext uri="{FF2B5EF4-FFF2-40B4-BE49-F238E27FC236}">
                <a16:creationId xmlns:a16="http://schemas.microsoft.com/office/drawing/2014/main" id="{89417BE9-7FE0-4F16-BF5F-0D8CF333924D}"/>
              </a:ext>
            </a:extLst>
          </p:cNvPr>
          <p:cNvSpPr/>
          <p:nvPr/>
        </p:nvSpPr>
        <p:spPr>
          <a:xfrm>
            <a:off x="853740" y="182106"/>
            <a:ext cx="1440000" cy="1440000"/>
          </a:xfrm>
          <a:prstGeom prst="donut">
            <a:avLst>
              <a:gd name="adj" fmla="val 31126"/>
            </a:avLst>
          </a:prstGeom>
          <a:gradFill flip="none" rotWithShape="1">
            <a:gsLst>
              <a:gs pos="68000">
                <a:srgbClr val="7030A0"/>
              </a:gs>
              <a:gs pos="0">
                <a:srgbClr val="FFC1C1"/>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26" name="ZoneTexte 325">
            <a:extLst>
              <a:ext uri="{FF2B5EF4-FFF2-40B4-BE49-F238E27FC236}">
                <a16:creationId xmlns:a16="http://schemas.microsoft.com/office/drawing/2014/main" id="{01E49085-2E44-4A14-85EC-5F011758E110}"/>
              </a:ext>
            </a:extLst>
          </p:cNvPr>
          <p:cNvSpPr txBox="1"/>
          <p:nvPr/>
        </p:nvSpPr>
        <p:spPr>
          <a:xfrm>
            <a:off x="1402826" y="601789"/>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27" name="ZoneTexte 326">
            <a:extLst>
              <a:ext uri="{FF2B5EF4-FFF2-40B4-BE49-F238E27FC236}">
                <a16:creationId xmlns:a16="http://schemas.microsoft.com/office/drawing/2014/main" id="{6174AADA-71D7-4A2C-974B-22B0771EA444}"/>
              </a:ext>
            </a:extLst>
          </p:cNvPr>
          <p:cNvSpPr txBox="1"/>
          <p:nvPr/>
        </p:nvSpPr>
        <p:spPr>
          <a:xfrm>
            <a:off x="882842" y="286409"/>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Hybrid + Gold</a:t>
            </a:r>
          </a:p>
          <a:p>
            <a:pPr algn="ctr"/>
            <a:r>
              <a:rPr lang="fr-FR" sz="900" dirty="0">
                <a:solidFill>
                  <a:schemeClr val="bg1"/>
                </a:solidFill>
                <a:latin typeface="Aharoni" panose="02010803020104030203" pitchFamily="2" charset="-79"/>
                <a:cs typeface="Aharoni" panose="02010803020104030203" pitchFamily="2" charset="-79"/>
              </a:rPr>
              <a:t>OA journals</a:t>
            </a:r>
          </a:p>
        </p:txBody>
      </p:sp>
      <p:sp>
        <p:nvSpPr>
          <p:cNvPr id="328" name="ZoneTexte 327">
            <a:extLst>
              <a:ext uri="{FF2B5EF4-FFF2-40B4-BE49-F238E27FC236}">
                <a16:creationId xmlns:a16="http://schemas.microsoft.com/office/drawing/2014/main" id="{F58113F1-45B5-4516-A7F4-4115C78DE2ED}"/>
              </a:ext>
            </a:extLst>
          </p:cNvPr>
          <p:cNvSpPr txBox="1"/>
          <p:nvPr/>
        </p:nvSpPr>
        <p:spPr>
          <a:xfrm>
            <a:off x="969818" y="1181474"/>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329" name="Image 328">
            <a:extLst>
              <a:ext uri="{FF2B5EF4-FFF2-40B4-BE49-F238E27FC236}">
                <a16:creationId xmlns:a16="http://schemas.microsoft.com/office/drawing/2014/main" id="{1D3A676C-F074-4CDA-A13D-2CCD77E8953F}"/>
              </a:ext>
            </a:extLst>
          </p:cNvPr>
          <p:cNvPicPr>
            <a:picLocks noChangeAspect="1"/>
          </p:cNvPicPr>
          <p:nvPr/>
        </p:nvPicPr>
        <p:blipFill>
          <a:blip r:embed="rId4"/>
          <a:stretch>
            <a:fillRect/>
          </a:stretch>
        </p:blipFill>
        <p:spPr>
          <a:xfrm>
            <a:off x="856611" y="548048"/>
            <a:ext cx="481626" cy="731583"/>
          </a:xfrm>
          <a:prstGeom prst="rect">
            <a:avLst/>
          </a:prstGeom>
        </p:spPr>
      </p:pic>
      <p:pic>
        <p:nvPicPr>
          <p:cNvPr id="330" name="Image 329">
            <a:extLst>
              <a:ext uri="{FF2B5EF4-FFF2-40B4-BE49-F238E27FC236}">
                <a16:creationId xmlns:a16="http://schemas.microsoft.com/office/drawing/2014/main" id="{D86410F9-DDE3-4607-9699-3F3889B3C7B6}"/>
              </a:ext>
            </a:extLst>
          </p:cNvPr>
          <p:cNvPicPr>
            <a:picLocks noChangeAspect="1"/>
          </p:cNvPicPr>
          <p:nvPr/>
        </p:nvPicPr>
        <p:blipFill>
          <a:blip r:embed="rId4"/>
          <a:stretch>
            <a:fillRect/>
          </a:stretch>
        </p:blipFill>
        <p:spPr>
          <a:xfrm flipH="1">
            <a:off x="1804417" y="556361"/>
            <a:ext cx="481626" cy="731583"/>
          </a:xfrm>
          <a:prstGeom prst="rect">
            <a:avLst/>
          </a:prstGeom>
        </p:spPr>
      </p:pic>
      <p:sp>
        <p:nvSpPr>
          <p:cNvPr id="331" name="ZoneTexte 330">
            <a:extLst>
              <a:ext uri="{FF2B5EF4-FFF2-40B4-BE49-F238E27FC236}">
                <a16:creationId xmlns:a16="http://schemas.microsoft.com/office/drawing/2014/main" id="{BF4BB233-3DB8-4023-9D0C-DD6A9563CF59}"/>
              </a:ext>
            </a:extLst>
          </p:cNvPr>
          <p:cNvSpPr txBox="1"/>
          <p:nvPr/>
        </p:nvSpPr>
        <p:spPr>
          <a:xfrm>
            <a:off x="836031" y="779803"/>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32" name="ZoneTexte 331">
            <a:extLst>
              <a:ext uri="{FF2B5EF4-FFF2-40B4-BE49-F238E27FC236}">
                <a16:creationId xmlns:a16="http://schemas.microsoft.com/office/drawing/2014/main" id="{81BD8B2B-FFA4-41EC-B612-07D2A9B422BD}"/>
              </a:ext>
            </a:extLst>
          </p:cNvPr>
          <p:cNvSpPr txBox="1"/>
          <p:nvPr/>
        </p:nvSpPr>
        <p:spPr>
          <a:xfrm rot="10800000">
            <a:off x="1771416" y="763606"/>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pic>
        <p:nvPicPr>
          <p:cNvPr id="666" name="Graphique 665" descr="Ciseaux">
            <a:extLst>
              <a:ext uri="{FF2B5EF4-FFF2-40B4-BE49-F238E27FC236}">
                <a16:creationId xmlns:a16="http://schemas.microsoft.com/office/drawing/2014/main" id="{D3B1B0AC-125A-48B8-92DA-957D6C8039E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3760200">
            <a:off x="200823" y="4431252"/>
            <a:ext cx="458148" cy="458148"/>
          </a:xfrm>
          <a:prstGeom prst="rect">
            <a:avLst/>
          </a:prstGeom>
        </p:spPr>
      </p:pic>
      <p:sp>
        <p:nvSpPr>
          <p:cNvPr id="667" name="ZoneTexte 666">
            <a:extLst>
              <a:ext uri="{FF2B5EF4-FFF2-40B4-BE49-F238E27FC236}">
                <a16:creationId xmlns:a16="http://schemas.microsoft.com/office/drawing/2014/main" id="{B02EA7C2-CB8F-4232-873D-FF77585F3DBE}"/>
              </a:ext>
            </a:extLst>
          </p:cNvPr>
          <p:cNvSpPr txBox="1"/>
          <p:nvPr/>
        </p:nvSpPr>
        <p:spPr>
          <a:xfrm rot="16200000">
            <a:off x="-33967" y="2052332"/>
            <a:ext cx="855541" cy="276999"/>
          </a:xfrm>
          <a:prstGeom prst="rect">
            <a:avLst/>
          </a:prstGeom>
          <a:noFill/>
        </p:spPr>
        <p:txBody>
          <a:bodyPr wrap="square" rtlCol="0">
            <a:spAutoFit/>
          </a:bodyPr>
          <a:lstStyle/>
          <a:p>
            <a:pPr algn="ctr"/>
            <a:r>
              <a:rPr lang="fr-CH" sz="1200" i="1" dirty="0">
                <a:solidFill>
                  <a:srgbClr val="00B050"/>
                </a:solidFill>
                <a:latin typeface="Century Gothic" panose="020B0502020202020204" pitchFamily="34" charset="0"/>
              </a:rPr>
              <a:t>4 teams</a:t>
            </a:r>
            <a:endParaRPr lang="fr-FR" sz="1200" i="1" dirty="0">
              <a:solidFill>
                <a:srgbClr val="00B050"/>
              </a:solidFill>
              <a:latin typeface="Century Gothic" panose="020B0502020202020204" pitchFamily="34" charset="0"/>
            </a:endParaRPr>
          </a:p>
        </p:txBody>
      </p:sp>
      <p:sp>
        <p:nvSpPr>
          <p:cNvPr id="668" name="ZoneTexte 667">
            <a:extLst>
              <a:ext uri="{FF2B5EF4-FFF2-40B4-BE49-F238E27FC236}">
                <a16:creationId xmlns:a16="http://schemas.microsoft.com/office/drawing/2014/main" id="{2F1C1C2B-2472-47FF-AACA-A17771CBFBF4}"/>
              </a:ext>
            </a:extLst>
          </p:cNvPr>
          <p:cNvSpPr txBox="1"/>
          <p:nvPr/>
        </p:nvSpPr>
        <p:spPr>
          <a:xfrm rot="16200000">
            <a:off x="29246" y="5901808"/>
            <a:ext cx="855541" cy="276999"/>
          </a:xfrm>
          <a:prstGeom prst="rect">
            <a:avLst/>
          </a:prstGeom>
          <a:noFill/>
        </p:spPr>
        <p:txBody>
          <a:bodyPr wrap="square" rtlCol="0">
            <a:spAutoFit/>
          </a:bodyPr>
          <a:lstStyle/>
          <a:p>
            <a:pPr algn="ctr"/>
            <a:r>
              <a:rPr lang="fr-CH" sz="1200" i="1" dirty="0">
                <a:solidFill>
                  <a:srgbClr val="00B050"/>
                </a:solidFill>
                <a:latin typeface="Century Gothic" panose="020B0502020202020204" pitchFamily="34" charset="0"/>
              </a:rPr>
              <a:t>4 teams</a:t>
            </a:r>
            <a:endParaRPr lang="fr-FR" sz="1200" i="1" dirty="0">
              <a:solidFill>
                <a:srgbClr val="00B050"/>
              </a:solidFill>
              <a:latin typeface="Century Gothic" panose="020B0502020202020204" pitchFamily="34" charset="0"/>
            </a:endParaRPr>
          </a:p>
        </p:txBody>
      </p:sp>
      <p:sp>
        <p:nvSpPr>
          <p:cNvPr id="669" name="ZoneTexte 668">
            <a:extLst>
              <a:ext uri="{FF2B5EF4-FFF2-40B4-BE49-F238E27FC236}">
                <a16:creationId xmlns:a16="http://schemas.microsoft.com/office/drawing/2014/main" id="{469D1E24-338D-4223-B0B2-42851C929442}"/>
              </a:ext>
            </a:extLst>
          </p:cNvPr>
          <p:cNvSpPr txBox="1"/>
          <p:nvPr/>
        </p:nvSpPr>
        <p:spPr>
          <a:xfrm>
            <a:off x="12018662" y="3431967"/>
            <a:ext cx="1644842" cy="276999"/>
          </a:xfrm>
          <a:prstGeom prst="rect">
            <a:avLst/>
          </a:prstGeom>
          <a:noFill/>
        </p:spPr>
        <p:txBody>
          <a:bodyPr wrap="square" rtlCol="0">
            <a:spAutoFit/>
          </a:bodyPr>
          <a:lstStyle/>
          <a:p>
            <a:pPr algn="ctr"/>
            <a:r>
              <a:rPr lang="fr-CH" sz="1200" i="1" dirty="0">
                <a:solidFill>
                  <a:srgbClr val="00B050"/>
                </a:solidFill>
                <a:latin typeface="Century Gothic" panose="020B0502020202020204" pitchFamily="34" charset="0"/>
              </a:rPr>
              <a:t>5</a:t>
            </a:r>
            <a:r>
              <a:rPr lang="fr-CH" sz="1200" i="1" baseline="30000" dirty="0">
                <a:solidFill>
                  <a:srgbClr val="00B050"/>
                </a:solidFill>
                <a:latin typeface="Century Gothic" panose="020B0502020202020204" pitchFamily="34" charset="0"/>
              </a:rPr>
              <a:t>th </a:t>
            </a:r>
            <a:r>
              <a:rPr lang="fr-CH" sz="1200" i="1" dirty="0">
                <a:solidFill>
                  <a:srgbClr val="00B050"/>
                </a:solidFill>
                <a:latin typeface="Century Gothic" panose="020B0502020202020204" pitchFamily="34" charset="0"/>
              </a:rPr>
              <a:t>and 6</a:t>
            </a:r>
            <a:r>
              <a:rPr lang="fr-CH" sz="1200" i="1" baseline="30000" dirty="0">
                <a:solidFill>
                  <a:srgbClr val="00B050"/>
                </a:solidFill>
                <a:latin typeface="Century Gothic" panose="020B0502020202020204" pitchFamily="34" charset="0"/>
              </a:rPr>
              <a:t>th </a:t>
            </a:r>
            <a:r>
              <a:rPr lang="fr-CH" sz="1200" i="1" dirty="0">
                <a:solidFill>
                  <a:srgbClr val="00B050"/>
                </a:solidFill>
                <a:latin typeface="Century Gothic" panose="020B0502020202020204" pitchFamily="34" charset="0"/>
              </a:rPr>
              <a:t> teams</a:t>
            </a:r>
            <a:endParaRPr lang="fr-FR" sz="1200" i="1" dirty="0">
              <a:solidFill>
                <a:srgbClr val="00B050"/>
              </a:solidFill>
              <a:latin typeface="Century Gothic" panose="020B0502020202020204" pitchFamily="34" charset="0"/>
            </a:endParaRPr>
          </a:p>
        </p:txBody>
      </p:sp>
      <p:sp>
        <p:nvSpPr>
          <p:cNvPr id="670" name="ZoneTexte 669">
            <a:extLst>
              <a:ext uri="{FF2B5EF4-FFF2-40B4-BE49-F238E27FC236}">
                <a16:creationId xmlns:a16="http://schemas.microsoft.com/office/drawing/2014/main" id="{7FF7AE00-AA81-49D3-BA2F-51FBD15D4A9E}"/>
              </a:ext>
            </a:extLst>
          </p:cNvPr>
          <p:cNvSpPr txBox="1"/>
          <p:nvPr/>
        </p:nvSpPr>
        <p:spPr>
          <a:xfrm rot="16200000">
            <a:off x="-290118" y="9135259"/>
            <a:ext cx="1644842" cy="276999"/>
          </a:xfrm>
          <a:prstGeom prst="rect">
            <a:avLst/>
          </a:prstGeom>
          <a:noFill/>
        </p:spPr>
        <p:txBody>
          <a:bodyPr wrap="square" rtlCol="0">
            <a:spAutoFit/>
          </a:bodyPr>
          <a:lstStyle/>
          <a:p>
            <a:pPr algn="ctr"/>
            <a:r>
              <a:rPr lang="fr-CH" sz="1200" i="1" dirty="0">
                <a:solidFill>
                  <a:srgbClr val="00B050"/>
                </a:solidFill>
                <a:latin typeface="Century Gothic" panose="020B0502020202020204" pitchFamily="34" charset="0"/>
              </a:rPr>
              <a:t>5</a:t>
            </a:r>
            <a:r>
              <a:rPr lang="fr-CH" sz="1200" i="1" baseline="30000" dirty="0">
                <a:solidFill>
                  <a:srgbClr val="00B050"/>
                </a:solidFill>
                <a:latin typeface="Century Gothic" panose="020B0502020202020204" pitchFamily="34" charset="0"/>
              </a:rPr>
              <a:t>th </a:t>
            </a:r>
            <a:r>
              <a:rPr lang="fr-CH" sz="1200" i="1" dirty="0">
                <a:solidFill>
                  <a:srgbClr val="00B050"/>
                </a:solidFill>
                <a:latin typeface="Century Gothic" panose="020B0502020202020204" pitchFamily="34" charset="0"/>
              </a:rPr>
              <a:t>and 6</a:t>
            </a:r>
            <a:r>
              <a:rPr lang="fr-CH" sz="1200" i="1" baseline="30000" dirty="0">
                <a:solidFill>
                  <a:srgbClr val="00B050"/>
                </a:solidFill>
                <a:latin typeface="Century Gothic" panose="020B0502020202020204" pitchFamily="34" charset="0"/>
              </a:rPr>
              <a:t>th </a:t>
            </a:r>
            <a:r>
              <a:rPr lang="fr-CH" sz="1200" i="1" dirty="0">
                <a:solidFill>
                  <a:srgbClr val="00B050"/>
                </a:solidFill>
                <a:latin typeface="Century Gothic" panose="020B0502020202020204" pitchFamily="34" charset="0"/>
              </a:rPr>
              <a:t> teams</a:t>
            </a:r>
            <a:endParaRPr lang="fr-FR" sz="1200" i="1" dirty="0">
              <a:solidFill>
                <a:srgbClr val="00B050"/>
              </a:solidFill>
              <a:latin typeface="Century Gothic" panose="020B0502020202020204" pitchFamily="34" charset="0"/>
            </a:endParaRPr>
          </a:p>
        </p:txBody>
      </p:sp>
      <p:sp>
        <p:nvSpPr>
          <p:cNvPr id="405" name="ZoneTexte 404">
            <a:extLst>
              <a:ext uri="{FF2B5EF4-FFF2-40B4-BE49-F238E27FC236}">
                <a16:creationId xmlns:a16="http://schemas.microsoft.com/office/drawing/2014/main" id="{2CE34C3E-226D-4B13-BDEE-9764B9986927}"/>
              </a:ext>
            </a:extLst>
          </p:cNvPr>
          <p:cNvSpPr txBox="1"/>
          <p:nvPr/>
        </p:nvSpPr>
        <p:spPr>
          <a:xfrm>
            <a:off x="14198191" y="4670177"/>
            <a:ext cx="964894" cy="461665"/>
          </a:xfrm>
          <a:prstGeom prst="rect">
            <a:avLst/>
          </a:prstGeom>
          <a:noFill/>
        </p:spPr>
        <p:txBody>
          <a:bodyPr wrap="square" rtlCol="0">
            <a:spAutoFit/>
          </a:bodyPr>
          <a:lstStyle/>
          <a:p>
            <a:r>
              <a:rPr lang="fr-FR" sz="2400" dirty="0">
                <a:solidFill>
                  <a:schemeClr val="bg1"/>
                </a:solidFill>
                <a:latin typeface="Bodoni MT Black" panose="02070A03080606020203" pitchFamily="18" charset="0"/>
              </a:rPr>
              <a:t>500</a:t>
            </a:r>
          </a:p>
        </p:txBody>
      </p:sp>
      <p:sp>
        <p:nvSpPr>
          <p:cNvPr id="407" name="Bouée 6">
            <a:extLst>
              <a:ext uri="{FF2B5EF4-FFF2-40B4-BE49-F238E27FC236}">
                <a16:creationId xmlns:a16="http://schemas.microsoft.com/office/drawing/2014/main" id="{33E85AB2-D3AA-4DF3-AAF9-9F58C2F5C46B}"/>
              </a:ext>
            </a:extLst>
          </p:cNvPr>
          <p:cNvSpPr/>
          <p:nvPr/>
        </p:nvSpPr>
        <p:spPr>
          <a:xfrm>
            <a:off x="2292404" y="198406"/>
            <a:ext cx="1440000" cy="1440000"/>
          </a:xfrm>
          <a:prstGeom prst="donut">
            <a:avLst>
              <a:gd name="adj" fmla="val 31126"/>
            </a:avLst>
          </a:prstGeom>
          <a:gradFill flip="none" rotWithShape="1">
            <a:gsLst>
              <a:gs pos="68000">
                <a:srgbClr val="7030A0"/>
              </a:gs>
              <a:gs pos="0">
                <a:srgbClr val="FFC1C1"/>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408" name="ZoneTexte 407">
            <a:extLst>
              <a:ext uri="{FF2B5EF4-FFF2-40B4-BE49-F238E27FC236}">
                <a16:creationId xmlns:a16="http://schemas.microsoft.com/office/drawing/2014/main" id="{07BEBF90-255B-45FB-8666-7EF38D8D9CB9}"/>
              </a:ext>
            </a:extLst>
          </p:cNvPr>
          <p:cNvSpPr txBox="1"/>
          <p:nvPr/>
        </p:nvSpPr>
        <p:spPr>
          <a:xfrm>
            <a:off x="2841490" y="618089"/>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409" name="ZoneTexte 408">
            <a:extLst>
              <a:ext uri="{FF2B5EF4-FFF2-40B4-BE49-F238E27FC236}">
                <a16:creationId xmlns:a16="http://schemas.microsoft.com/office/drawing/2014/main" id="{6C1DB380-9A85-4669-BD5C-D42AA05B13D6}"/>
              </a:ext>
            </a:extLst>
          </p:cNvPr>
          <p:cNvSpPr txBox="1"/>
          <p:nvPr/>
        </p:nvSpPr>
        <p:spPr>
          <a:xfrm>
            <a:off x="2321506" y="302709"/>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Hybrid + Gold</a:t>
            </a:r>
          </a:p>
          <a:p>
            <a:pPr algn="ctr"/>
            <a:r>
              <a:rPr lang="fr-FR" sz="900" dirty="0">
                <a:solidFill>
                  <a:schemeClr val="bg1"/>
                </a:solidFill>
                <a:latin typeface="Aharoni" panose="02010803020104030203" pitchFamily="2" charset="-79"/>
                <a:cs typeface="Aharoni" panose="02010803020104030203" pitchFamily="2" charset="-79"/>
              </a:rPr>
              <a:t>OA journals</a:t>
            </a:r>
          </a:p>
        </p:txBody>
      </p:sp>
      <p:sp>
        <p:nvSpPr>
          <p:cNvPr id="410" name="ZoneTexte 409">
            <a:extLst>
              <a:ext uri="{FF2B5EF4-FFF2-40B4-BE49-F238E27FC236}">
                <a16:creationId xmlns:a16="http://schemas.microsoft.com/office/drawing/2014/main" id="{6D1CD441-93D5-4431-B823-D156611ADB38}"/>
              </a:ext>
            </a:extLst>
          </p:cNvPr>
          <p:cNvSpPr txBox="1"/>
          <p:nvPr/>
        </p:nvSpPr>
        <p:spPr>
          <a:xfrm>
            <a:off x="2408482" y="1197774"/>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411" name="Image 410">
            <a:extLst>
              <a:ext uri="{FF2B5EF4-FFF2-40B4-BE49-F238E27FC236}">
                <a16:creationId xmlns:a16="http://schemas.microsoft.com/office/drawing/2014/main" id="{D6BC0B56-F92A-49AA-86A0-F84033DC51B5}"/>
              </a:ext>
            </a:extLst>
          </p:cNvPr>
          <p:cNvPicPr>
            <a:picLocks noChangeAspect="1"/>
          </p:cNvPicPr>
          <p:nvPr/>
        </p:nvPicPr>
        <p:blipFill>
          <a:blip r:embed="rId4"/>
          <a:stretch>
            <a:fillRect/>
          </a:stretch>
        </p:blipFill>
        <p:spPr>
          <a:xfrm>
            <a:off x="2295275" y="564348"/>
            <a:ext cx="481626" cy="731583"/>
          </a:xfrm>
          <a:prstGeom prst="rect">
            <a:avLst/>
          </a:prstGeom>
        </p:spPr>
      </p:pic>
      <p:pic>
        <p:nvPicPr>
          <p:cNvPr id="412" name="Image 411">
            <a:extLst>
              <a:ext uri="{FF2B5EF4-FFF2-40B4-BE49-F238E27FC236}">
                <a16:creationId xmlns:a16="http://schemas.microsoft.com/office/drawing/2014/main" id="{43AD8F23-8FF0-4538-ADA7-3F661FC6777C}"/>
              </a:ext>
            </a:extLst>
          </p:cNvPr>
          <p:cNvPicPr>
            <a:picLocks noChangeAspect="1"/>
          </p:cNvPicPr>
          <p:nvPr/>
        </p:nvPicPr>
        <p:blipFill>
          <a:blip r:embed="rId4"/>
          <a:stretch>
            <a:fillRect/>
          </a:stretch>
        </p:blipFill>
        <p:spPr>
          <a:xfrm flipH="1">
            <a:off x="3243081" y="572661"/>
            <a:ext cx="481626" cy="731583"/>
          </a:xfrm>
          <a:prstGeom prst="rect">
            <a:avLst/>
          </a:prstGeom>
        </p:spPr>
      </p:pic>
      <p:sp>
        <p:nvSpPr>
          <p:cNvPr id="413" name="ZoneTexte 412">
            <a:extLst>
              <a:ext uri="{FF2B5EF4-FFF2-40B4-BE49-F238E27FC236}">
                <a16:creationId xmlns:a16="http://schemas.microsoft.com/office/drawing/2014/main" id="{12FC5AFC-6D44-4740-87BA-DBCB9874F940}"/>
              </a:ext>
            </a:extLst>
          </p:cNvPr>
          <p:cNvSpPr txBox="1"/>
          <p:nvPr/>
        </p:nvSpPr>
        <p:spPr>
          <a:xfrm>
            <a:off x="2274695" y="796103"/>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414" name="ZoneTexte 413">
            <a:extLst>
              <a:ext uri="{FF2B5EF4-FFF2-40B4-BE49-F238E27FC236}">
                <a16:creationId xmlns:a16="http://schemas.microsoft.com/office/drawing/2014/main" id="{FB64BF23-C7F4-49D1-92DB-41030A7EC0A1}"/>
              </a:ext>
            </a:extLst>
          </p:cNvPr>
          <p:cNvSpPr txBox="1"/>
          <p:nvPr/>
        </p:nvSpPr>
        <p:spPr>
          <a:xfrm rot="10800000">
            <a:off x="3210080" y="779906"/>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415" name="Bouée 6">
            <a:extLst>
              <a:ext uri="{FF2B5EF4-FFF2-40B4-BE49-F238E27FC236}">
                <a16:creationId xmlns:a16="http://schemas.microsoft.com/office/drawing/2014/main" id="{DF5D7876-5E4C-4F36-A108-6D9410B423AF}"/>
              </a:ext>
            </a:extLst>
          </p:cNvPr>
          <p:cNvSpPr/>
          <p:nvPr/>
        </p:nvSpPr>
        <p:spPr>
          <a:xfrm>
            <a:off x="3733725" y="199397"/>
            <a:ext cx="1440000" cy="1440000"/>
          </a:xfrm>
          <a:prstGeom prst="donut">
            <a:avLst>
              <a:gd name="adj" fmla="val 31126"/>
            </a:avLst>
          </a:prstGeom>
          <a:gradFill flip="none" rotWithShape="1">
            <a:gsLst>
              <a:gs pos="68000">
                <a:srgbClr val="7030A0"/>
              </a:gs>
              <a:gs pos="0">
                <a:srgbClr val="FFC1C1"/>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416" name="ZoneTexte 415">
            <a:extLst>
              <a:ext uri="{FF2B5EF4-FFF2-40B4-BE49-F238E27FC236}">
                <a16:creationId xmlns:a16="http://schemas.microsoft.com/office/drawing/2014/main" id="{494F3843-AC3B-4D70-A7C4-7A240C0D90A9}"/>
              </a:ext>
            </a:extLst>
          </p:cNvPr>
          <p:cNvSpPr txBox="1"/>
          <p:nvPr/>
        </p:nvSpPr>
        <p:spPr>
          <a:xfrm>
            <a:off x="4282811" y="619080"/>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417" name="ZoneTexte 416">
            <a:extLst>
              <a:ext uri="{FF2B5EF4-FFF2-40B4-BE49-F238E27FC236}">
                <a16:creationId xmlns:a16="http://schemas.microsoft.com/office/drawing/2014/main" id="{9AF47300-4FA2-44DD-B038-57DF29E7D2A4}"/>
              </a:ext>
            </a:extLst>
          </p:cNvPr>
          <p:cNvSpPr txBox="1"/>
          <p:nvPr/>
        </p:nvSpPr>
        <p:spPr>
          <a:xfrm>
            <a:off x="3762827" y="303700"/>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Hybrid + Gold</a:t>
            </a:r>
          </a:p>
          <a:p>
            <a:pPr algn="ctr"/>
            <a:r>
              <a:rPr lang="fr-FR" sz="900" dirty="0">
                <a:solidFill>
                  <a:schemeClr val="bg1"/>
                </a:solidFill>
                <a:latin typeface="Aharoni" panose="02010803020104030203" pitchFamily="2" charset="-79"/>
                <a:cs typeface="Aharoni" panose="02010803020104030203" pitchFamily="2" charset="-79"/>
              </a:rPr>
              <a:t>OA journals</a:t>
            </a:r>
          </a:p>
        </p:txBody>
      </p:sp>
      <p:sp>
        <p:nvSpPr>
          <p:cNvPr id="418" name="ZoneTexte 417">
            <a:extLst>
              <a:ext uri="{FF2B5EF4-FFF2-40B4-BE49-F238E27FC236}">
                <a16:creationId xmlns:a16="http://schemas.microsoft.com/office/drawing/2014/main" id="{82E1235C-F7E0-4850-B6D2-31EC83C9C96F}"/>
              </a:ext>
            </a:extLst>
          </p:cNvPr>
          <p:cNvSpPr txBox="1"/>
          <p:nvPr/>
        </p:nvSpPr>
        <p:spPr>
          <a:xfrm>
            <a:off x="3849803" y="1198765"/>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419" name="Image 418">
            <a:extLst>
              <a:ext uri="{FF2B5EF4-FFF2-40B4-BE49-F238E27FC236}">
                <a16:creationId xmlns:a16="http://schemas.microsoft.com/office/drawing/2014/main" id="{C34B35E8-463F-4F39-AB59-5C935BA1A7E1}"/>
              </a:ext>
            </a:extLst>
          </p:cNvPr>
          <p:cNvPicPr>
            <a:picLocks noChangeAspect="1"/>
          </p:cNvPicPr>
          <p:nvPr/>
        </p:nvPicPr>
        <p:blipFill>
          <a:blip r:embed="rId4"/>
          <a:stretch>
            <a:fillRect/>
          </a:stretch>
        </p:blipFill>
        <p:spPr>
          <a:xfrm>
            <a:off x="3736596" y="565339"/>
            <a:ext cx="481626" cy="731583"/>
          </a:xfrm>
          <a:prstGeom prst="rect">
            <a:avLst/>
          </a:prstGeom>
        </p:spPr>
      </p:pic>
      <p:pic>
        <p:nvPicPr>
          <p:cNvPr id="420" name="Image 419">
            <a:extLst>
              <a:ext uri="{FF2B5EF4-FFF2-40B4-BE49-F238E27FC236}">
                <a16:creationId xmlns:a16="http://schemas.microsoft.com/office/drawing/2014/main" id="{18898FFD-983A-4A86-A9EE-909E763E2F6A}"/>
              </a:ext>
            </a:extLst>
          </p:cNvPr>
          <p:cNvPicPr>
            <a:picLocks noChangeAspect="1"/>
          </p:cNvPicPr>
          <p:nvPr/>
        </p:nvPicPr>
        <p:blipFill>
          <a:blip r:embed="rId4"/>
          <a:stretch>
            <a:fillRect/>
          </a:stretch>
        </p:blipFill>
        <p:spPr>
          <a:xfrm flipH="1">
            <a:off x="4684402" y="573652"/>
            <a:ext cx="481626" cy="731583"/>
          </a:xfrm>
          <a:prstGeom prst="rect">
            <a:avLst/>
          </a:prstGeom>
        </p:spPr>
      </p:pic>
      <p:sp>
        <p:nvSpPr>
          <p:cNvPr id="421" name="ZoneTexte 420">
            <a:extLst>
              <a:ext uri="{FF2B5EF4-FFF2-40B4-BE49-F238E27FC236}">
                <a16:creationId xmlns:a16="http://schemas.microsoft.com/office/drawing/2014/main" id="{3D864941-1A45-4634-933E-B3E37A7B2AE3}"/>
              </a:ext>
            </a:extLst>
          </p:cNvPr>
          <p:cNvSpPr txBox="1"/>
          <p:nvPr/>
        </p:nvSpPr>
        <p:spPr>
          <a:xfrm>
            <a:off x="3716016" y="797094"/>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422" name="ZoneTexte 421">
            <a:extLst>
              <a:ext uri="{FF2B5EF4-FFF2-40B4-BE49-F238E27FC236}">
                <a16:creationId xmlns:a16="http://schemas.microsoft.com/office/drawing/2014/main" id="{123356A0-932E-4BA3-82B7-84EBCB038950}"/>
              </a:ext>
            </a:extLst>
          </p:cNvPr>
          <p:cNvSpPr txBox="1"/>
          <p:nvPr/>
        </p:nvSpPr>
        <p:spPr>
          <a:xfrm rot="10800000">
            <a:off x="4651401" y="780897"/>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423" name="Bouée 6">
            <a:extLst>
              <a:ext uri="{FF2B5EF4-FFF2-40B4-BE49-F238E27FC236}">
                <a16:creationId xmlns:a16="http://schemas.microsoft.com/office/drawing/2014/main" id="{4B0BACFE-1EFC-4FDE-97E3-E1DF63B71549}"/>
              </a:ext>
            </a:extLst>
          </p:cNvPr>
          <p:cNvSpPr/>
          <p:nvPr/>
        </p:nvSpPr>
        <p:spPr>
          <a:xfrm>
            <a:off x="5180338" y="206857"/>
            <a:ext cx="1440000" cy="1440000"/>
          </a:xfrm>
          <a:prstGeom prst="donut">
            <a:avLst>
              <a:gd name="adj" fmla="val 31126"/>
            </a:avLst>
          </a:prstGeom>
          <a:gradFill flip="none" rotWithShape="1">
            <a:gsLst>
              <a:gs pos="68000">
                <a:srgbClr val="7030A0"/>
              </a:gs>
              <a:gs pos="0">
                <a:srgbClr val="FFC1C1"/>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424" name="ZoneTexte 423">
            <a:extLst>
              <a:ext uri="{FF2B5EF4-FFF2-40B4-BE49-F238E27FC236}">
                <a16:creationId xmlns:a16="http://schemas.microsoft.com/office/drawing/2014/main" id="{82EA6D7B-4004-4220-9A77-D16CFB34EAAC}"/>
              </a:ext>
            </a:extLst>
          </p:cNvPr>
          <p:cNvSpPr txBox="1"/>
          <p:nvPr/>
        </p:nvSpPr>
        <p:spPr>
          <a:xfrm>
            <a:off x="5729424" y="626540"/>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425" name="ZoneTexte 424">
            <a:extLst>
              <a:ext uri="{FF2B5EF4-FFF2-40B4-BE49-F238E27FC236}">
                <a16:creationId xmlns:a16="http://schemas.microsoft.com/office/drawing/2014/main" id="{9DEBCC56-7F91-47A9-8BB3-25D66FF2394B}"/>
              </a:ext>
            </a:extLst>
          </p:cNvPr>
          <p:cNvSpPr txBox="1"/>
          <p:nvPr/>
        </p:nvSpPr>
        <p:spPr>
          <a:xfrm>
            <a:off x="5209440" y="311160"/>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Hybrid + Gold</a:t>
            </a:r>
          </a:p>
          <a:p>
            <a:pPr algn="ctr"/>
            <a:r>
              <a:rPr lang="fr-FR" sz="900" dirty="0">
                <a:solidFill>
                  <a:schemeClr val="bg1"/>
                </a:solidFill>
                <a:latin typeface="Aharoni" panose="02010803020104030203" pitchFamily="2" charset="-79"/>
                <a:cs typeface="Aharoni" panose="02010803020104030203" pitchFamily="2" charset="-79"/>
              </a:rPr>
              <a:t>OA journals</a:t>
            </a:r>
          </a:p>
        </p:txBody>
      </p:sp>
      <p:sp>
        <p:nvSpPr>
          <p:cNvPr id="426" name="ZoneTexte 425">
            <a:extLst>
              <a:ext uri="{FF2B5EF4-FFF2-40B4-BE49-F238E27FC236}">
                <a16:creationId xmlns:a16="http://schemas.microsoft.com/office/drawing/2014/main" id="{79AE10F5-C35E-4FBC-9BDE-94BD869B6C42}"/>
              </a:ext>
            </a:extLst>
          </p:cNvPr>
          <p:cNvSpPr txBox="1"/>
          <p:nvPr/>
        </p:nvSpPr>
        <p:spPr>
          <a:xfrm>
            <a:off x="5296416" y="1206225"/>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427" name="Image 426">
            <a:extLst>
              <a:ext uri="{FF2B5EF4-FFF2-40B4-BE49-F238E27FC236}">
                <a16:creationId xmlns:a16="http://schemas.microsoft.com/office/drawing/2014/main" id="{98AB5F2A-619C-4EA7-B273-59C2EE12E6B0}"/>
              </a:ext>
            </a:extLst>
          </p:cNvPr>
          <p:cNvPicPr>
            <a:picLocks noChangeAspect="1"/>
          </p:cNvPicPr>
          <p:nvPr/>
        </p:nvPicPr>
        <p:blipFill>
          <a:blip r:embed="rId4"/>
          <a:stretch>
            <a:fillRect/>
          </a:stretch>
        </p:blipFill>
        <p:spPr>
          <a:xfrm>
            <a:off x="5183209" y="572799"/>
            <a:ext cx="481626" cy="731583"/>
          </a:xfrm>
          <a:prstGeom prst="rect">
            <a:avLst/>
          </a:prstGeom>
        </p:spPr>
      </p:pic>
      <p:pic>
        <p:nvPicPr>
          <p:cNvPr id="428" name="Image 427">
            <a:extLst>
              <a:ext uri="{FF2B5EF4-FFF2-40B4-BE49-F238E27FC236}">
                <a16:creationId xmlns:a16="http://schemas.microsoft.com/office/drawing/2014/main" id="{4A75EF12-092D-49F2-AD2C-469950CFD002}"/>
              </a:ext>
            </a:extLst>
          </p:cNvPr>
          <p:cNvPicPr>
            <a:picLocks noChangeAspect="1"/>
          </p:cNvPicPr>
          <p:nvPr/>
        </p:nvPicPr>
        <p:blipFill>
          <a:blip r:embed="rId4"/>
          <a:stretch>
            <a:fillRect/>
          </a:stretch>
        </p:blipFill>
        <p:spPr>
          <a:xfrm flipH="1">
            <a:off x="6131015" y="581112"/>
            <a:ext cx="481626" cy="731583"/>
          </a:xfrm>
          <a:prstGeom prst="rect">
            <a:avLst/>
          </a:prstGeom>
        </p:spPr>
      </p:pic>
      <p:sp>
        <p:nvSpPr>
          <p:cNvPr id="429" name="ZoneTexte 428">
            <a:extLst>
              <a:ext uri="{FF2B5EF4-FFF2-40B4-BE49-F238E27FC236}">
                <a16:creationId xmlns:a16="http://schemas.microsoft.com/office/drawing/2014/main" id="{12973F73-7EAC-4F75-B3EC-2F8CE08F17DA}"/>
              </a:ext>
            </a:extLst>
          </p:cNvPr>
          <p:cNvSpPr txBox="1"/>
          <p:nvPr/>
        </p:nvSpPr>
        <p:spPr>
          <a:xfrm>
            <a:off x="5162629" y="804554"/>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430" name="ZoneTexte 429">
            <a:extLst>
              <a:ext uri="{FF2B5EF4-FFF2-40B4-BE49-F238E27FC236}">
                <a16:creationId xmlns:a16="http://schemas.microsoft.com/office/drawing/2014/main" id="{E4F71E66-BA16-49BA-A79D-CF99D637A563}"/>
              </a:ext>
            </a:extLst>
          </p:cNvPr>
          <p:cNvSpPr txBox="1"/>
          <p:nvPr/>
        </p:nvSpPr>
        <p:spPr>
          <a:xfrm rot="10800000">
            <a:off x="6098014" y="788357"/>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431" name="Bouée 6">
            <a:extLst>
              <a:ext uri="{FF2B5EF4-FFF2-40B4-BE49-F238E27FC236}">
                <a16:creationId xmlns:a16="http://schemas.microsoft.com/office/drawing/2014/main" id="{D400F33B-9B6D-4386-B643-6A7A6F6691F6}"/>
              </a:ext>
            </a:extLst>
          </p:cNvPr>
          <p:cNvSpPr/>
          <p:nvPr/>
        </p:nvSpPr>
        <p:spPr>
          <a:xfrm>
            <a:off x="872046" y="1630765"/>
            <a:ext cx="1440000" cy="1440000"/>
          </a:xfrm>
          <a:prstGeom prst="donut">
            <a:avLst>
              <a:gd name="adj" fmla="val 31126"/>
            </a:avLst>
          </a:prstGeom>
          <a:gradFill flip="none" rotWithShape="1">
            <a:gsLst>
              <a:gs pos="68000">
                <a:srgbClr val="7030A0"/>
              </a:gs>
              <a:gs pos="0">
                <a:srgbClr val="FFC1C1"/>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432" name="ZoneTexte 431">
            <a:extLst>
              <a:ext uri="{FF2B5EF4-FFF2-40B4-BE49-F238E27FC236}">
                <a16:creationId xmlns:a16="http://schemas.microsoft.com/office/drawing/2014/main" id="{EF09A2B7-09F6-4084-B552-0A7CCF30EFC7}"/>
              </a:ext>
            </a:extLst>
          </p:cNvPr>
          <p:cNvSpPr txBox="1"/>
          <p:nvPr/>
        </p:nvSpPr>
        <p:spPr>
          <a:xfrm>
            <a:off x="1421132" y="2050448"/>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433" name="ZoneTexte 432">
            <a:extLst>
              <a:ext uri="{FF2B5EF4-FFF2-40B4-BE49-F238E27FC236}">
                <a16:creationId xmlns:a16="http://schemas.microsoft.com/office/drawing/2014/main" id="{6AC58CAE-E867-4A8A-91B2-687BA890C863}"/>
              </a:ext>
            </a:extLst>
          </p:cNvPr>
          <p:cNvSpPr txBox="1"/>
          <p:nvPr/>
        </p:nvSpPr>
        <p:spPr>
          <a:xfrm>
            <a:off x="901148" y="1735068"/>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Hybrid + Gold</a:t>
            </a:r>
          </a:p>
          <a:p>
            <a:pPr algn="ctr"/>
            <a:r>
              <a:rPr lang="fr-FR" sz="900" dirty="0">
                <a:solidFill>
                  <a:schemeClr val="bg1"/>
                </a:solidFill>
                <a:latin typeface="Aharoni" panose="02010803020104030203" pitchFamily="2" charset="-79"/>
                <a:cs typeface="Aharoni" panose="02010803020104030203" pitchFamily="2" charset="-79"/>
              </a:rPr>
              <a:t>OA journals</a:t>
            </a:r>
          </a:p>
        </p:txBody>
      </p:sp>
      <p:sp>
        <p:nvSpPr>
          <p:cNvPr id="434" name="ZoneTexte 433">
            <a:extLst>
              <a:ext uri="{FF2B5EF4-FFF2-40B4-BE49-F238E27FC236}">
                <a16:creationId xmlns:a16="http://schemas.microsoft.com/office/drawing/2014/main" id="{2E9C7D94-439E-4036-B74C-857D57A9D1F8}"/>
              </a:ext>
            </a:extLst>
          </p:cNvPr>
          <p:cNvSpPr txBox="1"/>
          <p:nvPr/>
        </p:nvSpPr>
        <p:spPr>
          <a:xfrm>
            <a:off x="988124" y="2630133"/>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435" name="Image 434">
            <a:extLst>
              <a:ext uri="{FF2B5EF4-FFF2-40B4-BE49-F238E27FC236}">
                <a16:creationId xmlns:a16="http://schemas.microsoft.com/office/drawing/2014/main" id="{D1983768-B58A-4588-B03A-EF8EFAA8F586}"/>
              </a:ext>
            </a:extLst>
          </p:cNvPr>
          <p:cNvPicPr>
            <a:picLocks noChangeAspect="1"/>
          </p:cNvPicPr>
          <p:nvPr/>
        </p:nvPicPr>
        <p:blipFill>
          <a:blip r:embed="rId4"/>
          <a:stretch>
            <a:fillRect/>
          </a:stretch>
        </p:blipFill>
        <p:spPr>
          <a:xfrm>
            <a:off x="874917" y="1996707"/>
            <a:ext cx="481626" cy="731583"/>
          </a:xfrm>
          <a:prstGeom prst="rect">
            <a:avLst/>
          </a:prstGeom>
        </p:spPr>
      </p:pic>
      <p:pic>
        <p:nvPicPr>
          <p:cNvPr id="436" name="Image 435">
            <a:extLst>
              <a:ext uri="{FF2B5EF4-FFF2-40B4-BE49-F238E27FC236}">
                <a16:creationId xmlns:a16="http://schemas.microsoft.com/office/drawing/2014/main" id="{5B38C075-9762-452B-B891-F0EE006B3282}"/>
              </a:ext>
            </a:extLst>
          </p:cNvPr>
          <p:cNvPicPr>
            <a:picLocks noChangeAspect="1"/>
          </p:cNvPicPr>
          <p:nvPr/>
        </p:nvPicPr>
        <p:blipFill>
          <a:blip r:embed="rId4"/>
          <a:stretch>
            <a:fillRect/>
          </a:stretch>
        </p:blipFill>
        <p:spPr>
          <a:xfrm flipH="1">
            <a:off x="1822723" y="2005020"/>
            <a:ext cx="481626" cy="731583"/>
          </a:xfrm>
          <a:prstGeom prst="rect">
            <a:avLst/>
          </a:prstGeom>
        </p:spPr>
      </p:pic>
      <p:sp>
        <p:nvSpPr>
          <p:cNvPr id="439" name="ZoneTexte 438">
            <a:extLst>
              <a:ext uri="{FF2B5EF4-FFF2-40B4-BE49-F238E27FC236}">
                <a16:creationId xmlns:a16="http://schemas.microsoft.com/office/drawing/2014/main" id="{8A5104DE-F600-45D8-9127-433D00638C5B}"/>
              </a:ext>
            </a:extLst>
          </p:cNvPr>
          <p:cNvSpPr txBox="1"/>
          <p:nvPr/>
        </p:nvSpPr>
        <p:spPr>
          <a:xfrm>
            <a:off x="793342" y="2225547"/>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440" name="ZoneTexte 439">
            <a:extLst>
              <a:ext uri="{FF2B5EF4-FFF2-40B4-BE49-F238E27FC236}">
                <a16:creationId xmlns:a16="http://schemas.microsoft.com/office/drawing/2014/main" id="{85768852-658F-4E96-9D51-BCEF49A9E946}"/>
              </a:ext>
            </a:extLst>
          </p:cNvPr>
          <p:cNvSpPr txBox="1"/>
          <p:nvPr/>
        </p:nvSpPr>
        <p:spPr>
          <a:xfrm rot="10800000">
            <a:off x="1739346" y="2230130"/>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441" name="Bouée 6">
            <a:extLst>
              <a:ext uri="{FF2B5EF4-FFF2-40B4-BE49-F238E27FC236}">
                <a16:creationId xmlns:a16="http://schemas.microsoft.com/office/drawing/2014/main" id="{A97FBC0F-DCAC-407F-878B-13F24749374C}"/>
              </a:ext>
            </a:extLst>
          </p:cNvPr>
          <p:cNvSpPr/>
          <p:nvPr/>
        </p:nvSpPr>
        <p:spPr>
          <a:xfrm>
            <a:off x="2319980" y="1637571"/>
            <a:ext cx="1440000" cy="1440000"/>
          </a:xfrm>
          <a:prstGeom prst="donut">
            <a:avLst>
              <a:gd name="adj" fmla="val 31126"/>
            </a:avLst>
          </a:prstGeom>
          <a:gradFill flip="none" rotWithShape="1">
            <a:gsLst>
              <a:gs pos="68000">
                <a:srgbClr val="7030A0"/>
              </a:gs>
              <a:gs pos="0">
                <a:srgbClr val="FFC1C1"/>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442" name="ZoneTexte 441">
            <a:extLst>
              <a:ext uri="{FF2B5EF4-FFF2-40B4-BE49-F238E27FC236}">
                <a16:creationId xmlns:a16="http://schemas.microsoft.com/office/drawing/2014/main" id="{2DE6ABFB-B2EC-43AD-9586-5CE79C062481}"/>
              </a:ext>
            </a:extLst>
          </p:cNvPr>
          <p:cNvSpPr txBox="1"/>
          <p:nvPr/>
        </p:nvSpPr>
        <p:spPr>
          <a:xfrm>
            <a:off x="2869066" y="2057254"/>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443" name="ZoneTexte 442">
            <a:extLst>
              <a:ext uri="{FF2B5EF4-FFF2-40B4-BE49-F238E27FC236}">
                <a16:creationId xmlns:a16="http://schemas.microsoft.com/office/drawing/2014/main" id="{EDD1850F-450E-4F53-B128-382567373E6A}"/>
              </a:ext>
            </a:extLst>
          </p:cNvPr>
          <p:cNvSpPr txBox="1"/>
          <p:nvPr/>
        </p:nvSpPr>
        <p:spPr>
          <a:xfrm>
            <a:off x="2349082" y="1741874"/>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Hybrid + Gold</a:t>
            </a:r>
          </a:p>
          <a:p>
            <a:pPr algn="ctr"/>
            <a:r>
              <a:rPr lang="fr-FR" sz="900" dirty="0">
                <a:solidFill>
                  <a:schemeClr val="bg1"/>
                </a:solidFill>
                <a:latin typeface="Aharoni" panose="02010803020104030203" pitchFamily="2" charset="-79"/>
                <a:cs typeface="Aharoni" panose="02010803020104030203" pitchFamily="2" charset="-79"/>
              </a:rPr>
              <a:t>OA journals</a:t>
            </a:r>
          </a:p>
        </p:txBody>
      </p:sp>
      <p:sp>
        <p:nvSpPr>
          <p:cNvPr id="444" name="ZoneTexte 443">
            <a:extLst>
              <a:ext uri="{FF2B5EF4-FFF2-40B4-BE49-F238E27FC236}">
                <a16:creationId xmlns:a16="http://schemas.microsoft.com/office/drawing/2014/main" id="{FE1C6732-1F67-4FE8-AB00-8514CFFBCF85}"/>
              </a:ext>
            </a:extLst>
          </p:cNvPr>
          <p:cNvSpPr txBox="1"/>
          <p:nvPr/>
        </p:nvSpPr>
        <p:spPr>
          <a:xfrm>
            <a:off x="2436058" y="2636939"/>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445" name="Image 444">
            <a:extLst>
              <a:ext uri="{FF2B5EF4-FFF2-40B4-BE49-F238E27FC236}">
                <a16:creationId xmlns:a16="http://schemas.microsoft.com/office/drawing/2014/main" id="{E967AFA9-8CC2-4489-BA08-C63FE20F89FC}"/>
              </a:ext>
            </a:extLst>
          </p:cNvPr>
          <p:cNvPicPr>
            <a:picLocks noChangeAspect="1"/>
          </p:cNvPicPr>
          <p:nvPr/>
        </p:nvPicPr>
        <p:blipFill>
          <a:blip r:embed="rId4"/>
          <a:stretch>
            <a:fillRect/>
          </a:stretch>
        </p:blipFill>
        <p:spPr>
          <a:xfrm>
            <a:off x="2322851" y="2003513"/>
            <a:ext cx="481626" cy="731583"/>
          </a:xfrm>
          <a:prstGeom prst="rect">
            <a:avLst/>
          </a:prstGeom>
        </p:spPr>
      </p:pic>
      <p:pic>
        <p:nvPicPr>
          <p:cNvPr id="446" name="Image 445">
            <a:extLst>
              <a:ext uri="{FF2B5EF4-FFF2-40B4-BE49-F238E27FC236}">
                <a16:creationId xmlns:a16="http://schemas.microsoft.com/office/drawing/2014/main" id="{F4B42694-004A-4041-9EE7-DC932BCAE460}"/>
              </a:ext>
            </a:extLst>
          </p:cNvPr>
          <p:cNvPicPr>
            <a:picLocks noChangeAspect="1"/>
          </p:cNvPicPr>
          <p:nvPr/>
        </p:nvPicPr>
        <p:blipFill>
          <a:blip r:embed="rId4"/>
          <a:stretch>
            <a:fillRect/>
          </a:stretch>
        </p:blipFill>
        <p:spPr>
          <a:xfrm flipH="1">
            <a:off x="3270657" y="2011826"/>
            <a:ext cx="481626" cy="731583"/>
          </a:xfrm>
          <a:prstGeom prst="rect">
            <a:avLst/>
          </a:prstGeom>
        </p:spPr>
      </p:pic>
      <p:sp>
        <p:nvSpPr>
          <p:cNvPr id="447" name="ZoneTexte 446">
            <a:extLst>
              <a:ext uri="{FF2B5EF4-FFF2-40B4-BE49-F238E27FC236}">
                <a16:creationId xmlns:a16="http://schemas.microsoft.com/office/drawing/2014/main" id="{6E6E2553-ECF1-4ABC-BC02-55555A1A6A48}"/>
              </a:ext>
            </a:extLst>
          </p:cNvPr>
          <p:cNvSpPr txBox="1"/>
          <p:nvPr/>
        </p:nvSpPr>
        <p:spPr>
          <a:xfrm>
            <a:off x="2241276" y="2232353"/>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448" name="ZoneTexte 447">
            <a:extLst>
              <a:ext uri="{FF2B5EF4-FFF2-40B4-BE49-F238E27FC236}">
                <a16:creationId xmlns:a16="http://schemas.microsoft.com/office/drawing/2014/main" id="{CBF8985C-FEF2-4D21-8BB2-51E66366A3F4}"/>
              </a:ext>
            </a:extLst>
          </p:cNvPr>
          <p:cNvSpPr txBox="1"/>
          <p:nvPr/>
        </p:nvSpPr>
        <p:spPr>
          <a:xfrm rot="10800000">
            <a:off x="3187280" y="2236936"/>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449" name="Bouée 6">
            <a:extLst>
              <a:ext uri="{FF2B5EF4-FFF2-40B4-BE49-F238E27FC236}">
                <a16:creationId xmlns:a16="http://schemas.microsoft.com/office/drawing/2014/main" id="{AFB4E489-CA34-4FFC-8D4B-19A9C3C3C462}"/>
              </a:ext>
            </a:extLst>
          </p:cNvPr>
          <p:cNvSpPr/>
          <p:nvPr/>
        </p:nvSpPr>
        <p:spPr>
          <a:xfrm>
            <a:off x="3759530" y="1646831"/>
            <a:ext cx="1440000" cy="1440000"/>
          </a:xfrm>
          <a:prstGeom prst="donut">
            <a:avLst>
              <a:gd name="adj" fmla="val 31126"/>
            </a:avLst>
          </a:prstGeom>
          <a:gradFill flip="none" rotWithShape="1">
            <a:gsLst>
              <a:gs pos="68000">
                <a:srgbClr val="7030A0"/>
              </a:gs>
              <a:gs pos="0">
                <a:srgbClr val="FFC1C1"/>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450" name="ZoneTexte 449">
            <a:extLst>
              <a:ext uri="{FF2B5EF4-FFF2-40B4-BE49-F238E27FC236}">
                <a16:creationId xmlns:a16="http://schemas.microsoft.com/office/drawing/2014/main" id="{4D8FD2BB-1929-4D3E-935F-CD98DFCE3CB5}"/>
              </a:ext>
            </a:extLst>
          </p:cNvPr>
          <p:cNvSpPr txBox="1"/>
          <p:nvPr/>
        </p:nvSpPr>
        <p:spPr>
          <a:xfrm>
            <a:off x="4308616" y="2066514"/>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451" name="ZoneTexte 450">
            <a:extLst>
              <a:ext uri="{FF2B5EF4-FFF2-40B4-BE49-F238E27FC236}">
                <a16:creationId xmlns:a16="http://schemas.microsoft.com/office/drawing/2014/main" id="{A67DF297-0405-47FC-A086-A30414BB41DC}"/>
              </a:ext>
            </a:extLst>
          </p:cNvPr>
          <p:cNvSpPr txBox="1"/>
          <p:nvPr/>
        </p:nvSpPr>
        <p:spPr>
          <a:xfrm>
            <a:off x="3788632" y="1751134"/>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Hybrid + Gold</a:t>
            </a:r>
          </a:p>
          <a:p>
            <a:pPr algn="ctr"/>
            <a:r>
              <a:rPr lang="fr-FR" sz="900" dirty="0">
                <a:solidFill>
                  <a:schemeClr val="bg1"/>
                </a:solidFill>
                <a:latin typeface="Aharoni" panose="02010803020104030203" pitchFamily="2" charset="-79"/>
                <a:cs typeface="Aharoni" panose="02010803020104030203" pitchFamily="2" charset="-79"/>
              </a:rPr>
              <a:t>OA journals</a:t>
            </a:r>
          </a:p>
        </p:txBody>
      </p:sp>
      <p:sp>
        <p:nvSpPr>
          <p:cNvPr id="452" name="ZoneTexte 451">
            <a:extLst>
              <a:ext uri="{FF2B5EF4-FFF2-40B4-BE49-F238E27FC236}">
                <a16:creationId xmlns:a16="http://schemas.microsoft.com/office/drawing/2014/main" id="{E10F184B-363C-4CEE-9917-99AD953C0409}"/>
              </a:ext>
            </a:extLst>
          </p:cNvPr>
          <p:cNvSpPr txBox="1"/>
          <p:nvPr/>
        </p:nvSpPr>
        <p:spPr>
          <a:xfrm>
            <a:off x="3875608" y="2646199"/>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453" name="Image 452">
            <a:extLst>
              <a:ext uri="{FF2B5EF4-FFF2-40B4-BE49-F238E27FC236}">
                <a16:creationId xmlns:a16="http://schemas.microsoft.com/office/drawing/2014/main" id="{FFEF0400-E8CA-4763-A69C-903B56A79F5C}"/>
              </a:ext>
            </a:extLst>
          </p:cNvPr>
          <p:cNvPicPr>
            <a:picLocks noChangeAspect="1"/>
          </p:cNvPicPr>
          <p:nvPr/>
        </p:nvPicPr>
        <p:blipFill>
          <a:blip r:embed="rId4"/>
          <a:stretch>
            <a:fillRect/>
          </a:stretch>
        </p:blipFill>
        <p:spPr>
          <a:xfrm>
            <a:off x="3762401" y="2012773"/>
            <a:ext cx="481626" cy="731583"/>
          </a:xfrm>
          <a:prstGeom prst="rect">
            <a:avLst/>
          </a:prstGeom>
        </p:spPr>
      </p:pic>
      <p:pic>
        <p:nvPicPr>
          <p:cNvPr id="454" name="Image 453">
            <a:extLst>
              <a:ext uri="{FF2B5EF4-FFF2-40B4-BE49-F238E27FC236}">
                <a16:creationId xmlns:a16="http://schemas.microsoft.com/office/drawing/2014/main" id="{0B2718C2-F9E2-45C2-83A6-026BE4EF5031}"/>
              </a:ext>
            </a:extLst>
          </p:cNvPr>
          <p:cNvPicPr>
            <a:picLocks noChangeAspect="1"/>
          </p:cNvPicPr>
          <p:nvPr/>
        </p:nvPicPr>
        <p:blipFill>
          <a:blip r:embed="rId4"/>
          <a:stretch>
            <a:fillRect/>
          </a:stretch>
        </p:blipFill>
        <p:spPr>
          <a:xfrm flipH="1">
            <a:off x="4710207" y="2021086"/>
            <a:ext cx="481626" cy="731583"/>
          </a:xfrm>
          <a:prstGeom prst="rect">
            <a:avLst/>
          </a:prstGeom>
        </p:spPr>
      </p:pic>
      <p:sp>
        <p:nvSpPr>
          <p:cNvPr id="455" name="ZoneTexte 454">
            <a:extLst>
              <a:ext uri="{FF2B5EF4-FFF2-40B4-BE49-F238E27FC236}">
                <a16:creationId xmlns:a16="http://schemas.microsoft.com/office/drawing/2014/main" id="{C3353994-9862-4F30-8461-CB2BED2777D0}"/>
              </a:ext>
            </a:extLst>
          </p:cNvPr>
          <p:cNvSpPr txBox="1"/>
          <p:nvPr/>
        </p:nvSpPr>
        <p:spPr>
          <a:xfrm>
            <a:off x="3680826" y="2241613"/>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456" name="ZoneTexte 455">
            <a:extLst>
              <a:ext uri="{FF2B5EF4-FFF2-40B4-BE49-F238E27FC236}">
                <a16:creationId xmlns:a16="http://schemas.microsoft.com/office/drawing/2014/main" id="{9F6AFF02-C769-4E80-BA51-336AFEE04184}"/>
              </a:ext>
            </a:extLst>
          </p:cNvPr>
          <p:cNvSpPr txBox="1"/>
          <p:nvPr/>
        </p:nvSpPr>
        <p:spPr>
          <a:xfrm rot="10800000">
            <a:off x="4626830" y="2246196"/>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457" name="Bouée 6">
            <a:extLst>
              <a:ext uri="{FF2B5EF4-FFF2-40B4-BE49-F238E27FC236}">
                <a16:creationId xmlns:a16="http://schemas.microsoft.com/office/drawing/2014/main" id="{F980A7E4-FCC2-412E-84AB-931EEB1B42DB}"/>
              </a:ext>
            </a:extLst>
          </p:cNvPr>
          <p:cNvSpPr/>
          <p:nvPr/>
        </p:nvSpPr>
        <p:spPr>
          <a:xfrm>
            <a:off x="5207016" y="1656523"/>
            <a:ext cx="1440000" cy="1440000"/>
          </a:xfrm>
          <a:prstGeom prst="donut">
            <a:avLst>
              <a:gd name="adj" fmla="val 31126"/>
            </a:avLst>
          </a:prstGeom>
          <a:gradFill flip="none" rotWithShape="1">
            <a:gsLst>
              <a:gs pos="68000">
                <a:srgbClr val="7030A0"/>
              </a:gs>
              <a:gs pos="0">
                <a:srgbClr val="FFC1C1"/>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458" name="ZoneTexte 457">
            <a:extLst>
              <a:ext uri="{FF2B5EF4-FFF2-40B4-BE49-F238E27FC236}">
                <a16:creationId xmlns:a16="http://schemas.microsoft.com/office/drawing/2014/main" id="{DE414749-D102-46D8-9DE7-779AAD7B9200}"/>
              </a:ext>
            </a:extLst>
          </p:cNvPr>
          <p:cNvSpPr txBox="1"/>
          <p:nvPr/>
        </p:nvSpPr>
        <p:spPr>
          <a:xfrm>
            <a:off x="5756102" y="2076206"/>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459" name="ZoneTexte 458">
            <a:extLst>
              <a:ext uri="{FF2B5EF4-FFF2-40B4-BE49-F238E27FC236}">
                <a16:creationId xmlns:a16="http://schemas.microsoft.com/office/drawing/2014/main" id="{AA317AB9-8DCB-4BB7-9F98-0CE089E22F29}"/>
              </a:ext>
            </a:extLst>
          </p:cNvPr>
          <p:cNvSpPr txBox="1"/>
          <p:nvPr/>
        </p:nvSpPr>
        <p:spPr>
          <a:xfrm>
            <a:off x="5236118" y="1760826"/>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Hybrid + Gold</a:t>
            </a:r>
          </a:p>
          <a:p>
            <a:pPr algn="ctr"/>
            <a:r>
              <a:rPr lang="fr-FR" sz="900" dirty="0">
                <a:solidFill>
                  <a:schemeClr val="bg1"/>
                </a:solidFill>
                <a:latin typeface="Aharoni" panose="02010803020104030203" pitchFamily="2" charset="-79"/>
                <a:cs typeface="Aharoni" panose="02010803020104030203" pitchFamily="2" charset="-79"/>
              </a:rPr>
              <a:t>OA journals</a:t>
            </a:r>
          </a:p>
        </p:txBody>
      </p:sp>
      <p:sp>
        <p:nvSpPr>
          <p:cNvPr id="492" name="ZoneTexte 491">
            <a:extLst>
              <a:ext uri="{FF2B5EF4-FFF2-40B4-BE49-F238E27FC236}">
                <a16:creationId xmlns:a16="http://schemas.microsoft.com/office/drawing/2014/main" id="{60C13ED2-94DC-4FA4-A9B0-4B5B7E6B9E66}"/>
              </a:ext>
            </a:extLst>
          </p:cNvPr>
          <p:cNvSpPr txBox="1"/>
          <p:nvPr/>
        </p:nvSpPr>
        <p:spPr>
          <a:xfrm>
            <a:off x="5323094" y="2655891"/>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493" name="Image 492">
            <a:extLst>
              <a:ext uri="{FF2B5EF4-FFF2-40B4-BE49-F238E27FC236}">
                <a16:creationId xmlns:a16="http://schemas.microsoft.com/office/drawing/2014/main" id="{07924EF1-0C9F-4D58-8B0C-AC849F74AA72}"/>
              </a:ext>
            </a:extLst>
          </p:cNvPr>
          <p:cNvPicPr>
            <a:picLocks noChangeAspect="1"/>
          </p:cNvPicPr>
          <p:nvPr/>
        </p:nvPicPr>
        <p:blipFill>
          <a:blip r:embed="rId4"/>
          <a:stretch>
            <a:fillRect/>
          </a:stretch>
        </p:blipFill>
        <p:spPr>
          <a:xfrm>
            <a:off x="5209887" y="2022465"/>
            <a:ext cx="481626" cy="731583"/>
          </a:xfrm>
          <a:prstGeom prst="rect">
            <a:avLst/>
          </a:prstGeom>
        </p:spPr>
      </p:pic>
      <p:pic>
        <p:nvPicPr>
          <p:cNvPr id="494" name="Image 493">
            <a:extLst>
              <a:ext uri="{FF2B5EF4-FFF2-40B4-BE49-F238E27FC236}">
                <a16:creationId xmlns:a16="http://schemas.microsoft.com/office/drawing/2014/main" id="{3CAA014A-54B9-4C4D-B46A-280A20F3ED60}"/>
              </a:ext>
            </a:extLst>
          </p:cNvPr>
          <p:cNvPicPr>
            <a:picLocks noChangeAspect="1"/>
          </p:cNvPicPr>
          <p:nvPr/>
        </p:nvPicPr>
        <p:blipFill>
          <a:blip r:embed="rId4"/>
          <a:stretch>
            <a:fillRect/>
          </a:stretch>
        </p:blipFill>
        <p:spPr>
          <a:xfrm flipH="1">
            <a:off x="6157693" y="2030778"/>
            <a:ext cx="481626" cy="731583"/>
          </a:xfrm>
          <a:prstGeom prst="rect">
            <a:avLst/>
          </a:prstGeom>
        </p:spPr>
      </p:pic>
      <p:sp>
        <p:nvSpPr>
          <p:cNvPr id="495" name="ZoneTexte 494">
            <a:extLst>
              <a:ext uri="{FF2B5EF4-FFF2-40B4-BE49-F238E27FC236}">
                <a16:creationId xmlns:a16="http://schemas.microsoft.com/office/drawing/2014/main" id="{5BB95A7F-B153-4FDA-A4F4-C85E07174449}"/>
              </a:ext>
            </a:extLst>
          </p:cNvPr>
          <p:cNvSpPr txBox="1"/>
          <p:nvPr/>
        </p:nvSpPr>
        <p:spPr>
          <a:xfrm>
            <a:off x="5128312" y="2251305"/>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496" name="ZoneTexte 495">
            <a:extLst>
              <a:ext uri="{FF2B5EF4-FFF2-40B4-BE49-F238E27FC236}">
                <a16:creationId xmlns:a16="http://schemas.microsoft.com/office/drawing/2014/main" id="{A8EC4B8B-3E07-4304-9D73-7EA88FD02E0B}"/>
              </a:ext>
            </a:extLst>
          </p:cNvPr>
          <p:cNvSpPr txBox="1"/>
          <p:nvPr/>
        </p:nvSpPr>
        <p:spPr>
          <a:xfrm rot="10800000">
            <a:off x="6074316" y="2255888"/>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497" name="Bouée 6">
            <a:extLst>
              <a:ext uri="{FF2B5EF4-FFF2-40B4-BE49-F238E27FC236}">
                <a16:creationId xmlns:a16="http://schemas.microsoft.com/office/drawing/2014/main" id="{537D6ED6-5AC4-452D-AD0F-C693EF1C181F}"/>
              </a:ext>
            </a:extLst>
          </p:cNvPr>
          <p:cNvSpPr/>
          <p:nvPr/>
        </p:nvSpPr>
        <p:spPr>
          <a:xfrm>
            <a:off x="872046" y="3079732"/>
            <a:ext cx="1440000" cy="1440000"/>
          </a:xfrm>
          <a:prstGeom prst="donut">
            <a:avLst>
              <a:gd name="adj" fmla="val 31126"/>
            </a:avLst>
          </a:prstGeom>
          <a:gradFill flip="none" rotWithShape="1">
            <a:gsLst>
              <a:gs pos="68000">
                <a:srgbClr val="7030A0"/>
              </a:gs>
              <a:gs pos="0">
                <a:srgbClr val="FFC1C1"/>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498" name="ZoneTexte 497">
            <a:extLst>
              <a:ext uri="{FF2B5EF4-FFF2-40B4-BE49-F238E27FC236}">
                <a16:creationId xmlns:a16="http://schemas.microsoft.com/office/drawing/2014/main" id="{0864B768-94E7-41E9-ADF4-2EAC48B6217E}"/>
              </a:ext>
            </a:extLst>
          </p:cNvPr>
          <p:cNvSpPr txBox="1"/>
          <p:nvPr/>
        </p:nvSpPr>
        <p:spPr>
          <a:xfrm>
            <a:off x="1421132" y="3499415"/>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499" name="ZoneTexte 498">
            <a:extLst>
              <a:ext uri="{FF2B5EF4-FFF2-40B4-BE49-F238E27FC236}">
                <a16:creationId xmlns:a16="http://schemas.microsoft.com/office/drawing/2014/main" id="{35A83E1B-163D-4692-ACA2-47DB474219C4}"/>
              </a:ext>
            </a:extLst>
          </p:cNvPr>
          <p:cNvSpPr txBox="1"/>
          <p:nvPr/>
        </p:nvSpPr>
        <p:spPr>
          <a:xfrm>
            <a:off x="901148" y="3184035"/>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Hybrid + Gold</a:t>
            </a:r>
          </a:p>
          <a:p>
            <a:pPr algn="ctr"/>
            <a:r>
              <a:rPr lang="fr-FR" sz="900" dirty="0">
                <a:solidFill>
                  <a:schemeClr val="bg1"/>
                </a:solidFill>
                <a:latin typeface="Aharoni" panose="02010803020104030203" pitchFamily="2" charset="-79"/>
                <a:cs typeface="Aharoni" panose="02010803020104030203" pitchFamily="2" charset="-79"/>
              </a:rPr>
              <a:t>OA journals</a:t>
            </a:r>
          </a:p>
        </p:txBody>
      </p:sp>
      <p:sp>
        <p:nvSpPr>
          <p:cNvPr id="500" name="ZoneTexte 499">
            <a:extLst>
              <a:ext uri="{FF2B5EF4-FFF2-40B4-BE49-F238E27FC236}">
                <a16:creationId xmlns:a16="http://schemas.microsoft.com/office/drawing/2014/main" id="{367C34E5-768F-4447-B6AD-4F9A6910976E}"/>
              </a:ext>
            </a:extLst>
          </p:cNvPr>
          <p:cNvSpPr txBox="1"/>
          <p:nvPr/>
        </p:nvSpPr>
        <p:spPr>
          <a:xfrm>
            <a:off x="988124" y="4079100"/>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501" name="Image 500">
            <a:extLst>
              <a:ext uri="{FF2B5EF4-FFF2-40B4-BE49-F238E27FC236}">
                <a16:creationId xmlns:a16="http://schemas.microsoft.com/office/drawing/2014/main" id="{B6147FA6-1B61-4F7C-B0A2-EBD0C7FAB2B5}"/>
              </a:ext>
            </a:extLst>
          </p:cNvPr>
          <p:cNvPicPr>
            <a:picLocks noChangeAspect="1"/>
          </p:cNvPicPr>
          <p:nvPr/>
        </p:nvPicPr>
        <p:blipFill>
          <a:blip r:embed="rId4"/>
          <a:stretch>
            <a:fillRect/>
          </a:stretch>
        </p:blipFill>
        <p:spPr>
          <a:xfrm>
            <a:off x="874917" y="3445674"/>
            <a:ext cx="481626" cy="731583"/>
          </a:xfrm>
          <a:prstGeom prst="rect">
            <a:avLst/>
          </a:prstGeom>
        </p:spPr>
      </p:pic>
      <p:pic>
        <p:nvPicPr>
          <p:cNvPr id="502" name="Image 501">
            <a:extLst>
              <a:ext uri="{FF2B5EF4-FFF2-40B4-BE49-F238E27FC236}">
                <a16:creationId xmlns:a16="http://schemas.microsoft.com/office/drawing/2014/main" id="{C84298C1-369D-4B6B-AC42-4B1774698F33}"/>
              </a:ext>
            </a:extLst>
          </p:cNvPr>
          <p:cNvPicPr>
            <a:picLocks noChangeAspect="1"/>
          </p:cNvPicPr>
          <p:nvPr/>
        </p:nvPicPr>
        <p:blipFill>
          <a:blip r:embed="rId4"/>
          <a:stretch>
            <a:fillRect/>
          </a:stretch>
        </p:blipFill>
        <p:spPr>
          <a:xfrm flipH="1">
            <a:off x="1822723" y="3453987"/>
            <a:ext cx="481626" cy="731583"/>
          </a:xfrm>
          <a:prstGeom prst="rect">
            <a:avLst/>
          </a:prstGeom>
        </p:spPr>
      </p:pic>
      <p:sp>
        <p:nvSpPr>
          <p:cNvPr id="503" name="ZoneTexte 502">
            <a:extLst>
              <a:ext uri="{FF2B5EF4-FFF2-40B4-BE49-F238E27FC236}">
                <a16:creationId xmlns:a16="http://schemas.microsoft.com/office/drawing/2014/main" id="{ECFAAFB2-C6D9-4D30-8AC2-AC3143E21B51}"/>
              </a:ext>
            </a:extLst>
          </p:cNvPr>
          <p:cNvSpPr txBox="1"/>
          <p:nvPr/>
        </p:nvSpPr>
        <p:spPr>
          <a:xfrm>
            <a:off x="793342" y="3674514"/>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504" name="ZoneTexte 503">
            <a:extLst>
              <a:ext uri="{FF2B5EF4-FFF2-40B4-BE49-F238E27FC236}">
                <a16:creationId xmlns:a16="http://schemas.microsoft.com/office/drawing/2014/main" id="{DD5DCF9B-FBE8-4168-BE0E-51ACD309FB2B}"/>
              </a:ext>
            </a:extLst>
          </p:cNvPr>
          <p:cNvSpPr txBox="1"/>
          <p:nvPr/>
        </p:nvSpPr>
        <p:spPr>
          <a:xfrm rot="10800000">
            <a:off x="1739346" y="3679097"/>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505" name="Bouée 6">
            <a:extLst>
              <a:ext uri="{FF2B5EF4-FFF2-40B4-BE49-F238E27FC236}">
                <a16:creationId xmlns:a16="http://schemas.microsoft.com/office/drawing/2014/main" id="{E11781CC-99B5-4EAD-89CC-274D23A5526F}"/>
              </a:ext>
            </a:extLst>
          </p:cNvPr>
          <p:cNvSpPr/>
          <p:nvPr/>
        </p:nvSpPr>
        <p:spPr>
          <a:xfrm>
            <a:off x="2319980" y="3086538"/>
            <a:ext cx="1440000" cy="1440000"/>
          </a:xfrm>
          <a:prstGeom prst="donut">
            <a:avLst>
              <a:gd name="adj" fmla="val 31126"/>
            </a:avLst>
          </a:prstGeom>
          <a:gradFill flip="none" rotWithShape="1">
            <a:gsLst>
              <a:gs pos="68000">
                <a:srgbClr val="7030A0"/>
              </a:gs>
              <a:gs pos="0">
                <a:srgbClr val="FFC1C1"/>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06" name="ZoneTexte 505">
            <a:extLst>
              <a:ext uri="{FF2B5EF4-FFF2-40B4-BE49-F238E27FC236}">
                <a16:creationId xmlns:a16="http://schemas.microsoft.com/office/drawing/2014/main" id="{3BF01B5E-9277-4175-8A0E-185469B450CA}"/>
              </a:ext>
            </a:extLst>
          </p:cNvPr>
          <p:cNvSpPr txBox="1"/>
          <p:nvPr/>
        </p:nvSpPr>
        <p:spPr>
          <a:xfrm>
            <a:off x="2869066" y="3506221"/>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507" name="ZoneTexte 506">
            <a:extLst>
              <a:ext uri="{FF2B5EF4-FFF2-40B4-BE49-F238E27FC236}">
                <a16:creationId xmlns:a16="http://schemas.microsoft.com/office/drawing/2014/main" id="{BE95662B-16E7-4A48-955E-BFDB1D0971DA}"/>
              </a:ext>
            </a:extLst>
          </p:cNvPr>
          <p:cNvSpPr txBox="1"/>
          <p:nvPr/>
        </p:nvSpPr>
        <p:spPr>
          <a:xfrm>
            <a:off x="2349082" y="3190841"/>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Hybrid + Gold</a:t>
            </a:r>
          </a:p>
          <a:p>
            <a:pPr algn="ctr"/>
            <a:r>
              <a:rPr lang="fr-FR" sz="900" dirty="0">
                <a:solidFill>
                  <a:schemeClr val="bg1"/>
                </a:solidFill>
                <a:latin typeface="Aharoni" panose="02010803020104030203" pitchFamily="2" charset="-79"/>
                <a:cs typeface="Aharoni" panose="02010803020104030203" pitchFamily="2" charset="-79"/>
              </a:rPr>
              <a:t>OA journals</a:t>
            </a:r>
          </a:p>
        </p:txBody>
      </p:sp>
      <p:sp>
        <p:nvSpPr>
          <p:cNvPr id="508" name="ZoneTexte 507">
            <a:extLst>
              <a:ext uri="{FF2B5EF4-FFF2-40B4-BE49-F238E27FC236}">
                <a16:creationId xmlns:a16="http://schemas.microsoft.com/office/drawing/2014/main" id="{2E692BD2-1251-47A7-8A1A-8176B1510D67}"/>
              </a:ext>
            </a:extLst>
          </p:cNvPr>
          <p:cNvSpPr txBox="1"/>
          <p:nvPr/>
        </p:nvSpPr>
        <p:spPr>
          <a:xfrm>
            <a:off x="2436058" y="4085906"/>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509" name="Image 508">
            <a:extLst>
              <a:ext uri="{FF2B5EF4-FFF2-40B4-BE49-F238E27FC236}">
                <a16:creationId xmlns:a16="http://schemas.microsoft.com/office/drawing/2014/main" id="{13110FC0-F790-4F7F-9126-209B245D9217}"/>
              </a:ext>
            </a:extLst>
          </p:cNvPr>
          <p:cNvPicPr>
            <a:picLocks noChangeAspect="1"/>
          </p:cNvPicPr>
          <p:nvPr/>
        </p:nvPicPr>
        <p:blipFill>
          <a:blip r:embed="rId4"/>
          <a:stretch>
            <a:fillRect/>
          </a:stretch>
        </p:blipFill>
        <p:spPr>
          <a:xfrm>
            <a:off x="2322851" y="3452480"/>
            <a:ext cx="481626" cy="731583"/>
          </a:xfrm>
          <a:prstGeom prst="rect">
            <a:avLst/>
          </a:prstGeom>
        </p:spPr>
      </p:pic>
      <p:pic>
        <p:nvPicPr>
          <p:cNvPr id="510" name="Image 509">
            <a:extLst>
              <a:ext uri="{FF2B5EF4-FFF2-40B4-BE49-F238E27FC236}">
                <a16:creationId xmlns:a16="http://schemas.microsoft.com/office/drawing/2014/main" id="{E2C7CFCD-88C0-4E08-B8FA-FC033A79A117}"/>
              </a:ext>
            </a:extLst>
          </p:cNvPr>
          <p:cNvPicPr>
            <a:picLocks noChangeAspect="1"/>
          </p:cNvPicPr>
          <p:nvPr/>
        </p:nvPicPr>
        <p:blipFill>
          <a:blip r:embed="rId4"/>
          <a:stretch>
            <a:fillRect/>
          </a:stretch>
        </p:blipFill>
        <p:spPr>
          <a:xfrm flipH="1">
            <a:off x="3270657" y="3460793"/>
            <a:ext cx="481626" cy="731583"/>
          </a:xfrm>
          <a:prstGeom prst="rect">
            <a:avLst/>
          </a:prstGeom>
        </p:spPr>
      </p:pic>
      <p:sp>
        <p:nvSpPr>
          <p:cNvPr id="511" name="ZoneTexte 510">
            <a:extLst>
              <a:ext uri="{FF2B5EF4-FFF2-40B4-BE49-F238E27FC236}">
                <a16:creationId xmlns:a16="http://schemas.microsoft.com/office/drawing/2014/main" id="{A2F4AEAF-54FF-4472-A440-5A168CDF7A42}"/>
              </a:ext>
            </a:extLst>
          </p:cNvPr>
          <p:cNvSpPr txBox="1"/>
          <p:nvPr/>
        </p:nvSpPr>
        <p:spPr>
          <a:xfrm>
            <a:off x="2241276" y="3681320"/>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512" name="ZoneTexte 511">
            <a:extLst>
              <a:ext uri="{FF2B5EF4-FFF2-40B4-BE49-F238E27FC236}">
                <a16:creationId xmlns:a16="http://schemas.microsoft.com/office/drawing/2014/main" id="{7B27D084-DC0E-4E26-8E4C-492A65F7DBDE}"/>
              </a:ext>
            </a:extLst>
          </p:cNvPr>
          <p:cNvSpPr txBox="1"/>
          <p:nvPr/>
        </p:nvSpPr>
        <p:spPr>
          <a:xfrm rot="10800000">
            <a:off x="3187280" y="3685903"/>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513" name="Bouée 6">
            <a:extLst>
              <a:ext uri="{FF2B5EF4-FFF2-40B4-BE49-F238E27FC236}">
                <a16:creationId xmlns:a16="http://schemas.microsoft.com/office/drawing/2014/main" id="{A7CB3AE7-120C-458A-8D8F-5734038AE176}"/>
              </a:ext>
            </a:extLst>
          </p:cNvPr>
          <p:cNvSpPr/>
          <p:nvPr/>
        </p:nvSpPr>
        <p:spPr>
          <a:xfrm>
            <a:off x="3759530" y="3095798"/>
            <a:ext cx="1440000" cy="1440000"/>
          </a:xfrm>
          <a:prstGeom prst="donut">
            <a:avLst>
              <a:gd name="adj" fmla="val 31126"/>
            </a:avLst>
          </a:prstGeom>
          <a:gradFill flip="none" rotWithShape="1">
            <a:gsLst>
              <a:gs pos="68000">
                <a:srgbClr val="7030A0"/>
              </a:gs>
              <a:gs pos="0">
                <a:srgbClr val="FFC1C1"/>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14" name="ZoneTexte 513">
            <a:extLst>
              <a:ext uri="{FF2B5EF4-FFF2-40B4-BE49-F238E27FC236}">
                <a16:creationId xmlns:a16="http://schemas.microsoft.com/office/drawing/2014/main" id="{ACE4E9BE-E2F6-45E5-B6B9-D28533C614D2}"/>
              </a:ext>
            </a:extLst>
          </p:cNvPr>
          <p:cNvSpPr txBox="1"/>
          <p:nvPr/>
        </p:nvSpPr>
        <p:spPr>
          <a:xfrm>
            <a:off x="4308616" y="3515481"/>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515" name="ZoneTexte 514">
            <a:extLst>
              <a:ext uri="{FF2B5EF4-FFF2-40B4-BE49-F238E27FC236}">
                <a16:creationId xmlns:a16="http://schemas.microsoft.com/office/drawing/2014/main" id="{62FB2E41-61B5-4F08-8F9B-3C6D4D414222}"/>
              </a:ext>
            </a:extLst>
          </p:cNvPr>
          <p:cNvSpPr txBox="1"/>
          <p:nvPr/>
        </p:nvSpPr>
        <p:spPr>
          <a:xfrm>
            <a:off x="3788632" y="3200101"/>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Hybrid + Gold</a:t>
            </a:r>
          </a:p>
          <a:p>
            <a:pPr algn="ctr"/>
            <a:r>
              <a:rPr lang="fr-FR" sz="900" dirty="0">
                <a:solidFill>
                  <a:schemeClr val="bg1"/>
                </a:solidFill>
                <a:latin typeface="Aharoni" panose="02010803020104030203" pitchFamily="2" charset="-79"/>
                <a:cs typeface="Aharoni" panose="02010803020104030203" pitchFamily="2" charset="-79"/>
              </a:rPr>
              <a:t>OA journals</a:t>
            </a:r>
          </a:p>
        </p:txBody>
      </p:sp>
      <p:sp>
        <p:nvSpPr>
          <p:cNvPr id="516" name="ZoneTexte 515">
            <a:extLst>
              <a:ext uri="{FF2B5EF4-FFF2-40B4-BE49-F238E27FC236}">
                <a16:creationId xmlns:a16="http://schemas.microsoft.com/office/drawing/2014/main" id="{9B12B84F-1609-4602-A194-908400DDB88C}"/>
              </a:ext>
            </a:extLst>
          </p:cNvPr>
          <p:cNvSpPr txBox="1"/>
          <p:nvPr/>
        </p:nvSpPr>
        <p:spPr>
          <a:xfrm>
            <a:off x="3875608" y="4095166"/>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517" name="Image 516">
            <a:extLst>
              <a:ext uri="{FF2B5EF4-FFF2-40B4-BE49-F238E27FC236}">
                <a16:creationId xmlns:a16="http://schemas.microsoft.com/office/drawing/2014/main" id="{21318719-B3A1-4812-9A5E-E666E1C0A366}"/>
              </a:ext>
            </a:extLst>
          </p:cNvPr>
          <p:cNvPicPr>
            <a:picLocks noChangeAspect="1"/>
          </p:cNvPicPr>
          <p:nvPr/>
        </p:nvPicPr>
        <p:blipFill>
          <a:blip r:embed="rId4"/>
          <a:stretch>
            <a:fillRect/>
          </a:stretch>
        </p:blipFill>
        <p:spPr>
          <a:xfrm>
            <a:off x="3762401" y="3461740"/>
            <a:ext cx="481626" cy="731583"/>
          </a:xfrm>
          <a:prstGeom prst="rect">
            <a:avLst/>
          </a:prstGeom>
        </p:spPr>
      </p:pic>
      <p:pic>
        <p:nvPicPr>
          <p:cNvPr id="518" name="Image 517">
            <a:extLst>
              <a:ext uri="{FF2B5EF4-FFF2-40B4-BE49-F238E27FC236}">
                <a16:creationId xmlns:a16="http://schemas.microsoft.com/office/drawing/2014/main" id="{1726EA76-522C-4525-BEC4-8C5D45643953}"/>
              </a:ext>
            </a:extLst>
          </p:cNvPr>
          <p:cNvPicPr>
            <a:picLocks noChangeAspect="1"/>
          </p:cNvPicPr>
          <p:nvPr/>
        </p:nvPicPr>
        <p:blipFill>
          <a:blip r:embed="rId4"/>
          <a:stretch>
            <a:fillRect/>
          </a:stretch>
        </p:blipFill>
        <p:spPr>
          <a:xfrm flipH="1">
            <a:off x="4710207" y="3470053"/>
            <a:ext cx="481626" cy="731583"/>
          </a:xfrm>
          <a:prstGeom prst="rect">
            <a:avLst/>
          </a:prstGeom>
        </p:spPr>
      </p:pic>
      <p:sp>
        <p:nvSpPr>
          <p:cNvPr id="519" name="ZoneTexte 518">
            <a:extLst>
              <a:ext uri="{FF2B5EF4-FFF2-40B4-BE49-F238E27FC236}">
                <a16:creationId xmlns:a16="http://schemas.microsoft.com/office/drawing/2014/main" id="{DEE5A539-EAEB-4F0F-84EB-C97BD1602A98}"/>
              </a:ext>
            </a:extLst>
          </p:cNvPr>
          <p:cNvSpPr txBox="1"/>
          <p:nvPr/>
        </p:nvSpPr>
        <p:spPr>
          <a:xfrm>
            <a:off x="3680826" y="3690580"/>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520" name="ZoneTexte 519">
            <a:extLst>
              <a:ext uri="{FF2B5EF4-FFF2-40B4-BE49-F238E27FC236}">
                <a16:creationId xmlns:a16="http://schemas.microsoft.com/office/drawing/2014/main" id="{2BFC7CBD-41D2-47DF-8AA5-252B54FEDF07}"/>
              </a:ext>
            </a:extLst>
          </p:cNvPr>
          <p:cNvSpPr txBox="1"/>
          <p:nvPr/>
        </p:nvSpPr>
        <p:spPr>
          <a:xfrm rot="10800000">
            <a:off x="4626830" y="3695163"/>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521" name="Bouée 6">
            <a:extLst>
              <a:ext uri="{FF2B5EF4-FFF2-40B4-BE49-F238E27FC236}">
                <a16:creationId xmlns:a16="http://schemas.microsoft.com/office/drawing/2014/main" id="{7A018768-D80F-4F93-81CC-F2369209B585}"/>
              </a:ext>
            </a:extLst>
          </p:cNvPr>
          <p:cNvSpPr/>
          <p:nvPr/>
        </p:nvSpPr>
        <p:spPr>
          <a:xfrm>
            <a:off x="5207016" y="3105490"/>
            <a:ext cx="1440000" cy="1440000"/>
          </a:xfrm>
          <a:prstGeom prst="donut">
            <a:avLst>
              <a:gd name="adj" fmla="val 31126"/>
            </a:avLst>
          </a:prstGeom>
          <a:gradFill flip="none" rotWithShape="1">
            <a:gsLst>
              <a:gs pos="68000">
                <a:srgbClr val="7030A0"/>
              </a:gs>
              <a:gs pos="0">
                <a:srgbClr val="FFC1C1"/>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22" name="ZoneTexte 521">
            <a:extLst>
              <a:ext uri="{FF2B5EF4-FFF2-40B4-BE49-F238E27FC236}">
                <a16:creationId xmlns:a16="http://schemas.microsoft.com/office/drawing/2014/main" id="{CA97F424-8030-4411-ADF9-4A550BA93A8D}"/>
              </a:ext>
            </a:extLst>
          </p:cNvPr>
          <p:cNvSpPr txBox="1"/>
          <p:nvPr/>
        </p:nvSpPr>
        <p:spPr>
          <a:xfrm>
            <a:off x="5756102" y="3525173"/>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523" name="ZoneTexte 522">
            <a:extLst>
              <a:ext uri="{FF2B5EF4-FFF2-40B4-BE49-F238E27FC236}">
                <a16:creationId xmlns:a16="http://schemas.microsoft.com/office/drawing/2014/main" id="{2A672C61-34B1-44EC-BC04-1E7EE6AD7006}"/>
              </a:ext>
            </a:extLst>
          </p:cNvPr>
          <p:cNvSpPr txBox="1"/>
          <p:nvPr/>
        </p:nvSpPr>
        <p:spPr>
          <a:xfrm>
            <a:off x="5236118" y="3209793"/>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Hybrid + Gold</a:t>
            </a:r>
          </a:p>
          <a:p>
            <a:pPr algn="ctr"/>
            <a:r>
              <a:rPr lang="fr-FR" sz="900" dirty="0">
                <a:solidFill>
                  <a:schemeClr val="bg1"/>
                </a:solidFill>
                <a:latin typeface="Aharoni" panose="02010803020104030203" pitchFamily="2" charset="-79"/>
                <a:cs typeface="Aharoni" panose="02010803020104030203" pitchFamily="2" charset="-79"/>
              </a:rPr>
              <a:t>OA journals</a:t>
            </a:r>
          </a:p>
        </p:txBody>
      </p:sp>
      <p:sp>
        <p:nvSpPr>
          <p:cNvPr id="574" name="ZoneTexte 573">
            <a:extLst>
              <a:ext uri="{FF2B5EF4-FFF2-40B4-BE49-F238E27FC236}">
                <a16:creationId xmlns:a16="http://schemas.microsoft.com/office/drawing/2014/main" id="{56416360-8B1C-434E-9F9A-049CD4158EC4}"/>
              </a:ext>
            </a:extLst>
          </p:cNvPr>
          <p:cNvSpPr txBox="1"/>
          <p:nvPr/>
        </p:nvSpPr>
        <p:spPr>
          <a:xfrm>
            <a:off x="5323094" y="4104858"/>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575" name="Image 574">
            <a:extLst>
              <a:ext uri="{FF2B5EF4-FFF2-40B4-BE49-F238E27FC236}">
                <a16:creationId xmlns:a16="http://schemas.microsoft.com/office/drawing/2014/main" id="{655D9CD3-9C9B-4EB5-A2CC-9C5EEF60DC72}"/>
              </a:ext>
            </a:extLst>
          </p:cNvPr>
          <p:cNvPicPr>
            <a:picLocks noChangeAspect="1"/>
          </p:cNvPicPr>
          <p:nvPr/>
        </p:nvPicPr>
        <p:blipFill>
          <a:blip r:embed="rId4"/>
          <a:stretch>
            <a:fillRect/>
          </a:stretch>
        </p:blipFill>
        <p:spPr>
          <a:xfrm>
            <a:off x="5209887" y="3471432"/>
            <a:ext cx="481626" cy="731583"/>
          </a:xfrm>
          <a:prstGeom prst="rect">
            <a:avLst/>
          </a:prstGeom>
        </p:spPr>
      </p:pic>
      <p:pic>
        <p:nvPicPr>
          <p:cNvPr id="671" name="Image 670">
            <a:extLst>
              <a:ext uri="{FF2B5EF4-FFF2-40B4-BE49-F238E27FC236}">
                <a16:creationId xmlns:a16="http://schemas.microsoft.com/office/drawing/2014/main" id="{A394271E-3872-46EB-9CF7-9BE9A6905F58}"/>
              </a:ext>
            </a:extLst>
          </p:cNvPr>
          <p:cNvPicPr>
            <a:picLocks noChangeAspect="1"/>
          </p:cNvPicPr>
          <p:nvPr/>
        </p:nvPicPr>
        <p:blipFill>
          <a:blip r:embed="rId4"/>
          <a:stretch>
            <a:fillRect/>
          </a:stretch>
        </p:blipFill>
        <p:spPr>
          <a:xfrm flipH="1">
            <a:off x="6157693" y="3479745"/>
            <a:ext cx="481626" cy="731583"/>
          </a:xfrm>
          <a:prstGeom prst="rect">
            <a:avLst/>
          </a:prstGeom>
        </p:spPr>
      </p:pic>
      <p:sp>
        <p:nvSpPr>
          <p:cNvPr id="672" name="ZoneTexte 671">
            <a:extLst>
              <a:ext uri="{FF2B5EF4-FFF2-40B4-BE49-F238E27FC236}">
                <a16:creationId xmlns:a16="http://schemas.microsoft.com/office/drawing/2014/main" id="{9F23C63A-333D-4229-B35E-C932D29DF233}"/>
              </a:ext>
            </a:extLst>
          </p:cNvPr>
          <p:cNvSpPr txBox="1"/>
          <p:nvPr/>
        </p:nvSpPr>
        <p:spPr>
          <a:xfrm>
            <a:off x="5128312" y="3700272"/>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673" name="ZoneTexte 672">
            <a:extLst>
              <a:ext uri="{FF2B5EF4-FFF2-40B4-BE49-F238E27FC236}">
                <a16:creationId xmlns:a16="http://schemas.microsoft.com/office/drawing/2014/main" id="{3A4E00C3-465E-4395-8358-4F2DD3421836}"/>
              </a:ext>
            </a:extLst>
          </p:cNvPr>
          <p:cNvSpPr txBox="1"/>
          <p:nvPr/>
        </p:nvSpPr>
        <p:spPr>
          <a:xfrm rot="10800000">
            <a:off x="6074316" y="3704855"/>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674" name="Bouée 6">
            <a:extLst>
              <a:ext uri="{FF2B5EF4-FFF2-40B4-BE49-F238E27FC236}">
                <a16:creationId xmlns:a16="http://schemas.microsoft.com/office/drawing/2014/main" id="{31523CF3-40EE-4C2E-B999-5804C2158F7A}"/>
              </a:ext>
            </a:extLst>
          </p:cNvPr>
          <p:cNvSpPr/>
          <p:nvPr/>
        </p:nvSpPr>
        <p:spPr>
          <a:xfrm>
            <a:off x="7962451" y="198303"/>
            <a:ext cx="1440000" cy="1440000"/>
          </a:xfrm>
          <a:prstGeom prst="donut">
            <a:avLst>
              <a:gd name="adj" fmla="val 31126"/>
            </a:avLst>
          </a:prstGeom>
          <a:gradFill flip="none" rotWithShape="1">
            <a:gsLst>
              <a:gs pos="68000">
                <a:srgbClr val="7030A0"/>
              </a:gs>
              <a:gs pos="0">
                <a:srgbClr val="FFC1C1"/>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75" name="ZoneTexte 674">
            <a:extLst>
              <a:ext uri="{FF2B5EF4-FFF2-40B4-BE49-F238E27FC236}">
                <a16:creationId xmlns:a16="http://schemas.microsoft.com/office/drawing/2014/main" id="{18B3CCDC-E70E-4B09-B25B-53F2D54A9D9D}"/>
              </a:ext>
            </a:extLst>
          </p:cNvPr>
          <p:cNvSpPr txBox="1"/>
          <p:nvPr/>
        </p:nvSpPr>
        <p:spPr>
          <a:xfrm>
            <a:off x="8511537" y="617986"/>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676" name="ZoneTexte 675">
            <a:extLst>
              <a:ext uri="{FF2B5EF4-FFF2-40B4-BE49-F238E27FC236}">
                <a16:creationId xmlns:a16="http://schemas.microsoft.com/office/drawing/2014/main" id="{6C505341-A036-46E4-B303-A3C3CB4E85A6}"/>
              </a:ext>
            </a:extLst>
          </p:cNvPr>
          <p:cNvSpPr txBox="1"/>
          <p:nvPr/>
        </p:nvSpPr>
        <p:spPr>
          <a:xfrm>
            <a:off x="7991553" y="302606"/>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Hybrid + Gold</a:t>
            </a:r>
          </a:p>
          <a:p>
            <a:pPr algn="ctr"/>
            <a:r>
              <a:rPr lang="fr-FR" sz="900" dirty="0">
                <a:solidFill>
                  <a:schemeClr val="bg1"/>
                </a:solidFill>
                <a:latin typeface="Aharoni" panose="02010803020104030203" pitchFamily="2" charset="-79"/>
                <a:cs typeface="Aharoni" panose="02010803020104030203" pitchFamily="2" charset="-79"/>
              </a:rPr>
              <a:t>OA journals</a:t>
            </a:r>
          </a:p>
        </p:txBody>
      </p:sp>
      <p:sp>
        <p:nvSpPr>
          <p:cNvPr id="677" name="ZoneTexte 676">
            <a:extLst>
              <a:ext uri="{FF2B5EF4-FFF2-40B4-BE49-F238E27FC236}">
                <a16:creationId xmlns:a16="http://schemas.microsoft.com/office/drawing/2014/main" id="{F2614D4D-44BF-4527-9A18-D9CDF1909197}"/>
              </a:ext>
            </a:extLst>
          </p:cNvPr>
          <p:cNvSpPr txBox="1"/>
          <p:nvPr/>
        </p:nvSpPr>
        <p:spPr>
          <a:xfrm>
            <a:off x="8078529" y="1197671"/>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678" name="Image 677">
            <a:extLst>
              <a:ext uri="{FF2B5EF4-FFF2-40B4-BE49-F238E27FC236}">
                <a16:creationId xmlns:a16="http://schemas.microsoft.com/office/drawing/2014/main" id="{4EC96559-9407-417D-8E49-62861CBA2426}"/>
              </a:ext>
            </a:extLst>
          </p:cNvPr>
          <p:cNvPicPr>
            <a:picLocks noChangeAspect="1"/>
          </p:cNvPicPr>
          <p:nvPr/>
        </p:nvPicPr>
        <p:blipFill>
          <a:blip r:embed="rId4"/>
          <a:stretch>
            <a:fillRect/>
          </a:stretch>
        </p:blipFill>
        <p:spPr>
          <a:xfrm>
            <a:off x="7965322" y="564245"/>
            <a:ext cx="481626" cy="731583"/>
          </a:xfrm>
          <a:prstGeom prst="rect">
            <a:avLst/>
          </a:prstGeom>
        </p:spPr>
      </p:pic>
      <p:pic>
        <p:nvPicPr>
          <p:cNvPr id="679" name="Image 678">
            <a:extLst>
              <a:ext uri="{FF2B5EF4-FFF2-40B4-BE49-F238E27FC236}">
                <a16:creationId xmlns:a16="http://schemas.microsoft.com/office/drawing/2014/main" id="{CC5402B4-05F1-4BE8-B1F2-63D2835C36DC}"/>
              </a:ext>
            </a:extLst>
          </p:cNvPr>
          <p:cNvPicPr>
            <a:picLocks noChangeAspect="1"/>
          </p:cNvPicPr>
          <p:nvPr/>
        </p:nvPicPr>
        <p:blipFill>
          <a:blip r:embed="rId4"/>
          <a:stretch>
            <a:fillRect/>
          </a:stretch>
        </p:blipFill>
        <p:spPr>
          <a:xfrm flipH="1">
            <a:off x="8913128" y="572558"/>
            <a:ext cx="481626" cy="731583"/>
          </a:xfrm>
          <a:prstGeom prst="rect">
            <a:avLst/>
          </a:prstGeom>
        </p:spPr>
      </p:pic>
      <p:sp>
        <p:nvSpPr>
          <p:cNvPr id="680" name="ZoneTexte 679">
            <a:extLst>
              <a:ext uri="{FF2B5EF4-FFF2-40B4-BE49-F238E27FC236}">
                <a16:creationId xmlns:a16="http://schemas.microsoft.com/office/drawing/2014/main" id="{69B1790D-908D-4938-90FE-F5BE7F664535}"/>
              </a:ext>
            </a:extLst>
          </p:cNvPr>
          <p:cNvSpPr txBox="1"/>
          <p:nvPr/>
        </p:nvSpPr>
        <p:spPr>
          <a:xfrm>
            <a:off x="7944742" y="796000"/>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681" name="ZoneTexte 680">
            <a:extLst>
              <a:ext uri="{FF2B5EF4-FFF2-40B4-BE49-F238E27FC236}">
                <a16:creationId xmlns:a16="http://schemas.microsoft.com/office/drawing/2014/main" id="{B18611FC-D65E-4E98-B760-1F040D789F45}"/>
              </a:ext>
            </a:extLst>
          </p:cNvPr>
          <p:cNvSpPr txBox="1"/>
          <p:nvPr/>
        </p:nvSpPr>
        <p:spPr>
          <a:xfrm rot="10800000">
            <a:off x="8880127" y="779803"/>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682" name="Bouée 6">
            <a:extLst>
              <a:ext uri="{FF2B5EF4-FFF2-40B4-BE49-F238E27FC236}">
                <a16:creationId xmlns:a16="http://schemas.microsoft.com/office/drawing/2014/main" id="{19A2FAFE-2226-4222-BA27-3BA3514FA3A1}"/>
              </a:ext>
            </a:extLst>
          </p:cNvPr>
          <p:cNvSpPr/>
          <p:nvPr/>
        </p:nvSpPr>
        <p:spPr>
          <a:xfrm>
            <a:off x="9401115" y="214603"/>
            <a:ext cx="1440000" cy="1440000"/>
          </a:xfrm>
          <a:prstGeom prst="donut">
            <a:avLst>
              <a:gd name="adj" fmla="val 31126"/>
            </a:avLst>
          </a:prstGeom>
          <a:gradFill flip="none" rotWithShape="1">
            <a:gsLst>
              <a:gs pos="68000">
                <a:srgbClr val="7030A0"/>
              </a:gs>
              <a:gs pos="0">
                <a:srgbClr val="FFC1C1"/>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83" name="ZoneTexte 682">
            <a:extLst>
              <a:ext uri="{FF2B5EF4-FFF2-40B4-BE49-F238E27FC236}">
                <a16:creationId xmlns:a16="http://schemas.microsoft.com/office/drawing/2014/main" id="{9AF38524-4B85-47C1-8891-AB1AA7152B18}"/>
              </a:ext>
            </a:extLst>
          </p:cNvPr>
          <p:cNvSpPr txBox="1"/>
          <p:nvPr/>
        </p:nvSpPr>
        <p:spPr>
          <a:xfrm>
            <a:off x="9950201" y="634286"/>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684" name="ZoneTexte 683">
            <a:extLst>
              <a:ext uri="{FF2B5EF4-FFF2-40B4-BE49-F238E27FC236}">
                <a16:creationId xmlns:a16="http://schemas.microsoft.com/office/drawing/2014/main" id="{73B7A58B-6CEB-424C-BA03-E724F54D9A76}"/>
              </a:ext>
            </a:extLst>
          </p:cNvPr>
          <p:cNvSpPr txBox="1"/>
          <p:nvPr/>
        </p:nvSpPr>
        <p:spPr>
          <a:xfrm>
            <a:off x="9430217" y="318906"/>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Hybrid + Gold</a:t>
            </a:r>
          </a:p>
          <a:p>
            <a:pPr algn="ctr"/>
            <a:r>
              <a:rPr lang="fr-FR" sz="900" dirty="0">
                <a:solidFill>
                  <a:schemeClr val="bg1"/>
                </a:solidFill>
                <a:latin typeface="Aharoni" panose="02010803020104030203" pitchFamily="2" charset="-79"/>
                <a:cs typeface="Aharoni" panose="02010803020104030203" pitchFamily="2" charset="-79"/>
              </a:rPr>
              <a:t>OA journals</a:t>
            </a:r>
          </a:p>
        </p:txBody>
      </p:sp>
      <p:sp>
        <p:nvSpPr>
          <p:cNvPr id="685" name="ZoneTexte 684">
            <a:extLst>
              <a:ext uri="{FF2B5EF4-FFF2-40B4-BE49-F238E27FC236}">
                <a16:creationId xmlns:a16="http://schemas.microsoft.com/office/drawing/2014/main" id="{F6DAFA1D-0265-46CF-9231-089FE71C3E71}"/>
              </a:ext>
            </a:extLst>
          </p:cNvPr>
          <p:cNvSpPr txBox="1"/>
          <p:nvPr/>
        </p:nvSpPr>
        <p:spPr>
          <a:xfrm>
            <a:off x="9517193" y="1213971"/>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686" name="Image 685">
            <a:extLst>
              <a:ext uri="{FF2B5EF4-FFF2-40B4-BE49-F238E27FC236}">
                <a16:creationId xmlns:a16="http://schemas.microsoft.com/office/drawing/2014/main" id="{6CF127A2-1043-4620-AD84-309A87F65116}"/>
              </a:ext>
            </a:extLst>
          </p:cNvPr>
          <p:cNvPicPr>
            <a:picLocks noChangeAspect="1"/>
          </p:cNvPicPr>
          <p:nvPr/>
        </p:nvPicPr>
        <p:blipFill>
          <a:blip r:embed="rId4"/>
          <a:stretch>
            <a:fillRect/>
          </a:stretch>
        </p:blipFill>
        <p:spPr>
          <a:xfrm>
            <a:off x="9403986" y="580545"/>
            <a:ext cx="481626" cy="731583"/>
          </a:xfrm>
          <a:prstGeom prst="rect">
            <a:avLst/>
          </a:prstGeom>
        </p:spPr>
      </p:pic>
      <p:pic>
        <p:nvPicPr>
          <p:cNvPr id="687" name="Image 686">
            <a:extLst>
              <a:ext uri="{FF2B5EF4-FFF2-40B4-BE49-F238E27FC236}">
                <a16:creationId xmlns:a16="http://schemas.microsoft.com/office/drawing/2014/main" id="{E0459CA9-5628-421A-8190-787BF47B50B2}"/>
              </a:ext>
            </a:extLst>
          </p:cNvPr>
          <p:cNvPicPr>
            <a:picLocks noChangeAspect="1"/>
          </p:cNvPicPr>
          <p:nvPr/>
        </p:nvPicPr>
        <p:blipFill>
          <a:blip r:embed="rId4"/>
          <a:stretch>
            <a:fillRect/>
          </a:stretch>
        </p:blipFill>
        <p:spPr>
          <a:xfrm flipH="1">
            <a:off x="10351792" y="588858"/>
            <a:ext cx="481626" cy="731583"/>
          </a:xfrm>
          <a:prstGeom prst="rect">
            <a:avLst/>
          </a:prstGeom>
        </p:spPr>
      </p:pic>
      <p:sp>
        <p:nvSpPr>
          <p:cNvPr id="688" name="ZoneTexte 687">
            <a:extLst>
              <a:ext uri="{FF2B5EF4-FFF2-40B4-BE49-F238E27FC236}">
                <a16:creationId xmlns:a16="http://schemas.microsoft.com/office/drawing/2014/main" id="{BD1F20A7-4AB6-44BB-9015-FA2317BAC001}"/>
              </a:ext>
            </a:extLst>
          </p:cNvPr>
          <p:cNvSpPr txBox="1"/>
          <p:nvPr/>
        </p:nvSpPr>
        <p:spPr>
          <a:xfrm>
            <a:off x="9383406" y="812300"/>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689" name="ZoneTexte 688">
            <a:extLst>
              <a:ext uri="{FF2B5EF4-FFF2-40B4-BE49-F238E27FC236}">
                <a16:creationId xmlns:a16="http://schemas.microsoft.com/office/drawing/2014/main" id="{DCBA24FC-5EF9-48B3-86A8-8F1F72E55FF7}"/>
              </a:ext>
            </a:extLst>
          </p:cNvPr>
          <p:cNvSpPr txBox="1"/>
          <p:nvPr/>
        </p:nvSpPr>
        <p:spPr>
          <a:xfrm rot="10800000">
            <a:off x="10318791" y="796103"/>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690" name="Bouée 6">
            <a:extLst>
              <a:ext uri="{FF2B5EF4-FFF2-40B4-BE49-F238E27FC236}">
                <a16:creationId xmlns:a16="http://schemas.microsoft.com/office/drawing/2014/main" id="{03B8B998-F8CE-4EB8-8611-034F9B603C92}"/>
              </a:ext>
            </a:extLst>
          </p:cNvPr>
          <p:cNvSpPr/>
          <p:nvPr/>
        </p:nvSpPr>
        <p:spPr>
          <a:xfrm>
            <a:off x="7946523" y="1655256"/>
            <a:ext cx="1440000" cy="1440000"/>
          </a:xfrm>
          <a:prstGeom prst="donut">
            <a:avLst>
              <a:gd name="adj" fmla="val 31126"/>
            </a:avLst>
          </a:prstGeom>
          <a:gradFill flip="none" rotWithShape="1">
            <a:gsLst>
              <a:gs pos="68000">
                <a:srgbClr val="7030A0"/>
              </a:gs>
              <a:gs pos="0">
                <a:srgbClr val="FFC1C1"/>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91" name="ZoneTexte 690">
            <a:extLst>
              <a:ext uri="{FF2B5EF4-FFF2-40B4-BE49-F238E27FC236}">
                <a16:creationId xmlns:a16="http://schemas.microsoft.com/office/drawing/2014/main" id="{3A3AAB2F-C7A4-45EE-93F2-27CE5D6A3039}"/>
              </a:ext>
            </a:extLst>
          </p:cNvPr>
          <p:cNvSpPr txBox="1"/>
          <p:nvPr/>
        </p:nvSpPr>
        <p:spPr>
          <a:xfrm>
            <a:off x="8495609" y="2074939"/>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692" name="ZoneTexte 691">
            <a:extLst>
              <a:ext uri="{FF2B5EF4-FFF2-40B4-BE49-F238E27FC236}">
                <a16:creationId xmlns:a16="http://schemas.microsoft.com/office/drawing/2014/main" id="{3A8A6764-5117-4330-B3A4-25CC32C037EA}"/>
              </a:ext>
            </a:extLst>
          </p:cNvPr>
          <p:cNvSpPr txBox="1"/>
          <p:nvPr/>
        </p:nvSpPr>
        <p:spPr>
          <a:xfrm>
            <a:off x="7975625" y="1759559"/>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Hybrid + Gold</a:t>
            </a:r>
          </a:p>
          <a:p>
            <a:pPr algn="ctr"/>
            <a:r>
              <a:rPr lang="fr-FR" sz="900" dirty="0">
                <a:solidFill>
                  <a:schemeClr val="bg1"/>
                </a:solidFill>
                <a:latin typeface="Aharoni" panose="02010803020104030203" pitchFamily="2" charset="-79"/>
                <a:cs typeface="Aharoni" panose="02010803020104030203" pitchFamily="2" charset="-79"/>
              </a:rPr>
              <a:t>OA journals</a:t>
            </a:r>
          </a:p>
        </p:txBody>
      </p:sp>
      <p:sp>
        <p:nvSpPr>
          <p:cNvPr id="693" name="ZoneTexte 692">
            <a:extLst>
              <a:ext uri="{FF2B5EF4-FFF2-40B4-BE49-F238E27FC236}">
                <a16:creationId xmlns:a16="http://schemas.microsoft.com/office/drawing/2014/main" id="{55C81FBC-4BE2-46CB-92F5-DEC247EB4F70}"/>
              </a:ext>
            </a:extLst>
          </p:cNvPr>
          <p:cNvSpPr txBox="1"/>
          <p:nvPr/>
        </p:nvSpPr>
        <p:spPr>
          <a:xfrm>
            <a:off x="8062601" y="2654624"/>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694" name="Image 693">
            <a:extLst>
              <a:ext uri="{FF2B5EF4-FFF2-40B4-BE49-F238E27FC236}">
                <a16:creationId xmlns:a16="http://schemas.microsoft.com/office/drawing/2014/main" id="{82B58B19-335C-48FB-95C4-E4EA012BA4CD}"/>
              </a:ext>
            </a:extLst>
          </p:cNvPr>
          <p:cNvPicPr>
            <a:picLocks noChangeAspect="1"/>
          </p:cNvPicPr>
          <p:nvPr/>
        </p:nvPicPr>
        <p:blipFill>
          <a:blip r:embed="rId4"/>
          <a:stretch>
            <a:fillRect/>
          </a:stretch>
        </p:blipFill>
        <p:spPr>
          <a:xfrm>
            <a:off x="7949394" y="2021198"/>
            <a:ext cx="481626" cy="731583"/>
          </a:xfrm>
          <a:prstGeom prst="rect">
            <a:avLst/>
          </a:prstGeom>
        </p:spPr>
      </p:pic>
      <p:pic>
        <p:nvPicPr>
          <p:cNvPr id="695" name="Image 694">
            <a:extLst>
              <a:ext uri="{FF2B5EF4-FFF2-40B4-BE49-F238E27FC236}">
                <a16:creationId xmlns:a16="http://schemas.microsoft.com/office/drawing/2014/main" id="{4216BDA7-56E2-4DA7-BF35-D32DE529F32B}"/>
              </a:ext>
            </a:extLst>
          </p:cNvPr>
          <p:cNvPicPr>
            <a:picLocks noChangeAspect="1"/>
          </p:cNvPicPr>
          <p:nvPr/>
        </p:nvPicPr>
        <p:blipFill>
          <a:blip r:embed="rId4"/>
          <a:stretch>
            <a:fillRect/>
          </a:stretch>
        </p:blipFill>
        <p:spPr>
          <a:xfrm flipH="1">
            <a:off x="8897200" y="2029511"/>
            <a:ext cx="481626" cy="731583"/>
          </a:xfrm>
          <a:prstGeom prst="rect">
            <a:avLst/>
          </a:prstGeom>
        </p:spPr>
      </p:pic>
      <p:sp>
        <p:nvSpPr>
          <p:cNvPr id="696" name="ZoneTexte 695">
            <a:extLst>
              <a:ext uri="{FF2B5EF4-FFF2-40B4-BE49-F238E27FC236}">
                <a16:creationId xmlns:a16="http://schemas.microsoft.com/office/drawing/2014/main" id="{397E11DC-4B64-44F0-BDC0-D5EBDF951EF3}"/>
              </a:ext>
            </a:extLst>
          </p:cNvPr>
          <p:cNvSpPr txBox="1"/>
          <p:nvPr/>
        </p:nvSpPr>
        <p:spPr>
          <a:xfrm>
            <a:off x="7867819" y="2250038"/>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697" name="ZoneTexte 696">
            <a:extLst>
              <a:ext uri="{FF2B5EF4-FFF2-40B4-BE49-F238E27FC236}">
                <a16:creationId xmlns:a16="http://schemas.microsoft.com/office/drawing/2014/main" id="{38F9FCBA-1F3F-4DBE-8BED-EA9EA726F1D9}"/>
              </a:ext>
            </a:extLst>
          </p:cNvPr>
          <p:cNvSpPr txBox="1"/>
          <p:nvPr/>
        </p:nvSpPr>
        <p:spPr>
          <a:xfrm rot="10800000">
            <a:off x="8813823" y="2254621"/>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698" name="Bouée 6">
            <a:extLst>
              <a:ext uri="{FF2B5EF4-FFF2-40B4-BE49-F238E27FC236}">
                <a16:creationId xmlns:a16="http://schemas.microsoft.com/office/drawing/2014/main" id="{9A196AD5-2780-4191-83F9-B4485C646207}"/>
              </a:ext>
            </a:extLst>
          </p:cNvPr>
          <p:cNvSpPr/>
          <p:nvPr/>
        </p:nvSpPr>
        <p:spPr>
          <a:xfrm>
            <a:off x="9394457" y="1662062"/>
            <a:ext cx="1440000" cy="1440000"/>
          </a:xfrm>
          <a:prstGeom prst="donut">
            <a:avLst>
              <a:gd name="adj" fmla="val 31126"/>
            </a:avLst>
          </a:prstGeom>
          <a:gradFill flip="none" rotWithShape="1">
            <a:gsLst>
              <a:gs pos="68000">
                <a:srgbClr val="7030A0"/>
              </a:gs>
              <a:gs pos="0">
                <a:srgbClr val="FFC1C1"/>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99" name="ZoneTexte 698">
            <a:extLst>
              <a:ext uri="{FF2B5EF4-FFF2-40B4-BE49-F238E27FC236}">
                <a16:creationId xmlns:a16="http://schemas.microsoft.com/office/drawing/2014/main" id="{3008769E-CBDF-4BED-9DA5-790C52C04A49}"/>
              </a:ext>
            </a:extLst>
          </p:cNvPr>
          <p:cNvSpPr txBox="1"/>
          <p:nvPr/>
        </p:nvSpPr>
        <p:spPr>
          <a:xfrm>
            <a:off x="9943543" y="2081745"/>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700" name="ZoneTexte 699">
            <a:extLst>
              <a:ext uri="{FF2B5EF4-FFF2-40B4-BE49-F238E27FC236}">
                <a16:creationId xmlns:a16="http://schemas.microsoft.com/office/drawing/2014/main" id="{1DC55B4D-7661-4E76-BD6F-E31C43661111}"/>
              </a:ext>
            </a:extLst>
          </p:cNvPr>
          <p:cNvSpPr txBox="1"/>
          <p:nvPr/>
        </p:nvSpPr>
        <p:spPr>
          <a:xfrm>
            <a:off x="9423559" y="1766365"/>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Hybrid + Gold</a:t>
            </a:r>
          </a:p>
          <a:p>
            <a:pPr algn="ctr"/>
            <a:r>
              <a:rPr lang="fr-FR" sz="900" dirty="0">
                <a:solidFill>
                  <a:schemeClr val="bg1"/>
                </a:solidFill>
                <a:latin typeface="Aharoni" panose="02010803020104030203" pitchFamily="2" charset="-79"/>
                <a:cs typeface="Aharoni" panose="02010803020104030203" pitchFamily="2" charset="-79"/>
              </a:rPr>
              <a:t>OA journals</a:t>
            </a:r>
          </a:p>
        </p:txBody>
      </p:sp>
      <p:sp>
        <p:nvSpPr>
          <p:cNvPr id="701" name="ZoneTexte 700">
            <a:extLst>
              <a:ext uri="{FF2B5EF4-FFF2-40B4-BE49-F238E27FC236}">
                <a16:creationId xmlns:a16="http://schemas.microsoft.com/office/drawing/2014/main" id="{3B002066-F6A3-4CB0-8A43-97D28E02CD71}"/>
              </a:ext>
            </a:extLst>
          </p:cNvPr>
          <p:cNvSpPr txBox="1"/>
          <p:nvPr/>
        </p:nvSpPr>
        <p:spPr>
          <a:xfrm>
            <a:off x="9510535" y="2661430"/>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702" name="Image 701">
            <a:extLst>
              <a:ext uri="{FF2B5EF4-FFF2-40B4-BE49-F238E27FC236}">
                <a16:creationId xmlns:a16="http://schemas.microsoft.com/office/drawing/2014/main" id="{EC1E311D-0BB2-4C99-8A85-080A812F3D1E}"/>
              </a:ext>
            </a:extLst>
          </p:cNvPr>
          <p:cNvPicPr>
            <a:picLocks noChangeAspect="1"/>
          </p:cNvPicPr>
          <p:nvPr/>
        </p:nvPicPr>
        <p:blipFill>
          <a:blip r:embed="rId4"/>
          <a:stretch>
            <a:fillRect/>
          </a:stretch>
        </p:blipFill>
        <p:spPr>
          <a:xfrm>
            <a:off x="9397328" y="2028004"/>
            <a:ext cx="481626" cy="731583"/>
          </a:xfrm>
          <a:prstGeom prst="rect">
            <a:avLst/>
          </a:prstGeom>
        </p:spPr>
      </p:pic>
      <p:pic>
        <p:nvPicPr>
          <p:cNvPr id="703" name="Image 702">
            <a:extLst>
              <a:ext uri="{FF2B5EF4-FFF2-40B4-BE49-F238E27FC236}">
                <a16:creationId xmlns:a16="http://schemas.microsoft.com/office/drawing/2014/main" id="{75F8B441-830B-4ECF-BD00-8DB7C3BE72B8}"/>
              </a:ext>
            </a:extLst>
          </p:cNvPr>
          <p:cNvPicPr>
            <a:picLocks noChangeAspect="1"/>
          </p:cNvPicPr>
          <p:nvPr/>
        </p:nvPicPr>
        <p:blipFill>
          <a:blip r:embed="rId4"/>
          <a:stretch>
            <a:fillRect/>
          </a:stretch>
        </p:blipFill>
        <p:spPr>
          <a:xfrm flipH="1">
            <a:off x="10345134" y="2036317"/>
            <a:ext cx="481626" cy="731583"/>
          </a:xfrm>
          <a:prstGeom prst="rect">
            <a:avLst/>
          </a:prstGeom>
        </p:spPr>
      </p:pic>
      <p:sp>
        <p:nvSpPr>
          <p:cNvPr id="704" name="ZoneTexte 703">
            <a:extLst>
              <a:ext uri="{FF2B5EF4-FFF2-40B4-BE49-F238E27FC236}">
                <a16:creationId xmlns:a16="http://schemas.microsoft.com/office/drawing/2014/main" id="{BA200D73-E182-4701-9CBF-2C72CD48B400}"/>
              </a:ext>
            </a:extLst>
          </p:cNvPr>
          <p:cNvSpPr txBox="1"/>
          <p:nvPr/>
        </p:nvSpPr>
        <p:spPr>
          <a:xfrm>
            <a:off x="9315753" y="2256844"/>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705" name="ZoneTexte 704">
            <a:extLst>
              <a:ext uri="{FF2B5EF4-FFF2-40B4-BE49-F238E27FC236}">
                <a16:creationId xmlns:a16="http://schemas.microsoft.com/office/drawing/2014/main" id="{E28EF3F9-8954-485A-A0B2-C03FB60C5AFB}"/>
              </a:ext>
            </a:extLst>
          </p:cNvPr>
          <p:cNvSpPr txBox="1"/>
          <p:nvPr/>
        </p:nvSpPr>
        <p:spPr>
          <a:xfrm rot="10800000">
            <a:off x="10261757" y="2261427"/>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706" name="Bouée 6">
            <a:extLst>
              <a:ext uri="{FF2B5EF4-FFF2-40B4-BE49-F238E27FC236}">
                <a16:creationId xmlns:a16="http://schemas.microsoft.com/office/drawing/2014/main" id="{AD4BECC9-4606-4549-AABA-539FEC03E99F}"/>
              </a:ext>
            </a:extLst>
          </p:cNvPr>
          <p:cNvSpPr/>
          <p:nvPr/>
        </p:nvSpPr>
        <p:spPr>
          <a:xfrm>
            <a:off x="10834007" y="1671322"/>
            <a:ext cx="1440000" cy="1440000"/>
          </a:xfrm>
          <a:prstGeom prst="donut">
            <a:avLst>
              <a:gd name="adj" fmla="val 31126"/>
            </a:avLst>
          </a:prstGeom>
          <a:gradFill flip="none" rotWithShape="1">
            <a:gsLst>
              <a:gs pos="68000">
                <a:srgbClr val="7030A0"/>
              </a:gs>
              <a:gs pos="0">
                <a:srgbClr val="FFC1C1"/>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07" name="ZoneTexte 706">
            <a:extLst>
              <a:ext uri="{FF2B5EF4-FFF2-40B4-BE49-F238E27FC236}">
                <a16:creationId xmlns:a16="http://schemas.microsoft.com/office/drawing/2014/main" id="{97E1B964-848A-47D4-8B2D-6E00736424EF}"/>
              </a:ext>
            </a:extLst>
          </p:cNvPr>
          <p:cNvSpPr txBox="1"/>
          <p:nvPr/>
        </p:nvSpPr>
        <p:spPr>
          <a:xfrm>
            <a:off x="11383093" y="2091005"/>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708" name="ZoneTexte 707">
            <a:extLst>
              <a:ext uri="{FF2B5EF4-FFF2-40B4-BE49-F238E27FC236}">
                <a16:creationId xmlns:a16="http://schemas.microsoft.com/office/drawing/2014/main" id="{EDC883AB-8C60-4906-B3DC-A219770FD73E}"/>
              </a:ext>
            </a:extLst>
          </p:cNvPr>
          <p:cNvSpPr txBox="1"/>
          <p:nvPr/>
        </p:nvSpPr>
        <p:spPr>
          <a:xfrm>
            <a:off x="10863109" y="1775625"/>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Hybrid + Gold</a:t>
            </a:r>
          </a:p>
          <a:p>
            <a:pPr algn="ctr"/>
            <a:r>
              <a:rPr lang="fr-FR" sz="900" dirty="0">
                <a:solidFill>
                  <a:schemeClr val="bg1"/>
                </a:solidFill>
                <a:latin typeface="Aharoni" panose="02010803020104030203" pitchFamily="2" charset="-79"/>
                <a:cs typeface="Aharoni" panose="02010803020104030203" pitchFamily="2" charset="-79"/>
              </a:rPr>
              <a:t>OA journals</a:t>
            </a:r>
          </a:p>
        </p:txBody>
      </p:sp>
      <p:sp>
        <p:nvSpPr>
          <p:cNvPr id="709" name="ZoneTexte 708">
            <a:extLst>
              <a:ext uri="{FF2B5EF4-FFF2-40B4-BE49-F238E27FC236}">
                <a16:creationId xmlns:a16="http://schemas.microsoft.com/office/drawing/2014/main" id="{8C2EA41E-A3A7-4440-8F59-98CB6B166272}"/>
              </a:ext>
            </a:extLst>
          </p:cNvPr>
          <p:cNvSpPr txBox="1"/>
          <p:nvPr/>
        </p:nvSpPr>
        <p:spPr>
          <a:xfrm>
            <a:off x="10950085" y="2670690"/>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710" name="Image 709">
            <a:extLst>
              <a:ext uri="{FF2B5EF4-FFF2-40B4-BE49-F238E27FC236}">
                <a16:creationId xmlns:a16="http://schemas.microsoft.com/office/drawing/2014/main" id="{F9257594-7F68-4236-A909-C9B1D69C9DA4}"/>
              </a:ext>
            </a:extLst>
          </p:cNvPr>
          <p:cNvPicPr>
            <a:picLocks noChangeAspect="1"/>
          </p:cNvPicPr>
          <p:nvPr/>
        </p:nvPicPr>
        <p:blipFill>
          <a:blip r:embed="rId4"/>
          <a:stretch>
            <a:fillRect/>
          </a:stretch>
        </p:blipFill>
        <p:spPr>
          <a:xfrm>
            <a:off x="10836878" y="2037264"/>
            <a:ext cx="481626" cy="731583"/>
          </a:xfrm>
          <a:prstGeom prst="rect">
            <a:avLst/>
          </a:prstGeom>
        </p:spPr>
      </p:pic>
      <p:pic>
        <p:nvPicPr>
          <p:cNvPr id="711" name="Image 710">
            <a:extLst>
              <a:ext uri="{FF2B5EF4-FFF2-40B4-BE49-F238E27FC236}">
                <a16:creationId xmlns:a16="http://schemas.microsoft.com/office/drawing/2014/main" id="{229947BF-5928-4D42-A41D-7EF3C985F362}"/>
              </a:ext>
            </a:extLst>
          </p:cNvPr>
          <p:cNvPicPr>
            <a:picLocks noChangeAspect="1"/>
          </p:cNvPicPr>
          <p:nvPr/>
        </p:nvPicPr>
        <p:blipFill>
          <a:blip r:embed="rId4"/>
          <a:stretch>
            <a:fillRect/>
          </a:stretch>
        </p:blipFill>
        <p:spPr>
          <a:xfrm flipH="1">
            <a:off x="11784684" y="2045577"/>
            <a:ext cx="481626" cy="731583"/>
          </a:xfrm>
          <a:prstGeom prst="rect">
            <a:avLst/>
          </a:prstGeom>
        </p:spPr>
      </p:pic>
      <p:sp>
        <p:nvSpPr>
          <p:cNvPr id="712" name="ZoneTexte 711">
            <a:extLst>
              <a:ext uri="{FF2B5EF4-FFF2-40B4-BE49-F238E27FC236}">
                <a16:creationId xmlns:a16="http://schemas.microsoft.com/office/drawing/2014/main" id="{0103F129-9C8F-4025-B903-1B91AB3EDB42}"/>
              </a:ext>
            </a:extLst>
          </p:cNvPr>
          <p:cNvSpPr txBox="1"/>
          <p:nvPr/>
        </p:nvSpPr>
        <p:spPr>
          <a:xfrm>
            <a:off x="10755303" y="2266104"/>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713" name="ZoneTexte 712">
            <a:extLst>
              <a:ext uri="{FF2B5EF4-FFF2-40B4-BE49-F238E27FC236}">
                <a16:creationId xmlns:a16="http://schemas.microsoft.com/office/drawing/2014/main" id="{3DB4888C-1CD7-4085-AF50-25D9EF38F4A2}"/>
              </a:ext>
            </a:extLst>
          </p:cNvPr>
          <p:cNvSpPr txBox="1"/>
          <p:nvPr/>
        </p:nvSpPr>
        <p:spPr>
          <a:xfrm rot="10800000">
            <a:off x="11701307" y="2270687"/>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714" name="Bouée 6">
            <a:extLst>
              <a:ext uri="{FF2B5EF4-FFF2-40B4-BE49-F238E27FC236}">
                <a16:creationId xmlns:a16="http://schemas.microsoft.com/office/drawing/2014/main" id="{DD2648A0-A52E-4A2C-8649-FA45BAE1D41C}"/>
              </a:ext>
            </a:extLst>
          </p:cNvPr>
          <p:cNvSpPr/>
          <p:nvPr/>
        </p:nvSpPr>
        <p:spPr>
          <a:xfrm>
            <a:off x="12281493" y="1681014"/>
            <a:ext cx="1440000" cy="1440000"/>
          </a:xfrm>
          <a:prstGeom prst="donut">
            <a:avLst>
              <a:gd name="adj" fmla="val 31126"/>
            </a:avLst>
          </a:prstGeom>
          <a:gradFill flip="none" rotWithShape="1">
            <a:gsLst>
              <a:gs pos="68000">
                <a:srgbClr val="7030A0"/>
              </a:gs>
              <a:gs pos="0">
                <a:srgbClr val="FFC1C1"/>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15" name="ZoneTexte 714">
            <a:extLst>
              <a:ext uri="{FF2B5EF4-FFF2-40B4-BE49-F238E27FC236}">
                <a16:creationId xmlns:a16="http://schemas.microsoft.com/office/drawing/2014/main" id="{A09C3101-912B-4980-BAE8-F01C30EBD498}"/>
              </a:ext>
            </a:extLst>
          </p:cNvPr>
          <p:cNvSpPr txBox="1"/>
          <p:nvPr/>
        </p:nvSpPr>
        <p:spPr>
          <a:xfrm>
            <a:off x="12830579" y="2100697"/>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716" name="ZoneTexte 715">
            <a:extLst>
              <a:ext uri="{FF2B5EF4-FFF2-40B4-BE49-F238E27FC236}">
                <a16:creationId xmlns:a16="http://schemas.microsoft.com/office/drawing/2014/main" id="{84693BFB-ECBF-4C89-91FB-A4137F359D07}"/>
              </a:ext>
            </a:extLst>
          </p:cNvPr>
          <p:cNvSpPr txBox="1"/>
          <p:nvPr/>
        </p:nvSpPr>
        <p:spPr>
          <a:xfrm>
            <a:off x="12310595" y="1785317"/>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Hybrid + Gold</a:t>
            </a:r>
          </a:p>
          <a:p>
            <a:pPr algn="ctr"/>
            <a:r>
              <a:rPr lang="fr-FR" sz="900" dirty="0">
                <a:solidFill>
                  <a:schemeClr val="bg1"/>
                </a:solidFill>
                <a:latin typeface="Aharoni" panose="02010803020104030203" pitchFamily="2" charset="-79"/>
                <a:cs typeface="Aharoni" panose="02010803020104030203" pitchFamily="2" charset="-79"/>
              </a:rPr>
              <a:t>OA journals</a:t>
            </a:r>
          </a:p>
        </p:txBody>
      </p:sp>
      <p:sp>
        <p:nvSpPr>
          <p:cNvPr id="717" name="ZoneTexte 716">
            <a:extLst>
              <a:ext uri="{FF2B5EF4-FFF2-40B4-BE49-F238E27FC236}">
                <a16:creationId xmlns:a16="http://schemas.microsoft.com/office/drawing/2014/main" id="{D5CB8598-7F6C-4180-89E5-7432B0C5E043}"/>
              </a:ext>
            </a:extLst>
          </p:cNvPr>
          <p:cNvSpPr txBox="1"/>
          <p:nvPr/>
        </p:nvSpPr>
        <p:spPr>
          <a:xfrm>
            <a:off x="12397571" y="2680382"/>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718" name="Image 717">
            <a:extLst>
              <a:ext uri="{FF2B5EF4-FFF2-40B4-BE49-F238E27FC236}">
                <a16:creationId xmlns:a16="http://schemas.microsoft.com/office/drawing/2014/main" id="{317F7B55-8962-4442-8D85-DE94A4CB5BEE}"/>
              </a:ext>
            </a:extLst>
          </p:cNvPr>
          <p:cNvPicPr>
            <a:picLocks noChangeAspect="1"/>
          </p:cNvPicPr>
          <p:nvPr/>
        </p:nvPicPr>
        <p:blipFill>
          <a:blip r:embed="rId4"/>
          <a:stretch>
            <a:fillRect/>
          </a:stretch>
        </p:blipFill>
        <p:spPr>
          <a:xfrm>
            <a:off x="12284364" y="2046956"/>
            <a:ext cx="481626" cy="731583"/>
          </a:xfrm>
          <a:prstGeom prst="rect">
            <a:avLst/>
          </a:prstGeom>
        </p:spPr>
      </p:pic>
      <p:pic>
        <p:nvPicPr>
          <p:cNvPr id="719" name="Image 718">
            <a:extLst>
              <a:ext uri="{FF2B5EF4-FFF2-40B4-BE49-F238E27FC236}">
                <a16:creationId xmlns:a16="http://schemas.microsoft.com/office/drawing/2014/main" id="{DF7D877A-7CA7-4954-B469-6DD64EA61A6B}"/>
              </a:ext>
            </a:extLst>
          </p:cNvPr>
          <p:cNvPicPr>
            <a:picLocks noChangeAspect="1"/>
          </p:cNvPicPr>
          <p:nvPr/>
        </p:nvPicPr>
        <p:blipFill>
          <a:blip r:embed="rId4"/>
          <a:stretch>
            <a:fillRect/>
          </a:stretch>
        </p:blipFill>
        <p:spPr>
          <a:xfrm flipH="1">
            <a:off x="13232170" y="2055269"/>
            <a:ext cx="481626" cy="731583"/>
          </a:xfrm>
          <a:prstGeom prst="rect">
            <a:avLst/>
          </a:prstGeom>
        </p:spPr>
      </p:pic>
      <p:sp>
        <p:nvSpPr>
          <p:cNvPr id="720" name="ZoneTexte 719">
            <a:extLst>
              <a:ext uri="{FF2B5EF4-FFF2-40B4-BE49-F238E27FC236}">
                <a16:creationId xmlns:a16="http://schemas.microsoft.com/office/drawing/2014/main" id="{AF8B40CE-27B8-4C45-BE9A-A6C0CD0B88CD}"/>
              </a:ext>
            </a:extLst>
          </p:cNvPr>
          <p:cNvSpPr txBox="1"/>
          <p:nvPr/>
        </p:nvSpPr>
        <p:spPr>
          <a:xfrm>
            <a:off x="12202789" y="2275796"/>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721" name="ZoneTexte 720">
            <a:extLst>
              <a:ext uri="{FF2B5EF4-FFF2-40B4-BE49-F238E27FC236}">
                <a16:creationId xmlns:a16="http://schemas.microsoft.com/office/drawing/2014/main" id="{950A1F38-DF3C-4439-AFD4-A46E5FA5FEF5}"/>
              </a:ext>
            </a:extLst>
          </p:cNvPr>
          <p:cNvSpPr txBox="1"/>
          <p:nvPr/>
        </p:nvSpPr>
        <p:spPr>
          <a:xfrm rot="10800000">
            <a:off x="13148793" y="2280379"/>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818" name="Ellipse 817">
            <a:extLst>
              <a:ext uri="{FF2B5EF4-FFF2-40B4-BE49-F238E27FC236}">
                <a16:creationId xmlns:a16="http://schemas.microsoft.com/office/drawing/2014/main" id="{DAC6D43C-FFBD-4E71-8B8B-362BCB1FD6BA}"/>
              </a:ext>
            </a:extLst>
          </p:cNvPr>
          <p:cNvSpPr/>
          <p:nvPr/>
        </p:nvSpPr>
        <p:spPr>
          <a:xfrm>
            <a:off x="8096637" y="5138103"/>
            <a:ext cx="1440000" cy="1440000"/>
          </a:xfrm>
          <a:prstGeom prst="ellipse">
            <a:avLst/>
          </a:prstGeom>
          <a:solidFill>
            <a:srgbClr val="2E926C"/>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19" name="ZoneTexte 818">
            <a:extLst>
              <a:ext uri="{FF2B5EF4-FFF2-40B4-BE49-F238E27FC236}">
                <a16:creationId xmlns:a16="http://schemas.microsoft.com/office/drawing/2014/main" id="{98FDFBD6-374E-4048-B1FC-6E5667AC522A}"/>
              </a:ext>
            </a:extLst>
          </p:cNvPr>
          <p:cNvSpPr txBox="1"/>
          <p:nvPr/>
        </p:nvSpPr>
        <p:spPr>
          <a:xfrm>
            <a:off x="8155274" y="5442604"/>
            <a:ext cx="1322725" cy="738664"/>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Green OA compliance negotiated</a:t>
            </a:r>
          </a:p>
        </p:txBody>
      </p:sp>
      <p:sp>
        <p:nvSpPr>
          <p:cNvPr id="820" name="Ellipse 819">
            <a:extLst>
              <a:ext uri="{FF2B5EF4-FFF2-40B4-BE49-F238E27FC236}">
                <a16:creationId xmlns:a16="http://schemas.microsoft.com/office/drawing/2014/main" id="{2374532C-598F-4436-A6D5-7173AE01E3D9}"/>
              </a:ext>
            </a:extLst>
          </p:cNvPr>
          <p:cNvSpPr/>
          <p:nvPr/>
        </p:nvSpPr>
        <p:spPr>
          <a:xfrm>
            <a:off x="9533768" y="5137015"/>
            <a:ext cx="1440000" cy="1440000"/>
          </a:xfrm>
          <a:prstGeom prst="ellipse">
            <a:avLst/>
          </a:prstGeom>
          <a:solidFill>
            <a:srgbClr val="2E926C"/>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21" name="ZoneTexte 820">
            <a:extLst>
              <a:ext uri="{FF2B5EF4-FFF2-40B4-BE49-F238E27FC236}">
                <a16:creationId xmlns:a16="http://schemas.microsoft.com/office/drawing/2014/main" id="{B26997DE-65D7-4B7F-9919-809F204854C9}"/>
              </a:ext>
            </a:extLst>
          </p:cNvPr>
          <p:cNvSpPr txBox="1"/>
          <p:nvPr/>
        </p:nvSpPr>
        <p:spPr>
          <a:xfrm>
            <a:off x="9592405" y="5441516"/>
            <a:ext cx="1322725" cy="738664"/>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Green OA compliance negotiated</a:t>
            </a:r>
          </a:p>
        </p:txBody>
      </p:sp>
      <p:sp>
        <p:nvSpPr>
          <p:cNvPr id="822" name="Ellipse 821">
            <a:extLst>
              <a:ext uri="{FF2B5EF4-FFF2-40B4-BE49-F238E27FC236}">
                <a16:creationId xmlns:a16="http://schemas.microsoft.com/office/drawing/2014/main" id="{66957119-D929-4D9D-8401-7BF1488C2607}"/>
              </a:ext>
            </a:extLst>
          </p:cNvPr>
          <p:cNvSpPr/>
          <p:nvPr/>
        </p:nvSpPr>
        <p:spPr>
          <a:xfrm>
            <a:off x="10986657" y="5137015"/>
            <a:ext cx="1440000" cy="1440000"/>
          </a:xfrm>
          <a:prstGeom prst="ellipse">
            <a:avLst/>
          </a:prstGeom>
          <a:solidFill>
            <a:srgbClr val="2E926C"/>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23" name="ZoneTexte 822">
            <a:extLst>
              <a:ext uri="{FF2B5EF4-FFF2-40B4-BE49-F238E27FC236}">
                <a16:creationId xmlns:a16="http://schemas.microsoft.com/office/drawing/2014/main" id="{079B13EF-081B-4603-BA39-E492D32E3223}"/>
              </a:ext>
            </a:extLst>
          </p:cNvPr>
          <p:cNvSpPr txBox="1"/>
          <p:nvPr/>
        </p:nvSpPr>
        <p:spPr>
          <a:xfrm>
            <a:off x="11045294" y="5441516"/>
            <a:ext cx="1322725" cy="738664"/>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Green OA compliance negotiated</a:t>
            </a:r>
          </a:p>
        </p:txBody>
      </p:sp>
      <p:sp>
        <p:nvSpPr>
          <p:cNvPr id="824" name="Ellipse 823">
            <a:extLst>
              <a:ext uri="{FF2B5EF4-FFF2-40B4-BE49-F238E27FC236}">
                <a16:creationId xmlns:a16="http://schemas.microsoft.com/office/drawing/2014/main" id="{55087FE6-C951-4F2C-BD87-2A63673D240C}"/>
              </a:ext>
            </a:extLst>
          </p:cNvPr>
          <p:cNvSpPr/>
          <p:nvPr/>
        </p:nvSpPr>
        <p:spPr>
          <a:xfrm>
            <a:off x="12436893" y="5137015"/>
            <a:ext cx="1440000" cy="1440000"/>
          </a:xfrm>
          <a:prstGeom prst="ellipse">
            <a:avLst/>
          </a:prstGeom>
          <a:solidFill>
            <a:srgbClr val="2E926C"/>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25" name="ZoneTexte 824">
            <a:extLst>
              <a:ext uri="{FF2B5EF4-FFF2-40B4-BE49-F238E27FC236}">
                <a16:creationId xmlns:a16="http://schemas.microsoft.com/office/drawing/2014/main" id="{4FCB11C5-8355-4A5A-AF20-CD8F09469762}"/>
              </a:ext>
            </a:extLst>
          </p:cNvPr>
          <p:cNvSpPr txBox="1"/>
          <p:nvPr/>
        </p:nvSpPr>
        <p:spPr>
          <a:xfrm>
            <a:off x="12495530" y="5441516"/>
            <a:ext cx="1322725" cy="738664"/>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Green OA compliance negotiated</a:t>
            </a:r>
          </a:p>
        </p:txBody>
      </p:sp>
      <p:sp>
        <p:nvSpPr>
          <p:cNvPr id="826" name="Ellipse 825">
            <a:extLst>
              <a:ext uri="{FF2B5EF4-FFF2-40B4-BE49-F238E27FC236}">
                <a16:creationId xmlns:a16="http://schemas.microsoft.com/office/drawing/2014/main" id="{F756A66D-1EDC-4640-AFDB-9C38A6EBE951}"/>
              </a:ext>
            </a:extLst>
          </p:cNvPr>
          <p:cNvSpPr/>
          <p:nvPr/>
        </p:nvSpPr>
        <p:spPr>
          <a:xfrm>
            <a:off x="8096637" y="6578103"/>
            <a:ext cx="1440000" cy="1440000"/>
          </a:xfrm>
          <a:prstGeom prst="ellipse">
            <a:avLst/>
          </a:prstGeom>
          <a:solidFill>
            <a:srgbClr val="2E926C"/>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27" name="ZoneTexte 826">
            <a:extLst>
              <a:ext uri="{FF2B5EF4-FFF2-40B4-BE49-F238E27FC236}">
                <a16:creationId xmlns:a16="http://schemas.microsoft.com/office/drawing/2014/main" id="{65199EDA-9602-4AA9-9693-88D9EDA1612A}"/>
              </a:ext>
            </a:extLst>
          </p:cNvPr>
          <p:cNvSpPr txBox="1"/>
          <p:nvPr/>
        </p:nvSpPr>
        <p:spPr>
          <a:xfrm>
            <a:off x="8155274" y="6882604"/>
            <a:ext cx="1322725" cy="738664"/>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Green OA compliance negotiated</a:t>
            </a:r>
          </a:p>
        </p:txBody>
      </p:sp>
      <p:sp>
        <p:nvSpPr>
          <p:cNvPr id="828" name="Ellipse 827">
            <a:extLst>
              <a:ext uri="{FF2B5EF4-FFF2-40B4-BE49-F238E27FC236}">
                <a16:creationId xmlns:a16="http://schemas.microsoft.com/office/drawing/2014/main" id="{59983AB4-4EFD-43C0-B787-E926DA2B0A4C}"/>
              </a:ext>
            </a:extLst>
          </p:cNvPr>
          <p:cNvSpPr/>
          <p:nvPr/>
        </p:nvSpPr>
        <p:spPr>
          <a:xfrm>
            <a:off x="9533768" y="6577015"/>
            <a:ext cx="1440000" cy="1440000"/>
          </a:xfrm>
          <a:prstGeom prst="ellipse">
            <a:avLst/>
          </a:prstGeom>
          <a:solidFill>
            <a:srgbClr val="2E926C"/>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29" name="ZoneTexte 828">
            <a:extLst>
              <a:ext uri="{FF2B5EF4-FFF2-40B4-BE49-F238E27FC236}">
                <a16:creationId xmlns:a16="http://schemas.microsoft.com/office/drawing/2014/main" id="{F6A4C3B3-7FB7-4D9C-BD19-B1773C49BBA5}"/>
              </a:ext>
            </a:extLst>
          </p:cNvPr>
          <p:cNvSpPr txBox="1"/>
          <p:nvPr/>
        </p:nvSpPr>
        <p:spPr>
          <a:xfrm>
            <a:off x="9592405" y="6881516"/>
            <a:ext cx="1322725" cy="738664"/>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Green OA compliance negotiated</a:t>
            </a:r>
          </a:p>
        </p:txBody>
      </p:sp>
      <p:sp>
        <p:nvSpPr>
          <p:cNvPr id="830" name="Ellipse 829">
            <a:extLst>
              <a:ext uri="{FF2B5EF4-FFF2-40B4-BE49-F238E27FC236}">
                <a16:creationId xmlns:a16="http://schemas.microsoft.com/office/drawing/2014/main" id="{0120FA47-6D59-47CA-96FF-C9DA4FD514B2}"/>
              </a:ext>
            </a:extLst>
          </p:cNvPr>
          <p:cNvSpPr/>
          <p:nvPr/>
        </p:nvSpPr>
        <p:spPr>
          <a:xfrm>
            <a:off x="10986657" y="6577015"/>
            <a:ext cx="1440000" cy="1440000"/>
          </a:xfrm>
          <a:prstGeom prst="ellipse">
            <a:avLst/>
          </a:prstGeom>
          <a:solidFill>
            <a:srgbClr val="2E926C"/>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31" name="ZoneTexte 830">
            <a:extLst>
              <a:ext uri="{FF2B5EF4-FFF2-40B4-BE49-F238E27FC236}">
                <a16:creationId xmlns:a16="http://schemas.microsoft.com/office/drawing/2014/main" id="{EE6EE9D5-DB4B-47C0-88D7-8B26AFBA6B8A}"/>
              </a:ext>
            </a:extLst>
          </p:cNvPr>
          <p:cNvSpPr txBox="1"/>
          <p:nvPr/>
        </p:nvSpPr>
        <p:spPr>
          <a:xfrm>
            <a:off x="11045294" y="6881516"/>
            <a:ext cx="1322725" cy="738664"/>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Green OA compliance negotiated</a:t>
            </a:r>
          </a:p>
        </p:txBody>
      </p:sp>
      <p:sp>
        <p:nvSpPr>
          <p:cNvPr id="832" name="Ellipse 831">
            <a:extLst>
              <a:ext uri="{FF2B5EF4-FFF2-40B4-BE49-F238E27FC236}">
                <a16:creationId xmlns:a16="http://schemas.microsoft.com/office/drawing/2014/main" id="{31CA7DC5-369C-4072-AC32-CC0EEAACB1F0}"/>
              </a:ext>
            </a:extLst>
          </p:cNvPr>
          <p:cNvSpPr/>
          <p:nvPr/>
        </p:nvSpPr>
        <p:spPr>
          <a:xfrm>
            <a:off x="12436893" y="6577015"/>
            <a:ext cx="1440000" cy="1440000"/>
          </a:xfrm>
          <a:prstGeom prst="ellipse">
            <a:avLst/>
          </a:prstGeom>
          <a:solidFill>
            <a:srgbClr val="2E926C"/>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33" name="ZoneTexte 832">
            <a:extLst>
              <a:ext uri="{FF2B5EF4-FFF2-40B4-BE49-F238E27FC236}">
                <a16:creationId xmlns:a16="http://schemas.microsoft.com/office/drawing/2014/main" id="{BDE137B1-D9A0-4722-9B06-66E2EBDED0D4}"/>
              </a:ext>
            </a:extLst>
          </p:cNvPr>
          <p:cNvSpPr txBox="1"/>
          <p:nvPr/>
        </p:nvSpPr>
        <p:spPr>
          <a:xfrm>
            <a:off x="12495530" y="6881516"/>
            <a:ext cx="1322725" cy="738664"/>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Green OA compliance negotiated</a:t>
            </a:r>
          </a:p>
        </p:txBody>
      </p:sp>
      <p:sp>
        <p:nvSpPr>
          <p:cNvPr id="834" name="Ellipse 833">
            <a:extLst>
              <a:ext uri="{FF2B5EF4-FFF2-40B4-BE49-F238E27FC236}">
                <a16:creationId xmlns:a16="http://schemas.microsoft.com/office/drawing/2014/main" id="{6C9EE03E-0123-483F-8F3A-9D15BF426E15}"/>
              </a:ext>
            </a:extLst>
          </p:cNvPr>
          <p:cNvSpPr/>
          <p:nvPr/>
        </p:nvSpPr>
        <p:spPr>
          <a:xfrm>
            <a:off x="8093768" y="8022321"/>
            <a:ext cx="1440000" cy="1440000"/>
          </a:xfrm>
          <a:prstGeom prst="ellipse">
            <a:avLst/>
          </a:prstGeom>
          <a:solidFill>
            <a:srgbClr val="2E926C"/>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35" name="ZoneTexte 834">
            <a:extLst>
              <a:ext uri="{FF2B5EF4-FFF2-40B4-BE49-F238E27FC236}">
                <a16:creationId xmlns:a16="http://schemas.microsoft.com/office/drawing/2014/main" id="{D0514A63-DBE1-4190-A736-582D25A26149}"/>
              </a:ext>
            </a:extLst>
          </p:cNvPr>
          <p:cNvSpPr txBox="1"/>
          <p:nvPr/>
        </p:nvSpPr>
        <p:spPr>
          <a:xfrm>
            <a:off x="8152405" y="8326822"/>
            <a:ext cx="1322725" cy="738664"/>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Green OA compliance negotiated</a:t>
            </a:r>
          </a:p>
        </p:txBody>
      </p:sp>
      <p:sp>
        <p:nvSpPr>
          <p:cNvPr id="269" name="Bouée 6">
            <a:extLst>
              <a:ext uri="{FF2B5EF4-FFF2-40B4-BE49-F238E27FC236}">
                <a16:creationId xmlns:a16="http://schemas.microsoft.com/office/drawing/2014/main" id="{6FADC550-50B1-4245-A424-E55AB0DC51C0}"/>
              </a:ext>
            </a:extLst>
          </p:cNvPr>
          <p:cNvSpPr/>
          <p:nvPr/>
        </p:nvSpPr>
        <p:spPr>
          <a:xfrm>
            <a:off x="854970" y="4768018"/>
            <a:ext cx="1440000" cy="1440000"/>
          </a:xfrm>
          <a:prstGeom prst="donut">
            <a:avLst>
              <a:gd name="adj" fmla="val 31126"/>
            </a:avLst>
          </a:prstGeom>
          <a:gradFill flip="none" rotWithShape="1">
            <a:gsLst>
              <a:gs pos="68000">
                <a:schemeClr val="accent4"/>
              </a:gs>
              <a:gs pos="0">
                <a:schemeClr val="accent2"/>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70" name="ZoneTexte 269">
            <a:extLst>
              <a:ext uri="{FF2B5EF4-FFF2-40B4-BE49-F238E27FC236}">
                <a16:creationId xmlns:a16="http://schemas.microsoft.com/office/drawing/2014/main" id="{0F464A07-74CF-4989-8F2A-C6A961ED2329}"/>
              </a:ext>
            </a:extLst>
          </p:cNvPr>
          <p:cNvSpPr txBox="1"/>
          <p:nvPr/>
        </p:nvSpPr>
        <p:spPr>
          <a:xfrm>
            <a:off x="1404056" y="5187701"/>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271" name="ZoneTexte 270">
            <a:extLst>
              <a:ext uri="{FF2B5EF4-FFF2-40B4-BE49-F238E27FC236}">
                <a16:creationId xmlns:a16="http://schemas.microsoft.com/office/drawing/2014/main" id="{F81669CA-B027-4D48-9E1C-24D3F4D5132D}"/>
              </a:ext>
            </a:extLst>
          </p:cNvPr>
          <p:cNvSpPr txBox="1"/>
          <p:nvPr/>
        </p:nvSpPr>
        <p:spPr>
          <a:xfrm>
            <a:off x="884072" y="4889255"/>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Gold OA journals</a:t>
            </a:r>
          </a:p>
          <a:p>
            <a:pPr algn="ctr"/>
            <a:r>
              <a:rPr lang="fr-FR" sz="900" dirty="0">
                <a:solidFill>
                  <a:schemeClr val="bg1"/>
                </a:solidFill>
                <a:latin typeface="Aharoni" panose="02010803020104030203" pitchFamily="2" charset="-79"/>
                <a:cs typeface="Aharoni" panose="02010803020104030203" pitchFamily="2" charset="-79"/>
              </a:rPr>
              <a:t>½ of the APC</a:t>
            </a:r>
          </a:p>
        </p:txBody>
      </p:sp>
      <p:sp>
        <p:nvSpPr>
          <p:cNvPr id="272" name="ZoneTexte 271">
            <a:extLst>
              <a:ext uri="{FF2B5EF4-FFF2-40B4-BE49-F238E27FC236}">
                <a16:creationId xmlns:a16="http://schemas.microsoft.com/office/drawing/2014/main" id="{1073F92F-C0F4-4803-B30D-B74F22B20D93}"/>
              </a:ext>
            </a:extLst>
          </p:cNvPr>
          <p:cNvSpPr txBox="1"/>
          <p:nvPr/>
        </p:nvSpPr>
        <p:spPr>
          <a:xfrm>
            <a:off x="971048" y="5767386"/>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273" name="Image 272">
            <a:extLst>
              <a:ext uri="{FF2B5EF4-FFF2-40B4-BE49-F238E27FC236}">
                <a16:creationId xmlns:a16="http://schemas.microsoft.com/office/drawing/2014/main" id="{17212301-F052-4595-8E4C-958C413990BE}"/>
              </a:ext>
            </a:extLst>
          </p:cNvPr>
          <p:cNvPicPr>
            <a:picLocks noChangeAspect="1"/>
          </p:cNvPicPr>
          <p:nvPr/>
        </p:nvPicPr>
        <p:blipFill>
          <a:blip r:embed="rId4"/>
          <a:stretch>
            <a:fillRect/>
          </a:stretch>
        </p:blipFill>
        <p:spPr>
          <a:xfrm>
            <a:off x="857841" y="5133960"/>
            <a:ext cx="481626" cy="731583"/>
          </a:xfrm>
          <a:prstGeom prst="rect">
            <a:avLst/>
          </a:prstGeom>
        </p:spPr>
      </p:pic>
      <p:pic>
        <p:nvPicPr>
          <p:cNvPr id="282" name="Image 281">
            <a:extLst>
              <a:ext uri="{FF2B5EF4-FFF2-40B4-BE49-F238E27FC236}">
                <a16:creationId xmlns:a16="http://schemas.microsoft.com/office/drawing/2014/main" id="{D43057A6-AF5B-44CE-8F49-AB0474D3D4C5}"/>
              </a:ext>
            </a:extLst>
          </p:cNvPr>
          <p:cNvPicPr>
            <a:picLocks noChangeAspect="1"/>
          </p:cNvPicPr>
          <p:nvPr/>
        </p:nvPicPr>
        <p:blipFill>
          <a:blip r:embed="rId4"/>
          <a:stretch>
            <a:fillRect/>
          </a:stretch>
        </p:blipFill>
        <p:spPr>
          <a:xfrm flipH="1">
            <a:off x="1805647" y="5142273"/>
            <a:ext cx="481626" cy="731583"/>
          </a:xfrm>
          <a:prstGeom prst="rect">
            <a:avLst/>
          </a:prstGeom>
        </p:spPr>
      </p:pic>
      <p:sp>
        <p:nvSpPr>
          <p:cNvPr id="283" name="ZoneTexte 282">
            <a:extLst>
              <a:ext uri="{FF2B5EF4-FFF2-40B4-BE49-F238E27FC236}">
                <a16:creationId xmlns:a16="http://schemas.microsoft.com/office/drawing/2014/main" id="{C3168BC3-AA7A-40FA-BCCB-6A200F67EDD0}"/>
              </a:ext>
            </a:extLst>
          </p:cNvPr>
          <p:cNvSpPr txBox="1"/>
          <p:nvPr/>
        </p:nvSpPr>
        <p:spPr>
          <a:xfrm>
            <a:off x="837261" y="5365715"/>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284" name="ZoneTexte 283">
            <a:extLst>
              <a:ext uri="{FF2B5EF4-FFF2-40B4-BE49-F238E27FC236}">
                <a16:creationId xmlns:a16="http://schemas.microsoft.com/office/drawing/2014/main" id="{D07F981A-FE84-4404-AFF1-46AC9C5C8F8A}"/>
              </a:ext>
            </a:extLst>
          </p:cNvPr>
          <p:cNvSpPr txBox="1"/>
          <p:nvPr/>
        </p:nvSpPr>
        <p:spPr>
          <a:xfrm rot="10800000">
            <a:off x="1772646" y="5349518"/>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285" name="Bouée 6">
            <a:extLst>
              <a:ext uri="{FF2B5EF4-FFF2-40B4-BE49-F238E27FC236}">
                <a16:creationId xmlns:a16="http://schemas.microsoft.com/office/drawing/2014/main" id="{E098EDBA-F513-4898-9795-E45B33DDF505}"/>
              </a:ext>
            </a:extLst>
          </p:cNvPr>
          <p:cNvSpPr/>
          <p:nvPr/>
        </p:nvSpPr>
        <p:spPr>
          <a:xfrm>
            <a:off x="2303563" y="4768018"/>
            <a:ext cx="1440000" cy="1440000"/>
          </a:xfrm>
          <a:prstGeom prst="donut">
            <a:avLst>
              <a:gd name="adj" fmla="val 31126"/>
            </a:avLst>
          </a:prstGeom>
          <a:gradFill flip="none" rotWithShape="1">
            <a:gsLst>
              <a:gs pos="68000">
                <a:schemeClr val="accent4"/>
              </a:gs>
              <a:gs pos="0">
                <a:schemeClr val="accent2"/>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86" name="ZoneTexte 285">
            <a:extLst>
              <a:ext uri="{FF2B5EF4-FFF2-40B4-BE49-F238E27FC236}">
                <a16:creationId xmlns:a16="http://schemas.microsoft.com/office/drawing/2014/main" id="{FDB04263-AE21-47A7-8AEC-BB30BD0D74D4}"/>
              </a:ext>
            </a:extLst>
          </p:cNvPr>
          <p:cNvSpPr txBox="1"/>
          <p:nvPr/>
        </p:nvSpPr>
        <p:spPr>
          <a:xfrm>
            <a:off x="2852649" y="5187701"/>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287" name="ZoneTexte 286">
            <a:extLst>
              <a:ext uri="{FF2B5EF4-FFF2-40B4-BE49-F238E27FC236}">
                <a16:creationId xmlns:a16="http://schemas.microsoft.com/office/drawing/2014/main" id="{F6F319EC-AD34-4323-8A54-BBB34B57AAF8}"/>
              </a:ext>
            </a:extLst>
          </p:cNvPr>
          <p:cNvSpPr txBox="1"/>
          <p:nvPr/>
        </p:nvSpPr>
        <p:spPr>
          <a:xfrm>
            <a:off x="2332665" y="4889255"/>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Gold OA journals</a:t>
            </a:r>
          </a:p>
          <a:p>
            <a:pPr algn="ctr"/>
            <a:r>
              <a:rPr lang="fr-FR" sz="900" dirty="0">
                <a:solidFill>
                  <a:schemeClr val="bg1"/>
                </a:solidFill>
                <a:latin typeface="Aharoni" panose="02010803020104030203" pitchFamily="2" charset="-79"/>
                <a:cs typeface="Aharoni" panose="02010803020104030203" pitchFamily="2" charset="-79"/>
              </a:rPr>
              <a:t>½ of the APC</a:t>
            </a:r>
          </a:p>
        </p:txBody>
      </p:sp>
      <p:sp>
        <p:nvSpPr>
          <p:cNvPr id="288" name="ZoneTexte 287">
            <a:extLst>
              <a:ext uri="{FF2B5EF4-FFF2-40B4-BE49-F238E27FC236}">
                <a16:creationId xmlns:a16="http://schemas.microsoft.com/office/drawing/2014/main" id="{4EBE69EE-9348-4EF3-A422-573DA530BB36}"/>
              </a:ext>
            </a:extLst>
          </p:cNvPr>
          <p:cNvSpPr txBox="1"/>
          <p:nvPr/>
        </p:nvSpPr>
        <p:spPr>
          <a:xfrm>
            <a:off x="2419641" y="5767386"/>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289" name="Image 288">
            <a:extLst>
              <a:ext uri="{FF2B5EF4-FFF2-40B4-BE49-F238E27FC236}">
                <a16:creationId xmlns:a16="http://schemas.microsoft.com/office/drawing/2014/main" id="{F0CFA46D-F816-4FDC-AB92-4E8810D762D8}"/>
              </a:ext>
            </a:extLst>
          </p:cNvPr>
          <p:cNvPicPr>
            <a:picLocks noChangeAspect="1"/>
          </p:cNvPicPr>
          <p:nvPr/>
        </p:nvPicPr>
        <p:blipFill>
          <a:blip r:embed="rId4"/>
          <a:stretch>
            <a:fillRect/>
          </a:stretch>
        </p:blipFill>
        <p:spPr>
          <a:xfrm>
            <a:off x="2306434" y="5133960"/>
            <a:ext cx="481626" cy="731583"/>
          </a:xfrm>
          <a:prstGeom prst="rect">
            <a:avLst/>
          </a:prstGeom>
        </p:spPr>
      </p:pic>
      <p:pic>
        <p:nvPicPr>
          <p:cNvPr id="290" name="Image 289">
            <a:extLst>
              <a:ext uri="{FF2B5EF4-FFF2-40B4-BE49-F238E27FC236}">
                <a16:creationId xmlns:a16="http://schemas.microsoft.com/office/drawing/2014/main" id="{05275803-639A-475A-AAFD-01D881AB3F4A}"/>
              </a:ext>
            </a:extLst>
          </p:cNvPr>
          <p:cNvPicPr>
            <a:picLocks noChangeAspect="1"/>
          </p:cNvPicPr>
          <p:nvPr/>
        </p:nvPicPr>
        <p:blipFill>
          <a:blip r:embed="rId4"/>
          <a:stretch>
            <a:fillRect/>
          </a:stretch>
        </p:blipFill>
        <p:spPr>
          <a:xfrm flipH="1">
            <a:off x="3254240" y="5142273"/>
            <a:ext cx="481626" cy="731583"/>
          </a:xfrm>
          <a:prstGeom prst="rect">
            <a:avLst/>
          </a:prstGeom>
        </p:spPr>
      </p:pic>
      <p:sp>
        <p:nvSpPr>
          <p:cNvPr id="291" name="ZoneTexte 290">
            <a:extLst>
              <a:ext uri="{FF2B5EF4-FFF2-40B4-BE49-F238E27FC236}">
                <a16:creationId xmlns:a16="http://schemas.microsoft.com/office/drawing/2014/main" id="{D7C3D9CD-778F-4950-AB60-0E65E3F572EC}"/>
              </a:ext>
            </a:extLst>
          </p:cNvPr>
          <p:cNvSpPr txBox="1"/>
          <p:nvPr/>
        </p:nvSpPr>
        <p:spPr>
          <a:xfrm>
            <a:off x="2285854" y="5365715"/>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292" name="ZoneTexte 291">
            <a:extLst>
              <a:ext uri="{FF2B5EF4-FFF2-40B4-BE49-F238E27FC236}">
                <a16:creationId xmlns:a16="http://schemas.microsoft.com/office/drawing/2014/main" id="{1F8C949A-C23D-42DC-8E4E-6557CD432A35}"/>
              </a:ext>
            </a:extLst>
          </p:cNvPr>
          <p:cNvSpPr txBox="1"/>
          <p:nvPr/>
        </p:nvSpPr>
        <p:spPr>
          <a:xfrm rot="10800000">
            <a:off x="3221239" y="5349518"/>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293" name="Bouée 6">
            <a:extLst>
              <a:ext uri="{FF2B5EF4-FFF2-40B4-BE49-F238E27FC236}">
                <a16:creationId xmlns:a16="http://schemas.microsoft.com/office/drawing/2014/main" id="{AFE930A8-CC7E-4BF9-8C40-7524A6E6ABAA}"/>
              </a:ext>
            </a:extLst>
          </p:cNvPr>
          <p:cNvSpPr/>
          <p:nvPr/>
        </p:nvSpPr>
        <p:spPr>
          <a:xfrm>
            <a:off x="3741455" y="4774554"/>
            <a:ext cx="1440000" cy="1440000"/>
          </a:xfrm>
          <a:prstGeom prst="donut">
            <a:avLst>
              <a:gd name="adj" fmla="val 31126"/>
            </a:avLst>
          </a:prstGeom>
          <a:gradFill flip="none" rotWithShape="1">
            <a:gsLst>
              <a:gs pos="68000">
                <a:schemeClr val="accent4"/>
              </a:gs>
              <a:gs pos="0">
                <a:schemeClr val="accent2"/>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94" name="ZoneTexte 293">
            <a:extLst>
              <a:ext uri="{FF2B5EF4-FFF2-40B4-BE49-F238E27FC236}">
                <a16:creationId xmlns:a16="http://schemas.microsoft.com/office/drawing/2014/main" id="{C19D2804-80FB-4489-8D85-C4907C7FDCD6}"/>
              </a:ext>
            </a:extLst>
          </p:cNvPr>
          <p:cNvSpPr txBox="1"/>
          <p:nvPr/>
        </p:nvSpPr>
        <p:spPr>
          <a:xfrm>
            <a:off x="4290541" y="5194237"/>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295" name="ZoneTexte 294">
            <a:extLst>
              <a:ext uri="{FF2B5EF4-FFF2-40B4-BE49-F238E27FC236}">
                <a16:creationId xmlns:a16="http://schemas.microsoft.com/office/drawing/2014/main" id="{A1331390-B057-4019-9493-0807FA313A31}"/>
              </a:ext>
            </a:extLst>
          </p:cNvPr>
          <p:cNvSpPr txBox="1"/>
          <p:nvPr/>
        </p:nvSpPr>
        <p:spPr>
          <a:xfrm>
            <a:off x="3770557" y="4895791"/>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Gold OA journals</a:t>
            </a:r>
          </a:p>
          <a:p>
            <a:pPr algn="ctr"/>
            <a:r>
              <a:rPr lang="fr-FR" sz="900" dirty="0">
                <a:solidFill>
                  <a:schemeClr val="bg1"/>
                </a:solidFill>
                <a:latin typeface="Aharoni" panose="02010803020104030203" pitchFamily="2" charset="-79"/>
                <a:cs typeface="Aharoni" panose="02010803020104030203" pitchFamily="2" charset="-79"/>
              </a:rPr>
              <a:t>½ of the APC</a:t>
            </a:r>
          </a:p>
        </p:txBody>
      </p:sp>
      <p:sp>
        <p:nvSpPr>
          <p:cNvPr id="296" name="ZoneTexte 295">
            <a:extLst>
              <a:ext uri="{FF2B5EF4-FFF2-40B4-BE49-F238E27FC236}">
                <a16:creationId xmlns:a16="http://schemas.microsoft.com/office/drawing/2014/main" id="{DBFF6BFC-36FD-4D6C-9904-C3B78CC011ED}"/>
              </a:ext>
            </a:extLst>
          </p:cNvPr>
          <p:cNvSpPr txBox="1"/>
          <p:nvPr/>
        </p:nvSpPr>
        <p:spPr>
          <a:xfrm>
            <a:off x="3857533" y="5773922"/>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297" name="Image 296">
            <a:extLst>
              <a:ext uri="{FF2B5EF4-FFF2-40B4-BE49-F238E27FC236}">
                <a16:creationId xmlns:a16="http://schemas.microsoft.com/office/drawing/2014/main" id="{6BE1C59D-265C-4E70-84A3-C1536499519E}"/>
              </a:ext>
            </a:extLst>
          </p:cNvPr>
          <p:cNvPicPr>
            <a:picLocks noChangeAspect="1"/>
          </p:cNvPicPr>
          <p:nvPr/>
        </p:nvPicPr>
        <p:blipFill>
          <a:blip r:embed="rId4"/>
          <a:stretch>
            <a:fillRect/>
          </a:stretch>
        </p:blipFill>
        <p:spPr>
          <a:xfrm>
            <a:off x="3744326" y="5140496"/>
            <a:ext cx="481626" cy="731583"/>
          </a:xfrm>
          <a:prstGeom prst="rect">
            <a:avLst/>
          </a:prstGeom>
        </p:spPr>
      </p:pic>
      <p:pic>
        <p:nvPicPr>
          <p:cNvPr id="298" name="Image 297">
            <a:extLst>
              <a:ext uri="{FF2B5EF4-FFF2-40B4-BE49-F238E27FC236}">
                <a16:creationId xmlns:a16="http://schemas.microsoft.com/office/drawing/2014/main" id="{FD51AB00-FE7F-454D-B7C1-B1E6A55B3579}"/>
              </a:ext>
            </a:extLst>
          </p:cNvPr>
          <p:cNvPicPr>
            <a:picLocks noChangeAspect="1"/>
          </p:cNvPicPr>
          <p:nvPr/>
        </p:nvPicPr>
        <p:blipFill>
          <a:blip r:embed="rId4"/>
          <a:stretch>
            <a:fillRect/>
          </a:stretch>
        </p:blipFill>
        <p:spPr>
          <a:xfrm flipH="1">
            <a:off x="4692132" y="5148809"/>
            <a:ext cx="481626" cy="731583"/>
          </a:xfrm>
          <a:prstGeom prst="rect">
            <a:avLst/>
          </a:prstGeom>
        </p:spPr>
      </p:pic>
      <p:sp>
        <p:nvSpPr>
          <p:cNvPr id="299" name="ZoneTexte 298">
            <a:extLst>
              <a:ext uri="{FF2B5EF4-FFF2-40B4-BE49-F238E27FC236}">
                <a16:creationId xmlns:a16="http://schemas.microsoft.com/office/drawing/2014/main" id="{B797BD69-C0E4-4486-B700-72A2B2B563BC}"/>
              </a:ext>
            </a:extLst>
          </p:cNvPr>
          <p:cNvSpPr txBox="1"/>
          <p:nvPr/>
        </p:nvSpPr>
        <p:spPr>
          <a:xfrm>
            <a:off x="3723746" y="5372251"/>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00" name="ZoneTexte 299">
            <a:extLst>
              <a:ext uri="{FF2B5EF4-FFF2-40B4-BE49-F238E27FC236}">
                <a16:creationId xmlns:a16="http://schemas.microsoft.com/office/drawing/2014/main" id="{1179BCDC-BDA7-4840-A717-37511ECB9FA3}"/>
              </a:ext>
            </a:extLst>
          </p:cNvPr>
          <p:cNvSpPr txBox="1"/>
          <p:nvPr/>
        </p:nvSpPr>
        <p:spPr>
          <a:xfrm rot="10800000">
            <a:off x="4659131" y="5356054"/>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01" name="Bouée 6">
            <a:extLst>
              <a:ext uri="{FF2B5EF4-FFF2-40B4-BE49-F238E27FC236}">
                <a16:creationId xmlns:a16="http://schemas.microsoft.com/office/drawing/2014/main" id="{4D1298B3-3C8D-4938-995E-9D0205039DFA}"/>
              </a:ext>
            </a:extLst>
          </p:cNvPr>
          <p:cNvSpPr/>
          <p:nvPr/>
        </p:nvSpPr>
        <p:spPr>
          <a:xfrm>
            <a:off x="5190048" y="4774554"/>
            <a:ext cx="1440000" cy="1440000"/>
          </a:xfrm>
          <a:prstGeom prst="donut">
            <a:avLst>
              <a:gd name="adj" fmla="val 31126"/>
            </a:avLst>
          </a:prstGeom>
          <a:gradFill flip="none" rotWithShape="1">
            <a:gsLst>
              <a:gs pos="68000">
                <a:schemeClr val="accent4"/>
              </a:gs>
              <a:gs pos="0">
                <a:schemeClr val="accent2"/>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02" name="ZoneTexte 301">
            <a:extLst>
              <a:ext uri="{FF2B5EF4-FFF2-40B4-BE49-F238E27FC236}">
                <a16:creationId xmlns:a16="http://schemas.microsoft.com/office/drawing/2014/main" id="{7AA29F34-5940-4D72-A6B9-01E6C02883C4}"/>
              </a:ext>
            </a:extLst>
          </p:cNvPr>
          <p:cNvSpPr txBox="1"/>
          <p:nvPr/>
        </p:nvSpPr>
        <p:spPr>
          <a:xfrm>
            <a:off x="5739134" y="5194237"/>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03" name="ZoneTexte 302">
            <a:extLst>
              <a:ext uri="{FF2B5EF4-FFF2-40B4-BE49-F238E27FC236}">
                <a16:creationId xmlns:a16="http://schemas.microsoft.com/office/drawing/2014/main" id="{3C99FCE7-364C-466B-89D1-483336B62661}"/>
              </a:ext>
            </a:extLst>
          </p:cNvPr>
          <p:cNvSpPr txBox="1"/>
          <p:nvPr/>
        </p:nvSpPr>
        <p:spPr>
          <a:xfrm>
            <a:off x="5219150" y="4895791"/>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Gold OA journals</a:t>
            </a:r>
          </a:p>
          <a:p>
            <a:pPr algn="ctr"/>
            <a:r>
              <a:rPr lang="fr-FR" sz="900" dirty="0">
                <a:solidFill>
                  <a:schemeClr val="bg1"/>
                </a:solidFill>
                <a:latin typeface="Aharoni" panose="02010803020104030203" pitchFamily="2" charset="-79"/>
                <a:cs typeface="Aharoni" panose="02010803020104030203" pitchFamily="2" charset="-79"/>
              </a:rPr>
              <a:t>½ of the APC</a:t>
            </a:r>
          </a:p>
        </p:txBody>
      </p:sp>
      <p:sp>
        <p:nvSpPr>
          <p:cNvPr id="304" name="ZoneTexte 303">
            <a:extLst>
              <a:ext uri="{FF2B5EF4-FFF2-40B4-BE49-F238E27FC236}">
                <a16:creationId xmlns:a16="http://schemas.microsoft.com/office/drawing/2014/main" id="{BEDFBBFA-C075-4953-AFEC-1CD4802A6961}"/>
              </a:ext>
            </a:extLst>
          </p:cNvPr>
          <p:cNvSpPr txBox="1"/>
          <p:nvPr/>
        </p:nvSpPr>
        <p:spPr>
          <a:xfrm>
            <a:off x="5306126" y="5773922"/>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305" name="Image 304">
            <a:extLst>
              <a:ext uri="{FF2B5EF4-FFF2-40B4-BE49-F238E27FC236}">
                <a16:creationId xmlns:a16="http://schemas.microsoft.com/office/drawing/2014/main" id="{7194BBFD-073E-44CD-A400-E170CB3AA8FB}"/>
              </a:ext>
            </a:extLst>
          </p:cNvPr>
          <p:cNvPicPr>
            <a:picLocks noChangeAspect="1"/>
          </p:cNvPicPr>
          <p:nvPr/>
        </p:nvPicPr>
        <p:blipFill>
          <a:blip r:embed="rId4"/>
          <a:stretch>
            <a:fillRect/>
          </a:stretch>
        </p:blipFill>
        <p:spPr>
          <a:xfrm>
            <a:off x="5192919" y="5140496"/>
            <a:ext cx="481626" cy="731583"/>
          </a:xfrm>
          <a:prstGeom prst="rect">
            <a:avLst/>
          </a:prstGeom>
        </p:spPr>
      </p:pic>
      <p:pic>
        <p:nvPicPr>
          <p:cNvPr id="306" name="Image 305">
            <a:extLst>
              <a:ext uri="{FF2B5EF4-FFF2-40B4-BE49-F238E27FC236}">
                <a16:creationId xmlns:a16="http://schemas.microsoft.com/office/drawing/2014/main" id="{E3525E29-FB3B-4EFE-AFA8-61C24F45555C}"/>
              </a:ext>
            </a:extLst>
          </p:cNvPr>
          <p:cNvPicPr>
            <a:picLocks noChangeAspect="1"/>
          </p:cNvPicPr>
          <p:nvPr/>
        </p:nvPicPr>
        <p:blipFill>
          <a:blip r:embed="rId4"/>
          <a:stretch>
            <a:fillRect/>
          </a:stretch>
        </p:blipFill>
        <p:spPr>
          <a:xfrm flipH="1">
            <a:off x="6140725" y="5148809"/>
            <a:ext cx="481626" cy="731583"/>
          </a:xfrm>
          <a:prstGeom prst="rect">
            <a:avLst/>
          </a:prstGeom>
        </p:spPr>
      </p:pic>
      <p:sp>
        <p:nvSpPr>
          <p:cNvPr id="307" name="ZoneTexte 306">
            <a:extLst>
              <a:ext uri="{FF2B5EF4-FFF2-40B4-BE49-F238E27FC236}">
                <a16:creationId xmlns:a16="http://schemas.microsoft.com/office/drawing/2014/main" id="{4C40673E-8AED-484A-8E8B-8DF6F42D2FE2}"/>
              </a:ext>
            </a:extLst>
          </p:cNvPr>
          <p:cNvSpPr txBox="1"/>
          <p:nvPr/>
        </p:nvSpPr>
        <p:spPr>
          <a:xfrm>
            <a:off x="5172339" y="5372251"/>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08" name="ZoneTexte 307">
            <a:extLst>
              <a:ext uri="{FF2B5EF4-FFF2-40B4-BE49-F238E27FC236}">
                <a16:creationId xmlns:a16="http://schemas.microsoft.com/office/drawing/2014/main" id="{17C77339-3572-44F0-A5E5-B4975A2D01E6}"/>
              </a:ext>
            </a:extLst>
          </p:cNvPr>
          <p:cNvSpPr txBox="1"/>
          <p:nvPr/>
        </p:nvSpPr>
        <p:spPr>
          <a:xfrm rot="10800000">
            <a:off x="6107724" y="5356054"/>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09" name="Bouée 6">
            <a:extLst>
              <a:ext uri="{FF2B5EF4-FFF2-40B4-BE49-F238E27FC236}">
                <a16:creationId xmlns:a16="http://schemas.microsoft.com/office/drawing/2014/main" id="{530DE8A8-9F5F-4339-8F50-891834F0DC71}"/>
              </a:ext>
            </a:extLst>
          </p:cNvPr>
          <p:cNvSpPr/>
          <p:nvPr/>
        </p:nvSpPr>
        <p:spPr>
          <a:xfrm>
            <a:off x="874128" y="6208597"/>
            <a:ext cx="1440000" cy="1440000"/>
          </a:xfrm>
          <a:prstGeom prst="donut">
            <a:avLst>
              <a:gd name="adj" fmla="val 31126"/>
            </a:avLst>
          </a:prstGeom>
          <a:gradFill flip="none" rotWithShape="1">
            <a:gsLst>
              <a:gs pos="68000">
                <a:schemeClr val="accent4"/>
              </a:gs>
              <a:gs pos="0">
                <a:schemeClr val="accent2"/>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10" name="ZoneTexte 309">
            <a:extLst>
              <a:ext uri="{FF2B5EF4-FFF2-40B4-BE49-F238E27FC236}">
                <a16:creationId xmlns:a16="http://schemas.microsoft.com/office/drawing/2014/main" id="{EA4C5D0D-1E7D-400A-B263-AB13989FEEBF}"/>
              </a:ext>
            </a:extLst>
          </p:cNvPr>
          <p:cNvSpPr txBox="1"/>
          <p:nvPr/>
        </p:nvSpPr>
        <p:spPr>
          <a:xfrm>
            <a:off x="1423214" y="6628280"/>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11" name="ZoneTexte 310">
            <a:extLst>
              <a:ext uri="{FF2B5EF4-FFF2-40B4-BE49-F238E27FC236}">
                <a16:creationId xmlns:a16="http://schemas.microsoft.com/office/drawing/2014/main" id="{989DE569-FDC2-4DC0-B587-6727F305660F}"/>
              </a:ext>
            </a:extLst>
          </p:cNvPr>
          <p:cNvSpPr txBox="1"/>
          <p:nvPr/>
        </p:nvSpPr>
        <p:spPr>
          <a:xfrm>
            <a:off x="903230" y="6329834"/>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Gold OA journals</a:t>
            </a:r>
          </a:p>
          <a:p>
            <a:pPr algn="ctr"/>
            <a:r>
              <a:rPr lang="fr-FR" sz="900" dirty="0">
                <a:solidFill>
                  <a:schemeClr val="bg1"/>
                </a:solidFill>
                <a:latin typeface="Aharoni" panose="02010803020104030203" pitchFamily="2" charset="-79"/>
                <a:cs typeface="Aharoni" panose="02010803020104030203" pitchFamily="2" charset="-79"/>
              </a:rPr>
              <a:t>½ of the APC</a:t>
            </a:r>
          </a:p>
        </p:txBody>
      </p:sp>
      <p:sp>
        <p:nvSpPr>
          <p:cNvPr id="312" name="ZoneTexte 311">
            <a:extLst>
              <a:ext uri="{FF2B5EF4-FFF2-40B4-BE49-F238E27FC236}">
                <a16:creationId xmlns:a16="http://schemas.microsoft.com/office/drawing/2014/main" id="{DF39B1EE-34F1-4C14-87AB-38B2281781CE}"/>
              </a:ext>
            </a:extLst>
          </p:cNvPr>
          <p:cNvSpPr txBox="1"/>
          <p:nvPr/>
        </p:nvSpPr>
        <p:spPr>
          <a:xfrm>
            <a:off x="990206" y="7207965"/>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313" name="Image 312">
            <a:extLst>
              <a:ext uri="{FF2B5EF4-FFF2-40B4-BE49-F238E27FC236}">
                <a16:creationId xmlns:a16="http://schemas.microsoft.com/office/drawing/2014/main" id="{8C2F896E-841E-4CFB-941B-2134B934DC4F}"/>
              </a:ext>
            </a:extLst>
          </p:cNvPr>
          <p:cNvPicPr>
            <a:picLocks noChangeAspect="1"/>
          </p:cNvPicPr>
          <p:nvPr/>
        </p:nvPicPr>
        <p:blipFill>
          <a:blip r:embed="rId4"/>
          <a:stretch>
            <a:fillRect/>
          </a:stretch>
        </p:blipFill>
        <p:spPr>
          <a:xfrm>
            <a:off x="876999" y="6574539"/>
            <a:ext cx="481626" cy="731583"/>
          </a:xfrm>
          <a:prstGeom prst="rect">
            <a:avLst/>
          </a:prstGeom>
        </p:spPr>
      </p:pic>
      <p:pic>
        <p:nvPicPr>
          <p:cNvPr id="314" name="Image 313">
            <a:extLst>
              <a:ext uri="{FF2B5EF4-FFF2-40B4-BE49-F238E27FC236}">
                <a16:creationId xmlns:a16="http://schemas.microsoft.com/office/drawing/2014/main" id="{69C41AC3-39B6-4A86-BE3E-1D116E2BC9AB}"/>
              </a:ext>
            </a:extLst>
          </p:cNvPr>
          <p:cNvPicPr>
            <a:picLocks noChangeAspect="1"/>
          </p:cNvPicPr>
          <p:nvPr/>
        </p:nvPicPr>
        <p:blipFill>
          <a:blip r:embed="rId4"/>
          <a:stretch>
            <a:fillRect/>
          </a:stretch>
        </p:blipFill>
        <p:spPr>
          <a:xfrm flipH="1">
            <a:off x="1824805" y="6582852"/>
            <a:ext cx="481626" cy="731583"/>
          </a:xfrm>
          <a:prstGeom prst="rect">
            <a:avLst/>
          </a:prstGeom>
        </p:spPr>
      </p:pic>
      <p:sp>
        <p:nvSpPr>
          <p:cNvPr id="315" name="ZoneTexte 314">
            <a:extLst>
              <a:ext uri="{FF2B5EF4-FFF2-40B4-BE49-F238E27FC236}">
                <a16:creationId xmlns:a16="http://schemas.microsoft.com/office/drawing/2014/main" id="{6070A8B5-CF4C-4BD1-AB76-F5996F5C2BF3}"/>
              </a:ext>
            </a:extLst>
          </p:cNvPr>
          <p:cNvSpPr txBox="1"/>
          <p:nvPr/>
        </p:nvSpPr>
        <p:spPr>
          <a:xfrm>
            <a:off x="856419" y="6806294"/>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16" name="ZoneTexte 315">
            <a:extLst>
              <a:ext uri="{FF2B5EF4-FFF2-40B4-BE49-F238E27FC236}">
                <a16:creationId xmlns:a16="http://schemas.microsoft.com/office/drawing/2014/main" id="{BE8B0EA5-A612-46B2-8F81-AEA370DB0EA5}"/>
              </a:ext>
            </a:extLst>
          </p:cNvPr>
          <p:cNvSpPr txBox="1"/>
          <p:nvPr/>
        </p:nvSpPr>
        <p:spPr>
          <a:xfrm rot="10800000">
            <a:off x="1791804" y="6790097"/>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17" name="Bouée 6">
            <a:extLst>
              <a:ext uri="{FF2B5EF4-FFF2-40B4-BE49-F238E27FC236}">
                <a16:creationId xmlns:a16="http://schemas.microsoft.com/office/drawing/2014/main" id="{2D0C9635-01C2-488F-9A05-0EEB451DBD02}"/>
              </a:ext>
            </a:extLst>
          </p:cNvPr>
          <p:cNvSpPr/>
          <p:nvPr/>
        </p:nvSpPr>
        <p:spPr>
          <a:xfrm>
            <a:off x="2322721" y="6208597"/>
            <a:ext cx="1440000" cy="1440000"/>
          </a:xfrm>
          <a:prstGeom prst="donut">
            <a:avLst>
              <a:gd name="adj" fmla="val 31126"/>
            </a:avLst>
          </a:prstGeom>
          <a:gradFill flip="none" rotWithShape="1">
            <a:gsLst>
              <a:gs pos="68000">
                <a:schemeClr val="accent4"/>
              </a:gs>
              <a:gs pos="0">
                <a:schemeClr val="accent2"/>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18" name="ZoneTexte 317">
            <a:extLst>
              <a:ext uri="{FF2B5EF4-FFF2-40B4-BE49-F238E27FC236}">
                <a16:creationId xmlns:a16="http://schemas.microsoft.com/office/drawing/2014/main" id="{3F5C3299-A5C7-4432-BD1E-9E053943778D}"/>
              </a:ext>
            </a:extLst>
          </p:cNvPr>
          <p:cNvSpPr txBox="1"/>
          <p:nvPr/>
        </p:nvSpPr>
        <p:spPr>
          <a:xfrm>
            <a:off x="2871807" y="6628280"/>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19" name="ZoneTexte 318">
            <a:extLst>
              <a:ext uri="{FF2B5EF4-FFF2-40B4-BE49-F238E27FC236}">
                <a16:creationId xmlns:a16="http://schemas.microsoft.com/office/drawing/2014/main" id="{DF61BEB5-DA70-40FB-AFCC-3256D0EB90C2}"/>
              </a:ext>
            </a:extLst>
          </p:cNvPr>
          <p:cNvSpPr txBox="1"/>
          <p:nvPr/>
        </p:nvSpPr>
        <p:spPr>
          <a:xfrm>
            <a:off x="2351823" y="6329834"/>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Gold OA journals</a:t>
            </a:r>
          </a:p>
          <a:p>
            <a:pPr algn="ctr"/>
            <a:r>
              <a:rPr lang="fr-FR" sz="900" dirty="0">
                <a:solidFill>
                  <a:schemeClr val="bg1"/>
                </a:solidFill>
                <a:latin typeface="Aharoni" panose="02010803020104030203" pitchFamily="2" charset="-79"/>
                <a:cs typeface="Aharoni" panose="02010803020104030203" pitchFamily="2" charset="-79"/>
              </a:rPr>
              <a:t>½ of the APC</a:t>
            </a:r>
          </a:p>
        </p:txBody>
      </p:sp>
      <p:sp>
        <p:nvSpPr>
          <p:cNvPr id="320" name="ZoneTexte 319">
            <a:extLst>
              <a:ext uri="{FF2B5EF4-FFF2-40B4-BE49-F238E27FC236}">
                <a16:creationId xmlns:a16="http://schemas.microsoft.com/office/drawing/2014/main" id="{967C919B-275C-4DA1-9107-80FF5D91915A}"/>
              </a:ext>
            </a:extLst>
          </p:cNvPr>
          <p:cNvSpPr txBox="1"/>
          <p:nvPr/>
        </p:nvSpPr>
        <p:spPr>
          <a:xfrm>
            <a:off x="2438799" y="7207965"/>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321" name="Image 320">
            <a:extLst>
              <a:ext uri="{FF2B5EF4-FFF2-40B4-BE49-F238E27FC236}">
                <a16:creationId xmlns:a16="http://schemas.microsoft.com/office/drawing/2014/main" id="{BED929DD-A8E0-494F-9516-A33AC076A8CE}"/>
              </a:ext>
            </a:extLst>
          </p:cNvPr>
          <p:cNvPicPr>
            <a:picLocks noChangeAspect="1"/>
          </p:cNvPicPr>
          <p:nvPr/>
        </p:nvPicPr>
        <p:blipFill>
          <a:blip r:embed="rId4"/>
          <a:stretch>
            <a:fillRect/>
          </a:stretch>
        </p:blipFill>
        <p:spPr>
          <a:xfrm>
            <a:off x="2325592" y="6574539"/>
            <a:ext cx="481626" cy="731583"/>
          </a:xfrm>
          <a:prstGeom prst="rect">
            <a:avLst/>
          </a:prstGeom>
        </p:spPr>
      </p:pic>
      <p:pic>
        <p:nvPicPr>
          <p:cNvPr id="322" name="Image 321">
            <a:extLst>
              <a:ext uri="{FF2B5EF4-FFF2-40B4-BE49-F238E27FC236}">
                <a16:creationId xmlns:a16="http://schemas.microsoft.com/office/drawing/2014/main" id="{BAB176F7-3225-4BBF-8BDC-EC899DE91164}"/>
              </a:ext>
            </a:extLst>
          </p:cNvPr>
          <p:cNvPicPr>
            <a:picLocks noChangeAspect="1"/>
          </p:cNvPicPr>
          <p:nvPr/>
        </p:nvPicPr>
        <p:blipFill>
          <a:blip r:embed="rId4"/>
          <a:stretch>
            <a:fillRect/>
          </a:stretch>
        </p:blipFill>
        <p:spPr>
          <a:xfrm flipH="1">
            <a:off x="3273398" y="6582852"/>
            <a:ext cx="481626" cy="731583"/>
          </a:xfrm>
          <a:prstGeom prst="rect">
            <a:avLst/>
          </a:prstGeom>
        </p:spPr>
      </p:pic>
      <p:sp>
        <p:nvSpPr>
          <p:cNvPr id="323" name="ZoneTexte 322">
            <a:extLst>
              <a:ext uri="{FF2B5EF4-FFF2-40B4-BE49-F238E27FC236}">
                <a16:creationId xmlns:a16="http://schemas.microsoft.com/office/drawing/2014/main" id="{64AB1458-A45B-45D3-8FE3-2E4B81355BDC}"/>
              </a:ext>
            </a:extLst>
          </p:cNvPr>
          <p:cNvSpPr txBox="1"/>
          <p:nvPr/>
        </p:nvSpPr>
        <p:spPr>
          <a:xfrm>
            <a:off x="2305012" y="6806294"/>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24" name="ZoneTexte 323">
            <a:extLst>
              <a:ext uri="{FF2B5EF4-FFF2-40B4-BE49-F238E27FC236}">
                <a16:creationId xmlns:a16="http://schemas.microsoft.com/office/drawing/2014/main" id="{66F3CD47-FE79-4E11-97DD-70425378EF3A}"/>
              </a:ext>
            </a:extLst>
          </p:cNvPr>
          <p:cNvSpPr txBox="1"/>
          <p:nvPr/>
        </p:nvSpPr>
        <p:spPr>
          <a:xfrm rot="10800000">
            <a:off x="3240397" y="6790097"/>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25" name="Bouée 6">
            <a:extLst>
              <a:ext uri="{FF2B5EF4-FFF2-40B4-BE49-F238E27FC236}">
                <a16:creationId xmlns:a16="http://schemas.microsoft.com/office/drawing/2014/main" id="{2BECBFB7-97B9-477B-AEED-45EDD094C68F}"/>
              </a:ext>
            </a:extLst>
          </p:cNvPr>
          <p:cNvSpPr/>
          <p:nvPr/>
        </p:nvSpPr>
        <p:spPr>
          <a:xfrm>
            <a:off x="3760613" y="6215133"/>
            <a:ext cx="1440000" cy="1440000"/>
          </a:xfrm>
          <a:prstGeom prst="donut">
            <a:avLst>
              <a:gd name="adj" fmla="val 31126"/>
            </a:avLst>
          </a:prstGeom>
          <a:gradFill flip="none" rotWithShape="1">
            <a:gsLst>
              <a:gs pos="68000">
                <a:schemeClr val="accent4"/>
              </a:gs>
              <a:gs pos="0">
                <a:schemeClr val="accent2"/>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33" name="ZoneTexte 332">
            <a:extLst>
              <a:ext uri="{FF2B5EF4-FFF2-40B4-BE49-F238E27FC236}">
                <a16:creationId xmlns:a16="http://schemas.microsoft.com/office/drawing/2014/main" id="{FD7D9768-7C54-4C2D-89BB-109A5E720BC4}"/>
              </a:ext>
            </a:extLst>
          </p:cNvPr>
          <p:cNvSpPr txBox="1"/>
          <p:nvPr/>
        </p:nvSpPr>
        <p:spPr>
          <a:xfrm>
            <a:off x="4309699" y="6634816"/>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34" name="ZoneTexte 333">
            <a:extLst>
              <a:ext uri="{FF2B5EF4-FFF2-40B4-BE49-F238E27FC236}">
                <a16:creationId xmlns:a16="http://schemas.microsoft.com/office/drawing/2014/main" id="{C36DDBA2-31B1-41BE-9BEC-DEA8A60B7B12}"/>
              </a:ext>
            </a:extLst>
          </p:cNvPr>
          <p:cNvSpPr txBox="1"/>
          <p:nvPr/>
        </p:nvSpPr>
        <p:spPr>
          <a:xfrm>
            <a:off x="3789715" y="6336370"/>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Gold OA journals</a:t>
            </a:r>
          </a:p>
          <a:p>
            <a:pPr algn="ctr"/>
            <a:r>
              <a:rPr lang="fr-FR" sz="900" dirty="0">
                <a:solidFill>
                  <a:schemeClr val="bg1"/>
                </a:solidFill>
                <a:latin typeface="Aharoni" panose="02010803020104030203" pitchFamily="2" charset="-79"/>
                <a:cs typeface="Aharoni" panose="02010803020104030203" pitchFamily="2" charset="-79"/>
              </a:rPr>
              <a:t>½ of the APC</a:t>
            </a:r>
          </a:p>
        </p:txBody>
      </p:sp>
      <p:sp>
        <p:nvSpPr>
          <p:cNvPr id="335" name="ZoneTexte 334">
            <a:extLst>
              <a:ext uri="{FF2B5EF4-FFF2-40B4-BE49-F238E27FC236}">
                <a16:creationId xmlns:a16="http://schemas.microsoft.com/office/drawing/2014/main" id="{344985EF-764D-4268-A6C6-7124172B280C}"/>
              </a:ext>
            </a:extLst>
          </p:cNvPr>
          <p:cNvSpPr txBox="1"/>
          <p:nvPr/>
        </p:nvSpPr>
        <p:spPr>
          <a:xfrm>
            <a:off x="3876691" y="7214501"/>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336" name="Image 335">
            <a:extLst>
              <a:ext uri="{FF2B5EF4-FFF2-40B4-BE49-F238E27FC236}">
                <a16:creationId xmlns:a16="http://schemas.microsoft.com/office/drawing/2014/main" id="{62BDBA48-FC76-46F2-9E46-A605C3FD257A}"/>
              </a:ext>
            </a:extLst>
          </p:cNvPr>
          <p:cNvPicPr>
            <a:picLocks noChangeAspect="1"/>
          </p:cNvPicPr>
          <p:nvPr/>
        </p:nvPicPr>
        <p:blipFill>
          <a:blip r:embed="rId4"/>
          <a:stretch>
            <a:fillRect/>
          </a:stretch>
        </p:blipFill>
        <p:spPr>
          <a:xfrm>
            <a:off x="3763484" y="6581075"/>
            <a:ext cx="481626" cy="731583"/>
          </a:xfrm>
          <a:prstGeom prst="rect">
            <a:avLst/>
          </a:prstGeom>
        </p:spPr>
      </p:pic>
      <p:pic>
        <p:nvPicPr>
          <p:cNvPr id="337" name="Image 336">
            <a:extLst>
              <a:ext uri="{FF2B5EF4-FFF2-40B4-BE49-F238E27FC236}">
                <a16:creationId xmlns:a16="http://schemas.microsoft.com/office/drawing/2014/main" id="{6C57D2BE-C2B3-4911-ACD6-422541BA1394}"/>
              </a:ext>
            </a:extLst>
          </p:cNvPr>
          <p:cNvPicPr>
            <a:picLocks noChangeAspect="1"/>
          </p:cNvPicPr>
          <p:nvPr/>
        </p:nvPicPr>
        <p:blipFill>
          <a:blip r:embed="rId4"/>
          <a:stretch>
            <a:fillRect/>
          </a:stretch>
        </p:blipFill>
        <p:spPr>
          <a:xfrm flipH="1">
            <a:off x="4711290" y="6589388"/>
            <a:ext cx="481626" cy="731583"/>
          </a:xfrm>
          <a:prstGeom prst="rect">
            <a:avLst/>
          </a:prstGeom>
        </p:spPr>
      </p:pic>
      <p:sp>
        <p:nvSpPr>
          <p:cNvPr id="338" name="ZoneTexte 337">
            <a:extLst>
              <a:ext uri="{FF2B5EF4-FFF2-40B4-BE49-F238E27FC236}">
                <a16:creationId xmlns:a16="http://schemas.microsoft.com/office/drawing/2014/main" id="{A3BC6271-917E-4C1D-87E1-97409FEDB13C}"/>
              </a:ext>
            </a:extLst>
          </p:cNvPr>
          <p:cNvSpPr txBox="1"/>
          <p:nvPr/>
        </p:nvSpPr>
        <p:spPr>
          <a:xfrm>
            <a:off x="3742904" y="6812830"/>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39" name="ZoneTexte 338">
            <a:extLst>
              <a:ext uri="{FF2B5EF4-FFF2-40B4-BE49-F238E27FC236}">
                <a16:creationId xmlns:a16="http://schemas.microsoft.com/office/drawing/2014/main" id="{C14D1FCA-1E09-46B0-9A46-C7D5B5ED3208}"/>
              </a:ext>
            </a:extLst>
          </p:cNvPr>
          <p:cNvSpPr txBox="1"/>
          <p:nvPr/>
        </p:nvSpPr>
        <p:spPr>
          <a:xfrm rot="10800000">
            <a:off x="4678289" y="6796633"/>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40" name="Bouée 6">
            <a:extLst>
              <a:ext uri="{FF2B5EF4-FFF2-40B4-BE49-F238E27FC236}">
                <a16:creationId xmlns:a16="http://schemas.microsoft.com/office/drawing/2014/main" id="{68224DBC-FD5F-4758-867B-5262A8C6ADCE}"/>
              </a:ext>
            </a:extLst>
          </p:cNvPr>
          <p:cNvSpPr/>
          <p:nvPr/>
        </p:nvSpPr>
        <p:spPr>
          <a:xfrm>
            <a:off x="5209206" y="6215133"/>
            <a:ext cx="1440000" cy="1440000"/>
          </a:xfrm>
          <a:prstGeom prst="donut">
            <a:avLst>
              <a:gd name="adj" fmla="val 31126"/>
            </a:avLst>
          </a:prstGeom>
          <a:gradFill flip="none" rotWithShape="1">
            <a:gsLst>
              <a:gs pos="68000">
                <a:schemeClr val="accent4"/>
              </a:gs>
              <a:gs pos="0">
                <a:schemeClr val="accent2"/>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41" name="ZoneTexte 340">
            <a:extLst>
              <a:ext uri="{FF2B5EF4-FFF2-40B4-BE49-F238E27FC236}">
                <a16:creationId xmlns:a16="http://schemas.microsoft.com/office/drawing/2014/main" id="{3A5DA916-25D2-4014-9DAE-65D3BD6579EB}"/>
              </a:ext>
            </a:extLst>
          </p:cNvPr>
          <p:cNvSpPr txBox="1"/>
          <p:nvPr/>
        </p:nvSpPr>
        <p:spPr>
          <a:xfrm>
            <a:off x="5758292" y="6634816"/>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42" name="ZoneTexte 341">
            <a:extLst>
              <a:ext uri="{FF2B5EF4-FFF2-40B4-BE49-F238E27FC236}">
                <a16:creationId xmlns:a16="http://schemas.microsoft.com/office/drawing/2014/main" id="{6CE3401B-932B-4C3F-994E-BA2DBC8831DF}"/>
              </a:ext>
            </a:extLst>
          </p:cNvPr>
          <p:cNvSpPr txBox="1"/>
          <p:nvPr/>
        </p:nvSpPr>
        <p:spPr>
          <a:xfrm>
            <a:off x="5238308" y="6336370"/>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Gold OA journals</a:t>
            </a:r>
          </a:p>
          <a:p>
            <a:pPr algn="ctr"/>
            <a:r>
              <a:rPr lang="fr-FR" sz="900" dirty="0">
                <a:solidFill>
                  <a:schemeClr val="bg1"/>
                </a:solidFill>
                <a:latin typeface="Aharoni" panose="02010803020104030203" pitchFamily="2" charset="-79"/>
                <a:cs typeface="Aharoni" panose="02010803020104030203" pitchFamily="2" charset="-79"/>
              </a:rPr>
              <a:t>½ of the APC</a:t>
            </a:r>
          </a:p>
        </p:txBody>
      </p:sp>
      <p:sp>
        <p:nvSpPr>
          <p:cNvPr id="343" name="ZoneTexte 342">
            <a:extLst>
              <a:ext uri="{FF2B5EF4-FFF2-40B4-BE49-F238E27FC236}">
                <a16:creationId xmlns:a16="http://schemas.microsoft.com/office/drawing/2014/main" id="{8CDB32A7-5B3B-4690-9CF8-62F0C20495AF}"/>
              </a:ext>
            </a:extLst>
          </p:cNvPr>
          <p:cNvSpPr txBox="1"/>
          <p:nvPr/>
        </p:nvSpPr>
        <p:spPr>
          <a:xfrm>
            <a:off x="5325284" y="7214501"/>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344" name="Image 343">
            <a:extLst>
              <a:ext uri="{FF2B5EF4-FFF2-40B4-BE49-F238E27FC236}">
                <a16:creationId xmlns:a16="http://schemas.microsoft.com/office/drawing/2014/main" id="{EA59EF63-AC9B-45EA-B9A1-CBB398053A0B}"/>
              </a:ext>
            </a:extLst>
          </p:cNvPr>
          <p:cNvPicPr>
            <a:picLocks noChangeAspect="1"/>
          </p:cNvPicPr>
          <p:nvPr/>
        </p:nvPicPr>
        <p:blipFill>
          <a:blip r:embed="rId4"/>
          <a:stretch>
            <a:fillRect/>
          </a:stretch>
        </p:blipFill>
        <p:spPr>
          <a:xfrm>
            <a:off x="5212077" y="6581075"/>
            <a:ext cx="481626" cy="731583"/>
          </a:xfrm>
          <a:prstGeom prst="rect">
            <a:avLst/>
          </a:prstGeom>
        </p:spPr>
      </p:pic>
      <p:pic>
        <p:nvPicPr>
          <p:cNvPr id="345" name="Image 344">
            <a:extLst>
              <a:ext uri="{FF2B5EF4-FFF2-40B4-BE49-F238E27FC236}">
                <a16:creationId xmlns:a16="http://schemas.microsoft.com/office/drawing/2014/main" id="{E8F5B812-DCCC-45CA-B04D-6ED80512BC82}"/>
              </a:ext>
            </a:extLst>
          </p:cNvPr>
          <p:cNvPicPr>
            <a:picLocks noChangeAspect="1"/>
          </p:cNvPicPr>
          <p:nvPr/>
        </p:nvPicPr>
        <p:blipFill>
          <a:blip r:embed="rId4"/>
          <a:stretch>
            <a:fillRect/>
          </a:stretch>
        </p:blipFill>
        <p:spPr>
          <a:xfrm flipH="1">
            <a:off x="6159883" y="6589388"/>
            <a:ext cx="481626" cy="731583"/>
          </a:xfrm>
          <a:prstGeom prst="rect">
            <a:avLst/>
          </a:prstGeom>
        </p:spPr>
      </p:pic>
      <p:sp>
        <p:nvSpPr>
          <p:cNvPr id="346" name="ZoneTexte 345">
            <a:extLst>
              <a:ext uri="{FF2B5EF4-FFF2-40B4-BE49-F238E27FC236}">
                <a16:creationId xmlns:a16="http://schemas.microsoft.com/office/drawing/2014/main" id="{549B0D50-8A27-4A15-986A-9705D38D6210}"/>
              </a:ext>
            </a:extLst>
          </p:cNvPr>
          <p:cNvSpPr txBox="1"/>
          <p:nvPr/>
        </p:nvSpPr>
        <p:spPr>
          <a:xfrm>
            <a:off x="5191497" y="6812830"/>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47" name="ZoneTexte 346">
            <a:extLst>
              <a:ext uri="{FF2B5EF4-FFF2-40B4-BE49-F238E27FC236}">
                <a16:creationId xmlns:a16="http://schemas.microsoft.com/office/drawing/2014/main" id="{02DC7BD8-34D6-467C-AAD6-3199CBD2630A}"/>
              </a:ext>
            </a:extLst>
          </p:cNvPr>
          <p:cNvSpPr txBox="1"/>
          <p:nvPr/>
        </p:nvSpPr>
        <p:spPr>
          <a:xfrm rot="10800000">
            <a:off x="6126882" y="6822033"/>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48" name="Bouée 6">
            <a:extLst>
              <a:ext uri="{FF2B5EF4-FFF2-40B4-BE49-F238E27FC236}">
                <a16:creationId xmlns:a16="http://schemas.microsoft.com/office/drawing/2014/main" id="{38D61A15-9673-4B07-8B0A-2E38888FE181}"/>
              </a:ext>
            </a:extLst>
          </p:cNvPr>
          <p:cNvSpPr/>
          <p:nvPr/>
        </p:nvSpPr>
        <p:spPr>
          <a:xfrm>
            <a:off x="874128" y="8571994"/>
            <a:ext cx="1440000" cy="1440000"/>
          </a:xfrm>
          <a:prstGeom prst="donut">
            <a:avLst>
              <a:gd name="adj" fmla="val 31126"/>
            </a:avLst>
          </a:prstGeom>
          <a:gradFill flip="none" rotWithShape="1">
            <a:gsLst>
              <a:gs pos="68000">
                <a:schemeClr val="accent4"/>
              </a:gs>
              <a:gs pos="0">
                <a:schemeClr val="accent2"/>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49" name="ZoneTexte 348">
            <a:extLst>
              <a:ext uri="{FF2B5EF4-FFF2-40B4-BE49-F238E27FC236}">
                <a16:creationId xmlns:a16="http://schemas.microsoft.com/office/drawing/2014/main" id="{3C949574-A954-43D3-8998-6B4F1765588F}"/>
              </a:ext>
            </a:extLst>
          </p:cNvPr>
          <p:cNvSpPr txBox="1"/>
          <p:nvPr/>
        </p:nvSpPr>
        <p:spPr>
          <a:xfrm>
            <a:off x="1423214" y="8991677"/>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50" name="ZoneTexte 349">
            <a:extLst>
              <a:ext uri="{FF2B5EF4-FFF2-40B4-BE49-F238E27FC236}">
                <a16:creationId xmlns:a16="http://schemas.microsoft.com/office/drawing/2014/main" id="{3D90D2A4-2554-449B-8B85-94B22607AB59}"/>
              </a:ext>
            </a:extLst>
          </p:cNvPr>
          <p:cNvSpPr txBox="1"/>
          <p:nvPr/>
        </p:nvSpPr>
        <p:spPr>
          <a:xfrm>
            <a:off x="903230" y="8693231"/>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Gold OA journals</a:t>
            </a:r>
          </a:p>
          <a:p>
            <a:pPr algn="ctr"/>
            <a:r>
              <a:rPr lang="fr-FR" sz="900" dirty="0">
                <a:solidFill>
                  <a:schemeClr val="bg1"/>
                </a:solidFill>
                <a:latin typeface="Aharoni" panose="02010803020104030203" pitchFamily="2" charset="-79"/>
                <a:cs typeface="Aharoni" panose="02010803020104030203" pitchFamily="2" charset="-79"/>
              </a:rPr>
              <a:t>½ of the APC</a:t>
            </a:r>
          </a:p>
        </p:txBody>
      </p:sp>
      <p:sp>
        <p:nvSpPr>
          <p:cNvPr id="351" name="ZoneTexte 350">
            <a:extLst>
              <a:ext uri="{FF2B5EF4-FFF2-40B4-BE49-F238E27FC236}">
                <a16:creationId xmlns:a16="http://schemas.microsoft.com/office/drawing/2014/main" id="{9101EA20-B103-41CE-82BB-D4E1D9013C7F}"/>
              </a:ext>
            </a:extLst>
          </p:cNvPr>
          <p:cNvSpPr txBox="1"/>
          <p:nvPr/>
        </p:nvSpPr>
        <p:spPr>
          <a:xfrm>
            <a:off x="990206" y="9571362"/>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352" name="Image 351">
            <a:extLst>
              <a:ext uri="{FF2B5EF4-FFF2-40B4-BE49-F238E27FC236}">
                <a16:creationId xmlns:a16="http://schemas.microsoft.com/office/drawing/2014/main" id="{0E236D8E-4996-4A63-A311-196C046AFB65}"/>
              </a:ext>
            </a:extLst>
          </p:cNvPr>
          <p:cNvPicPr>
            <a:picLocks noChangeAspect="1"/>
          </p:cNvPicPr>
          <p:nvPr/>
        </p:nvPicPr>
        <p:blipFill>
          <a:blip r:embed="rId4"/>
          <a:stretch>
            <a:fillRect/>
          </a:stretch>
        </p:blipFill>
        <p:spPr>
          <a:xfrm>
            <a:off x="876999" y="8937936"/>
            <a:ext cx="481626" cy="731583"/>
          </a:xfrm>
          <a:prstGeom prst="rect">
            <a:avLst/>
          </a:prstGeom>
        </p:spPr>
      </p:pic>
      <p:pic>
        <p:nvPicPr>
          <p:cNvPr id="353" name="Image 352">
            <a:extLst>
              <a:ext uri="{FF2B5EF4-FFF2-40B4-BE49-F238E27FC236}">
                <a16:creationId xmlns:a16="http://schemas.microsoft.com/office/drawing/2014/main" id="{BB1CB4DA-8356-452A-80ED-F6B8B5EE76EE}"/>
              </a:ext>
            </a:extLst>
          </p:cNvPr>
          <p:cNvPicPr>
            <a:picLocks noChangeAspect="1"/>
          </p:cNvPicPr>
          <p:nvPr/>
        </p:nvPicPr>
        <p:blipFill>
          <a:blip r:embed="rId4"/>
          <a:stretch>
            <a:fillRect/>
          </a:stretch>
        </p:blipFill>
        <p:spPr>
          <a:xfrm flipH="1">
            <a:off x="1824805" y="8946249"/>
            <a:ext cx="481626" cy="731583"/>
          </a:xfrm>
          <a:prstGeom prst="rect">
            <a:avLst/>
          </a:prstGeom>
        </p:spPr>
      </p:pic>
      <p:sp>
        <p:nvSpPr>
          <p:cNvPr id="354" name="ZoneTexte 353">
            <a:extLst>
              <a:ext uri="{FF2B5EF4-FFF2-40B4-BE49-F238E27FC236}">
                <a16:creationId xmlns:a16="http://schemas.microsoft.com/office/drawing/2014/main" id="{2B994A6D-54DC-4EAC-8CF0-F18AAEC43A38}"/>
              </a:ext>
            </a:extLst>
          </p:cNvPr>
          <p:cNvSpPr txBox="1"/>
          <p:nvPr/>
        </p:nvSpPr>
        <p:spPr>
          <a:xfrm>
            <a:off x="797151" y="9178674"/>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355" name="ZoneTexte 354">
            <a:extLst>
              <a:ext uri="{FF2B5EF4-FFF2-40B4-BE49-F238E27FC236}">
                <a16:creationId xmlns:a16="http://schemas.microsoft.com/office/drawing/2014/main" id="{95FE414F-B362-407F-B1CD-A4FB7FBD51BB}"/>
              </a:ext>
            </a:extLst>
          </p:cNvPr>
          <p:cNvSpPr txBox="1"/>
          <p:nvPr/>
        </p:nvSpPr>
        <p:spPr>
          <a:xfrm rot="10800000">
            <a:off x="1743155" y="9183257"/>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356" name="Bouée 6">
            <a:extLst>
              <a:ext uri="{FF2B5EF4-FFF2-40B4-BE49-F238E27FC236}">
                <a16:creationId xmlns:a16="http://schemas.microsoft.com/office/drawing/2014/main" id="{367EAF29-F40B-4216-A664-0673A01F8CD4}"/>
              </a:ext>
            </a:extLst>
          </p:cNvPr>
          <p:cNvSpPr/>
          <p:nvPr/>
        </p:nvSpPr>
        <p:spPr>
          <a:xfrm>
            <a:off x="2329988" y="8571994"/>
            <a:ext cx="1440000" cy="1440000"/>
          </a:xfrm>
          <a:prstGeom prst="donut">
            <a:avLst>
              <a:gd name="adj" fmla="val 31126"/>
            </a:avLst>
          </a:prstGeom>
          <a:gradFill flip="none" rotWithShape="1">
            <a:gsLst>
              <a:gs pos="68000">
                <a:schemeClr val="accent4"/>
              </a:gs>
              <a:gs pos="0">
                <a:schemeClr val="accent2"/>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57" name="ZoneTexte 356">
            <a:extLst>
              <a:ext uri="{FF2B5EF4-FFF2-40B4-BE49-F238E27FC236}">
                <a16:creationId xmlns:a16="http://schemas.microsoft.com/office/drawing/2014/main" id="{EE9BA82D-A04B-4402-9C09-297B8FB8EDCD}"/>
              </a:ext>
            </a:extLst>
          </p:cNvPr>
          <p:cNvSpPr txBox="1"/>
          <p:nvPr/>
        </p:nvSpPr>
        <p:spPr>
          <a:xfrm>
            <a:off x="2879074" y="8991677"/>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58" name="ZoneTexte 357">
            <a:extLst>
              <a:ext uri="{FF2B5EF4-FFF2-40B4-BE49-F238E27FC236}">
                <a16:creationId xmlns:a16="http://schemas.microsoft.com/office/drawing/2014/main" id="{89A82B79-7698-4D87-A8B8-9B68D54CB3FC}"/>
              </a:ext>
            </a:extLst>
          </p:cNvPr>
          <p:cNvSpPr txBox="1"/>
          <p:nvPr/>
        </p:nvSpPr>
        <p:spPr>
          <a:xfrm>
            <a:off x="2359090" y="8693231"/>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Gold OA journals</a:t>
            </a:r>
          </a:p>
          <a:p>
            <a:pPr algn="ctr"/>
            <a:r>
              <a:rPr lang="fr-FR" sz="900" dirty="0">
                <a:solidFill>
                  <a:schemeClr val="bg1"/>
                </a:solidFill>
                <a:latin typeface="Aharoni" panose="02010803020104030203" pitchFamily="2" charset="-79"/>
                <a:cs typeface="Aharoni" panose="02010803020104030203" pitchFamily="2" charset="-79"/>
              </a:rPr>
              <a:t>½ of the APC</a:t>
            </a:r>
          </a:p>
        </p:txBody>
      </p:sp>
      <p:sp>
        <p:nvSpPr>
          <p:cNvPr id="359" name="ZoneTexte 358">
            <a:extLst>
              <a:ext uri="{FF2B5EF4-FFF2-40B4-BE49-F238E27FC236}">
                <a16:creationId xmlns:a16="http://schemas.microsoft.com/office/drawing/2014/main" id="{1792FF14-164F-4745-B54B-99C4A280E8BD}"/>
              </a:ext>
            </a:extLst>
          </p:cNvPr>
          <p:cNvSpPr txBox="1"/>
          <p:nvPr/>
        </p:nvSpPr>
        <p:spPr>
          <a:xfrm>
            <a:off x="2446066" y="9571362"/>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360" name="Image 359">
            <a:extLst>
              <a:ext uri="{FF2B5EF4-FFF2-40B4-BE49-F238E27FC236}">
                <a16:creationId xmlns:a16="http://schemas.microsoft.com/office/drawing/2014/main" id="{5A6A17CD-D83D-43A9-B86E-EABC2FE89C2F}"/>
              </a:ext>
            </a:extLst>
          </p:cNvPr>
          <p:cNvPicPr>
            <a:picLocks noChangeAspect="1"/>
          </p:cNvPicPr>
          <p:nvPr/>
        </p:nvPicPr>
        <p:blipFill>
          <a:blip r:embed="rId4"/>
          <a:stretch>
            <a:fillRect/>
          </a:stretch>
        </p:blipFill>
        <p:spPr>
          <a:xfrm>
            <a:off x="2332859" y="8937936"/>
            <a:ext cx="481626" cy="731583"/>
          </a:xfrm>
          <a:prstGeom prst="rect">
            <a:avLst/>
          </a:prstGeom>
        </p:spPr>
      </p:pic>
      <p:pic>
        <p:nvPicPr>
          <p:cNvPr id="361" name="Image 360">
            <a:extLst>
              <a:ext uri="{FF2B5EF4-FFF2-40B4-BE49-F238E27FC236}">
                <a16:creationId xmlns:a16="http://schemas.microsoft.com/office/drawing/2014/main" id="{2F627FC9-EF8B-4D91-9B21-258DA9FB42CA}"/>
              </a:ext>
            </a:extLst>
          </p:cNvPr>
          <p:cNvPicPr>
            <a:picLocks noChangeAspect="1"/>
          </p:cNvPicPr>
          <p:nvPr/>
        </p:nvPicPr>
        <p:blipFill>
          <a:blip r:embed="rId4"/>
          <a:stretch>
            <a:fillRect/>
          </a:stretch>
        </p:blipFill>
        <p:spPr>
          <a:xfrm flipH="1">
            <a:off x="3280665" y="8946249"/>
            <a:ext cx="481626" cy="731583"/>
          </a:xfrm>
          <a:prstGeom prst="rect">
            <a:avLst/>
          </a:prstGeom>
        </p:spPr>
      </p:pic>
      <p:sp>
        <p:nvSpPr>
          <p:cNvPr id="362" name="ZoneTexte 361">
            <a:extLst>
              <a:ext uri="{FF2B5EF4-FFF2-40B4-BE49-F238E27FC236}">
                <a16:creationId xmlns:a16="http://schemas.microsoft.com/office/drawing/2014/main" id="{2D2D06B5-D978-4A31-8CAD-8355D3076CC3}"/>
              </a:ext>
            </a:extLst>
          </p:cNvPr>
          <p:cNvSpPr txBox="1"/>
          <p:nvPr/>
        </p:nvSpPr>
        <p:spPr>
          <a:xfrm>
            <a:off x="2253011" y="9178674"/>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363" name="ZoneTexte 362">
            <a:extLst>
              <a:ext uri="{FF2B5EF4-FFF2-40B4-BE49-F238E27FC236}">
                <a16:creationId xmlns:a16="http://schemas.microsoft.com/office/drawing/2014/main" id="{C78A685E-6437-4F5A-85C1-A52339058972}"/>
              </a:ext>
            </a:extLst>
          </p:cNvPr>
          <p:cNvSpPr txBox="1"/>
          <p:nvPr/>
        </p:nvSpPr>
        <p:spPr>
          <a:xfrm rot="10800000">
            <a:off x="3199015" y="9183257"/>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364" name="Bouée 6">
            <a:extLst>
              <a:ext uri="{FF2B5EF4-FFF2-40B4-BE49-F238E27FC236}">
                <a16:creationId xmlns:a16="http://schemas.microsoft.com/office/drawing/2014/main" id="{C450C329-1D78-4474-AB41-EA3591E7DD07}"/>
              </a:ext>
            </a:extLst>
          </p:cNvPr>
          <p:cNvSpPr/>
          <p:nvPr/>
        </p:nvSpPr>
        <p:spPr>
          <a:xfrm>
            <a:off x="3790022" y="8571142"/>
            <a:ext cx="1440000" cy="1440000"/>
          </a:xfrm>
          <a:prstGeom prst="donut">
            <a:avLst>
              <a:gd name="adj" fmla="val 31126"/>
            </a:avLst>
          </a:prstGeom>
          <a:gradFill flip="none" rotWithShape="1">
            <a:gsLst>
              <a:gs pos="68000">
                <a:schemeClr val="accent4"/>
              </a:gs>
              <a:gs pos="0">
                <a:schemeClr val="accent2"/>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65" name="ZoneTexte 364">
            <a:extLst>
              <a:ext uri="{FF2B5EF4-FFF2-40B4-BE49-F238E27FC236}">
                <a16:creationId xmlns:a16="http://schemas.microsoft.com/office/drawing/2014/main" id="{F184AC01-CCB2-46B9-B18A-F414B49A714F}"/>
              </a:ext>
            </a:extLst>
          </p:cNvPr>
          <p:cNvSpPr txBox="1"/>
          <p:nvPr/>
        </p:nvSpPr>
        <p:spPr>
          <a:xfrm>
            <a:off x="4339108" y="8990825"/>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66" name="ZoneTexte 365">
            <a:extLst>
              <a:ext uri="{FF2B5EF4-FFF2-40B4-BE49-F238E27FC236}">
                <a16:creationId xmlns:a16="http://schemas.microsoft.com/office/drawing/2014/main" id="{FECB18EF-2666-48F1-96B4-7D2F9D092F5D}"/>
              </a:ext>
            </a:extLst>
          </p:cNvPr>
          <p:cNvSpPr txBox="1"/>
          <p:nvPr/>
        </p:nvSpPr>
        <p:spPr>
          <a:xfrm>
            <a:off x="3819124" y="8692379"/>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Gold OA journals</a:t>
            </a:r>
          </a:p>
          <a:p>
            <a:pPr algn="ctr"/>
            <a:r>
              <a:rPr lang="fr-FR" sz="900" dirty="0">
                <a:solidFill>
                  <a:schemeClr val="bg1"/>
                </a:solidFill>
                <a:latin typeface="Aharoni" panose="02010803020104030203" pitchFamily="2" charset="-79"/>
                <a:cs typeface="Aharoni" panose="02010803020104030203" pitchFamily="2" charset="-79"/>
              </a:rPr>
              <a:t>½ of the APC</a:t>
            </a:r>
          </a:p>
        </p:txBody>
      </p:sp>
      <p:sp>
        <p:nvSpPr>
          <p:cNvPr id="367" name="ZoneTexte 366">
            <a:extLst>
              <a:ext uri="{FF2B5EF4-FFF2-40B4-BE49-F238E27FC236}">
                <a16:creationId xmlns:a16="http://schemas.microsoft.com/office/drawing/2014/main" id="{2E7849D4-5409-4A62-8B2F-90798ACD38A8}"/>
              </a:ext>
            </a:extLst>
          </p:cNvPr>
          <p:cNvSpPr txBox="1"/>
          <p:nvPr/>
        </p:nvSpPr>
        <p:spPr>
          <a:xfrm>
            <a:off x="3906100" y="9570510"/>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368" name="Image 367">
            <a:extLst>
              <a:ext uri="{FF2B5EF4-FFF2-40B4-BE49-F238E27FC236}">
                <a16:creationId xmlns:a16="http://schemas.microsoft.com/office/drawing/2014/main" id="{22830E8B-77B1-4908-990C-AB373904E8DB}"/>
              </a:ext>
            </a:extLst>
          </p:cNvPr>
          <p:cNvPicPr>
            <a:picLocks noChangeAspect="1"/>
          </p:cNvPicPr>
          <p:nvPr/>
        </p:nvPicPr>
        <p:blipFill>
          <a:blip r:embed="rId4"/>
          <a:stretch>
            <a:fillRect/>
          </a:stretch>
        </p:blipFill>
        <p:spPr>
          <a:xfrm>
            <a:off x="3792893" y="8937084"/>
            <a:ext cx="481626" cy="731583"/>
          </a:xfrm>
          <a:prstGeom prst="rect">
            <a:avLst/>
          </a:prstGeom>
        </p:spPr>
      </p:pic>
      <p:pic>
        <p:nvPicPr>
          <p:cNvPr id="369" name="Image 368">
            <a:extLst>
              <a:ext uri="{FF2B5EF4-FFF2-40B4-BE49-F238E27FC236}">
                <a16:creationId xmlns:a16="http://schemas.microsoft.com/office/drawing/2014/main" id="{58886999-164E-43E9-879A-2909F28668C1}"/>
              </a:ext>
            </a:extLst>
          </p:cNvPr>
          <p:cNvPicPr>
            <a:picLocks noChangeAspect="1"/>
          </p:cNvPicPr>
          <p:nvPr/>
        </p:nvPicPr>
        <p:blipFill>
          <a:blip r:embed="rId4"/>
          <a:stretch>
            <a:fillRect/>
          </a:stretch>
        </p:blipFill>
        <p:spPr>
          <a:xfrm flipH="1">
            <a:off x="4740699" y="8945397"/>
            <a:ext cx="481626" cy="731583"/>
          </a:xfrm>
          <a:prstGeom prst="rect">
            <a:avLst/>
          </a:prstGeom>
        </p:spPr>
      </p:pic>
      <p:sp>
        <p:nvSpPr>
          <p:cNvPr id="370" name="ZoneTexte 369">
            <a:extLst>
              <a:ext uri="{FF2B5EF4-FFF2-40B4-BE49-F238E27FC236}">
                <a16:creationId xmlns:a16="http://schemas.microsoft.com/office/drawing/2014/main" id="{4AF643D1-037C-435B-A4D5-7A9C985E4ECE}"/>
              </a:ext>
            </a:extLst>
          </p:cNvPr>
          <p:cNvSpPr txBox="1"/>
          <p:nvPr/>
        </p:nvSpPr>
        <p:spPr>
          <a:xfrm>
            <a:off x="3713045" y="9177822"/>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371" name="ZoneTexte 370">
            <a:extLst>
              <a:ext uri="{FF2B5EF4-FFF2-40B4-BE49-F238E27FC236}">
                <a16:creationId xmlns:a16="http://schemas.microsoft.com/office/drawing/2014/main" id="{14A2994F-BC86-43B5-A577-CCF80BC83693}"/>
              </a:ext>
            </a:extLst>
          </p:cNvPr>
          <p:cNvSpPr txBox="1"/>
          <p:nvPr/>
        </p:nvSpPr>
        <p:spPr>
          <a:xfrm rot="10800000">
            <a:off x="4659049" y="9182405"/>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372" name="Bouée 6">
            <a:extLst>
              <a:ext uri="{FF2B5EF4-FFF2-40B4-BE49-F238E27FC236}">
                <a16:creationId xmlns:a16="http://schemas.microsoft.com/office/drawing/2014/main" id="{0AD30925-A704-43B4-B843-33CB40960030}"/>
              </a:ext>
            </a:extLst>
          </p:cNvPr>
          <p:cNvSpPr/>
          <p:nvPr/>
        </p:nvSpPr>
        <p:spPr>
          <a:xfrm>
            <a:off x="5234133" y="8579934"/>
            <a:ext cx="1440000" cy="1440000"/>
          </a:xfrm>
          <a:prstGeom prst="donut">
            <a:avLst>
              <a:gd name="adj" fmla="val 31126"/>
            </a:avLst>
          </a:prstGeom>
          <a:gradFill flip="none" rotWithShape="1">
            <a:gsLst>
              <a:gs pos="68000">
                <a:schemeClr val="accent4"/>
              </a:gs>
              <a:gs pos="0">
                <a:schemeClr val="accent2"/>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73" name="ZoneTexte 372">
            <a:extLst>
              <a:ext uri="{FF2B5EF4-FFF2-40B4-BE49-F238E27FC236}">
                <a16:creationId xmlns:a16="http://schemas.microsoft.com/office/drawing/2014/main" id="{1DDC08AC-F9A8-404A-B98E-257C49767EA2}"/>
              </a:ext>
            </a:extLst>
          </p:cNvPr>
          <p:cNvSpPr txBox="1"/>
          <p:nvPr/>
        </p:nvSpPr>
        <p:spPr>
          <a:xfrm>
            <a:off x="5783219" y="8999617"/>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74" name="ZoneTexte 373">
            <a:extLst>
              <a:ext uri="{FF2B5EF4-FFF2-40B4-BE49-F238E27FC236}">
                <a16:creationId xmlns:a16="http://schemas.microsoft.com/office/drawing/2014/main" id="{0168CC43-0FA6-45B7-8F0A-A8E10D3CCC18}"/>
              </a:ext>
            </a:extLst>
          </p:cNvPr>
          <p:cNvSpPr txBox="1"/>
          <p:nvPr/>
        </p:nvSpPr>
        <p:spPr>
          <a:xfrm>
            <a:off x="5263235" y="8701171"/>
            <a:ext cx="1370924" cy="369332"/>
          </a:xfrm>
          <a:prstGeom prst="rect">
            <a:avLst/>
          </a:prstGeom>
          <a:noFill/>
        </p:spPr>
        <p:txBody>
          <a:bodyPr wrap="square" rtlCol="0">
            <a:spAutoFit/>
          </a:bodyPr>
          <a:lstStyle/>
          <a:p>
            <a:pPr algn="ctr"/>
            <a:r>
              <a:rPr lang="fr-FR" sz="900" dirty="0">
                <a:solidFill>
                  <a:schemeClr val="bg1"/>
                </a:solidFill>
                <a:latin typeface="Aharoni" panose="02010803020104030203" pitchFamily="2" charset="-79"/>
                <a:cs typeface="Aharoni" panose="02010803020104030203" pitchFamily="2" charset="-79"/>
              </a:rPr>
              <a:t>Gold OA journals</a:t>
            </a:r>
          </a:p>
          <a:p>
            <a:pPr algn="ctr"/>
            <a:r>
              <a:rPr lang="fr-FR" sz="900" dirty="0">
                <a:solidFill>
                  <a:schemeClr val="bg1"/>
                </a:solidFill>
                <a:latin typeface="Aharoni" panose="02010803020104030203" pitchFamily="2" charset="-79"/>
                <a:cs typeface="Aharoni" panose="02010803020104030203" pitchFamily="2" charset="-79"/>
              </a:rPr>
              <a:t>½ of the APC</a:t>
            </a:r>
          </a:p>
        </p:txBody>
      </p:sp>
      <p:sp>
        <p:nvSpPr>
          <p:cNvPr id="375" name="ZoneTexte 374">
            <a:extLst>
              <a:ext uri="{FF2B5EF4-FFF2-40B4-BE49-F238E27FC236}">
                <a16:creationId xmlns:a16="http://schemas.microsoft.com/office/drawing/2014/main" id="{EAEEC5CA-66A0-4FFE-8457-98726B870EB9}"/>
              </a:ext>
            </a:extLst>
          </p:cNvPr>
          <p:cNvSpPr txBox="1"/>
          <p:nvPr/>
        </p:nvSpPr>
        <p:spPr>
          <a:xfrm>
            <a:off x="5350211" y="9579302"/>
            <a:ext cx="1208583" cy="400110"/>
          </a:xfrm>
          <a:prstGeom prst="rect">
            <a:avLst/>
          </a:prstGeom>
          <a:noFill/>
        </p:spPr>
        <p:txBody>
          <a:bodyPr wrap="square" rtlCol="0">
            <a:spAutoFit/>
          </a:bodyPr>
          <a:lstStyle/>
          <a:p>
            <a:pPr algn="ctr"/>
            <a:r>
              <a:rPr lang="fr-FR" sz="1000" dirty="0">
                <a:solidFill>
                  <a:schemeClr val="bg1"/>
                </a:solidFill>
                <a:latin typeface="Aharoni" panose="02010803020104030203" pitchFamily="2" charset="-79"/>
                <a:cs typeface="Aharoni" panose="02010803020104030203" pitchFamily="2" charset="-79"/>
              </a:rPr>
              <a:t>Green OA after </a:t>
            </a:r>
          </a:p>
          <a:p>
            <a:pPr algn="ctr"/>
            <a:r>
              <a:rPr lang="fr-FR" sz="1000" b="1" dirty="0">
                <a:solidFill>
                  <a:schemeClr val="bg1"/>
                </a:solidFill>
                <a:latin typeface="Arial" panose="020B0604020202020204" pitchFamily="34" charset="0"/>
                <a:cs typeface="Arial" panose="020B0604020202020204" pitchFamily="34" charset="0"/>
              </a:rPr>
              <a:t>6</a:t>
            </a:r>
            <a:r>
              <a:rPr lang="fr-FR" sz="1000" dirty="0">
                <a:solidFill>
                  <a:schemeClr val="bg1"/>
                </a:solidFill>
                <a:latin typeface="Aharoni" panose="02010803020104030203" pitchFamily="2" charset="-79"/>
                <a:cs typeface="Aharoni" panose="02010803020104030203" pitchFamily="2" charset="-79"/>
              </a:rPr>
              <a:t> months</a:t>
            </a:r>
            <a:endParaRPr lang="fr-CH" sz="1000" dirty="0">
              <a:solidFill>
                <a:schemeClr val="bg1"/>
              </a:solidFill>
              <a:latin typeface="Aharoni" panose="02010803020104030203" pitchFamily="2" charset="-79"/>
              <a:cs typeface="Aharoni" panose="02010803020104030203" pitchFamily="2" charset="-79"/>
            </a:endParaRPr>
          </a:p>
        </p:txBody>
      </p:sp>
      <p:pic>
        <p:nvPicPr>
          <p:cNvPr id="376" name="Image 375">
            <a:extLst>
              <a:ext uri="{FF2B5EF4-FFF2-40B4-BE49-F238E27FC236}">
                <a16:creationId xmlns:a16="http://schemas.microsoft.com/office/drawing/2014/main" id="{F80D7EE5-E38C-428A-9124-AC750DFA7120}"/>
              </a:ext>
            </a:extLst>
          </p:cNvPr>
          <p:cNvPicPr>
            <a:picLocks noChangeAspect="1"/>
          </p:cNvPicPr>
          <p:nvPr/>
        </p:nvPicPr>
        <p:blipFill>
          <a:blip r:embed="rId4"/>
          <a:stretch>
            <a:fillRect/>
          </a:stretch>
        </p:blipFill>
        <p:spPr>
          <a:xfrm>
            <a:off x="5237004" y="8945876"/>
            <a:ext cx="481626" cy="731583"/>
          </a:xfrm>
          <a:prstGeom prst="rect">
            <a:avLst/>
          </a:prstGeom>
        </p:spPr>
      </p:pic>
      <p:pic>
        <p:nvPicPr>
          <p:cNvPr id="377" name="Image 376">
            <a:extLst>
              <a:ext uri="{FF2B5EF4-FFF2-40B4-BE49-F238E27FC236}">
                <a16:creationId xmlns:a16="http://schemas.microsoft.com/office/drawing/2014/main" id="{A05930BC-7E2C-43D0-9CFE-A8844D9EDE71}"/>
              </a:ext>
            </a:extLst>
          </p:cNvPr>
          <p:cNvPicPr>
            <a:picLocks noChangeAspect="1"/>
          </p:cNvPicPr>
          <p:nvPr/>
        </p:nvPicPr>
        <p:blipFill>
          <a:blip r:embed="rId4"/>
          <a:stretch>
            <a:fillRect/>
          </a:stretch>
        </p:blipFill>
        <p:spPr>
          <a:xfrm flipH="1">
            <a:off x="6184810" y="8954189"/>
            <a:ext cx="481626" cy="731583"/>
          </a:xfrm>
          <a:prstGeom prst="rect">
            <a:avLst/>
          </a:prstGeom>
        </p:spPr>
      </p:pic>
      <p:sp>
        <p:nvSpPr>
          <p:cNvPr id="378" name="ZoneTexte 377">
            <a:extLst>
              <a:ext uri="{FF2B5EF4-FFF2-40B4-BE49-F238E27FC236}">
                <a16:creationId xmlns:a16="http://schemas.microsoft.com/office/drawing/2014/main" id="{1DAAF6B7-F8B2-4FFA-9368-1B0495B544C2}"/>
              </a:ext>
            </a:extLst>
          </p:cNvPr>
          <p:cNvSpPr txBox="1"/>
          <p:nvPr/>
        </p:nvSpPr>
        <p:spPr>
          <a:xfrm>
            <a:off x="5157156" y="9186614"/>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379" name="ZoneTexte 378">
            <a:extLst>
              <a:ext uri="{FF2B5EF4-FFF2-40B4-BE49-F238E27FC236}">
                <a16:creationId xmlns:a16="http://schemas.microsoft.com/office/drawing/2014/main" id="{34D423DC-2443-416F-B2E9-4E773743679D}"/>
              </a:ext>
            </a:extLst>
          </p:cNvPr>
          <p:cNvSpPr txBox="1"/>
          <p:nvPr/>
        </p:nvSpPr>
        <p:spPr>
          <a:xfrm rot="10800000">
            <a:off x="6103160" y="9191197"/>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cxnSp>
        <p:nvCxnSpPr>
          <p:cNvPr id="274" name="Connecteur droit 273">
            <a:extLst>
              <a:ext uri="{FF2B5EF4-FFF2-40B4-BE49-F238E27FC236}">
                <a16:creationId xmlns:a16="http://schemas.microsoft.com/office/drawing/2014/main" id="{E5CD09C0-8EA0-4535-BC0E-4D0DC8700BE3}"/>
              </a:ext>
            </a:extLst>
          </p:cNvPr>
          <p:cNvCxnSpPr>
            <a:cxnSpLocks/>
          </p:cNvCxnSpPr>
          <p:nvPr/>
        </p:nvCxnSpPr>
        <p:spPr>
          <a:xfrm flipH="1">
            <a:off x="1" y="8099515"/>
            <a:ext cx="7505405"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838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4F2A21-6149-4EB8-A20C-1ABD311733A0}"/>
              </a:ext>
            </a:extLst>
          </p:cNvPr>
          <p:cNvSpPr/>
          <p:nvPr/>
        </p:nvSpPr>
        <p:spPr>
          <a:xfrm>
            <a:off x="0" y="4649440"/>
            <a:ext cx="7614105" cy="6042373"/>
          </a:xfrm>
          <a:prstGeom prst="rect">
            <a:avLst/>
          </a:prstGeom>
          <a:solidFill>
            <a:srgbClr val="2E9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C322B6B8-58F6-4164-8C29-F55C8B1666D4}"/>
              </a:ext>
            </a:extLst>
          </p:cNvPr>
          <p:cNvSpPr/>
          <p:nvPr/>
        </p:nvSpPr>
        <p:spPr>
          <a:xfrm>
            <a:off x="0" y="0"/>
            <a:ext cx="15119350" cy="464943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7" name="Rectangle 396">
            <a:extLst>
              <a:ext uri="{FF2B5EF4-FFF2-40B4-BE49-F238E27FC236}">
                <a16:creationId xmlns:a16="http://schemas.microsoft.com/office/drawing/2014/main" id="{1A84B7B8-1C19-485B-AA0C-35E48FCDCE8E}"/>
              </a:ext>
            </a:extLst>
          </p:cNvPr>
          <p:cNvSpPr/>
          <p:nvPr/>
        </p:nvSpPr>
        <p:spPr>
          <a:xfrm>
            <a:off x="7614104" y="4649439"/>
            <a:ext cx="7505246" cy="60423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5063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6" name="Connecteur droit 185">
            <a:extLst>
              <a:ext uri="{FF2B5EF4-FFF2-40B4-BE49-F238E27FC236}">
                <a16:creationId xmlns:a16="http://schemas.microsoft.com/office/drawing/2014/main" id="{E326F853-83FC-4B54-BB23-7B2EC6EF2AA9}"/>
              </a:ext>
            </a:extLst>
          </p:cNvPr>
          <p:cNvCxnSpPr>
            <a:cxnSpLocks/>
          </p:cNvCxnSpPr>
          <p:nvPr/>
        </p:nvCxnSpPr>
        <p:spPr>
          <a:xfrm flipV="1">
            <a:off x="7505406" y="-14151"/>
            <a:ext cx="0" cy="4662556"/>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pic>
        <p:nvPicPr>
          <p:cNvPr id="190" name="Graphique 189" descr="Ciseaux">
            <a:extLst>
              <a:ext uri="{FF2B5EF4-FFF2-40B4-BE49-F238E27FC236}">
                <a16:creationId xmlns:a16="http://schemas.microsoft.com/office/drawing/2014/main" id="{DE51177C-65F4-43F4-B165-C222CF307AE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901467">
            <a:off x="7276332" y="268970"/>
            <a:ext cx="458148" cy="458148"/>
          </a:xfrm>
          <a:prstGeom prst="rect">
            <a:avLst/>
          </a:prstGeom>
        </p:spPr>
      </p:pic>
      <p:pic>
        <p:nvPicPr>
          <p:cNvPr id="666" name="Graphique 665" descr="Ciseaux">
            <a:extLst>
              <a:ext uri="{FF2B5EF4-FFF2-40B4-BE49-F238E27FC236}">
                <a16:creationId xmlns:a16="http://schemas.microsoft.com/office/drawing/2014/main" id="{D3B1B0AC-125A-48B8-92DA-957D6C8039E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3760200">
            <a:off x="200823" y="4431252"/>
            <a:ext cx="458148" cy="458148"/>
          </a:xfrm>
          <a:prstGeom prst="rect">
            <a:avLst/>
          </a:prstGeom>
        </p:spPr>
      </p:pic>
      <p:sp>
        <p:nvSpPr>
          <p:cNvPr id="667" name="ZoneTexte 666">
            <a:extLst>
              <a:ext uri="{FF2B5EF4-FFF2-40B4-BE49-F238E27FC236}">
                <a16:creationId xmlns:a16="http://schemas.microsoft.com/office/drawing/2014/main" id="{B02EA7C2-CB8F-4232-873D-FF77585F3DBE}"/>
              </a:ext>
            </a:extLst>
          </p:cNvPr>
          <p:cNvSpPr txBox="1"/>
          <p:nvPr/>
        </p:nvSpPr>
        <p:spPr>
          <a:xfrm rot="16200000">
            <a:off x="-33967" y="2052332"/>
            <a:ext cx="855541" cy="276999"/>
          </a:xfrm>
          <a:prstGeom prst="rect">
            <a:avLst/>
          </a:prstGeom>
          <a:noFill/>
        </p:spPr>
        <p:txBody>
          <a:bodyPr wrap="square" rtlCol="0">
            <a:spAutoFit/>
          </a:bodyPr>
          <a:lstStyle/>
          <a:p>
            <a:pPr algn="ctr"/>
            <a:r>
              <a:rPr lang="fr-CH" sz="1200" i="1" dirty="0">
                <a:solidFill>
                  <a:srgbClr val="00B050"/>
                </a:solidFill>
                <a:latin typeface="Century Gothic" panose="020B0502020202020204" pitchFamily="34" charset="0"/>
              </a:rPr>
              <a:t>4 teams</a:t>
            </a:r>
            <a:endParaRPr lang="fr-FR" sz="1200" i="1" dirty="0">
              <a:solidFill>
                <a:srgbClr val="00B050"/>
              </a:solidFill>
              <a:latin typeface="Century Gothic" panose="020B0502020202020204" pitchFamily="34" charset="0"/>
            </a:endParaRPr>
          </a:p>
        </p:txBody>
      </p:sp>
      <p:sp>
        <p:nvSpPr>
          <p:cNvPr id="405" name="ZoneTexte 404">
            <a:extLst>
              <a:ext uri="{FF2B5EF4-FFF2-40B4-BE49-F238E27FC236}">
                <a16:creationId xmlns:a16="http://schemas.microsoft.com/office/drawing/2014/main" id="{2CE34C3E-226D-4B13-BDEE-9764B9986927}"/>
              </a:ext>
            </a:extLst>
          </p:cNvPr>
          <p:cNvSpPr txBox="1"/>
          <p:nvPr/>
        </p:nvSpPr>
        <p:spPr>
          <a:xfrm>
            <a:off x="14198191" y="4670177"/>
            <a:ext cx="964894" cy="461665"/>
          </a:xfrm>
          <a:prstGeom prst="rect">
            <a:avLst/>
          </a:prstGeom>
          <a:noFill/>
        </p:spPr>
        <p:txBody>
          <a:bodyPr wrap="square" rtlCol="0">
            <a:spAutoFit/>
          </a:bodyPr>
          <a:lstStyle/>
          <a:p>
            <a:r>
              <a:rPr lang="fr-FR" sz="2400" dirty="0">
                <a:solidFill>
                  <a:schemeClr val="bg1"/>
                </a:solidFill>
                <a:latin typeface="Bodoni MT Black" panose="02070A03080606020203" pitchFamily="18" charset="0"/>
              </a:rPr>
              <a:t>500</a:t>
            </a:r>
          </a:p>
        </p:txBody>
      </p:sp>
      <p:sp>
        <p:nvSpPr>
          <p:cNvPr id="534" name="ZoneTexte 533">
            <a:extLst>
              <a:ext uri="{FF2B5EF4-FFF2-40B4-BE49-F238E27FC236}">
                <a16:creationId xmlns:a16="http://schemas.microsoft.com/office/drawing/2014/main" id="{0891306F-CFA9-4EA4-A602-77B2CD3BB903}"/>
              </a:ext>
            </a:extLst>
          </p:cNvPr>
          <p:cNvSpPr txBox="1"/>
          <p:nvPr/>
        </p:nvSpPr>
        <p:spPr>
          <a:xfrm>
            <a:off x="8148542" y="2236306"/>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cxnSp>
        <p:nvCxnSpPr>
          <p:cNvPr id="545" name="Connecteur droit 544">
            <a:extLst>
              <a:ext uri="{FF2B5EF4-FFF2-40B4-BE49-F238E27FC236}">
                <a16:creationId xmlns:a16="http://schemas.microsoft.com/office/drawing/2014/main" id="{117F671D-472E-4338-82F5-452867BD1B1F}"/>
              </a:ext>
            </a:extLst>
          </p:cNvPr>
          <p:cNvCxnSpPr>
            <a:cxnSpLocks/>
          </p:cNvCxnSpPr>
          <p:nvPr/>
        </p:nvCxnSpPr>
        <p:spPr>
          <a:xfrm flipH="1">
            <a:off x="160" y="4649439"/>
            <a:ext cx="1511934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546" name="Ellipse 545">
            <a:extLst>
              <a:ext uri="{FF2B5EF4-FFF2-40B4-BE49-F238E27FC236}">
                <a16:creationId xmlns:a16="http://schemas.microsoft.com/office/drawing/2014/main" id="{FB929D1C-6A83-45E9-946B-7365F1AFA3BD}"/>
              </a:ext>
            </a:extLst>
          </p:cNvPr>
          <p:cNvSpPr/>
          <p:nvPr/>
        </p:nvSpPr>
        <p:spPr>
          <a:xfrm>
            <a:off x="889868" y="5461416"/>
            <a:ext cx="1440000" cy="1440000"/>
          </a:xfrm>
          <a:prstGeom prst="ellipse">
            <a:avLst/>
          </a:prstGeom>
          <a:solidFill>
            <a:srgbClr val="C0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47" name="ZoneTexte 546">
            <a:extLst>
              <a:ext uri="{FF2B5EF4-FFF2-40B4-BE49-F238E27FC236}">
                <a16:creationId xmlns:a16="http://schemas.microsoft.com/office/drawing/2014/main" id="{DAD3143E-2D99-4A53-9A66-A1678F7B417F}"/>
              </a:ext>
            </a:extLst>
          </p:cNvPr>
          <p:cNvSpPr txBox="1"/>
          <p:nvPr/>
        </p:nvSpPr>
        <p:spPr>
          <a:xfrm>
            <a:off x="876140" y="5765685"/>
            <a:ext cx="1440001" cy="738664"/>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Not</a:t>
            </a:r>
          </a:p>
          <a:p>
            <a:pPr algn="ctr"/>
            <a:r>
              <a:rPr lang="fr-FR" sz="1400" dirty="0">
                <a:solidFill>
                  <a:schemeClr val="bg1"/>
                </a:solidFill>
                <a:latin typeface="Aharoni" panose="02010803020104030203" pitchFamily="2" charset="-79"/>
                <a:cs typeface="Aharoni" panose="02010803020104030203" pitchFamily="2" charset="-79"/>
              </a:rPr>
              <a:t>compliant to</a:t>
            </a:r>
          </a:p>
          <a:p>
            <a:pPr algn="ctr"/>
            <a:r>
              <a:rPr lang="fr-FR" sz="1400" dirty="0">
                <a:solidFill>
                  <a:schemeClr val="bg1"/>
                </a:solidFill>
                <a:latin typeface="Aharoni" panose="02010803020104030203" pitchFamily="2" charset="-79"/>
                <a:cs typeface="Aharoni" panose="02010803020104030203" pitchFamily="2" charset="-79"/>
              </a:rPr>
              <a:t>OA policies</a:t>
            </a:r>
            <a:endParaRPr lang="fr-FR" sz="1600" dirty="0">
              <a:solidFill>
                <a:schemeClr val="bg1"/>
              </a:solidFill>
              <a:latin typeface="Aharoni" panose="02010803020104030203" pitchFamily="2" charset="-79"/>
              <a:cs typeface="Aharoni" panose="02010803020104030203" pitchFamily="2" charset="-79"/>
            </a:endParaRPr>
          </a:p>
        </p:txBody>
      </p:sp>
      <p:sp>
        <p:nvSpPr>
          <p:cNvPr id="548" name="Ellipse 547">
            <a:extLst>
              <a:ext uri="{FF2B5EF4-FFF2-40B4-BE49-F238E27FC236}">
                <a16:creationId xmlns:a16="http://schemas.microsoft.com/office/drawing/2014/main" id="{961153FC-8161-4A06-9D29-E893B383C06D}"/>
              </a:ext>
            </a:extLst>
          </p:cNvPr>
          <p:cNvSpPr/>
          <p:nvPr/>
        </p:nvSpPr>
        <p:spPr>
          <a:xfrm>
            <a:off x="2350593" y="5465173"/>
            <a:ext cx="1440000" cy="1440000"/>
          </a:xfrm>
          <a:prstGeom prst="ellipse">
            <a:avLst/>
          </a:prstGeom>
          <a:solidFill>
            <a:srgbClr val="C0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49" name="ZoneTexte 548">
            <a:extLst>
              <a:ext uri="{FF2B5EF4-FFF2-40B4-BE49-F238E27FC236}">
                <a16:creationId xmlns:a16="http://schemas.microsoft.com/office/drawing/2014/main" id="{D3F3C007-1F63-4E1E-88B9-9C37564FAE4B}"/>
              </a:ext>
            </a:extLst>
          </p:cNvPr>
          <p:cNvSpPr txBox="1"/>
          <p:nvPr/>
        </p:nvSpPr>
        <p:spPr>
          <a:xfrm>
            <a:off x="2336865" y="5769442"/>
            <a:ext cx="1440001" cy="738664"/>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Not</a:t>
            </a:r>
          </a:p>
          <a:p>
            <a:pPr algn="ctr"/>
            <a:r>
              <a:rPr lang="fr-FR" sz="1400" dirty="0">
                <a:solidFill>
                  <a:schemeClr val="bg1"/>
                </a:solidFill>
                <a:latin typeface="Aharoni" panose="02010803020104030203" pitchFamily="2" charset="-79"/>
                <a:cs typeface="Aharoni" panose="02010803020104030203" pitchFamily="2" charset="-79"/>
              </a:rPr>
              <a:t>compliant to</a:t>
            </a:r>
          </a:p>
          <a:p>
            <a:pPr algn="ctr"/>
            <a:r>
              <a:rPr lang="fr-FR" sz="1400" dirty="0">
                <a:solidFill>
                  <a:schemeClr val="bg1"/>
                </a:solidFill>
                <a:latin typeface="Aharoni" panose="02010803020104030203" pitchFamily="2" charset="-79"/>
                <a:cs typeface="Aharoni" panose="02010803020104030203" pitchFamily="2" charset="-79"/>
              </a:rPr>
              <a:t>OA policies</a:t>
            </a:r>
            <a:endParaRPr lang="fr-FR" sz="1600" dirty="0">
              <a:solidFill>
                <a:schemeClr val="bg1"/>
              </a:solidFill>
              <a:latin typeface="Aharoni" panose="02010803020104030203" pitchFamily="2" charset="-79"/>
              <a:cs typeface="Aharoni" panose="02010803020104030203" pitchFamily="2" charset="-79"/>
            </a:endParaRPr>
          </a:p>
        </p:txBody>
      </p:sp>
      <p:sp>
        <p:nvSpPr>
          <p:cNvPr id="550" name="Ellipse 549">
            <a:extLst>
              <a:ext uri="{FF2B5EF4-FFF2-40B4-BE49-F238E27FC236}">
                <a16:creationId xmlns:a16="http://schemas.microsoft.com/office/drawing/2014/main" id="{9C3703BE-4CC0-420E-B5C3-63CDAD678556}"/>
              </a:ext>
            </a:extLst>
          </p:cNvPr>
          <p:cNvSpPr/>
          <p:nvPr/>
        </p:nvSpPr>
        <p:spPr>
          <a:xfrm>
            <a:off x="3808327" y="5474446"/>
            <a:ext cx="1440000" cy="1440000"/>
          </a:xfrm>
          <a:prstGeom prst="ellipse">
            <a:avLst/>
          </a:prstGeom>
          <a:solidFill>
            <a:srgbClr val="C0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51" name="ZoneTexte 550">
            <a:extLst>
              <a:ext uri="{FF2B5EF4-FFF2-40B4-BE49-F238E27FC236}">
                <a16:creationId xmlns:a16="http://schemas.microsoft.com/office/drawing/2014/main" id="{923129F0-41FF-47ED-8C55-79DAE5E3E641}"/>
              </a:ext>
            </a:extLst>
          </p:cNvPr>
          <p:cNvSpPr txBox="1"/>
          <p:nvPr/>
        </p:nvSpPr>
        <p:spPr>
          <a:xfrm>
            <a:off x="3794599" y="5778715"/>
            <a:ext cx="1440001" cy="738664"/>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Not</a:t>
            </a:r>
          </a:p>
          <a:p>
            <a:pPr algn="ctr"/>
            <a:r>
              <a:rPr lang="fr-FR" sz="1400" dirty="0">
                <a:solidFill>
                  <a:schemeClr val="bg1"/>
                </a:solidFill>
                <a:latin typeface="Aharoni" panose="02010803020104030203" pitchFamily="2" charset="-79"/>
                <a:cs typeface="Aharoni" panose="02010803020104030203" pitchFamily="2" charset="-79"/>
              </a:rPr>
              <a:t>compliant to</a:t>
            </a:r>
          </a:p>
          <a:p>
            <a:pPr algn="ctr"/>
            <a:r>
              <a:rPr lang="fr-FR" sz="1400" dirty="0">
                <a:solidFill>
                  <a:schemeClr val="bg1"/>
                </a:solidFill>
                <a:latin typeface="Aharoni" panose="02010803020104030203" pitchFamily="2" charset="-79"/>
                <a:cs typeface="Aharoni" panose="02010803020104030203" pitchFamily="2" charset="-79"/>
              </a:rPr>
              <a:t>OA policies</a:t>
            </a:r>
            <a:endParaRPr lang="fr-FR" sz="1600" dirty="0">
              <a:solidFill>
                <a:schemeClr val="bg1"/>
              </a:solidFill>
              <a:latin typeface="Aharoni" panose="02010803020104030203" pitchFamily="2" charset="-79"/>
              <a:cs typeface="Aharoni" panose="02010803020104030203" pitchFamily="2" charset="-79"/>
            </a:endParaRPr>
          </a:p>
        </p:txBody>
      </p:sp>
      <p:sp>
        <p:nvSpPr>
          <p:cNvPr id="552" name="Ellipse 551">
            <a:extLst>
              <a:ext uri="{FF2B5EF4-FFF2-40B4-BE49-F238E27FC236}">
                <a16:creationId xmlns:a16="http://schemas.microsoft.com/office/drawing/2014/main" id="{62EF522F-038D-4300-816C-35145CBBBDCD}"/>
              </a:ext>
            </a:extLst>
          </p:cNvPr>
          <p:cNvSpPr/>
          <p:nvPr/>
        </p:nvSpPr>
        <p:spPr>
          <a:xfrm>
            <a:off x="5269052" y="5478203"/>
            <a:ext cx="1440000" cy="1440000"/>
          </a:xfrm>
          <a:prstGeom prst="ellipse">
            <a:avLst/>
          </a:prstGeom>
          <a:solidFill>
            <a:srgbClr val="C0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53" name="ZoneTexte 552">
            <a:extLst>
              <a:ext uri="{FF2B5EF4-FFF2-40B4-BE49-F238E27FC236}">
                <a16:creationId xmlns:a16="http://schemas.microsoft.com/office/drawing/2014/main" id="{0C3B3A1E-FCF1-4100-97EC-465303567F37}"/>
              </a:ext>
            </a:extLst>
          </p:cNvPr>
          <p:cNvSpPr txBox="1"/>
          <p:nvPr/>
        </p:nvSpPr>
        <p:spPr>
          <a:xfrm>
            <a:off x="5255324" y="5782472"/>
            <a:ext cx="1440001" cy="738664"/>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Not</a:t>
            </a:r>
          </a:p>
          <a:p>
            <a:pPr algn="ctr"/>
            <a:r>
              <a:rPr lang="fr-FR" sz="1400" dirty="0">
                <a:solidFill>
                  <a:schemeClr val="bg1"/>
                </a:solidFill>
                <a:latin typeface="Aharoni" panose="02010803020104030203" pitchFamily="2" charset="-79"/>
                <a:cs typeface="Aharoni" panose="02010803020104030203" pitchFamily="2" charset="-79"/>
              </a:rPr>
              <a:t>compliant to</a:t>
            </a:r>
          </a:p>
          <a:p>
            <a:pPr algn="ctr"/>
            <a:r>
              <a:rPr lang="fr-FR" sz="1400" dirty="0">
                <a:solidFill>
                  <a:schemeClr val="bg1"/>
                </a:solidFill>
                <a:latin typeface="Aharoni" panose="02010803020104030203" pitchFamily="2" charset="-79"/>
                <a:cs typeface="Aharoni" panose="02010803020104030203" pitchFamily="2" charset="-79"/>
              </a:rPr>
              <a:t>OA policies</a:t>
            </a:r>
            <a:endParaRPr lang="fr-FR" sz="1600" dirty="0">
              <a:solidFill>
                <a:schemeClr val="bg1"/>
              </a:solidFill>
              <a:latin typeface="Aharoni" panose="02010803020104030203" pitchFamily="2" charset="-79"/>
              <a:cs typeface="Aharoni" panose="02010803020104030203" pitchFamily="2" charset="-79"/>
            </a:endParaRPr>
          </a:p>
        </p:txBody>
      </p:sp>
      <p:sp>
        <p:nvSpPr>
          <p:cNvPr id="554" name="Ellipse 553">
            <a:extLst>
              <a:ext uri="{FF2B5EF4-FFF2-40B4-BE49-F238E27FC236}">
                <a16:creationId xmlns:a16="http://schemas.microsoft.com/office/drawing/2014/main" id="{7D2F1994-8657-4959-BB65-71FEC2B453AE}"/>
              </a:ext>
            </a:extLst>
          </p:cNvPr>
          <p:cNvSpPr/>
          <p:nvPr/>
        </p:nvSpPr>
        <p:spPr>
          <a:xfrm>
            <a:off x="889868" y="6909867"/>
            <a:ext cx="1440000" cy="1440000"/>
          </a:xfrm>
          <a:prstGeom prst="ellipse">
            <a:avLst/>
          </a:prstGeom>
          <a:solidFill>
            <a:srgbClr val="C0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55" name="ZoneTexte 554">
            <a:extLst>
              <a:ext uri="{FF2B5EF4-FFF2-40B4-BE49-F238E27FC236}">
                <a16:creationId xmlns:a16="http://schemas.microsoft.com/office/drawing/2014/main" id="{D7A4AA47-8C15-48B9-B612-39C3B407787B}"/>
              </a:ext>
            </a:extLst>
          </p:cNvPr>
          <p:cNvSpPr txBox="1"/>
          <p:nvPr/>
        </p:nvSpPr>
        <p:spPr>
          <a:xfrm>
            <a:off x="876140" y="7214136"/>
            <a:ext cx="1440001" cy="738664"/>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Not</a:t>
            </a:r>
          </a:p>
          <a:p>
            <a:pPr algn="ctr"/>
            <a:r>
              <a:rPr lang="fr-FR" sz="1400" dirty="0">
                <a:solidFill>
                  <a:schemeClr val="bg1"/>
                </a:solidFill>
                <a:latin typeface="Aharoni" panose="02010803020104030203" pitchFamily="2" charset="-79"/>
                <a:cs typeface="Aharoni" panose="02010803020104030203" pitchFamily="2" charset="-79"/>
              </a:rPr>
              <a:t>compliant to</a:t>
            </a:r>
          </a:p>
          <a:p>
            <a:pPr algn="ctr"/>
            <a:r>
              <a:rPr lang="fr-FR" sz="1400" dirty="0">
                <a:solidFill>
                  <a:schemeClr val="bg1"/>
                </a:solidFill>
                <a:latin typeface="Aharoni" panose="02010803020104030203" pitchFamily="2" charset="-79"/>
                <a:cs typeface="Aharoni" panose="02010803020104030203" pitchFamily="2" charset="-79"/>
              </a:rPr>
              <a:t>OA policies</a:t>
            </a:r>
            <a:endParaRPr lang="fr-FR" sz="1600" dirty="0">
              <a:solidFill>
                <a:schemeClr val="bg1"/>
              </a:solidFill>
              <a:latin typeface="Aharoni" panose="02010803020104030203" pitchFamily="2" charset="-79"/>
              <a:cs typeface="Aharoni" panose="02010803020104030203" pitchFamily="2" charset="-79"/>
            </a:endParaRPr>
          </a:p>
        </p:txBody>
      </p:sp>
      <p:sp>
        <p:nvSpPr>
          <p:cNvPr id="556" name="Ellipse 555">
            <a:extLst>
              <a:ext uri="{FF2B5EF4-FFF2-40B4-BE49-F238E27FC236}">
                <a16:creationId xmlns:a16="http://schemas.microsoft.com/office/drawing/2014/main" id="{3DD713FF-C928-42EB-9168-B2C0001D6C12}"/>
              </a:ext>
            </a:extLst>
          </p:cNvPr>
          <p:cNvSpPr/>
          <p:nvPr/>
        </p:nvSpPr>
        <p:spPr>
          <a:xfrm>
            <a:off x="2350593" y="6913624"/>
            <a:ext cx="1440000" cy="1440000"/>
          </a:xfrm>
          <a:prstGeom prst="ellipse">
            <a:avLst/>
          </a:prstGeom>
          <a:solidFill>
            <a:srgbClr val="C0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57" name="ZoneTexte 556">
            <a:extLst>
              <a:ext uri="{FF2B5EF4-FFF2-40B4-BE49-F238E27FC236}">
                <a16:creationId xmlns:a16="http://schemas.microsoft.com/office/drawing/2014/main" id="{C5A6AB6A-3EE7-46D8-8683-347389517503}"/>
              </a:ext>
            </a:extLst>
          </p:cNvPr>
          <p:cNvSpPr txBox="1"/>
          <p:nvPr/>
        </p:nvSpPr>
        <p:spPr>
          <a:xfrm>
            <a:off x="2336865" y="7217893"/>
            <a:ext cx="1440001" cy="738664"/>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Not</a:t>
            </a:r>
          </a:p>
          <a:p>
            <a:pPr algn="ctr"/>
            <a:r>
              <a:rPr lang="fr-FR" sz="1400" dirty="0">
                <a:solidFill>
                  <a:schemeClr val="bg1"/>
                </a:solidFill>
                <a:latin typeface="Aharoni" panose="02010803020104030203" pitchFamily="2" charset="-79"/>
                <a:cs typeface="Aharoni" panose="02010803020104030203" pitchFamily="2" charset="-79"/>
              </a:rPr>
              <a:t>compliant to</a:t>
            </a:r>
          </a:p>
          <a:p>
            <a:pPr algn="ctr"/>
            <a:r>
              <a:rPr lang="fr-FR" sz="1400" dirty="0">
                <a:solidFill>
                  <a:schemeClr val="bg1"/>
                </a:solidFill>
                <a:latin typeface="Aharoni" panose="02010803020104030203" pitchFamily="2" charset="-79"/>
                <a:cs typeface="Aharoni" panose="02010803020104030203" pitchFamily="2" charset="-79"/>
              </a:rPr>
              <a:t>OA policies</a:t>
            </a:r>
            <a:endParaRPr lang="fr-FR" sz="1600" dirty="0">
              <a:solidFill>
                <a:schemeClr val="bg1"/>
              </a:solidFill>
              <a:latin typeface="Aharoni" panose="02010803020104030203" pitchFamily="2" charset="-79"/>
              <a:cs typeface="Aharoni" panose="02010803020104030203" pitchFamily="2" charset="-79"/>
            </a:endParaRPr>
          </a:p>
        </p:txBody>
      </p:sp>
      <p:sp>
        <p:nvSpPr>
          <p:cNvPr id="558" name="Ellipse 557">
            <a:extLst>
              <a:ext uri="{FF2B5EF4-FFF2-40B4-BE49-F238E27FC236}">
                <a16:creationId xmlns:a16="http://schemas.microsoft.com/office/drawing/2014/main" id="{952AD479-9302-45A7-89FA-F26CEF6288E8}"/>
              </a:ext>
            </a:extLst>
          </p:cNvPr>
          <p:cNvSpPr/>
          <p:nvPr/>
        </p:nvSpPr>
        <p:spPr>
          <a:xfrm>
            <a:off x="3808327" y="6922897"/>
            <a:ext cx="1440000" cy="1440000"/>
          </a:xfrm>
          <a:prstGeom prst="ellipse">
            <a:avLst/>
          </a:prstGeom>
          <a:solidFill>
            <a:srgbClr val="C0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59" name="ZoneTexte 558">
            <a:extLst>
              <a:ext uri="{FF2B5EF4-FFF2-40B4-BE49-F238E27FC236}">
                <a16:creationId xmlns:a16="http://schemas.microsoft.com/office/drawing/2014/main" id="{AA2DB1CA-D080-4F8B-BEF6-FE7078A99F0F}"/>
              </a:ext>
            </a:extLst>
          </p:cNvPr>
          <p:cNvSpPr txBox="1"/>
          <p:nvPr/>
        </p:nvSpPr>
        <p:spPr>
          <a:xfrm>
            <a:off x="3794599" y="7227166"/>
            <a:ext cx="1440001" cy="738664"/>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Not</a:t>
            </a:r>
          </a:p>
          <a:p>
            <a:pPr algn="ctr"/>
            <a:r>
              <a:rPr lang="fr-FR" sz="1400" dirty="0">
                <a:solidFill>
                  <a:schemeClr val="bg1"/>
                </a:solidFill>
                <a:latin typeface="Aharoni" panose="02010803020104030203" pitchFamily="2" charset="-79"/>
                <a:cs typeface="Aharoni" panose="02010803020104030203" pitchFamily="2" charset="-79"/>
              </a:rPr>
              <a:t>compliant to</a:t>
            </a:r>
          </a:p>
          <a:p>
            <a:pPr algn="ctr"/>
            <a:r>
              <a:rPr lang="fr-FR" sz="1400" dirty="0">
                <a:solidFill>
                  <a:schemeClr val="bg1"/>
                </a:solidFill>
                <a:latin typeface="Aharoni" panose="02010803020104030203" pitchFamily="2" charset="-79"/>
                <a:cs typeface="Aharoni" panose="02010803020104030203" pitchFamily="2" charset="-79"/>
              </a:rPr>
              <a:t>OA policies</a:t>
            </a:r>
            <a:endParaRPr lang="fr-FR" sz="1600" dirty="0">
              <a:solidFill>
                <a:schemeClr val="bg1"/>
              </a:solidFill>
              <a:latin typeface="Aharoni" panose="02010803020104030203" pitchFamily="2" charset="-79"/>
              <a:cs typeface="Aharoni" panose="02010803020104030203" pitchFamily="2" charset="-79"/>
            </a:endParaRPr>
          </a:p>
        </p:txBody>
      </p:sp>
      <p:sp>
        <p:nvSpPr>
          <p:cNvPr id="560" name="Ellipse 559">
            <a:extLst>
              <a:ext uri="{FF2B5EF4-FFF2-40B4-BE49-F238E27FC236}">
                <a16:creationId xmlns:a16="http://schemas.microsoft.com/office/drawing/2014/main" id="{2DAB879E-FBB7-48D2-B167-3B221A463A36}"/>
              </a:ext>
            </a:extLst>
          </p:cNvPr>
          <p:cNvSpPr/>
          <p:nvPr/>
        </p:nvSpPr>
        <p:spPr>
          <a:xfrm>
            <a:off x="5269052" y="6926654"/>
            <a:ext cx="1440000" cy="1440000"/>
          </a:xfrm>
          <a:prstGeom prst="ellipse">
            <a:avLst/>
          </a:prstGeom>
          <a:solidFill>
            <a:srgbClr val="C0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61" name="ZoneTexte 560">
            <a:extLst>
              <a:ext uri="{FF2B5EF4-FFF2-40B4-BE49-F238E27FC236}">
                <a16:creationId xmlns:a16="http://schemas.microsoft.com/office/drawing/2014/main" id="{BBA549E7-8752-4B4A-93F4-0C87D06AF8C2}"/>
              </a:ext>
            </a:extLst>
          </p:cNvPr>
          <p:cNvSpPr txBox="1"/>
          <p:nvPr/>
        </p:nvSpPr>
        <p:spPr>
          <a:xfrm>
            <a:off x="5255324" y="7230923"/>
            <a:ext cx="1440001" cy="738664"/>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Not</a:t>
            </a:r>
          </a:p>
          <a:p>
            <a:pPr algn="ctr"/>
            <a:r>
              <a:rPr lang="fr-FR" sz="1400" dirty="0">
                <a:solidFill>
                  <a:schemeClr val="bg1"/>
                </a:solidFill>
                <a:latin typeface="Aharoni" panose="02010803020104030203" pitchFamily="2" charset="-79"/>
                <a:cs typeface="Aharoni" panose="02010803020104030203" pitchFamily="2" charset="-79"/>
              </a:rPr>
              <a:t>compliant to</a:t>
            </a:r>
          </a:p>
          <a:p>
            <a:pPr algn="ctr"/>
            <a:r>
              <a:rPr lang="fr-FR" sz="1400" dirty="0">
                <a:solidFill>
                  <a:schemeClr val="bg1"/>
                </a:solidFill>
                <a:latin typeface="Aharoni" panose="02010803020104030203" pitchFamily="2" charset="-79"/>
                <a:cs typeface="Aharoni" panose="02010803020104030203" pitchFamily="2" charset="-79"/>
              </a:rPr>
              <a:t>OA policies</a:t>
            </a:r>
            <a:endParaRPr lang="fr-FR" sz="1600" dirty="0">
              <a:solidFill>
                <a:schemeClr val="bg1"/>
              </a:solidFill>
              <a:latin typeface="Aharoni" panose="02010803020104030203" pitchFamily="2" charset="-79"/>
              <a:cs typeface="Aharoni" panose="02010803020104030203" pitchFamily="2" charset="-79"/>
            </a:endParaRPr>
          </a:p>
        </p:txBody>
      </p:sp>
      <p:sp>
        <p:nvSpPr>
          <p:cNvPr id="562" name="Ellipse 561">
            <a:extLst>
              <a:ext uri="{FF2B5EF4-FFF2-40B4-BE49-F238E27FC236}">
                <a16:creationId xmlns:a16="http://schemas.microsoft.com/office/drawing/2014/main" id="{1A85193D-7237-4AF6-ADF4-6909A678F43F}"/>
              </a:ext>
            </a:extLst>
          </p:cNvPr>
          <p:cNvSpPr/>
          <p:nvPr/>
        </p:nvSpPr>
        <p:spPr>
          <a:xfrm>
            <a:off x="881491" y="8364482"/>
            <a:ext cx="1440000" cy="1440000"/>
          </a:xfrm>
          <a:prstGeom prst="ellipse">
            <a:avLst/>
          </a:prstGeom>
          <a:solidFill>
            <a:srgbClr val="C0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63" name="ZoneTexte 562">
            <a:extLst>
              <a:ext uri="{FF2B5EF4-FFF2-40B4-BE49-F238E27FC236}">
                <a16:creationId xmlns:a16="http://schemas.microsoft.com/office/drawing/2014/main" id="{422C9EB9-9A8A-49A5-80C3-8AE1E2C60018}"/>
              </a:ext>
            </a:extLst>
          </p:cNvPr>
          <p:cNvSpPr txBox="1"/>
          <p:nvPr/>
        </p:nvSpPr>
        <p:spPr>
          <a:xfrm>
            <a:off x="867763" y="8668751"/>
            <a:ext cx="1440001" cy="738664"/>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Not</a:t>
            </a:r>
          </a:p>
          <a:p>
            <a:pPr algn="ctr"/>
            <a:r>
              <a:rPr lang="fr-FR" sz="1400" dirty="0">
                <a:solidFill>
                  <a:schemeClr val="bg1"/>
                </a:solidFill>
                <a:latin typeface="Aharoni" panose="02010803020104030203" pitchFamily="2" charset="-79"/>
                <a:cs typeface="Aharoni" panose="02010803020104030203" pitchFamily="2" charset="-79"/>
              </a:rPr>
              <a:t>compliant to</a:t>
            </a:r>
          </a:p>
          <a:p>
            <a:pPr algn="ctr"/>
            <a:r>
              <a:rPr lang="fr-FR" sz="1400" dirty="0">
                <a:solidFill>
                  <a:schemeClr val="bg1"/>
                </a:solidFill>
                <a:latin typeface="Aharoni" panose="02010803020104030203" pitchFamily="2" charset="-79"/>
                <a:cs typeface="Aharoni" panose="02010803020104030203" pitchFamily="2" charset="-79"/>
              </a:rPr>
              <a:t>OA policies</a:t>
            </a:r>
            <a:endParaRPr lang="fr-FR" sz="1600" dirty="0">
              <a:solidFill>
                <a:schemeClr val="bg1"/>
              </a:solidFill>
              <a:latin typeface="Aharoni" panose="02010803020104030203" pitchFamily="2" charset="-79"/>
              <a:cs typeface="Aharoni" panose="02010803020104030203" pitchFamily="2" charset="-79"/>
            </a:endParaRPr>
          </a:p>
        </p:txBody>
      </p:sp>
      <p:sp>
        <p:nvSpPr>
          <p:cNvPr id="564" name="Ellipse 563">
            <a:extLst>
              <a:ext uri="{FF2B5EF4-FFF2-40B4-BE49-F238E27FC236}">
                <a16:creationId xmlns:a16="http://schemas.microsoft.com/office/drawing/2014/main" id="{0180C7DE-7C84-42DD-B6ED-7AFB1261E047}"/>
              </a:ext>
            </a:extLst>
          </p:cNvPr>
          <p:cNvSpPr/>
          <p:nvPr/>
        </p:nvSpPr>
        <p:spPr>
          <a:xfrm>
            <a:off x="8232501" y="5482897"/>
            <a:ext cx="1440000" cy="1440000"/>
          </a:xfrm>
          <a:prstGeom prst="ellipse">
            <a:avLst/>
          </a:prstGeom>
          <a:solidFill>
            <a:srgbClr val="C0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65" name="ZoneTexte 564">
            <a:extLst>
              <a:ext uri="{FF2B5EF4-FFF2-40B4-BE49-F238E27FC236}">
                <a16:creationId xmlns:a16="http://schemas.microsoft.com/office/drawing/2014/main" id="{CE1CEF0F-D95F-4526-B5DD-DF99E9977CA4}"/>
              </a:ext>
            </a:extLst>
          </p:cNvPr>
          <p:cNvSpPr txBox="1"/>
          <p:nvPr/>
        </p:nvSpPr>
        <p:spPr>
          <a:xfrm>
            <a:off x="8523574" y="5914166"/>
            <a:ext cx="889002" cy="523220"/>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Double</a:t>
            </a:r>
            <a:br>
              <a:rPr lang="fr-FR" sz="1400" dirty="0">
                <a:solidFill>
                  <a:schemeClr val="bg1"/>
                </a:solidFill>
                <a:latin typeface="Aharoni" panose="02010803020104030203" pitchFamily="2" charset="-79"/>
                <a:cs typeface="Aharoni" panose="02010803020104030203" pitchFamily="2" charset="-79"/>
              </a:rPr>
            </a:br>
            <a:r>
              <a:rPr lang="fr-FR" sz="1400" dirty="0">
                <a:solidFill>
                  <a:schemeClr val="bg1"/>
                </a:solidFill>
                <a:latin typeface="Aharoni" panose="02010803020104030203" pitchFamily="2" charset="-79"/>
                <a:cs typeface="Aharoni" panose="02010803020104030203" pitchFamily="2" charset="-79"/>
              </a:rPr>
              <a:t>Dipping</a:t>
            </a:r>
            <a:endParaRPr lang="fr-FR" sz="1600" dirty="0">
              <a:solidFill>
                <a:schemeClr val="bg1"/>
              </a:solidFill>
              <a:latin typeface="Aharoni" panose="02010803020104030203" pitchFamily="2" charset="-79"/>
              <a:cs typeface="Aharoni" panose="02010803020104030203" pitchFamily="2" charset="-79"/>
            </a:endParaRPr>
          </a:p>
        </p:txBody>
      </p:sp>
      <p:sp>
        <p:nvSpPr>
          <p:cNvPr id="566" name="Ellipse 565">
            <a:extLst>
              <a:ext uri="{FF2B5EF4-FFF2-40B4-BE49-F238E27FC236}">
                <a16:creationId xmlns:a16="http://schemas.microsoft.com/office/drawing/2014/main" id="{FFEBB8EC-1EBA-409B-83E1-949FACFD1015}"/>
              </a:ext>
            </a:extLst>
          </p:cNvPr>
          <p:cNvSpPr/>
          <p:nvPr/>
        </p:nvSpPr>
        <p:spPr>
          <a:xfrm>
            <a:off x="9668328" y="5482897"/>
            <a:ext cx="1440000" cy="1440000"/>
          </a:xfrm>
          <a:prstGeom prst="ellipse">
            <a:avLst/>
          </a:prstGeom>
          <a:solidFill>
            <a:srgbClr val="C0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67" name="ZoneTexte 566">
            <a:extLst>
              <a:ext uri="{FF2B5EF4-FFF2-40B4-BE49-F238E27FC236}">
                <a16:creationId xmlns:a16="http://schemas.microsoft.com/office/drawing/2014/main" id="{0BA0D3DE-AFD4-4F09-AA09-AA690A45162E}"/>
              </a:ext>
            </a:extLst>
          </p:cNvPr>
          <p:cNvSpPr txBox="1"/>
          <p:nvPr/>
        </p:nvSpPr>
        <p:spPr>
          <a:xfrm>
            <a:off x="9959401" y="5914166"/>
            <a:ext cx="889002" cy="523220"/>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Double</a:t>
            </a:r>
            <a:br>
              <a:rPr lang="fr-FR" sz="1400" dirty="0">
                <a:solidFill>
                  <a:schemeClr val="bg1"/>
                </a:solidFill>
                <a:latin typeface="Aharoni" panose="02010803020104030203" pitchFamily="2" charset="-79"/>
                <a:cs typeface="Aharoni" panose="02010803020104030203" pitchFamily="2" charset="-79"/>
              </a:rPr>
            </a:br>
            <a:r>
              <a:rPr lang="fr-FR" sz="1400" dirty="0">
                <a:solidFill>
                  <a:schemeClr val="bg1"/>
                </a:solidFill>
                <a:latin typeface="Aharoni" panose="02010803020104030203" pitchFamily="2" charset="-79"/>
                <a:cs typeface="Aharoni" panose="02010803020104030203" pitchFamily="2" charset="-79"/>
              </a:rPr>
              <a:t>Dipping</a:t>
            </a:r>
            <a:endParaRPr lang="fr-FR" sz="1600" dirty="0">
              <a:solidFill>
                <a:schemeClr val="bg1"/>
              </a:solidFill>
              <a:latin typeface="Aharoni" panose="02010803020104030203" pitchFamily="2" charset="-79"/>
              <a:cs typeface="Aharoni" panose="02010803020104030203" pitchFamily="2" charset="-79"/>
            </a:endParaRPr>
          </a:p>
        </p:txBody>
      </p:sp>
      <p:sp>
        <p:nvSpPr>
          <p:cNvPr id="568" name="Ellipse 567">
            <a:extLst>
              <a:ext uri="{FF2B5EF4-FFF2-40B4-BE49-F238E27FC236}">
                <a16:creationId xmlns:a16="http://schemas.microsoft.com/office/drawing/2014/main" id="{4280997B-2E66-4934-A4ED-DAB8286012F3}"/>
              </a:ext>
            </a:extLst>
          </p:cNvPr>
          <p:cNvSpPr/>
          <p:nvPr/>
        </p:nvSpPr>
        <p:spPr>
          <a:xfrm>
            <a:off x="11108328" y="5482897"/>
            <a:ext cx="1440000" cy="1440000"/>
          </a:xfrm>
          <a:prstGeom prst="ellipse">
            <a:avLst/>
          </a:prstGeom>
          <a:solidFill>
            <a:srgbClr val="C0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69" name="ZoneTexte 568">
            <a:extLst>
              <a:ext uri="{FF2B5EF4-FFF2-40B4-BE49-F238E27FC236}">
                <a16:creationId xmlns:a16="http://schemas.microsoft.com/office/drawing/2014/main" id="{8935BBDE-5CC0-41E7-A76A-D78E21F97DFB}"/>
              </a:ext>
            </a:extLst>
          </p:cNvPr>
          <p:cNvSpPr txBox="1"/>
          <p:nvPr/>
        </p:nvSpPr>
        <p:spPr>
          <a:xfrm>
            <a:off x="11399401" y="5914166"/>
            <a:ext cx="889002" cy="523220"/>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Double</a:t>
            </a:r>
            <a:br>
              <a:rPr lang="fr-FR" sz="1400" dirty="0">
                <a:solidFill>
                  <a:schemeClr val="bg1"/>
                </a:solidFill>
                <a:latin typeface="Aharoni" panose="02010803020104030203" pitchFamily="2" charset="-79"/>
                <a:cs typeface="Aharoni" panose="02010803020104030203" pitchFamily="2" charset="-79"/>
              </a:rPr>
            </a:br>
            <a:r>
              <a:rPr lang="fr-FR" sz="1400" dirty="0">
                <a:solidFill>
                  <a:schemeClr val="bg1"/>
                </a:solidFill>
                <a:latin typeface="Aharoni" panose="02010803020104030203" pitchFamily="2" charset="-79"/>
                <a:cs typeface="Aharoni" panose="02010803020104030203" pitchFamily="2" charset="-79"/>
              </a:rPr>
              <a:t>Dipping</a:t>
            </a:r>
            <a:endParaRPr lang="fr-FR" sz="1600" dirty="0">
              <a:solidFill>
                <a:schemeClr val="bg1"/>
              </a:solidFill>
              <a:latin typeface="Aharoni" panose="02010803020104030203" pitchFamily="2" charset="-79"/>
              <a:cs typeface="Aharoni" panose="02010803020104030203" pitchFamily="2" charset="-79"/>
            </a:endParaRPr>
          </a:p>
        </p:txBody>
      </p:sp>
      <p:sp>
        <p:nvSpPr>
          <p:cNvPr id="570" name="Ellipse 569">
            <a:extLst>
              <a:ext uri="{FF2B5EF4-FFF2-40B4-BE49-F238E27FC236}">
                <a16:creationId xmlns:a16="http://schemas.microsoft.com/office/drawing/2014/main" id="{B8A4D6A9-F37B-4F07-858F-CF013C3A7D93}"/>
              </a:ext>
            </a:extLst>
          </p:cNvPr>
          <p:cNvSpPr/>
          <p:nvPr/>
        </p:nvSpPr>
        <p:spPr>
          <a:xfrm>
            <a:off x="12544155" y="5493713"/>
            <a:ext cx="1440000" cy="1440000"/>
          </a:xfrm>
          <a:prstGeom prst="ellipse">
            <a:avLst/>
          </a:prstGeom>
          <a:solidFill>
            <a:srgbClr val="C0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71" name="ZoneTexte 570">
            <a:extLst>
              <a:ext uri="{FF2B5EF4-FFF2-40B4-BE49-F238E27FC236}">
                <a16:creationId xmlns:a16="http://schemas.microsoft.com/office/drawing/2014/main" id="{B2EA4984-AA1C-4EA7-A588-B0B342E0CEFD}"/>
              </a:ext>
            </a:extLst>
          </p:cNvPr>
          <p:cNvSpPr txBox="1"/>
          <p:nvPr/>
        </p:nvSpPr>
        <p:spPr>
          <a:xfrm>
            <a:off x="12835228" y="5924982"/>
            <a:ext cx="889002" cy="523220"/>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Double</a:t>
            </a:r>
            <a:br>
              <a:rPr lang="fr-FR" sz="1400" dirty="0">
                <a:solidFill>
                  <a:schemeClr val="bg1"/>
                </a:solidFill>
                <a:latin typeface="Aharoni" panose="02010803020104030203" pitchFamily="2" charset="-79"/>
                <a:cs typeface="Aharoni" panose="02010803020104030203" pitchFamily="2" charset="-79"/>
              </a:rPr>
            </a:br>
            <a:r>
              <a:rPr lang="fr-FR" sz="1400" dirty="0">
                <a:solidFill>
                  <a:schemeClr val="bg1"/>
                </a:solidFill>
                <a:latin typeface="Aharoni" panose="02010803020104030203" pitchFamily="2" charset="-79"/>
                <a:cs typeface="Aharoni" panose="02010803020104030203" pitchFamily="2" charset="-79"/>
              </a:rPr>
              <a:t>Dipping</a:t>
            </a:r>
            <a:endParaRPr lang="fr-FR" sz="1600" dirty="0">
              <a:solidFill>
                <a:schemeClr val="bg1"/>
              </a:solidFill>
              <a:latin typeface="Aharoni" panose="02010803020104030203" pitchFamily="2" charset="-79"/>
              <a:cs typeface="Aharoni" panose="02010803020104030203" pitchFamily="2" charset="-79"/>
            </a:endParaRPr>
          </a:p>
        </p:txBody>
      </p:sp>
      <p:sp>
        <p:nvSpPr>
          <p:cNvPr id="572" name="Ellipse 571">
            <a:extLst>
              <a:ext uri="{FF2B5EF4-FFF2-40B4-BE49-F238E27FC236}">
                <a16:creationId xmlns:a16="http://schemas.microsoft.com/office/drawing/2014/main" id="{14E07BCC-BC87-4356-88F5-3E25362236FF}"/>
              </a:ext>
            </a:extLst>
          </p:cNvPr>
          <p:cNvSpPr/>
          <p:nvPr/>
        </p:nvSpPr>
        <p:spPr>
          <a:xfrm>
            <a:off x="8232501" y="6922897"/>
            <a:ext cx="1440000" cy="1440000"/>
          </a:xfrm>
          <a:prstGeom prst="ellipse">
            <a:avLst/>
          </a:prstGeom>
          <a:solidFill>
            <a:srgbClr val="C0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73" name="ZoneTexte 572">
            <a:extLst>
              <a:ext uri="{FF2B5EF4-FFF2-40B4-BE49-F238E27FC236}">
                <a16:creationId xmlns:a16="http://schemas.microsoft.com/office/drawing/2014/main" id="{6CF46E03-8EAE-45F5-BE71-D4AE7D3A8243}"/>
              </a:ext>
            </a:extLst>
          </p:cNvPr>
          <p:cNvSpPr txBox="1"/>
          <p:nvPr/>
        </p:nvSpPr>
        <p:spPr>
          <a:xfrm>
            <a:off x="8523574" y="7354166"/>
            <a:ext cx="889002" cy="523220"/>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Double</a:t>
            </a:r>
            <a:br>
              <a:rPr lang="fr-FR" sz="1400" dirty="0">
                <a:solidFill>
                  <a:schemeClr val="bg1"/>
                </a:solidFill>
                <a:latin typeface="Aharoni" panose="02010803020104030203" pitchFamily="2" charset="-79"/>
                <a:cs typeface="Aharoni" panose="02010803020104030203" pitchFamily="2" charset="-79"/>
              </a:rPr>
            </a:br>
            <a:r>
              <a:rPr lang="fr-FR" sz="1400" dirty="0">
                <a:solidFill>
                  <a:schemeClr val="bg1"/>
                </a:solidFill>
                <a:latin typeface="Aharoni" panose="02010803020104030203" pitchFamily="2" charset="-79"/>
                <a:cs typeface="Aharoni" panose="02010803020104030203" pitchFamily="2" charset="-79"/>
              </a:rPr>
              <a:t>Dipping</a:t>
            </a:r>
            <a:endParaRPr lang="fr-FR" sz="1600" dirty="0">
              <a:solidFill>
                <a:schemeClr val="bg1"/>
              </a:solidFill>
              <a:latin typeface="Aharoni" panose="02010803020104030203" pitchFamily="2" charset="-79"/>
              <a:cs typeface="Aharoni" panose="02010803020104030203" pitchFamily="2" charset="-79"/>
            </a:endParaRPr>
          </a:p>
        </p:txBody>
      </p:sp>
      <p:sp>
        <p:nvSpPr>
          <p:cNvPr id="576" name="Ellipse 575">
            <a:extLst>
              <a:ext uri="{FF2B5EF4-FFF2-40B4-BE49-F238E27FC236}">
                <a16:creationId xmlns:a16="http://schemas.microsoft.com/office/drawing/2014/main" id="{644F2919-1092-420D-B1A4-1F2597B837C8}"/>
              </a:ext>
            </a:extLst>
          </p:cNvPr>
          <p:cNvSpPr/>
          <p:nvPr/>
        </p:nvSpPr>
        <p:spPr>
          <a:xfrm>
            <a:off x="9668328" y="6922897"/>
            <a:ext cx="1440000" cy="1440000"/>
          </a:xfrm>
          <a:prstGeom prst="ellipse">
            <a:avLst/>
          </a:prstGeom>
          <a:solidFill>
            <a:srgbClr val="C0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77" name="ZoneTexte 576">
            <a:extLst>
              <a:ext uri="{FF2B5EF4-FFF2-40B4-BE49-F238E27FC236}">
                <a16:creationId xmlns:a16="http://schemas.microsoft.com/office/drawing/2014/main" id="{D6B57337-D57E-4D9A-95AB-E60A648A7899}"/>
              </a:ext>
            </a:extLst>
          </p:cNvPr>
          <p:cNvSpPr txBox="1"/>
          <p:nvPr/>
        </p:nvSpPr>
        <p:spPr>
          <a:xfrm>
            <a:off x="9959401" y="7354166"/>
            <a:ext cx="889002" cy="523220"/>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Double</a:t>
            </a:r>
            <a:br>
              <a:rPr lang="fr-FR" sz="1400" dirty="0">
                <a:solidFill>
                  <a:schemeClr val="bg1"/>
                </a:solidFill>
                <a:latin typeface="Aharoni" panose="02010803020104030203" pitchFamily="2" charset="-79"/>
                <a:cs typeface="Aharoni" panose="02010803020104030203" pitchFamily="2" charset="-79"/>
              </a:rPr>
            </a:br>
            <a:r>
              <a:rPr lang="fr-FR" sz="1400" dirty="0">
                <a:solidFill>
                  <a:schemeClr val="bg1"/>
                </a:solidFill>
                <a:latin typeface="Aharoni" panose="02010803020104030203" pitchFamily="2" charset="-79"/>
                <a:cs typeface="Aharoni" panose="02010803020104030203" pitchFamily="2" charset="-79"/>
              </a:rPr>
              <a:t>Dipping</a:t>
            </a:r>
            <a:endParaRPr lang="fr-FR" sz="1600" dirty="0">
              <a:solidFill>
                <a:schemeClr val="bg1"/>
              </a:solidFill>
              <a:latin typeface="Aharoni" panose="02010803020104030203" pitchFamily="2" charset="-79"/>
              <a:cs typeface="Aharoni" panose="02010803020104030203" pitchFamily="2" charset="-79"/>
            </a:endParaRPr>
          </a:p>
        </p:txBody>
      </p:sp>
      <p:sp>
        <p:nvSpPr>
          <p:cNvPr id="578" name="Ellipse 577">
            <a:extLst>
              <a:ext uri="{FF2B5EF4-FFF2-40B4-BE49-F238E27FC236}">
                <a16:creationId xmlns:a16="http://schemas.microsoft.com/office/drawing/2014/main" id="{A1F3E0E3-FEEE-46DC-AF50-F86E34BEED3E}"/>
              </a:ext>
            </a:extLst>
          </p:cNvPr>
          <p:cNvSpPr/>
          <p:nvPr/>
        </p:nvSpPr>
        <p:spPr>
          <a:xfrm>
            <a:off x="11108328" y="6922897"/>
            <a:ext cx="1440000" cy="1440000"/>
          </a:xfrm>
          <a:prstGeom prst="ellipse">
            <a:avLst/>
          </a:prstGeom>
          <a:solidFill>
            <a:srgbClr val="C0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79" name="ZoneTexte 578">
            <a:extLst>
              <a:ext uri="{FF2B5EF4-FFF2-40B4-BE49-F238E27FC236}">
                <a16:creationId xmlns:a16="http://schemas.microsoft.com/office/drawing/2014/main" id="{38E16CCB-88E3-4957-8C4B-BC5A1F9E6029}"/>
              </a:ext>
            </a:extLst>
          </p:cNvPr>
          <p:cNvSpPr txBox="1"/>
          <p:nvPr/>
        </p:nvSpPr>
        <p:spPr>
          <a:xfrm>
            <a:off x="11399401" y="7354166"/>
            <a:ext cx="889002" cy="523220"/>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Double</a:t>
            </a:r>
            <a:br>
              <a:rPr lang="fr-FR" sz="1400" dirty="0">
                <a:solidFill>
                  <a:schemeClr val="bg1"/>
                </a:solidFill>
                <a:latin typeface="Aharoni" panose="02010803020104030203" pitchFamily="2" charset="-79"/>
                <a:cs typeface="Aharoni" panose="02010803020104030203" pitchFamily="2" charset="-79"/>
              </a:rPr>
            </a:br>
            <a:r>
              <a:rPr lang="fr-FR" sz="1400" dirty="0">
                <a:solidFill>
                  <a:schemeClr val="bg1"/>
                </a:solidFill>
                <a:latin typeface="Aharoni" panose="02010803020104030203" pitchFamily="2" charset="-79"/>
                <a:cs typeface="Aharoni" panose="02010803020104030203" pitchFamily="2" charset="-79"/>
              </a:rPr>
              <a:t>Dipping</a:t>
            </a:r>
            <a:endParaRPr lang="fr-FR" sz="1600" dirty="0">
              <a:solidFill>
                <a:schemeClr val="bg1"/>
              </a:solidFill>
              <a:latin typeface="Aharoni" panose="02010803020104030203" pitchFamily="2" charset="-79"/>
              <a:cs typeface="Aharoni" panose="02010803020104030203" pitchFamily="2" charset="-79"/>
            </a:endParaRPr>
          </a:p>
        </p:txBody>
      </p:sp>
      <p:sp>
        <p:nvSpPr>
          <p:cNvPr id="580" name="Ellipse 579">
            <a:extLst>
              <a:ext uri="{FF2B5EF4-FFF2-40B4-BE49-F238E27FC236}">
                <a16:creationId xmlns:a16="http://schemas.microsoft.com/office/drawing/2014/main" id="{3C197883-5B49-4EA8-B589-29271B79668C}"/>
              </a:ext>
            </a:extLst>
          </p:cNvPr>
          <p:cNvSpPr/>
          <p:nvPr/>
        </p:nvSpPr>
        <p:spPr>
          <a:xfrm>
            <a:off x="12544155" y="6933713"/>
            <a:ext cx="1440000" cy="1440000"/>
          </a:xfrm>
          <a:prstGeom prst="ellipse">
            <a:avLst/>
          </a:prstGeom>
          <a:solidFill>
            <a:srgbClr val="C0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81" name="ZoneTexte 580">
            <a:extLst>
              <a:ext uri="{FF2B5EF4-FFF2-40B4-BE49-F238E27FC236}">
                <a16:creationId xmlns:a16="http://schemas.microsoft.com/office/drawing/2014/main" id="{4046A2DD-C620-40C8-BC4F-8D184A9F8BB9}"/>
              </a:ext>
            </a:extLst>
          </p:cNvPr>
          <p:cNvSpPr txBox="1"/>
          <p:nvPr/>
        </p:nvSpPr>
        <p:spPr>
          <a:xfrm>
            <a:off x="12835228" y="7364982"/>
            <a:ext cx="889002" cy="523220"/>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Double</a:t>
            </a:r>
            <a:br>
              <a:rPr lang="fr-FR" sz="1400" dirty="0">
                <a:solidFill>
                  <a:schemeClr val="bg1"/>
                </a:solidFill>
                <a:latin typeface="Aharoni" panose="02010803020104030203" pitchFamily="2" charset="-79"/>
                <a:cs typeface="Aharoni" panose="02010803020104030203" pitchFamily="2" charset="-79"/>
              </a:rPr>
            </a:br>
            <a:r>
              <a:rPr lang="fr-FR" sz="1400" dirty="0">
                <a:solidFill>
                  <a:schemeClr val="bg1"/>
                </a:solidFill>
                <a:latin typeface="Aharoni" panose="02010803020104030203" pitchFamily="2" charset="-79"/>
                <a:cs typeface="Aharoni" panose="02010803020104030203" pitchFamily="2" charset="-79"/>
              </a:rPr>
              <a:t>Dipping</a:t>
            </a:r>
            <a:endParaRPr lang="fr-FR" sz="1600" dirty="0">
              <a:solidFill>
                <a:schemeClr val="bg1"/>
              </a:solidFill>
              <a:latin typeface="Aharoni" panose="02010803020104030203" pitchFamily="2" charset="-79"/>
              <a:cs typeface="Aharoni" panose="02010803020104030203" pitchFamily="2" charset="-79"/>
            </a:endParaRPr>
          </a:p>
        </p:txBody>
      </p:sp>
      <p:sp>
        <p:nvSpPr>
          <p:cNvPr id="582" name="Ellipse 581">
            <a:extLst>
              <a:ext uri="{FF2B5EF4-FFF2-40B4-BE49-F238E27FC236}">
                <a16:creationId xmlns:a16="http://schemas.microsoft.com/office/drawing/2014/main" id="{ED9E3364-2355-4873-94FD-B5FAF927A673}"/>
              </a:ext>
            </a:extLst>
          </p:cNvPr>
          <p:cNvSpPr/>
          <p:nvPr/>
        </p:nvSpPr>
        <p:spPr>
          <a:xfrm>
            <a:off x="8232501" y="8373713"/>
            <a:ext cx="1440000" cy="1440000"/>
          </a:xfrm>
          <a:prstGeom prst="ellipse">
            <a:avLst/>
          </a:prstGeom>
          <a:solidFill>
            <a:srgbClr val="C0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83" name="ZoneTexte 582">
            <a:extLst>
              <a:ext uri="{FF2B5EF4-FFF2-40B4-BE49-F238E27FC236}">
                <a16:creationId xmlns:a16="http://schemas.microsoft.com/office/drawing/2014/main" id="{162DB469-9D5D-4C75-A536-CCA82DEF4282}"/>
              </a:ext>
            </a:extLst>
          </p:cNvPr>
          <p:cNvSpPr txBox="1"/>
          <p:nvPr/>
        </p:nvSpPr>
        <p:spPr>
          <a:xfrm>
            <a:off x="8523574" y="8804982"/>
            <a:ext cx="889002" cy="523220"/>
          </a:xfrm>
          <a:prstGeom prst="rect">
            <a:avLst/>
          </a:prstGeom>
          <a:noFill/>
        </p:spPr>
        <p:txBody>
          <a:bodyPr wrap="square" rtlCol="0">
            <a:spAutoFit/>
          </a:bodyPr>
          <a:lstStyle/>
          <a:p>
            <a:pPr algn="ctr"/>
            <a:r>
              <a:rPr lang="fr-FR" sz="1400" dirty="0">
                <a:solidFill>
                  <a:schemeClr val="bg1"/>
                </a:solidFill>
                <a:latin typeface="Aharoni" panose="02010803020104030203" pitchFamily="2" charset="-79"/>
                <a:cs typeface="Aharoni" panose="02010803020104030203" pitchFamily="2" charset="-79"/>
              </a:rPr>
              <a:t>Double</a:t>
            </a:r>
            <a:br>
              <a:rPr lang="fr-FR" sz="1400" dirty="0">
                <a:solidFill>
                  <a:schemeClr val="bg1"/>
                </a:solidFill>
                <a:latin typeface="Aharoni" panose="02010803020104030203" pitchFamily="2" charset="-79"/>
                <a:cs typeface="Aharoni" panose="02010803020104030203" pitchFamily="2" charset="-79"/>
              </a:rPr>
            </a:br>
            <a:r>
              <a:rPr lang="fr-FR" sz="1400" dirty="0">
                <a:solidFill>
                  <a:schemeClr val="bg1"/>
                </a:solidFill>
                <a:latin typeface="Aharoni" panose="02010803020104030203" pitchFamily="2" charset="-79"/>
                <a:cs typeface="Aharoni" panose="02010803020104030203" pitchFamily="2" charset="-79"/>
              </a:rPr>
              <a:t>Dipping</a:t>
            </a:r>
            <a:endParaRPr lang="fr-FR" sz="1600" dirty="0">
              <a:solidFill>
                <a:schemeClr val="bg1"/>
              </a:solidFill>
              <a:latin typeface="Aharoni" panose="02010803020104030203" pitchFamily="2" charset="-79"/>
              <a:cs typeface="Aharoni" panose="02010803020104030203" pitchFamily="2" charset="-79"/>
            </a:endParaRPr>
          </a:p>
        </p:txBody>
      </p:sp>
      <p:sp>
        <p:nvSpPr>
          <p:cNvPr id="189" name="Bouée 6">
            <a:extLst>
              <a:ext uri="{FF2B5EF4-FFF2-40B4-BE49-F238E27FC236}">
                <a16:creationId xmlns:a16="http://schemas.microsoft.com/office/drawing/2014/main" id="{C315DEC5-68E9-4E2E-9AE1-5A6DD9003722}"/>
              </a:ext>
            </a:extLst>
          </p:cNvPr>
          <p:cNvSpPr/>
          <p:nvPr/>
        </p:nvSpPr>
        <p:spPr>
          <a:xfrm>
            <a:off x="878496" y="192116"/>
            <a:ext cx="1440000" cy="1440000"/>
          </a:xfrm>
          <a:prstGeom prst="donut">
            <a:avLst>
              <a:gd name="adj" fmla="val 31126"/>
            </a:avLst>
          </a:prstGeom>
          <a:gradFill flip="none" rotWithShape="1">
            <a:gsLst>
              <a:gs pos="49000">
                <a:schemeClr val="accent2"/>
              </a:gs>
              <a:gs pos="0">
                <a:srgbClr val="FFFF00"/>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91" name="ZoneTexte 190">
            <a:extLst>
              <a:ext uri="{FF2B5EF4-FFF2-40B4-BE49-F238E27FC236}">
                <a16:creationId xmlns:a16="http://schemas.microsoft.com/office/drawing/2014/main" id="{C441DFA3-5AC7-473E-A5E2-A491F6EECDC0}"/>
              </a:ext>
            </a:extLst>
          </p:cNvPr>
          <p:cNvSpPr txBox="1"/>
          <p:nvPr/>
        </p:nvSpPr>
        <p:spPr>
          <a:xfrm>
            <a:off x="1427582" y="611799"/>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192" name="ZoneTexte 191">
            <a:extLst>
              <a:ext uri="{FF2B5EF4-FFF2-40B4-BE49-F238E27FC236}">
                <a16:creationId xmlns:a16="http://schemas.microsoft.com/office/drawing/2014/main" id="{0B4D7AE3-B27F-494B-9885-04BE5F99F046}"/>
              </a:ext>
            </a:extLst>
          </p:cNvPr>
          <p:cNvSpPr txBox="1"/>
          <p:nvPr/>
        </p:nvSpPr>
        <p:spPr>
          <a:xfrm>
            <a:off x="907598" y="262551"/>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National</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agreement</a:t>
            </a:r>
          </a:p>
        </p:txBody>
      </p:sp>
      <p:sp>
        <p:nvSpPr>
          <p:cNvPr id="193" name="ZoneTexte 192">
            <a:extLst>
              <a:ext uri="{FF2B5EF4-FFF2-40B4-BE49-F238E27FC236}">
                <a16:creationId xmlns:a16="http://schemas.microsoft.com/office/drawing/2014/main" id="{55446B68-3FA4-40F5-86A5-DDFBB189A0F0}"/>
              </a:ext>
            </a:extLst>
          </p:cNvPr>
          <p:cNvSpPr txBox="1"/>
          <p:nvPr/>
        </p:nvSpPr>
        <p:spPr>
          <a:xfrm>
            <a:off x="994574" y="1285722"/>
            <a:ext cx="1208583" cy="246221"/>
          </a:xfrm>
          <a:prstGeom prst="rect">
            <a:avLst/>
          </a:prstGeom>
          <a:noFill/>
        </p:spPr>
        <p:txBody>
          <a:bodyPr wrap="square" rtlCol="0">
            <a:spAutoFit/>
          </a:bodyPr>
          <a:lstStyle/>
          <a:p>
            <a:pPr algn="ctr"/>
            <a:r>
              <a:rPr lang="fr-FR" sz="1000" dirty="0" err="1">
                <a:solidFill>
                  <a:schemeClr val="bg1"/>
                </a:solidFill>
                <a:latin typeface="Aharoni" panose="02010803020104030203" pitchFamily="2" charset="-79"/>
                <a:cs typeface="Aharoni" panose="02010803020104030203" pitchFamily="2" charset="-79"/>
              </a:rPr>
              <a:t>Token</a:t>
            </a:r>
            <a:endParaRPr lang="fr-CH" sz="1000" dirty="0">
              <a:solidFill>
                <a:schemeClr val="bg1"/>
              </a:solidFill>
              <a:latin typeface="Aharoni" panose="02010803020104030203" pitchFamily="2" charset="-79"/>
              <a:cs typeface="Aharoni" panose="02010803020104030203" pitchFamily="2" charset="-79"/>
            </a:endParaRPr>
          </a:p>
        </p:txBody>
      </p:sp>
      <p:pic>
        <p:nvPicPr>
          <p:cNvPr id="194" name="Image 193">
            <a:extLst>
              <a:ext uri="{FF2B5EF4-FFF2-40B4-BE49-F238E27FC236}">
                <a16:creationId xmlns:a16="http://schemas.microsoft.com/office/drawing/2014/main" id="{1C174EAD-7F02-46B7-AFC1-1026499896AA}"/>
              </a:ext>
            </a:extLst>
          </p:cNvPr>
          <p:cNvPicPr>
            <a:picLocks noChangeAspect="1"/>
          </p:cNvPicPr>
          <p:nvPr/>
        </p:nvPicPr>
        <p:blipFill>
          <a:blip r:embed="rId4"/>
          <a:stretch>
            <a:fillRect/>
          </a:stretch>
        </p:blipFill>
        <p:spPr>
          <a:xfrm>
            <a:off x="881367" y="558058"/>
            <a:ext cx="481626" cy="731583"/>
          </a:xfrm>
          <a:prstGeom prst="rect">
            <a:avLst/>
          </a:prstGeom>
        </p:spPr>
      </p:pic>
      <p:pic>
        <p:nvPicPr>
          <p:cNvPr id="195" name="Image 194">
            <a:extLst>
              <a:ext uri="{FF2B5EF4-FFF2-40B4-BE49-F238E27FC236}">
                <a16:creationId xmlns:a16="http://schemas.microsoft.com/office/drawing/2014/main" id="{878FE1DD-8907-481A-B17C-6357A9D0CE09}"/>
              </a:ext>
            </a:extLst>
          </p:cNvPr>
          <p:cNvPicPr>
            <a:picLocks noChangeAspect="1"/>
          </p:cNvPicPr>
          <p:nvPr/>
        </p:nvPicPr>
        <p:blipFill>
          <a:blip r:embed="rId4"/>
          <a:stretch>
            <a:fillRect/>
          </a:stretch>
        </p:blipFill>
        <p:spPr>
          <a:xfrm flipH="1">
            <a:off x="1829173" y="566371"/>
            <a:ext cx="481626" cy="731583"/>
          </a:xfrm>
          <a:prstGeom prst="rect">
            <a:avLst/>
          </a:prstGeom>
        </p:spPr>
      </p:pic>
      <p:sp>
        <p:nvSpPr>
          <p:cNvPr id="196" name="ZoneTexte 195">
            <a:extLst>
              <a:ext uri="{FF2B5EF4-FFF2-40B4-BE49-F238E27FC236}">
                <a16:creationId xmlns:a16="http://schemas.microsoft.com/office/drawing/2014/main" id="{471C4964-48AC-4A5B-938E-F76816B22B95}"/>
              </a:ext>
            </a:extLst>
          </p:cNvPr>
          <p:cNvSpPr txBox="1"/>
          <p:nvPr/>
        </p:nvSpPr>
        <p:spPr>
          <a:xfrm>
            <a:off x="860787" y="789813"/>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197" name="ZoneTexte 196">
            <a:extLst>
              <a:ext uri="{FF2B5EF4-FFF2-40B4-BE49-F238E27FC236}">
                <a16:creationId xmlns:a16="http://schemas.microsoft.com/office/drawing/2014/main" id="{B3FFB538-BCD5-4588-BD1C-1D8FE6C9E5C8}"/>
              </a:ext>
            </a:extLst>
          </p:cNvPr>
          <p:cNvSpPr txBox="1"/>
          <p:nvPr/>
        </p:nvSpPr>
        <p:spPr>
          <a:xfrm rot="10800000">
            <a:off x="1796172" y="773616"/>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198" name="Bouée 6">
            <a:extLst>
              <a:ext uri="{FF2B5EF4-FFF2-40B4-BE49-F238E27FC236}">
                <a16:creationId xmlns:a16="http://schemas.microsoft.com/office/drawing/2014/main" id="{F8733865-48BC-4397-A6FE-F913A6822879}"/>
              </a:ext>
            </a:extLst>
          </p:cNvPr>
          <p:cNvSpPr/>
          <p:nvPr/>
        </p:nvSpPr>
        <p:spPr>
          <a:xfrm>
            <a:off x="2327912" y="202108"/>
            <a:ext cx="1440000" cy="1440000"/>
          </a:xfrm>
          <a:prstGeom prst="donut">
            <a:avLst>
              <a:gd name="adj" fmla="val 31126"/>
            </a:avLst>
          </a:prstGeom>
          <a:gradFill flip="none" rotWithShape="1">
            <a:gsLst>
              <a:gs pos="49000">
                <a:schemeClr val="accent2"/>
              </a:gs>
              <a:gs pos="0">
                <a:srgbClr val="FFFF00"/>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99" name="ZoneTexte 198">
            <a:extLst>
              <a:ext uri="{FF2B5EF4-FFF2-40B4-BE49-F238E27FC236}">
                <a16:creationId xmlns:a16="http://schemas.microsoft.com/office/drawing/2014/main" id="{8D3622BB-ADDE-4A0D-B45A-801FA893CF9F}"/>
              </a:ext>
            </a:extLst>
          </p:cNvPr>
          <p:cNvSpPr txBox="1"/>
          <p:nvPr/>
        </p:nvSpPr>
        <p:spPr>
          <a:xfrm>
            <a:off x="2876998" y="621791"/>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200" name="ZoneTexte 199">
            <a:extLst>
              <a:ext uri="{FF2B5EF4-FFF2-40B4-BE49-F238E27FC236}">
                <a16:creationId xmlns:a16="http://schemas.microsoft.com/office/drawing/2014/main" id="{7F115F23-968F-4078-B72D-8A7B1EFCF8A0}"/>
              </a:ext>
            </a:extLst>
          </p:cNvPr>
          <p:cNvSpPr txBox="1"/>
          <p:nvPr/>
        </p:nvSpPr>
        <p:spPr>
          <a:xfrm>
            <a:off x="2357014" y="272543"/>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National</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agreement</a:t>
            </a:r>
          </a:p>
        </p:txBody>
      </p:sp>
      <p:sp>
        <p:nvSpPr>
          <p:cNvPr id="201" name="ZoneTexte 200">
            <a:extLst>
              <a:ext uri="{FF2B5EF4-FFF2-40B4-BE49-F238E27FC236}">
                <a16:creationId xmlns:a16="http://schemas.microsoft.com/office/drawing/2014/main" id="{900BEBB8-A3AD-4248-A38B-D49EBDD43E13}"/>
              </a:ext>
            </a:extLst>
          </p:cNvPr>
          <p:cNvSpPr txBox="1"/>
          <p:nvPr/>
        </p:nvSpPr>
        <p:spPr>
          <a:xfrm>
            <a:off x="2443990" y="1295714"/>
            <a:ext cx="1208583" cy="246221"/>
          </a:xfrm>
          <a:prstGeom prst="rect">
            <a:avLst/>
          </a:prstGeom>
          <a:noFill/>
        </p:spPr>
        <p:txBody>
          <a:bodyPr wrap="square" rtlCol="0">
            <a:spAutoFit/>
          </a:bodyPr>
          <a:lstStyle/>
          <a:p>
            <a:pPr algn="ctr"/>
            <a:r>
              <a:rPr lang="fr-FR" sz="1000" dirty="0" err="1">
                <a:solidFill>
                  <a:schemeClr val="bg1"/>
                </a:solidFill>
                <a:latin typeface="Aharoni" panose="02010803020104030203" pitchFamily="2" charset="-79"/>
                <a:cs typeface="Aharoni" panose="02010803020104030203" pitchFamily="2" charset="-79"/>
              </a:rPr>
              <a:t>Token</a:t>
            </a:r>
            <a:endParaRPr lang="fr-CH" sz="1000" dirty="0">
              <a:solidFill>
                <a:schemeClr val="bg1"/>
              </a:solidFill>
              <a:latin typeface="Aharoni" panose="02010803020104030203" pitchFamily="2" charset="-79"/>
              <a:cs typeface="Aharoni" panose="02010803020104030203" pitchFamily="2" charset="-79"/>
            </a:endParaRPr>
          </a:p>
        </p:txBody>
      </p:sp>
      <p:pic>
        <p:nvPicPr>
          <p:cNvPr id="202" name="Image 201">
            <a:extLst>
              <a:ext uri="{FF2B5EF4-FFF2-40B4-BE49-F238E27FC236}">
                <a16:creationId xmlns:a16="http://schemas.microsoft.com/office/drawing/2014/main" id="{23C78B13-3E3E-4B4E-AF09-E8D596EBD4B0}"/>
              </a:ext>
            </a:extLst>
          </p:cNvPr>
          <p:cNvPicPr>
            <a:picLocks noChangeAspect="1"/>
          </p:cNvPicPr>
          <p:nvPr/>
        </p:nvPicPr>
        <p:blipFill>
          <a:blip r:embed="rId4"/>
          <a:stretch>
            <a:fillRect/>
          </a:stretch>
        </p:blipFill>
        <p:spPr>
          <a:xfrm>
            <a:off x="2330783" y="568050"/>
            <a:ext cx="481626" cy="731583"/>
          </a:xfrm>
          <a:prstGeom prst="rect">
            <a:avLst/>
          </a:prstGeom>
        </p:spPr>
      </p:pic>
      <p:pic>
        <p:nvPicPr>
          <p:cNvPr id="203" name="Image 202">
            <a:extLst>
              <a:ext uri="{FF2B5EF4-FFF2-40B4-BE49-F238E27FC236}">
                <a16:creationId xmlns:a16="http://schemas.microsoft.com/office/drawing/2014/main" id="{C8F0A143-2F5F-4037-92EC-DCF2D0E38988}"/>
              </a:ext>
            </a:extLst>
          </p:cNvPr>
          <p:cNvPicPr>
            <a:picLocks noChangeAspect="1"/>
          </p:cNvPicPr>
          <p:nvPr/>
        </p:nvPicPr>
        <p:blipFill>
          <a:blip r:embed="rId4"/>
          <a:stretch>
            <a:fillRect/>
          </a:stretch>
        </p:blipFill>
        <p:spPr>
          <a:xfrm flipH="1">
            <a:off x="3278589" y="576363"/>
            <a:ext cx="481626" cy="731583"/>
          </a:xfrm>
          <a:prstGeom prst="rect">
            <a:avLst/>
          </a:prstGeom>
        </p:spPr>
      </p:pic>
      <p:sp>
        <p:nvSpPr>
          <p:cNvPr id="204" name="ZoneTexte 203">
            <a:extLst>
              <a:ext uri="{FF2B5EF4-FFF2-40B4-BE49-F238E27FC236}">
                <a16:creationId xmlns:a16="http://schemas.microsoft.com/office/drawing/2014/main" id="{97DD82D3-C951-4E44-BE7A-E94518AEA022}"/>
              </a:ext>
            </a:extLst>
          </p:cNvPr>
          <p:cNvSpPr txBox="1"/>
          <p:nvPr/>
        </p:nvSpPr>
        <p:spPr>
          <a:xfrm>
            <a:off x="2310203" y="799805"/>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205" name="ZoneTexte 204">
            <a:extLst>
              <a:ext uri="{FF2B5EF4-FFF2-40B4-BE49-F238E27FC236}">
                <a16:creationId xmlns:a16="http://schemas.microsoft.com/office/drawing/2014/main" id="{884D9194-AA15-450D-8F5E-AF2BCD9B2554}"/>
              </a:ext>
            </a:extLst>
          </p:cNvPr>
          <p:cNvSpPr txBox="1"/>
          <p:nvPr/>
        </p:nvSpPr>
        <p:spPr>
          <a:xfrm rot="10800000">
            <a:off x="3245588" y="783608"/>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207" name="Bouée 6">
            <a:extLst>
              <a:ext uri="{FF2B5EF4-FFF2-40B4-BE49-F238E27FC236}">
                <a16:creationId xmlns:a16="http://schemas.microsoft.com/office/drawing/2014/main" id="{928C3321-4840-4EFD-B03D-3C46438C5180}"/>
              </a:ext>
            </a:extLst>
          </p:cNvPr>
          <p:cNvSpPr/>
          <p:nvPr/>
        </p:nvSpPr>
        <p:spPr>
          <a:xfrm>
            <a:off x="3774659" y="190809"/>
            <a:ext cx="1440000" cy="1440000"/>
          </a:xfrm>
          <a:prstGeom prst="donut">
            <a:avLst>
              <a:gd name="adj" fmla="val 31126"/>
            </a:avLst>
          </a:prstGeom>
          <a:gradFill flip="none" rotWithShape="1">
            <a:gsLst>
              <a:gs pos="49000">
                <a:schemeClr val="accent2"/>
              </a:gs>
              <a:gs pos="0">
                <a:srgbClr val="FFFF00"/>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08" name="ZoneTexte 207">
            <a:extLst>
              <a:ext uri="{FF2B5EF4-FFF2-40B4-BE49-F238E27FC236}">
                <a16:creationId xmlns:a16="http://schemas.microsoft.com/office/drawing/2014/main" id="{F7098834-6C2B-45C5-901B-921E817B1820}"/>
              </a:ext>
            </a:extLst>
          </p:cNvPr>
          <p:cNvSpPr txBox="1"/>
          <p:nvPr/>
        </p:nvSpPr>
        <p:spPr>
          <a:xfrm>
            <a:off x="4323745" y="610492"/>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209" name="ZoneTexte 208">
            <a:extLst>
              <a:ext uri="{FF2B5EF4-FFF2-40B4-BE49-F238E27FC236}">
                <a16:creationId xmlns:a16="http://schemas.microsoft.com/office/drawing/2014/main" id="{494A30D3-6307-40AE-8CCE-ACD56D558F3A}"/>
              </a:ext>
            </a:extLst>
          </p:cNvPr>
          <p:cNvSpPr txBox="1"/>
          <p:nvPr/>
        </p:nvSpPr>
        <p:spPr>
          <a:xfrm>
            <a:off x="3803761" y="261244"/>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National</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agreement</a:t>
            </a:r>
          </a:p>
        </p:txBody>
      </p:sp>
      <p:sp>
        <p:nvSpPr>
          <p:cNvPr id="210" name="ZoneTexte 209">
            <a:extLst>
              <a:ext uri="{FF2B5EF4-FFF2-40B4-BE49-F238E27FC236}">
                <a16:creationId xmlns:a16="http://schemas.microsoft.com/office/drawing/2014/main" id="{17F4672F-FC89-4F11-8A28-3E9F44A71CA1}"/>
              </a:ext>
            </a:extLst>
          </p:cNvPr>
          <p:cNvSpPr txBox="1"/>
          <p:nvPr/>
        </p:nvSpPr>
        <p:spPr>
          <a:xfrm>
            <a:off x="3890737" y="1284415"/>
            <a:ext cx="1208583" cy="246221"/>
          </a:xfrm>
          <a:prstGeom prst="rect">
            <a:avLst/>
          </a:prstGeom>
          <a:noFill/>
        </p:spPr>
        <p:txBody>
          <a:bodyPr wrap="square" rtlCol="0">
            <a:spAutoFit/>
          </a:bodyPr>
          <a:lstStyle/>
          <a:p>
            <a:pPr algn="ctr"/>
            <a:r>
              <a:rPr lang="fr-FR" sz="1000" dirty="0" err="1">
                <a:solidFill>
                  <a:schemeClr val="bg1"/>
                </a:solidFill>
                <a:latin typeface="Aharoni" panose="02010803020104030203" pitchFamily="2" charset="-79"/>
                <a:cs typeface="Aharoni" panose="02010803020104030203" pitchFamily="2" charset="-79"/>
              </a:rPr>
              <a:t>Token</a:t>
            </a:r>
            <a:endParaRPr lang="fr-CH" sz="1000" dirty="0">
              <a:solidFill>
                <a:schemeClr val="bg1"/>
              </a:solidFill>
              <a:latin typeface="Aharoni" panose="02010803020104030203" pitchFamily="2" charset="-79"/>
              <a:cs typeface="Aharoni" panose="02010803020104030203" pitchFamily="2" charset="-79"/>
            </a:endParaRPr>
          </a:p>
        </p:txBody>
      </p:sp>
      <p:pic>
        <p:nvPicPr>
          <p:cNvPr id="211" name="Image 210">
            <a:extLst>
              <a:ext uri="{FF2B5EF4-FFF2-40B4-BE49-F238E27FC236}">
                <a16:creationId xmlns:a16="http://schemas.microsoft.com/office/drawing/2014/main" id="{562EB30A-14BA-4D16-8A92-909BBEEAFA41}"/>
              </a:ext>
            </a:extLst>
          </p:cNvPr>
          <p:cNvPicPr>
            <a:picLocks noChangeAspect="1"/>
          </p:cNvPicPr>
          <p:nvPr/>
        </p:nvPicPr>
        <p:blipFill>
          <a:blip r:embed="rId4"/>
          <a:stretch>
            <a:fillRect/>
          </a:stretch>
        </p:blipFill>
        <p:spPr>
          <a:xfrm>
            <a:off x="3777530" y="556751"/>
            <a:ext cx="481626" cy="731583"/>
          </a:xfrm>
          <a:prstGeom prst="rect">
            <a:avLst/>
          </a:prstGeom>
        </p:spPr>
      </p:pic>
      <p:pic>
        <p:nvPicPr>
          <p:cNvPr id="212" name="Image 211">
            <a:extLst>
              <a:ext uri="{FF2B5EF4-FFF2-40B4-BE49-F238E27FC236}">
                <a16:creationId xmlns:a16="http://schemas.microsoft.com/office/drawing/2014/main" id="{269FC0F6-9E1F-4682-853F-73A371192C50}"/>
              </a:ext>
            </a:extLst>
          </p:cNvPr>
          <p:cNvPicPr>
            <a:picLocks noChangeAspect="1"/>
          </p:cNvPicPr>
          <p:nvPr/>
        </p:nvPicPr>
        <p:blipFill>
          <a:blip r:embed="rId4"/>
          <a:stretch>
            <a:fillRect/>
          </a:stretch>
        </p:blipFill>
        <p:spPr>
          <a:xfrm flipH="1">
            <a:off x="4725336" y="565064"/>
            <a:ext cx="481626" cy="731583"/>
          </a:xfrm>
          <a:prstGeom prst="rect">
            <a:avLst/>
          </a:prstGeom>
        </p:spPr>
      </p:pic>
      <p:sp>
        <p:nvSpPr>
          <p:cNvPr id="213" name="ZoneTexte 212">
            <a:extLst>
              <a:ext uri="{FF2B5EF4-FFF2-40B4-BE49-F238E27FC236}">
                <a16:creationId xmlns:a16="http://schemas.microsoft.com/office/drawing/2014/main" id="{7A42143C-3D64-4C9E-B1C3-9C06B57700C2}"/>
              </a:ext>
            </a:extLst>
          </p:cNvPr>
          <p:cNvSpPr txBox="1"/>
          <p:nvPr/>
        </p:nvSpPr>
        <p:spPr>
          <a:xfrm>
            <a:off x="3756950" y="788506"/>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214" name="ZoneTexte 213">
            <a:extLst>
              <a:ext uri="{FF2B5EF4-FFF2-40B4-BE49-F238E27FC236}">
                <a16:creationId xmlns:a16="http://schemas.microsoft.com/office/drawing/2014/main" id="{E8B83376-5305-4C89-B372-D8C6CC23D836}"/>
              </a:ext>
            </a:extLst>
          </p:cNvPr>
          <p:cNvSpPr txBox="1"/>
          <p:nvPr/>
        </p:nvSpPr>
        <p:spPr>
          <a:xfrm rot="10800000">
            <a:off x="4692335" y="772309"/>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215" name="Bouée 6">
            <a:extLst>
              <a:ext uri="{FF2B5EF4-FFF2-40B4-BE49-F238E27FC236}">
                <a16:creationId xmlns:a16="http://schemas.microsoft.com/office/drawing/2014/main" id="{06D00271-2F0F-4C78-BEEE-C53C27DE27F0}"/>
              </a:ext>
            </a:extLst>
          </p:cNvPr>
          <p:cNvSpPr/>
          <p:nvPr/>
        </p:nvSpPr>
        <p:spPr>
          <a:xfrm>
            <a:off x="5224075" y="200801"/>
            <a:ext cx="1440000" cy="1440000"/>
          </a:xfrm>
          <a:prstGeom prst="donut">
            <a:avLst>
              <a:gd name="adj" fmla="val 31126"/>
            </a:avLst>
          </a:prstGeom>
          <a:gradFill flip="none" rotWithShape="1">
            <a:gsLst>
              <a:gs pos="49000">
                <a:schemeClr val="accent2"/>
              </a:gs>
              <a:gs pos="0">
                <a:srgbClr val="FFFF00"/>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16" name="ZoneTexte 215">
            <a:extLst>
              <a:ext uri="{FF2B5EF4-FFF2-40B4-BE49-F238E27FC236}">
                <a16:creationId xmlns:a16="http://schemas.microsoft.com/office/drawing/2014/main" id="{C5F3D8C0-E6BA-43FA-BBFD-44BA7AF03D71}"/>
              </a:ext>
            </a:extLst>
          </p:cNvPr>
          <p:cNvSpPr txBox="1"/>
          <p:nvPr/>
        </p:nvSpPr>
        <p:spPr>
          <a:xfrm>
            <a:off x="5773161" y="620484"/>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217" name="ZoneTexte 216">
            <a:extLst>
              <a:ext uri="{FF2B5EF4-FFF2-40B4-BE49-F238E27FC236}">
                <a16:creationId xmlns:a16="http://schemas.microsoft.com/office/drawing/2014/main" id="{6B036F54-361F-48D6-A398-3ED7DA7D7802}"/>
              </a:ext>
            </a:extLst>
          </p:cNvPr>
          <p:cNvSpPr txBox="1"/>
          <p:nvPr/>
        </p:nvSpPr>
        <p:spPr>
          <a:xfrm>
            <a:off x="5253177" y="271236"/>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National</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agreement</a:t>
            </a:r>
          </a:p>
        </p:txBody>
      </p:sp>
      <p:sp>
        <p:nvSpPr>
          <p:cNvPr id="218" name="ZoneTexte 217">
            <a:extLst>
              <a:ext uri="{FF2B5EF4-FFF2-40B4-BE49-F238E27FC236}">
                <a16:creationId xmlns:a16="http://schemas.microsoft.com/office/drawing/2014/main" id="{DCCE4B29-39BB-4F0A-A272-A478AEF76242}"/>
              </a:ext>
            </a:extLst>
          </p:cNvPr>
          <p:cNvSpPr txBox="1"/>
          <p:nvPr/>
        </p:nvSpPr>
        <p:spPr>
          <a:xfrm>
            <a:off x="5340153" y="1294407"/>
            <a:ext cx="1208583" cy="246221"/>
          </a:xfrm>
          <a:prstGeom prst="rect">
            <a:avLst/>
          </a:prstGeom>
          <a:noFill/>
        </p:spPr>
        <p:txBody>
          <a:bodyPr wrap="square" rtlCol="0">
            <a:spAutoFit/>
          </a:bodyPr>
          <a:lstStyle/>
          <a:p>
            <a:pPr algn="ctr"/>
            <a:r>
              <a:rPr lang="fr-FR" sz="1000" dirty="0" err="1">
                <a:solidFill>
                  <a:schemeClr val="bg1"/>
                </a:solidFill>
                <a:latin typeface="Aharoni" panose="02010803020104030203" pitchFamily="2" charset="-79"/>
                <a:cs typeface="Aharoni" panose="02010803020104030203" pitchFamily="2" charset="-79"/>
              </a:rPr>
              <a:t>Token</a:t>
            </a:r>
            <a:endParaRPr lang="fr-CH" sz="1000" dirty="0">
              <a:solidFill>
                <a:schemeClr val="bg1"/>
              </a:solidFill>
              <a:latin typeface="Aharoni" panose="02010803020104030203" pitchFamily="2" charset="-79"/>
              <a:cs typeface="Aharoni" panose="02010803020104030203" pitchFamily="2" charset="-79"/>
            </a:endParaRPr>
          </a:p>
        </p:txBody>
      </p:sp>
      <p:pic>
        <p:nvPicPr>
          <p:cNvPr id="219" name="Image 218">
            <a:extLst>
              <a:ext uri="{FF2B5EF4-FFF2-40B4-BE49-F238E27FC236}">
                <a16:creationId xmlns:a16="http://schemas.microsoft.com/office/drawing/2014/main" id="{74834149-05E4-49BB-98F7-9E979BA6F7F1}"/>
              </a:ext>
            </a:extLst>
          </p:cNvPr>
          <p:cNvPicPr>
            <a:picLocks noChangeAspect="1"/>
          </p:cNvPicPr>
          <p:nvPr/>
        </p:nvPicPr>
        <p:blipFill>
          <a:blip r:embed="rId4"/>
          <a:stretch>
            <a:fillRect/>
          </a:stretch>
        </p:blipFill>
        <p:spPr>
          <a:xfrm>
            <a:off x="5226946" y="566743"/>
            <a:ext cx="481626" cy="731583"/>
          </a:xfrm>
          <a:prstGeom prst="rect">
            <a:avLst/>
          </a:prstGeom>
        </p:spPr>
      </p:pic>
      <p:pic>
        <p:nvPicPr>
          <p:cNvPr id="220" name="Image 219">
            <a:extLst>
              <a:ext uri="{FF2B5EF4-FFF2-40B4-BE49-F238E27FC236}">
                <a16:creationId xmlns:a16="http://schemas.microsoft.com/office/drawing/2014/main" id="{98838ED1-0BB5-4C11-BDCB-785B80360BB7}"/>
              </a:ext>
            </a:extLst>
          </p:cNvPr>
          <p:cNvPicPr>
            <a:picLocks noChangeAspect="1"/>
          </p:cNvPicPr>
          <p:nvPr/>
        </p:nvPicPr>
        <p:blipFill>
          <a:blip r:embed="rId4"/>
          <a:stretch>
            <a:fillRect/>
          </a:stretch>
        </p:blipFill>
        <p:spPr>
          <a:xfrm flipH="1">
            <a:off x="6174752" y="575056"/>
            <a:ext cx="481626" cy="731583"/>
          </a:xfrm>
          <a:prstGeom prst="rect">
            <a:avLst/>
          </a:prstGeom>
        </p:spPr>
      </p:pic>
      <p:sp>
        <p:nvSpPr>
          <p:cNvPr id="221" name="ZoneTexte 220">
            <a:extLst>
              <a:ext uri="{FF2B5EF4-FFF2-40B4-BE49-F238E27FC236}">
                <a16:creationId xmlns:a16="http://schemas.microsoft.com/office/drawing/2014/main" id="{66F3FB98-1EA2-4DE9-91C1-29911038A7F8}"/>
              </a:ext>
            </a:extLst>
          </p:cNvPr>
          <p:cNvSpPr txBox="1"/>
          <p:nvPr/>
        </p:nvSpPr>
        <p:spPr>
          <a:xfrm>
            <a:off x="5206366" y="798498"/>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222" name="ZoneTexte 221">
            <a:extLst>
              <a:ext uri="{FF2B5EF4-FFF2-40B4-BE49-F238E27FC236}">
                <a16:creationId xmlns:a16="http://schemas.microsoft.com/office/drawing/2014/main" id="{A23A44B4-1235-4651-ACC2-DA80933A8F62}"/>
              </a:ext>
            </a:extLst>
          </p:cNvPr>
          <p:cNvSpPr txBox="1"/>
          <p:nvPr/>
        </p:nvSpPr>
        <p:spPr>
          <a:xfrm rot="10800000">
            <a:off x="6141751" y="782301"/>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223" name="Bouée 6">
            <a:extLst>
              <a:ext uri="{FF2B5EF4-FFF2-40B4-BE49-F238E27FC236}">
                <a16:creationId xmlns:a16="http://schemas.microsoft.com/office/drawing/2014/main" id="{DE975992-C94C-4AE1-BD23-EED7CED3FEF3}"/>
              </a:ext>
            </a:extLst>
          </p:cNvPr>
          <p:cNvSpPr/>
          <p:nvPr/>
        </p:nvSpPr>
        <p:spPr>
          <a:xfrm>
            <a:off x="877020" y="1638889"/>
            <a:ext cx="1440000" cy="1440000"/>
          </a:xfrm>
          <a:prstGeom prst="donut">
            <a:avLst>
              <a:gd name="adj" fmla="val 31126"/>
            </a:avLst>
          </a:prstGeom>
          <a:gradFill flip="none" rotWithShape="1">
            <a:gsLst>
              <a:gs pos="49000">
                <a:schemeClr val="accent2"/>
              </a:gs>
              <a:gs pos="0">
                <a:srgbClr val="FFFF00"/>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24" name="ZoneTexte 223">
            <a:extLst>
              <a:ext uri="{FF2B5EF4-FFF2-40B4-BE49-F238E27FC236}">
                <a16:creationId xmlns:a16="http://schemas.microsoft.com/office/drawing/2014/main" id="{D7A23090-BFF6-4E4E-82E8-15F9C69595B4}"/>
              </a:ext>
            </a:extLst>
          </p:cNvPr>
          <p:cNvSpPr txBox="1"/>
          <p:nvPr/>
        </p:nvSpPr>
        <p:spPr>
          <a:xfrm>
            <a:off x="1426106" y="2058572"/>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225" name="ZoneTexte 224">
            <a:extLst>
              <a:ext uri="{FF2B5EF4-FFF2-40B4-BE49-F238E27FC236}">
                <a16:creationId xmlns:a16="http://schemas.microsoft.com/office/drawing/2014/main" id="{2ED2CC4F-2407-4C0D-A0EE-89A00CBE92E7}"/>
              </a:ext>
            </a:extLst>
          </p:cNvPr>
          <p:cNvSpPr txBox="1"/>
          <p:nvPr/>
        </p:nvSpPr>
        <p:spPr>
          <a:xfrm>
            <a:off x="906122" y="1709324"/>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National</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agreement</a:t>
            </a:r>
          </a:p>
        </p:txBody>
      </p:sp>
      <p:sp>
        <p:nvSpPr>
          <p:cNvPr id="226" name="ZoneTexte 225">
            <a:extLst>
              <a:ext uri="{FF2B5EF4-FFF2-40B4-BE49-F238E27FC236}">
                <a16:creationId xmlns:a16="http://schemas.microsoft.com/office/drawing/2014/main" id="{DE869BB9-BAC2-4D20-8C25-A5AB264D2BE9}"/>
              </a:ext>
            </a:extLst>
          </p:cNvPr>
          <p:cNvSpPr txBox="1"/>
          <p:nvPr/>
        </p:nvSpPr>
        <p:spPr>
          <a:xfrm>
            <a:off x="993098" y="2732495"/>
            <a:ext cx="1208583" cy="246221"/>
          </a:xfrm>
          <a:prstGeom prst="rect">
            <a:avLst/>
          </a:prstGeom>
          <a:noFill/>
        </p:spPr>
        <p:txBody>
          <a:bodyPr wrap="square" rtlCol="0">
            <a:spAutoFit/>
          </a:bodyPr>
          <a:lstStyle/>
          <a:p>
            <a:pPr algn="ctr"/>
            <a:r>
              <a:rPr lang="fr-FR" sz="1000" dirty="0" err="1">
                <a:solidFill>
                  <a:schemeClr val="bg1"/>
                </a:solidFill>
                <a:latin typeface="Aharoni" panose="02010803020104030203" pitchFamily="2" charset="-79"/>
                <a:cs typeface="Aharoni" panose="02010803020104030203" pitchFamily="2" charset="-79"/>
              </a:rPr>
              <a:t>Token</a:t>
            </a:r>
            <a:endParaRPr lang="fr-CH" sz="1000" dirty="0">
              <a:solidFill>
                <a:schemeClr val="bg1"/>
              </a:solidFill>
              <a:latin typeface="Aharoni" panose="02010803020104030203" pitchFamily="2" charset="-79"/>
              <a:cs typeface="Aharoni" panose="02010803020104030203" pitchFamily="2" charset="-79"/>
            </a:endParaRPr>
          </a:p>
        </p:txBody>
      </p:sp>
      <p:pic>
        <p:nvPicPr>
          <p:cNvPr id="227" name="Image 226">
            <a:extLst>
              <a:ext uri="{FF2B5EF4-FFF2-40B4-BE49-F238E27FC236}">
                <a16:creationId xmlns:a16="http://schemas.microsoft.com/office/drawing/2014/main" id="{5161ECB5-7773-421C-B1C0-E92712DCD349}"/>
              </a:ext>
            </a:extLst>
          </p:cNvPr>
          <p:cNvPicPr>
            <a:picLocks noChangeAspect="1"/>
          </p:cNvPicPr>
          <p:nvPr/>
        </p:nvPicPr>
        <p:blipFill>
          <a:blip r:embed="rId4"/>
          <a:stretch>
            <a:fillRect/>
          </a:stretch>
        </p:blipFill>
        <p:spPr>
          <a:xfrm>
            <a:off x="879891" y="2004831"/>
            <a:ext cx="481626" cy="731583"/>
          </a:xfrm>
          <a:prstGeom prst="rect">
            <a:avLst/>
          </a:prstGeom>
        </p:spPr>
      </p:pic>
      <p:pic>
        <p:nvPicPr>
          <p:cNvPr id="228" name="Image 227">
            <a:extLst>
              <a:ext uri="{FF2B5EF4-FFF2-40B4-BE49-F238E27FC236}">
                <a16:creationId xmlns:a16="http://schemas.microsoft.com/office/drawing/2014/main" id="{B50BD600-2D9F-42E8-BF4A-4E7180F46176}"/>
              </a:ext>
            </a:extLst>
          </p:cNvPr>
          <p:cNvPicPr>
            <a:picLocks noChangeAspect="1"/>
          </p:cNvPicPr>
          <p:nvPr/>
        </p:nvPicPr>
        <p:blipFill>
          <a:blip r:embed="rId4"/>
          <a:stretch>
            <a:fillRect/>
          </a:stretch>
        </p:blipFill>
        <p:spPr>
          <a:xfrm flipH="1">
            <a:off x="1827697" y="2013144"/>
            <a:ext cx="481626" cy="731583"/>
          </a:xfrm>
          <a:prstGeom prst="rect">
            <a:avLst/>
          </a:prstGeom>
        </p:spPr>
      </p:pic>
      <p:sp>
        <p:nvSpPr>
          <p:cNvPr id="229" name="ZoneTexte 228">
            <a:extLst>
              <a:ext uri="{FF2B5EF4-FFF2-40B4-BE49-F238E27FC236}">
                <a16:creationId xmlns:a16="http://schemas.microsoft.com/office/drawing/2014/main" id="{7DA8F288-E9AA-410D-A8D6-ABACC2EE33BB}"/>
              </a:ext>
            </a:extLst>
          </p:cNvPr>
          <p:cNvSpPr txBox="1"/>
          <p:nvPr/>
        </p:nvSpPr>
        <p:spPr>
          <a:xfrm>
            <a:off x="804360" y="2244280"/>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230" name="ZoneTexte 229">
            <a:extLst>
              <a:ext uri="{FF2B5EF4-FFF2-40B4-BE49-F238E27FC236}">
                <a16:creationId xmlns:a16="http://schemas.microsoft.com/office/drawing/2014/main" id="{2459A79C-BBAF-4912-BD99-22C19B78240B}"/>
              </a:ext>
            </a:extLst>
          </p:cNvPr>
          <p:cNvSpPr txBox="1"/>
          <p:nvPr/>
        </p:nvSpPr>
        <p:spPr>
          <a:xfrm rot="10800000">
            <a:off x="1750364" y="2248863"/>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231" name="Bouée 6">
            <a:extLst>
              <a:ext uri="{FF2B5EF4-FFF2-40B4-BE49-F238E27FC236}">
                <a16:creationId xmlns:a16="http://schemas.microsoft.com/office/drawing/2014/main" id="{DE784349-3D82-4770-AE46-C7400091544D}"/>
              </a:ext>
            </a:extLst>
          </p:cNvPr>
          <p:cNvSpPr/>
          <p:nvPr/>
        </p:nvSpPr>
        <p:spPr>
          <a:xfrm>
            <a:off x="2325227" y="1638889"/>
            <a:ext cx="1440000" cy="1440000"/>
          </a:xfrm>
          <a:prstGeom prst="donut">
            <a:avLst>
              <a:gd name="adj" fmla="val 31126"/>
            </a:avLst>
          </a:prstGeom>
          <a:gradFill flip="none" rotWithShape="1">
            <a:gsLst>
              <a:gs pos="49000">
                <a:schemeClr val="accent2"/>
              </a:gs>
              <a:gs pos="0">
                <a:srgbClr val="FFFF00"/>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32" name="ZoneTexte 231">
            <a:extLst>
              <a:ext uri="{FF2B5EF4-FFF2-40B4-BE49-F238E27FC236}">
                <a16:creationId xmlns:a16="http://schemas.microsoft.com/office/drawing/2014/main" id="{FBF698F0-CEC2-470A-A5A4-E48928C79BF1}"/>
              </a:ext>
            </a:extLst>
          </p:cNvPr>
          <p:cNvSpPr txBox="1"/>
          <p:nvPr/>
        </p:nvSpPr>
        <p:spPr>
          <a:xfrm>
            <a:off x="2874313" y="2058572"/>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233" name="ZoneTexte 232">
            <a:extLst>
              <a:ext uri="{FF2B5EF4-FFF2-40B4-BE49-F238E27FC236}">
                <a16:creationId xmlns:a16="http://schemas.microsoft.com/office/drawing/2014/main" id="{D663A579-419C-4D99-A9D0-814272A71A7F}"/>
              </a:ext>
            </a:extLst>
          </p:cNvPr>
          <p:cNvSpPr txBox="1"/>
          <p:nvPr/>
        </p:nvSpPr>
        <p:spPr>
          <a:xfrm>
            <a:off x="2354329" y="1709324"/>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National</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agreement</a:t>
            </a:r>
          </a:p>
        </p:txBody>
      </p:sp>
      <p:sp>
        <p:nvSpPr>
          <p:cNvPr id="234" name="ZoneTexte 233">
            <a:extLst>
              <a:ext uri="{FF2B5EF4-FFF2-40B4-BE49-F238E27FC236}">
                <a16:creationId xmlns:a16="http://schemas.microsoft.com/office/drawing/2014/main" id="{CB7B30E7-D764-4A4D-BD40-B1F1F63DE266}"/>
              </a:ext>
            </a:extLst>
          </p:cNvPr>
          <p:cNvSpPr txBox="1"/>
          <p:nvPr/>
        </p:nvSpPr>
        <p:spPr>
          <a:xfrm>
            <a:off x="2441305" y="2732495"/>
            <a:ext cx="1208583" cy="246221"/>
          </a:xfrm>
          <a:prstGeom prst="rect">
            <a:avLst/>
          </a:prstGeom>
          <a:noFill/>
        </p:spPr>
        <p:txBody>
          <a:bodyPr wrap="square" rtlCol="0">
            <a:spAutoFit/>
          </a:bodyPr>
          <a:lstStyle/>
          <a:p>
            <a:pPr algn="ctr"/>
            <a:r>
              <a:rPr lang="fr-FR" sz="1000" dirty="0" err="1">
                <a:solidFill>
                  <a:schemeClr val="bg1"/>
                </a:solidFill>
                <a:latin typeface="Aharoni" panose="02010803020104030203" pitchFamily="2" charset="-79"/>
                <a:cs typeface="Aharoni" panose="02010803020104030203" pitchFamily="2" charset="-79"/>
              </a:rPr>
              <a:t>Token</a:t>
            </a:r>
            <a:endParaRPr lang="fr-CH" sz="1000" dirty="0">
              <a:solidFill>
                <a:schemeClr val="bg1"/>
              </a:solidFill>
              <a:latin typeface="Aharoni" panose="02010803020104030203" pitchFamily="2" charset="-79"/>
              <a:cs typeface="Aharoni" panose="02010803020104030203" pitchFamily="2" charset="-79"/>
            </a:endParaRPr>
          </a:p>
        </p:txBody>
      </p:sp>
      <p:pic>
        <p:nvPicPr>
          <p:cNvPr id="235" name="Image 234">
            <a:extLst>
              <a:ext uri="{FF2B5EF4-FFF2-40B4-BE49-F238E27FC236}">
                <a16:creationId xmlns:a16="http://schemas.microsoft.com/office/drawing/2014/main" id="{954B3F13-D752-4826-B438-EE0D2D62CD56}"/>
              </a:ext>
            </a:extLst>
          </p:cNvPr>
          <p:cNvPicPr>
            <a:picLocks noChangeAspect="1"/>
          </p:cNvPicPr>
          <p:nvPr/>
        </p:nvPicPr>
        <p:blipFill>
          <a:blip r:embed="rId4"/>
          <a:stretch>
            <a:fillRect/>
          </a:stretch>
        </p:blipFill>
        <p:spPr>
          <a:xfrm>
            <a:off x="2328098" y="2004831"/>
            <a:ext cx="481626" cy="731583"/>
          </a:xfrm>
          <a:prstGeom prst="rect">
            <a:avLst/>
          </a:prstGeom>
        </p:spPr>
      </p:pic>
      <p:pic>
        <p:nvPicPr>
          <p:cNvPr id="236" name="Image 235">
            <a:extLst>
              <a:ext uri="{FF2B5EF4-FFF2-40B4-BE49-F238E27FC236}">
                <a16:creationId xmlns:a16="http://schemas.microsoft.com/office/drawing/2014/main" id="{F081A992-65C1-412C-8077-496759A17E56}"/>
              </a:ext>
            </a:extLst>
          </p:cNvPr>
          <p:cNvPicPr>
            <a:picLocks noChangeAspect="1"/>
          </p:cNvPicPr>
          <p:nvPr/>
        </p:nvPicPr>
        <p:blipFill>
          <a:blip r:embed="rId4"/>
          <a:stretch>
            <a:fillRect/>
          </a:stretch>
        </p:blipFill>
        <p:spPr>
          <a:xfrm flipH="1">
            <a:off x="3275904" y="2013144"/>
            <a:ext cx="481626" cy="731583"/>
          </a:xfrm>
          <a:prstGeom prst="rect">
            <a:avLst/>
          </a:prstGeom>
        </p:spPr>
      </p:pic>
      <p:sp>
        <p:nvSpPr>
          <p:cNvPr id="237" name="ZoneTexte 236">
            <a:extLst>
              <a:ext uri="{FF2B5EF4-FFF2-40B4-BE49-F238E27FC236}">
                <a16:creationId xmlns:a16="http://schemas.microsoft.com/office/drawing/2014/main" id="{1E637C79-11B1-4C0E-A2E8-A6DD63B6DA68}"/>
              </a:ext>
            </a:extLst>
          </p:cNvPr>
          <p:cNvSpPr txBox="1"/>
          <p:nvPr/>
        </p:nvSpPr>
        <p:spPr>
          <a:xfrm>
            <a:off x="2252567" y="2244280"/>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238" name="ZoneTexte 237">
            <a:extLst>
              <a:ext uri="{FF2B5EF4-FFF2-40B4-BE49-F238E27FC236}">
                <a16:creationId xmlns:a16="http://schemas.microsoft.com/office/drawing/2014/main" id="{FE5025C9-4963-4D05-ACA7-9B3E28D2BD03}"/>
              </a:ext>
            </a:extLst>
          </p:cNvPr>
          <p:cNvSpPr txBox="1"/>
          <p:nvPr/>
        </p:nvSpPr>
        <p:spPr>
          <a:xfrm rot="10800000">
            <a:off x="3198571" y="2248863"/>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239" name="Bouée 6">
            <a:extLst>
              <a:ext uri="{FF2B5EF4-FFF2-40B4-BE49-F238E27FC236}">
                <a16:creationId xmlns:a16="http://schemas.microsoft.com/office/drawing/2014/main" id="{8A03BF54-8363-45E8-9E6C-8E256CD02FC8}"/>
              </a:ext>
            </a:extLst>
          </p:cNvPr>
          <p:cNvSpPr/>
          <p:nvPr/>
        </p:nvSpPr>
        <p:spPr>
          <a:xfrm>
            <a:off x="3774040" y="1638889"/>
            <a:ext cx="1440000" cy="1440000"/>
          </a:xfrm>
          <a:prstGeom prst="donut">
            <a:avLst>
              <a:gd name="adj" fmla="val 31126"/>
            </a:avLst>
          </a:prstGeom>
          <a:gradFill flip="none" rotWithShape="1">
            <a:gsLst>
              <a:gs pos="49000">
                <a:schemeClr val="accent2"/>
              </a:gs>
              <a:gs pos="0">
                <a:srgbClr val="FFFF00"/>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40" name="ZoneTexte 239">
            <a:extLst>
              <a:ext uri="{FF2B5EF4-FFF2-40B4-BE49-F238E27FC236}">
                <a16:creationId xmlns:a16="http://schemas.microsoft.com/office/drawing/2014/main" id="{0B178A09-A276-426B-9C0A-D7BEF5E2B160}"/>
              </a:ext>
            </a:extLst>
          </p:cNvPr>
          <p:cNvSpPr txBox="1"/>
          <p:nvPr/>
        </p:nvSpPr>
        <p:spPr>
          <a:xfrm>
            <a:off x="4323126" y="2058572"/>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241" name="ZoneTexte 240">
            <a:extLst>
              <a:ext uri="{FF2B5EF4-FFF2-40B4-BE49-F238E27FC236}">
                <a16:creationId xmlns:a16="http://schemas.microsoft.com/office/drawing/2014/main" id="{A01E2AB8-69EB-42AB-9F42-DC7562D1BA09}"/>
              </a:ext>
            </a:extLst>
          </p:cNvPr>
          <p:cNvSpPr txBox="1"/>
          <p:nvPr/>
        </p:nvSpPr>
        <p:spPr>
          <a:xfrm>
            <a:off x="3803142" y="1709324"/>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National</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agreement</a:t>
            </a:r>
          </a:p>
        </p:txBody>
      </p:sp>
      <p:sp>
        <p:nvSpPr>
          <p:cNvPr id="242" name="ZoneTexte 241">
            <a:extLst>
              <a:ext uri="{FF2B5EF4-FFF2-40B4-BE49-F238E27FC236}">
                <a16:creationId xmlns:a16="http://schemas.microsoft.com/office/drawing/2014/main" id="{74AD4E66-245E-49E6-A23B-614053E2A419}"/>
              </a:ext>
            </a:extLst>
          </p:cNvPr>
          <p:cNvSpPr txBox="1"/>
          <p:nvPr/>
        </p:nvSpPr>
        <p:spPr>
          <a:xfrm>
            <a:off x="3890118" y="2732495"/>
            <a:ext cx="1208583" cy="246221"/>
          </a:xfrm>
          <a:prstGeom prst="rect">
            <a:avLst/>
          </a:prstGeom>
          <a:noFill/>
        </p:spPr>
        <p:txBody>
          <a:bodyPr wrap="square" rtlCol="0">
            <a:spAutoFit/>
          </a:bodyPr>
          <a:lstStyle/>
          <a:p>
            <a:pPr algn="ctr"/>
            <a:r>
              <a:rPr lang="fr-FR" sz="1000" dirty="0" err="1">
                <a:solidFill>
                  <a:schemeClr val="bg1"/>
                </a:solidFill>
                <a:latin typeface="Aharoni" panose="02010803020104030203" pitchFamily="2" charset="-79"/>
                <a:cs typeface="Aharoni" panose="02010803020104030203" pitchFamily="2" charset="-79"/>
              </a:rPr>
              <a:t>Token</a:t>
            </a:r>
            <a:endParaRPr lang="fr-CH" sz="1000" dirty="0">
              <a:solidFill>
                <a:schemeClr val="bg1"/>
              </a:solidFill>
              <a:latin typeface="Aharoni" panose="02010803020104030203" pitchFamily="2" charset="-79"/>
              <a:cs typeface="Aharoni" panose="02010803020104030203" pitchFamily="2" charset="-79"/>
            </a:endParaRPr>
          </a:p>
        </p:txBody>
      </p:sp>
      <p:pic>
        <p:nvPicPr>
          <p:cNvPr id="243" name="Image 242">
            <a:extLst>
              <a:ext uri="{FF2B5EF4-FFF2-40B4-BE49-F238E27FC236}">
                <a16:creationId xmlns:a16="http://schemas.microsoft.com/office/drawing/2014/main" id="{E255934F-3640-4BD3-B7AA-C92FD25F8116}"/>
              </a:ext>
            </a:extLst>
          </p:cNvPr>
          <p:cNvPicPr>
            <a:picLocks noChangeAspect="1"/>
          </p:cNvPicPr>
          <p:nvPr/>
        </p:nvPicPr>
        <p:blipFill>
          <a:blip r:embed="rId4"/>
          <a:stretch>
            <a:fillRect/>
          </a:stretch>
        </p:blipFill>
        <p:spPr>
          <a:xfrm>
            <a:off x="3776911" y="2004831"/>
            <a:ext cx="481626" cy="731583"/>
          </a:xfrm>
          <a:prstGeom prst="rect">
            <a:avLst/>
          </a:prstGeom>
        </p:spPr>
      </p:pic>
      <p:pic>
        <p:nvPicPr>
          <p:cNvPr id="244" name="Image 243">
            <a:extLst>
              <a:ext uri="{FF2B5EF4-FFF2-40B4-BE49-F238E27FC236}">
                <a16:creationId xmlns:a16="http://schemas.microsoft.com/office/drawing/2014/main" id="{5B230442-8C05-4779-93CD-1C44A219CF0E}"/>
              </a:ext>
            </a:extLst>
          </p:cNvPr>
          <p:cNvPicPr>
            <a:picLocks noChangeAspect="1"/>
          </p:cNvPicPr>
          <p:nvPr/>
        </p:nvPicPr>
        <p:blipFill>
          <a:blip r:embed="rId4"/>
          <a:stretch>
            <a:fillRect/>
          </a:stretch>
        </p:blipFill>
        <p:spPr>
          <a:xfrm flipH="1">
            <a:off x="4724717" y="2013144"/>
            <a:ext cx="481626" cy="731583"/>
          </a:xfrm>
          <a:prstGeom prst="rect">
            <a:avLst/>
          </a:prstGeom>
        </p:spPr>
      </p:pic>
      <p:sp>
        <p:nvSpPr>
          <p:cNvPr id="245" name="ZoneTexte 244">
            <a:extLst>
              <a:ext uri="{FF2B5EF4-FFF2-40B4-BE49-F238E27FC236}">
                <a16:creationId xmlns:a16="http://schemas.microsoft.com/office/drawing/2014/main" id="{D76D6B94-C729-478E-A407-3798BADBE4A4}"/>
              </a:ext>
            </a:extLst>
          </p:cNvPr>
          <p:cNvSpPr txBox="1"/>
          <p:nvPr/>
        </p:nvSpPr>
        <p:spPr>
          <a:xfrm>
            <a:off x="3701380" y="2244280"/>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246" name="ZoneTexte 245">
            <a:extLst>
              <a:ext uri="{FF2B5EF4-FFF2-40B4-BE49-F238E27FC236}">
                <a16:creationId xmlns:a16="http://schemas.microsoft.com/office/drawing/2014/main" id="{9BD1E753-5038-4BA1-96C4-D166A0262918}"/>
              </a:ext>
            </a:extLst>
          </p:cNvPr>
          <p:cNvSpPr txBox="1"/>
          <p:nvPr/>
        </p:nvSpPr>
        <p:spPr>
          <a:xfrm rot="10800000">
            <a:off x="4647384" y="2248863"/>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247" name="Bouée 6">
            <a:extLst>
              <a:ext uri="{FF2B5EF4-FFF2-40B4-BE49-F238E27FC236}">
                <a16:creationId xmlns:a16="http://schemas.microsoft.com/office/drawing/2014/main" id="{F4786DF4-87F0-4AC0-9E79-2B81CA11D888}"/>
              </a:ext>
            </a:extLst>
          </p:cNvPr>
          <p:cNvSpPr/>
          <p:nvPr/>
        </p:nvSpPr>
        <p:spPr>
          <a:xfrm>
            <a:off x="5222247" y="1638889"/>
            <a:ext cx="1440000" cy="1440000"/>
          </a:xfrm>
          <a:prstGeom prst="donut">
            <a:avLst>
              <a:gd name="adj" fmla="val 31126"/>
            </a:avLst>
          </a:prstGeom>
          <a:gradFill flip="none" rotWithShape="1">
            <a:gsLst>
              <a:gs pos="49000">
                <a:schemeClr val="accent2"/>
              </a:gs>
              <a:gs pos="0">
                <a:srgbClr val="FFFF00"/>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48" name="ZoneTexte 247">
            <a:extLst>
              <a:ext uri="{FF2B5EF4-FFF2-40B4-BE49-F238E27FC236}">
                <a16:creationId xmlns:a16="http://schemas.microsoft.com/office/drawing/2014/main" id="{95A8899C-0B7E-48EE-98FB-AB97CE5FE02D}"/>
              </a:ext>
            </a:extLst>
          </p:cNvPr>
          <p:cNvSpPr txBox="1"/>
          <p:nvPr/>
        </p:nvSpPr>
        <p:spPr>
          <a:xfrm>
            <a:off x="5771333" y="2058572"/>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249" name="ZoneTexte 248">
            <a:extLst>
              <a:ext uri="{FF2B5EF4-FFF2-40B4-BE49-F238E27FC236}">
                <a16:creationId xmlns:a16="http://schemas.microsoft.com/office/drawing/2014/main" id="{780BFAC8-28CF-47DE-96FA-DA9E7F3E663C}"/>
              </a:ext>
            </a:extLst>
          </p:cNvPr>
          <p:cNvSpPr txBox="1"/>
          <p:nvPr/>
        </p:nvSpPr>
        <p:spPr>
          <a:xfrm>
            <a:off x="5251349" y="1709324"/>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National</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agreement</a:t>
            </a:r>
          </a:p>
        </p:txBody>
      </p:sp>
      <p:sp>
        <p:nvSpPr>
          <p:cNvPr id="250" name="ZoneTexte 249">
            <a:extLst>
              <a:ext uri="{FF2B5EF4-FFF2-40B4-BE49-F238E27FC236}">
                <a16:creationId xmlns:a16="http://schemas.microsoft.com/office/drawing/2014/main" id="{0A5836FD-A138-441D-B35E-2D9CE702EA2B}"/>
              </a:ext>
            </a:extLst>
          </p:cNvPr>
          <p:cNvSpPr txBox="1"/>
          <p:nvPr/>
        </p:nvSpPr>
        <p:spPr>
          <a:xfrm>
            <a:off x="5338325" y="2732495"/>
            <a:ext cx="1208583" cy="246221"/>
          </a:xfrm>
          <a:prstGeom prst="rect">
            <a:avLst/>
          </a:prstGeom>
          <a:noFill/>
        </p:spPr>
        <p:txBody>
          <a:bodyPr wrap="square" rtlCol="0">
            <a:spAutoFit/>
          </a:bodyPr>
          <a:lstStyle/>
          <a:p>
            <a:pPr algn="ctr"/>
            <a:r>
              <a:rPr lang="fr-FR" sz="1000" dirty="0" err="1">
                <a:solidFill>
                  <a:schemeClr val="bg1"/>
                </a:solidFill>
                <a:latin typeface="Aharoni" panose="02010803020104030203" pitchFamily="2" charset="-79"/>
                <a:cs typeface="Aharoni" panose="02010803020104030203" pitchFamily="2" charset="-79"/>
              </a:rPr>
              <a:t>Token</a:t>
            </a:r>
            <a:endParaRPr lang="fr-CH" sz="1000" dirty="0">
              <a:solidFill>
                <a:schemeClr val="bg1"/>
              </a:solidFill>
              <a:latin typeface="Aharoni" panose="02010803020104030203" pitchFamily="2" charset="-79"/>
              <a:cs typeface="Aharoni" panose="02010803020104030203" pitchFamily="2" charset="-79"/>
            </a:endParaRPr>
          </a:p>
        </p:txBody>
      </p:sp>
      <p:pic>
        <p:nvPicPr>
          <p:cNvPr id="251" name="Image 250">
            <a:extLst>
              <a:ext uri="{FF2B5EF4-FFF2-40B4-BE49-F238E27FC236}">
                <a16:creationId xmlns:a16="http://schemas.microsoft.com/office/drawing/2014/main" id="{5FCB0400-27A3-4A04-9394-CF1813D9B257}"/>
              </a:ext>
            </a:extLst>
          </p:cNvPr>
          <p:cNvPicPr>
            <a:picLocks noChangeAspect="1"/>
          </p:cNvPicPr>
          <p:nvPr/>
        </p:nvPicPr>
        <p:blipFill>
          <a:blip r:embed="rId4"/>
          <a:stretch>
            <a:fillRect/>
          </a:stretch>
        </p:blipFill>
        <p:spPr>
          <a:xfrm>
            <a:off x="5225118" y="2004831"/>
            <a:ext cx="481626" cy="731583"/>
          </a:xfrm>
          <a:prstGeom prst="rect">
            <a:avLst/>
          </a:prstGeom>
        </p:spPr>
      </p:pic>
      <p:pic>
        <p:nvPicPr>
          <p:cNvPr id="252" name="Image 251">
            <a:extLst>
              <a:ext uri="{FF2B5EF4-FFF2-40B4-BE49-F238E27FC236}">
                <a16:creationId xmlns:a16="http://schemas.microsoft.com/office/drawing/2014/main" id="{E81B8587-B859-4EB7-A578-EDB14796DD9B}"/>
              </a:ext>
            </a:extLst>
          </p:cNvPr>
          <p:cNvPicPr>
            <a:picLocks noChangeAspect="1"/>
          </p:cNvPicPr>
          <p:nvPr/>
        </p:nvPicPr>
        <p:blipFill>
          <a:blip r:embed="rId4"/>
          <a:stretch>
            <a:fillRect/>
          </a:stretch>
        </p:blipFill>
        <p:spPr>
          <a:xfrm flipH="1">
            <a:off x="6172924" y="2013144"/>
            <a:ext cx="481626" cy="731583"/>
          </a:xfrm>
          <a:prstGeom prst="rect">
            <a:avLst/>
          </a:prstGeom>
        </p:spPr>
      </p:pic>
      <p:sp>
        <p:nvSpPr>
          <p:cNvPr id="253" name="ZoneTexte 252">
            <a:extLst>
              <a:ext uri="{FF2B5EF4-FFF2-40B4-BE49-F238E27FC236}">
                <a16:creationId xmlns:a16="http://schemas.microsoft.com/office/drawing/2014/main" id="{E2A5752F-D9EB-4C98-BE8D-E60F018A8688}"/>
              </a:ext>
            </a:extLst>
          </p:cNvPr>
          <p:cNvSpPr txBox="1"/>
          <p:nvPr/>
        </p:nvSpPr>
        <p:spPr>
          <a:xfrm>
            <a:off x="5149587" y="2244280"/>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254" name="ZoneTexte 253">
            <a:extLst>
              <a:ext uri="{FF2B5EF4-FFF2-40B4-BE49-F238E27FC236}">
                <a16:creationId xmlns:a16="http://schemas.microsoft.com/office/drawing/2014/main" id="{9FE82F18-8D60-4E6C-A03A-898C9FE3143F}"/>
              </a:ext>
            </a:extLst>
          </p:cNvPr>
          <p:cNvSpPr txBox="1"/>
          <p:nvPr/>
        </p:nvSpPr>
        <p:spPr>
          <a:xfrm rot="10800000">
            <a:off x="6095591" y="2248863"/>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255" name="Bouée 6">
            <a:extLst>
              <a:ext uri="{FF2B5EF4-FFF2-40B4-BE49-F238E27FC236}">
                <a16:creationId xmlns:a16="http://schemas.microsoft.com/office/drawing/2014/main" id="{1A8420ED-F989-4A72-8738-EC85A5BA0246}"/>
              </a:ext>
            </a:extLst>
          </p:cNvPr>
          <p:cNvSpPr/>
          <p:nvPr/>
        </p:nvSpPr>
        <p:spPr>
          <a:xfrm>
            <a:off x="883669" y="3079474"/>
            <a:ext cx="1440000" cy="1440000"/>
          </a:xfrm>
          <a:prstGeom prst="donut">
            <a:avLst>
              <a:gd name="adj" fmla="val 31126"/>
            </a:avLst>
          </a:prstGeom>
          <a:gradFill flip="none" rotWithShape="1">
            <a:gsLst>
              <a:gs pos="49000">
                <a:schemeClr val="accent2"/>
              </a:gs>
              <a:gs pos="0">
                <a:srgbClr val="FFFF00"/>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56" name="ZoneTexte 255">
            <a:extLst>
              <a:ext uri="{FF2B5EF4-FFF2-40B4-BE49-F238E27FC236}">
                <a16:creationId xmlns:a16="http://schemas.microsoft.com/office/drawing/2014/main" id="{3485E1C0-FEE0-4F94-9B5E-FB88CDF1E732}"/>
              </a:ext>
            </a:extLst>
          </p:cNvPr>
          <p:cNvSpPr txBox="1"/>
          <p:nvPr/>
        </p:nvSpPr>
        <p:spPr>
          <a:xfrm>
            <a:off x="1432755" y="3499157"/>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257" name="ZoneTexte 256">
            <a:extLst>
              <a:ext uri="{FF2B5EF4-FFF2-40B4-BE49-F238E27FC236}">
                <a16:creationId xmlns:a16="http://schemas.microsoft.com/office/drawing/2014/main" id="{3DF04C53-6C54-46D7-AB4E-B81BAA03EC27}"/>
              </a:ext>
            </a:extLst>
          </p:cNvPr>
          <p:cNvSpPr txBox="1"/>
          <p:nvPr/>
        </p:nvSpPr>
        <p:spPr>
          <a:xfrm>
            <a:off x="912771" y="3149909"/>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National</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agreement</a:t>
            </a:r>
          </a:p>
        </p:txBody>
      </p:sp>
      <p:sp>
        <p:nvSpPr>
          <p:cNvPr id="258" name="ZoneTexte 257">
            <a:extLst>
              <a:ext uri="{FF2B5EF4-FFF2-40B4-BE49-F238E27FC236}">
                <a16:creationId xmlns:a16="http://schemas.microsoft.com/office/drawing/2014/main" id="{898447F4-C58E-4B13-AD82-AE4B64DD98C7}"/>
              </a:ext>
            </a:extLst>
          </p:cNvPr>
          <p:cNvSpPr txBox="1"/>
          <p:nvPr/>
        </p:nvSpPr>
        <p:spPr>
          <a:xfrm>
            <a:off x="999747" y="4173080"/>
            <a:ext cx="1208583" cy="246221"/>
          </a:xfrm>
          <a:prstGeom prst="rect">
            <a:avLst/>
          </a:prstGeom>
          <a:noFill/>
        </p:spPr>
        <p:txBody>
          <a:bodyPr wrap="square" rtlCol="0">
            <a:spAutoFit/>
          </a:bodyPr>
          <a:lstStyle/>
          <a:p>
            <a:pPr algn="ctr"/>
            <a:r>
              <a:rPr lang="fr-FR" sz="1000" dirty="0" err="1">
                <a:solidFill>
                  <a:schemeClr val="bg1"/>
                </a:solidFill>
                <a:latin typeface="Aharoni" panose="02010803020104030203" pitchFamily="2" charset="-79"/>
                <a:cs typeface="Aharoni" panose="02010803020104030203" pitchFamily="2" charset="-79"/>
              </a:rPr>
              <a:t>Token</a:t>
            </a:r>
            <a:endParaRPr lang="fr-CH" sz="1000" dirty="0">
              <a:solidFill>
                <a:schemeClr val="bg1"/>
              </a:solidFill>
              <a:latin typeface="Aharoni" panose="02010803020104030203" pitchFamily="2" charset="-79"/>
              <a:cs typeface="Aharoni" panose="02010803020104030203" pitchFamily="2" charset="-79"/>
            </a:endParaRPr>
          </a:p>
        </p:txBody>
      </p:sp>
      <p:pic>
        <p:nvPicPr>
          <p:cNvPr id="259" name="Image 258">
            <a:extLst>
              <a:ext uri="{FF2B5EF4-FFF2-40B4-BE49-F238E27FC236}">
                <a16:creationId xmlns:a16="http://schemas.microsoft.com/office/drawing/2014/main" id="{6C55B0BE-2855-4953-AC44-583849C13012}"/>
              </a:ext>
            </a:extLst>
          </p:cNvPr>
          <p:cNvPicPr>
            <a:picLocks noChangeAspect="1"/>
          </p:cNvPicPr>
          <p:nvPr/>
        </p:nvPicPr>
        <p:blipFill>
          <a:blip r:embed="rId4"/>
          <a:stretch>
            <a:fillRect/>
          </a:stretch>
        </p:blipFill>
        <p:spPr>
          <a:xfrm>
            <a:off x="886540" y="3445416"/>
            <a:ext cx="481626" cy="731583"/>
          </a:xfrm>
          <a:prstGeom prst="rect">
            <a:avLst/>
          </a:prstGeom>
        </p:spPr>
      </p:pic>
      <p:pic>
        <p:nvPicPr>
          <p:cNvPr id="260" name="Image 259">
            <a:extLst>
              <a:ext uri="{FF2B5EF4-FFF2-40B4-BE49-F238E27FC236}">
                <a16:creationId xmlns:a16="http://schemas.microsoft.com/office/drawing/2014/main" id="{CAD2EC22-C3F6-4420-B465-1B2F9AD5E11A}"/>
              </a:ext>
            </a:extLst>
          </p:cNvPr>
          <p:cNvPicPr>
            <a:picLocks noChangeAspect="1"/>
          </p:cNvPicPr>
          <p:nvPr/>
        </p:nvPicPr>
        <p:blipFill>
          <a:blip r:embed="rId4"/>
          <a:stretch>
            <a:fillRect/>
          </a:stretch>
        </p:blipFill>
        <p:spPr>
          <a:xfrm flipH="1">
            <a:off x="1834346" y="3453729"/>
            <a:ext cx="481626" cy="731583"/>
          </a:xfrm>
          <a:prstGeom prst="rect">
            <a:avLst/>
          </a:prstGeom>
        </p:spPr>
      </p:pic>
      <p:sp>
        <p:nvSpPr>
          <p:cNvPr id="261" name="ZoneTexte 260">
            <a:extLst>
              <a:ext uri="{FF2B5EF4-FFF2-40B4-BE49-F238E27FC236}">
                <a16:creationId xmlns:a16="http://schemas.microsoft.com/office/drawing/2014/main" id="{95DE0148-ED8D-47CE-A514-9DDDCAC13EA4}"/>
              </a:ext>
            </a:extLst>
          </p:cNvPr>
          <p:cNvSpPr txBox="1"/>
          <p:nvPr/>
        </p:nvSpPr>
        <p:spPr>
          <a:xfrm>
            <a:off x="865960" y="3677171"/>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262" name="ZoneTexte 261">
            <a:extLst>
              <a:ext uri="{FF2B5EF4-FFF2-40B4-BE49-F238E27FC236}">
                <a16:creationId xmlns:a16="http://schemas.microsoft.com/office/drawing/2014/main" id="{A98E0D4A-675F-4806-897B-BD3A3BBB55F5}"/>
              </a:ext>
            </a:extLst>
          </p:cNvPr>
          <p:cNvSpPr txBox="1"/>
          <p:nvPr/>
        </p:nvSpPr>
        <p:spPr>
          <a:xfrm rot="10800000">
            <a:off x="1801345" y="3660974"/>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263" name="Bouée 6">
            <a:extLst>
              <a:ext uri="{FF2B5EF4-FFF2-40B4-BE49-F238E27FC236}">
                <a16:creationId xmlns:a16="http://schemas.microsoft.com/office/drawing/2014/main" id="{E64E7E6A-F138-4AC8-9C47-4417F9C2B9A3}"/>
              </a:ext>
            </a:extLst>
          </p:cNvPr>
          <p:cNvSpPr/>
          <p:nvPr/>
        </p:nvSpPr>
        <p:spPr>
          <a:xfrm>
            <a:off x="2333085" y="3089466"/>
            <a:ext cx="1440000" cy="1440000"/>
          </a:xfrm>
          <a:prstGeom prst="donut">
            <a:avLst>
              <a:gd name="adj" fmla="val 31126"/>
            </a:avLst>
          </a:prstGeom>
          <a:gradFill flip="none" rotWithShape="1">
            <a:gsLst>
              <a:gs pos="49000">
                <a:schemeClr val="accent2"/>
              </a:gs>
              <a:gs pos="0">
                <a:srgbClr val="FFFF00"/>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64" name="ZoneTexte 263">
            <a:extLst>
              <a:ext uri="{FF2B5EF4-FFF2-40B4-BE49-F238E27FC236}">
                <a16:creationId xmlns:a16="http://schemas.microsoft.com/office/drawing/2014/main" id="{BACD44EC-1469-457B-965A-B86CD079AC82}"/>
              </a:ext>
            </a:extLst>
          </p:cNvPr>
          <p:cNvSpPr txBox="1"/>
          <p:nvPr/>
        </p:nvSpPr>
        <p:spPr>
          <a:xfrm>
            <a:off x="2882171" y="3509149"/>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265" name="ZoneTexte 264">
            <a:extLst>
              <a:ext uri="{FF2B5EF4-FFF2-40B4-BE49-F238E27FC236}">
                <a16:creationId xmlns:a16="http://schemas.microsoft.com/office/drawing/2014/main" id="{9E64CA63-6324-4769-B75D-7A2ABBDDFB72}"/>
              </a:ext>
            </a:extLst>
          </p:cNvPr>
          <p:cNvSpPr txBox="1"/>
          <p:nvPr/>
        </p:nvSpPr>
        <p:spPr>
          <a:xfrm>
            <a:off x="2362187" y="3159901"/>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National</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agreement</a:t>
            </a:r>
          </a:p>
        </p:txBody>
      </p:sp>
      <p:sp>
        <p:nvSpPr>
          <p:cNvPr id="266" name="ZoneTexte 265">
            <a:extLst>
              <a:ext uri="{FF2B5EF4-FFF2-40B4-BE49-F238E27FC236}">
                <a16:creationId xmlns:a16="http://schemas.microsoft.com/office/drawing/2014/main" id="{FD52EB55-855D-46BC-BB30-15B0EEC79C74}"/>
              </a:ext>
            </a:extLst>
          </p:cNvPr>
          <p:cNvSpPr txBox="1"/>
          <p:nvPr/>
        </p:nvSpPr>
        <p:spPr>
          <a:xfrm>
            <a:off x="2449163" y="4183072"/>
            <a:ext cx="1208583" cy="246221"/>
          </a:xfrm>
          <a:prstGeom prst="rect">
            <a:avLst/>
          </a:prstGeom>
          <a:noFill/>
        </p:spPr>
        <p:txBody>
          <a:bodyPr wrap="square" rtlCol="0">
            <a:spAutoFit/>
          </a:bodyPr>
          <a:lstStyle/>
          <a:p>
            <a:pPr algn="ctr"/>
            <a:r>
              <a:rPr lang="fr-FR" sz="1000" dirty="0" err="1">
                <a:solidFill>
                  <a:schemeClr val="bg1"/>
                </a:solidFill>
                <a:latin typeface="Aharoni" panose="02010803020104030203" pitchFamily="2" charset="-79"/>
                <a:cs typeface="Aharoni" panose="02010803020104030203" pitchFamily="2" charset="-79"/>
              </a:rPr>
              <a:t>Token</a:t>
            </a:r>
            <a:endParaRPr lang="fr-CH" sz="1000" dirty="0">
              <a:solidFill>
                <a:schemeClr val="bg1"/>
              </a:solidFill>
              <a:latin typeface="Aharoni" panose="02010803020104030203" pitchFamily="2" charset="-79"/>
              <a:cs typeface="Aharoni" panose="02010803020104030203" pitchFamily="2" charset="-79"/>
            </a:endParaRPr>
          </a:p>
        </p:txBody>
      </p:sp>
      <p:pic>
        <p:nvPicPr>
          <p:cNvPr id="267" name="Image 266">
            <a:extLst>
              <a:ext uri="{FF2B5EF4-FFF2-40B4-BE49-F238E27FC236}">
                <a16:creationId xmlns:a16="http://schemas.microsoft.com/office/drawing/2014/main" id="{72C1F44E-3CFE-4676-844B-A23A0F3A8FC3}"/>
              </a:ext>
            </a:extLst>
          </p:cNvPr>
          <p:cNvPicPr>
            <a:picLocks noChangeAspect="1"/>
          </p:cNvPicPr>
          <p:nvPr/>
        </p:nvPicPr>
        <p:blipFill>
          <a:blip r:embed="rId4"/>
          <a:stretch>
            <a:fillRect/>
          </a:stretch>
        </p:blipFill>
        <p:spPr>
          <a:xfrm>
            <a:off x="2335956" y="3455408"/>
            <a:ext cx="481626" cy="731583"/>
          </a:xfrm>
          <a:prstGeom prst="rect">
            <a:avLst/>
          </a:prstGeom>
        </p:spPr>
      </p:pic>
      <p:pic>
        <p:nvPicPr>
          <p:cNvPr id="268" name="Image 267">
            <a:extLst>
              <a:ext uri="{FF2B5EF4-FFF2-40B4-BE49-F238E27FC236}">
                <a16:creationId xmlns:a16="http://schemas.microsoft.com/office/drawing/2014/main" id="{10491454-5DD5-46A8-A7F5-CD03A49B9784}"/>
              </a:ext>
            </a:extLst>
          </p:cNvPr>
          <p:cNvPicPr>
            <a:picLocks noChangeAspect="1"/>
          </p:cNvPicPr>
          <p:nvPr/>
        </p:nvPicPr>
        <p:blipFill>
          <a:blip r:embed="rId4"/>
          <a:stretch>
            <a:fillRect/>
          </a:stretch>
        </p:blipFill>
        <p:spPr>
          <a:xfrm flipH="1">
            <a:off x="3283762" y="3463721"/>
            <a:ext cx="481626" cy="731583"/>
          </a:xfrm>
          <a:prstGeom prst="rect">
            <a:avLst/>
          </a:prstGeom>
        </p:spPr>
      </p:pic>
      <p:sp>
        <p:nvSpPr>
          <p:cNvPr id="269" name="ZoneTexte 268">
            <a:extLst>
              <a:ext uri="{FF2B5EF4-FFF2-40B4-BE49-F238E27FC236}">
                <a16:creationId xmlns:a16="http://schemas.microsoft.com/office/drawing/2014/main" id="{2A231CD7-00C8-4550-9D5D-4FC643087DA2}"/>
              </a:ext>
            </a:extLst>
          </p:cNvPr>
          <p:cNvSpPr txBox="1"/>
          <p:nvPr/>
        </p:nvSpPr>
        <p:spPr>
          <a:xfrm>
            <a:off x="2315376" y="3687163"/>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270" name="ZoneTexte 269">
            <a:extLst>
              <a:ext uri="{FF2B5EF4-FFF2-40B4-BE49-F238E27FC236}">
                <a16:creationId xmlns:a16="http://schemas.microsoft.com/office/drawing/2014/main" id="{6ADA81D2-C0EF-45FD-A2EA-3D9959E7D0E3}"/>
              </a:ext>
            </a:extLst>
          </p:cNvPr>
          <p:cNvSpPr txBox="1"/>
          <p:nvPr/>
        </p:nvSpPr>
        <p:spPr>
          <a:xfrm rot="10800000">
            <a:off x="3250761" y="3670966"/>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271" name="Bouée 6">
            <a:extLst>
              <a:ext uri="{FF2B5EF4-FFF2-40B4-BE49-F238E27FC236}">
                <a16:creationId xmlns:a16="http://schemas.microsoft.com/office/drawing/2014/main" id="{23B7CBD2-0021-40EB-B1AF-1F6D6E176738}"/>
              </a:ext>
            </a:extLst>
          </p:cNvPr>
          <p:cNvSpPr/>
          <p:nvPr/>
        </p:nvSpPr>
        <p:spPr>
          <a:xfrm>
            <a:off x="3774040" y="3093133"/>
            <a:ext cx="1440000" cy="1440000"/>
          </a:xfrm>
          <a:prstGeom prst="donut">
            <a:avLst>
              <a:gd name="adj" fmla="val 31126"/>
            </a:avLst>
          </a:prstGeom>
          <a:gradFill flip="none" rotWithShape="1">
            <a:gsLst>
              <a:gs pos="49000">
                <a:schemeClr val="accent2"/>
              </a:gs>
              <a:gs pos="0">
                <a:srgbClr val="FFFF00"/>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72" name="ZoneTexte 271">
            <a:extLst>
              <a:ext uri="{FF2B5EF4-FFF2-40B4-BE49-F238E27FC236}">
                <a16:creationId xmlns:a16="http://schemas.microsoft.com/office/drawing/2014/main" id="{DE669A59-8DFC-48B5-867F-1547F848F079}"/>
              </a:ext>
            </a:extLst>
          </p:cNvPr>
          <p:cNvSpPr txBox="1"/>
          <p:nvPr/>
        </p:nvSpPr>
        <p:spPr>
          <a:xfrm>
            <a:off x="4323126" y="3512816"/>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273" name="ZoneTexte 272">
            <a:extLst>
              <a:ext uri="{FF2B5EF4-FFF2-40B4-BE49-F238E27FC236}">
                <a16:creationId xmlns:a16="http://schemas.microsoft.com/office/drawing/2014/main" id="{693D54F2-6983-4448-8C17-759175AFD1E4}"/>
              </a:ext>
            </a:extLst>
          </p:cNvPr>
          <p:cNvSpPr txBox="1"/>
          <p:nvPr/>
        </p:nvSpPr>
        <p:spPr>
          <a:xfrm>
            <a:off x="3803142" y="3163568"/>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National</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agreement</a:t>
            </a:r>
          </a:p>
        </p:txBody>
      </p:sp>
      <p:sp>
        <p:nvSpPr>
          <p:cNvPr id="274" name="ZoneTexte 273">
            <a:extLst>
              <a:ext uri="{FF2B5EF4-FFF2-40B4-BE49-F238E27FC236}">
                <a16:creationId xmlns:a16="http://schemas.microsoft.com/office/drawing/2014/main" id="{14A52E9C-AD85-4D3B-A1EC-5DFDE91F4884}"/>
              </a:ext>
            </a:extLst>
          </p:cNvPr>
          <p:cNvSpPr txBox="1"/>
          <p:nvPr/>
        </p:nvSpPr>
        <p:spPr>
          <a:xfrm>
            <a:off x="3890118" y="4186739"/>
            <a:ext cx="1208583" cy="246221"/>
          </a:xfrm>
          <a:prstGeom prst="rect">
            <a:avLst/>
          </a:prstGeom>
          <a:noFill/>
        </p:spPr>
        <p:txBody>
          <a:bodyPr wrap="square" rtlCol="0">
            <a:spAutoFit/>
          </a:bodyPr>
          <a:lstStyle/>
          <a:p>
            <a:pPr algn="ctr"/>
            <a:r>
              <a:rPr lang="fr-FR" sz="1000" dirty="0" err="1">
                <a:solidFill>
                  <a:schemeClr val="bg1"/>
                </a:solidFill>
                <a:latin typeface="Aharoni" panose="02010803020104030203" pitchFamily="2" charset="-79"/>
                <a:cs typeface="Aharoni" panose="02010803020104030203" pitchFamily="2" charset="-79"/>
              </a:rPr>
              <a:t>Token</a:t>
            </a:r>
            <a:endParaRPr lang="fr-CH" sz="1000" dirty="0">
              <a:solidFill>
                <a:schemeClr val="bg1"/>
              </a:solidFill>
              <a:latin typeface="Aharoni" panose="02010803020104030203" pitchFamily="2" charset="-79"/>
              <a:cs typeface="Aharoni" panose="02010803020104030203" pitchFamily="2" charset="-79"/>
            </a:endParaRPr>
          </a:p>
        </p:txBody>
      </p:sp>
      <p:pic>
        <p:nvPicPr>
          <p:cNvPr id="275" name="Image 274">
            <a:extLst>
              <a:ext uri="{FF2B5EF4-FFF2-40B4-BE49-F238E27FC236}">
                <a16:creationId xmlns:a16="http://schemas.microsoft.com/office/drawing/2014/main" id="{21C7E830-2934-4887-AD28-946C8956DE8E}"/>
              </a:ext>
            </a:extLst>
          </p:cNvPr>
          <p:cNvPicPr>
            <a:picLocks noChangeAspect="1"/>
          </p:cNvPicPr>
          <p:nvPr/>
        </p:nvPicPr>
        <p:blipFill>
          <a:blip r:embed="rId4"/>
          <a:stretch>
            <a:fillRect/>
          </a:stretch>
        </p:blipFill>
        <p:spPr>
          <a:xfrm>
            <a:off x="3776911" y="3459075"/>
            <a:ext cx="481626" cy="731583"/>
          </a:xfrm>
          <a:prstGeom prst="rect">
            <a:avLst/>
          </a:prstGeom>
        </p:spPr>
      </p:pic>
      <p:pic>
        <p:nvPicPr>
          <p:cNvPr id="276" name="Image 275">
            <a:extLst>
              <a:ext uri="{FF2B5EF4-FFF2-40B4-BE49-F238E27FC236}">
                <a16:creationId xmlns:a16="http://schemas.microsoft.com/office/drawing/2014/main" id="{F112F958-9DA0-4C82-A177-99FB2B1BABCB}"/>
              </a:ext>
            </a:extLst>
          </p:cNvPr>
          <p:cNvPicPr>
            <a:picLocks noChangeAspect="1"/>
          </p:cNvPicPr>
          <p:nvPr/>
        </p:nvPicPr>
        <p:blipFill>
          <a:blip r:embed="rId4"/>
          <a:stretch>
            <a:fillRect/>
          </a:stretch>
        </p:blipFill>
        <p:spPr>
          <a:xfrm flipH="1">
            <a:off x="4724717" y="3467388"/>
            <a:ext cx="481626" cy="731583"/>
          </a:xfrm>
          <a:prstGeom prst="rect">
            <a:avLst/>
          </a:prstGeom>
        </p:spPr>
      </p:pic>
      <p:sp>
        <p:nvSpPr>
          <p:cNvPr id="277" name="ZoneTexte 276">
            <a:extLst>
              <a:ext uri="{FF2B5EF4-FFF2-40B4-BE49-F238E27FC236}">
                <a16:creationId xmlns:a16="http://schemas.microsoft.com/office/drawing/2014/main" id="{B74CC3C8-D47F-4EC5-8425-F55D404FF9FE}"/>
              </a:ext>
            </a:extLst>
          </p:cNvPr>
          <p:cNvSpPr txBox="1"/>
          <p:nvPr/>
        </p:nvSpPr>
        <p:spPr>
          <a:xfrm rot="10800000">
            <a:off x="4647384" y="3703107"/>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278" name="Bouée 6">
            <a:extLst>
              <a:ext uri="{FF2B5EF4-FFF2-40B4-BE49-F238E27FC236}">
                <a16:creationId xmlns:a16="http://schemas.microsoft.com/office/drawing/2014/main" id="{9DBDC098-C067-49F4-9E7A-837ACC80E5D7}"/>
              </a:ext>
            </a:extLst>
          </p:cNvPr>
          <p:cNvSpPr/>
          <p:nvPr/>
        </p:nvSpPr>
        <p:spPr>
          <a:xfrm>
            <a:off x="5222247" y="3093133"/>
            <a:ext cx="1440000" cy="1440000"/>
          </a:xfrm>
          <a:prstGeom prst="donut">
            <a:avLst>
              <a:gd name="adj" fmla="val 31126"/>
            </a:avLst>
          </a:prstGeom>
          <a:gradFill flip="none" rotWithShape="1">
            <a:gsLst>
              <a:gs pos="49000">
                <a:schemeClr val="accent2"/>
              </a:gs>
              <a:gs pos="0">
                <a:srgbClr val="FFFF00"/>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79" name="ZoneTexte 278">
            <a:extLst>
              <a:ext uri="{FF2B5EF4-FFF2-40B4-BE49-F238E27FC236}">
                <a16:creationId xmlns:a16="http://schemas.microsoft.com/office/drawing/2014/main" id="{94C7D328-6A98-4856-BE22-A1CAC7323314}"/>
              </a:ext>
            </a:extLst>
          </p:cNvPr>
          <p:cNvSpPr txBox="1"/>
          <p:nvPr/>
        </p:nvSpPr>
        <p:spPr>
          <a:xfrm>
            <a:off x="5771333" y="3512816"/>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280" name="ZoneTexte 279">
            <a:extLst>
              <a:ext uri="{FF2B5EF4-FFF2-40B4-BE49-F238E27FC236}">
                <a16:creationId xmlns:a16="http://schemas.microsoft.com/office/drawing/2014/main" id="{C24B0634-DB95-4EE7-BA99-B15DE69423A8}"/>
              </a:ext>
            </a:extLst>
          </p:cNvPr>
          <p:cNvSpPr txBox="1"/>
          <p:nvPr/>
        </p:nvSpPr>
        <p:spPr>
          <a:xfrm>
            <a:off x="5251349" y="3163568"/>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National</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agreement</a:t>
            </a:r>
          </a:p>
        </p:txBody>
      </p:sp>
      <p:sp>
        <p:nvSpPr>
          <p:cNvPr id="281" name="ZoneTexte 280">
            <a:extLst>
              <a:ext uri="{FF2B5EF4-FFF2-40B4-BE49-F238E27FC236}">
                <a16:creationId xmlns:a16="http://schemas.microsoft.com/office/drawing/2014/main" id="{63133139-A92F-4E37-945E-C3CB90C159E0}"/>
              </a:ext>
            </a:extLst>
          </p:cNvPr>
          <p:cNvSpPr txBox="1"/>
          <p:nvPr/>
        </p:nvSpPr>
        <p:spPr>
          <a:xfrm>
            <a:off x="5338325" y="4186739"/>
            <a:ext cx="1208583" cy="246221"/>
          </a:xfrm>
          <a:prstGeom prst="rect">
            <a:avLst/>
          </a:prstGeom>
          <a:noFill/>
        </p:spPr>
        <p:txBody>
          <a:bodyPr wrap="square" rtlCol="0">
            <a:spAutoFit/>
          </a:bodyPr>
          <a:lstStyle/>
          <a:p>
            <a:pPr algn="ctr"/>
            <a:r>
              <a:rPr lang="fr-FR" sz="1000" dirty="0" err="1">
                <a:solidFill>
                  <a:schemeClr val="bg1"/>
                </a:solidFill>
                <a:latin typeface="Aharoni" panose="02010803020104030203" pitchFamily="2" charset="-79"/>
                <a:cs typeface="Aharoni" panose="02010803020104030203" pitchFamily="2" charset="-79"/>
              </a:rPr>
              <a:t>Token</a:t>
            </a:r>
            <a:endParaRPr lang="fr-CH" sz="1000" dirty="0">
              <a:solidFill>
                <a:schemeClr val="bg1"/>
              </a:solidFill>
              <a:latin typeface="Aharoni" panose="02010803020104030203" pitchFamily="2" charset="-79"/>
              <a:cs typeface="Aharoni" panose="02010803020104030203" pitchFamily="2" charset="-79"/>
            </a:endParaRPr>
          </a:p>
        </p:txBody>
      </p:sp>
      <p:pic>
        <p:nvPicPr>
          <p:cNvPr id="282" name="Image 281">
            <a:extLst>
              <a:ext uri="{FF2B5EF4-FFF2-40B4-BE49-F238E27FC236}">
                <a16:creationId xmlns:a16="http://schemas.microsoft.com/office/drawing/2014/main" id="{1ED92336-C20D-461D-A700-8DF29180EE3B}"/>
              </a:ext>
            </a:extLst>
          </p:cNvPr>
          <p:cNvPicPr>
            <a:picLocks noChangeAspect="1"/>
          </p:cNvPicPr>
          <p:nvPr/>
        </p:nvPicPr>
        <p:blipFill>
          <a:blip r:embed="rId4"/>
          <a:stretch>
            <a:fillRect/>
          </a:stretch>
        </p:blipFill>
        <p:spPr>
          <a:xfrm>
            <a:off x="5225118" y="3459075"/>
            <a:ext cx="481626" cy="731583"/>
          </a:xfrm>
          <a:prstGeom prst="rect">
            <a:avLst/>
          </a:prstGeom>
        </p:spPr>
      </p:pic>
      <p:pic>
        <p:nvPicPr>
          <p:cNvPr id="307" name="Image 306">
            <a:extLst>
              <a:ext uri="{FF2B5EF4-FFF2-40B4-BE49-F238E27FC236}">
                <a16:creationId xmlns:a16="http://schemas.microsoft.com/office/drawing/2014/main" id="{B2CA0ED1-A215-40A2-B3A8-22403A8D8A46}"/>
              </a:ext>
            </a:extLst>
          </p:cNvPr>
          <p:cNvPicPr>
            <a:picLocks noChangeAspect="1"/>
          </p:cNvPicPr>
          <p:nvPr/>
        </p:nvPicPr>
        <p:blipFill>
          <a:blip r:embed="rId4"/>
          <a:stretch>
            <a:fillRect/>
          </a:stretch>
        </p:blipFill>
        <p:spPr>
          <a:xfrm flipH="1">
            <a:off x="6172924" y="3467388"/>
            <a:ext cx="481626" cy="731583"/>
          </a:xfrm>
          <a:prstGeom prst="rect">
            <a:avLst/>
          </a:prstGeom>
        </p:spPr>
      </p:pic>
      <p:sp>
        <p:nvSpPr>
          <p:cNvPr id="308" name="ZoneTexte 307">
            <a:extLst>
              <a:ext uri="{FF2B5EF4-FFF2-40B4-BE49-F238E27FC236}">
                <a16:creationId xmlns:a16="http://schemas.microsoft.com/office/drawing/2014/main" id="{080B6720-2B0B-4759-91E9-FADBDE52F0D5}"/>
              </a:ext>
            </a:extLst>
          </p:cNvPr>
          <p:cNvSpPr txBox="1"/>
          <p:nvPr/>
        </p:nvSpPr>
        <p:spPr>
          <a:xfrm>
            <a:off x="5149587" y="3698524"/>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309" name="ZoneTexte 308">
            <a:extLst>
              <a:ext uri="{FF2B5EF4-FFF2-40B4-BE49-F238E27FC236}">
                <a16:creationId xmlns:a16="http://schemas.microsoft.com/office/drawing/2014/main" id="{AF105482-80C5-462E-967B-391F15F205C8}"/>
              </a:ext>
            </a:extLst>
          </p:cNvPr>
          <p:cNvSpPr txBox="1"/>
          <p:nvPr/>
        </p:nvSpPr>
        <p:spPr>
          <a:xfrm rot="10800000">
            <a:off x="6095591" y="3703107"/>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310" name="ZoneTexte 309">
            <a:extLst>
              <a:ext uri="{FF2B5EF4-FFF2-40B4-BE49-F238E27FC236}">
                <a16:creationId xmlns:a16="http://schemas.microsoft.com/office/drawing/2014/main" id="{6B7F71EE-5F60-4205-85D2-E70D8A90F92C}"/>
              </a:ext>
            </a:extLst>
          </p:cNvPr>
          <p:cNvSpPr txBox="1"/>
          <p:nvPr/>
        </p:nvSpPr>
        <p:spPr>
          <a:xfrm>
            <a:off x="3701380" y="3672247"/>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313" name="Bouée 6">
            <a:extLst>
              <a:ext uri="{FF2B5EF4-FFF2-40B4-BE49-F238E27FC236}">
                <a16:creationId xmlns:a16="http://schemas.microsoft.com/office/drawing/2014/main" id="{87E64D19-CDAA-4326-8CAB-D626182486FF}"/>
              </a:ext>
            </a:extLst>
          </p:cNvPr>
          <p:cNvSpPr/>
          <p:nvPr/>
        </p:nvSpPr>
        <p:spPr>
          <a:xfrm>
            <a:off x="8249535" y="192116"/>
            <a:ext cx="1440000" cy="1440000"/>
          </a:xfrm>
          <a:prstGeom prst="donut">
            <a:avLst>
              <a:gd name="adj" fmla="val 31126"/>
            </a:avLst>
          </a:prstGeom>
          <a:gradFill flip="none" rotWithShape="1">
            <a:gsLst>
              <a:gs pos="49000">
                <a:schemeClr val="accent2"/>
              </a:gs>
              <a:gs pos="0">
                <a:srgbClr val="FFFF00"/>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14" name="ZoneTexte 313">
            <a:extLst>
              <a:ext uri="{FF2B5EF4-FFF2-40B4-BE49-F238E27FC236}">
                <a16:creationId xmlns:a16="http://schemas.microsoft.com/office/drawing/2014/main" id="{4CD330B3-7FDB-4E00-8BBE-E87948215A7A}"/>
              </a:ext>
            </a:extLst>
          </p:cNvPr>
          <p:cNvSpPr txBox="1"/>
          <p:nvPr/>
        </p:nvSpPr>
        <p:spPr>
          <a:xfrm>
            <a:off x="8798621" y="611799"/>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15" name="ZoneTexte 314">
            <a:extLst>
              <a:ext uri="{FF2B5EF4-FFF2-40B4-BE49-F238E27FC236}">
                <a16:creationId xmlns:a16="http://schemas.microsoft.com/office/drawing/2014/main" id="{35291C2F-CA4B-4B31-94CE-ACECCF6F6A83}"/>
              </a:ext>
            </a:extLst>
          </p:cNvPr>
          <p:cNvSpPr txBox="1"/>
          <p:nvPr/>
        </p:nvSpPr>
        <p:spPr>
          <a:xfrm>
            <a:off x="8278637" y="262551"/>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National</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agreement</a:t>
            </a:r>
          </a:p>
        </p:txBody>
      </p:sp>
      <p:sp>
        <p:nvSpPr>
          <p:cNvPr id="316" name="ZoneTexte 315">
            <a:extLst>
              <a:ext uri="{FF2B5EF4-FFF2-40B4-BE49-F238E27FC236}">
                <a16:creationId xmlns:a16="http://schemas.microsoft.com/office/drawing/2014/main" id="{1CA71F4A-CA3E-4FA9-9CD8-8875C9CAFA18}"/>
              </a:ext>
            </a:extLst>
          </p:cNvPr>
          <p:cNvSpPr txBox="1"/>
          <p:nvPr/>
        </p:nvSpPr>
        <p:spPr>
          <a:xfrm>
            <a:off x="8365613" y="1285722"/>
            <a:ext cx="1208583" cy="246221"/>
          </a:xfrm>
          <a:prstGeom prst="rect">
            <a:avLst/>
          </a:prstGeom>
          <a:noFill/>
        </p:spPr>
        <p:txBody>
          <a:bodyPr wrap="square" rtlCol="0">
            <a:spAutoFit/>
          </a:bodyPr>
          <a:lstStyle/>
          <a:p>
            <a:pPr algn="ctr"/>
            <a:r>
              <a:rPr lang="fr-FR" sz="1000" dirty="0" err="1">
                <a:solidFill>
                  <a:schemeClr val="bg1"/>
                </a:solidFill>
                <a:latin typeface="Aharoni" panose="02010803020104030203" pitchFamily="2" charset="-79"/>
                <a:cs typeface="Aharoni" panose="02010803020104030203" pitchFamily="2" charset="-79"/>
              </a:rPr>
              <a:t>Token</a:t>
            </a:r>
            <a:endParaRPr lang="fr-CH" sz="1000" dirty="0">
              <a:solidFill>
                <a:schemeClr val="bg1"/>
              </a:solidFill>
              <a:latin typeface="Aharoni" panose="02010803020104030203" pitchFamily="2" charset="-79"/>
              <a:cs typeface="Aharoni" panose="02010803020104030203" pitchFamily="2" charset="-79"/>
            </a:endParaRPr>
          </a:p>
        </p:txBody>
      </p:sp>
      <p:pic>
        <p:nvPicPr>
          <p:cNvPr id="317" name="Image 316">
            <a:extLst>
              <a:ext uri="{FF2B5EF4-FFF2-40B4-BE49-F238E27FC236}">
                <a16:creationId xmlns:a16="http://schemas.microsoft.com/office/drawing/2014/main" id="{EAD4001B-BD05-4F91-9E7D-F4587671497D}"/>
              </a:ext>
            </a:extLst>
          </p:cNvPr>
          <p:cNvPicPr>
            <a:picLocks noChangeAspect="1"/>
          </p:cNvPicPr>
          <p:nvPr/>
        </p:nvPicPr>
        <p:blipFill>
          <a:blip r:embed="rId4"/>
          <a:stretch>
            <a:fillRect/>
          </a:stretch>
        </p:blipFill>
        <p:spPr>
          <a:xfrm>
            <a:off x="8252406" y="558058"/>
            <a:ext cx="481626" cy="731583"/>
          </a:xfrm>
          <a:prstGeom prst="rect">
            <a:avLst/>
          </a:prstGeom>
        </p:spPr>
      </p:pic>
      <p:pic>
        <p:nvPicPr>
          <p:cNvPr id="318" name="Image 317">
            <a:extLst>
              <a:ext uri="{FF2B5EF4-FFF2-40B4-BE49-F238E27FC236}">
                <a16:creationId xmlns:a16="http://schemas.microsoft.com/office/drawing/2014/main" id="{F44C5E71-B7E8-4F61-95B7-5BA14FA1C7CA}"/>
              </a:ext>
            </a:extLst>
          </p:cNvPr>
          <p:cNvPicPr>
            <a:picLocks noChangeAspect="1"/>
          </p:cNvPicPr>
          <p:nvPr/>
        </p:nvPicPr>
        <p:blipFill>
          <a:blip r:embed="rId4"/>
          <a:stretch>
            <a:fillRect/>
          </a:stretch>
        </p:blipFill>
        <p:spPr>
          <a:xfrm flipH="1">
            <a:off x="9200212" y="566371"/>
            <a:ext cx="481626" cy="731583"/>
          </a:xfrm>
          <a:prstGeom prst="rect">
            <a:avLst/>
          </a:prstGeom>
        </p:spPr>
      </p:pic>
      <p:sp>
        <p:nvSpPr>
          <p:cNvPr id="319" name="ZoneTexte 318">
            <a:extLst>
              <a:ext uri="{FF2B5EF4-FFF2-40B4-BE49-F238E27FC236}">
                <a16:creationId xmlns:a16="http://schemas.microsoft.com/office/drawing/2014/main" id="{58D7B3CD-8538-47B0-8485-C83E1391B684}"/>
              </a:ext>
            </a:extLst>
          </p:cNvPr>
          <p:cNvSpPr txBox="1"/>
          <p:nvPr/>
        </p:nvSpPr>
        <p:spPr>
          <a:xfrm>
            <a:off x="8231826" y="789813"/>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20" name="ZoneTexte 319">
            <a:extLst>
              <a:ext uri="{FF2B5EF4-FFF2-40B4-BE49-F238E27FC236}">
                <a16:creationId xmlns:a16="http://schemas.microsoft.com/office/drawing/2014/main" id="{5346D988-6CB4-4445-89C7-8C634DA8FFC0}"/>
              </a:ext>
            </a:extLst>
          </p:cNvPr>
          <p:cNvSpPr txBox="1"/>
          <p:nvPr/>
        </p:nvSpPr>
        <p:spPr>
          <a:xfrm rot="10800000">
            <a:off x="9167211" y="773616"/>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21" name="Bouée 6">
            <a:extLst>
              <a:ext uri="{FF2B5EF4-FFF2-40B4-BE49-F238E27FC236}">
                <a16:creationId xmlns:a16="http://schemas.microsoft.com/office/drawing/2014/main" id="{C61AFA08-CF71-4174-B7F7-103AA129B07C}"/>
              </a:ext>
            </a:extLst>
          </p:cNvPr>
          <p:cNvSpPr/>
          <p:nvPr/>
        </p:nvSpPr>
        <p:spPr>
          <a:xfrm>
            <a:off x="9698951" y="202108"/>
            <a:ext cx="1440000" cy="1440000"/>
          </a:xfrm>
          <a:prstGeom prst="donut">
            <a:avLst>
              <a:gd name="adj" fmla="val 31126"/>
            </a:avLst>
          </a:prstGeom>
          <a:gradFill flip="none" rotWithShape="1">
            <a:gsLst>
              <a:gs pos="49000">
                <a:schemeClr val="accent2"/>
              </a:gs>
              <a:gs pos="0">
                <a:srgbClr val="FFFF00"/>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22" name="ZoneTexte 321">
            <a:extLst>
              <a:ext uri="{FF2B5EF4-FFF2-40B4-BE49-F238E27FC236}">
                <a16:creationId xmlns:a16="http://schemas.microsoft.com/office/drawing/2014/main" id="{8E090309-9C01-491A-9517-44AD9728B559}"/>
              </a:ext>
            </a:extLst>
          </p:cNvPr>
          <p:cNvSpPr txBox="1"/>
          <p:nvPr/>
        </p:nvSpPr>
        <p:spPr>
          <a:xfrm>
            <a:off x="10248037" y="621791"/>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23" name="ZoneTexte 322">
            <a:extLst>
              <a:ext uri="{FF2B5EF4-FFF2-40B4-BE49-F238E27FC236}">
                <a16:creationId xmlns:a16="http://schemas.microsoft.com/office/drawing/2014/main" id="{D031ACD4-C815-413B-B185-1B18DD0DED41}"/>
              </a:ext>
            </a:extLst>
          </p:cNvPr>
          <p:cNvSpPr txBox="1"/>
          <p:nvPr/>
        </p:nvSpPr>
        <p:spPr>
          <a:xfrm>
            <a:off x="9728053" y="272543"/>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National</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agreement</a:t>
            </a:r>
          </a:p>
        </p:txBody>
      </p:sp>
      <p:sp>
        <p:nvSpPr>
          <p:cNvPr id="324" name="ZoneTexte 323">
            <a:extLst>
              <a:ext uri="{FF2B5EF4-FFF2-40B4-BE49-F238E27FC236}">
                <a16:creationId xmlns:a16="http://schemas.microsoft.com/office/drawing/2014/main" id="{449DDA6B-CE8D-4B5B-965B-925BE3CC23C1}"/>
              </a:ext>
            </a:extLst>
          </p:cNvPr>
          <p:cNvSpPr txBox="1"/>
          <p:nvPr/>
        </p:nvSpPr>
        <p:spPr>
          <a:xfrm>
            <a:off x="9815029" y="1295714"/>
            <a:ext cx="1208583" cy="246221"/>
          </a:xfrm>
          <a:prstGeom prst="rect">
            <a:avLst/>
          </a:prstGeom>
          <a:noFill/>
        </p:spPr>
        <p:txBody>
          <a:bodyPr wrap="square" rtlCol="0">
            <a:spAutoFit/>
          </a:bodyPr>
          <a:lstStyle/>
          <a:p>
            <a:pPr algn="ctr"/>
            <a:r>
              <a:rPr lang="fr-FR" sz="1000" dirty="0" err="1">
                <a:solidFill>
                  <a:schemeClr val="bg1"/>
                </a:solidFill>
                <a:latin typeface="Aharoni" panose="02010803020104030203" pitchFamily="2" charset="-79"/>
                <a:cs typeface="Aharoni" panose="02010803020104030203" pitchFamily="2" charset="-79"/>
              </a:rPr>
              <a:t>Token</a:t>
            </a:r>
            <a:endParaRPr lang="fr-CH" sz="1000" dirty="0">
              <a:solidFill>
                <a:schemeClr val="bg1"/>
              </a:solidFill>
              <a:latin typeface="Aharoni" panose="02010803020104030203" pitchFamily="2" charset="-79"/>
              <a:cs typeface="Aharoni" panose="02010803020104030203" pitchFamily="2" charset="-79"/>
            </a:endParaRPr>
          </a:p>
        </p:txBody>
      </p:sp>
      <p:pic>
        <p:nvPicPr>
          <p:cNvPr id="325" name="Image 324">
            <a:extLst>
              <a:ext uri="{FF2B5EF4-FFF2-40B4-BE49-F238E27FC236}">
                <a16:creationId xmlns:a16="http://schemas.microsoft.com/office/drawing/2014/main" id="{0E656A7A-AD69-492E-AC9C-FCDADEE7307D}"/>
              </a:ext>
            </a:extLst>
          </p:cNvPr>
          <p:cNvPicPr>
            <a:picLocks noChangeAspect="1"/>
          </p:cNvPicPr>
          <p:nvPr/>
        </p:nvPicPr>
        <p:blipFill>
          <a:blip r:embed="rId4"/>
          <a:stretch>
            <a:fillRect/>
          </a:stretch>
        </p:blipFill>
        <p:spPr>
          <a:xfrm>
            <a:off x="9701822" y="568050"/>
            <a:ext cx="481626" cy="731583"/>
          </a:xfrm>
          <a:prstGeom prst="rect">
            <a:avLst/>
          </a:prstGeom>
        </p:spPr>
      </p:pic>
      <p:pic>
        <p:nvPicPr>
          <p:cNvPr id="333" name="Image 332">
            <a:extLst>
              <a:ext uri="{FF2B5EF4-FFF2-40B4-BE49-F238E27FC236}">
                <a16:creationId xmlns:a16="http://schemas.microsoft.com/office/drawing/2014/main" id="{B99BE558-8446-465F-88EB-E969B05F85A8}"/>
              </a:ext>
            </a:extLst>
          </p:cNvPr>
          <p:cNvPicPr>
            <a:picLocks noChangeAspect="1"/>
          </p:cNvPicPr>
          <p:nvPr/>
        </p:nvPicPr>
        <p:blipFill>
          <a:blip r:embed="rId4"/>
          <a:stretch>
            <a:fillRect/>
          </a:stretch>
        </p:blipFill>
        <p:spPr>
          <a:xfrm flipH="1">
            <a:off x="10649628" y="576363"/>
            <a:ext cx="481626" cy="731583"/>
          </a:xfrm>
          <a:prstGeom prst="rect">
            <a:avLst/>
          </a:prstGeom>
        </p:spPr>
      </p:pic>
      <p:sp>
        <p:nvSpPr>
          <p:cNvPr id="334" name="ZoneTexte 333">
            <a:extLst>
              <a:ext uri="{FF2B5EF4-FFF2-40B4-BE49-F238E27FC236}">
                <a16:creationId xmlns:a16="http://schemas.microsoft.com/office/drawing/2014/main" id="{B877FF7C-52F4-410A-BD68-7792F2CE30C4}"/>
              </a:ext>
            </a:extLst>
          </p:cNvPr>
          <p:cNvSpPr txBox="1"/>
          <p:nvPr/>
        </p:nvSpPr>
        <p:spPr>
          <a:xfrm>
            <a:off x="9681242" y="799805"/>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35" name="ZoneTexte 334">
            <a:extLst>
              <a:ext uri="{FF2B5EF4-FFF2-40B4-BE49-F238E27FC236}">
                <a16:creationId xmlns:a16="http://schemas.microsoft.com/office/drawing/2014/main" id="{90A8ADC6-A559-418B-91E6-00945F1778B7}"/>
              </a:ext>
            </a:extLst>
          </p:cNvPr>
          <p:cNvSpPr txBox="1"/>
          <p:nvPr/>
        </p:nvSpPr>
        <p:spPr>
          <a:xfrm rot="10800000">
            <a:off x="10616627" y="783608"/>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36" name="Bouée 6">
            <a:extLst>
              <a:ext uri="{FF2B5EF4-FFF2-40B4-BE49-F238E27FC236}">
                <a16:creationId xmlns:a16="http://schemas.microsoft.com/office/drawing/2014/main" id="{09C5E95E-01B9-4B4E-92AD-B76F94DEBF6D}"/>
              </a:ext>
            </a:extLst>
          </p:cNvPr>
          <p:cNvSpPr/>
          <p:nvPr/>
        </p:nvSpPr>
        <p:spPr>
          <a:xfrm>
            <a:off x="11145698" y="190809"/>
            <a:ext cx="1440000" cy="1440000"/>
          </a:xfrm>
          <a:prstGeom prst="donut">
            <a:avLst>
              <a:gd name="adj" fmla="val 31126"/>
            </a:avLst>
          </a:prstGeom>
          <a:gradFill flip="none" rotWithShape="1">
            <a:gsLst>
              <a:gs pos="49000">
                <a:schemeClr val="accent2"/>
              </a:gs>
              <a:gs pos="0">
                <a:srgbClr val="FFFF00"/>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37" name="ZoneTexte 336">
            <a:extLst>
              <a:ext uri="{FF2B5EF4-FFF2-40B4-BE49-F238E27FC236}">
                <a16:creationId xmlns:a16="http://schemas.microsoft.com/office/drawing/2014/main" id="{FB1910C2-3AD5-434D-83E3-FBE0E574B6D3}"/>
              </a:ext>
            </a:extLst>
          </p:cNvPr>
          <p:cNvSpPr txBox="1"/>
          <p:nvPr/>
        </p:nvSpPr>
        <p:spPr>
          <a:xfrm>
            <a:off x="11694784" y="610492"/>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38" name="ZoneTexte 337">
            <a:extLst>
              <a:ext uri="{FF2B5EF4-FFF2-40B4-BE49-F238E27FC236}">
                <a16:creationId xmlns:a16="http://schemas.microsoft.com/office/drawing/2014/main" id="{F6E615D5-99ED-4C80-9650-83FA30BE3FD3}"/>
              </a:ext>
            </a:extLst>
          </p:cNvPr>
          <p:cNvSpPr txBox="1"/>
          <p:nvPr/>
        </p:nvSpPr>
        <p:spPr>
          <a:xfrm>
            <a:off x="11174800" y="261244"/>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National</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agreement</a:t>
            </a:r>
          </a:p>
        </p:txBody>
      </p:sp>
      <p:sp>
        <p:nvSpPr>
          <p:cNvPr id="339" name="ZoneTexte 338">
            <a:extLst>
              <a:ext uri="{FF2B5EF4-FFF2-40B4-BE49-F238E27FC236}">
                <a16:creationId xmlns:a16="http://schemas.microsoft.com/office/drawing/2014/main" id="{24A4D839-19DD-4149-B4A0-3320947D9E42}"/>
              </a:ext>
            </a:extLst>
          </p:cNvPr>
          <p:cNvSpPr txBox="1"/>
          <p:nvPr/>
        </p:nvSpPr>
        <p:spPr>
          <a:xfrm>
            <a:off x="11261776" y="1284415"/>
            <a:ext cx="1208583" cy="246221"/>
          </a:xfrm>
          <a:prstGeom prst="rect">
            <a:avLst/>
          </a:prstGeom>
          <a:noFill/>
        </p:spPr>
        <p:txBody>
          <a:bodyPr wrap="square" rtlCol="0">
            <a:spAutoFit/>
          </a:bodyPr>
          <a:lstStyle/>
          <a:p>
            <a:pPr algn="ctr"/>
            <a:r>
              <a:rPr lang="fr-FR" sz="1000" dirty="0" err="1">
                <a:solidFill>
                  <a:schemeClr val="bg1"/>
                </a:solidFill>
                <a:latin typeface="Aharoni" panose="02010803020104030203" pitchFamily="2" charset="-79"/>
                <a:cs typeface="Aharoni" panose="02010803020104030203" pitchFamily="2" charset="-79"/>
              </a:rPr>
              <a:t>Token</a:t>
            </a:r>
            <a:endParaRPr lang="fr-CH" sz="1000" dirty="0">
              <a:solidFill>
                <a:schemeClr val="bg1"/>
              </a:solidFill>
              <a:latin typeface="Aharoni" panose="02010803020104030203" pitchFamily="2" charset="-79"/>
              <a:cs typeface="Aharoni" panose="02010803020104030203" pitchFamily="2" charset="-79"/>
            </a:endParaRPr>
          </a:p>
        </p:txBody>
      </p:sp>
      <p:pic>
        <p:nvPicPr>
          <p:cNvPr id="340" name="Image 339">
            <a:extLst>
              <a:ext uri="{FF2B5EF4-FFF2-40B4-BE49-F238E27FC236}">
                <a16:creationId xmlns:a16="http://schemas.microsoft.com/office/drawing/2014/main" id="{F87F2083-E80A-44F1-AFC6-105EF1EE781F}"/>
              </a:ext>
            </a:extLst>
          </p:cNvPr>
          <p:cNvPicPr>
            <a:picLocks noChangeAspect="1"/>
          </p:cNvPicPr>
          <p:nvPr/>
        </p:nvPicPr>
        <p:blipFill>
          <a:blip r:embed="rId4"/>
          <a:stretch>
            <a:fillRect/>
          </a:stretch>
        </p:blipFill>
        <p:spPr>
          <a:xfrm>
            <a:off x="11148569" y="556751"/>
            <a:ext cx="481626" cy="731583"/>
          </a:xfrm>
          <a:prstGeom prst="rect">
            <a:avLst/>
          </a:prstGeom>
        </p:spPr>
      </p:pic>
      <p:pic>
        <p:nvPicPr>
          <p:cNvPr id="341" name="Image 340">
            <a:extLst>
              <a:ext uri="{FF2B5EF4-FFF2-40B4-BE49-F238E27FC236}">
                <a16:creationId xmlns:a16="http://schemas.microsoft.com/office/drawing/2014/main" id="{88E0A04D-28EA-45BF-B012-901AF34733C8}"/>
              </a:ext>
            </a:extLst>
          </p:cNvPr>
          <p:cNvPicPr>
            <a:picLocks noChangeAspect="1"/>
          </p:cNvPicPr>
          <p:nvPr/>
        </p:nvPicPr>
        <p:blipFill>
          <a:blip r:embed="rId4"/>
          <a:stretch>
            <a:fillRect/>
          </a:stretch>
        </p:blipFill>
        <p:spPr>
          <a:xfrm flipH="1">
            <a:off x="12096375" y="565064"/>
            <a:ext cx="481626" cy="731583"/>
          </a:xfrm>
          <a:prstGeom prst="rect">
            <a:avLst/>
          </a:prstGeom>
        </p:spPr>
      </p:pic>
      <p:sp>
        <p:nvSpPr>
          <p:cNvPr id="342" name="ZoneTexte 341">
            <a:extLst>
              <a:ext uri="{FF2B5EF4-FFF2-40B4-BE49-F238E27FC236}">
                <a16:creationId xmlns:a16="http://schemas.microsoft.com/office/drawing/2014/main" id="{631BB767-4B36-4F7E-AC66-077A81CBA581}"/>
              </a:ext>
            </a:extLst>
          </p:cNvPr>
          <p:cNvSpPr txBox="1"/>
          <p:nvPr/>
        </p:nvSpPr>
        <p:spPr>
          <a:xfrm>
            <a:off x="11127989" y="788506"/>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43" name="ZoneTexte 342">
            <a:extLst>
              <a:ext uri="{FF2B5EF4-FFF2-40B4-BE49-F238E27FC236}">
                <a16:creationId xmlns:a16="http://schemas.microsoft.com/office/drawing/2014/main" id="{C2280A38-5024-46A9-A1FA-8896F17D1D47}"/>
              </a:ext>
            </a:extLst>
          </p:cNvPr>
          <p:cNvSpPr txBox="1"/>
          <p:nvPr/>
        </p:nvSpPr>
        <p:spPr>
          <a:xfrm rot="10800000">
            <a:off x="12063374" y="772309"/>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344" name="Bouée 6">
            <a:extLst>
              <a:ext uri="{FF2B5EF4-FFF2-40B4-BE49-F238E27FC236}">
                <a16:creationId xmlns:a16="http://schemas.microsoft.com/office/drawing/2014/main" id="{DD7A6F29-12F1-42C1-84DE-55E2666688A9}"/>
              </a:ext>
            </a:extLst>
          </p:cNvPr>
          <p:cNvSpPr/>
          <p:nvPr/>
        </p:nvSpPr>
        <p:spPr>
          <a:xfrm>
            <a:off x="12595114" y="200801"/>
            <a:ext cx="1440000" cy="1440000"/>
          </a:xfrm>
          <a:prstGeom prst="donut">
            <a:avLst>
              <a:gd name="adj" fmla="val 31126"/>
            </a:avLst>
          </a:prstGeom>
          <a:gradFill flip="none" rotWithShape="1">
            <a:gsLst>
              <a:gs pos="49000">
                <a:schemeClr val="accent2"/>
              </a:gs>
              <a:gs pos="0">
                <a:srgbClr val="FFFF00"/>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45" name="ZoneTexte 344">
            <a:extLst>
              <a:ext uri="{FF2B5EF4-FFF2-40B4-BE49-F238E27FC236}">
                <a16:creationId xmlns:a16="http://schemas.microsoft.com/office/drawing/2014/main" id="{CBA4BAC1-190A-483F-B3CD-B0E7DCD3811E}"/>
              </a:ext>
            </a:extLst>
          </p:cNvPr>
          <p:cNvSpPr txBox="1"/>
          <p:nvPr/>
        </p:nvSpPr>
        <p:spPr>
          <a:xfrm>
            <a:off x="13144200" y="620484"/>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384" name="ZoneTexte 383">
            <a:extLst>
              <a:ext uri="{FF2B5EF4-FFF2-40B4-BE49-F238E27FC236}">
                <a16:creationId xmlns:a16="http://schemas.microsoft.com/office/drawing/2014/main" id="{40264117-5D54-4ED7-9812-F6D9664BAF16}"/>
              </a:ext>
            </a:extLst>
          </p:cNvPr>
          <p:cNvSpPr txBox="1"/>
          <p:nvPr/>
        </p:nvSpPr>
        <p:spPr>
          <a:xfrm>
            <a:off x="12624216" y="271236"/>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National</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agreement</a:t>
            </a:r>
          </a:p>
        </p:txBody>
      </p:sp>
      <p:sp>
        <p:nvSpPr>
          <p:cNvPr id="385" name="ZoneTexte 384">
            <a:extLst>
              <a:ext uri="{FF2B5EF4-FFF2-40B4-BE49-F238E27FC236}">
                <a16:creationId xmlns:a16="http://schemas.microsoft.com/office/drawing/2014/main" id="{A1B338D9-4002-42C6-A294-3995BF0A8FBF}"/>
              </a:ext>
            </a:extLst>
          </p:cNvPr>
          <p:cNvSpPr txBox="1"/>
          <p:nvPr/>
        </p:nvSpPr>
        <p:spPr>
          <a:xfrm>
            <a:off x="12711192" y="1294407"/>
            <a:ext cx="1208583" cy="246221"/>
          </a:xfrm>
          <a:prstGeom prst="rect">
            <a:avLst/>
          </a:prstGeom>
          <a:noFill/>
        </p:spPr>
        <p:txBody>
          <a:bodyPr wrap="square" rtlCol="0">
            <a:spAutoFit/>
          </a:bodyPr>
          <a:lstStyle/>
          <a:p>
            <a:pPr algn="ctr"/>
            <a:r>
              <a:rPr lang="fr-FR" sz="1000" dirty="0" err="1">
                <a:solidFill>
                  <a:schemeClr val="bg1"/>
                </a:solidFill>
                <a:latin typeface="Aharoni" panose="02010803020104030203" pitchFamily="2" charset="-79"/>
                <a:cs typeface="Aharoni" panose="02010803020104030203" pitchFamily="2" charset="-79"/>
              </a:rPr>
              <a:t>Token</a:t>
            </a:r>
            <a:endParaRPr lang="fr-CH" sz="1000" dirty="0">
              <a:solidFill>
                <a:schemeClr val="bg1"/>
              </a:solidFill>
              <a:latin typeface="Aharoni" panose="02010803020104030203" pitchFamily="2" charset="-79"/>
              <a:cs typeface="Aharoni" panose="02010803020104030203" pitchFamily="2" charset="-79"/>
            </a:endParaRPr>
          </a:p>
        </p:txBody>
      </p:sp>
      <p:pic>
        <p:nvPicPr>
          <p:cNvPr id="407" name="Image 406">
            <a:extLst>
              <a:ext uri="{FF2B5EF4-FFF2-40B4-BE49-F238E27FC236}">
                <a16:creationId xmlns:a16="http://schemas.microsoft.com/office/drawing/2014/main" id="{D0433FCB-03A4-41F9-9E71-41A297705F4E}"/>
              </a:ext>
            </a:extLst>
          </p:cNvPr>
          <p:cNvPicPr>
            <a:picLocks noChangeAspect="1"/>
          </p:cNvPicPr>
          <p:nvPr/>
        </p:nvPicPr>
        <p:blipFill>
          <a:blip r:embed="rId4"/>
          <a:stretch>
            <a:fillRect/>
          </a:stretch>
        </p:blipFill>
        <p:spPr>
          <a:xfrm>
            <a:off x="12597985" y="566743"/>
            <a:ext cx="481626" cy="731583"/>
          </a:xfrm>
          <a:prstGeom prst="rect">
            <a:avLst/>
          </a:prstGeom>
        </p:spPr>
      </p:pic>
      <p:pic>
        <p:nvPicPr>
          <p:cNvPr id="408" name="Image 407">
            <a:extLst>
              <a:ext uri="{FF2B5EF4-FFF2-40B4-BE49-F238E27FC236}">
                <a16:creationId xmlns:a16="http://schemas.microsoft.com/office/drawing/2014/main" id="{67CAA28D-6E19-4D3C-9D5A-7BF284FD41DF}"/>
              </a:ext>
            </a:extLst>
          </p:cNvPr>
          <p:cNvPicPr>
            <a:picLocks noChangeAspect="1"/>
          </p:cNvPicPr>
          <p:nvPr/>
        </p:nvPicPr>
        <p:blipFill>
          <a:blip r:embed="rId4"/>
          <a:stretch>
            <a:fillRect/>
          </a:stretch>
        </p:blipFill>
        <p:spPr>
          <a:xfrm flipH="1">
            <a:off x="13545791" y="575056"/>
            <a:ext cx="481626" cy="731583"/>
          </a:xfrm>
          <a:prstGeom prst="rect">
            <a:avLst/>
          </a:prstGeom>
        </p:spPr>
      </p:pic>
      <p:sp>
        <p:nvSpPr>
          <p:cNvPr id="409" name="ZoneTexte 408">
            <a:extLst>
              <a:ext uri="{FF2B5EF4-FFF2-40B4-BE49-F238E27FC236}">
                <a16:creationId xmlns:a16="http://schemas.microsoft.com/office/drawing/2014/main" id="{EFB06E1E-EBC8-4455-A7AF-CDF9C0A9E134}"/>
              </a:ext>
            </a:extLst>
          </p:cNvPr>
          <p:cNvSpPr txBox="1"/>
          <p:nvPr/>
        </p:nvSpPr>
        <p:spPr>
          <a:xfrm>
            <a:off x="12577405" y="798498"/>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410" name="ZoneTexte 409">
            <a:extLst>
              <a:ext uri="{FF2B5EF4-FFF2-40B4-BE49-F238E27FC236}">
                <a16:creationId xmlns:a16="http://schemas.microsoft.com/office/drawing/2014/main" id="{759AF591-59A4-469F-B51C-EF61F6AD29D5}"/>
              </a:ext>
            </a:extLst>
          </p:cNvPr>
          <p:cNvSpPr txBox="1"/>
          <p:nvPr/>
        </p:nvSpPr>
        <p:spPr>
          <a:xfrm rot="10800000">
            <a:off x="13512790" y="782301"/>
            <a:ext cx="536913" cy="276999"/>
          </a:xfrm>
          <a:prstGeom prst="rect">
            <a:avLst/>
          </a:prstGeom>
          <a:noFill/>
        </p:spPr>
        <p:txBody>
          <a:bodyPr wrap="square" rtlCol="0">
            <a:spAutoFit/>
          </a:bodyPr>
          <a:lstStyle/>
          <a:p>
            <a:r>
              <a:rPr lang="fr-FR" sz="1200" dirty="0">
                <a:latin typeface="Bodoni MT Black" panose="02070A03080606020203" pitchFamily="18" charset="0"/>
              </a:rPr>
              <a:t>500</a:t>
            </a:r>
          </a:p>
        </p:txBody>
      </p:sp>
      <p:sp>
        <p:nvSpPr>
          <p:cNvPr id="411" name="Bouée 6">
            <a:extLst>
              <a:ext uri="{FF2B5EF4-FFF2-40B4-BE49-F238E27FC236}">
                <a16:creationId xmlns:a16="http://schemas.microsoft.com/office/drawing/2014/main" id="{769E7172-2A3E-4BE4-ADAF-3541012D8142}"/>
              </a:ext>
            </a:extLst>
          </p:cNvPr>
          <p:cNvSpPr/>
          <p:nvPr/>
        </p:nvSpPr>
        <p:spPr>
          <a:xfrm>
            <a:off x="8248059" y="1638889"/>
            <a:ext cx="1440000" cy="1440000"/>
          </a:xfrm>
          <a:prstGeom prst="donut">
            <a:avLst>
              <a:gd name="adj" fmla="val 31126"/>
            </a:avLst>
          </a:prstGeom>
          <a:gradFill flip="none" rotWithShape="1">
            <a:gsLst>
              <a:gs pos="49000">
                <a:schemeClr val="accent2"/>
              </a:gs>
              <a:gs pos="0">
                <a:srgbClr val="FFFF00"/>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412" name="ZoneTexte 411">
            <a:extLst>
              <a:ext uri="{FF2B5EF4-FFF2-40B4-BE49-F238E27FC236}">
                <a16:creationId xmlns:a16="http://schemas.microsoft.com/office/drawing/2014/main" id="{C1E718D2-3E63-4EE7-B20C-67E4BFA60C6F}"/>
              </a:ext>
            </a:extLst>
          </p:cNvPr>
          <p:cNvSpPr txBox="1"/>
          <p:nvPr/>
        </p:nvSpPr>
        <p:spPr>
          <a:xfrm>
            <a:off x="8797145" y="2058572"/>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413" name="ZoneTexte 412">
            <a:extLst>
              <a:ext uri="{FF2B5EF4-FFF2-40B4-BE49-F238E27FC236}">
                <a16:creationId xmlns:a16="http://schemas.microsoft.com/office/drawing/2014/main" id="{97448389-45BE-429E-9D20-48BE08D468FB}"/>
              </a:ext>
            </a:extLst>
          </p:cNvPr>
          <p:cNvSpPr txBox="1"/>
          <p:nvPr/>
        </p:nvSpPr>
        <p:spPr>
          <a:xfrm>
            <a:off x="8277161" y="1709324"/>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National</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agreement</a:t>
            </a:r>
          </a:p>
        </p:txBody>
      </p:sp>
      <p:sp>
        <p:nvSpPr>
          <p:cNvPr id="414" name="ZoneTexte 413">
            <a:extLst>
              <a:ext uri="{FF2B5EF4-FFF2-40B4-BE49-F238E27FC236}">
                <a16:creationId xmlns:a16="http://schemas.microsoft.com/office/drawing/2014/main" id="{2DF93E63-7551-469C-A107-F9F3AAEC7171}"/>
              </a:ext>
            </a:extLst>
          </p:cNvPr>
          <p:cNvSpPr txBox="1"/>
          <p:nvPr/>
        </p:nvSpPr>
        <p:spPr>
          <a:xfrm>
            <a:off x="8364137" y="2732495"/>
            <a:ext cx="1208583" cy="246221"/>
          </a:xfrm>
          <a:prstGeom prst="rect">
            <a:avLst/>
          </a:prstGeom>
          <a:noFill/>
        </p:spPr>
        <p:txBody>
          <a:bodyPr wrap="square" rtlCol="0">
            <a:spAutoFit/>
          </a:bodyPr>
          <a:lstStyle/>
          <a:p>
            <a:pPr algn="ctr"/>
            <a:r>
              <a:rPr lang="fr-FR" sz="1000" dirty="0" err="1">
                <a:solidFill>
                  <a:schemeClr val="bg1"/>
                </a:solidFill>
                <a:latin typeface="Aharoni" panose="02010803020104030203" pitchFamily="2" charset="-79"/>
                <a:cs typeface="Aharoni" panose="02010803020104030203" pitchFamily="2" charset="-79"/>
              </a:rPr>
              <a:t>Token</a:t>
            </a:r>
            <a:endParaRPr lang="fr-CH" sz="1000" dirty="0">
              <a:solidFill>
                <a:schemeClr val="bg1"/>
              </a:solidFill>
              <a:latin typeface="Aharoni" panose="02010803020104030203" pitchFamily="2" charset="-79"/>
              <a:cs typeface="Aharoni" panose="02010803020104030203" pitchFamily="2" charset="-79"/>
            </a:endParaRPr>
          </a:p>
        </p:txBody>
      </p:sp>
      <p:pic>
        <p:nvPicPr>
          <p:cNvPr id="415" name="Image 414">
            <a:extLst>
              <a:ext uri="{FF2B5EF4-FFF2-40B4-BE49-F238E27FC236}">
                <a16:creationId xmlns:a16="http://schemas.microsoft.com/office/drawing/2014/main" id="{FFFF88AE-043A-46C3-A8B2-6B30A7B9650D}"/>
              </a:ext>
            </a:extLst>
          </p:cNvPr>
          <p:cNvPicPr>
            <a:picLocks noChangeAspect="1"/>
          </p:cNvPicPr>
          <p:nvPr/>
        </p:nvPicPr>
        <p:blipFill>
          <a:blip r:embed="rId4"/>
          <a:stretch>
            <a:fillRect/>
          </a:stretch>
        </p:blipFill>
        <p:spPr>
          <a:xfrm>
            <a:off x="8250930" y="2004831"/>
            <a:ext cx="481626" cy="731583"/>
          </a:xfrm>
          <a:prstGeom prst="rect">
            <a:avLst/>
          </a:prstGeom>
        </p:spPr>
      </p:pic>
      <p:pic>
        <p:nvPicPr>
          <p:cNvPr id="416" name="Image 415">
            <a:extLst>
              <a:ext uri="{FF2B5EF4-FFF2-40B4-BE49-F238E27FC236}">
                <a16:creationId xmlns:a16="http://schemas.microsoft.com/office/drawing/2014/main" id="{39FFD67E-7F5E-4B50-B30D-2D8561629B21}"/>
              </a:ext>
            </a:extLst>
          </p:cNvPr>
          <p:cNvPicPr>
            <a:picLocks noChangeAspect="1"/>
          </p:cNvPicPr>
          <p:nvPr/>
        </p:nvPicPr>
        <p:blipFill>
          <a:blip r:embed="rId4"/>
          <a:stretch>
            <a:fillRect/>
          </a:stretch>
        </p:blipFill>
        <p:spPr>
          <a:xfrm flipH="1">
            <a:off x="9198736" y="2013144"/>
            <a:ext cx="481626" cy="731583"/>
          </a:xfrm>
          <a:prstGeom prst="rect">
            <a:avLst/>
          </a:prstGeom>
        </p:spPr>
      </p:pic>
      <p:sp>
        <p:nvSpPr>
          <p:cNvPr id="417" name="ZoneTexte 416">
            <a:extLst>
              <a:ext uri="{FF2B5EF4-FFF2-40B4-BE49-F238E27FC236}">
                <a16:creationId xmlns:a16="http://schemas.microsoft.com/office/drawing/2014/main" id="{EC99BC1C-9D2A-4595-94B2-552D29BAC1B0}"/>
              </a:ext>
            </a:extLst>
          </p:cNvPr>
          <p:cNvSpPr txBox="1"/>
          <p:nvPr/>
        </p:nvSpPr>
        <p:spPr>
          <a:xfrm>
            <a:off x="8175399" y="2244280"/>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418" name="ZoneTexte 417">
            <a:extLst>
              <a:ext uri="{FF2B5EF4-FFF2-40B4-BE49-F238E27FC236}">
                <a16:creationId xmlns:a16="http://schemas.microsoft.com/office/drawing/2014/main" id="{6A0D73A8-5236-4236-9985-71849BFE135F}"/>
              </a:ext>
            </a:extLst>
          </p:cNvPr>
          <p:cNvSpPr txBox="1"/>
          <p:nvPr/>
        </p:nvSpPr>
        <p:spPr>
          <a:xfrm rot="10800000">
            <a:off x="9121403" y="2248863"/>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419" name="Bouée 6">
            <a:extLst>
              <a:ext uri="{FF2B5EF4-FFF2-40B4-BE49-F238E27FC236}">
                <a16:creationId xmlns:a16="http://schemas.microsoft.com/office/drawing/2014/main" id="{38BBEDEC-2C7D-4A6D-A7B6-9439B3816C5C}"/>
              </a:ext>
            </a:extLst>
          </p:cNvPr>
          <p:cNvSpPr/>
          <p:nvPr/>
        </p:nvSpPr>
        <p:spPr>
          <a:xfrm>
            <a:off x="9696266" y="1638889"/>
            <a:ext cx="1440000" cy="1440000"/>
          </a:xfrm>
          <a:prstGeom prst="donut">
            <a:avLst>
              <a:gd name="adj" fmla="val 31126"/>
            </a:avLst>
          </a:prstGeom>
          <a:gradFill flip="none" rotWithShape="1">
            <a:gsLst>
              <a:gs pos="49000">
                <a:schemeClr val="accent2"/>
              </a:gs>
              <a:gs pos="0">
                <a:srgbClr val="FFFF00"/>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420" name="ZoneTexte 419">
            <a:extLst>
              <a:ext uri="{FF2B5EF4-FFF2-40B4-BE49-F238E27FC236}">
                <a16:creationId xmlns:a16="http://schemas.microsoft.com/office/drawing/2014/main" id="{24D9F126-BE91-486D-91A2-2504D57F3688}"/>
              </a:ext>
            </a:extLst>
          </p:cNvPr>
          <p:cNvSpPr txBox="1"/>
          <p:nvPr/>
        </p:nvSpPr>
        <p:spPr>
          <a:xfrm>
            <a:off x="10245352" y="2058572"/>
            <a:ext cx="341828" cy="584775"/>
          </a:xfrm>
          <a:prstGeom prst="rect">
            <a:avLst/>
          </a:prstGeom>
          <a:noFill/>
        </p:spPr>
        <p:txBody>
          <a:bodyPr wrap="square" rtlCol="0">
            <a:spAutoFit/>
          </a:bodyPr>
          <a:lstStyle/>
          <a:p>
            <a:pPr algn="ctr"/>
            <a:r>
              <a:rPr lang="fr-FR" sz="3200" b="1" dirty="0">
                <a:latin typeface="Bodoni MT Black" panose="02070A03080606020203" pitchFamily="18" charset="0"/>
                <a:cs typeface="Adobe Devanagari" panose="02040503050201020203" pitchFamily="18" charset="0"/>
              </a:rPr>
              <a:t>$</a:t>
            </a:r>
            <a:endParaRPr lang="fr-CH" sz="3200" b="1" dirty="0">
              <a:latin typeface="Bodoni MT Black" panose="02070A03080606020203" pitchFamily="18" charset="0"/>
              <a:cs typeface="Adobe Devanagari" panose="02040503050201020203" pitchFamily="18" charset="0"/>
            </a:endParaRPr>
          </a:p>
        </p:txBody>
      </p:sp>
      <p:sp>
        <p:nvSpPr>
          <p:cNvPr id="421" name="ZoneTexte 420">
            <a:extLst>
              <a:ext uri="{FF2B5EF4-FFF2-40B4-BE49-F238E27FC236}">
                <a16:creationId xmlns:a16="http://schemas.microsoft.com/office/drawing/2014/main" id="{C4ACD5DB-0EEE-4ABE-8A28-3E7723040E06}"/>
              </a:ext>
            </a:extLst>
          </p:cNvPr>
          <p:cNvSpPr txBox="1"/>
          <p:nvPr/>
        </p:nvSpPr>
        <p:spPr>
          <a:xfrm>
            <a:off x="9725368" y="1709324"/>
            <a:ext cx="1370924" cy="415498"/>
          </a:xfrm>
          <a:prstGeom prst="rect">
            <a:avLst/>
          </a:prstGeom>
          <a:noFill/>
        </p:spPr>
        <p:txBody>
          <a:bodyPr wrap="square" rtlCol="0">
            <a:spAutoFit/>
          </a:bodyPr>
          <a:lstStyle/>
          <a:p>
            <a:pPr algn="ctr"/>
            <a:r>
              <a:rPr lang="fr-FR" sz="1050" dirty="0">
                <a:solidFill>
                  <a:schemeClr val="bg1"/>
                </a:solidFill>
                <a:latin typeface="Aharoni" panose="02010803020104030203" pitchFamily="2" charset="-79"/>
                <a:cs typeface="Aharoni" panose="02010803020104030203" pitchFamily="2" charset="-79"/>
              </a:rPr>
              <a:t>National</a:t>
            </a:r>
            <a:br>
              <a:rPr lang="fr-FR" sz="1050" dirty="0">
                <a:solidFill>
                  <a:schemeClr val="bg1"/>
                </a:solidFill>
                <a:latin typeface="Aharoni" panose="02010803020104030203" pitchFamily="2" charset="-79"/>
                <a:cs typeface="Aharoni" panose="02010803020104030203" pitchFamily="2" charset="-79"/>
              </a:rPr>
            </a:br>
            <a:r>
              <a:rPr lang="fr-FR" sz="1050" dirty="0">
                <a:solidFill>
                  <a:schemeClr val="bg1"/>
                </a:solidFill>
                <a:latin typeface="Aharoni" panose="02010803020104030203" pitchFamily="2" charset="-79"/>
                <a:cs typeface="Aharoni" panose="02010803020104030203" pitchFamily="2" charset="-79"/>
              </a:rPr>
              <a:t>agreement</a:t>
            </a:r>
          </a:p>
        </p:txBody>
      </p:sp>
      <p:sp>
        <p:nvSpPr>
          <p:cNvPr id="422" name="ZoneTexte 421">
            <a:extLst>
              <a:ext uri="{FF2B5EF4-FFF2-40B4-BE49-F238E27FC236}">
                <a16:creationId xmlns:a16="http://schemas.microsoft.com/office/drawing/2014/main" id="{DE482366-ED00-482F-9106-B9FDCEC3CE61}"/>
              </a:ext>
            </a:extLst>
          </p:cNvPr>
          <p:cNvSpPr txBox="1"/>
          <p:nvPr/>
        </p:nvSpPr>
        <p:spPr>
          <a:xfrm>
            <a:off x="9812344" y="2732495"/>
            <a:ext cx="1208583" cy="246221"/>
          </a:xfrm>
          <a:prstGeom prst="rect">
            <a:avLst/>
          </a:prstGeom>
          <a:noFill/>
        </p:spPr>
        <p:txBody>
          <a:bodyPr wrap="square" rtlCol="0">
            <a:spAutoFit/>
          </a:bodyPr>
          <a:lstStyle/>
          <a:p>
            <a:pPr algn="ctr"/>
            <a:r>
              <a:rPr lang="fr-FR" sz="1000" dirty="0" err="1">
                <a:solidFill>
                  <a:schemeClr val="bg1"/>
                </a:solidFill>
                <a:latin typeface="Aharoni" panose="02010803020104030203" pitchFamily="2" charset="-79"/>
                <a:cs typeface="Aharoni" panose="02010803020104030203" pitchFamily="2" charset="-79"/>
              </a:rPr>
              <a:t>Token</a:t>
            </a:r>
            <a:endParaRPr lang="fr-CH" sz="1000" dirty="0">
              <a:solidFill>
                <a:schemeClr val="bg1"/>
              </a:solidFill>
              <a:latin typeface="Aharoni" panose="02010803020104030203" pitchFamily="2" charset="-79"/>
              <a:cs typeface="Aharoni" panose="02010803020104030203" pitchFamily="2" charset="-79"/>
            </a:endParaRPr>
          </a:p>
        </p:txBody>
      </p:sp>
      <p:pic>
        <p:nvPicPr>
          <p:cNvPr id="423" name="Image 422">
            <a:extLst>
              <a:ext uri="{FF2B5EF4-FFF2-40B4-BE49-F238E27FC236}">
                <a16:creationId xmlns:a16="http://schemas.microsoft.com/office/drawing/2014/main" id="{F31B89E2-B9AD-464C-BFFC-870E74FE2165}"/>
              </a:ext>
            </a:extLst>
          </p:cNvPr>
          <p:cNvPicPr>
            <a:picLocks noChangeAspect="1"/>
          </p:cNvPicPr>
          <p:nvPr/>
        </p:nvPicPr>
        <p:blipFill>
          <a:blip r:embed="rId4"/>
          <a:stretch>
            <a:fillRect/>
          </a:stretch>
        </p:blipFill>
        <p:spPr>
          <a:xfrm>
            <a:off x="9699137" y="2004831"/>
            <a:ext cx="481626" cy="731583"/>
          </a:xfrm>
          <a:prstGeom prst="rect">
            <a:avLst/>
          </a:prstGeom>
        </p:spPr>
      </p:pic>
      <p:pic>
        <p:nvPicPr>
          <p:cNvPr id="424" name="Image 423">
            <a:extLst>
              <a:ext uri="{FF2B5EF4-FFF2-40B4-BE49-F238E27FC236}">
                <a16:creationId xmlns:a16="http://schemas.microsoft.com/office/drawing/2014/main" id="{73585C88-2C76-4280-8B4E-B40309F6A4B3}"/>
              </a:ext>
            </a:extLst>
          </p:cNvPr>
          <p:cNvPicPr>
            <a:picLocks noChangeAspect="1"/>
          </p:cNvPicPr>
          <p:nvPr/>
        </p:nvPicPr>
        <p:blipFill>
          <a:blip r:embed="rId4"/>
          <a:stretch>
            <a:fillRect/>
          </a:stretch>
        </p:blipFill>
        <p:spPr>
          <a:xfrm flipH="1">
            <a:off x="10646943" y="2013144"/>
            <a:ext cx="481626" cy="731583"/>
          </a:xfrm>
          <a:prstGeom prst="rect">
            <a:avLst/>
          </a:prstGeom>
        </p:spPr>
      </p:pic>
      <p:sp>
        <p:nvSpPr>
          <p:cNvPr id="425" name="ZoneTexte 424">
            <a:extLst>
              <a:ext uri="{FF2B5EF4-FFF2-40B4-BE49-F238E27FC236}">
                <a16:creationId xmlns:a16="http://schemas.microsoft.com/office/drawing/2014/main" id="{064CD05D-B054-4F7F-AD14-9D67DA313AE3}"/>
              </a:ext>
            </a:extLst>
          </p:cNvPr>
          <p:cNvSpPr txBox="1"/>
          <p:nvPr/>
        </p:nvSpPr>
        <p:spPr>
          <a:xfrm>
            <a:off x="9623606" y="2244280"/>
            <a:ext cx="599902" cy="276999"/>
          </a:xfrm>
          <a:prstGeom prst="rect">
            <a:avLst/>
          </a:prstGeom>
          <a:noFill/>
        </p:spPr>
        <p:txBody>
          <a:bodyPr wrap="square" rtlCol="0">
            <a:spAutoFit/>
          </a:bodyPr>
          <a:lstStyle/>
          <a:p>
            <a:r>
              <a:rPr lang="fr-CH" sz="1200" dirty="0">
                <a:latin typeface="Bodoni MT Black" panose="02070A03080606020203" pitchFamily="18" charset="0"/>
              </a:rPr>
              <a:t>1</a:t>
            </a:r>
            <a:r>
              <a:rPr lang="fr-FR" sz="1200" dirty="0">
                <a:latin typeface="Bodoni MT Black" panose="02070A03080606020203" pitchFamily="18" charset="0"/>
              </a:rPr>
              <a:t>000</a:t>
            </a:r>
          </a:p>
        </p:txBody>
      </p:sp>
      <p:sp>
        <p:nvSpPr>
          <p:cNvPr id="426" name="ZoneTexte 425">
            <a:extLst>
              <a:ext uri="{FF2B5EF4-FFF2-40B4-BE49-F238E27FC236}">
                <a16:creationId xmlns:a16="http://schemas.microsoft.com/office/drawing/2014/main" id="{3BCCA0C6-2A47-4200-96B1-B5888FABE7E1}"/>
              </a:ext>
            </a:extLst>
          </p:cNvPr>
          <p:cNvSpPr txBox="1"/>
          <p:nvPr/>
        </p:nvSpPr>
        <p:spPr>
          <a:xfrm rot="10800000">
            <a:off x="10569610" y="2248863"/>
            <a:ext cx="637126" cy="276999"/>
          </a:xfrm>
          <a:prstGeom prst="rect">
            <a:avLst/>
          </a:prstGeom>
          <a:noFill/>
        </p:spPr>
        <p:txBody>
          <a:bodyPr wrap="square" rtlCol="0">
            <a:spAutoFit/>
          </a:bodyPr>
          <a:lstStyle/>
          <a:p>
            <a:r>
              <a:rPr lang="fr-FR" sz="1200" dirty="0">
                <a:latin typeface="Bodoni MT Black" panose="02070A03080606020203" pitchFamily="18" charset="0"/>
              </a:rPr>
              <a:t>1000</a:t>
            </a:r>
          </a:p>
        </p:txBody>
      </p:sp>
      <p:sp>
        <p:nvSpPr>
          <p:cNvPr id="206" name="ZoneTexte 205">
            <a:extLst>
              <a:ext uri="{FF2B5EF4-FFF2-40B4-BE49-F238E27FC236}">
                <a16:creationId xmlns:a16="http://schemas.microsoft.com/office/drawing/2014/main" id="{B74B5899-E80C-48FB-96BC-DC846BA7381A}"/>
              </a:ext>
            </a:extLst>
          </p:cNvPr>
          <p:cNvSpPr txBox="1"/>
          <p:nvPr/>
        </p:nvSpPr>
        <p:spPr>
          <a:xfrm>
            <a:off x="12018662" y="3431967"/>
            <a:ext cx="1644842" cy="276999"/>
          </a:xfrm>
          <a:prstGeom prst="rect">
            <a:avLst/>
          </a:prstGeom>
          <a:noFill/>
        </p:spPr>
        <p:txBody>
          <a:bodyPr wrap="square" rtlCol="0">
            <a:spAutoFit/>
          </a:bodyPr>
          <a:lstStyle/>
          <a:p>
            <a:pPr algn="ctr"/>
            <a:r>
              <a:rPr lang="fr-CH" sz="1200" i="1" dirty="0">
                <a:solidFill>
                  <a:srgbClr val="00B050"/>
                </a:solidFill>
                <a:latin typeface="Century Gothic" panose="020B0502020202020204" pitchFamily="34" charset="0"/>
              </a:rPr>
              <a:t>5</a:t>
            </a:r>
            <a:r>
              <a:rPr lang="fr-CH" sz="1200" i="1" baseline="30000" dirty="0">
                <a:solidFill>
                  <a:srgbClr val="00B050"/>
                </a:solidFill>
                <a:latin typeface="Century Gothic" panose="020B0502020202020204" pitchFamily="34" charset="0"/>
              </a:rPr>
              <a:t>th </a:t>
            </a:r>
            <a:r>
              <a:rPr lang="fr-CH" sz="1200" i="1" dirty="0">
                <a:solidFill>
                  <a:srgbClr val="00B050"/>
                </a:solidFill>
                <a:latin typeface="Century Gothic" panose="020B0502020202020204" pitchFamily="34" charset="0"/>
              </a:rPr>
              <a:t>and 6</a:t>
            </a:r>
            <a:r>
              <a:rPr lang="fr-CH" sz="1200" i="1" baseline="30000" dirty="0">
                <a:solidFill>
                  <a:srgbClr val="00B050"/>
                </a:solidFill>
                <a:latin typeface="Century Gothic" panose="020B0502020202020204" pitchFamily="34" charset="0"/>
              </a:rPr>
              <a:t>th </a:t>
            </a:r>
            <a:r>
              <a:rPr lang="fr-CH" sz="1200" i="1" dirty="0">
                <a:solidFill>
                  <a:srgbClr val="00B050"/>
                </a:solidFill>
                <a:latin typeface="Century Gothic" panose="020B0502020202020204" pitchFamily="34" charset="0"/>
              </a:rPr>
              <a:t> teams</a:t>
            </a:r>
            <a:endParaRPr lang="fr-FR" sz="1200" i="1" dirty="0">
              <a:solidFill>
                <a:srgbClr val="00B050"/>
              </a:solidFill>
              <a:latin typeface="Century Gothic" panose="020B0502020202020204" pitchFamily="34" charset="0"/>
            </a:endParaRPr>
          </a:p>
        </p:txBody>
      </p:sp>
    </p:spTree>
    <p:extLst>
      <p:ext uri="{BB962C8B-B14F-4D97-AF65-F5344CB8AC3E}">
        <p14:creationId xmlns:p14="http://schemas.microsoft.com/office/powerpoint/2010/main" val="823372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22B6B8-58F6-4164-8C29-F55C8B1666D4}"/>
              </a:ext>
            </a:extLst>
          </p:cNvPr>
          <p:cNvSpPr/>
          <p:nvPr/>
        </p:nvSpPr>
        <p:spPr>
          <a:xfrm>
            <a:off x="0" y="0"/>
            <a:ext cx="15119350" cy="46494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D6A7E6AA-0A4D-4C08-BEBB-13A620B209E4}"/>
              </a:ext>
            </a:extLst>
          </p:cNvPr>
          <p:cNvSpPr/>
          <p:nvPr/>
        </p:nvSpPr>
        <p:spPr>
          <a:xfrm>
            <a:off x="0" y="4649440"/>
            <a:ext cx="15119350" cy="6042374"/>
          </a:xfrm>
          <a:prstGeom prst="rect">
            <a:avLst/>
          </a:prstGeom>
          <a:solidFill>
            <a:srgbClr val="B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9669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6774D7-2838-4F7D-BACF-575992977640}"/>
              </a:ext>
            </a:extLst>
          </p:cNvPr>
          <p:cNvSpPr/>
          <p:nvPr/>
        </p:nvSpPr>
        <p:spPr>
          <a:xfrm>
            <a:off x="660400" y="595313"/>
            <a:ext cx="13855700" cy="95646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F1A167E3-3678-4CC1-AD7F-C3EB2624E640}"/>
              </a:ext>
            </a:extLst>
          </p:cNvPr>
          <p:cNvSpPr txBox="1"/>
          <p:nvPr/>
        </p:nvSpPr>
        <p:spPr>
          <a:xfrm>
            <a:off x="1613916" y="1376560"/>
            <a:ext cx="11594083" cy="8002191"/>
          </a:xfrm>
          <a:prstGeom prst="rect">
            <a:avLst/>
          </a:prstGeom>
          <a:noFill/>
        </p:spPr>
        <p:txBody>
          <a:bodyPr wrap="square" rtlCol="0">
            <a:spAutoFit/>
          </a:bodyPr>
          <a:lstStyle/>
          <a:p>
            <a:r>
              <a:rPr lang="fr-FR" sz="5400" b="1" dirty="0">
                <a:latin typeface="MV Boli" panose="02000500030200090000" pitchFamily="2" charset="0"/>
                <a:cs typeface="MV Boli" panose="02000500030200090000" pitchFamily="2" charset="0"/>
              </a:rPr>
              <a:t>Institutional framework</a:t>
            </a:r>
          </a:p>
          <a:p>
            <a:endParaRPr lang="fr-FR" sz="3600" dirty="0">
              <a:latin typeface="MV Boli" panose="02000500030200090000" pitchFamily="2" charset="0"/>
              <a:cs typeface="MV Boli" panose="02000500030200090000" pitchFamily="2" charset="0"/>
            </a:endParaRPr>
          </a:p>
          <a:p>
            <a:r>
              <a:rPr lang="en-US" sz="4800" dirty="0">
                <a:latin typeface="MV Boli" panose="02000500030200090000" pitchFamily="2" charset="0"/>
                <a:cs typeface="MV Boli" panose="02000500030200090000" pitchFamily="2" charset="0"/>
              </a:rPr>
              <a:t>OA Requirements</a:t>
            </a:r>
          </a:p>
          <a:p>
            <a:pPr marL="806450" lvl="1" indent="-349250">
              <a:buFont typeface="Arial" panose="020B0604020202020204" pitchFamily="34" charset="0"/>
              <a:buChar char="•"/>
            </a:pPr>
            <a:r>
              <a:rPr lang="fr-FR" sz="3600" kern="0" spc="-60" dirty="0">
                <a:latin typeface="MV Boli" panose="02000500030200090000" pitchFamily="2" charset="0"/>
                <a:cs typeface="MV Boli" panose="02000500030200090000" pitchFamily="2" charset="0"/>
              </a:rPr>
              <a:t>Gold OA (</a:t>
            </a:r>
            <a:r>
              <a:rPr lang="fr-FR" sz="3600" kern="0" spc="-60" dirty="0" err="1">
                <a:latin typeface="MV Boli" panose="02000500030200090000" pitchFamily="2" charset="0"/>
                <a:cs typeface="MV Boli" panose="02000500030200090000" pitchFamily="2" charset="0"/>
              </a:rPr>
              <a:t>immediate</a:t>
            </a:r>
            <a:r>
              <a:rPr lang="fr-FR" sz="3600" kern="0" spc="-60" dirty="0">
                <a:latin typeface="MV Boli" panose="02000500030200090000" pitchFamily="2" charset="0"/>
                <a:cs typeface="MV Boli" panose="02000500030200090000" pitchFamily="2" charset="0"/>
              </a:rPr>
              <a:t> OA)</a:t>
            </a:r>
          </a:p>
          <a:p>
            <a:r>
              <a:rPr lang="fr-FR" sz="4000" dirty="0">
                <a:latin typeface="MV Boli" panose="02000500030200090000" pitchFamily="2" charset="0"/>
                <a:cs typeface="MV Boli" panose="02000500030200090000" pitchFamily="2" charset="0"/>
              </a:rPr>
              <a:t>OR</a:t>
            </a:r>
          </a:p>
          <a:p>
            <a:pPr marL="806450" lvl="1" indent="-349250">
              <a:buFont typeface="Arial" panose="020B0604020202020204" pitchFamily="34" charset="0"/>
              <a:buChar char="•"/>
            </a:pPr>
            <a:r>
              <a:rPr lang="fr-FR" sz="3600" kern="0" spc="-60" dirty="0">
                <a:latin typeface="MV Boli" panose="02000500030200090000" pitchFamily="2" charset="0"/>
                <a:cs typeface="MV Boli" panose="02000500030200090000" pitchFamily="2" charset="0"/>
              </a:rPr>
              <a:t>Green OA with a maximum </a:t>
            </a:r>
            <a:r>
              <a:rPr lang="en-US" sz="3600" kern="0" spc="-60" dirty="0">
                <a:latin typeface="MV Boli" panose="02000500030200090000" pitchFamily="2" charset="0"/>
                <a:cs typeface="MV Boli" panose="02000500030200090000" pitchFamily="2" charset="0"/>
              </a:rPr>
              <a:t>six-month</a:t>
            </a:r>
            <a:r>
              <a:rPr lang="fr-FR" sz="3600" kern="0" spc="-60" dirty="0">
                <a:latin typeface="MV Boli" panose="02000500030200090000" pitchFamily="2" charset="0"/>
                <a:cs typeface="MV Boli" panose="02000500030200090000" pitchFamily="2" charset="0"/>
              </a:rPr>
              <a:t> embargo</a:t>
            </a:r>
            <a:endParaRPr lang="fr-CH" sz="3600" kern="0" spc="-60" dirty="0">
              <a:latin typeface="MV Boli" panose="02000500030200090000" pitchFamily="2" charset="0"/>
              <a:cs typeface="MV Boli" panose="02000500030200090000" pitchFamily="2" charset="0"/>
            </a:endParaRPr>
          </a:p>
          <a:p>
            <a:pPr marL="0" lvl="1"/>
            <a:endParaRPr lang="fr-FR" sz="3600" kern="0" spc="-60" dirty="0">
              <a:latin typeface="MV Boli" panose="02000500030200090000" pitchFamily="2" charset="0"/>
              <a:cs typeface="MV Boli" panose="02000500030200090000" pitchFamily="2" charset="0"/>
            </a:endParaRPr>
          </a:p>
          <a:p>
            <a:pPr marL="0" lvl="1"/>
            <a:r>
              <a:rPr lang="fr-FR" sz="4800" dirty="0">
                <a:latin typeface="MV Boli" panose="02000500030200090000" pitchFamily="2" charset="0"/>
                <a:cs typeface="MV Boli" panose="02000500030200090000" pitchFamily="2" charset="0"/>
              </a:rPr>
              <a:t>Financial support</a:t>
            </a:r>
          </a:p>
          <a:p>
            <a:pPr lvl="1" indent="-457200">
              <a:buFont typeface="Arial" panose="020B0604020202020204" pitchFamily="34" charset="0"/>
              <a:buChar char="•"/>
            </a:pPr>
            <a:r>
              <a:rPr lang="fr-FR" sz="3600" kern="0" spc="-60" dirty="0">
                <a:latin typeface="MV Boli" panose="02000500030200090000" pitchFamily="2" charset="0"/>
                <a:cs typeface="MV Boli" panose="02000500030200090000" pitchFamily="2" charset="0"/>
              </a:rPr>
              <a:t>Your library can finance half the APC in full Gold OA journals </a:t>
            </a:r>
            <a:r>
              <a:rPr lang="en-US" sz="3600" kern="0" spc="-60" dirty="0">
                <a:latin typeface="MV Boli" panose="02000500030200090000" pitchFamily="2" charset="0"/>
                <a:cs typeface="MV Boli" panose="02000500030200090000" pitchFamily="2" charset="0"/>
              </a:rPr>
              <a:t>(until the dedicated fund is exhausted)</a:t>
            </a:r>
            <a:endParaRPr lang="fr-FR" sz="3600" kern="0" spc="-60" dirty="0">
              <a:latin typeface="MV Boli" panose="02000500030200090000" pitchFamily="2" charset="0"/>
              <a:cs typeface="MV Boli" panose="02000500030200090000" pitchFamily="2" charset="0"/>
            </a:endParaRPr>
          </a:p>
          <a:p>
            <a:pPr lvl="1" indent="-457200">
              <a:buFont typeface="Arial" panose="020B0604020202020204" pitchFamily="34" charset="0"/>
              <a:buChar char="•"/>
            </a:pPr>
            <a:r>
              <a:rPr lang="fr-FR" sz="3600" kern="0" spc="-60" dirty="0">
                <a:latin typeface="MV Boli" panose="02000500030200090000" pitchFamily="2" charset="0"/>
                <a:cs typeface="MV Boli" panose="02000500030200090000" pitchFamily="2" charset="0"/>
              </a:rPr>
              <a:t>Your institution (library) participates in national agreements that cover APCs in many </a:t>
            </a:r>
            <a:r>
              <a:rPr lang="fr-FR" sz="3600" kern="0" spc="-60" dirty="0" err="1">
                <a:latin typeface="MV Boli" panose="02000500030200090000" pitchFamily="2" charset="0"/>
                <a:cs typeface="MV Boli" panose="02000500030200090000" pitchFamily="2" charset="0"/>
              </a:rPr>
              <a:t>hybrid</a:t>
            </a:r>
            <a:r>
              <a:rPr lang="fr-FR" sz="3600" kern="0" spc="-60" dirty="0">
                <a:latin typeface="MV Boli" panose="02000500030200090000" pitchFamily="2" charset="0"/>
                <a:cs typeface="MV Boli" panose="02000500030200090000" pitchFamily="2" charset="0"/>
              </a:rPr>
              <a:t> journals </a:t>
            </a:r>
            <a:r>
              <a:rPr lang="en-US" sz="3600" kern="0" spc="-60" dirty="0">
                <a:latin typeface="MV Boli" panose="02000500030200090000" pitchFamily="2" charset="0"/>
                <a:cs typeface="MV Boli" panose="02000500030200090000" pitchFamily="2" charset="0"/>
              </a:rPr>
              <a:t>(until the national APC cap is reached)</a:t>
            </a:r>
            <a:endParaRPr lang="fr-FR" sz="3600" kern="0" spc="-60" dirty="0">
              <a:latin typeface="MV Boli" panose="02000500030200090000" pitchFamily="2" charset="0"/>
              <a:cs typeface="MV Boli" panose="02000500030200090000" pitchFamily="2" charset="0"/>
            </a:endParaRPr>
          </a:p>
        </p:txBody>
      </p:sp>
      <p:pic>
        <p:nvPicPr>
          <p:cNvPr id="6" name="Graphique 5" descr="Ruban">
            <a:extLst>
              <a:ext uri="{FF2B5EF4-FFF2-40B4-BE49-F238E27FC236}">
                <a16:creationId xmlns:a16="http://schemas.microsoft.com/office/drawing/2014/main" id="{2E375BEC-9B0F-4551-8507-84643C0604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73434" y="58112"/>
            <a:ext cx="2965450" cy="2965450"/>
          </a:xfrm>
          <a:prstGeom prst="rect">
            <a:avLst/>
          </a:prstGeom>
        </p:spPr>
      </p:pic>
    </p:spTree>
    <p:extLst>
      <p:ext uri="{BB962C8B-B14F-4D97-AF65-F5344CB8AC3E}">
        <p14:creationId xmlns:p14="http://schemas.microsoft.com/office/powerpoint/2010/main" val="888216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ZoneTexte 78">
            <a:extLst>
              <a:ext uri="{FF2B5EF4-FFF2-40B4-BE49-F238E27FC236}">
                <a16:creationId xmlns:a16="http://schemas.microsoft.com/office/drawing/2014/main" id="{22659C16-307B-41D1-9812-412AFE298313}"/>
              </a:ext>
            </a:extLst>
          </p:cNvPr>
          <p:cNvSpPr txBox="1"/>
          <p:nvPr/>
        </p:nvSpPr>
        <p:spPr>
          <a:xfrm>
            <a:off x="834483" y="1841923"/>
            <a:ext cx="2340000" cy="3240000"/>
          </a:xfrm>
          <a:prstGeom prst="rect">
            <a:avLst/>
          </a:prstGeom>
          <a:gradFill flip="none" rotWithShape="1">
            <a:gsLst>
              <a:gs pos="0">
                <a:schemeClr val="accent5">
                  <a:lumMod val="50000"/>
                </a:schemeClr>
              </a:gs>
              <a:gs pos="100000">
                <a:schemeClr val="bg1"/>
              </a:gs>
            </a:gsLst>
            <a:lin ang="2700000" scaled="1"/>
            <a:tileRect/>
          </a:gradFill>
          <a:ln>
            <a:solidFill>
              <a:schemeClr val="tx1"/>
            </a:solidFill>
          </a:ln>
          <a:effectLst>
            <a:outerShdw blurRad="127000" dist="127000" dir="2700000" algn="tl" rotWithShape="0">
              <a:srgbClr val="FF0000">
                <a:alpha val="40000"/>
              </a:srgbClr>
            </a:outerShdw>
          </a:effectLst>
        </p:spPr>
        <p:txBody>
          <a:bodyPr wrap="square" rtlCol="0">
            <a:noAutofit/>
          </a:bodyPr>
          <a:lstStyle/>
          <a:p>
            <a:endParaRPr lang="fr-CH" dirty="0"/>
          </a:p>
        </p:txBody>
      </p:sp>
      <p:pic>
        <p:nvPicPr>
          <p:cNvPr id="2" name="Image 1">
            <a:extLst>
              <a:ext uri="{FF2B5EF4-FFF2-40B4-BE49-F238E27FC236}">
                <a16:creationId xmlns:a16="http://schemas.microsoft.com/office/drawing/2014/main" id="{E846F0C6-557D-4B2A-A0B6-956C4AF466CC}"/>
              </a:ext>
            </a:extLst>
          </p:cNvPr>
          <p:cNvPicPr>
            <a:picLocks noChangeAspect="1"/>
          </p:cNvPicPr>
          <p:nvPr/>
        </p:nvPicPr>
        <p:blipFill rotWithShape="1">
          <a:blip r:embed="rId3"/>
          <a:srcRect r="33739" b="4677"/>
          <a:stretch/>
        </p:blipFill>
        <p:spPr>
          <a:xfrm>
            <a:off x="1660593" y="9066655"/>
            <a:ext cx="1673638" cy="784646"/>
          </a:xfrm>
          <a:prstGeom prst="rect">
            <a:avLst/>
          </a:prstGeom>
        </p:spPr>
      </p:pic>
      <p:pic>
        <p:nvPicPr>
          <p:cNvPr id="5" name="Image 4">
            <a:extLst>
              <a:ext uri="{FF2B5EF4-FFF2-40B4-BE49-F238E27FC236}">
                <a16:creationId xmlns:a16="http://schemas.microsoft.com/office/drawing/2014/main" id="{116312A7-D08F-4FFA-9586-858F09F66E5A}"/>
              </a:ext>
            </a:extLst>
          </p:cNvPr>
          <p:cNvPicPr>
            <a:picLocks noChangeAspect="1"/>
          </p:cNvPicPr>
          <p:nvPr/>
        </p:nvPicPr>
        <p:blipFill>
          <a:blip r:embed="rId4"/>
          <a:stretch>
            <a:fillRect/>
          </a:stretch>
        </p:blipFill>
        <p:spPr>
          <a:xfrm>
            <a:off x="791550" y="9066655"/>
            <a:ext cx="721845" cy="721845"/>
          </a:xfrm>
          <a:prstGeom prst="rect">
            <a:avLst/>
          </a:prstGeom>
        </p:spPr>
      </p:pic>
      <p:sp>
        <p:nvSpPr>
          <p:cNvPr id="53" name="ZoneTexte 52">
            <a:extLst>
              <a:ext uri="{FF2B5EF4-FFF2-40B4-BE49-F238E27FC236}">
                <a16:creationId xmlns:a16="http://schemas.microsoft.com/office/drawing/2014/main" id="{1B81AEDF-2E37-44D2-961A-3DCE836FED8C}"/>
              </a:ext>
            </a:extLst>
          </p:cNvPr>
          <p:cNvSpPr txBox="1"/>
          <p:nvPr/>
        </p:nvSpPr>
        <p:spPr>
          <a:xfrm>
            <a:off x="746765" y="9851301"/>
            <a:ext cx="4127366" cy="338554"/>
          </a:xfrm>
          <a:prstGeom prst="rect">
            <a:avLst/>
          </a:prstGeom>
          <a:noFill/>
        </p:spPr>
        <p:txBody>
          <a:bodyPr wrap="square" rtlCol="0">
            <a:spAutoFit/>
          </a:bodyPr>
          <a:lstStyle/>
          <a:p>
            <a:pPr marL="0" lvl="1">
              <a:spcAft>
                <a:spcPts val="600"/>
              </a:spcAft>
            </a:pPr>
            <a:r>
              <a:rPr lang="fr-FR" sz="1600" kern="0" spc="-60" dirty="0">
                <a:cs typeface="MV Boli" panose="02000500030200090000" pitchFamily="2" charset="0"/>
              </a:rPr>
              <a:t>Place the money, bonus or penalty on your article</a:t>
            </a:r>
          </a:p>
        </p:txBody>
      </p:sp>
      <p:sp>
        <p:nvSpPr>
          <p:cNvPr id="10" name="ZoneTexte 9">
            <a:extLst>
              <a:ext uri="{FF2B5EF4-FFF2-40B4-BE49-F238E27FC236}">
                <a16:creationId xmlns:a16="http://schemas.microsoft.com/office/drawing/2014/main" id="{D226D581-1FC3-4A6F-9092-CC0D355972F3}"/>
              </a:ext>
            </a:extLst>
          </p:cNvPr>
          <p:cNvSpPr txBox="1"/>
          <p:nvPr/>
        </p:nvSpPr>
        <p:spPr>
          <a:xfrm rot="16200000">
            <a:off x="10776314" y="6586807"/>
            <a:ext cx="3596682" cy="400110"/>
          </a:xfrm>
          <a:prstGeom prst="rect">
            <a:avLst/>
          </a:prstGeom>
          <a:noFill/>
        </p:spPr>
        <p:txBody>
          <a:bodyPr wrap="square" rtlCol="0">
            <a:spAutoFit/>
          </a:bodyPr>
          <a:lstStyle/>
          <a:p>
            <a:pPr algn="ctr"/>
            <a:r>
              <a:rPr lang="fr-CH" sz="2000" dirty="0">
                <a:latin typeface="Aharoni" panose="02010803020104030203" pitchFamily="2" charset="-79"/>
                <a:cs typeface="Aharoni" panose="02010803020104030203" pitchFamily="2" charset="-79"/>
              </a:rPr>
              <a:t>budget</a:t>
            </a:r>
            <a:endParaRPr lang="fr-FR" sz="2000" dirty="0">
              <a:latin typeface="Aharoni" panose="02010803020104030203" pitchFamily="2" charset="-79"/>
              <a:cs typeface="Aharoni" panose="02010803020104030203" pitchFamily="2" charset="-79"/>
            </a:endParaRPr>
          </a:p>
        </p:txBody>
      </p:sp>
      <p:sp>
        <p:nvSpPr>
          <p:cNvPr id="105" name="ZoneTexte 104">
            <a:extLst>
              <a:ext uri="{FF2B5EF4-FFF2-40B4-BE49-F238E27FC236}">
                <a16:creationId xmlns:a16="http://schemas.microsoft.com/office/drawing/2014/main" id="{18F84E9A-379F-4423-B704-1F4211E54A86}"/>
              </a:ext>
            </a:extLst>
          </p:cNvPr>
          <p:cNvSpPr txBox="1"/>
          <p:nvPr/>
        </p:nvSpPr>
        <p:spPr>
          <a:xfrm rot="16200000">
            <a:off x="-1145784" y="3256796"/>
            <a:ext cx="3240001" cy="400110"/>
          </a:xfrm>
          <a:prstGeom prst="rect">
            <a:avLst/>
          </a:prstGeom>
          <a:noFill/>
        </p:spPr>
        <p:txBody>
          <a:bodyPr wrap="square" rtlCol="0">
            <a:spAutoFit/>
          </a:bodyPr>
          <a:lstStyle/>
          <a:p>
            <a:pPr algn="ctr"/>
            <a:r>
              <a:rPr lang="fr-CH" sz="2000" dirty="0">
                <a:latin typeface="Aharoni" panose="02010803020104030203" pitchFamily="2" charset="-79"/>
                <a:cs typeface="Aharoni" panose="02010803020104030203" pitchFamily="2" charset="-79"/>
              </a:rPr>
              <a:t>journals</a:t>
            </a:r>
            <a:endParaRPr lang="fr-FR" sz="2000" dirty="0">
              <a:latin typeface="Aharoni" panose="02010803020104030203" pitchFamily="2" charset="-79"/>
              <a:cs typeface="Aharoni" panose="02010803020104030203" pitchFamily="2" charset="-79"/>
            </a:endParaRPr>
          </a:p>
        </p:txBody>
      </p:sp>
      <p:pic>
        <p:nvPicPr>
          <p:cNvPr id="11" name="Image 10">
            <a:extLst>
              <a:ext uri="{FF2B5EF4-FFF2-40B4-BE49-F238E27FC236}">
                <a16:creationId xmlns:a16="http://schemas.microsoft.com/office/drawing/2014/main" id="{E7178EE0-A45B-4B85-B06A-21D4D6B9275D}"/>
              </a:ext>
            </a:extLst>
          </p:cNvPr>
          <p:cNvPicPr>
            <a:picLocks noChangeAspect="1"/>
          </p:cNvPicPr>
          <p:nvPr/>
        </p:nvPicPr>
        <p:blipFill>
          <a:blip r:embed="rId5"/>
          <a:stretch>
            <a:fillRect/>
          </a:stretch>
        </p:blipFill>
        <p:spPr>
          <a:xfrm>
            <a:off x="682920" y="334041"/>
            <a:ext cx="1545988" cy="1106357"/>
          </a:xfrm>
          <a:prstGeom prst="rect">
            <a:avLst/>
          </a:prstGeom>
        </p:spPr>
      </p:pic>
      <p:sp>
        <p:nvSpPr>
          <p:cNvPr id="12" name="Rectangle 11">
            <a:extLst>
              <a:ext uri="{FF2B5EF4-FFF2-40B4-BE49-F238E27FC236}">
                <a16:creationId xmlns:a16="http://schemas.microsoft.com/office/drawing/2014/main" id="{CA111525-BAFC-4ADF-8944-C0D3F66FEE2A}"/>
              </a:ext>
            </a:extLst>
          </p:cNvPr>
          <p:cNvSpPr/>
          <p:nvPr/>
        </p:nvSpPr>
        <p:spPr>
          <a:xfrm>
            <a:off x="2228908" y="594831"/>
            <a:ext cx="3785977" cy="584775"/>
          </a:xfrm>
          <a:prstGeom prst="rect">
            <a:avLst/>
          </a:prstGeom>
        </p:spPr>
        <p:txBody>
          <a:bodyPr wrap="square">
            <a:spAutoFit/>
          </a:bodyPr>
          <a:lstStyle/>
          <a:p>
            <a:r>
              <a:rPr lang="en-US" sz="1600" b="1" dirty="0">
                <a:latin typeface="Century Gothic" panose="020B0502020202020204" pitchFamily="34" charset="0"/>
              </a:rPr>
              <a:t>How not to get lost in the quest</a:t>
            </a:r>
          </a:p>
          <a:p>
            <a:r>
              <a:rPr lang="en-US" sz="1600" b="1" dirty="0">
                <a:latin typeface="Century Gothic" panose="020B0502020202020204" pitchFamily="34" charset="0"/>
              </a:rPr>
              <a:t>to publish an Open Access article?</a:t>
            </a:r>
            <a:endParaRPr lang="en-US" b="1" dirty="0">
              <a:latin typeface="Century Gothic" panose="020B0502020202020204" pitchFamily="34" charset="0"/>
            </a:endParaRPr>
          </a:p>
        </p:txBody>
      </p:sp>
      <p:grpSp>
        <p:nvGrpSpPr>
          <p:cNvPr id="6" name="Groupe 5">
            <a:extLst>
              <a:ext uri="{FF2B5EF4-FFF2-40B4-BE49-F238E27FC236}">
                <a16:creationId xmlns:a16="http://schemas.microsoft.com/office/drawing/2014/main" id="{D0E82395-7F82-406B-83A0-D0DF517A6B62}"/>
              </a:ext>
            </a:extLst>
          </p:cNvPr>
          <p:cNvGrpSpPr/>
          <p:nvPr/>
        </p:nvGrpSpPr>
        <p:grpSpPr>
          <a:xfrm>
            <a:off x="1551620" y="2994431"/>
            <a:ext cx="905725" cy="905725"/>
            <a:chOff x="1597259" y="2835323"/>
            <a:chExt cx="1065256" cy="1065256"/>
          </a:xfrm>
        </p:grpSpPr>
        <p:sp>
          <p:nvSpPr>
            <p:cNvPr id="3" name="Ellipse 2">
              <a:extLst>
                <a:ext uri="{FF2B5EF4-FFF2-40B4-BE49-F238E27FC236}">
                  <a16:creationId xmlns:a16="http://schemas.microsoft.com/office/drawing/2014/main" id="{79539151-50CA-45AC-9F61-EDD132065D1C}"/>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Graphique 13" descr="Arbre à feuilles caduques">
              <a:extLst>
                <a:ext uri="{FF2B5EF4-FFF2-40B4-BE49-F238E27FC236}">
                  <a16:creationId xmlns:a16="http://schemas.microsoft.com/office/drawing/2014/main" id="{6B232547-1DCC-4AE5-97E3-C3A6FE91768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44" name="ZoneTexte 43">
            <a:extLst>
              <a:ext uri="{FF2B5EF4-FFF2-40B4-BE49-F238E27FC236}">
                <a16:creationId xmlns:a16="http://schemas.microsoft.com/office/drawing/2014/main" id="{861E96E9-F799-4B2B-977E-76EB9B6FF699}"/>
              </a:ext>
            </a:extLst>
          </p:cNvPr>
          <p:cNvSpPr txBox="1"/>
          <p:nvPr/>
        </p:nvSpPr>
        <p:spPr>
          <a:xfrm>
            <a:off x="3431583" y="1836850"/>
            <a:ext cx="2340000" cy="3240000"/>
          </a:xfrm>
          <a:prstGeom prst="rect">
            <a:avLst/>
          </a:prstGeom>
          <a:gradFill flip="none" rotWithShape="1">
            <a:gsLst>
              <a:gs pos="0">
                <a:schemeClr val="accent5">
                  <a:lumMod val="50000"/>
                </a:schemeClr>
              </a:gs>
              <a:gs pos="100000">
                <a:schemeClr val="bg1"/>
              </a:gs>
            </a:gsLst>
            <a:lin ang="2700000" scaled="1"/>
            <a:tileRect/>
          </a:gradFill>
          <a:ln>
            <a:solidFill>
              <a:schemeClr val="tx1"/>
            </a:solidFill>
          </a:ln>
          <a:effectLst>
            <a:outerShdw blurRad="127000" dist="127000" dir="2700000" algn="tl" rotWithShape="0">
              <a:srgbClr val="FF0000">
                <a:alpha val="40000"/>
              </a:srgbClr>
            </a:outerShdw>
          </a:effectLst>
        </p:spPr>
        <p:txBody>
          <a:bodyPr wrap="square" rtlCol="0">
            <a:noAutofit/>
          </a:bodyPr>
          <a:lstStyle>
            <a:defPPr>
              <a:defRPr lang="en-US"/>
            </a:defPPr>
          </a:lstStyle>
          <a:p>
            <a:endParaRPr lang="fr-CH" dirty="0"/>
          </a:p>
        </p:txBody>
      </p:sp>
      <p:grpSp>
        <p:nvGrpSpPr>
          <p:cNvPr id="45" name="Groupe 44">
            <a:extLst>
              <a:ext uri="{FF2B5EF4-FFF2-40B4-BE49-F238E27FC236}">
                <a16:creationId xmlns:a16="http://schemas.microsoft.com/office/drawing/2014/main" id="{D57418E5-F68B-4E33-93DF-E55E5B994917}"/>
              </a:ext>
            </a:extLst>
          </p:cNvPr>
          <p:cNvGrpSpPr/>
          <p:nvPr/>
        </p:nvGrpSpPr>
        <p:grpSpPr>
          <a:xfrm>
            <a:off x="4148720" y="2989358"/>
            <a:ext cx="905725" cy="905725"/>
            <a:chOff x="1597259" y="2835323"/>
            <a:chExt cx="1065256" cy="1065256"/>
          </a:xfrm>
        </p:grpSpPr>
        <p:sp>
          <p:nvSpPr>
            <p:cNvPr id="46" name="Ellipse 45">
              <a:extLst>
                <a:ext uri="{FF2B5EF4-FFF2-40B4-BE49-F238E27FC236}">
                  <a16:creationId xmlns:a16="http://schemas.microsoft.com/office/drawing/2014/main" id="{C07866B6-CEF9-40C7-8CD8-7887B0C5FB75}"/>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7" name="Graphique 46" descr="Arbre à feuilles caduques">
              <a:extLst>
                <a:ext uri="{FF2B5EF4-FFF2-40B4-BE49-F238E27FC236}">
                  <a16:creationId xmlns:a16="http://schemas.microsoft.com/office/drawing/2014/main" id="{A0854672-683D-4839-88F5-123B08E870E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48" name="ZoneTexte 47">
            <a:extLst>
              <a:ext uri="{FF2B5EF4-FFF2-40B4-BE49-F238E27FC236}">
                <a16:creationId xmlns:a16="http://schemas.microsoft.com/office/drawing/2014/main" id="{BB0F6C58-E378-443C-938A-82B7BE6B53CD}"/>
              </a:ext>
            </a:extLst>
          </p:cNvPr>
          <p:cNvSpPr txBox="1"/>
          <p:nvPr/>
        </p:nvSpPr>
        <p:spPr>
          <a:xfrm>
            <a:off x="6014885" y="1843627"/>
            <a:ext cx="2340000" cy="3240000"/>
          </a:xfrm>
          <a:prstGeom prst="rect">
            <a:avLst/>
          </a:prstGeom>
          <a:gradFill flip="none" rotWithShape="1">
            <a:gsLst>
              <a:gs pos="0">
                <a:schemeClr val="accent5">
                  <a:lumMod val="50000"/>
                </a:schemeClr>
              </a:gs>
              <a:gs pos="100000">
                <a:schemeClr val="bg1"/>
              </a:gs>
            </a:gsLst>
            <a:lin ang="2700000" scaled="1"/>
            <a:tileRect/>
          </a:gradFill>
          <a:ln>
            <a:solidFill>
              <a:schemeClr val="tx1"/>
            </a:solidFill>
          </a:ln>
          <a:effectLst>
            <a:outerShdw blurRad="127000" dist="127000" dir="2700000" algn="tl" rotWithShape="0">
              <a:srgbClr val="FF0000">
                <a:alpha val="40000"/>
              </a:srgbClr>
            </a:outerShdw>
          </a:effectLst>
        </p:spPr>
        <p:txBody>
          <a:bodyPr wrap="square" rtlCol="0">
            <a:noAutofit/>
          </a:bodyPr>
          <a:lstStyle>
            <a:defPPr>
              <a:defRPr lang="en-US"/>
            </a:defPPr>
          </a:lstStyle>
          <a:p>
            <a:endParaRPr lang="fr-CH" dirty="0"/>
          </a:p>
        </p:txBody>
      </p:sp>
      <p:grpSp>
        <p:nvGrpSpPr>
          <p:cNvPr id="49" name="Groupe 48">
            <a:extLst>
              <a:ext uri="{FF2B5EF4-FFF2-40B4-BE49-F238E27FC236}">
                <a16:creationId xmlns:a16="http://schemas.microsoft.com/office/drawing/2014/main" id="{A7B43867-5C5C-407B-B761-5EE76382BFD3}"/>
              </a:ext>
            </a:extLst>
          </p:cNvPr>
          <p:cNvGrpSpPr/>
          <p:nvPr/>
        </p:nvGrpSpPr>
        <p:grpSpPr>
          <a:xfrm>
            <a:off x="6732022" y="2996135"/>
            <a:ext cx="905725" cy="905725"/>
            <a:chOff x="1597259" y="2835323"/>
            <a:chExt cx="1065256" cy="1065256"/>
          </a:xfrm>
        </p:grpSpPr>
        <p:sp>
          <p:nvSpPr>
            <p:cNvPr id="50" name="Ellipse 49">
              <a:extLst>
                <a:ext uri="{FF2B5EF4-FFF2-40B4-BE49-F238E27FC236}">
                  <a16:creationId xmlns:a16="http://schemas.microsoft.com/office/drawing/2014/main" id="{9BA1EA96-9814-4EDB-BD19-0FC5D7DC75C8}"/>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 name="Graphique 50" descr="Arbre à feuilles caduques">
              <a:extLst>
                <a:ext uri="{FF2B5EF4-FFF2-40B4-BE49-F238E27FC236}">
                  <a16:creationId xmlns:a16="http://schemas.microsoft.com/office/drawing/2014/main" id="{EF7DDB1F-F1CA-4EB8-9EF0-CC1277A47BA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52" name="ZoneTexte 51">
            <a:extLst>
              <a:ext uri="{FF2B5EF4-FFF2-40B4-BE49-F238E27FC236}">
                <a16:creationId xmlns:a16="http://schemas.microsoft.com/office/drawing/2014/main" id="{4F667364-D701-4312-A40E-5752223B1850}"/>
              </a:ext>
            </a:extLst>
          </p:cNvPr>
          <p:cNvSpPr txBox="1"/>
          <p:nvPr/>
        </p:nvSpPr>
        <p:spPr>
          <a:xfrm>
            <a:off x="8611985" y="1838554"/>
            <a:ext cx="2340000" cy="3240000"/>
          </a:xfrm>
          <a:prstGeom prst="rect">
            <a:avLst/>
          </a:prstGeom>
          <a:gradFill flip="none" rotWithShape="1">
            <a:gsLst>
              <a:gs pos="0">
                <a:schemeClr val="accent5">
                  <a:lumMod val="50000"/>
                </a:schemeClr>
              </a:gs>
              <a:gs pos="100000">
                <a:schemeClr val="bg1"/>
              </a:gs>
            </a:gsLst>
            <a:lin ang="2700000" scaled="1"/>
            <a:tileRect/>
          </a:gradFill>
          <a:ln>
            <a:solidFill>
              <a:schemeClr val="tx1"/>
            </a:solidFill>
          </a:ln>
          <a:effectLst>
            <a:outerShdw blurRad="127000" dist="127000" dir="2700000" algn="tl" rotWithShape="0">
              <a:srgbClr val="FF0000">
                <a:alpha val="40000"/>
              </a:srgbClr>
            </a:outerShdw>
          </a:effectLst>
        </p:spPr>
        <p:txBody>
          <a:bodyPr wrap="square" rtlCol="0">
            <a:noAutofit/>
          </a:bodyPr>
          <a:lstStyle>
            <a:defPPr>
              <a:defRPr lang="en-US"/>
            </a:defPPr>
          </a:lstStyle>
          <a:p>
            <a:endParaRPr lang="fr-CH" dirty="0"/>
          </a:p>
        </p:txBody>
      </p:sp>
      <p:grpSp>
        <p:nvGrpSpPr>
          <p:cNvPr id="54" name="Groupe 53">
            <a:extLst>
              <a:ext uri="{FF2B5EF4-FFF2-40B4-BE49-F238E27FC236}">
                <a16:creationId xmlns:a16="http://schemas.microsoft.com/office/drawing/2014/main" id="{50D2C564-9B75-4650-8B07-19B734F25E38}"/>
              </a:ext>
            </a:extLst>
          </p:cNvPr>
          <p:cNvGrpSpPr/>
          <p:nvPr/>
        </p:nvGrpSpPr>
        <p:grpSpPr>
          <a:xfrm>
            <a:off x="9329122" y="2991062"/>
            <a:ext cx="905725" cy="905725"/>
            <a:chOff x="1597259" y="2835323"/>
            <a:chExt cx="1065256" cy="1065256"/>
          </a:xfrm>
        </p:grpSpPr>
        <p:sp>
          <p:nvSpPr>
            <p:cNvPr id="55" name="Ellipse 54">
              <a:extLst>
                <a:ext uri="{FF2B5EF4-FFF2-40B4-BE49-F238E27FC236}">
                  <a16:creationId xmlns:a16="http://schemas.microsoft.com/office/drawing/2014/main" id="{DCF0FD7E-FDB5-4A70-A49C-DE406A2EE459}"/>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6" name="Graphique 55" descr="Arbre à feuilles caduques">
              <a:extLst>
                <a:ext uri="{FF2B5EF4-FFF2-40B4-BE49-F238E27FC236}">
                  <a16:creationId xmlns:a16="http://schemas.microsoft.com/office/drawing/2014/main" id="{A4BC6544-382D-495C-A8D4-2437F075795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57" name="ZoneTexte 56">
            <a:extLst>
              <a:ext uri="{FF2B5EF4-FFF2-40B4-BE49-F238E27FC236}">
                <a16:creationId xmlns:a16="http://schemas.microsoft.com/office/drawing/2014/main" id="{E84A37EE-4EC2-4562-B71B-86DBFBC2C27F}"/>
              </a:ext>
            </a:extLst>
          </p:cNvPr>
          <p:cNvSpPr txBox="1"/>
          <p:nvPr/>
        </p:nvSpPr>
        <p:spPr>
          <a:xfrm>
            <a:off x="834483" y="5337369"/>
            <a:ext cx="2340000" cy="3240000"/>
          </a:xfrm>
          <a:prstGeom prst="rect">
            <a:avLst/>
          </a:prstGeom>
          <a:gradFill flip="none" rotWithShape="1">
            <a:gsLst>
              <a:gs pos="0">
                <a:schemeClr val="accent5">
                  <a:lumMod val="50000"/>
                </a:schemeClr>
              </a:gs>
              <a:gs pos="100000">
                <a:schemeClr val="bg1"/>
              </a:gs>
            </a:gsLst>
            <a:lin ang="2700000" scaled="1"/>
            <a:tileRect/>
          </a:gradFill>
          <a:ln>
            <a:solidFill>
              <a:schemeClr val="tx1"/>
            </a:solidFill>
          </a:ln>
          <a:effectLst>
            <a:outerShdw blurRad="127000" dist="127000" dir="2700000" algn="tl" rotWithShape="0">
              <a:srgbClr val="FF0000">
                <a:alpha val="40000"/>
              </a:srgbClr>
            </a:outerShdw>
          </a:effectLst>
        </p:spPr>
        <p:txBody>
          <a:bodyPr wrap="square" rtlCol="0">
            <a:noAutofit/>
          </a:bodyPr>
          <a:lstStyle>
            <a:defPPr>
              <a:defRPr lang="en-US"/>
            </a:defPPr>
          </a:lstStyle>
          <a:p>
            <a:endParaRPr lang="fr-CH" dirty="0"/>
          </a:p>
        </p:txBody>
      </p:sp>
      <p:grpSp>
        <p:nvGrpSpPr>
          <p:cNvPr id="7" name="Groupe 6">
            <a:extLst>
              <a:ext uri="{FF2B5EF4-FFF2-40B4-BE49-F238E27FC236}">
                <a16:creationId xmlns:a16="http://schemas.microsoft.com/office/drawing/2014/main" id="{E16CB4A1-F692-4A05-81AB-32F1D1CD26DD}"/>
              </a:ext>
            </a:extLst>
          </p:cNvPr>
          <p:cNvGrpSpPr/>
          <p:nvPr/>
        </p:nvGrpSpPr>
        <p:grpSpPr>
          <a:xfrm>
            <a:off x="1551620" y="6489877"/>
            <a:ext cx="905725" cy="905725"/>
            <a:chOff x="1716720" y="6400977"/>
            <a:chExt cx="905725" cy="905725"/>
          </a:xfrm>
        </p:grpSpPr>
        <p:sp>
          <p:nvSpPr>
            <p:cNvPr id="59" name="Ellipse 58">
              <a:extLst>
                <a:ext uri="{FF2B5EF4-FFF2-40B4-BE49-F238E27FC236}">
                  <a16:creationId xmlns:a16="http://schemas.microsoft.com/office/drawing/2014/main" id="{125C784F-BD50-47BA-92A1-59523C444126}"/>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Graphique 15" descr="Feuille">
              <a:extLst>
                <a:ext uri="{FF2B5EF4-FFF2-40B4-BE49-F238E27FC236}">
                  <a16:creationId xmlns:a16="http://schemas.microsoft.com/office/drawing/2014/main" id="{F7894C3C-390F-44BD-BDAD-C1B2B70D552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73" name="ZoneTexte 72">
            <a:extLst>
              <a:ext uri="{FF2B5EF4-FFF2-40B4-BE49-F238E27FC236}">
                <a16:creationId xmlns:a16="http://schemas.microsoft.com/office/drawing/2014/main" id="{BF5CFBC4-B321-43C4-8DE7-20A31453373B}"/>
              </a:ext>
            </a:extLst>
          </p:cNvPr>
          <p:cNvSpPr txBox="1"/>
          <p:nvPr/>
        </p:nvSpPr>
        <p:spPr>
          <a:xfrm>
            <a:off x="3431583" y="5334000"/>
            <a:ext cx="2340000" cy="3240000"/>
          </a:xfrm>
          <a:prstGeom prst="rect">
            <a:avLst/>
          </a:prstGeom>
          <a:gradFill flip="none" rotWithShape="1">
            <a:gsLst>
              <a:gs pos="0">
                <a:schemeClr val="accent5">
                  <a:lumMod val="50000"/>
                </a:schemeClr>
              </a:gs>
              <a:gs pos="100000">
                <a:schemeClr val="bg1"/>
              </a:gs>
            </a:gsLst>
            <a:lin ang="2700000" scaled="1"/>
            <a:tileRect/>
          </a:gradFill>
          <a:ln>
            <a:solidFill>
              <a:schemeClr val="tx1"/>
            </a:solidFill>
          </a:ln>
          <a:effectLst>
            <a:outerShdw blurRad="127000" dist="127000" dir="2700000" algn="tl" rotWithShape="0">
              <a:srgbClr val="FF0000">
                <a:alpha val="40000"/>
              </a:srgbClr>
            </a:outerShdw>
          </a:effectLst>
        </p:spPr>
        <p:txBody>
          <a:bodyPr wrap="square" rtlCol="0">
            <a:noAutofit/>
          </a:bodyPr>
          <a:lstStyle>
            <a:defPPr>
              <a:defRPr lang="en-US"/>
            </a:defPPr>
          </a:lstStyle>
          <a:p>
            <a:endParaRPr lang="fr-CH" dirty="0"/>
          </a:p>
        </p:txBody>
      </p:sp>
      <p:grpSp>
        <p:nvGrpSpPr>
          <p:cNvPr id="74" name="Groupe 73">
            <a:extLst>
              <a:ext uri="{FF2B5EF4-FFF2-40B4-BE49-F238E27FC236}">
                <a16:creationId xmlns:a16="http://schemas.microsoft.com/office/drawing/2014/main" id="{CF8C86E1-2AAD-4605-9AD1-1387BFBC0A3E}"/>
              </a:ext>
            </a:extLst>
          </p:cNvPr>
          <p:cNvGrpSpPr/>
          <p:nvPr/>
        </p:nvGrpSpPr>
        <p:grpSpPr>
          <a:xfrm>
            <a:off x="4148720" y="6486508"/>
            <a:ext cx="905725" cy="905725"/>
            <a:chOff x="1716720" y="6400977"/>
            <a:chExt cx="905725" cy="905725"/>
          </a:xfrm>
        </p:grpSpPr>
        <p:sp>
          <p:nvSpPr>
            <p:cNvPr id="75" name="Ellipse 74">
              <a:extLst>
                <a:ext uri="{FF2B5EF4-FFF2-40B4-BE49-F238E27FC236}">
                  <a16:creationId xmlns:a16="http://schemas.microsoft.com/office/drawing/2014/main" id="{577F8C62-DAA8-4936-A30C-A15037816E06}"/>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6" name="Graphique 75" descr="Feuille">
              <a:extLst>
                <a:ext uri="{FF2B5EF4-FFF2-40B4-BE49-F238E27FC236}">
                  <a16:creationId xmlns:a16="http://schemas.microsoft.com/office/drawing/2014/main" id="{AACA47DB-A030-4513-BD52-1287F9BE510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80" name="ZoneTexte 79">
            <a:extLst>
              <a:ext uri="{FF2B5EF4-FFF2-40B4-BE49-F238E27FC236}">
                <a16:creationId xmlns:a16="http://schemas.microsoft.com/office/drawing/2014/main" id="{D2D82F61-314A-4C0D-ABFF-545E0FB7E3F5}"/>
              </a:ext>
            </a:extLst>
          </p:cNvPr>
          <p:cNvSpPr txBox="1"/>
          <p:nvPr/>
        </p:nvSpPr>
        <p:spPr>
          <a:xfrm>
            <a:off x="6014924" y="5337369"/>
            <a:ext cx="2340000" cy="3240000"/>
          </a:xfrm>
          <a:prstGeom prst="rect">
            <a:avLst/>
          </a:prstGeom>
          <a:gradFill flip="none" rotWithShape="1">
            <a:gsLst>
              <a:gs pos="0">
                <a:schemeClr val="accent5">
                  <a:lumMod val="50000"/>
                </a:schemeClr>
              </a:gs>
              <a:gs pos="100000">
                <a:schemeClr val="bg1"/>
              </a:gs>
            </a:gsLst>
            <a:lin ang="2700000" scaled="1"/>
            <a:tileRect/>
          </a:gradFill>
          <a:ln>
            <a:solidFill>
              <a:schemeClr val="tx1"/>
            </a:solidFill>
          </a:ln>
          <a:effectLst>
            <a:outerShdw blurRad="127000" dist="127000" dir="2700000" algn="tl" rotWithShape="0">
              <a:srgbClr val="FF0000">
                <a:alpha val="40000"/>
              </a:srgbClr>
            </a:outerShdw>
          </a:effectLst>
        </p:spPr>
        <p:txBody>
          <a:bodyPr wrap="square" rtlCol="0">
            <a:noAutofit/>
          </a:bodyPr>
          <a:lstStyle>
            <a:defPPr>
              <a:defRPr lang="en-US"/>
            </a:defPPr>
          </a:lstStyle>
          <a:p>
            <a:endParaRPr lang="fr-CH" dirty="0"/>
          </a:p>
        </p:txBody>
      </p:sp>
      <p:grpSp>
        <p:nvGrpSpPr>
          <p:cNvPr id="82" name="Groupe 81">
            <a:extLst>
              <a:ext uri="{FF2B5EF4-FFF2-40B4-BE49-F238E27FC236}">
                <a16:creationId xmlns:a16="http://schemas.microsoft.com/office/drawing/2014/main" id="{C8DA1861-0CCA-4896-A199-8A145E904344}"/>
              </a:ext>
            </a:extLst>
          </p:cNvPr>
          <p:cNvGrpSpPr/>
          <p:nvPr/>
        </p:nvGrpSpPr>
        <p:grpSpPr>
          <a:xfrm>
            <a:off x="6732061" y="6489877"/>
            <a:ext cx="905725" cy="905725"/>
            <a:chOff x="1716720" y="6400977"/>
            <a:chExt cx="905725" cy="905725"/>
          </a:xfrm>
        </p:grpSpPr>
        <p:sp>
          <p:nvSpPr>
            <p:cNvPr id="83" name="Ellipse 82">
              <a:extLst>
                <a:ext uri="{FF2B5EF4-FFF2-40B4-BE49-F238E27FC236}">
                  <a16:creationId xmlns:a16="http://schemas.microsoft.com/office/drawing/2014/main" id="{E7046DE3-7816-4A9A-828C-2EA510A8FAC7}"/>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4" name="Graphique 83" descr="Feuille">
              <a:extLst>
                <a:ext uri="{FF2B5EF4-FFF2-40B4-BE49-F238E27FC236}">
                  <a16:creationId xmlns:a16="http://schemas.microsoft.com/office/drawing/2014/main" id="{875995DB-043F-45A7-90A6-E2B11E3DCCD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85" name="ZoneTexte 84">
            <a:extLst>
              <a:ext uri="{FF2B5EF4-FFF2-40B4-BE49-F238E27FC236}">
                <a16:creationId xmlns:a16="http://schemas.microsoft.com/office/drawing/2014/main" id="{CAD18864-7D93-448C-863C-1ECDA4F2C9A8}"/>
              </a:ext>
            </a:extLst>
          </p:cNvPr>
          <p:cNvSpPr txBox="1"/>
          <p:nvPr/>
        </p:nvSpPr>
        <p:spPr>
          <a:xfrm>
            <a:off x="8612024" y="5334000"/>
            <a:ext cx="2340000" cy="3240000"/>
          </a:xfrm>
          <a:prstGeom prst="rect">
            <a:avLst/>
          </a:prstGeom>
          <a:gradFill flip="none" rotWithShape="1">
            <a:gsLst>
              <a:gs pos="0">
                <a:schemeClr val="accent5">
                  <a:lumMod val="50000"/>
                </a:schemeClr>
              </a:gs>
              <a:gs pos="100000">
                <a:schemeClr val="bg1"/>
              </a:gs>
            </a:gsLst>
            <a:lin ang="2700000" scaled="1"/>
            <a:tileRect/>
          </a:gradFill>
          <a:ln>
            <a:solidFill>
              <a:schemeClr val="tx1"/>
            </a:solidFill>
          </a:ln>
          <a:effectLst>
            <a:outerShdw blurRad="127000" dist="127000" dir="2700000" algn="tl" rotWithShape="0">
              <a:srgbClr val="FF0000">
                <a:alpha val="40000"/>
              </a:srgbClr>
            </a:outerShdw>
          </a:effectLst>
        </p:spPr>
        <p:txBody>
          <a:bodyPr wrap="square" rtlCol="0">
            <a:noAutofit/>
          </a:bodyPr>
          <a:lstStyle>
            <a:defPPr>
              <a:defRPr lang="en-US"/>
            </a:defPPr>
          </a:lstStyle>
          <a:p>
            <a:endParaRPr lang="fr-CH" dirty="0"/>
          </a:p>
        </p:txBody>
      </p:sp>
      <p:grpSp>
        <p:nvGrpSpPr>
          <p:cNvPr id="86" name="Groupe 85">
            <a:extLst>
              <a:ext uri="{FF2B5EF4-FFF2-40B4-BE49-F238E27FC236}">
                <a16:creationId xmlns:a16="http://schemas.microsoft.com/office/drawing/2014/main" id="{43865A25-D053-4CB1-BBE7-1D096523660E}"/>
              </a:ext>
            </a:extLst>
          </p:cNvPr>
          <p:cNvGrpSpPr/>
          <p:nvPr/>
        </p:nvGrpSpPr>
        <p:grpSpPr>
          <a:xfrm>
            <a:off x="9329161" y="6486508"/>
            <a:ext cx="905725" cy="905725"/>
            <a:chOff x="1716720" y="6400977"/>
            <a:chExt cx="905725" cy="905725"/>
          </a:xfrm>
        </p:grpSpPr>
        <p:sp>
          <p:nvSpPr>
            <p:cNvPr id="87" name="Ellipse 86">
              <a:extLst>
                <a:ext uri="{FF2B5EF4-FFF2-40B4-BE49-F238E27FC236}">
                  <a16:creationId xmlns:a16="http://schemas.microsoft.com/office/drawing/2014/main" id="{661B10A0-9BF1-42BD-A412-3E92D2412B93}"/>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8" name="Graphique 87" descr="Feuille">
              <a:extLst>
                <a:ext uri="{FF2B5EF4-FFF2-40B4-BE49-F238E27FC236}">
                  <a16:creationId xmlns:a16="http://schemas.microsoft.com/office/drawing/2014/main" id="{39A1C70A-3E6D-4C51-8CDF-CA43E469EB3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89" name="ZoneTexte 88">
            <a:extLst>
              <a:ext uri="{FF2B5EF4-FFF2-40B4-BE49-F238E27FC236}">
                <a16:creationId xmlns:a16="http://schemas.microsoft.com/office/drawing/2014/main" id="{3A69B1D5-87B3-4ACE-8C03-DDFDA070EB23}"/>
              </a:ext>
            </a:extLst>
          </p:cNvPr>
          <p:cNvSpPr txBox="1"/>
          <p:nvPr/>
        </p:nvSpPr>
        <p:spPr>
          <a:xfrm rot="16200000">
            <a:off x="-1145784" y="6753946"/>
            <a:ext cx="3240001" cy="400110"/>
          </a:xfrm>
          <a:prstGeom prst="rect">
            <a:avLst/>
          </a:prstGeom>
          <a:noFill/>
        </p:spPr>
        <p:txBody>
          <a:bodyPr wrap="square" rtlCol="0">
            <a:spAutoFit/>
          </a:bodyPr>
          <a:lstStyle/>
          <a:p>
            <a:pPr algn="ctr"/>
            <a:r>
              <a:rPr lang="fr-CH" sz="2000" dirty="0">
                <a:latin typeface="Aharoni" panose="02010803020104030203" pitchFamily="2" charset="-79"/>
                <a:cs typeface="Aharoni" panose="02010803020104030203" pitchFamily="2" charset="-79"/>
              </a:rPr>
              <a:t>articles</a:t>
            </a:r>
            <a:endParaRPr lang="fr-FR" sz="2000" dirty="0">
              <a:latin typeface="Aharoni" panose="02010803020104030203" pitchFamily="2" charset="-79"/>
              <a:cs typeface="Aharoni" panose="02010803020104030203" pitchFamily="2" charset="-79"/>
            </a:endParaRPr>
          </a:p>
        </p:txBody>
      </p:sp>
      <p:grpSp>
        <p:nvGrpSpPr>
          <p:cNvPr id="17" name="Groupe 16">
            <a:extLst>
              <a:ext uri="{FF2B5EF4-FFF2-40B4-BE49-F238E27FC236}">
                <a16:creationId xmlns:a16="http://schemas.microsoft.com/office/drawing/2014/main" id="{DC31B15B-4FAE-4049-A179-43FC9CC5EF3C}"/>
              </a:ext>
            </a:extLst>
          </p:cNvPr>
          <p:cNvGrpSpPr/>
          <p:nvPr/>
        </p:nvGrpSpPr>
        <p:grpSpPr>
          <a:xfrm rot="265187">
            <a:off x="11459532" y="573890"/>
            <a:ext cx="3240000" cy="2340000"/>
            <a:chOff x="11446394" y="1730458"/>
            <a:chExt cx="3240000" cy="2340000"/>
          </a:xfrm>
        </p:grpSpPr>
        <p:sp>
          <p:nvSpPr>
            <p:cNvPr id="38" name="ZoneTexte 37">
              <a:extLst>
                <a:ext uri="{FF2B5EF4-FFF2-40B4-BE49-F238E27FC236}">
                  <a16:creationId xmlns:a16="http://schemas.microsoft.com/office/drawing/2014/main" id="{4AD29B36-A31C-4AB1-BAE3-44096531474A}"/>
                </a:ext>
              </a:extLst>
            </p:cNvPr>
            <p:cNvSpPr txBox="1"/>
            <p:nvPr/>
          </p:nvSpPr>
          <p:spPr>
            <a:xfrm rot="5400000">
              <a:off x="11896394" y="1280458"/>
              <a:ext cx="2340000" cy="3240000"/>
            </a:xfrm>
            <a:prstGeom prst="rect">
              <a:avLst/>
            </a:prstGeom>
            <a:solidFill>
              <a:schemeClr val="bg2"/>
            </a:solidFill>
            <a:ln>
              <a:solidFill>
                <a:schemeClr val="tx1"/>
              </a:solidFill>
            </a:ln>
            <a:effectLst>
              <a:outerShdw blurRad="127000" dist="127000" dir="2700000" algn="tl" rotWithShape="0">
                <a:srgbClr val="FF0000">
                  <a:alpha val="40000"/>
                </a:srgbClr>
              </a:outerShdw>
            </a:effectLst>
          </p:spPr>
          <p:txBody>
            <a:bodyPr wrap="square" rtlCol="0">
              <a:noAutofit/>
            </a:bodyPr>
            <a:lstStyle>
              <a:defPPr>
                <a:defRPr lang="en-US"/>
              </a:defPPr>
            </a:lstStyle>
            <a:p>
              <a:endParaRPr lang="fr-CH" dirty="0"/>
            </a:p>
          </p:txBody>
        </p:sp>
        <p:sp>
          <p:nvSpPr>
            <p:cNvPr id="110" name="Ellipse 109">
              <a:extLst>
                <a:ext uri="{FF2B5EF4-FFF2-40B4-BE49-F238E27FC236}">
                  <a16:creationId xmlns:a16="http://schemas.microsoft.com/office/drawing/2014/main" id="{C45A9DDF-A9A9-4FE5-A6F9-34DB54B625B0}"/>
                </a:ext>
              </a:extLst>
            </p:cNvPr>
            <p:cNvSpPr/>
            <p:nvPr/>
          </p:nvSpPr>
          <p:spPr>
            <a:xfrm rot="4896944">
              <a:off x="12612423" y="2421253"/>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2" name="Groupe 111">
              <a:extLst>
                <a:ext uri="{FF2B5EF4-FFF2-40B4-BE49-F238E27FC236}">
                  <a16:creationId xmlns:a16="http://schemas.microsoft.com/office/drawing/2014/main" id="{4400D825-8946-4382-B3FE-89FF71FD452F}"/>
                </a:ext>
              </a:extLst>
            </p:cNvPr>
            <p:cNvGrpSpPr/>
            <p:nvPr/>
          </p:nvGrpSpPr>
          <p:grpSpPr>
            <a:xfrm rot="12524639">
              <a:off x="12753078" y="2471789"/>
              <a:ext cx="638601" cy="773088"/>
              <a:chOff x="1476084" y="7096389"/>
              <a:chExt cx="403681" cy="488695"/>
            </a:xfrm>
          </p:grpSpPr>
          <p:pic>
            <p:nvPicPr>
              <p:cNvPr id="113" name="Graphique 112" descr="Flèche : pivoter à droite">
                <a:extLst>
                  <a:ext uri="{FF2B5EF4-FFF2-40B4-BE49-F238E27FC236}">
                    <a16:creationId xmlns:a16="http://schemas.microsoft.com/office/drawing/2014/main" id="{B559667B-487C-4D8F-8EEB-F3B15F8766B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14" name="Graphique 113" descr="Flèche : pivoter à droite">
                <a:extLst>
                  <a:ext uri="{FF2B5EF4-FFF2-40B4-BE49-F238E27FC236}">
                    <a16:creationId xmlns:a16="http://schemas.microsoft.com/office/drawing/2014/main" id="{734E7536-C211-4AC7-A9AF-6B0C6DB1218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pic>
        <p:nvPicPr>
          <p:cNvPr id="4" name="Image 3">
            <a:extLst>
              <a:ext uri="{FF2B5EF4-FFF2-40B4-BE49-F238E27FC236}">
                <a16:creationId xmlns:a16="http://schemas.microsoft.com/office/drawing/2014/main" id="{48E68F39-5DED-4799-96A7-8264CE29822B}"/>
              </a:ext>
            </a:extLst>
          </p:cNvPr>
          <p:cNvPicPr>
            <a:picLocks noChangeAspect="1"/>
          </p:cNvPicPr>
          <p:nvPr/>
        </p:nvPicPr>
        <p:blipFill>
          <a:blip r:embed="rId12"/>
          <a:stretch>
            <a:fillRect/>
          </a:stretch>
        </p:blipFill>
        <p:spPr>
          <a:xfrm>
            <a:off x="12937736" y="3768083"/>
            <a:ext cx="1475360" cy="1457070"/>
          </a:xfrm>
          <a:prstGeom prst="rect">
            <a:avLst/>
          </a:prstGeom>
        </p:spPr>
      </p:pic>
      <p:pic>
        <p:nvPicPr>
          <p:cNvPr id="8" name="Image 7">
            <a:extLst>
              <a:ext uri="{FF2B5EF4-FFF2-40B4-BE49-F238E27FC236}">
                <a16:creationId xmlns:a16="http://schemas.microsoft.com/office/drawing/2014/main" id="{C6E44D62-3D64-4B73-9B47-BADCD06F94F9}"/>
              </a:ext>
            </a:extLst>
          </p:cNvPr>
          <p:cNvPicPr>
            <a:picLocks noChangeAspect="1"/>
          </p:cNvPicPr>
          <p:nvPr/>
        </p:nvPicPr>
        <p:blipFill>
          <a:blip r:embed="rId13"/>
          <a:stretch>
            <a:fillRect/>
          </a:stretch>
        </p:blipFill>
        <p:spPr>
          <a:xfrm>
            <a:off x="12937736" y="6897597"/>
            <a:ext cx="1475360" cy="1450974"/>
          </a:xfrm>
          <a:prstGeom prst="rect">
            <a:avLst/>
          </a:prstGeom>
        </p:spPr>
      </p:pic>
      <p:pic>
        <p:nvPicPr>
          <p:cNvPr id="9" name="Image 8">
            <a:extLst>
              <a:ext uri="{FF2B5EF4-FFF2-40B4-BE49-F238E27FC236}">
                <a16:creationId xmlns:a16="http://schemas.microsoft.com/office/drawing/2014/main" id="{C946D667-AD09-4297-AF6E-60543CDF4BA6}"/>
              </a:ext>
            </a:extLst>
          </p:cNvPr>
          <p:cNvPicPr>
            <a:picLocks noChangeAspect="1"/>
          </p:cNvPicPr>
          <p:nvPr/>
        </p:nvPicPr>
        <p:blipFill>
          <a:blip r:embed="rId14"/>
          <a:stretch>
            <a:fillRect/>
          </a:stretch>
        </p:blipFill>
        <p:spPr>
          <a:xfrm>
            <a:off x="12937736" y="5335888"/>
            <a:ext cx="1475360" cy="1450974"/>
          </a:xfrm>
          <a:prstGeom prst="rect">
            <a:avLst/>
          </a:prstGeom>
        </p:spPr>
      </p:pic>
      <p:pic>
        <p:nvPicPr>
          <p:cNvPr id="13" name="Image 12">
            <a:extLst>
              <a:ext uri="{FF2B5EF4-FFF2-40B4-BE49-F238E27FC236}">
                <a16:creationId xmlns:a16="http://schemas.microsoft.com/office/drawing/2014/main" id="{2458B107-2EC9-4DD7-88DF-4A414E05EF00}"/>
              </a:ext>
            </a:extLst>
          </p:cNvPr>
          <p:cNvPicPr>
            <a:picLocks noChangeAspect="1"/>
          </p:cNvPicPr>
          <p:nvPr/>
        </p:nvPicPr>
        <p:blipFill>
          <a:blip r:embed="rId15"/>
          <a:stretch>
            <a:fillRect/>
          </a:stretch>
        </p:blipFill>
        <p:spPr>
          <a:xfrm>
            <a:off x="12937736" y="8459307"/>
            <a:ext cx="1511939" cy="1450974"/>
          </a:xfrm>
          <a:prstGeom prst="rect">
            <a:avLst/>
          </a:prstGeom>
        </p:spPr>
      </p:pic>
      <p:pic>
        <p:nvPicPr>
          <p:cNvPr id="18" name="Picture 2" descr="Curved Arrow PNG Fond darrière-plan | PNG Mart">
            <a:extLst>
              <a:ext uri="{FF2B5EF4-FFF2-40B4-BE49-F238E27FC236}">
                <a16:creationId xmlns:a16="http://schemas.microsoft.com/office/drawing/2014/main" id="{AF7292FB-B065-4F56-90FF-81313EC1514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6934571">
            <a:off x="3354367" y="8607336"/>
            <a:ext cx="1250610" cy="125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389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 37">
            <a:extLst>
              <a:ext uri="{FF2B5EF4-FFF2-40B4-BE49-F238E27FC236}">
                <a16:creationId xmlns:a16="http://schemas.microsoft.com/office/drawing/2014/main" id="{428A3FE6-BC85-4EBD-BF1F-D54F8E0D3A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0"/>
          <a:stretch/>
        </p:blipFill>
        <p:spPr>
          <a:xfrm>
            <a:off x="844729" y="735812"/>
            <a:ext cx="2340000" cy="3240002"/>
          </a:xfrm>
          <a:prstGeom prst="rect">
            <a:avLst/>
          </a:prstGeom>
          <a:solidFill>
            <a:srgbClr val="FFFFFF">
              <a:shade val="85000"/>
            </a:srgbClr>
          </a:solidFill>
          <a:ln w="9525" cap="sq">
            <a:solidFill>
              <a:schemeClr val="tx1"/>
            </a:solidFill>
            <a:miter lim="800000"/>
          </a:ln>
          <a:effectLst/>
        </p:spPr>
      </p:pic>
      <p:grpSp>
        <p:nvGrpSpPr>
          <p:cNvPr id="39" name="Groupe 38">
            <a:extLst>
              <a:ext uri="{FF2B5EF4-FFF2-40B4-BE49-F238E27FC236}">
                <a16:creationId xmlns:a16="http://schemas.microsoft.com/office/drawing/2014/main" id="{2A516A1F-5D3B-45BD-B4F3-270C31546904}"/>
              </a:ext>
            </a:extLst>
          </p:cNvPr>
          <p:cNvGrpSpPr/>
          <p:nvPr/>
        </p:nvGrpSpPr>
        <p:grpSpPr>
          <a:xfrm>
            <a:off x="2446134" y="1032104"/>
            <a:ext cx="428400" cy="428400"/>
            <a:chOff x="1716720" y="6400977"/>
            <a:chExt cx="905725" cy="905725"/>
          </a:xfrm>
        </p:grpSpPr>
        <p:sp>
          <p:nvSpPr>
            <p:cNvPr id="40" name="Ellipse 39">
              <a:extLst>
                <a:ext uri="{FF2B5EF4-FFF2-40B4-BE49-F238E27FC236}">
                  <a16:creationId xmlns:a16="http://schemas.microsoft.com/office/drawing/2014/main" id="{78D13AD8-2B2B-4171-8AC8-501170D35F18}"/>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 name="Graphique 40" descr="Feuille">
              <a:extLst>
                <a:ext uri="{FF2B5EF4-FFF2-40B4-BE49-F238E27FC236}">
                  <a16:creationId xmlns:a16="http://schemas.microsoft.com/office/drawing/2014/main" id="{B225F7B0-9135-4F4F-800C-F65E195CA27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42" name="ZoneTexte 41">
            <a:extLst>
              <a:ext uri="{FF2B5EF4-FFF2-40B4-BE49-F238E27FC236}">
                <a16:creationId xmlns:a16="http://schemas.microsoft.com/office/drawing/2014/main" id="{EAD15A2A-8BEA-41D8-9E4A-9DCDC9AFDA7D}"/>
              </a:ext>
            </a:extLst>
          </p:cNvPr>
          <p:cNvSpPr txBox="1"/>
          <p:nvPr/>
        </p:nvSpPr>
        <p:spPr>
          <a:xfrm>
            <a:off x="850816" y="953838"/>
            <a:ext cx="1869108"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article</a:t>
            </a:r>
            <a:endParaRPr lang="fr-CH" sz="3200" dirty="0">
              <a:latin typeface="Aharoni" panose="02010803020104030203" pitchFamily="2" charset="-79"/>
              <a:cs typeface="Aharoni" panose="02010803020104030203" pitchFamily="2" charset="-79"/>
            </a:endParaRPr>
          </a:p>
        </p:txBody>
      </p:sp>
      <p:sp>
        <p:nvSpPr>
          <p:cNvPr id="43" name="ZoneTexte 42">
            <a:extLst>
              <a:ext uri="{FF2B5EF4-FFF2-40B4-BE49-F238E27FC236}">
                <a16:creationId xmlns:a16="http://schemas.microsoft.com/office/drawing/2014/main" id="{F56E46EE-C4CF-4BBC-8216-C906DD89BE3C}"/>
              </a:ext>
            </a:extLst>
          </p:cNvPr>
          <p:cNvSpPr txBox="1"/>
          <p:nvPr/>
        </p:nvSpPr>
        <p:spPr>
          <a:xfrm>
            <a:off x="959298" y="3335133"/>
            <a:ext cx="1476047" cy="400110"/>
          </a:xfrm>
          <a:prstGeom prst="rect">
            <a:avLst/>
          </a:prstGeom>
          <a:noFill/>
        </p:spPr>
        <p:txBody>
          <a:bodyPr wrap="square" rtlCol="0">
            <a:spAutoFit/>
          </a:bodyPr>
          <a:lstStyle/>
          <a:p>
            <a:r>
              <a:rPr lang="fr-FR" sz="2000" dirty="0" err="1">
                <a:latin typeface="Century Gothic" panose="020B0502020202020204" pitchFamily="34" charset="0"/>
              </a:rPr>
              <a:t>funded</a:t>
            </a:r>
            <a:r>
              <a:rPr lang="fr-FR" sz="2000" dirty="0">
                <a:latin typeface="Century Gothic" panose="020B0502020202020204" pitchFamily="34" charset="0"/>
              </a:rPr>
              <a:t> by</a:t>
            </a:r>
            <a:endParaRPr lang="fr-CH" sz="2000" dirty="0">
              <a:latin typeface="Century Gothic" panose="020B0502020202020204" pitchFamily="34" charset="0"/>
            </a:endParaRPr>
          </a:p>
        </p:txBody>
      </p:sp>
      <p:sp>
        <p:nvSpPr>
          <p:cNvPr id="44" name="Ellipse 43">
            <a:extLst>
              <a:ext uri="{FF2B5EF4-FFF2-40B4-BE49-F238E27FC236}">
                <a16:creationId xmlns:a16="http://schemas.microsoft.com/office/drawing/2014/main" id="{281AE0D7-29BF-4FBD-B07D-7F53C6C4A63B}"/>
              </a:ext>
            </a:extLst>
          </p:cNvPr>
          <p:cNvSpPr/>
          <p:nvPr/>
        </p:nvSpPr>
        <p:spPr>
          <a:xfrm>
            <a:off x="2452406" y="3255669"/>
            <a:ext cx="540000" cy="540000"/>
          </a:xfrm>
          <a:prstGeom prst="ellipse">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49" name="Image 48">
            <a:extLst>
              <a:ext uri="{FF2B5EF4-FFF2-40B4-BE49-F238E27FC236}">
                <a16:creationId xmlns:a16="http://schemas.microsoft.com/office/drawing/2014/main" id="{42F6F380-0A96-4AAB-9E8D-9EB93B6797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0"/>
          <a:stretch/>
        </p:blipFill>
        <p:spPr>
          <a:xfrm>
            <a:off x="3184728" y="735812"/>
            <a:ext cx="2340000" cy="3240002"/>
          </a:xfrm>
          <a:prstGeom prst="rect">
            <a:avLst/>
          </a:prstGeom>
          <a:solidFill>
            <a:srgbClr val="FFFFFF">
              <a:shade val="85000"/>
            </a:srgbClr>
          </a:solidFill>
          <a:ln w="9525" cap="sq">
            <a:solidFill>
              <a:schemeClr val="tx1"/>
            </a:solidFill>
            <a:miter lim="800000"/>
          </a:ln>
          <a:effectLst/>
        </p:spPr>
      </p:pic>
      <p:sp>
        <p:nvSpPr>
          <p:cNvPr id="54" name="ZoneTexte 53">
            <a:extLst>
              <a:ext uri="{FF2B5EF4-FFF2-40B4-BE49-F238E27FC236}">
                <a16:creationId xmlns:a16="http://schemas.microsoft.com/office/drawing/2014/main" id="{7C40AC6D-D347-4A27-811F-DB0E8EC2A285}"/>
              </a:ext>
            </a:extLst>
          </p:cNvPr>
          <p:cNvSpPr txBox="1"/>
          <p:nvPr/>
        </p:nvSpPr>
        <p:spPr>
          <a:xfrm>
            <a:off x="3299297" y="3335133"/>
            <a:ext cx="1476047" cy="400110"/>
          </a:xfrm>
          <a:prstGeom prst="rect">
            <a:avLst/>
          </a:prstGeom>
          <a:noFill/>
        </p:spPr>
        <p:txBody>
          <a:bodyPr wrap="square" rtlCol="0">
            <a:spAutoFit/>
          </a:bodyPr>
          <a:lstStyle/>
          <a:p>
            <a:r>
              <a:rPr lang="fr-FR" sz="2000" dirty="0" err="1">
                <a:latin typeface="Century Gothic" panose="020B0502020202020204" pitchFamily="34" charset="0"/>
              </a:rPr>
              <a:t>funded</a:t>
            </a:r>
            <a:r>
              <a:rPr lang="fr-FR" sz="2000" dirty="0">
                <a:latin typeface="Century Gothic" panose="020B0502020202020204" pitchFamily="34" charset="0"/>
              </a:rPr>
              <a:t> by</a:t>
            </a:r>
            <a:endParaRPr lang="fr-CH" sz="2000" dirty="0">
              <a:latin typeface="Century Gothic" panose="020B0502020202020204" pitchFamily="34" charset="0"/>
            </a:endParaRPr>
          </a:p>
        </p:txBody>
      </p:sp>
      <p:sp>
        <p:nvSpPr>
          <p:cNvPr id="55" name="Ellipse 54">
            <a:extLst>
              <a:ext uri="{FF2B5EF4-FFF2-40B4-BE49-F238E27FC236}">
                <a16:creationId xmlns:a16="http://schemas.microsoft.com/office/drawing/2014/main" id="{CEB708F6-6956-4309-B3B8-35ADA169082C}"/>
              </a:ext>
            </a:extLst>
          </p:cNvPr>
          <p:cNvSpPr/>
          <p:nvPr/>
        </p:nvSpPr>
        <p:spPr>
          <a:xfrm>
            <a:off x="4792405" y="3255669"/>
            <a:ext cx="540000" cy="540000"/>
          </a:xfrm>
          <a:prstGeom prst="ellipse">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56" name="Image 55">
            <a:extLst>
              <a:ext uri="{FF2B5EF4-FFF2-40B4-BE49-F238E27FC236}">
                <a16:creationId xmlns:a16="http://schemas.microsoft.com/office/drawing/2014/main" id="{9C2DAA99-85A9-4F7F-A0AF-DCA0763883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0"/>
          <a:stretch/>
        </p:blipFill>
        <p:spPr>
          <a:xfrm>
            <a:off x="5524726" y="735812"/>
            <a:ext cx="2340000" cy="3240002"/>
          </a:xfrm>
          <a:prstGeom prst="rect">
            <a:avLst/>
          </a:prstGeom>
          <a:solidFill>
            <a:srgbClr val="FFFFFF">
              <a:shade val="85000"/>
            </a:srgbClr>
          </a:solidFill>
          <a:ln w="9525" cap="sq">
            <a:solidFill>
              <a:schemeClr val="tx1"/>
            </a:solidFill>
            <a:miter lim="800000"/>
          </a:ln>
          <a:effectLst/>
        </p:spPr>
      </p:pic>
      <p:sp>
        <p:nvSpPr>
          <p:cNvPr id="61" name="ZoneTexte 60">
            <a:extLst>
              <a:ext uri="{FF2B5EF4-FFF2-40B4-BE49-F238E27FC236}">
                <a16:creationId xmlns:a16="http://schemas.microsoft.com/office/drawing/2014/main" id="{E585F3A0-F19F-4278-AC76-4F9278DFEB10}"/>
              </a:ext>
            </a:extLst>
          </p:cNvPr>
          <p:cNvSpPr txBox="1"/>
          <p:nvPr/>
        </p:nvSpPr>
        <p:spPr>
          <a:xfrm>
            <a:off x="5639295" y="3335133"/>
            <a:ext cx="1476047" cy="400110"/>
          </a:xfrm>
          <a:prstGeom prst="rect">
            <a:avLst/>
          </a:prstGeom>
          <a:noFill/>
        </p:spPr>
        <p:txBody>
          <a:bodyPr wrap="square" rtlCol="0">
            <a:spAutoFit/>
          </a:bodyPr>
          <a:lstStyle/>
          <a:p>
            <a:r>
              <a:rPr lang="fr-FR" sz="2000" dirty="0" err="1">
                <a:latin typeface="Century Gothic" panose="020B0502020202020204" pitchFamily="34" charset="0"/>
              </a:rPr>
              <a:t>funded</a:t>
            </a:r>
            <a:r>
              <a:rPr lang="fr-FR" sz="2000" dirty="0">
                <a:latin typeface="Century Gothic" panose="020B0502020202020204" pitchFamily="34" charset="0"/>
              </a:rPr>
              <a:t> by</a:t>
            </a:r>
            <a:endParaRPr lang="fr-CH" sz="2000" dirty="0">
              <a:latin typeface="Century Gothic" panose="020B0502020202020204" pitchFamily="34" charset="0"/>
            </a:endParaRPr>
          </a:p>
        </p:txBody>
      </p:sp>
      <p:sp>
        <p:nvSpPr>
          <p:cNvPr id="62" name="Ellipse 61">
            <a:extLst>
              <a:ext uri="{FF2B5EF4-FFF2-40B4-BE49-F238E27FC236}">
                <a16:creationId xmlns:a16="http://schemas.microsoft.com/office/drawing/2014/main" id="{5496C1F2-F0A7-4DE5-9889-F2632BBADA84}"/>
              </a:ext>
            </a:extLst>
          </p:cNvPr>
          <p:cNvSpPr/>
          <p:nvPr/>
        </p:nvSpPr>
        <p:spPr>
          <a:xfrm>
            <a:off x="7132403" y="3255669"/>
            <a:ext cx="540000" cy="540000"/>
          </a:xfrm>
          <a:prstGeom prst="ellipse">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63" name="Image 62">
            <a:extLst>
              <a:ext uri="{FF2B5EF4-FFF2-40B4-BE49-F238E27FC236}">
                <a16:creationId xmlns:a16="http://schemas.microsoft.com/office/drawing/2014/main" id="{093C75C7-9E0F-4A22-9211-9515851025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0"/>
          <a:stretch/>
        </p:blipFill>
        <p:spPr>
          <a:xfrm>
            <a:off x="7864725" y="735812"/>
            <a:ext cx="2340000" cy="3240002"/>
          </a:xfrm>
          <a:prstGeom prst="rect">
            <a:avLst/>
          </a:prstGeom>
          <a:solidFill>
            <a:srgbClr val="FFFFFF">
              <a:shade val="85000"/>
            </a:srgbClr>
          </a:solidFill>
          <a:ln w="9525" cap="sq">
            <a:solidFill>
              <a:schemeClr val="tx1"/>
            </a:solidFill>
            <a:miter lim="800000"/>
          </a:ln>
          <a:effectLst/>
        </p:spPr>
      </p:pic>
      <p:sp>
        <p:nvSpPr>
          <p:cNvPr id="68" name="ZoneTexte 67">
            <a:extLst>
              <a:ext uri="{FF2B5EF4-FFF2-40B4-BE49-F238E27FC236}">
                <a16:creationId xmlns:a16="http://schemas.microsoft.com/office/drawing/2014/main" id="{D3571863-8A65-4A57-BBBC-DFA177D503CF}"/>
              </a:ext>
            </a:extLst>
          </p:cNvPr>
          <p:cNvSpPr txBox="1"/>
          <p:nvPr/>
        </p:nvSpPr>
        <p:spPr>
          <a:xfrm>
            <a:off x="7979294" y="3335133"/>
            <a:ext cx="1476047" cy="400110"/>
          </a:xfrm>
          <a:prstGeom prst="rect">
            <a:avLst/>
          </a:prstGeom>
          <a:noFill/>
        </p:spPr>
        <p:txBody>
          <a:bodyPr wrap="square" rtlCol="0">
            <a:spAutoFit/>
          </a:bodyPr>
          <a:lstStyle/>
          <a:p>
            <a:r>
              <a:rPr lang="fr-FR" sz="2000" dirty="0" err="1">
                <a:latin typeface="Century Gothic" panose="020B0502020202020204" pitchFamily="34" charset="0"/>
              </a:rPr>
              <a:t>funded</a:t>
            </a:r>
            <a:r>
              <a:rPr lang="fr-FR" sz="2000" dirty="0">
                <a:latin typeface="Century Gothic" panose="020B0502020202020204" pitchFamily="34" charset="0"/>
              </a:rPr>
              <a:t> by</a:t>
            </a:r>
            <a:endParaRPr lang="fr-CH" sz="2000" dirty="0">
              <a:latin typeface="Century Gothic" panose="020B0502020202020204" pitchFamily="34" charset="0"/>
            </a:endParaRPr>
          </a:p>
        </p:txBody>
      </p:sp>
      <p:sp>
        <p:nvSpPr>
          <p:cNvPr id="69" name="Ellipse 68">
            <a:extLst>
              <a:ext uri="{FF2B5EF4-FFF2-40B4-BE49-F238E27FC236}">
                <a16:creationId xmlns:a16="http://schemas.microsoft.com/office/drawing/2014/main" id="{F3358FF4-7F06-435D-BA63-C2DF3FFB20CB}"/>
              </a:ext>
            </a:extLst>
          </p:cNvPr>
          <p:cNvSpPr/>
          <p:nvPr/>
        </p:nvSpPr>
        <p:spPr>
          <a:xfrm>
            <a:off x="9472402" y="3255669"/>
            <a:ext cx="540000" cy="540000"/>
          </a:xfrm>
          <a:prstGeom prst="ellipse">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74" name="Image 73">
            <a:extLst>
              <a:ext uri="{FF2B5EF4-FFF2-40B4-BE49-F238E27FC236}">
                <a16:creationId xmlns:a16="http://schemas.microsoft.com/office/drawing/2014/main" id="{71CA3923-6669-4644-975B-51B7120EA9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0"/>
          <a:stretch/>
        </p:blipFill>
        <p:spPr>
          <a:xfrm>
            <a:off x="10201174" y="735812"/>
            <a:ext cx="2340000" cy="3240002"/>
          </a:xfrm>
          <a:prstGeom prst="rect">
            <a:avLst/>
          </a:prstGeom>
          <a:solidFill>
            <a:srgbClr val="FFFFFF">
              <a:shade val="85000"/>
            </a:srgbClr>
          </a:solidFill>
          <a:ln w="9525" cap="sq">
            <a:solidFill>
              <a:schemeClr val="tx1"/>
            </a:solidFill>
            <a:miter lim="800000"/>
          </a:ln>
          <a:effectLst/>
        </p:spPr>
      </p:pic>
      <p:sp>
        <p:nvSpPr>
          <p:cNvPr id="88" name="ZoneTexte 87">
            <a:extLst>
              <a:ext uri="{FF2B5EF4-FFF2-40B4-BE49-F238E27FC236}">
                <a16:creationId xmlns:a16="http://schemas.microsoft.com/office/drawing/2014/main" id="{56D16F0B-E9C2-42F5-8C2F-2BF8F2D0244A}"/>
              </a:ext>
            </a:extLst>
          </p:cNvPr>
          <p:cNvSpPr txBox="1"/>
          <p:nvPr/>
        </p:nvSpPr>
        <p:spPr>
          <a:xfrm>
            <a:off x="10315743" y="3335133"/>
            <a:ext cx="1476047" cy="400110"/>
          </a:xfrm>
          <a:prstGeom prst="rect">
            <a:avLst/>
          </a:prstGeom>
          <a:noFill/>
        </p:spPr>
        <p:txBody>
          <a:bodyPr wrap="square" rtlCol="0">
            <a:spAutoFit/>
          </a:bodyPr>
          <a:lstStyle/>
          <a:p>
            <a:r>
              <a:rPr lang="fr-FR" sz="2000" dirty="0" err="1">
                <a:latin typeface="Century Gothic" panose="020B0502020202020204" pitchFamily="34" charset="0"/>
              </a:rPr>
              <a:t>funded</a:t>
            </a:r>
            <a:r>
              <a:rPr lang="fr-FR" sz="2000" dirty="0">
                <a:latin typeface="Century Gothic" panose="020B0502020202020204" pitchFamily="34" charset="0"/>
              </a:rPr>
              <a:t> by</a:t>
            </a:r>
            <a:endParaRPr lang="fr-CH" sz="2000" dirty="0">
              <a:latin typeface="Century Gothic" panose="020B0502020202020204" pitchFamily="34" charset="0"/>
            </a:endParaRPr>
          </a:p>
        </p:txBody>
      </p:sp>
      <p:sp>
        <p:nvSpPr>
          <p:cNvPr id="89" name="Ellipse 88">
            <a:extLst>
              <a:ext uri="{FF2B5EF4-FFF2-40B4-BE49-F238E27FC236}">
                <a16:creationId xmlns:a16="http://schemas.microsoft.com/office/drawing/2014/main" id="{1F61D9E7-C2FB-45E5-9237-F656B5CEB6F9}"/>
              </a:ext>
            </a:extLst>
          </p:cNvPr>
          <p:cNvSpPr/>
          <p:nvPr/>
        </p:nvSpPr>
        <p:spPr>
          <a:xfrm>
            <a:off x="11808851" y="3255669"/>
            <a:ext cx="540000" cy="540000"/>
          </a:xfrm>
          <a:prstGeom prst="ellipse">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90" name="Image 89">
            <a:extLst>
              <a:ext uri="{FF2B5EF4-FFF2-40B4-BE49-F238E27FC236}">
                <a16:creationId xmlns:a16="http://schemas.microsoft.com/office/drawing/2014/main" id="{4F4D9C22-AA02-45EF-8F8B-F5245CBC2A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0"/>
          <a:stretch/>
        </p:blipFill>
        <p:spPr>
          <a:xfrm>
            <a:off x="12541173" y="735812"/>
            <a:ext cx="2340000" cy="3240002"/>
          </a:xfrm>
          <a:prstGeom prst="rect">
            <a:avLst/>
          </a:prstGeom>
          <a:solidFill>
            <a:srgbClr val="FFFFFF">
              <a:shade val="85000"/>
            </a:srgbClr>
          </a:solidFill>
          <a:ln w="9525" cap="sq">
            <a:solidFill>
              <a:schemeClr val="tx1"/>
            </a:solidFill>
            <a:miter lim="800000"/>
          </a:ln>
          <a:effectLst/>
        </p:spPr>
      </p:pic>
      <p:sp>
        <p:nvSpPr>
          <p:cNvPr id="95" name="ZoneTexte 94">
            <a:extLst>
              <a:ext uri="{FF2B5EF4-FFF2-40B4-BE49-F238E27FC236}">
                <a16:creationId xmlns:a16="http://schemas.microsoft.com/office/drawing/2014/main" id="{133CAC4D-E457-4988-85F3-AB70F44522AC}"/>
              </a:ext>
            </a:extLst>
          </p:cNvPr>
          <p:cNvSpPr txBox="1"/>
          <p:nvPr/>
        </p:nvSpPr>
        <p:spPr>
          <a:xfrm>
            <a:off x="12655742" y="3335133"/>
            <a:ext cx="1476047" cy="400110"/>
          </a:xfrm>
          <a:prstGeom prst="rect">
            <a:avLst/>
          </a:prstGeom>
          <a:noFill/>
        </p:spPr>
        <p:txBody>
          <a:bodyPr wrap="square" rtlCol="0">
            <a:spAutoFit/>
          </a:bodyPr>
          <a:lstStyle/>
          <a:p>
            <a:r>
              <a:rPr lang="fr-FR" sz="2000" dirty="0" err="1">
                <a:latin typeface="Century Gothic" panose="020B0502020202020204" pitchFamily="34" charset="0"/>
              </a:rPr>
              <a:t>funded</a:t>
            </a:r>
            <a:r>
              <a:rPr lang="fr-FR" sz="2000" dirty="0">
                <a:latin typeface="Century Gothic" panose="020B0502020202020204" pitchFamily="34" charset="0"/>
              </a:rPr>
              <a:t> by</a:t>
            </a:r>
            <a:endParaRPr lang="fr-CH" sz="2000" dirty="0">
              <a:latin typeface="Century Gothic" panose="020B0502020202020204" pitchFamily="34" charset="0"/>
            </a:endParaRPr>
          </a:p>
        </p:txBody>
      </p:sp>
      <p:sp>
        <p:nvSpPr>
          <p:cNvPr id="96" name="Ellipse 95">
            <a:extLst>
              <a:ext uri="{FF2B5EF4-FFF2-40B4-BE49-F238E27FC236}">
                <a16:creationId xmlns:a16="http://schemas.microsoft.com/office/drawing/2014/main" id="{C345907E-77A4-4C0D-BFD8-E2DE26AB5E0C}"/>
              </a:ext>
            </a:extLst>
          </p:cNvPr>
          <p:cNvSpPr/>
          <p:nvPr/>
        </p:nvSpPr>
        <p:spPr>
          <a:xfrm>
            <a:off x="14148850" y="3255669"/>
            <a:ext cx="540000" cy="540000"/>
          </a:xfrm>
          <a:prstGeom prst="ellipse">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97" name="Image 96">
            <a:extLst>
              <a:ext uri="{FF2B5EF4-FFF2-40B4-BE49-F238E27FC236}">
                <a16:creationId xmlns:a16="http://schemas.microsoft.com/office/drawing/2014/main" id="{0517D587-7A95-408F-A037-1F25507602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0"/>
          <a:stretch/>
        </p:blipFill>
        <p:spPr>
          <a:xfrm>
            <a:off x="844729" y="3975814"/>
            <a:ext cx="2340000" cy="3240002"/>
          </a:xfrm>
          <a:prstGeom prst="rect">
            <a:avLst/>
          </a:prstGeom>
          <a:solidFill>
            <a:srgbClr val="FFFFFF">
              <a:shade val="85000"/>
            </a:srgbClr>
          </a:solidFill>
          <a:ln w="9525" cap="sq">
            <a:solidFill>
              <a:schemeClr val="tx1"/>
            </a:solidFill>
            <a:miter lim="800000"/>
          </a:ln>
          <a:effectLst/>
        </p:spPr>
      </p:pic>
      <p:sp>
        <p:nvSpPr>
          <p:cNvPr id="102" name="ZoneTexte 101">
            <a:extLst>
              <a:ext uri="{FF2B5EF4-FFF2-40B4-BE49-F238E27FC236}">
                <a16:creationId xmlns:a16="http://schemas.microsoft.com/office/drawing/2014/main" id="{309AA941-8D98-4CF4-802A-6761A64900D1}"/>
              </a:ext>
            </a:extLst>
          </p:cNvPr>
          <p:cNvSpPr txBox="1"/>
          <p:nvPr/>
        </p:nvSpPr>
        <p:spPr>
          <a:xfrm>
            <a:off x="959298" y="6575135"/>
            <a:ext cx="1476047" cy="400110"/>
          </a:xfrm>
          <a:prstGeom prst="rect">
            <a:avLst/>
          </a:prstGeom>
          <a:noFill/>
        </p:spPr>
        <p:txBody>
          <a:bodyPr wrap="square" rtlCol="0">
            <a:spAutoFit/>
          </a:bodyPr>
          <a:lstStyle/>
          <a:p>
            <a:r>
              <a:rPr lang="fr-FR" sz="2000" dirty="0" err="1">
                <a:latin typeface="Century Gothic" panose="020B0502020202020204" pitchFamily="34" charset="0"/>
              </a:rPr>
              <a:t>funded</a:t>
            </a:r>
            <a:r>
              <a:rPr lang="fr-FR" sz="2000" dirty="0">
                <a:latin typeface="Century Gothic" panose="020B0502020202020204" pitchFamily="34" charset="0"/>
              </a:rPr>
              <a:t> by</a:t>
            </a:r>
            <a:endParaRPr lang="fr-CH" sz="2000" dirty="0">
              <a:latin typeface="Century Gothic" panose="020B0502020202020204" pitchFamily="34" charset="0"/>
            </a:endParaRPr>
          </a:p>
        </p:txBody>
      </p:sp>
      <p:sp>
        <p:nvSpPr>
          <p:cNvPr id="103" name="Ellipse 102">
            <a:extLst>
              <a:ext uri="{FF2B5EF4-FFF2-40B4-BE49-F238E27FC236}">
                <a16:creationId xmlns:a16="http://schemas.microsoft.com/office/drawing/2014/main" id="{C36E015E-EB9F-4697-A27D-45EA9CE546C3}"/>
              </a:ext>
            </a:extLst>
          </p:cNvPr>
          <p:cNvSpPr/>
          <p:nvPr/>
        </p:nvSpPr>
        <p:spPr>
          <a:xfrm>
            <a:off x="2452406" y="6495671"/>
            <a:ext cx="540000" cy="540000"/>
          </a:xfrm>
          <a:prstGeom prst="ellipse">
            <a:avLst/>
          </a:prstGeom>
          <a:solidFill>
            <a:srgbClr val="EB21D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04" name="Image 103">
            <a:extLst>
              <a:ext uri="{FF2B5EF4-FFF2-40B4-BE49-F238E27FC236}">
                <a16:creationId xmlns:a16="http://schemas.microsoft.com/office/drawing/2014/main" id="{45CC0880-AF03-4BA6-94C0-3664111F02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0"/>
          <a:stretch/>
        </p:blipFill>
        <p:spPr>
          <a:xfrm>
            <a:off x="3184728" y="3975814"/>
            <a:ext cx="2340000" cy="3240002"/>
          </a:xfrm>
          <a:prstGeom prst="rect">
            <a:avLst/>
          </a:prstGeom>
          <a:solidFill>
            <a:srgbClr val="FFFFFF">
              <a:shade val="85000"/>
            </a:srgbClr>
          </a:solidFill>
          <a:ln w="9525" cap="sq">
            <a:solidFill>
              <a:schemeClr val="tx1"/>
            </a:solidFill>
            <a:miter lim="800000"/>
          </a:ln>
          <a:effectLst/>
        </p:spPr>
      </p:pic>
      <p:sp>
        <p:nvSpPr>
          <p:cNvPr id="109" name="ZoneTexte 108">
            <a:extLst>
              <a:ext uri="{FF2B5EF4-FFF2-40B4-BE49-F238E27FC236}">
                <a16:creationId xmlns:a16="http://schemas.microsoft.com/office/drawing/2014/main" id="{18859E52-BC12-40F5-BF85-1DA29802957D}"/>
              </a:ext>
            </a:extLst>
          </p:cNvPr>
          <p:cNvSpPr txBox="1"/>
          <p:nvPr/>
        </p:nvSpPr>
        <p:spPr>
          <a:xfrm>
            <a:off x="3299297" y="6575135"/>
            <a:ext cx="1476047" cy="400110"/>
          </a:xfrm>
          <a:prstGeom prst="rect">
            <a:avLst/>
          </a:prstGeom>
          <a:noFill/>
        </p:spPr>
        <p:txBody>
          <a:bodyPr wrap="square" rtlCol="0">
            <a:spAutoFit/>
          </a:bodyPr>
          <a:lstStyle/>
          <a:p>
            <a:r>
              <a:rPr lang="fr-FR" sz="2000" dirty="0" err="1">
                <a:latin typeface="Century Gothic" panose="020B0502020202020204" pitchFamily="34" charset="0"/>
              </a:rPr>
              <a:t>funded</a:t>
            </a:r>
            <a:r>
              <a:rPr lang="fr-FR" sz="2000" dirty="0">
                <a:latin typeface="Century Gothic" panose="020B0502020202020204" pitchFamily="34" charset="0"/>
              </a:rPr>
              <a:t> by</a:t>
            </a:r>
            <a:endParaRPr lang="fr-CH" sz="2000" dirty="0">
              <a:latin typeface="Century Gothic" panose="020B0502020202020204" pitchFamily="34" charset="0"/>
            </a:endParaRPr>
          </a:p>
        </p:txBody>
      </p:sp>
      <p:sp>
        <p:nvSpPr>
          <p:cNvPr id="110" name="Ellipse 109">
            <a:extLst>
              <a:ext uri="{FF2B5EF4-FFF2-40B4-BE49-F238E27FC236}">
                <a16:creationId xmlns:a16="http://schemas.microsoft.com/office/drawing/2014/main" id="{12C97874-4D56-42F9-B29C-40BDEF914F51}"/>
              </a:ext>
            </a:extLst>
          </p:cNvPr>
          <p:cNvSpPr/>
          <p:nvPr/>
        </p:nvSpPr>
        <p:spPr>
          <a:xfrm>
            <a:off x="4792405" y="6495671"/>
            <a:ext cx="540000" cy="540000"/>
          </a:xfrm>
          <a:prstGeom prst="ellipse">
            <a:avLst/>
          </a:prstGeom>
          <a:solidFill>
            <a:srgbClr val="EB21D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11" name="Image 110">
            <a:extLst>
              <a:ext uri="{FF2B5EF4-FFF2-40B4-BE49-F238E27FC236}">
                <a16:creationId xmlns:a16="http://schemas.microsoft.com/office/drawing/2014/main" id="{D12640EF-1B7C-4397-8A78-BD89A5D9B0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0"/>
          <a:stretch/>
        </p:blipFill>
        <p:spPr>
          <a:xfrm>
            <a:off x="5524726" y="3975814"/>
            <a:ext cx="2340000" cy="3240002"/>
          </a:xfrm>
          <a:prstGeom prst="rect">
            <a:avLst/>
          </a:prstGeom>
          <a:solidFill>
            <a:srgbClr val="FFFFFF">
              <a:shade val="85000"/>
            </a:srgbClr>
          </a:solidFill>
          <a:ln w="9525" cap="sq">
            <a:solidFill>
              <a:schemeClr val="tx1"/>
            </a:solidFill>
            <a:miter lim="800000"/>
          </a:ln>
          <a:effectLst/>
        </p:spPr>
      </p:pic>
      <p:sp>
        <p:nvSpPr>
          <p:cNvPr id="116" name="ZoneTexte 115">
            <a:extLst>
              <a:ext uri="{FF2B5EF4-FFF2-40B4-BE49-F238E27FC236}">
                <a16:creationId xmlns:a16="http://schemas.microsoft.com/office/drawing/2014/main" id="{CCD53B30-1C22-4DAF-B265-36DDCE885A42}"/>
              </a:ext>
            </a:extLst>
          </p:cNvPr>
          <p:cNvSpPr txBox="1"/>
          <p:nvPr/>
        </p:nvSpPr>
        <p:spPr>
          <a:xfrm>
            <a:off x="5639295" y="6575135"/>
            <a:ext cx="1476047" cy="400110"/>
          </a:xfrm>
          <a:prstGeom prst="rect">
            <a:avLst/>
          </a:prstGeom>
          <a:noFill/>
        </p:spPr>
        <p:txBody>
          <a:bodyPr wrap="square" rtlCol="0">
            <a:spAutoFit/>
          </a:bodyPr>
          <a:lstStyle/>
          <a:p>
            <a:r>
              <a:rPr lang="fr-FR" sz="2000" dirty="0" err="1">
                <a:latin typeface="Century Gothic" panose="020B0502020202020204" pitchFamily="34" charset="0"/>
              </a:rPr>
              <a:t>funded</a:t>
            </a:r>
            <a:r>
              <a:rPr lang="fr-FR" sz="2000" dirty="0">
                <a:latin typeface="Century Gothic" panose="020B0502020202020204" pitchFamily="34" charset="0"/>
              </a:rPr>
              <a:t> by</a:t>
            </a:r>
            <a:endParaRPr lang="fr-CH" sz="2000" dirty="0">
              <a:latin typeface="Century Gothic" panose="020B0502020202020204" pitchFamily="34" charset="0"/>
            </a:endParaRPr>
          </a:p>
        </p:txBody>
      </p:sp>
      <p:sp>
        <p:nvSpPr>
          <p:cNvPr id="117" name="Ellipse 116">
            <a:extLst>
              <a:ext uri="{FF2B5EF4-FFF2-40B4-BE49-F238E27FC236}">
                <a16:creationId xmlns:a16="http://schemas.microsoft.com/office/drawing/2014/main" id="{89D3C089-A2A7-43EF-8D9F-280EE66D4281}"/>
              </a:ext>
            </a:extLst>
          </p:cNvPr>
          <p:cNvSpPr/>
          <p:nvPr/>
        </p:nvSpPr>
        <p:spPr>
          <a:xfrm>
            <a:off x="7132403" y="6495671"/>
            <a:ext cx="540000" cy="540000"/>
          </a:xfrm>
          <a:prstGeom prst="ellipse">
            <a:avLst/>
          </a:prstGeom>
          <a:solidFill>
            <a:srgbClr val="EB21D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18" name="Image 117">
            <a:extLst>
              <a:ext uri="{FF2B5EF4-FFF2-40B4-BE49-F238E27FC236}">
                <a16:creationId xmlns:a16="http://schemas.microsoft.com/office/drawing/2014/main" id="{1F9A31D8-0135-4C80-AC90-77FD232ADC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0"/>
          <a:stretch/>
        </p:blipFill>
        <p:spPr>
          <a:xfrm>
            <a:off x="7864725" y="3975814"/>
            <a:ext cx="2340000" cy="3240002"/>
          </a:xfrm>
          <a:prstGeom prst="rect">
            <a:avLst/>
          </a:prstGeom>
          <a:solidFill>
            <a:srgbClr val="FFFFFF">
              <a:shade val="85000"/>
            </a:srgbClr>
          </a:solidFill>
          <a:ln w="9525" cap="sq">
            <a:solidFill>
              <a:schemeClr val="tx1"/>
            </a:solidFill>
            <a:miter lim="800000"/>
          </a:ln>
          <a:effectLst/>
        </p:spPr>
      </p:pic>
      <p:sp>
        <p:nvSpPr>
          <p:cNvPr id="123" name="ZoneTexte 122">
            <a:extLst>
              <a:ext uri="{FF2B5EF4-FFF2-40B4-BE49-F238E27FC236}">
                <a16:creationId xmlns:a16="http://schemas.microsoft.com/office/drawing/2014/main" id="{4A82BF3A-086E-45A1-8656-C59ECCC84D61}"/>
              </a:ext>
            </a:extLst>
          </p:cNvPr>
          <p:cNvSpPr txBox="1"/>
          <p:nvPr/>
        </p:nvSpPr>
        <p:spPr>
          <a:xfrm>
            <a:off x="7979294" y="6575135"/>
            <a:ext cx="1476047" cy="400110"/>
          </a:xfrm>
          <a:prstGeom prst="rect">
            <a:avLst/>
          </a:prstGeom>
          <a:noFill/>
        </p:spPr>
        <p:txBody>
          <a:bodyPr wrap="square" rtlCol="0">
            <a:spAutoFit/>
          </a:bodyPr>
          <a:lstStyle/>
          <a:p>
            <a:r>
              <a:rPr lang="fr-FR" sz="2000" dirty="0" err="1">
                <a:latin typeface="Century Gothic" panose="020B0502020202020204" pitchFamily="34" charset="0"/>
              </a:rPr>
              <a:t>funded</a:t>
            </a:r>
            <a:r>
              <a:rPr lang="fr-FR" sz="2000" dirty="0">
                <a:latin typeface="Century Gothic" panose="020B0502020202020204" pitchFamily="34" charset="0"/>
              </a:rPr>
              <a:t> by</a:t>
            </a:r>
            <a:endParaRPr lang="fr-CH" sz="2000" dirty="0">
              <a:latin typeface="Century Gothic" panose="020B0502020202020204" pitchFamily="34" charset="0"/>
            </a:endParaRPr>
          </a:p>
        </p:txBody>
      </p:sp>
      <p:sp>
        <p:nvSpPr>
          <p:cNvPr id="124" name="Ellipse 123">
            <a:extLst>
              <a:ext uri="{FF2B5EF4-FFF2-40B4-BE49-F238E27FC236}">
                <a16:creationId xmlns:a16="http://schemas.microsoft.com/office/drawing/2014/main" id="{33D0C7EC-7C10-4864-BDF8-3EFEB730366C}"/>
              </a:ext>
            </a:extLst>
          </p:cNvPr>
          <p:cNvSpPr/>
          <p:nvPr/>
        </p:nvSpPr>
        <p:spPr>
          <a:xfrm>
            <a:off x="9472402" y="6495671"/>
            <a:ext cx="540000" cy="540000"/>
          </a:xfrm>
          <a:prstGeom prst="ellipse">
            <a:avLst/>
          </a:prstGeom>
          <a:solidFill>
            <a:srgbClr val="EB21D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25" name="Image 124">
            <a:extLst>
              <a:ext uri="{FF2B5EF4-FFF2-40B4-BE49-F238E27FC236}">
                <a16:creationId xmlns:a16="http://schemas.microsoft.com/office/drawing/2014/main" id="{B1EA89D0-91C5-437F-9956-507E28B4A6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0"/>
          <a:stretch/>
        </p:blipFill>
        <p:spPr>
          <a:xfrm>
            <a:off x="10201174" y="3975814"/>
            <a:ext cx="2340000" cy="3240002"/>
          </a:xfrm>
          <a:prstGeom prst="rect">
            <a:avLst/>
          </a:prstGeom>
          <a:solidFill>
            <a:srgbClr val="FFFFFF">
              <a:shade val="85000"/>
            </a:srgbClr>
          </a:solidFill>
          <a:ln w="9525" cap="sq">
            <a:solidFill>
              <a:schemeClr val="tx1"/>
            </a:solidFill>
            <a:miter lim="800000"/>
          </a:ln>
          <a:effectLst/>
        </p:spPr>
      </p:pic>
      <p:sp>
        <p:nvSpPr>
          <p:cNvPr id="130" name="ZoneTexte 129">
            <a:extLst>
              <a:ext uri="{FF2B5EF4-FFF2-40B4-BE49-F238E27FC236}">
                <a16:creationId xmlns:a16="http://schemas.microsoft.com/office/drawing/2014/main" id="{22D557E1-C843-4B5E-AE24-31170ED8046E}"/>
              </a:ext>
            </a:extLst>
          </p:cNvPr>
          <p:cNvSpPr txBox="1"/>
          <p:nvPr/>
        </p:nvSpPr>
        <p:spPr>
          <a:xfrm>
            <a:off x="10315743" y="6575135"/>
            <a:ext cx="1476047" cy="400110"/>
          </a:xfrm>
          <a:prstGeom prst="rect">
            <a:avLst/>
          </a:prstGeom>
          <a:noFill/>
        </p:spPr>
        <p:txBody>
          <a:bodyPr wrap="square" rtlCol="0">
            <a:spAutoFit/>
          </a:bodyPr>
          <a:lstStyle/>
          <a:p>
            <a:r>
              <a:rPr lang="fr-FR" sz="2000" dirty="0" err="1">
                <a:latin typeface="Century Gothic" panose="020B0502020202020204" pitchFamily="34" charset="0"/>
              </a:rPr>
              <a:t>funded</a:t>
            </a:r>
            <a:r>
              <a:rPr lang="fr-FR" sz="2000" dirty="0">
                <a:latin typeface="Century Gothic" panose="020B0502020202020204" pitchFamily="34" charset="0"/>
              </a:rPr>
              <a:t> by</a:t>
            </a:r>
            <a:endParaRPr lang="fr-CH" sz="2000" dirty="0">
              <a:latin typeface="Century Gothic" panose="020B0502020202020204" pitchFamily="34" charset="0"/>
            </a:endParaRPr>
          </a:p>
        </p:txBody>
      </p:sp>
      <p:sp>
        <p:nvSpPr>
          <p:cNvPr id="131" name="Ellipse 130">
            <a:extLst>
              <a:ext uri="{FF2B5EF4-FFF2-40B4-BE49-F238E27FC236}">
                <a16:creationId xmlns:a16="http://schemas.microsoft.com/office/drawing/2014/main" id="{300EFDCE-84D1-4FD7-9DEC-6F78D83A2503}"/>
              </a:ext>
            </a:extLst>
          </p:cNvPr>
          <p:cNvSpPr/>
          <p:nvPr/>
        </p:nvSpPr>
        <p:spPr>
          <a:xfrm>
            <a:off x="11808851" y="6495671"/>
            <a:ext cx="540000" cy="540000"/>
          </a:xfrm>
          <a:prstGeom prst="ellipse">
            <a:avLst/>
          </a:prstGeom>
          <a:solidFill>
            <a:srgbClr val="EB21D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32" name="Image 131">
            <a:extLst>
              <a:ext uri="{FF2B5EF4-FFF2-40B4-BE49-F238E27FC236}">
                <a16:creationId xmlns:a16="http://schemas.microsoft.com/office/drawing/2014/main" id="{506B9DA2-96F8-416C-9401-B0ECABA271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0"/>
          <a:stretch/>
        </p:blipFill>
        <p:spPr>
          <a:xfrm>
            <a:off x="12541173" y="3975814"/>
            <a:ext cx="2340000" cy="3240002"/>
          </a:xfrm>
          <a:prstGeom prst="rect">
            <a:avLst/>
          </a:prstGeom>
          <a:solidFill>
            <a:srgbClr val="FFFFFF">
              <a:shade val="85000"/>
            </a:srgbClr>
          </a:solidFill>
          <a:ln w="9525" cap="sq">
            <a:solidFill>
              <a:schemeClr val="tx1"/>
            </a:solidFill>
            <a:miter lim="800000"/>
          </a:ln>
          <a:effectLst/>
        </p:spPr>
      </p:pic>
      <p:sp>
        <p:nvSpPr>
          <p:cNvPr id="137" name="ZoneTexte 136">
            <a:extLst>
              <a:ext uri="{FF2B5EF4-FFF2-40B4-BE49-F238E27FC236}">
                <a16:creationId xmlns:a16="http://schemas.microsoft.com/office/drawing/2014/main" id="{7B81BCE7-5E56-4F32-BBFB-28F415C56F3A}"/>
              </a:ext>
            </a:extLst>
          </p:cNvPr>
          <p:cNvSpPr txBox="1"/>
          <p:nvPr/>
        </p:nvSpPr>
        <p:spPr>
          <a:xfrm>
            <a:off x="12655742" y="6575135"/>
            <a:ext cx="1476047" cy="400110"/>
          </a:xfrm>
          <a:prstGeom prst="rect">
            <a:avLst/>
          </a:prstGeom>
          <a:noFill/>
        </p:spPr>
        <p:txBody>
          <a:bodyPr wrap="square" rtlCol="0">
            <a:spAutoFit/>
          </a:bodyPr>
          <a:lstStyle/>
          <a:p>
            <a:r>
              <a:rPr lang="fr-FR" sz="2000" dirty="0" err="1">
                <a:latin typeface="Century Gothic" panose="020B0502020202020204" pitchFamily="34" charset="0"/>
              </a:rPr>
              <a:t>funded</a:t>
            </a:r>
            <a:r>
              <a:rPr lang="fr-FR" sz="2000" dirty="0">
                <a:latin typeface="Century Gothic" panose="020B0502020202020204" pitchFamily="34" charset="0"/>
              </a:rPr>
              <a:t> by</a:t>
            </a:r>
            <a:endParaRPr lang="fr-CH" sz="2000" dirty="0">
              <a:latin typeface="Century Gothic" panose="020B0502020202020204" pitchFamily="34" charset="0"/>
            </a:endParaRPr>
          </a:p>
        </p:txBody>
      </p:sp>
      <p:sp>
        <p:nvSpPr>
          <p:cNvPr id="138" name="Ellipse 137">
            <a:extLst>
              <a:ext uri="{FF2B5EF4-FFF2-40B4-BE49-F238E27FC236}">
                <a16:creationId xmlns:a16="http://schemas.microsoft.com/office/drawing/2014/main" id="{A4C422DB-0A1C-4BB2-ACAF-8C79129169C0}"/>
              </a:ext>
            </a:extLst>
          </p:cNvPr>
          <p:cNvSpPr/>
          <p:nvPr/>
        </p:nvSpPr>
        <p:spPr>
          <a:xfrm>
            <a:off x="14148850" y="6495671"/>
            <a:ext cx="540000" cy="540000"/>
          </a:xfrm>
          <a:prstGeom prst="ellipse">
            <a:avLst/>
          </a:prstGeom>
          <a:solidFill>
            <a:srgbClr val="EB21D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39" name="Image 138">
            <a:extLst>
              <a:ext uri="{FF2B5EF4-FFF2-40B4-BE49-F238E27FC236}">
                <a16:creationId xmlns:a16="http://schemas.microsoft.com/office/drawing/2014/main" id="{959288DD-DF43-491D-9AE7-D9836C065D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0"/>
          <a:stretch/>
        </p:blipFill>
        <p:spPr>
          <a:xfrm>
            <a:off x="844729" y="7224985"/>
            <a:ext cx="2340000" cy="3240002"/>
          </a:xfrm>
          <a:prstGeom prst="rect">
            <a:avLst/>
          </a:prstGeom>
          <a:solidFill>
            <a:srgbClr val="FFFFFF">
              <a:shade val="85000"/>
            </a:srgbClr>
          </a:solidFill>
          <a:ln w="9525" cap="sq">
            <a:solidFill>
              <a:schemeClr val="tx1"/>
            </a:solidFill>
            <a:miter lim="800000"/>
          </a:ln>
          <a:effectLst/>
        </p:spPr>
      </p:pic>
      <p:sp>
        <p:nvSpPr>
          <p:cNvPr id="144" name="ZoneTexte 143">
            <a:extLst>
              <a:ext uri="{FF2B5EF4-FFF2-40B4-BE49-F238E27FC236}">
                <a16:creationId xmlns:a16="http://schemas.microsoft.com/office/drawing/2014/main" id="{4D5C944F-1456-4830-8696-65DF1B690ECB}"/>
              </a:ext>
            </a:extLst>
          </p:cNvPr>
          <p:cNvSpPr txBox="1"/>
          <p:nvPr/>
        </p:nvSpPr>
        <p:spPr>
          <a:xfrm>
            <a:off x="959298" y="9824306"/>
            <a:ext cx="1476047" cy="400110"/>
          </a:xfrm>
          <a:prstGeom prst="rect">
            <a:avLst/>
          </a:prstGeom>
          <a:noFill/>
        </p:spPr>
        <p:txBody>
          <a:bodyPr wrap="square" rtlCol="0">
            <a:spAutoFit/>
          </a:bodyPr>
          <a:lstStyle/>
          <a:p>
            <a:r>
              <a:rPr lang="fr-FR" sz="2000" dirty="0" err="1">
                <a:latin typeface="Century Gothic" panose="020B0502020202020204" pitchFamily="34" charset="0"/>
              </a:rPr>
              <a:t>funded</a:t>
            </a:r>
            <a:r>
              <a:rPr lang="fr-FR" sz="2000" dirty="0">
                <a:latin typeface="Century Gothic" panose="020B0502020202020204" pitchFamily="34" charset="0"/>
              </a:rPr>
              <a:t> by</a:t>
            </a:r>
            <a:endParaRPr lang="fr-CH" sz="2000" dirty="0">
              <a:latin typeface="Century Gothic" panose="020B0502020202020204" pitchFamily="34" charset="0"/>
            </a:endParaRPr>
          </a:p>
        </p:txBody>
      </p:sp>
      <p:sp>
        <p:nvSpPr>
          <p:cNvPr id="145" name="Ellipse 144">
            <a:extLst>
              <a:ext uri="{FF2B5EF4-FFF2-40B4-BE49-F238E27FC236}">
                <a16:creationId xmlns:a16="http://schemas.microsoft.com/office/drawing/2014/main" id="{D7F79D24-ED77-4515-80F4-4AB54862E274}"/>
              </a:ext>
            </a:extLst>
          </p:cNvPr>
          <p:cNvSpPr/>
          <p:nvPr/>
        </p:nvSpPr>
        <p:spPr>
          <a:xfrm>
            <a:off x="2452406" y="9744842"/>
            <a:ext cx="540000" cy="540000"/>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46" name="Image 145">
            <a:extLst>
              <a:ext uri="{FF2B5EF4-FFF2-40B4-BE49-F238E27FC236}">
                <a16:creationId xmlns:a16="http://schemas.microsoft.com/office/drawing/2014/main" id="{6368D990-2046-45D3-BC36-A6F2817E54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0"/>
          <a:stretch/>
        </p:blipFill>
        <p:spPr>
          <a:xfrm>
            <a:off x="3184728" y="7224985"/>
            <a:ext cx="2340000" cy="3240002"/>
          </a:xfrm>
          <a:prstGeom prst="rect">
            <a:avLst/>
          </a:prstGeom>
          <a:solidFill>
            <a:srgbClr val="FFFFFF">
              <a:shade val="85000"/>
            </a:srgbClr>
          </a:solidFill>
          <a:ln w="9525" cap="sq">
            <a:solidFill>
              <a:schemeClr val="tx1"/>
            </a:solidFill>
            <a:miter lim="800000"/>
          </a:ln>
          <a:effectLst/>
        </p:spPr>
      </p:pic>
      <p:sp>
        <p:nvSpPr>
          <p:cNvPr id="151" name="ZoneTexte 150">
            <a:extLst>
              <a:ext uri="{FF2B5EF4-FFF2-40B4-BE49-F238E27FC236}">
                <a16:creationId xmlns:a16="http://schemas.microsoft.com/office/drawing/2014/main" id="{D7C11D4E-F15D-4A17-A53A-86EBB63E798E}"/>
              </a:ext>
            </a:extLst>
          </p:cNvPr>
          <p:cNvSpPr txBox="1"/>
          <p:nvPr/>
        </p:nvSpPr>
        <p:spPr>
          <a:xfrm>
            <a:off x="3299297" y="9824306"/>
            <a:ext cx="1476047" cy="400110"/>
          </a:xfrm>
          <a:prstGeom prst="rect">
            <a:avLst/>
          </a:prstGeom>
          <a:noFill/>
        </p:spPr>
        <p:txBody>
          <a:bodyPr wrap="square" rtlCol="0">
            <a:spAutoFit/>
          </a:bodyPr>
          <a:lstStyle/>
          <a:p>
            <a:r>
              <a:rPr lang="fr-FR" sz="2000" dirty="0" err="1">
                <a:latin typeface="Century Gothic" panose="020B0502020202020204" pitchFamily="34" charset="0"/>
              </a:rPr>
              <a:t>funded</a:t>
            </a:r>
            <a:r>
              <a:rPr lang="fr-FR" sz="2000" dirty="0">
                <a:latin typeface="Century Gothic" panose="020B0502020202020204" pitchFamily="34" charset="0"/>
              </a:rPr>
              <a:t> by</a:t>
            </a:r>
            <a:endParaRPr lang="fr-CH" sz="2000" dirty="0">
              <a:latin typeface="Century Gothic" panose="020B0502020202020204" pitchFamily="34" charset="0"/>
            </a:endParaRPr>
          </a:p>
        </p:txBody>
      </p:sp>
      <p:sp>
        <p:nvSpPr>
          <p:cNvPr id="152" name="Ellipse 151">
            <a:extLst>
              <a:ext uri="{FF2B5EF4-FFF2-40B4-BE49-F238E27FC236}">
                <a16:creationId xmlns:a16="http://schemas.microsoft.com/office/drawing/2014/main" id="{E5CA9742-B031-4497-A8A6-93649C36DF46}"/>
              </a:ext>
            </a:extLst>
          </p:cNvPr>
          <p:cNvSpPr/>
          <p:nvPr/>
        </p:nvSpPr>
        <p:spPr>
          <a:xfrm>
            <a:off x="4792405" y="9744842"/>
            <a:ext cx="540000" cy="540000"/>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53" name="Image 152">
            <a:extLst>
              <a:ext uri="{FF2B5EF4-FFF2-40B4-BE49-F238E27FC236}">
                <a16:creationId xmlns:a16="http://schemas.microsoft.com/office/drawing/2014/main" id="{E8B3571F-B315-4AC5-BDBD-82A1040B9E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0"/>
          <a:stretch/>
        </p:blipFill>
        <p:spPr>
          <a:xfrm>
            <a:off x="5524726" y="7224985"/>
            <a:ext cx="2340000" cy="3240002"/>
          </a:xfrm>
          <a:prstGeom prst="rect">
            <a:avLst/>
          </a:prstGeom>
          <a:solidFill>
            <a:srgbClr val="FFFFFF">
              <a:shade val="85000"/>
            </a:srgbClr>
          </a:solidFill>
          <a:ln w="9525" cap="sq">
            <a:solidFill>
              <a:schemeClr val="tx1"/>
            </a:solidFill>
            <a:miter lim="800000"/>
          </a:ln>
          <a:effectLst/>
        </p:spPr>
      </p:pic>
      <p:sp>
        <p:nvSpPr>
          <p:cNvPr id="158" name="ZoneTexte 157">
            <a:extLst>
              <a:ext uri="{FF2B5EF4-FFF2-40B4-BE49-F238E27FC236}">
                <a16:creationId xmlns:a16="http://schemas.microsoft.com/office/drawing/2014/main" id="{207F00FE-D657-4621-B7DC-F18A4CC7C4FB}"/>
              </a:ext>
            </a:extLst>
          </p:cNvPr>
          <p:cNvSpPr txBox="1"/>
          <p:nvPr/>
        </p:nvSpPr>
        <p:spPr>
          <a:xfrm>
            <a:off x="5639295" y="9824306"/>
            <a:ext cx="1476047" cy="400110"/>
          </a:xfrm>
          <a:prstGeom prst="rect">
            <a:avLst/>
          </a:prstGeom>
          <a:noFill/>
        </p:spPr>
        <p:txBody>
          <a:bodyPr wrap="square" rtlCol="0">
            <a:spAutoFit/>
          </a:bodyPr>
          <a:lstStyle/>
          <a:p>
            <a:r>
              <a:rPr lang="fr-FR" sz="2000" dirty="0" err="1">
                <a:latin typeface="Century Gothic" panose="020B0502020202020204" pitchFamily="34" charset="0"/>
              </a:rPr>
              <a:t>funded</a:t>
            </a:r>
            <a:r>
              <a:rPr lang="fr-FR" sz="2000" dirty="0">
                <a:latin typeface="Century Gothic" panose="020B0502020202020204" pitchFamily="34" charset="0"/>
              </a:rPr>
              <a:t> by</a:t>
            </a:r>
            <a:endParaRPr lang="fr-CH" sz="2000" dirty="0">
              <a:latin typeface="Century Gothic" panose="020B0502020202020204" pitchFamily="34" charset="0"/>
            </a:endParaRPr>
          </a:p>
        </p:txBody>
      </p:sp>
      <p:sp>
        <p:nvSpPr>
          <p:cNvPr id="159" name="Ellipse 158">
            <a:extLst>
              <a:ext uri="{FF2B5EF4-FFF2-40B4-BE49-F238E27FC236}">
                <a16:creationId xmlns:a16="http://schemas.microsoft.com/office/drawing/2014/main" id="{10D842AC-DB74-449C-A624-00EC9EB43E45}"/>
              </a:ext>
            </a:extLst>
          </p:cNvPr>
          <p:cNvSpPr/>
          <p:nvPr/>
        </p:nvSpPr>
        <p:spPr>
          <a:xfrm>
            <a:off x="7132403" y="9744842"/>
            <a:ext cx="540000" cy="540000"/>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60" name="Image 159">
            <a:extLst>
              <a:ext uri="{FF2B5EF4-FFF2-40B4-BE49-F238E27FC236}">
                <a16:creationId xmlns:a16="http://schemas.microsoft.com/office/drawing/2014/main" id="{ED039A12-0E13-48D7-8BA3-60637FCA9C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0"/>
          <a:stretch/>
        </p:blipFill>
        <p:spPr>
          <a:xfrm>
            <a:off x="7864725" y="7224985"/>
            <a:ext cx="2340000" cy="3240002"/>
          </a:xfrm>
          <a:prstGeom prst="rect">
            <a:avLst/>
          </a:prstGeom>
          <a:solidFill>
            <a:srgbClr val="FFFFFF">
              <a:shade val="85000"/>
            </a:srgbClr>
          </a:solidFill>
          <a:ln w="9525" cap="sq">
            <a:solidFill>
              <a:schemeClr val="tx1"/>
            </a:solidFill>
            <a:miter lim="800000"/>
          </a:ln>
          <a:effectLst/>
        </p:spPr>
      </p:pic>
      <p:sp>
        <p:nvSpPr>
          <p:cNvPr id="165" name="ZoneTexte 164">
            <a:extLst>
              <a:ext uri="{FF2B5EF4-FFF2-40B4-BE49-F238E27FC236}">
                <a16:creationId xmlns:a16="http://schemas.microsoft.com/office/drawing/2014/main" id="{A1CCC6B6-4C8E-49C7-ACCD-4BE7A6687E41}"/>
              </a:ext>
            </a:extLst>
          </p:cNvPr>
          <p:cNvSpPr txBox="1"/>
          <p:nvPr/>
        </p:nvSpPr>
        <p:spPr>
          <a:xfrm>
            <a:off x="7979294" y="9824306"/>
            <a:ext cx="1476047" cy="400110"/>
          </a:xfrm>
          <a:prstGeom prst="rect">
            <a:avLst/>
          </a:prstGeom>
          <a:noFill/>
        </p:spPr>
        <p:txBody>
          <a:bodyPr wrap="square" rtlCol="0">
            <a:spAutoFit/>
          </a:bodyPr>
          <a:lstStyle/>
          <a:p>
            <a:r>
              <a:rPr lang="fr-FR" sz="2000" dirty="0" err="1">
                <a:latin typeface="Century Gothic" panose="020B0502020202020204" pitchFamily="34" charset="0"/>
              </a:rPr>
              <a:t>funded</a:t>
            </a:r>
            <a:r>
              <a:rPr lang="fr-FR" sz="2000" dirty="0">
                <a:latin typeface="Century Gothic" panose="020B0502020202020204" pitchFamily="34" charset="0"/>
              </a:rPr>
              <a:t> by</a:t>
            </a:r>
            <a:endParaRPr lang="fr-CH" sz="2000" dirty="0">
              <a:latin typeface="Century Gothic" panose="020B0502020202020204" pitchFamily="34" charset="0"/>
            </a:endParaRPr>
          </a:p>
        </p:txBody>
      </p:sp>
      <p:sp>
        <p:nvSpPr>
          <p:cNvPr id="166" name="Ellipse 165">
            <a:extLst>
              <a:ext uri="{FF2B5EF4-FFF2-40B4-BE49-F238E27FC236}">
                <a16:creationId xmlns:a16="http://schemas.microsoft.com/office/drawing/2014/main" id="{5BAF3A09-1B5B-4FF0-8E09-E63528A52706}"/>
              </a:ext>
            </a:extLst>
          </p:cNvPr>
          <p:cNvSpPr/>
          <p:nvPr/>
        </p:nvSpPr>
        <p:spPr>
          <a:xfrm>
            <a:off x="9472402" y="9744842"/>
            <a:ext cx="540000" cy="540000"/>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67" name="Image 166">
            <a:extLst>
              <a:ext uri="{FF2B5EF4-FFF2-40B4-BE49-F238E27FC236}">
                <a16:creationId xmlns:a16="http://schemas.microsoft.com/office/drawing/2014/main" id="{4F607847-155E-427F-813E-DBDC9D4CBE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0"/>
          <a:stretch/>
        </p:blipFill>
        <p:spPr>
          <a:xfrm>
            <a:off x="10201174" y="7224985"/>
            <a:ext cx="2340000" cy="3240002"/>
          </a:xfrm>
          <a:prstGeom prst="rect">
            <a:avLst/>
          </a:prstGeom>
          <a:solidFill>
            <a:srgbClr val="FFFFFF">
              <a:shade val="85000"/>
            </a:srgbClr>
          </a:solidFill>
          <a:ln w="9525" cap="sq">
            <a:solidFill>
              <a:schemeClr val="tx1"/>
            </a:solidFill>
            <a:miter lim="800000"/>
          </a:ln>
          <a:effectLst/>
        </p:spPr>
      </p:pic>
      <p:sp>
        <p:nvSpPr>
          <p:cNvPr id="172" name="ZoneTexte 171">
            <a:extLst>
              <a:ext uri="{FF2B5EF4-FFF2-40B4-BE49-F238E27FC236}">
                <a16:creationId xmlns:a16="http://schemas.microsoft.com/office/drawing/2014/main" id="{51D1AB7E-76A7-44CC-9D4E-8E9C0A37EDCD}"/>
              </a:ext>
            </a:extLst>
          </p:cNvPr>
          <p:cNvSpPr txBox="1"/>
          <p:nvPr/>
        </p:nvSpPr>
        <p:spPr>
          <a:xfrm>
            <a:off x="10315743" y="9824306"/>
            <a:ext cx="1476047" cy="400110"/>
          </a:xfrm>
          <a:prstGeom prst="rect">
            <a:avLst/>
          </a:prstGeom>
          <a:noFill/>
        </p:spPr>
        <p:txBody>
          <a:bodyPr wrap="square" rtlCol="0">
            <a:spAutoFit/>
          </a:bodyPr>
          <a:lstStyle/>
          <a:p>
            <a:r>
              <a:rPr lang="fr-FR" sz="2000" dirty="0" err="1">
                <a:latin typeface="Century Gothic" panose="020B0502020202020204" pitchFamily="34" charset="0"/>
              </a:rPr>
              <a:t>funded</a:t>
            </a:r>
            <a:r>
              <a:rPr lang="fr-FR" sz="2000" dirty="0">
                <a:latin typeface="Century Gothic" panose="020B0502020202020204" pitchFamily="34" charset="0"/>
              </a:rPr>
              <a:t> by</a:t>
            </a:r>
            <a:endParaRPr lang="fr-CH" sz="2000" dirty="0">
              <a:latin typeface="Century Gothic" panose="020B0502020202020204" pitchFamily="34" charset="0"/>
            </a:endParaRPr>
          </a:p>
        </p:txBody>
      </p:sp>
      <p:sp>
        <p:nvSpPr>
          <p:cNvPr id="173" name="Ellipse 172">
            <a:extLst>
              <a:ext uri="{FF2B5EF4-FFF2-40B4-BE49-F238E27FC236}">
                <a16:creationId xmlns:a16="http://schemas.microsoft.com/office/drawing/2014/main" id="{69B15366-7199-45D2-8A98-1C645D534769}"/>
              </a:ext>
            </a:extLst>
          </p:cNvPr>
          <p:cNvSpPr/>
          <p:nvPr/>
        </p:nvSpPr>
        <p:spPr>
          <a:xfrm>
            <a:off x="11808851" y="9744842"/>
            <a:ext cx="540000" cy="540000"/>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74" name="Image 173">
            <a:extLst>
              <a:ext uri="{FF2B5EF4-FFF2-40B4-BE49-F238E27FC236}">
                <a16:creationId xmlns:a16="http://schemas.microsoft.com/office/drawing/2014/main" id="{CD75DF52-F464-4CD9-938D-6DAC51318A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0"/>
          <a:stretch/>
        </p:blipFill>
        <p:spPr>
          <a:xfrm>
            <a:off x="12541173" y="7224985"/>
            <a:ext cx="2340000" cy="3240002"/>
          </a:xfrm>
          <a:prstGeom prst="rect">
            <a:avLst/>
          </a:prstGeom>
          <a:solidFill>
            <a:srgbClr val="FFFFFF">
              <a:shade val="85000"/>
            </a:srgbClr>
          </a:solidFill>
          <a:ln w="9525" cap="sq">
            <a:solidFill>
              <a:schemeClr val="tx1"/>
            </a:solidFill>
            <a:miter lim="800000"/>
          </a:ln>
          <a:effectLst/>
        </p:spPr>
      </p:pic>
      <p:sp>
        <p:nvSpPr>
          <p:cNvPr id="179" name="ZoneTexte 178">
            <a:extLst>
              <a:ext uri="{FF2B5EF4-FFF2-40B4-BE49-F238E27FC236}">
                <a16:creationId xmlns:a16="http://schemas.microsoft.com/office/drawing/2014/main" id="{1C92870F-8A5E-4B6A-907F-2949894F8224}"/>
              </a:ext>
            </a:extLst>
          </p:cNvPr>
          <p:cNvSpPr txBox="1"/>
          <p:nvPr/>
        </p:nvSpPr>
        <p:spPr>
          <a:xfrm>
            <a:off x="12655742" y="9824306"/>
            <a:ext cx="1476047" cy="400110"/>
          </a:xfrm>
          <a:prstGeom prst="rect">
            <a:avLst/>
          </a:prstGeom>
          <a:noFill/>
        </p:spPr>
        <p:txBody>
          <a:bodyPr wrap="square" rtlCol="0">
            <a:spAutoFit/>
          </a:bodyPr>
          <a:lstStyle/>
          <a:p>
            <a:r>
              <a:rPr lang="fr-FR" sz="2000" dirty="0" err="1">
                <a:latin typeface="Century Gothic" panose="020B0502020202020204" pitchFamily="34" charset="0"/>
              </a:rPr>
              <a:t>funded</a:t>
            </a:r>
            <a:r>
              <a:rPr lang="fr-FR" sz="2000" dirty="0">
                <a:latin typeface="Century Gothic" panose="020B0502020202020204" pitchFamily="34" charset="0"/>
              </a:rPr>
              <a:t> by</a:t>
            </a:r>
            <a:endParaRPr lang="fr-CH" sz="2000" dirty="0">
              <a:latin typeface="Century Gothic" panose="020B0502020202020204" pitchFamily="34" charset="0"/>
            </a:endParaRPr>
          </a:p>
        </p:txBody>
      </p:sp>
      <p:sp>
        <p:nvSpPr>
          <p:cNvPr id="180" name="Ellipse 179">
            <a:extLst>
              <a:ext uri="{FF2B5EF4-FFF2-40B4-BE49-F238E27FC236}">
                <a16:creationId xmlns:a16="http://schemas.microsoft.com/office/drawing/2014/main" id="{5A7A4971-FDB6-40E0-A816-3D43940868F3}"/>
              </a:ext>
            </a:extLst>
          </p:cNvPr>
          <p:cNvSpPr/>
          <p:nvPr/>
        </p:nvSpPr>
        <p:spPr>
          <a:xfrm>
            <a:off x="14148850" y="9744842"/>
            <a:ext cx="540000" cy="540000"/>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4" name="Connecteur droit 3">
            <a:extLst>
              <a:ext uri="{FF2B5EF4-FFF2-40B4-BE49-F238E27FC236}">
                <a16:creationId xmlns:a16="http://schemas.microsoft.com/office/drawing/2014/main" id="{C24CD0AA-22D7-4BC8-B8B8-082FB66EE211}"/>
              </a:ext>
            </a:extLst>
          </p:cNvPr>
          <p:cNvCxnSpPr/>
          <p:nvPr/>
        </p:nvCxnSpPr>
        <p:spPr>
          <a:xfrm flipH="1">
            <a:off x="-7620" y="3966289"/>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3" name="Connecteur droit 182">
            <a:extLst>
              <a:ext uri="{FF2B5EF4-FFF2-40B4-BE49-F238E27FC236}">
                <a16:creationId xmlns:a16="http://schemas.microsoft.com/office/drawing/2014/main" id="{E7E4629E-9BA3-486B-B9BA-FD570E1CBF1C}"/>
              </a:ext>
            </a:extLst>
          </p:cNvPr>
          <p:cNvCxnSpPr/>
          <p:nvPr/>
        </p:nvCxnSpPr>
        <p:spPr>
          <a:xfrm flipH="1">
            <a:off x="0" y="730732"/>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9B893F13-E922-42B6-96BD-2F07A6C75BEE}"/>
              </a:ext>
            </a:extLst>
          </p:cNvPr>
          <p:cNvCxnSpPr/>
          <p:nvPr/>
        </p:nvCxnSpPr>
        <p:spPr>
          <a:xfrm flipV="1">
            <a:off x="837109"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4" name="Connecteur droit 183">
            <a:extLst>
              <a:ext uri="{FF2B5EF4-FFF2-40B4-BE49-F238E27FC236}">
                <a16:creationId xmlns:a16="http://schemas.microsoft.com/office/drawing/2014/main" id="{821310BB-3E2A-439E-A1FC-F50D7326D1E9}"/>
              </a:ext>
            </a:extLst>
          </p:cNvPr>
          <p:cNvCxnSpPr/>
          <p:nvPr/>
        </p:nvCxnSpPr>
        <p:spPr>
          <a:xfrm flipV="1">
            <a:off x="3179648"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5" name="Connecteur droit 184">
            <a:extLst>
              <a:ext uri="{FF2B5EF4-FFF2-40B4-BE49-F238E27FC236}">
                <a16:creationId xmlns:a16="http://schemas.microsoft.com/office/drawing/2014/main" id="{C902A17F-5203-444E-9F05-B7D5BAAD025B}"/>
              </a:ext>
            </a:extLst>
          </p:cNvPr>
          <p:cNvCxnSpPr/>
          <p:nvPr/>
        </p:nvCxnSpPr>
        <p:spPr>
          <a:xfrm flipV="1">
            <a:off x="5519646"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6" name="Connecteur droit 185">
            <a:extLst>
              <a:ext uri="{FF2B5EF4-FFF2-40B4-BE49-F238E27FC236}">
                <a16:creationId xmlns:a16="http://schemas.microsoft.com/office/drawing/2014/main" id="{E326F853-83FC-4B54-BB23-7B2EC6EF2AA9}"/>
              </a:ext>
            </a:extLst>
          </p:cNvPr>
          <p:cNvCxnSpPr/>
          <p:nvPr/>
        </p:nvCxnSpPr>
        <p:spPr>
          <a:xfrm flipV="1">
            <a:off x="7859645"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7" name="Connecteur droit 186">
            <a:extLst>
              <a:ext uri="{FF2B5EF4-FFF2-40B4-BE49-F238E27FC236}">
                <a16:creationId xmlns:a16="http://schemas.microsoft.com/office/drawing/2014/main" id="{C3DCC92B-55B4-4215-B876-3DB1E9DE0856}"/>
              </a:ext>
            </a:extLst>
          </p:cNvPr>
          <p:cNvCxnSpPr/>
          <p:nvPr/>
        </p:nvCxnSpPr>
        <p:spPr>
          <a:xfrm flipV="1">
            <a:off x="10196094"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8" name="Connecteur droit 187">
            <a:extLst>
              <a:ext uri="{FF2B5EF4-FFF2-40B4-BE49-F238E27FC236}">
                <a16:creationId xmlns:a16="http://schemas.microsoft.com/office/drawing/2014/main" id="{92B055B2-9699-4B0B-97AF-7192CA2EEBE0}"/>
              </a:ext>
            </a:extLst>
          </p:cNvPr>
          <p:cNvCxnSpPr/>
          <p:nvPr/>
        </p:nvCxnSpPr>
        <p:spPr>
          <a:xfrm flipV="1">
            <a:off x="12536907"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9" name="Connecteur droit 188">
            <a:extLst>
              <a:ext uri="{FF2B5EF4-FFF2-40B4-BE49-F238E27FC236}">
                <a16:creationId xmlns:a16="http://schemas.microsoft.com/office/drawing/2014/main" id="{095BC2E6-E424-4F9C-B7CB-466DE2B63CA9}"/>
              </a:ext>
            </a:extLst>
          </p:cNvPr>
          <p:cNvCxnSpPr/>
          <p:nvPr/>
        </p:nvCxnSpPr>
        <p:spPr>
          <a:xfrm flipV="1">
            <a:off x="14881173"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pic>
        <p:nvPicPr>
          <p:cNvPr id="190" name="Graphique 189" descr="Ciseaux">
            <a:extLst>
              <a:ext uri="{FF2B5EF4-FFF2-40B4-BE49-F238E27FC236}">
                <a16:creationId xmlns:a16="http://schemas.microsoft.com/office/drawing/2014/main" id="{DE51177C-65F4-43F4-B165-C222CF307AE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901467">
            <a:off x="615655" y="162476"/>
            <a:ext cx="458148" cy="458148"/>
          </a:xfrm>
          <a:prstGeom prst="rect">
            <a:avLst/>
          </a:prstGeom>
        </p:spPr>
      </p:pic>
      <p:sp>
        <p:nvSpPr>
          <p:cNvPr id="7" name="ZoneTexte 6">
            <a:extLst>
              <a:ext uri="{FF2B5EF4-FFF2-40B4-BE49-F238E27FC236}">
                <a16:creationId xmlns:a16="http://schemas.microsoft.com/office/drawing/2014/main" id="{B1922928-3006-4A10-AAA1-421A700F8512}"/>
              </a:ext>
            </a:extLst>
          </p:cNvPr>
          <p:cNvSpPr txBox="1"/>
          <p:nvPr/>
        </p:nvSpPr>
        <p:spPr>
          <a:xfrm>
            <a:off x="860715" y="253491"/>
            <a:ext cx="2317948" cy="276999"/>
          </a:xfrm>
          <a:prstGeom prst="rect">
            <a:avLst/>
          </a:prstGeom>
          <a:noFill/>
        </p:spPr>
        <p:txBody>
          <a:bodyPr wrap="square" rtlCol="0">
            <a:spAutoFit/>
          </a:bodyPr>
          <a:lstStyle/>
          <a:p>
            <a:pPr algn="ctr"/>
            <a:r>
              <a:rPr lang="fr-CH" sz="1200" i="1" dirty="0">
                <a:solidFill>
                  <a:srgbClr val="00B050"/>
                </a:solidFill>
                <a:latin typeface="Century Gothic" panose="020B0502020202020204" pitchFamily="34" charset="0"/>
              </a:rPr>
              <a:t>3 cards for 1</a:t>
            </a:r>
            <a:r>
              <a:rPr lang="fr-CH" sz="1200" i="1" baseline="30000" dirty="0">
                <a:solidFill>
                  <a:srgbClr val="00B050"/>
                </a:solidFill>
                <a:latin typeface="Century Gothic" panose="020B0502020202020204" pitchFamily="34" charset="0"/>
              </a:rPr>
              <a:t>st</a:t>
            </a:r>
            <a:r>
              <a:rPr lang="fr-CH" sz="1200" i="1" dirty="0">
                <a:solidFill>
                  <a:srgbClr val="00B050"/>
                </a:solidFill>
                <a:latin typeface="Century Gothic" panose="020B0502020202020204" pitchFamily="34" charset="0"/>
              </a:rPr>
              <a:t> team</a:t>
            </a:r>
            <a:endParaRPr lang="fr-FR" sz="1200" i="1" dirty="0">
              <a:solidFill>
                <a:srgbClr val="00B050"/>
              </a:solidFill>
              <a:latin typeface="Century Gothic" panose="020B0502020202020204" pitchFamily="34" charset="0"/>
            </a:endParaRPr>
          </a:p>
        </p:txBody>
      </p:sp>
      <p:cxnSp>
        <p:nvCxnSpPr>
          <p:cNvPr id="194" name="Connecteur droit 193">
            <a:extLst>
              <a:ext uri="{FF2B5EF4-FFF2-40B4-BE49-F238E27FC236}">
                <a16:creationId xmlns:a16="http://schemas.microsoft.com/office/drawing/2014/main" id="{025304EC-AD07-4E93-9AD2-AA229794FF0E}"/>
              </a:ext>
            </a:extLst>
          </p:cNvPr>
          <p:cNvCxnSpPr/>
          <p:nvPr/>
        </p:nvCxnSpPr>
        <p:spPr>
          <a:xfrm flipH="1">
            <a:off x="-9414" y="7215815"/>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96" name="Connecteur droit 195">
            <a:extLst>
              <a:ext uri="{FF2B5EF4-FFF2-40B4-BE49-F238E27FC236}">
                <a16:creationId xmlns:a16="http://schemas.microsoft.com/office/drawing/2014/main" id="{C4BC4612-7F27-46ED-96E5-8351D2CAD6F5}"/>
              </a:ext>
            </a:extLst>
          </p:cNvPr>
          <p:cNvCxnSpPr/>
          <p:nvPr/>
        </p:nvCxnSpPr>
        <p:spPr>
          <a:xfrm flipH="1">
            <a:off x="2399" y="10459628"/>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98" name="ZoneTexte 197">
            <a:extLst>
              <a:ext uri="{FF2B5EF4-FFF2-40B4-BE49-F238E27FC236}">
                <a16:creationId xmlns:a16="http://schemas.microsoft.com/office/drawing/2014/main" id="{FC4252FD-0DB2-4DC1-A3EC-62B8C2FF80A6}"/>
              </a:ext>
            </a:extLst>
          </p:cNvPr>
          <p:cNvSpPr txBox="1"/>
          <p:nvPr/>
        </p:nvSpPr>
        <p:spPr>
          <a:xfrm>
            <a:off x="3182730" y="253491"/>
            <a:ext cx="2334202" cy="276999"/>
          </a:xfrm>
          <a:prstGeom prst="rect">
            <a:avLst/>
          </a:prstGeom>
          <a:noFill/>
        </p:spPr>
        <p:txBody>
          <a:bodyPr wrap="square" rtlCol="0">
            <a:spAutoFit/>
          </a:bodyPr>
          <a:lstStyle/>
          <a:p>
            <a:pPr algn="ctr"/>
            <a:r>
              <a:rPr lang="fr-CH" sz="1200" i="1" dirty="0">
                <a:solidFill>
                  <a:srgbClr val="00B050"/>
                </a:solidFill>
                <a:latin typeface="Century Gothic" panose="020B0502020202020204" pitchFamily="34" charset="0"/>
              </a:rPr>
              <a:t>2</a:t>
            </a:r>
            <a:r>
              <a:rPr lang="fr-CH" sz="1200" i="1" baseline="30000" dirty="0">
                <a:solidFill>
                  <a:srgbClr val="00B050"/>
                </a:solidFill>
                <a:latin typeface="Century Gothic" panose="020B0502020202020204" pitchFamily="34" charset="0"/>
              </a:rPr>
              <a:t>nd</a:t>
            </a:r>
            <a:r>
              <a:rPr lang="fr-CH" sz="1200" i="1" dirty="0">
                <a:solidFill>
                  <a:srgbClr val="00B050"/>
                </a:solidFill>
                <a:latin typeface="Century Gothic" panose="020B0502020202020204" pitchFamily="34" charset="0"/>
              </a:rPr>
              <a:t> team</a:t>
            </a:r>
            <a:endParaRPr lang="fr-FR" sz="1200" i="1" dirty="0">
              <a:solidFill>
                <a:srgbClr val="00B050"/>
              </a:solidFill>
              <a:latin typeface="Century Gothic" panose="020B0502020202020204" pitchFamily="34" charset="0"/>
            </a:endParaRPr>
          </a:p>
        </p:txBody>
      </p:sp>
      <p:sp>
        <p:nvSpPr>
          <p:cNvPr id="199" name="ZoneTexte 198">
            <a:extLst>
              <a:ext uri="{FF2B5EF4-FFF2-40B4-BE49-F238E27FC236}">
                <a16:creationId xmlns:a16="http://schemas.microsoft.com/office/drawing/2014/main" id="{6E4AF8E7-92D0-40C8-A0A9-CECA77ECBE10}"/>
              </a:ext>
            </a:extLst>
          </p:cNvPr>
          <p:cNvSpPr txBox="1"/>
          <p:nvPr/>
        </p:nvSpPr>
        <p:spPr>
          <a:xfrm>
            <a:off x="5516307" y="253491"/>
            <a:ext cx="2324464" cy="276999"/>
          </a:xfrm>
          <a:prstGeom prst="rect">
            <a:avLst/>
          </a:prstGeom>
          <a:noFill/>
        </p:spPr>
        <p:txBody>
          <a:bodyPr wrap="square" rtlCol="0">
            <a:spAutoFit/>
          </a:bodyPr>
          <a:lstStyle/>
          <a:p>
            <a:pPr algn="ctr"/>
            <a:r>
              <a:rPr lang="fr-CH" sz="1200" i="1" dirty="0">
                <a:solidFill>
                  <a:srgbClr val="00B050"/>
                </a:solidFill>
                <a:latin typeface="Century Gothic" panose="020B0502020202020204" pitchFamily="34" charset="0"/>
              </a:rPr>
              <a:t>3</a:t>
            </a:r>
            <a:r>
              <a:rPr lang="fr-CH" sz="1200" i="1" baseline="30000" dirty="0">
                <a:solidFill>
                  <a:srgbClr val="00B050"/>
                </a:solidFill>
                <a:latin typeface="Century Gothic" panose="020B0502020202020204" pitchFamily="34" charset="0"/>
              </a:rPr>
              <a:t>rd</a:t>
            </a:r>
            <a:r>
              <a:rPr lang="fr-CH" sz="1200" i="1" dirty="0">
                <a:solidFill>
                  <a:srgbClr val="00B050"/>
                </a:solidFill>
                <a:latin typeface="Century Gothic" panose="020B0502020202020204" pitchFamily="34" charset="0"/>
              </a:rPr>
              <a:t> team</a:t>
            </a:r>
            <a:endParaRPr lang="fr-FR" sz="1200" i="1" dirty="0">
              <a:solidFill>
                <a:srgbClr val="00B050"/>
              </a:solidFill>
              <a:latin typeface="Century Gothic" panose="020B0502020202020204" pitchFamily="34" charset="0"/>
            </a:endParaRPr>
          </a:p>
        </p:txBody>
      </p:sp>
      <p:sp>
        <p:nvSpPr>
          <p:cNvPr id="200" name="ZoneTexte 199">
            <a:extLst>
              <a:ext uri="{FF2B5EF4-FFF2-40B4-BE49-F238E27FC236}">
                <a16:creationId xmlns:a16="http://schemas.microsoft.com/office/drawing/2014/main" id="{430BA335-DDB6-4992-8C4F-3EF68F24E556}"/>
              </a:ext>
            </a:extLst>
          </p:cNvPr>
          <p:cNvSpPr txBox="1"/>
          <p:nvPr/>
        </p:nvSpPr>
        <p:spPr>
          <a:xfrm>
            <a:off x="7869006" y="253491"/>
            <a:ext cx="2324464" cy="276999"/>
          </a:xfrm>
          <a:prstGeom prst="rect">
            <a:avLst/>
          </a:prstGeom>
          <a:noFill/>
        </p:spPr>
        <p:txBody>
          <a:bodyPr wrap="square" rtlCol="0">
            <a:spAutoFit/>
          </a:bodyPr>
          <a:lstStyle/>
          <a:p>
            <a:pPr algn="ctr"/>
            <a:r>
              <a:rPr lang="fr-CH" sz="1200" i="1" dirty="0">
                <a:solidFill>
                  <a:srgbClr val="00B050"/>
                </a:solidFill>
                <a:latin typeface="Century Gothic" panose="020B0502020202020204" pitchFamily="34" charset="0"/>
              </a:rPr>
              <a:t>4</a:t>
            </a:r>
            <a:r>
              <a:rPr lang="fr-CH" sz="1200" i="1" baseline="30000" dirty="0">
                <a:solidFill>
                  <a:srgbClr val="00B050"/>
                </a:solidFill>
                <a:latin typeface="Century Gothic" panose="020B0502020202020204" pitchFamily="34" charset="0"/>
              </a:rPr>
              <a:t>th</a:t>
            </a:r>
            <a:r>
              <a:rPr lang="fr-CH" sz="1200" i="1" dirty="0">
                <a:solidFill>
                  <a:srgbClr val="00B050"/>
                </a:solidFill>
                <a:latin typeface="Century Gothic" panose="020B0502020202020204" pitchFamily="34" charset="0"/>
              </a:rPr>
              <a:t> team</a:t>
            </a:r>
            <a:endParaRPr lang="fr-FR" sz="1200" i="1" dirty="0">
              <a:solidFill>
                <a:srgbClr val="00B050"/>
              </a:solidFill>
              <a:latin typeface="Century Gothic" panose="020B0502020202020204" pitchFamily="34" charset="0"/>
            </a:endParaRPr>
          </a:p>
        </p:txBody>
      </p:sp>
      <p:sp>
        <p:nvSpPr>
          <p:cNvPr id="201" name="ZoneTexte 200">
            <a:extLst>
              <a:ext uri="{FF2B5EF4-FFF2-40B4-BE49-F238E27FC236}">
                <a16:creationId xmlns:a16="http://schemas.microsoft.com/office/drawing/2014/main" id="{2E6B137A-10BF-40AE-8ADD-8D05A51FF4A8}"/>
              </a:ext>
            </a:extLst>
          </p:cNvPr>
          <p:cNvSpPr txBox="1"/>
          <p:nvPr/>
        </p:nvSpPr>
        <p:spPr>
          <a:xfrm>
            <a:off x="10174348" y="253491"/>
            <a:ext cx="2324464" cy="276999"/>
          </a:xfrm>
          <a:prstGeom prst="rect">
            <a:avLst/>
          </a:prstGeom>
          <a:noFill/>
        </p:spPr>
        <p:txBody>
          <a:bodyPr wrap="square" rtlCol="0">
            <a:spAutoFit/>
          </a:bodyPr>
          <a:lstStyle/>
          <a:p>
            <a:pPr algn="ctr"/>
            <a:r>
              <a:rPr lang="fr-CH" sz="1200" i="1" dirty="0">
                <a:solidFill>
                  <a:srgbClr val="00B050"/>
                </a:solidFill>
                <a:latin typeface="Century Gothic" panose="020B0502020202020204" pitchFamily="34" charset="0"/>
              </a:rPr>
              <a:t>5</a:t>
            </a:r>
            <a:r>
              <a:rPr lang="fr-CH" sz="1200" i="1" baseline="30000" dirty="0">
                <a:solidFill>
                  <a:srgbClr val="00B050"/>
                </a:solidFill>
                <a:latin typeface="Century Gothic" panose="020B0502020202020204" pitchFamily="34" charset="0"/>
              </a:rPr>
              <a:t>th</a:t>
            </a:r>
            <a:r>
              <a:rPr lang="fr-CH" sz="1200" i="1" dirty="0">
                <a:solidFill>
                  <a:srgbClr val="00B050"/>
                </a:solidFill>
                <a:latin typeface="Century Gothic" panose="020B0502020202020204" pitchFamily="34" charset="0"/>
              </a:rPr>
              <a:t> team</a:t>
            </a:r>
            <a:endParaRPr lang="fr-FR" sz="1200" i="1" dirty="0">
              <a:solidFill>
                <a:srgbClr val="00B050"/>
              </a:solidFill>
              <a:latin typeface="Century Gothic" panose="020B0502020202020204" pitchFamily="34" charset="0"/>
            </a:endParaRPr>
          </a:p>
        </p:txBody>
      </p:sp>
      <p:sp>
        <p:nvSpPr>
          <p:cNvPr id="202" name="ZoneTexte 201">
            <a:extLst>
              <a:ext uri="{FF2B5EF4-FFF2-40B4-BE49-F238E27FC236}">
                <a16:creationId xmlns:a16="http://schemas.microsoft.com/office/drawing/2014/main" id="{78E260A4-9A0B-4A9B-8F68-769090F69B3B}"/>
              </a:ext>
            </a:extLst>
          </p:cNvPr>
          <p:cNvSpPr txBox="1"/>
          <p:nvPr/>
        </p:nvSpPr>
        <p:spPr>
          <a:xfrm>
            <a:off x="12546808" y="253491"/>
            <a:ext cx="2324464" cy="276999"/>
          </a:xfrm>
          <a:prstGeom prst="rect">
            <a:avLst/>
          </a:prstGeom>
          <a:noFill/>
        </p:spPr>
        <p:txBody>
          <a:bodyPr wrap="square" rtlCol="0">
            <a:spAutoFit/>
          </a:bodyPr>
          <a:lstStyle/>
          <a:p>
            <a:pPr algn="ctr"/>
            <a:r>
              <a:rPr lang="fr-CH" sz="1200" i="1" dirty="0">
                <a:solidFill>
                  <a:srgbClr val="00B050"/>
                </a:solidFill>
                <a:latin typeface="Century Gothic" panose="020B0502020202020204" pitchFamily="34" charset="0"/>
              </a:rPr>
              <a:t>6</a:t>
            </a:r>
            <a:r>
              <a:rPr lang="fr-CH" sz="1200" i="1" baseline="30000" dirty="0">
                <a:solidFill>
                  <a:srgbClr val="00B050"/>
                </a:solidFill>
                <a:latin typeface="Century Gothic" panose="020B0502020202020204" pitchFamily="34" charset="0"/>
              </a:rPr>
              <a:t>th</a:t>
            </a:r>
            <a:r>
              <a:rPr lang="fr-CH" sz="1200" i="1" dirty="0">
                <a:solidFill>
                  <a:srgbClr val="00B050"/>
                </a:solidFill>
                <a:latin typeface="Century Gothic" panose="020B0502020202020204" pitchFamily="34" charset="0"/>
              </a:rPr>
              <a:t> team</a:t>
            </a:r>
            <a:endParaRPr lang="fr-FR" sz="1200" i="1" dirty="0">
              <a:solidFill>
                <a:srgbClr val="00B050"/>
              </a:solidFill>
              <a:latin typeface="Century Gothic" panose="020B0502020202020204" pitchFamily="34" charset="0"/>
            </a:endParaRPr>
          </a:p>
        </p:txBody>
      </p:sp>
      <p:grpSp>
        <p:nvGrpSpPr>
          <p:cNvPr id="211" name="Groupe 210">
            <a:extLst>
              <a:ext uri="{FF2B5EF4-FFF2-40B4-BE49-F238E27FC236}">
                <a16:creationId xmlns:a16="http://schemas.microsoft.com/office/drawing/2014/main" id="{A9ECE35D-89BD-4758-8220-387FFFB77AD8}"/>
              </a:ext>
            </a:extLst>
          </p:cNvPr>
          <p:cNvGrpSpPr/>
          <p:nvPr/>
        </p:nvGrpSpPr>
        <p:grpSpPr>
          <a:xfrm>
            <a:off x="4781699" y="1032104"/>
            <a:ext cx="428400" cy="428400"/>
            <a:chOff x="1716720" y="6400977"/>
            <a:chExt cx="905725" cy="905725"/>
          </a:xfrm>
        </p:grpSpPr>
        <p:sp>
          <p:nvSpPr>
            <p:cNvPr id="212" name="Ellipse 211">
              <a:extLst>
                <a:ext uri="{FF2B5EF4-FFF2-40B4-BE49-F238E27FC236}">
                  <a16:creationId xmlns:a16="http://schemas.microsoft.com/office/drawing/2014/main" id="{FC4D3AF5-07A2-4E58-97F8-A373BDFC2531}"/>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3" name="Graphique 212" descr="Feuille">
              <a:extLst>
                <a:ext uri="{FF2B5EF4-FFF2-40B4-BE49-F238E27FC236}">
                  <a16:creationId xmlns:a16="http://schemas.microsoft.com/office/drawing/2014/main" id="{122B27F2-6C70-4938-A918-14722BE9F2F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214" name="ZoneTexte 213">
            <a:extLst>
              <a:ext uri="{FF2B5EF4-FFF2-40B4-BE49-F238E27FC236}">
                <a16:creationId xmlns:a16="http://schemas.microsoft.com/office/drawing/2014/main" id="{3B2740BC-CB98-4AFD-AB94-4953B4E1F593}"/>
              </a:ext>
            </a:extLst>
          </p:cNvPr>
          <p:cNvSpPr txBox="1"/>
          <p:nvPr/>
        </p:nvSpPr>
        <p:spPr>
          <a:xfrm>
            <a:off x="3186381" y="953838"/>
            <a:ext cx="1869108"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article</a:t>
            </a:r>
            <a:endParaRPr lang="fr-CH" sz="3200" dirty="0">
              <a:latin typeface="Aharoni" panose="02010803020104030203" pitchFamily="2" charset="-79"/>
              <a:cs typeface="Aharoni" panose="02010803020104030203" pitchFamily="2" charset="-79"/>
            </a:endParaRPr>
          </a:p>
        </p:txBody>
      </p:sp>
      <p:grpSp>
        <p:nvGrpSpPr>
          <p:cNvPr id="215" name="Groupe 214">
            <a:extLst>
              <a:ext uri="{FF2B5EF4-FFF2-40B4-BE49-F238E27FC236}">
                <a16:creationId xmlns:a16="http://schemas.microsoft.com/office/drawing/2014/main" id="{5B92285E-AAC3-4A2F-B400-70C77A10795E}"/>
              </a:ext>
            </a:extLst>
          </p:cNvPr>
          <p:cNvGrpSpPr/>
          <p:nvPr/>
        </p:nvGrpSpPr>
        <p:grpSpPr>
          <a:xfrm>
            <a:off x="7128097" y="1026844"/>
            <a:ext cx="428400" cy="428400"/>
            <a:chOff x="1716720" y="6400977"/>
            <a:chExt cx="905725" cy="905725"/>
          </a:xfrm>
        </p:grpSpPr>
        <p:sp>
          <p:nvSpPr>
            <p:cNvPr id="216" name="Ellipse 215">
              <a:extLst>
                <a:ext uri="{FF2B5EF4-FFF2-40B4-BE49-F238E27FC236}">
                  <a16:creationId xmlns:a16="http://schemas.microsoft.com/office/drawing/2014/main" id="{3F6C578C-5433-4616-8C90-191DC8951893}"/>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7" name="Graphique 216" descr="Feuille">
              <a:extLst>
                <a:ext uri="{FF2B5EF4-FFF2-40B4-BE49-F238E27FC236}">
                  <a16:creationId xmlns:a16="http://schemas.microsoft.com/office/drawing/2014/main" id="{85E8B8B1-14F4-41BA-8799-5EBFD760645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218" name="ZoneTexte 217">
            <a:extLst>
              <a:ext uri="{FF2B5EF4-FFF2-40B4-BE49-F238E27FC236}">
                <a16:creationId xmlns:a16="http://schemas.microsoft.com/office/drawing/2014/main" id="{AEB0CD8E-8853-482D-8A84-E799D8E992BD}"/>
              </a:ext>
            </a:extLst>
          </p:cNvPr>
          <p:cNvSpPr txBox="1"/>
          <p:nvPr/>
        </p:nvSpPr>
        <p:spPr>
          <a:xfrm>
            <a:off x="5532779" y="948578"/>
            <a:ext cx="1869108"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article</a:t>
            </a:r>
            <a:endParaRPr lang="fr-CH" sz="3200" dirty="0">
              <a:latin typeface="Aharoni" panose="02010803020104030203" pitchFamily="2" charset="-79"/>
              <a:cs typeface="Aharoni" panose="02010803020104030203" pitchFamily="2" charset="-79"/>
            </a:endParaRPr>
          </a:p>
        </p:txBody>
      </p:sp>
      <p:grpSp>
        <p:nvGrpSpPr>
          <p:cNvPr id="219" name="Groupe 218">
            <a:extLst>
              <a:ext uri="{FF2B5EF4-FFF2-40B4-BE49-F238E27FC236}">
                <a16:creationId xmlns:a16="http://schemas.microsoft.com/office/drawing/2014/main" id="{FCC6ABB7-B045-472F-BC8F-056DF17A9748}"/>
              </a:ext>
            </a:extLst>
          </p:cNvPr>
          <p:cNvGrpSpPr/>
          <p:nvPr/>
        </p:nvGrpSpPr>
        <p:grpSpPr>
          <a:xfrm>
            <a:off x="9463662" y="1026844"/>
            <a:ext cx="428400" cy="428400"/>
            <a:chOff x="1716720" y="6400977"/>
            <a:chExt cx="905725" cy="905725"/>
          </a:xfrm>
        </p:grpSpPr>
        <p:sp>
          <p:nvSpPr>
            <p:cNvPr id="220" name="Ellipse 219">
              <a:extLst>
                <a:ext uri="{FF2B5EF4-FFF2-40B4-BE49-F238E27FC236}">
                  <a16:creationId xmlns:a16="http://schemas.microsoft.com/office/drawing/2014/main" id="{6F94654F-EAFB-474B-A74C-557BD9F12A96}"/>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1" name="Graphique 220" descr="Feuille">
              <a:extLst>
                <a:ext uri="{FF2B5EF4-FFF2-40B4-BE49-F238E27FC236}">
                  <a16:creationId xmlns:a16="http://schemas.microsoft.com/office/drawing/2014/main" id="{5F9AB89F-7363-4BDA-A8E8-BE7CBFDF61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222" name="ZoneTexte 221">
            <a:extLst>
              <a:ext uri="{FF2B5EF4-FFF2-40B4-BE49-F238E27FC236}">
                <a16:creationId xmlns:a16="http://schemas.microsoft.com/office/drawing/2014/main" id="{F176923E-3FB7-4B9C-B5E0-13C540933983}"/>
              </a:ext>
            </a:extLst>
          </p:cNvPr>
          <p:cNvSpPr txBox="1"/>
          <p:nvPr/>
        </p:nvSpPr>
        <p:spPr>
          <a:xfrm>
            <a:off x="7868344" y="948578"/>
            <a:ext cx="1869108"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article</a:t>
            </a:r>
            <a:endParaRPr lang="fr-CH" sz="3200" dirty="0">
              <a:latin typeface="Aharoni" panose="02010803020104030203" pitchFamily="2" charset="-79"/>
              <a:cs typeface="Aharoni" panose="02010803020104030203" pitchFamily="2" charset="-79"/>
            </a:endParaRPr>
          </a:p>
        </p:txBody>
      </p:sp>
      <p:grpSp>
        <p:nvGrpSpPr>
          <p:cNvPr id="223" name="Groupe 222">
            <a:extLst>
              <a:ext uri="{FF2B5EF4-FFF2-40B4-BE49-F238E27FC236}">
                <a16:creationId xmlns:a16="http://schemas.microsoft.com/office/drawing/2014/main" id="{BD23B2CD-6F95-4293-8FB5-27B2A392B594}"/>
              </a:ext>
            </a:extLst>
          </p:cNvPr>
          <p:cNvGrpSpPr/>
          <p:nvPr/>
        </p:nvGrpSpPr>
        <p:grpSpPr>
          <a:xfrm>
            <a:off x="11788788" y="1035525"/>
            <a:ext cx="428400" cy="428400"/>
            <a:chOff x="1716720" y="6400977"/>
            <a:chExt cx="905725" cy="905725"/>
          </a:xfrm>
        </p:grpSpPr>
        <p:sp>
          <p:nvSpPr>
            <p:cNvPr id="224" name="Ellipse 223">
              <a:extLst>
                <a:ext uri="{FF2B5EF4-FFF2-40B4-BE49-F238E27FC236}">
                  <a16:creationId xmlns:a16="http://schemas.microsoft.com/office/drawing/2014/main" id="{1A8C3476-A62F-442D-8874-0227BAF8F547}"/>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5" name="Graphique 224" descr="Feuille">
              <a:extLst>
                <a:ext uri="{FF2B5EF4-FFF2-40B4-BE49-F238E27FC236}">
                  <a16:creationId xmlns:a16="http://schemas.microsoft.com/office/drawing/2014/main" id="{988CE7FB-239E-44AB-84CB-168665E46E0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226" name="ZoneTexte 225">
            <a:extLst>
              <a:ext uri="{FF2B5EF4-FFF2-40B4-BE49-F238E27FC236}">
                <a16:creationId xmlns:a16="http://schemas.microsoft.com/office/drawing/2014/main" id="{E82092DE-C06B-4F69-9D45-BDBEFC51231E}"/>
              </a:ext>
            </a:extLst>
          </p:cNvPr>
          <p:cNvSpPr txBox="1"/>
          <p:nvPr/>
        </p:nvSpPr>
        <p:spPr>
          <a:xfrm>
            <a:off x="10193470" y="957259"/>
            <a:ext cx="1869108"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article</a:t>
            </a:r>
            <a:endParaRPr lang="fr-CH" sz="3200" dirty="0">
              <a:latin typeface="Aharoni" panose="02010803020104030203" pitchFamily="2" charset="-79"/>
              <a:cs typeface="Aharoni" panose="02010803020104030203" pitchFamily="2" charset="-79"/>
            </a:endParaRPr>
          </a:p>
        </p:txBody>
      </p:sp>
      <p:grpSp>
        <p:nvGrpSpPr>
          <p:cNvPr id="227" name="Groupe 226">
            <a:extLst>
              <a:ext uri="{FF2B5EF4-FFF2-40B4-BE49-F238E27FC236}">
                <a16:creationId xmlns:a16="http://schemas.microsoft.com/office/drawing/2014/main" id="{8E0F276D-0778-48E3-AE63-5329609546E2}"/>
              </a:ext>
            </a:extLst>
          </p:cNvPr>
          <p:cNvGrpSpPr/>
          <p:nvPr/>
        </p:nvGrpSpPr>
        <p:grpSpPr>
          <a:xfrm>
            <a:off x="14124353" y="1035525"/>
            <a:ext cx="428400" cy="428400"/>
            <a:chOff x="1716720" y="6400977"/>
            <a:chExt cx="905725" cy="905725"/>
          </a:xfrm>
        </p:grpSpPr>
        <p:sp>
          <p:nvSpPr>
            <p:cNvPr id="228" name="Ellipse 227">
              <a:extLst>
                <a:ext uri="{FF2B5EF4-FFF2-40B4-BE49-F238E27FC236}">
                  <a16:creationId xmlns:a16="http://schemas.microsoft.com/office/drawing/2014/main" id="{1D451203-26E5-4A1F-9007-BA27C379737D}"/>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9" name="Graphique 228" descr="Feuille">
              <a:extLst>
                <a:ext uri="{FF2B5EF4-FFF2-40B4-BE49-F238E27FC236}">
                  <a16:creationId xmlns:a16="http://schemas.microsoft.com/office/drawing/2014/main" id="{67EF72A0-E339-422E-9E5A-8D26BA0C801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230" name="ZoneTexte 229">
            <a:extLst>
              <a:ext uri="{FF2B5EF4-FFF2-40B4-BE49-F238E27FC236}">
                <a16:creationId xmlns:a16="http://schemas.microsoft.com/office/drawing/2014/main" id="{53DFAE47-BDD4-445F-86D5-1AF53EE6C72B}"/>
              </a:ext>
            </a:extLst>
          </p:cNvPr>
          <p:cNvSpPr txBox="1"/>
          <p:nvPr/>
        </p:nvSpPr>
        <p:spPr>
          <a:xfrm>
            <a:off x="12529035" y="957259"/>
            <a:ext cx="1869108"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article</a:t>
            </a:r>
            <a:endParaRPr lang="fr-CH" sz="3200" dirty="0">
              <a:latin typeface="Aharoni" panose="02010803020104030203" pitchFamily="2" charset="-79"/>
              <a:cs typeface="Aharoni" panose="02010803020104030203" pitchFamily="2" charset="-79"/>
            </a:endParaRPr>
          </a:p>
        </p:txBody>
      </p:sp>
      <p:grpSp>
        <p:nvGrpSpPr>
          <p:cNvPr id="231" name="Groupe 230">
            <a:extLst>
              <a:ext uri="{FF2B5EF4-FFF2-40B4-BE49-F238E27FC236}">
                <a16:creationId xmlns:a16="http://schemas.microsoft.com/office/drawing/2014/main" id="{87C971A8-FAE9-4001-B6E6-62D21E747934}"/>
              </a:ext>
            </a:extLst>
          </p:cNvPr>
          <p:cNvGrpSpPr/>
          <p:nvPr/>
        </p:nvGrpSpPr>
        <p:grpSpPr>
          <a:xfrm>
            <a:off x="2446134" y="4275916"/>
            <a:ext cx="428400" cy="428400"/>
            <a:chOff x="1716720" y="6400977"/>
            <a:chExt cx="905725" cy="905725"/>
          </a:xfrm>
        </p:grpSpPr>
        <p:sp>
          <p:nvSpPr>
            <p:cNvPr id="232" name="Ellipse 231">
              <a:extLst>
                <a:ext uri="{FF2B5EF4-FFF2-40B4-BE49-F238E27FC236}">
                  <a16:creationId xmlns:a16="http://schemas.microsoft.com/office/drawing/2014/main" id="{2D15740E-7256-4EB4-811E-7FEC935D4EB1}"/>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3" name="Graphique 232" descr="Feuille">
              <a:extLst>
                <a:ext uri="{FF2B5EF4-FFF2-40B4-BE49-F238E27FC236}">
                  <a16:creationId xmlns:a16="http://schemas.microsoft.com/office/drawing/2014/main" id="{5CD72780-F876-4BF8-861D-8E1A2D5B423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234" name="ZoneTexte 233">
            <a:extLst>
              <a:ext uri="{FF2B5EF4-FFF2-40B4-BE49-F238E27FC236}">
                <a16:creationId xmlns:a16="http://schemas.microsoft.com/office/drawing/2014/main" id="{2E07689B-C8BD-45D9-8C4C-015385B7B2F3}"/>
              </a:ext>
            </a:extLst>
          </p:cNvPr>
          <p:cNvSpPr txBox="1"/>
          <p:nvPr/>
        </p:nvSpPr>
        <p:spPr>
          <a:xfrm>
            <a:off x="850816" y="4197650"/>
            <a:ext cx="1869108"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article</a:t>
            </a:r>
            <a:endParaRPr lang="fr-CH" sz="3200" dirty="0">
              <a:latin typeface="Aharoni" panose="02010803020104030203" pitchFamily="2" charset="-79"/>
              <a:cs typeface="Aharoni" panose="02010803020104030203" pitchFamily="2" charset="-79"/>
            </a:endParaRPr>
          </a:p>
        </p:txBody>
      </p:sp>
      <p:grpSp>
        <p:nvGrpSpPr>
          <p:cNvPr id="235" name="Groupe 234">
            <a:extLst>
              <a:ext uri="{FF2B5EF4-FFF2-40B4-BE49-F238E27FC236}">
                <a16:creationId xmlns:a16="http://schemas.microsoft.com/office/drawing/2014/main" id="{B3E61F4B-6A52-4B1F-983E-EE4D4BFEC25F}"/>
              </a:ext>
            </a:extLst>
          </p:cNvPr>
          <p:cNvGrpSpPr/>
          <p:nvPr/>
        </p:nvGrpSpPr>
        <p:grpSpPr>
          <a:xfrm>
            <a:off x="4781699" y="4275916"/>
            <a:ext cx="428400" cy="428400"/>
            <a:chOff x="1716720" y="6400977"/>
            <a:chExt cx="905725" cy="905725"/>
          </a:xfrm>
        </p:grpSpPr>
        <p:sp>
          <p:nvSpPr>
            <p:cNvPr id="236" name="Ellipse 235">
              <a:extLst>
                <a:ext uri="{FF2B5EF4-FFF2-40B4-BE49-F238E27FC236}">
                  <a16:creationId xmlns:a16="http://schemas.microsoft.com/office/drawing/2014/main" id="{9F55A3C3-4E33-4DCF-91A4-D18058287D8C}"/>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7" name="Graphique 236" descr="Feuille">
              <a:extLst>
                <a:ext uri="{FF2B5EF4-FFF2-40B4-BE49-F238E27FC236}">
                  <a16:creationId xmlns:a16="http://schemas.microsoft.com/office/drawing/2014/main" id="{2CBE79C8-6310-446E-BA87-3CA76DEE977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238" name="ZoneTexte 237">
            <a:extLst>
              <a:ext uri="{FF2B5EF4-FFF2-40B4-BE49-F238E27FC236}">
                <a16:creationId xmlns:a16="http://schemas.microsoft.com/office/drawing/2014/main" id="{D1AE282E-A175-4975-A3D5-10B055532249}"/>
              </a:ext>
            </a:extLst>
          </p:cNvPr>
          <p:cNvSpPr txBox="1"/>
          <p:nvPr/>
        </p:nvSpPr>
        <p:spPr>
          <a:xfrm>
            <a:off x="3186381" y="4197650"/>
            <a:ext cx="1869108"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article</a:t>
            </a:r>
            <a:endParaRPr lang="fr-CH" sz="3200" dirty="0">
              <a:latin typeface="Aharoni" panose="02010803020104030203" pitchFamily="2" charset="-79"/>
              <a:cs typeface="Aharoni" panose="02010803020104030203" pitchFamily="2" charset="-79"/>
            </a:endParaRPr>
          </a:p>
        </p:txBody>
      </p:sp>
      <p:grpSp>
        <p:nvGrpSpPr>
          <p:cNvPr id="239" name="Groupe 238">
            <a:extLst>
              <a:ext uri="{FF2B5EF4-FFF2-40B4-BE49-F238E27FC236}">
                <a16:creationId xmlns:a16="http://schemas.microsoft.com/office/drawing/2014/main" id="{ADCC6063-89DB-4255-B4A3-459D2888F12F}"/>
              </a:ext>
            </a:extLst>
          </p:cNvPr>
          <p:cNvGrpSpPr/>
          <p:nvPr/>
        </p:nvGrpSpPr>
        <p:grpSpPr>
          <a:xfrm>
            <a:off x="7128097" y="4270656"/>
            <a:ext cx="428400" cy="428400"/>
            <a:chOff x="1716720" y="6400977"/>
            <a:chExt cx="905725" cy="905725"/>
          </a:xfrm>
        </p:grpSpPr>
        <p:sp>
          <p:nvSpPr>
            <p:cNvPr id="240" name="Ellipse 239">
              <a:extLst>
                <a:ext uri="{FF2B5EF4-FFF2-40B4-BE49-F238E27FC236}">
                  <a16:creationId xmlns:a16="http://schemas.microsoft.com/office/drawing/2014/main" id="{BA247582-5F7E-42A8-BED2-EBE6DE9A289A}"/>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1" name="Graphique 240" descr="Feuille">
              <a:extLst>
                <a:ext uri="{FF2B5EF4-FFF2-40B4-BE49-F238E27FC236}">
                  <a16:creationId xmlns:a16="http://schemas.microsoft.com/office/drawing/2014/main" id="{6B839027-6DA9-4B52-A804-C6C3A02086E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242" name="ZoneTexte 241">
            <a:extLst>
              <a:ext uri="{FF2B5EF4-FFF2-40B4-BE49-F238E27FC236}">
                <a16:creationId xmlns:a16="http://schemas.microsoft.com/office/drawing/2014/main" id="{FECF582A-9F2E-4775-9AC7-34F483E69DE0}"/>
              </a:ext>
            </a:extLst>
          </p:cNvPr>
          <p:cNvSpPr txBox="1"/>
          <p:nvPr/>
        </p:nvSpPr>
        <p:spPr>
          <a:xfrm>
            <a:off x="5532779" y="4192390"/>
            <a:ext cx="1869108"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article</a:t>
            </a:r>
            <a:endParaRPr lang="fr-CH" sz="3200" dirty="0">
              <a:latin typeface="Aharoni" panose="02010803020104030203" pitchFamily="2" charset="-79"/>
              <a:cs typeface="Aharoni" panose="02010803020104030203" pitchFamily="2" charset="-79"/>
            </a:endParaRPr>
          </a:p>
        </p:txBody>
      </p:sp>
      <p:grpSp>
        <p:nvGrpSpPr>
          <p:cNvPr id="243" name="Groupe 242">
            <a:extLst>
              <a:ext uri="{FF2B5EF4-FFF2-40B4-BE49-F238E27FC236}">
                <a16:creationId xmlns:a16="http://schemas.microsoft.com/office/drawing/2014/main" id="{7ACCD589-17F7-486B-A092-75C3C09C1866}"/>
              </a:ext>
            </a:extLst>
          </p:cNvPr>
          <p:cNvGrpSpPr/>
          <p:nvPr/>
        </p:nvGrpSpPr>
        <p:grpSpPr>
          <a:xfrm>
            <a:off x="9463662" y="4270656"/>
            <a:ext cx="428400" cy="428400"/>
            <a:chOff x="1716720" y="6400977"/>
            <a:chExt cx="905725" cy="905725"/>
          </a:xfrm>
        </p:grpSpPr>
        <p:sp>
          <p:nvSpPr>
            <p:cNvPr id="244" name="Ellipse 243">
              <a:extLst>
                <a:ext uri="{FF2B5EF4-FFF2-40B4-BE49-F238E27FC236}">
                  <a16:creationId xmlns:a16="http://schemas.microsoft.com/office/drawing/2014/main" id="{104C925B-030B-42BD-8BFA-559087200B41}"/>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5" name="Graphique 244" descr="Feuille">
              <a:extLst>
                <a:ext uri="{FF2B5EF4-FFF2-40B4-BE49-F238E27FC236}">
                  <a16:creationId xmlns:a16="http://schemas.microsoft.com/office/drawing/2014/main" id="{17AB8FE0-561D-402F-9BEB-905134D4F2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246" name="ZoneTexte 245">
            <a:extLst>
              <a:ext uri="{FF2B5EF4-FFF2-40B4-BE49-F238E27FC236}">
                <a16:creationId xmlns:a16="http://schemas.microsoft.com/office/drawing/2014/main" id="{6AF4DEFB-A561-4B5A-8492-E15B64F3246E}"/>
              </a:ext>
            </a:extLst>
          </p:cNvPr>
          <p:cNvSpPr txBox="1"/>
          <p:nvPr/>
        </p:nvSpPr>
        <p:spPr>
          <a:xfrm>
            <a:off x="7868344" y="4192390"/>
            <a:ext cx="1869108"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article</a:t>
            </a:r>
            <a:endParaRPr lang="fr-CH" sz="3200" dirty="0">
              <a:latin typeface="Aharoni" panose="02010803020104030203" pitchFamily="2" charset="-79"/>
              <a:cs typeface="Aharoni" panose="02010803020104030203" pitchFamily="2" charset="-79"/>
            </a:endParaRPr>
          </a:p>
        </p:txBody>
      </p:sp>
      <p:grpSp>
        <p:nvGrpSpPr>
          <p:cNvPr id="247" name="Groupe 246">
            <a:extLst>
              <a:ext uri="{FF2B5EF4-FFF2-40B4-BE49-F238E27FC236}">
                <a16:creationId xmlns:a16="http://schemas.microsoft.com/office/drawing/2014/main" id="{905F05FE-5D2C-4572-8824-BAEE87BE8DFF}"/>
              </a:ext>
            </a:extLst>
          </p:cNvPr>
          <p:cNvGrpSpPr/>
          <p:nvPr/>
        </p:nvGrpSpPr>
        <p:grpSpPr>
          <a:xfrm>
            <a:off x="11788788" y="4279337"/>
            <a:ext cx="428400" cy="428400"/>
            <a:chOff x="1716720" y="6400977"/>
            <a:chExt cx="905725" cy="905725"/>
          </a:xfrm>
        </p:grpSpPr>
        <p:sp>
          <p:nvSpPr>
            <p:cNvPr id="248" name="Ellipse 247">
              <a:extLst>
                <a:ext uri="{FF2B5EF4-FFF2-40B4-BE49-F238E27FC236}">
                  <a16:creationId xmlns:a16="http://schemas.microsoft.com/office/drawing/2014/main" id="{3797971C-95AA-44D9-9363-F90B00405907}"/>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9" name="Graphique 248" descr="Feuille">
              <a:extLst>
                <a:ext uri="{FF2B5EF4-FFF2-40B4-BE49-F238E27FC236}">
                  <a16:creationId xmlns:a16="http://schemas.microsoft.com/office/drawing/2014/main" id="{D725D18D-8EF9-417A-93B3-CA0BD250DEB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250" name="ZoneTexte 249">
            <a:extLst>
              <a:ext uri="{FF2B5EF4-FFF2-40B4-BE49-F238E27FC236}">
                <a16:creationId xmlns:a16="http://schemas.microsoft.com/office/drawing/2014/main" id="{FDE604C2-0881-42BD-9D3D-F15E43353279}"/>
              </a:ext>
            </a:extLst>
          </p:cNvPr>
          <p:cNvSpPr txBox="1"/>
          <p:nvPr/>
        </p:nvSpPr>
        <p:spPr>
          <a:xfrm>
            <a:off x="10193470" y="4201071"/>
            <a:ext cx="1869108"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article</a:t>
            </a:r>
            <a:endParaRPr lang="fr-CH" sz="3200" dirty="0">
              <a:latin typeface="Aharoni" panose="02010803020104030203" pitchFamily="2" charset="-79"/>
              <a:cs typeface="Aharoni" panose="02010803020104030203" pitchFamily="2" charset="-79"/>
            </a:endParaRPr>
          </a:p>
        </p:txBody>
      </p:sp>
      <p:grpSp>
        <p:nvGrpSpPr>
          <p:cNvPr id="251" name="Groupe 250">
            <a:extLst>
              <a:ext uri="{FF2B5EF4-FFF2-40B4-BE49-F238E27FC236}">
                <a16:creationId xmlns:a16="http://schemas.microsoft.com/office/drawing/2014/main" id="{F56BC06E-8984-4CFC-8D24-10FA783D808C}"/>
              </a:ext>
            </a:extLst>
          </p:cNvPr>
          <p:cNvGrpSpPr/>
          <p:nvPr/>
        </p:nvGrpSpPr>
        <p:grpSpPr>
          <a:xfrm>
            <a:off x="14124353" y="4279337"/>
            <a:ext cx="428400" cy="428400"/>
            <a:chOff x="1716720" y="6400977"/>
            <a:chExt cx="905725" cy="905725"/>
          </a:xfrm>
        </p:grpSpPr>
        <p:sp>
          <p:nvSpPr>
            <p:cNvPr id="252" name="Ellipse 251">
              <a:extLst>
                <a:ext uri="{FF2B5EF4-FFF2-40B4-BE49-F238E27FC236}">
                  <a16:creationId xmlns:a16="http://schemas.microsoft.com/office/drawing/2014/main" id="{B41680D0-1EC7-409C-8CD1-5CD17A2BE47C}"/>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3" name="Graphique 252" descr="Feuille">
              <a:extLst>
                <a:ext uri="{FF2B5EF4-FFF2-40B4-BE49-F238E27FC236}">
                  <a16:creationId xmlns:a16="http://schemas.microsoft.com/office/drawing/2014/main" id="{141F47E0-9F8D-4B45-BACD-AF4169D1159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254" name="ZoneTexte 253">
            <a:extLst>
              <a:ext uri="{FF2B5EF4-FFF2-40B4-BE49-F238E27FC236}">
                <a16:creationId xmlns:a16="http://schemas.microsoft.com/office/drawing/2014/main" id="{F9B8A1B4-4212-44CD-8C37-DA01F6DA97E0}"/>
              </a:ext>
            </a:extLst>
          </p:cNvPr>
          <p:cNvSpPr txBox="1"/>
          <p:nvPr/>
        </p:nvSpPr>
        <p:spPr>
          <a:xfrm>
            <a:off x="12529035" y="4201071"/>
            <a:ext cx="1869108"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article</a:t>
            </a:r>
            <a:endParaRPr lang="fr-CH" sz="3200" dirty="0">
              <a:latin typeface="Aharoni" panose="02010803020104030203" pitchFamily="2" charset="-79"/>
              <a:cs typeface="Aharoni" panose="02010803020104030203" pitchFamily="2" charset="-79"/>
            </a:endParaRPr>
          </a:p>
        </p:txBody>
      </p:sp>
      <p:grpSp>
        <p:nvGrpSpPr>
          <p:cNvPr id="255" name="Groupe 254">
            <a:extLst>
              <a:ext uri="{FF2B5EF4-FFF2-40B4-BE49-F238E27FC236}">
                <a16:creationId xmlns:a16="http://schemas.microsoft.com/office/drawing/2014/main" id="{00397FC0-A978-4D0C-8E6F-C27BD2C9B687}"/>
              </a:ext>
            </a:extLst>
          </p:cNvPr>
          <p:cNvGrpSpPr/>
          <p:nvPr/>
        </p:nvGrpSpPr>
        <p:grpSpPr>
          <a:xfrm>
            <a:off x="2456047" y="7451331"/>
            <a:ext cx="428400" cy="428400"/>
            <a:chOff x="1716720" y="6400977"/>
            <a:chExt cx="905725" cy="905725"/>
          </a:xfrm>
        </p:grpSpPr>
        <p:sp>
          <p:nvSpPr>
            <p:cNvPr id="256" name="Ellipse 255">
              <a:extLst>
                <a:ext uri="{FF2B5EF4-FFF2-40B4-BE49-F238E27FC236}">
                  <a16:creationId xmlns:a16="http://schemas.microsoft.com/office/drawing/2014/main" id="{618BB52C-9015-4FBE-BD2E-66A4B2772631}"/>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7" name="Graphique 256" descr="Feuille">
              <a:extLst>
                <a:ext uri="{FF2B5EF4-FFF2-40B4-BE49-F238E27FC236}">
                  <a16:creationId xmlns:a16="http://schemas.microsoft.com/office/drawing/2014/main" id="{DC369406-EFFB-4D18-B7FD-F52D3326E60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258" name="ZoneTexte 257">
            <a:extLst>
              <a:ext uri="{FF2B5EF4-FFF2-40B4-BE49-F238E27FC236}">
                <a16:creationId xmlns:a16="http://schemas.microsoft.com/office/drawing/2014/main" id="{6501353E-AF75-435F-93F7-85F52B75846C}"/>
              </a:ext>
            </a:extLst>
          </p:cNvPr>
          <p:cNvSpPr txBox="1"/>
          <p:nvPr/>
        </p:nvSpPr>
        <p:spPr>
          <a:xfrm>
            <a:off x="860729" y="7373065"/>
            <a:ext cx="1869108"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article</a:t>
            </a:r>
            <a:endParaRPr lang="fr-CH" sz="3200" dirty="0">
              <a:latin typeface="Aharoni" panose="02010803020104030203" pitchFamily="2" charset="-79"/>
              <a:cs typeface="Aharoni" panose="02010803020104030203" pitchFamily="2" charset="-79"/>
            </a:endParaRPr>
          </a:p>
        </p:txBody>
      </p:sp>
      <p:grpSp>
        <p:nvGrpSpPr>
          <p:cNvPr id="259" name="Groupe 258">
            <a:extLst>
              <a:ext uri="{FF2B5EF4-FFF2-40B4-BE49-F238E27FC236}">
                <a16:creationId xmlns:a16="http://schemas.microsoft.com/office/drawing/2014/main" id="{A5AADD47-B0B3-4D60-B1A0-43701547EA35}"/>
              </a:ext>
            </a:extLst>
          </p:cNvPr>
          <p:cNvGrpSpPr/>
          <p:nvPr/>
        </p:nvGrpSpPr>
        <p:grpSpPr>
          <a:xfrm>
            <a:off x="4791612" y="7451331"/>
            <a:ext cx="428400" cy="428400"/>
            <a:chOff x="1716720" y="6400977"/>
            <a:chExt cx="905725" cy="905725"/>
          </a:xfrm>
        </p:grpSpPr>
        <p:sp>
          <p:nvSpPr>
            <p:cNvPr id="260" name="Ellipse 259">
              <a:extLst>
                <a:ext uri="{FF2B5EF4-FFF2-40B4-BE49-F238E27FC236}">
                  <a16:creationId xmlns:a16="http://schemas.microsoft.com/office/drawing/2014/main" id="{6F2F5404-0302-4347-8337-68D730FA9CFD}"/>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1" name="Graphique 260" descr="Feuille">
              <a:extLst>
                <a:ext uri="{FF2B5EF4-FFF2-40B4-BE49-F238E27FC236}">
                  <a16:creationId xmlns:a16="http://schemas.microsoft.com/office/drawing/2014/main" id="{E5200AB1-5EB7-44D4-8B87-D313CF87BB0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262" name="ZoneTexte 261">
            <a:extLst>
              <a:ext uri="{FF2B5EF4-FFF2-40B4-BE49-F238E27FC236}">
                <a16:creationId xmlns:a16="http://schemas.microsoft.com/office/drawing/2014/main" id="{8A6C5940-2B41-40A7-B613-287B5B21615F}"/>
              </a:ext>
            </a:extLst>
          </p:cNvPr>
          <p:cNvSpPr txBox="1"/>
          <p:nvPr/>
        </p:nvSpPr>
        <p:spPr>
          <a:xfrm>
            <a:off x="3196294" y="7373065"/>
            <a:ext cx="1869108"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article</a:t>
            </a:r>
            <a:endParaRPr lang="fr-CH" sz="3200" dirty="0">
              <a:latin typeface="Aharoni" panose="02010803020104030203" pitchFamily="2" charset="-79"/>
              <a:cs typeface="Aharoni" panose="02010803020104030203" pitchFamily="2" charset="-79"/>
            </a:endParaRPr>
          </a:p>
        </p:txBody>
      </p:sp>
      <p:grpSp>
        <p:nvGrpSpPr>
          <p:cNvPr id="263" name="Groupe 262">
            <a:extLst>
              <a:ext uri="{FF2B5EF4-FFF2-40B4-BE49-F238E27FC236}">
                <a16:creationId xmlns:a16="http://schemas.microsoft.com/office/drawing/2014/main" id="{8ED18D85-AD41-459A-8643-C2A1E4F9DEF6}"/>
              </a:ext>
            </a:extLst>
          </p:cNvPr>
          <p:cNvGrpSpPr/>
          <p:nvPr/>
        </p:nvGrpSpPr>
        <p:grpSpPr>
          <a:xfrm>
            <a:off x="7138010" y="7446071"/>
            <a:ext cx="428400" cy="428400"/>
            <a:chOff x="1716720" y="6400977"/>
            <a:chExt cx="905725" cy="905725"/>
          </a:xfrm>
        </p:grpSpPr>
        <p:sp>
          <p:nvSpPr>
            <p:cNvPr id="264" name="Ellipse 263">
              <a:extLst>
                <a:ext uri="{FF2B5EF4-FFF2-40B4-BE49-F238E27FC236}">
                  <a16:creationId xmlns:a16="http://schemas.microsoft.com/office/drawing/2014/main" id="{6A8751B2-378D-46F1-9BAD-C0E76CA2A8E2}"/>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5" name="Graphique 264" descr="Feuille">
              <a:extLst>
                <a:ext uri="{FF2B5EF4-FFF2-40B4-BE49-F238E27FC236}">
                  <a16:creationId xmlns:a16="http://schemas.microsoft.com/office/drawing/2014/main" id="{E01635A9-CC4C-487E-B62E-FFF9858C4B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266" name="ZoneTexte 265">
            <a:extLst>
              <a:ext uri="{FF2B5EF4-FFF2-40B4-BE49-F238E27FC236}">
                <a16:creationId xmlns:a16="http://schemas.microsoft.com/office/drawing/2014/main" id="{1AAAEF50-162F-4BD7-A661-6173EB07FBDB}"/>
              </a:ext>
            </a:extLst>
          </p:cNvPr>
          <p:cNvSpPr txBox="1"/>
          <p:nvPr/>
        </p:nvSpPr>
        <p:spPr>
          <a:xfrm>
            <a:off x="5542692" y="7367805"/>
            <a:ext cx="1869108"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article</a:t>
            </a:r>
            <a:endParaRPr lang="fr-CH" sz="3200" dirty="0">
              <a:latin typeface="Aharoni" panose="02010803020104030203" pitchFamily="2" charset="-79"/>
              <a:cs typeface="Aharoni" panose="02010803020104030203" pitchFamily="2" charset="-79"/>
            </a:endParaRPr>
          </a:p>
        </p:txBody>
      </p:sp>
      <p:grpSp>
        <p:nvGrpSpPr>
          <p:cNvPr id="267" name="Groupe 266">
            <a:extLst>
              <a:ext uri="{FF2B5EF4-FFF2-40B4-BE49-F238E27FC236}">
                <a16:creationId xmlns:a16="http://schemas.microsoft.com/office/drawing/2014/main" id="{E841E4BF-6F31-440D-928E-AE8A77CA9A79}"/>
              </a:ext>
            </a:extLst>
          </p:cNvPr>
          <p:cNvGrpSpPr/>
          <p:nvPr/>
        </p:nvGrpSpPr>
        <p:grpSpPr>
          <a:xfrm>
            <a:off x="9473575" y="7446071"/>
            <a:ext cx="428400" cy="428400"/>
            <a:chOff x="1716720" y="6400977"/>
            <a:chExt cx="905725" cy="905725"/>
          </a:xfrm>
        </p:grpSpPr>
        <p:sp>
          <p:nvSpPr>
            <p:cNvPr id="268" name="Ellipse 267">
              <a:extLst>
                <a:ext uri="{FF2B5EF4-FFF2-40B4-BE49-F238E27FC236}">
                  <a16:creationId xmlns:a16="http://schemas.microsoft.com/office/drawing/2014/main" id="{599DCFFD-ABE3-474C-A7EA-135780DC77AF}"/>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9" name="Graphique 268" descr="Feuille">
              <a:extLst>
                <a:ext uri="{FF2B5EF4-FFF2-40B4-BE49-F238E27FC236}">
                  <a16:creationId xmlns:a16="http://schemas.microsoft.com/office/drawing/2014/main" id="{957B948E-87DD-47BB-8EF4-DEF76AEE9BE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270" name="ZoneTexte 269">
            <a:extLst>
              <a:ext uri="{FF2B5EF4-FFF2-40B4-BE49-F238E27FC236}">
                <a16:creationId xmlns:a16="http://schemas.microsoft.com/office/drawing/2014/main" id="{EA31C7BF-0BC1-4296-B764-5EC826DABA58}"/>
              </a:ext>
            </a:extLst>
          </p:cNvPr>
          <p:cNvSpPr txBox="1"/>
          <p:nvPr/>
        </p:nvSpPr>
        <p:spPr>
          <a:xfrm>
            <a:off x="7878257" y="7367805"/>
            <a:ext cx="1869108"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article</a:t>
            </a:r>
            <a:endParaRPr lang="fr-CH" sz="3200" dirty="0">
              <a:latin typeface="Aharoni" panose="02010803020104030203" pitchFamily="2" charset="-79"/>
              <a:cs typeface="Aharoni" panose="02010803020104030203" pitchFamily="2" charset="-79"/>
            </a:endParaRPr>
          </a:p>
        </p:txBody>
      </p:sp>
      <p:grpSp>
        <p:nvGrpSpPr>
          <p:cNvPr id="271" name="Groupe 270">
            <a:extLst>
              <a:ext uri="{FF2B5EF4-FFF2-40B4-BE49-F238E27FC236}">
                <a16:creationId xmlns:a16="http://schemas.microsoft.com/office/drawing/2014/main" id="{8BFAEBBC-7E48-460F-AE6F-138697E61703}"/>
              </a:ext>
            </a:extLst>
          </p:cNvPr>
          <p:cNvGrpSpPr/>
          <p:nvPr/>
        </p:nvGrpSpPr>
        <p:grpSpPr>
          <a:xfrm>
            <a:off x="11798701" y="7454752"/>
            <a:ext cx="428400" cy="428400"/>
            <a:chOff x="1716720" y="6400977"/>
            <a:chExt cx="905725" cy="905725"/>
          </a:xfrm>
        </p:grpSpPr>
        <p:sp>
          <p:nvSpPr>
            <p:cNvPr id="272" name="Ellipse 271">
              <a:extLst>
                <a:ext uri="{FF2B5EF4-FFF2-40B4-BE49-F238E27FC236}">
                  <a16:creationId xmlns:a16="http://schemas.microsoft.com/office/drawing/2014/main" id="{44D42239-2412-4716-B80D-4D2938CC21B5}"/>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3" name="Graphique 272" descr="Feuille">
              <a:extLst>
                <a:ext uri="{FF2B5EF4-FFF2-40B4-BE49-F238E27FC236}">
                  <a16:creationId xmlns:a16="http://schemas.microsoft.com/office/drawing/2014/main" id="{328D9AA3-817E-4057-9FAC-6EAEAEF22F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274" name="ZoneTexte 273">
            <a:extLst>
              <a:ext uri="{FF2B5EF4-FFF2-40B4-BE49-F238E27FC236}">
                <a16:creationId xmlns:a16="http://schemas.microsoft.com/office/drawing/2014/main" id="{11A82F3E-220B-4F77-838C-522291A7886D}"/>
              </a:ext>
            </a:extLst>
          </p:cNvPr>
          <p:cNvSpPr txBox="1"/>
          <p:nvPr/>
        </p:nvSpPr>
        <p:spPr>
          <a:xfrm>
            <a:off x="10203383" y="7376486"/>
            <a:ext cx="1869108"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article</a:t>
            </a:r>
            <a:endParaRPr lang="fr-CH" sz="3200" dirty="0">
              <a:latin typeface="Aharoni" panose="02010803020104030203" pitchFamily="2" charset="-79"/>
              <a:cs typeface="Aharoni" panose="02010803020104030203" pitchFamily="2" charset="-79"/>
            </a:endParaRPr>
          </a:p>
        </p:txBody>
      </p:sp>
      <p:grpSp>
        <p:nvGrpSpPr>
          <p:cNvPr id="275" name="Groupe 274">
            <a:extLst>
              <a:ext uri="{FF2B5EF4-FFF2-40B4-BE49-F238E27FC236}">
                <a16:creationId xmlns:a16="http://schemas.microsoft.com/office/drawing/2014/main" id="{98AC4404-1B22-4FDC-BEF8-6472B3CB13A6}"/>
              </a:ext>
            </a:extLst>
          </p:cNvPr>
          <p:cNvGrpSpPr/>
          <p:nvPr/>
        </p:nvGrpSpPr>
        <p:grpSpPr>
          <a:xfrm>
            <a:off x="14134266" y="7454752"/>
            <a:ext cx="428400" cy="428400"/>
            <a:chOff x="1716720" y="6400977"/>
            <a:chExt cx="905725" cy="905725"/>
          </a:xfrm>
        </p:grpSpPr>
        <p:sp>
          <p:nvSpPr>
            <p:cNvPr id="276" name="Ellipse 275">
              <a:extLst>
                <a:ext uri="{FF2B5EF4-FFF2-40B4-BE49-F238E27FC236}">
                  <a16:creationId xmlns:a16="http://schemas.microsoft.com/office/drawing/2014/main" id="{B1655DB9-A306-4885-A6F3-1AE6852074E7}"/>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7" name="Graphique 276" descr="Feuille">
              <a:extLst>
                <a:ext uri="{FF2B5EF4-FFF2-40B4-BE49-F238E27FC236}">
                  <a16:creationId xmlns:a16="http://schemas.microsoft.com/office/drawing/2014/main" id="{96A40AF2-8F0D-4799-9750-3E457D92091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278" name="ZoneTexte 277">
            <a:extLst>
              <a:ext uri="{FF2B5EF4-FFF2-40B4-BE49-F238E27FC236}">
                <a16:creationId xmlns:a16="http://schemas.microsoft.com/office/drawing/2014/main" id="{AD2F48F3-A6B5-40F6-9FE5-53FE1BEB7DFC}"/>
              </a:ext>
            </a:extLst>
          </p:cNvPr>
          <p:cNvSpPr txBox="1"/>
          <p:nvPr/>
        </p:nvSpPr>
        <p:spPr>
          <a:xfrm>
            <a:off x="12538948" y="7376486"/>
            <a:ext cx="1869108"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article</a:t>
            </a:r>
            <a:endParaRPr lang="fr-CH"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81775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Rectangle 322">
            <a:extLst>
              <a:ext uri="{FF2B5EF4-FFF2-40B4-BE49-F238E27FC236}">
                <a16:creationId xmlns:a16="http://schemas.microsoft.com/office/drawing/2014/main" id="{A1C87CCA-FC5C-4DED-8250-B302736049C6}"/>
              </a:ext>
            </a:extLst>
          </p:cNvPr>
          <p:cNvSpPr/>
          <p:nvPr/>
        </p:nvSpPr>
        <p:spPr>
          <a:xfrm>
            <a:off x="-16" y="467397"/>
            <a:ext cx="14520635" cy="102244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24" name="Groupe 323">
            <a:extLst>
              <a:ext uri="{FF2B5EF4-FFF2-40B4-BE49-F238E27FC236}">
                <a16:creationId xmlns:a16="http://schemas.microsoft.com/office/drawing/2014/main" id="{12B15D5A-23FB-4D88-8F84-DD840052433E}"/>
              </a:ext>
            </a:extLst>
          </p:cNvPr>
          <p:cNvGrpSpPr/>
          <p:nvPr/>
        </p:nvGrpSpPr>
        <p:grpSpPr>
          <a:xfrm>
            <a:off x="14415436" y="-35178"/>
            <a:ext cx="820138" cy="820138"/>
            <a:chOff x="6236281" y="4269350"/>
            <a:chExt cx="2646788" cy="2646788"/>
          </a:xfrm>
        </p:grpSpPr>
        <p:pic>
          <p:nvPicPr>
            <p:cNvPr id="325" name="Graphique 324" descr="Ciseaux">
              <a:extLst>
                <a:ext uri="{FF2B5EF4-FFF2-40B4-BE49-F238E27FC236}">
                  <a16:creationId xmlns:a16="http://schemas.microsoft.com/office/drawing/2014/main" id="{0D6FDF72-C2B9-497D-AC69-E8AC5ABA4C4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3680796">
              <a:off x="6899857" y="4913208"/>
              <a:ext cx="1319638" cy="1319638"/>
            </a:xfrm>
            <a:prstGeom prst="rect">
              <a:avLst/>
            </a:prstGeom>
          </p:spPr>
        </p:pic>
        <p:sp>
          <p:nvSpPr>
            <p:cNvPr id="326" name="Signe de multiplication 325">
              <a:extLst>
                <a:ext uri="{FF2B5EF4-FFF2-40B4-BE49-F238E27FC236}">
                  <a16:creationId xmlns:a16="http://schemas.microsoft.com/office/drawing/2014/main" id="{1A53EE06-4599-4788-B2FA-969D5E2059BF}"/>
                </a:ext>
              </a:extLst>
            </p:cNvPr>
            <p:cNvSpPr/>
            <p:nvPr/>
          </p:nvSpPr>
          <p:spPr>
            <a:xfrm>
              <a:off x="6236281" y="4269350"/>
              <a:ext cx="2646788" cy="2646788"/>
            </a:xfrm>
            <a:prstGeom prst="mathMultiply">
              <a:avLst>
                <a:gd name="adj1" fmla="val 16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ZoneTexte 4">
            <a:extLst>
              <a:ext uri="{FF2B5EF4-FFF2-40B4-BE49-F238E27FC236}">
                <a16:creationId xmlns:a16="http://schemas.microsoft.com/office/drawing/2014/main" id="{16B1267E-E5F1-4EEA-A11F-6F6B408922A5}"/>
              </a:ext>
            </a:extLst>
          </p:cNvPr>
          <p:cNvSpPr txBox="1"/>
          <p:nvPr/>
        </p:nvSpPr>
        <p:spPr>
          <a:xfrm>
            <a:off x="-83677" y="65800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334" name="Graphique 333" descr="Feuille">
            <a:extLst>
              <a:ext uri="{FF2B5EF4-FFF2-40B4-BE49-F238E27FC236}">
                <a16:creationId xmlns:a16="http://schemas.microsoft.com/office/drawing/2014/main" id="{FB55F0D0-1E54-4FB8-9FDC-39FB5FA899D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1181" y="552158"/>
            <a:ext cx="432025" cy="432025"/>
          </a:xfrm>
          <a:prstGeom prst="rect">
            <a:avLst/>
          </a:prstGeom>
          <a:effectLst>
            <a:outerShdw blurRad="50800" dist="38100" dir="2700000" algn="tl" rotWithShape="0">
              <a:prstClr val="black">
                <a:alpha val="40000"/>
              </a:prstClr>
            </a:outerShdw>
          </a:effectLst>
        </p:spPr>
      </p:pic>
      <p:pic>
        <p:nvPicPr>
          <p:cNvPr id="335" name="Graphique 334" descr="Feuille">
            <a:extLst>
              <a:ext uri="{FF2B5EF4-FFF2-40B4-BE49-F238E27FC236}">
                <a16:creationId xmlns:a16="http://schemas.microsoft.com/office/drawing/2014/main" id="{FF488646-8704-4BE6-8923-25336D6F1A3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8107" y="552158"/>
            <a:ext cx="432025" cy="432025"/>
          </a:xfrm>
          <a:prstGeom prst="rect">
            <a:avLst/>
          </a:prstGeom>
          <a:effectLst>
            <a:outerShdw blurRad="50800" dist="38100" dir="2700000" algn="tl" rotWithShape="0">
              <a:prstClr val="black">
                <a:alpha val="40000"/>
              </a:prstClr>
            </a:outerShdw>
          </a:effectLst>
        </p:spPr>
      </p:pic>
      <p:pic>
        <p:nvPicPr>
          <p:cNvPr id="336" name="Graphique 335" descr="Feuille">
            <a:extLst>
              <a:ext uri="{FF2B5EF4-FFF2-40B4-BE49-F238E27FC236}">
                <a16:creationId xmlns:a16="http://schemas.microsoft.com/office/drawing/2014/main" id="{C19BE69D-43BA-4EF3-97FB-C510303478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5875" y="552158"/>
            <a:ext cx="432025" cy="432025"/>
          </a:xfrm>
          <a:prstGeom prst="rect">
            <a:avLst/>
          </a:prstGeom>
          <a:effectLst>
            <a:outerShdw blurRad="50800" dist="38100" dir="2700000" algn="tl" rotWithShape="0">
              <a:prstClr val="black">
                <a:alpha val="40000"/>
              </a:prstClr>
            </a:outerShdw>
          </a:effectLst>
        </p:spPr>
      </p:pic>
      <p:pic>
        <p:nvPicPr>
          <p:cNvPr id="337" name="Graphique 336" descr="Feuille">
            <a:extLst>
              <a:ext uri="{FF2B5EF4-FFF2-40B4-BE49-F238E27FC236}">
                <a16:creationId xmlns:a16="http://schemas.microsoft.com/office/drawing/2014/main" id="{93C02828-ED1D-49EE-93F2-23EEFE6679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3827" y="552158"/>
            <a:ext cx="432025" cy="432025"/>
          </a:xfrm>
          <a:prstGeom prst="rect">
            <a:avLst/>
          </a:prstGeom>
          <a:effectLst>
            <a:outerShdw blurRad="50800" dist="38100" dir="2700000" algn="tl" rotWithShape="0">
              <a:prstClr val="black">
                <a:alpha val="40000"/>
              </a:prstClr>
            </a:outerShdw>
          </a:effectLst>
        </p:spPr>
      </p:pic>
      <p:pic>
        <p:nvPicPr>
          <p:cNvPr id="338" name="Graphique 337" descr="Feuille">
            <a:extLst>
              <a:ext uri="{FF2B5EF4-FFF2-40B4-BE49-F238E27FC236}">
                <a16:creationId xmlns:a16="http://schemas.microsoft.com/office/drawing/2014/main" id="{CCC49E3C-26A6-4CA3-85A5-57C28581D75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1595" y="552158"/>
            <a:ext cx="432025" cy="432025"/>
          </a:xfrm>
          <a:prstGeom prst="rect">
            <a:avLst/>
          </a:prstGeom>
          <a:effectLst>
            <a:outerShdw blurRad="50800" dist="38100" dir="2700000" algn="tl" rotWithShape="0">
              <a:prstClr val="black">
                <a:alpha val="40000"/>
              </a:prstClr>
            </a:outerShdw>
          </a:effectLst>
        </p:spPr>
      </p:pic>
      <p:pic>
        <p:nvPicPr>
          <p:cNvPr id="339" name="Graphique 338" descr="Feuille">
            <a:extLst>
              <a:ext uri="{FF2B5EF4-FFF2-40B4-BE49-F238E27FC236}">
                <a16:creationId xmlns:a16="http://schemas.microsoft.com/office/drawing/2014/main" id="{D2E57D60-2B75-437D-BEB0-B218179F4A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3749" y="552158"/>
            <a:ext cx="432025" cy="432025"/>
          </a:xfrm>
          <a:prstGeom prst="rect">
            <a:avLst/>
          </a:prstGeom>
          <a:effectLst>
            <a:outerShdw blurRad="50800" dist="38100" dir="2700000" algn="tl" rotWithShape="0">
              <a:prstClr val="black">
                <a:alpha val="40000"/>
              </a:prstClr>
            </a:outerShdw>
          </a:effectLst>
        </p:spPr>
      </p:pic>
      <p:pic>
        <p:nvPicPr>
          <p:cNvPr id="340" name="Graphique 339" descr="Feuille">
            <a:extLst>
              <a:ext uri="{FF2B5EF4-FFF2-40B4-BE49-F238E27FC236}">
                <a16:creationId xmlns:a16="http://schemas.microsoft.com/office/drawing/2014/main" id="{116F1C76-E6AF-4DC9-8B0A-43E07753B1C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1517" y="552158"/>
            <a:ext cx="432025" cy="432025"/>
          </a:xfrm>
          <a:prstGeom prst="rect">
            <a:avLst/>
          </a:prstGeom>
          <a:effectLst>
            <a:outerShdw blurRad="50800" dist="38100" dir="2700000" algn="tl" rotWithShape="0">
              <a:prstClr val="black">
                <a:alpha val="40000"/>
              </a:prstClr>
            </a:outerShdw>
          </a:effectLst>
        </p:spPr>
      </p:pic>
      <p:pic>
        <p:nvPicPr>
          <p:cNvPr id="341" name="Graphique 340" descr="Feuille">
            <a:extLst>
              <a:ext uri="{FF2B5EF4-FFF2-40B4-BE49-F238E27FC236}">
                <a16:creationId xmlns:a16="http://schemas.microsoft.com/office/drawing/2014/main" id="{B39F3CED-FE28-47AF-8C89-CE6FFDFA64E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7628" y="552158"/>
            <a:ext cx="432025" cy="432025"/>
          </a:xfrm>
          <a:prstGeom prst="rect">
            <a:avLst/>
          </a:prstGeom>
          <a:effectLst>
            <a:outerShdw blurRad="50800" dist="38100" dir="2700000" algn="tl" rotWithShape="0">
              <a:prstClr val="black">
                <a:alpha val="40000"/>
              </a:prstClr>
            </a:outerShdw>
          </a:effectLst>
        </p:spPr>
      </p:pic>
      <p:pic>
        <p:nvPicPr>
          <p:cNvPr id="342" name="Graphique 341" descr="Feuille">
            <a:extLst>
              <a:ext uri="{FF2B5EF4-FFF2-40B4-BE49-F238E27FC236}">
                <a16:creationId xmlns:a16="http://schemas.microsoft.com/office/drawing/2014/main" id="{E67A4061-08A6-418A-B3B4-DBB6DDCB4DF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95396" y="552158"/>
            <a:ext cx="432025" cy="432025"/>
          </a:xfrm>
          <a:prstGeom prst="rect">
            <a:avLst/>
          </a:prstGeom>
          <a:effectLst>
            <a:outerShdw blurRad="50800" dist="38100" dir="2700000" algn="tl" rotWithShape="0">
              <a:prstClr val="black">
                <a:alpha val="40000"/>
              </a:prstClr>
            </a:outerShdw>
          </a:effectLst>
        </p:spPr>
      </p:pic>
      <p:pic>
        <p:nvPicPr>
          <p:cNvPr id="398" name="Graphique 397" descr="Feuille">
            <a:extLst>
              <a:ext uri="{FF2B5EF4-FFF2-40B4-BE49-F238E27FC236}">
                <a16:creationId xmlns:a16="http://schemas.microsoft.com/office/drawing/2014/main" id="{79DE7813-2A1D-4526-AAA9-D45DB89C28A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0655" y="552158"/>
            <a:ext cx="432025" cy="432025"/>
          </a:xfrm>
          <a:prstGeom prst="rect">
            <a:avLst/>
          </a:prstGeom>
          <a:effectLst>
            <a:outerShdw blurRad="50800" dist="38100" dir="2700000" algn="tl" rotWithShape="0">
              <a:prstClr val="black">
                <a:alpha val="40000"/>
              </a:prstClr>
            </a:outerShdw>
          </a:effectLst>
        </p:spPr>
      </p:pic>
      <p:sp>
        <p:nvSpPr>
          <p:cNvPr id="399" name="ZoneTexte 398">
            <a:extLst>
              <a:ext uri="{FF2B5EF4-FFF2-40B4-BE49-F238E27FC236}">
                <a16:creationId xmlns:a16="http://schemas.microsoft.com/office/drawing/2014/main" id="{3B9BD26B-9D36-4C6D-BB91-CA102E05CA5A}"/>
              </a:ext>
            </a:extLst>
          </p:cNvPr>
          <p:cNvSpPr txBox="1"/>
          <p:nvPr/>
        </p:nvSpPr>
        <p:spPr>
          <a:xfrm>
            <a:off x="579136" y="109002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400" name="Graphique 399" descr="Feuille">
            <a:extLst>
              <a:ext uri="{FF2B5EF4-FFF2-40B4-BE49-F238E27FC236}">
                <a16:creationId xmlns:a16="http://schemas.microsoft.com/office/drawing/2014/main" id="{7BCF6C95-7D57-42E5-9AB8-F5A1D23B59C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3108" y="984183"/>
            <a:ext cx="432025" cy="432025"/>
          </a:xfrm>
          <a:prstGeom prst="rect">
            <a:avLst/>
          </a:prstGeom>
          <a:effectLst>
            <a:outerShdw blurRad="50800" dist="38100" dir="2700000" algn="tl" rotWithShape="0">
              <a:prstClr val="black">
                <a:alpha val="40000"/>
              </a:prstClr>
            </a:outerShdw>
          </a:effectLst>
        </p:spPr>
      </p:pic>
      <p:pic>
        <p:nvPicPr>
          <p:cNvPr id="401" name="Graphique 400" descr="Feuille">
            <a:extLst>
              <a:ext uri="{FF2B5EF4-FFF2-40B4-BE49-F238E27FC236}">
                <a16:creationId xmlns:a16="http://schemas.microsoft.com/office/drawing/2014/main" id="{C5745BC6-FDE1-4A52-849D-D0590E0666E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10034" y="984183"/>
            <a:ext cx="432025" cy="432025"/>
          </a:xfrm>
          <a:prstGeom prst="rect">
            <a:avLst/>
          </a:prstGeom>
          <a:effectLst>
            <a:outerShdw blurRad="50800" dist="38100" dir="2700000" algn="tl" rotWithShape="0">
              <a:prstClr val="black">
                <a:alpha val="40000"/>
              </a:prstClr>
            </a:outerShdw>
          </a:effectLst>
        </p:spPr>
      </p:pic>
      <p:pic>
        <p:nvPicPr>
          <p:cNvPr id="402" name="Graphique 401" descr="Feuille">
            <a:extLst>
              <a:ext uri="{FF2B5EF4-FFF2-40B4-BE49-F238E27FC236}">
                <a16:creationId xmlns:a16="http://schemas.microsoft.com/office/drawing/2014/main" id="{4020C753-42F9-4A24-A884-0269FE65F0D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7802" y="984183"/>
            <a:ext cx="432025" cy="432025"/>
          </a:xfrm>
          <a:prstGeom prst="rect">
            <a:avLst/>
          </a:prstGeom>
          <a:effectLst>
            <a:outerShdw blurRad="50800" dist="38100" dir="2700000" algn="tl" rotWithShape="0">
              <a:prstClr val="black">
                <a:alpha val="40000"/>
              </a:prstClr>
            </a:outerShdw>
          </a:effectLst>
        </p:spPr>
      </p:pic>
      <p:pic>
        <p:nvPicPr>
          <p:cNvPr id="403" name="Graphique 402" descr="Feuille">
            <a:extLst>
              <a:ext uri="{FF2B5EF4-FFF2-40B4-BE49-F238E27FC236}">
                <a16:creationId xmlns:a16="http://schemas.microsoft.com/office/drawing/2014/main" id="{6F3B0050-022B-405C-B7B0-E3818D1EDF4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5754" y="984183"/>
            <a:ext cx="432025" cy="432025"/>
          </a:xfrm>
          <a:prstGeom prst="rect">
            <a:avLst/>
          </a:prstGeom>
          <a:effectLst>
            <a:outerShdw blurRad="50800" dist="38100" dir="2700000" algn="tl" rotWithShape="0">
              <a:prstClr val="black">
                <a:alpha val="40000"/>
              </a:prstClr>
            </a:outerShdw>
          </a:effectLst>
        </p:spPr>
      </p:pic>
      <p:pic>
        <p:nvPicPr>
          <p:cNvPr id="404" name="Graphique 403" descr="Feuille">
            <a:extLst>
              <a:ext uri="{FF2B5EF4-FFF2-40B4-BE49-F238E27FC236}">
                <a16:creationId xmlns:a16="http://schemas.microsoft.com/office/drawing/2014/main" id="{E1FB3903-A980-4040-AD52-D9AB87D23F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63522" y="984183"/>
            <a:ext cx="432025" cy="432025"/>
          </a:xfrm>
          <a:prstGeom prst="rect">
            <a:avLst/>
          </a:prstGeom>
          <a:effectLst>
            <a:outerShdw blurRad="50800" dist="38100" dir="2700000" algn="tl" rotWithShape="0">
              <a:prstClr val="black">
                <a:alpha val="40000"/>
              </a:prstClr>
            </a:outerShdw>
          </a:effectLst>
        </p:spPr>
      </p:pic>
      <p:pic>
        <p:nvPicPr>
          <p:cNvPr id="405" name="Graphique 404" descr="Feuille">
            <a:extLst>
              <a:ext uri="{FF2B5EF4-FFF2-40B4-BE49-F238E27FC236}">
                <a16:creationId xmlns:a16="http://schemas.microsoft.com/office/drawing/2014/main" id="{2752A893-BEFA-41F0-BA81-B2ECD486977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5676" y="984183"/>
            <a:ext cx="432025" cy="432025"/>
          </a:xfrm>
          <a:prstGeom prst="rect">
            <a:avLst/>
          </a:prstGeom>
          <a:effectLst>
            <a:outerShdw blurRad="50800" dist="38100" dir="2700000" algn="tl" rotWithShape="0">
              <a:prstClr val="black">
                <a:alpha val="40000"/>
              </a:prstClr>
            </a:outerShdw>
          </a:effectLst>
        </p:spPr>
      </p:pic>
      <p:pic>
        <p:nvPicPr>
          <p:cNvPr id="406" name="Graphique 405" descr="Feuille">
            <a:extLst>
              <a:ext uri="{FF2B5EF4-FFF2-40B4-BE49-F238E27FC236}">
                <a16:creationId xmlns:a16="http://schemas.microsoft.com/office/drawing/2014/main" id="{16B48E07-AAE1-44B5-994B-68DA8797BA7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3444" y="984183"/>
            <a:ext cx="432025" cy="432025"/>
          </a:xfrm>
          <a:prstGeom prst="rect">
            <a:avLst/>
          </a:prstGeom>
          <a:effectLst>
            <a:outerShdw blurRad="50800" dist="38100" dir="2700000" algn="tl" rotWithShape="0">
              <a:prstClr val="black">
                <a:alpha val="40000"/>
              </a:prstClr>
            </a:outerShdw>
          </a:effectLst>
        </p:spPr>
      </p:pic>
      <p:pic>
        <p:nvPicPr>
          <p:cNvPr id="407" name="Graphique 406" descr="Feuille">
            <a:extLst>
              <a:ext uri="{FF2B5EF4-FFF2-40B4-BE49-F238E27FC236}">
                <a16:creationId xmlns:a16="http://schemas.microsoft.com/office/drawing/2014/main" id="{12463D5D-8781-4BF5-A949-0DCA99BB436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59555" y="984183"/>
            <a:ext cx="432025" cy="432025"/>
          </a:xfrm>
          <a:prstGeom prst="rect">
            <a:avLst/>
          </a:prstGeom>
          <a:effectLst>
            <a:outerShdw blurRad="50800" dist="38100" dir="2700000" algn="tl" rotWithShape="0">
              <a:prstClr val="black">
                <a:alpha val="40000"/>
              </a:prstClr>
            </a:outerShdw>
          </a:effectLst>
        </p:spPr>
      </p:pic>
      <p:pic>
        <p:nvPicPr>
          <p:cNvPr id="408" name="Graphique 407" descr="Feuille">
            <a:extLst>
              <a:ext uri="{FF2B5EF4-FFF2-40B4-BE49-F238E27FC236}">
                <a16:creationId xmlns:a16="http://schemas.microsoft.com/office/drawing/2014/main" id="{5BA49045-CA6D-4D0D-B3CC-425CFD12C14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47323" y="984183"/>
            <a:ext cx="432025" cy="432025"/>
          </a:xfrm>
          <a:prstGeom prst="rect">
            <a:avLst/>
          </a:prstGeom>
          <a:effectLst>
            <a:outerShdw blurRad="50800" dist="38100" dir="2700000" algn="tl" rotWithShape="0">
              <a:prstClr val="black">
                <a:alpha val="40000"/>
              </a:prstClr>
            </a:outerShdw>
          </a:effectLst>
        </p:spPr>
      </p:pic>
      <p:pic>
        <p:nvPicPr>
          <p:cNvPr id="409" name="Graphique 408" descr="Feuille">
            <a:extLst>
              <a:ext uri="{FF2B5EF4-FFF2-40B4-BE49-F238E27FC236}">
                <a16:creationId xmlns:a16="http://schemas.microsoft.com/office/drawing/2014/main" id="{C4F94550-FA24-4062-8623-1AA3FE9A43C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72582" y="984183"/>
            <a:ext cx="432025" cy="432025"/>
          </a:xfrm>
          <a:prstGeom prst="rect">
            <a:avLst/>
          </a:prstGeom>
          <a:effectLst>
            <a:outerShdw blurRad="50800" dist="38100" dir="2700000" algn="tl" rotWithShape="0">
              <a:prstClr val="black">
                <a:alpha val="40000"/>
              </a:prstClr>
            </a:outerShdw>
          </a:effectLst>
        </p:spPr>
      </p:pic>
      <p:pic>
        <p:nvPicPr>
          <p:cNvPr id="410" name="Graphique 409" descr="Feuille">
            <a:extLst>
              <a:ext uri="{FF2B5EF4-FFF2-40B4-BE49-F238E27FC236}">
                <a16:creationId xmlns:a16="http://schemas.microsoft.com/office/drawing/2014/main" id="{A1F7EBAD-2584-4091-BE26-891C9122E0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156" y="984183"/>
            <a:ext cx="432025" cy="432025"/>
          </a:xfrm>
          <a:prstGeom prst="rect">
            <a:avLst/>
          </a:prstGeom>
          <a:effectLst>
            <a:outerShdw blurRad="50800" dist="38100" dir="2700000" algn="tl" rotWithShape="0">
              <a:prstClr val="black">
                <a:alpha val="40000"/>
              </a:prstClr>
            </a:outerShdw>
          </a:effectLst>
        </p:spPr>
      </p:pic>
      <p:sp>
        <p:nvSpPr>
          <p:cNvPr id="411" name="ZoneTexte 410">
            <a:extLst>
              <a:ext uri="{FF2B5EF4-FFF2-40B4-BE49-F238E27FC236}">
                <a16:creationId xmlns:a16="http://schemas.microsoft.com/office/drawing/2014/main" id="{243EAAE7-A8B2-434C-988B-EF7E434E535A}"/>
              </a:ext>
            </a:extLst>
          </p:cNvPr>
          <p:cNvSpPr txBox="1"/>
          <p:nvPr/>
        </p:nvSpPr>
        <p:spPr>
          <a:xfrm>
            <a:off x="-85367" y="152205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412" name="Graphique 411" descr="Feuille">
            <a:extLst>
              <a:ext uri="{FF2B5EF4-FFF2-40B4-BE49-F238E27FC236}">
                <a16:creationId xmlns:a16="http://schemas.microsoft.com/office/drawing/2014/main" id="{BBF1363C-2016-4BC5-8D0A-BD20A886DA2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9491" y="1416208"/>
            <a:ext cx="432025" cy="432025"/>
          </a:xfrm>
          <a:prstGeom prst="rect">
            <a:avLst/>
          </a:prstGeom>
          <a:effectLst>
            <a:outerShdw blurRad="50800" dist="38100" dir="2700000" algn="tl" rotWithShape="0">
              <a:prstClr val="black">
                <a:alpha val="40000"/>
              </a:prstClr>
            </a:outerShdw>
          </a:effectLst>
        </p:spPr>
      </p:pic>
      <p:pic>
        <p:nvPicPr>
          <p:cNvPr id="413" name="Graphique 412" descr="Feuille">
            <a:extLst>
              <a:ext uri="{FF2B5EF4-FFF2-40B4-BE49-F238E27FC236}">
                <a16:creationId xmlns:a16="http://schemas.microsoft.com/office/drawing/2014/main" id="{B8EDE382-9ACB-415B-89ED-6A7BCE6B4A1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6417" y="1416208"/>
            <a:ext cx="432025" cy="432025"/>
          </a:xfrm>
          <a:prstGeom prst="rect">
            <a:avLst/>
          </a:prstGeom>
          <a:effectLst>
            <a:outerShdw blurRad="50800" dist="38100" dir="2700000" algn="tl" rotWithShape="0">
              <a:prstClr val="black">
                <a:alpha val="40000"/>
              </a:prstClr>
            </a:outerShdw>
          </a:effectLst>
        </p:spPr>
      </p:pic>
      <p:pic>
        <p:nvPicPr>
          <p:cNvPr id="414" name="Graphique 413" descr="Feuille">
            <a:extLst>
              <a:ext uri="{FF2B5EF4-FFF2-40B4-BE49-F238E27FC236}">
                <a16:creationId xmlns:a16="http://schemas.microsoft.com/office/drawing/2014/main" id="{77ADC1AB-59C5-4FF1-8FF2-DF69FF7D4D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4185" y="1416208"/>
            <a:ext cx="432025" cy="432025"/>
          </a:xfrm>
          <a:prstGeom prst="rect">
            <a:avLst/>
          </a:prstGeom>
          <a:effectLst>
            <a:outerShdw blurRad="50800" dist="38100" dir="2700000" algn="tl" rotWithShape="0">
              <a:prstClr val="black">
                <a:alpha val="40000"/>
              </a:prstClr>
            </a:outerShdw>
          </a:effectLst>
        </p:spPr>
      </p:pic>
      <p:pic>
        <p:nvPicPr>
          <p:cNvPr id="415" name="Graphique 414" descr="Feuille">
            <a:extLst>
              <a:ext uri="{FF2B5EF4-FFF2-40B4-BE49-F238E27FC236}">
                <a16:creationId xmlns:a16="http://schemas.microsoft.com/office/drawing/2014/main" id="{BCED4FF4-5704-4743-B19C-3C0FD7132D7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2137" y="1416208"/>
            <a:ext cx="432025" cy="432025"/>
          </a:xfrm>
          <a:prstGeom prst="rect">
            <a:avLst/>
          </a:prstGeom>
          <a:effectLst>
            <a:outerShdw blurRad="50800" dist="38100" dir="2700000" algn="tl" rotWithShape="0">
              <a:prstClr val="black">
                <a:alpha val="40000"/>
              </a:prstClr>
            </a:outerShdw>
          </a:effectLst>
        </p:spPr>
      </p:pic>
      <p:pic>
        <p:nvPicPr>
          <p:cNvPr id="416" name="Graphique 415" descr="Feuille">
            <a:extLst>
              <a:ext uri="{FF2B5EF4-FFF2-40B4-BE49-F238E27FC236}">
                <a16:creationId xmlns:a16="http://schemas.microsoft.com/office/drawing/2014/main" id="{561A3559-FBF9-47A4-B46A-97DF6E3ECC2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9905" y="1416208"/>
            <a:ext cx="432025" cy="432025"/>
          </a:xfrm>
          <a:prstGeom prst="rect">
            <a:avLst/>
          </a:prstGeom>
          <a:effectLst>
            <a:outerShdw blurRad="50800" dist="38100" dir="2700000" algn="tl" rotWithShape="0">
              <a:prstClr val="black">
                <a:alpha val="40000"/>
              </a:prstClr>
            </a:outerShdw>
          </a:effectLst>
        </p:spPr>
      </p:pic>
      <p:pic>
        <p:nvPicPr>
          <p:cNvPr id="417" name="Graphique 416" descr="Feuille">
            <a:extLst>
              <a:ext uri="{FF2B5EF4-FFF2-40B4-BE49-F238E27FC236}">
                <a16:creationId xmlns:a16="http://schemas.microsoft.com/office/drawing/2014/main" id="{A61654CF-3E43-4B03-A32C-D3C0807BBDA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2059" y="1416208"/>
            <a:ext cx="432025" cy="432025"/>
          </a:xfrm>
          <a:prstGeom prst="rect">
            <a:avLst/>
          </a:prstGeom>
          <a:effectLst>
            <a:outerShdw blurRad="50800" dist="38100" dir="2700000" algn="tl" rotWithShape="0">
              <a:prstClr val="black">
                <a:alpha val="40000"/>
              </a:prstClr>
            </a:outerShdw>
          </a:effectLst>
        </p:spPr>
      </p:pic>
      <p:pic>
        <p:nvPicPr>
          <p:cNvPr id="418" name="Graphique 417" descr="Feuille">
            <a:extLst>
              <a:ext uri="{FF2B5EF4-FFF2-40B4-BE49-F238E27FC236}">
                <a16:creationId xmlns:a16="http://schemas.microsoft.com/office/drawing/2014/main" id="{2D17D28F-87CE-44FA-B190-C5F8E2EDE1C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9827" y="1416208"/>
            <a:ext cx="432025" cy="432025"/>
          </a:xfrm>
          <a:prstGeom prst="rect">
            <a:avLst/>
          </a:prstGeom>
          <a:effectLst>
            <a:outerShdw blurRad="50800" dist="38100" dir="2700000" algn="tl" rotWithShape="0">
              <a:prstClr val="black">
                <a:alpha val="40000"/>
              </a:prstClr>
            </a:outerShdw>
          </a:effectLst>
        </p:spPr>
      </p:pic>
      <p:pic>
        <p:nvPicPr>
          <p:cNvPr id="419" name="Graphique 418" descr="Feuille">
            <a:extLst>
              <a:ext uri="{FF2B5EF4-FFF2-40B4-BE49-F238E27FC236}">
                <a16:creationId xmlns:a16="http://schemas.microsoft.com/office/drawing/2014/main" id="{72BB3893-688F-4D72-9274-BA6D7521BB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5938" y="1416208"/>
            <a:ext cx="432025" cy="432025"/>
          </a:xfrm>
          <a:prstGeom prst="rect">
            <a:avLst/>
          </a:prstGeom>
          <a:effectLst>
            <a:outerShdw blurRad="50800" dist="38100" dir="2700000" algn="tl" rotWithShape="0">
              <a:prstClr val="black">
                <a:alpha val="40000"/>
              </a:prstClr>
            </a:outerShdw>
          </a:effectLst>
        </p:spPr>
      </p:pic>
      <p:pic>
        <p:nvPicPr>
          <p:cNvPr id="420" name="Graphique 419" descr="Feuille">
            <a:extLst>
              <a:ext uri="{FF2B5EF4-FFF2-40B4-BE49-F238E27FC236}">
                <a16:creationId xmlns:a16="http://schemas.microsoft.com/office/drawing/2014/main" id="{40E2DB2E-8E3E-48E4-A06B-913B7F36AD2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93706" y="1416208"/>
            <a:ext cx="432025" cy="432025"/>
          </a:xfrm>
          <a:prstGeom prst="rect">
            <a:avLst/>
          </a:prstGeom>
          <a:effectLst>
            <a:outerShdw blurRad="50800" dist="38100" dir="2700000" algn="tl" rotWithShape="0">
              <a:prstClr val="black">
                <a:alpha val="40000"/>
              </a:prstClr>
            </a:outerShdw>
          </a:effectLst>
        </p:spPr>
      </p:pic>
      <p:pic>
        <p:nvPicPr>
          <p:cNvPr id="421" name="Graphique 420" descr="Feuille">
            <a:extLst>
              <a:ext uri="{FF2B5EF4-FFF2-40B4-BE49-F238E27FC236}">
                <a16:creationId xmlns:a16="http://schemas.microsoft.com/office/drawing/2014/main" id="{49AC87E8-041E-488B-9666-63FB0C136AE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8965" y="1416208"/>
            <a:ext cx="432025" cy="432025"/>
          </a:xfrm>
          <a:prstGeom prst="rect">
            <a:avLst/>
          </a:prstGeom>
          <a:effectLst>
            <a:outerShdw blurRad="50800" dist="38100" dir="2700000" algn="tl" rotWithShape="0">
              <a:prstClr val="black">
                <a:alpha val="40000"/>
              </a:prstClr>
            </a:outerShdw>
          </a:effectLst>
        </p:spPr>
      </p:pic>
      <p:sp>
        <p:nvSpPr>
          <p:cNvPr id="422" name="ZoneTexte 421">
            <a:extLst>
              <a:ext uri="{FF2B5EF4-FFF2-40B4-BE49-F238E27FC236}">
                <a16:creationId xmlns:a16="http://schemas.microsoft.com/office/drawing/2014/main" id="{832D7DE9-0DC3-46A9-9EFF-822A9C39A75A}"/>
              </a:ext>
            </a:extLst>
          </p:cNvPr>
          <p:cNvSpPr txBox="1"/>
          <p:nvPr/>
        </p:nvSpPr>
        <p:spPr>
          <a:xfrm>
            <a:off x="577446" y="195407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423" name="Graphique 422" descr="Feuille">
            <a:extLst>
              <a:ext uri="{FF2B5EF4-FFF2-40B4-BE49-F238E27FC236}">
                <a16:creationId xmlns:a16="http://schemas.microsoft.com/office/drawing/2014/main" id="{2E4BEF85-56D6-4453-8998-C60A842C5E4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1418" y="1848233"/>
            <a:ext cx="432025" cy="432025"/>
          </a:xfrm>
          <a:prstGeom prst="rect">
            <a:avLst/>
          </a:prstGeom>
          <a:effectLst>
            <a:outerShdw blurRad="50800" dist="38100" dir="2700000" algn="tl" rotWithShape="0">
              <a:prstClr val="black">
                <a:alpha val="40000"/>
              </a:prstClr>
            </a:outerShdw>
          </a:effectLst>
        </p:spPr>
      </p:pic>
      <p:pic>
        <p:nvPicPr>
          <p:cNvPr id="424" name="Graphique 423" descr="Feuille">
            <a:extLst>
              <a:ext uri="{FF2B5EF4-FFF2-40B4-BE49-F238E27FC236}">
                <a16:creationId xmlns:a16="http://schemas.microsoft.com/office/drawing/2014/main" id="{78191AB5-3235-46FA-B72B-916CA12C4D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8344" y="1848233"/>
            <a:ext cx="432025" cy="432025"/>
          </a:xfrm>
          <a:prstGeom prst="rect">
            <a:avLst/>
          </a:prstGeom>
          <a:effectLst>
            <a:outerShdw blurRad="50800" dist="38100" dir="2700000" algn="tl" rotWithShape="0">
              <a:prstClr val="black">
                <a:alpha val="40000"/>
              </a:prstClr>
            </a:outerShdw>
          </a:effectLst>
        </p:spPr>
      </p:pic>
      <p:pic>
        <p:nvPicPr>
          <p:cNvPr id="425" name="Graphique 424" descr="Feuille">
            <a:extLst>
              <a:ext uri="{FF2B5EF4-FFF2-40B4-BE49-F238E27FC236}">
                <a16:creationId xmlns:a16="http://schemas.microsoft.com/office/drawing/2014/main" id="{8897ECFB-B391-4487-B2D1-A9591B09004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6112" y="1848233"/>
            <a:ext cx="432025" cy="432025"/>
          </a:xfrm>
          <a:prstGeom prst="rect">
            <a:avLst/>
          </a:prstGeom>
          <a:effectLst>
            <a:outerShdw blurRad="50800" dist="38100" dir="2700000" algn="tl" rotWithShape="0">
              <a:prstClr val="black">
                <a:alpha val="40000"/>
              </a:prstClr>
            </a:outerShdw>
          </a:effectLst>
        </p:spPr>
      </p:pic>
      <p:pic>
        <p:nvPicPr>
          <p:cNvPr id="426" name="Graphique 425" descr="Feuille">
            <a:extLst>
              <a:ext uri="{FF2B5EF4-FFF2-40B4-BE49-F238E27FC236}">
                <a16:creationId xmlns:a16="http://schemas.microsoft.com/office/drawing/2014/main" id="{BFEAC3F7-6FBC-417D-A6B2-E274DF0175F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4064" y="1848233"/>
            <a:ext cx="432025" cy="432025"/>
          </a:xfrm>
          <a:prstGeom prst="rect">
            <a:avLst/>
          </a:prstGeom>
          <a:effectLst>
            <a:outerShdw blurRad="50800" dist="38100" dir="2700000" algn="tl" rotWithShape="0">
              <a:prstClr val="black">
                <a:alpha val="40000"/>
              </a:prstClr>
            </a:outerShdw>
          </a:effectLst>
        </p:spPr>
      </p:pic>
      <p:pic>
        <p:nvPicPr>
          <p:cNvPr id="427" name="Graphique 426" descr="Feuille">
            <a:extLst>
              <a:ext uri="{FF2B5EF4-FFF2-40B4-BE49-F238E27FC236}">
                <a16:creationId xmlns:a16="http://schemas.microsoft.com/office/drawing/2014/main" id="{BE95AA88-2238-465C-A7B3-C198CC90967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61832" y="1848233"/>
            <a:ext cx="432025" cy="432025"/>
          </a:xfrm>
          <a:prstGeom prst="rect">
            <a:avLst/>
          </a:prstGeom>
          <a:effectLst>
            <a:outerShdw blurRad="50800" dist="38100" dir="2700000" algn="tl" rotWithShape="0">
              <a:prstClr val="black">
                <a:alpha val="40000"/>
              </a:prstClr>
            </a:outerShdw>
          </a:effectLst>
        </p:spPr>
      </p:pic>
      <p:pic>
        <p:nvPicPr>
          <p:cNvPr id="428" name="Graphique 427" descr="Feuille">
            <a:extLst>
              <a:ext uri="{FF2B5EF4-FFF2-40B4-BE49-F238E27FC236}">
                <a16:creationId xmlns:a16="http://schemas.microsoft.com/office/drawing/2014/main" id="{7FAA5E13-B73D-4115-90BB-4CBB4F11A5B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3986" y="1848233"/>
            <a:ext cx="432025" cy="432025"/>
          </a:xfrm>
          <a:prstGeom prst="rect">
            <a:avLst/>
          </a:prstGeom>
          <a:effectLst>
            <a:outerShdw blurRad="50800" dist="38100" dir="2700000" algn="tl" rotWithShape="0">
              <a:prstClr val="black">
                <a:alpha val="40000"/>
              </a:prstClr>
            </a:outerShdw>
          </a:effectLst>
        </p:spPr>
      </p:pic>
      <p:pic>
        <p:nvPicPr>
          <p:cNvPr id="429" name="Graphique 428" descr="Feuille">
            <a:extLst>
              <a:ext uri="{FF2B5EF4-FFF2-40B4-BE49-F238E27FC236}">
                <a16:creationId xmlns:a16="http://schemas.microsoft.com/office/drawing/2014/main" id="{E7EE817F-39E7-4C08-965B-CF3FD383428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1754" y="1848233"/>
            <a:ext cx="432025" cy="432025"/>
          </a:xfrm>
          <a:prstGeom prst="rect">
            <a:avLst/>
          </a:prstGeom>
          <a:effectLst>
            <a:outerShdw blurRad="50800" dist="38100" dir="2700000" algn="tl" rotWithShape="0">
              <a:prstClr val="black">
                <a:alpha val="40000"/>
              </a:prstClr>
            </a:outerShdw>
          </a:effectLst>
        </p:spPr>
      </p:pic>
      <p:pic>
        <p:nvPicPr>
          <p:cNvPr id="430" name="Graphique 429" descr="Feuille">
            <a:extLst>
              <a:ext uri="{FF2B5EF4-FFF2-40B4-BE49-F238E27FC236}">
                <a16:creationId xmlns:a16="http://schemas.microsoft.com/office/drawing/2014/main" id="{D40A053B-87A4-4428-B69C-0374B89CDCD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57865" y="1848233"/>
            <a:ext cx="432025" cy="432025"/>
          </a:xfrm>
          <a:prstGeom prst="rect">
            <a:avLst/>
          </a:prstGeom>
          <a:effectLst>
            <a:outerShdw blurRad="50800" dist="38100" dir="2700000" algn="tl" rotWithShape="0">
              <a:prstClr val="black">
                <a:alpha val="40000"/>
              </a:prstClr>
            </a:outerShdw>
          </a:effectLst>
        </p:spPr>
      </p:pic>
      <p:pic>
        <p:nvPicPr>
          <p:cNvPr id="431" name="Graphique 430" descr="Feuille">
            <a:extLst>
              <a:ext uri="{FF2B5EF4-FFF2-40B4-BE49-F238E27FC236}">
                <a16:creationId xmlns:a16="http://schemas.microsoft.com/office/drawing/2014/main" id="{3FAE4C8E-22E2-49FD-9FD8-6E7B8CF0C0C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45633" y="1848233"/>
            <a:ext cx="432025" cy="432025"/>
          </a:xfrm>
          <a:prstGeom prst="rect">
            <a:avLst/>
          </a:prstGeom>
          <a:effectLst>
            <a:outerShdw blurRad="50800" dist="38100" dir="2700000" algn="tl" rotWithShape="0">
              <a:prstClr val="black">
                <a:alpha val="40000"/>
              </a:prstClr>
            </a:outerShdw>
          </a:effectLst>
        </p:spPr>
      </p:pic>
      <p:pic>
        <p:nvPicPr>
          <p:cNvPr id="432" name="Graphique 431" descr="Feuille">
            <a:extLst>
              <a:ext uri="{FF2B5EF4-FFF2-40B4-BE49-F238E27FC236}">
                <a16:creationId xmlns:a16="http://schemas.microsoft.com/office/drawing/2014/main" id="{D6766CF4-1BF6-4B9F-BE6C-3FA37ECC06B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70892" y="1848233"/>
            <a:ext cx="432025" cy="432025"/>
          </a:xfrm>
          <a:prstGeom prst="rect">
            <a:avLst/>
          </a:prstGeom>
          <a:effectLst>
            <a:outerShdw blurRad="50800" dist="38100" dir="2700000" algn="tl" rotWithShape="0">
              <a:prstClr val="black">
                <a:alpha val="40000"/>
              </a:prstClr>
            </a:outerShdw>
          </a:effectLst>
        </p:spPr>
      </p:pic>
      <p:pic>
        <p:nvPicPr>
          <p:cNvPr id="433" name="Graphique 432" descr="Feuille">
            <a:extLst>
              <a:ext uri="{FF2B5EF4-FFF2-40B4-BE49-F238E27FC236}">
                <a16:creationId xmlns:a16="http://schemas.microsoft.com/office/drawing/2014/main" id="{C99BC75B-B800-4C13-BE14-A2D5758CFFF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466" y="1848233"/>
            <a:ext cx="432025" cy="432025"/>
          </a:xfrm>
          <a:prstGeom prst="rect">
            <a:avLst/>
          </a:prstGeom>
          <a:effectLst>
            <a:outerShdw blurRad="50800" dist="38100" dir="2700000" algn="tl" rotWithShape="0">
              <a:prstClr val="black">
                <a:alpha val="40000"/>
              </a:prstClr>
            </a:outerShdw>
          </a:effectLst>
        </p:spPr>
      </p:pic>
      <p:sp>
        <p:nvSpPr>
          <p:cNvPr id="434" name="ZoneTexte 433">
            <a:extLst>
              <a:ext uri="{FF2B5EF4-FFF2-40B4-BE49-F238E27FC236}">
                <a16:creationId xmlns:a16="http://schemas.microsoft.com/office/drawing/2014/main" id="{AA7D168B-BAFA-4733-AA41-DC466C135D6A}"/>
              </a:ext>
            </a:extLst>
          </p:cNvPr>
          <p:cNvSpPr txBox="1"/>
          <p:nvPr/>
        </p:nvSpPr>
        <p:spPr>
          <a:xfrm>
            <a:off x="-85367" y="238610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435" name="Graphique 434" descr="Feuille">
            <a:extLst>
              <a:ext uri="{FF2B5EF4-FFF2-40B4-BE49-F238E27FC236}">
                <a16:creationId xmlns:a16="http://schemas.microsoft.com/office/drawing/2014/main" id="{9B4962C0-73B7-4BDB-85EA-258C5367EE0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9491" y="2280258"/>
            <a:ext cx="432025" cy="432025"/>
          </a:xfrm>
          <a:prstGeom prst="rect">
            <a:avLst/>
          </a:prstGeom>
          <a:effectLst>
            <a:outerShdw blurRad="50800" dist="38100" dir="2700000" algn="tl" rotWithShape="0">
              <a:prstClr val="black">
                <a:alpha val="40000"/>
              </a:prstClr>
            </a:outerShdw>
          </a:effectLst>
        </p:spPr>
      </p:pic>
      <p:pic>
        <p:nvPicPr>
          <p:cNvPr id="436" name="Graphique 435" descr="Feuille">
            <a:extLst>
              <a:ext uri="{FF2B5EF4-FFF2-40B4-BE49-F238E27FC236}">
                <a16:creationId xmlns:a16="http://schemas.microsoft.com/office/drawing/2014/main" id="{CD55269B-51DC-4836-87AE-18168115BE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6417" y="2280258"/>
            <a:ext cx="432025" cy="432025"/>
          </a:xfrm>
          <a:prstGeom prst="rect">
            <a:avLst/>
          </a:prstGeom>
          <a:effectLst>
            <a:outerShdw blurRad="50800" dist="38100" dir="2700000" algn="tl" rotWithShape="0">
              <a:prstClr val="black">
                <a:alpha val="40000"/>
              </a:prstClr>
            </a:outerShdw>
          </a:effectLst>
        </p:spPr>
      </p:pic>
      <p:pic>
        <p:nvPicPr>
          <p:cNvPr id="437" name="Graphique 436" descr="Feuille">
            <a:extLst>
              <a:ext uri="{FF2B5EF4-FFF2-40B4-BE49-F238E27FC236}">
                <a16:creationId xmlns:a16="http://schemas.microsoft.com/office/drawing/2014/main" id="{A6B21A8A-89FE-45C0-B392-D92046DFA45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4185" y="2280258"/>
            <a:ext cx="432025" cy="432025"/>
          </a:xfrm>
          <a:prstGeom prst="rect">
            <a:avLst/>
          </a:prstGeom>
          <a:effectLst>
            <a:outerShdw blurRad="50800" dist="38100" dir="2700000" algn="tl" rotWithShape="0">
              <a:prstClr val="black">
                <a:alpha val="40000"/>
              </a:prstClr>
            </a:outerShdw>
          </a:effectLst>
        </p:spPr>
      </p:pic>
      <p:pic>
        <p:nvPicPr>
          <p:cNvPr id="438" name="Graphique 437" descr="Feuille">
            <a:extLst>
              <a:ext uri="{FF2B5EF4-FFF2-40B4-BE49-F238E27FC236}">
                <a16:creationId xmlns:a16="http://schemas.microsoft.com/office/drawing/2014/main" id="{11FB70B6-D55A-4C07-85AA-69EA61EDD03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2137" y="2280258"/>
            <a:ext cx="432025" cy="432025"/>
          </a:xfrm>
          <a:prstGeom prst="rect">
            <a:avLst/>
          </a:prstGeom>
          <a:effectLst>
            <a:outerShdw blurRad="50800" dist="38100" dir="2700000" algn="tl" rotWithShape="0">
              <a:prstClr val="black">
                <a:alpha val="40000"/>
              </a:prstClr>
            </a:outerShdw>
          </a:effectLst>
        </p:spPr>
      </p:pic>
      <p:pic>
        <p:nvPicPr>
          <p:cNvPr id="439" name="Graphique 438" descr="Feuille">
            <a:extLst>
              <a:ext uri="{FF2B5EF4-FFF2-40B4-BE49-F238E27FC236}">
                <a16:creationId xmlns:a16="http://schemas.microsoft.com/office/drawing/2014/main" id="{F66EEEAA-64A9-4738-9FBE-D246C95F12F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9905" y="2280258"/>
            <a:ext cx="432025" cy="432025"/>
          </a:xfrm>
          <a:prstGeom prst="rect">
            <a:avLst/>
          </a:prstGeom>
          <a:effectLst>
            <a:outerShdw blurRad="50800" dist="38100" dir="2700000" algn="tl" rotWithShape="0">
              <a:prstClr val="black">
                <a:alpha val="40000"/>
              </a:prstClr>
            </a:outerShdw>
          </a:effectLst>
        </p:spPr>
      </p:pic>
      <p:pic>
        <p:nvPicPr>
          <p:cNvPr id="440" name="Graphique 439" descr="Feuille">
            <a:extLst>
              <a:ext uri="{FF2B5EF4-FFF2-40B4-BE49-F238E27FC236}">
                <a16:creationId xmlns:a16="http://schemas.microsoft.com/office/drawing/2014/main" id="{8CB053D8-DCCE-48C5-9E70-8068D408141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2059" y="2280258"/>
            <a:ext cx="432025" cy="432025"/>
          </a:xfrm>
          <a:prstGeom prst="rect">
            <a:avLst/>
          </a:prstGeom>
          <a:effectLst>
            <a:outerShdw blurRad="50800" dist="38100" dir="2700000" algn="tl" rotWithShape="0">
              <a:prstClr val="black">
                <a:alpha val="40000"/>
              </a:prstClr>
            </a:outerShdw>
          </a:effectLst>
        </p:spPr>
      </p:pic>
      <p:pic>
        <p:nvPicPr>
          <p:cNvPr id="441" name="Graphique 440" descr="Feuille">
            <a:extLst>
              <a:ext uri="{FF2B5EF4-FFF2-40B4-BE49-F238E27FC236}">
                <a16:creationId xmlns:a16="http://schemas.microsoft.com/office/drawing/2014/main" id="{2A8614AA-A0CC-4597-94E1-2D6F881840D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9827" y="2280258"/>
            <a:ext cx="432025" cy="432025"/>
          </a:xfrm>
          <a:prstGeom prst="rect">
            <a:avLst/>
          </a:prstGeom>
          <a:effectLst>
            <a:outerShdw blurRad="50800" dist="38100" dir="2700000" algn="tl" rotWithShape="0">
              <a:prstClr val="black">
                <a:alpha val="40000"/>
              </a:prstClr>
            </a:outerShdw>
          </a:effectLst>
        </p:spPr>
      </p:pic>
      <p:pic>
        <p:nvPicPr>
          <p:cNvPr id="442" name="Graphique 441" descr="Feuille">
            <a:extLst>
              <a:ext uri="{FF2B5EF4-FFF2-40B4-BE49-F238E27FC236}">
                <a16:creationId xmlns:a16="http://schemas.microsoft.com/office/drawing/2014/main" id="{36BCF5ED-F252-4D11-9C87-A1404F5B3B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5938" y="2280258"/>
            <a:ext cx="432025" cy="432025"/>
          </a:xfrm>
          <a:prstGeom prst="rect">
            <a:avLst/>
          </a:prstGeom>
          <a:effectLst>
            <a:outerShdw blurRad="50800" dist="38100" dir="2700000" algn="tl" rotWithShape="0">
              <a:prstClr val="black">
                <a:alpha val="40000"/>
              </a:prstClr>
            </a:outerShdw>
          </a:effectLst>
        </p:spPr>
      </p:pic>
      <p:pic>
        <p:nvPicPr>
          <p:cNvPr id="443" name="Graphique 442" descr="Feuille">
            <a:extLst>
              <a:ext uri="{FF2B5EF4-FFF2-40B4-BE49-F238E27FC236}">
                <a16:creationId xmlns:a16="http://schemas.microsoft.com/office/drawing/2014/main" id="{AFC25B2B-019C-4DC1-AD41-372C724C8B4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93706" y="2280258"/>
            <a:ext cx="432025" cy="432025"/>
          </a:xfrm>
          <a:prstGeom prst="rect">
            <a:avLst/>
          </a:prstGeom>
          <a:effectLst>
            <a:outerShdw blurRad="50800" dist="38100" dir="2700000" algn="tl" rotWithShape="0">
              <a:prstClr val="black">
                <a:alpha val="40000"/>
              </a:prstClr>
            </a:outerShdw>
          </a:effectLst>
        </p:spPr>
      </p:pic>
      <p:pic>
        <p:nvPicPr>
          <p:cNvPr id="444" name="Graphique 443" descr="Feuille">
            <a:extLst>
              <a:ext uri="{FF2B5EF4-FFF2-40B4-BE49-F238E27FC236}">
                <a16:creationId xmlns:a16="http://schemas.microsoft.com/office/drawing/2014/main" id="{CB7971C6-11B2-4E39-8905-C8A6D5669E8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8965" y="2280258"/>
            <a:ext cx="432025" cy="432025"/>
          </a:xfrm>
          <a:prstGeom prst="rect">
            <a:avLst/>
          </a:prstGeom>
          <a:effectLst>
            <a:outerShdw blurRad="50800" dist="38100" dir="2700000" algn="tl" rotWithShape="0">
              <a:prstClr val="black">
                <a:alpha val="40000"/>
              </a:prstClr>
            </a:outerShdw>
          </a:effectLst>
        </p:spPr>
      </p:pic>
      <p:sp>
        <p:nvSpPr>
          <p:cNvPr id="445" name="ZoneTexte 444">
            <a:extLst>
              <a:ext uri="{FF2B5EF4-FFF2-40B4-BE49-F238E27FC236}">
                <a16:creationId xmlns:a16="http://schemas.microsoft.com/office/drawing/2014/main" id="{7DF61A80-FBAE-4458-AAAD-41E04BA6BA76}"/>
              </a:ext>
            </a:extLst>
          </p:cNvPr>
          <p:cNvSpPr txBox="1"/>
          <p:nvPr/>
        </p:nvSpPr>
        <p:spPr>
          <a:xfrm>
            <a:off x="577446" y="281812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446" name="Graphique 445" descr="Feuille">
            <a:extLst>
              <a:ext uri="{FF2B5EF4-FFF2-40B4-BE49-F238E27FC236}">
                <a16:creationId xmlns:a16="http://schemas.microsoft.com/office/drawing/2014/main" id="{A894F1B9-8881-4A0B-8D47-B661925FD34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1418" y="2712283"/>
            <a:ext cx="432025" cy="432025"/>
          </a:xfrm>
          <a:prstGeom prst="rect">
            <a:avLst/>
          </a:prstGeom>
          <a:effectLst>
            <a:outerShdw blurRad="50800" dist="38100" dir="2700000" algn="tl" rotWithShape="0">
              <a:prstClr val="black">
                <a:alpha val="40000"/>
              </a:prstClr>
            </a:outerShdw>
          </a:effectLst>
        </p:spPr>
      </p:pic>
      <p:pic>
        <p:nvPicPr>
          <p:cNvPr id="447" name="Graphique 446" descr="Feuille">
            <a:extLst>
              <a:ext uri="{FF2B5EF4-FFF2-40B4-BE49-F238E27FC236}">
                <a16:creationId xmlns:a16="http://schemas.microsoft.com/office/drawing/2014/main" id="{99073286-C4C3-4304-978B-18383D08B1E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8344" y="2712283"/>
            <a:ext cx="432025" cy="432025"/>
          </a:xfrm>
          <a:prstGeom prst="rect">
            <a:avLst/>
          </a:prstGeom>
          <a:effectLst>
            <a:outerShdw blurRad="50800" dist="38100" dir="2700000" algn="tl" rotWithShape="0">
              <a:prstClr val="black">
                <a:alpha val="40000"/>
              </a:prstClr>
            </a:outerShdw>
          </a:effectLst>
        </p:spPr>
      </p:pic>
      <p:pic>
        <p:nvPicPr>
          <p:cNvPr id="448" name="Graphique 447" descr="Feuille">
            <a:extLst>
              <a:ext uri="{FF2B5EF4-FFF2-40B4-BE49-F238E27FC236}">
                <a16:creationId xmlns:a16="http://schemas.microsoft.com/office/drawing/2014/main" id="{A880284D-130F-498F-B679-5F3BD93BE1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6112" y="2712283"/>
            <a:ext cx="432025" cy="432025"/>
          </a:xfrm>
          <a:prstGeom prst="rect">
            <a:avLst/>
          </a:prstGeom>
          <a:effectLst>
            <a:outerShdw blurRad="50800" dist="38100" dir="2700000" algn="tl" rotWithShape="0">
              <a:prstClr val="black">
                <a:alpha val="40000"/>
              </a:prstClr>
            </a:outerShdw>
          </a:effectLst>
        </p:spPr>
      </p:pic>
      <p:pic>
        <p:nvPicPr>
          <p:cNvPr id="449" name="Graphique 448" descr="Feuille">
            <a:extLst>
              <a:ext uri="{FF2B5EF4-FFF2-40B4-BE49-F238E27FC236}">
                <a16:creationId xmlns:a16="http://schemas.microsoft.com/office/drawing/2014/main" id="{C988E748-7CC1-4145-9C21-2811A3319A0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4064" y="2712283"/>
            <a:ext cx="432025" cy="432025"/>
          </a:xfrm>
          <a:prstGeom prst="rect">
            <a:avLst/>
          </a:prstGeom>
          <a:effectLst>
            <a:outerShdw blurRad="50800" dist="38100" dir="2700000" algn="tl" rotWithShape="0">
              <a:prstClr val="black">
                <a:alpha val="40000"/>
              </a:prstClr>
            </a:outerShdw>
          </a:effectLst>
        </p:spPr>
      </p:pic>
      <p:pic>
        <p:nvPicPr>
          <p:cNvPr id="450" name="Graphique 449" descr="Feuille">
            <a:extLst>
              <a:ext uri="{FF2B5EF4-FFF2-40B4-BE49-F238E27FC236}">
                <a16:creationId xmlns:a16="http://schemas.microsoft.com/office/drawing/2014/main" id="{69703398-5656-4909-9270-F02BD87B418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61832" y="2712283"/>
            <a:ext cx="432025" cy="432025"/>
          </a:xfrm>
          <a:prstGeom prst="rect">
            <a:avLst/>
          </a:prstGeom>
          <a:effectLst>
            <a:outerShdw blurRad="50800" dist="38100" dir="2700000" algn="tl" rotWithShape="0">
              <a:prstClr val="black">
                <a:alpha val="40000"/>
              </a:prstClr>
            </a:outerShdw>
          </a:effectLst>
        </p:spPr>
      </p:pic>
      <p:pic>
        <p:nvPicPr>
          <p:cNvPr id="451" name="Graphique 450" descr="Feuille">
            <a:extLst>
              <a:ext uri="{FF2B5EF4-FFF2-40B4-BE49-F238E27FC236}">
                <a16:creationId xmlns:a16="http://schemas.microsoft.com/office/drawing/2014/main" id="{60F9572E-16CA-4FE6-8F55-41190DBE2B9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3986" y="2712283"/>
            <a:ext cx="432025" cy="432025"/>
          </a:xfrm>
          <a:prstGeom prst="rect">
            <a:avLst/>
          </a:prstGeom>
          <a:effectLst>
            <a:outerShdw blurRad="50800" dist="38100" dir="2700000" algn="tl" rotWithShape="0">
              <a:prstClr val="black">
                <a:alpha val="40000"/>
              </a:prstClr>
            </a:outerShdw>
          </a:effectLst>
        </p:spPr>
      </p:pic>
      <p:pic>
        <p:nvPicPr>
          <p:cNvPr id="452" name="Graphique 451" descr="Feuille">
            <a:extLst>
              <a:ext uri="{FF2B5EF4-FFF2-40B4-BE49-F238E27FC236}">
                <a16:creationId xmlns:a16="http://schemas.microsoft.com/office/drawing/2014/main" id="{31620333-16B4-49BD-A8C8-4155E2A57FD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1754" y="2712283"/>
            <a:ext cx="432025" cy="432025"/>
          </a:xfrm>
          <a:prstGeom prst="rect">
            <a:avLst/>
          </a:prstGeom>
          <a:effectLst>
            <a:outerShdw blurRad="50800" dist="38100" dir="2700000" algn="tl" rotWithShape="0">
              <a:prstClr val="black">
                <a:alpha val="40000"/>
              </a:prstClr>
            </a:outerShdw>
          </a:effectLst>
        </p:spPr>
      </p:pic>
      <p:pic>
        <p:nvPicPr>
          <p:cNvPr id="453" name="Graphique 452" descr="Feuille">
            <a:extLst>
              <a:ext uri="{FF2B5EF4-FFF2-40B4-BE49-F238E27FC236}">
                <a16:creationId xmlns:a16="http://schemas.microsoft.com/office/drawing/2014/main" id="{692DF236-CB2C-4FD1-9217-F5BF19068F8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57865" y="2712283"/>
            <a:ext cx="432025" cy="432025"/>
          </a:xfrm>
          <a:prstGeom prst="rect">
            <a:avLst/>
          </a:prstGeom>
          <a:effectLst>
            <a:outerShdw blurRad="50800" dist="38100" dir="2700000" algn="tl" rotWithShape="0">
              <a:prstClr val="black">
                <a:alpha val="40000"/>
              </a:prstClr>
            </a:outerShdw>
          </a:effectLst>
        </p:spPr>
      </p:pic>
      <p:pic>
        <p:nvPicPr>
          <p:cNvPr id="454" name="Graphique 453" descr="Feuille">
            <a:extLst>
              <a:ext uri="{FF2B5EF4-FFF2-40B4-BE49-F238E27FC236}">
                <a16:creationId xmlns:a16="http://schemas.microsoft.com/office/drawing/2014/main" id="{43C0D603-F73D-4606-BC9D-B78DCE599A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45633" y="2712283"/>
            <a:ext cx="432025" cy="432025"/>
          </a:xfrm>
          <a:prstGeom prst="rect">
            <a:avLst/>
          </a:prstGeom>
          <a:effectLst>
            <a:outerShdw blurRad="50800" dist="38100" dir="2700000" algn="tl" rotWithShape="0">
              <a:prstClr val="black">
                <a:alpha val="40000"/>
              </a:prstClr>
            </a:outerShdw>
          </a:effectLst>
        </p:spPr>
      </p:pic>
      <p:pic>
        <p:nvPicPr>
          <p:cNvPr id="455" name="Graphique 454" descr="Feuille">
            <a:extLst>
              <a:ext uri="{FF2B5EF4-FFF2-40B4-BE49-F238E27FC236}">
                <a16:creationId xmlns:a16="http://schemas.microsoft.com/office/drawing/2014/main" id="{98A6E536-E009-40FE-AA11-679A389B740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70892" y="2712283"/>
            <a:ext cx="432025" cy="432025"/>
          </a:xfrm>
          <a:prstGeom prst="rect">
            <a:avLst/>
          </a:prstGeom>
          <a:effectLst>
            <a:outerShdw blurRad="50800" dist="38100" dir="2700000" algn="tl" rotWithShape="0">
              <a:prstClr val="black">
                <a:alpha val="40000"/>
              </a:prstClr>
            </a:outerShdw>
          </a:effectLst>
        </p:spPr>
      </p:pic>
      <p:pic>
        <p:nvPicPr>
          <p:cNvPr id="456" name="Graphique 455" descr="Feuille">
            <a:extLst>
              <a:ext uri="{FF2B5EF4-FFF2-40B4-BE49-F238E27FC236}">
                <a16:creationId xmlns:a16="http://schemas.microsoft.com/office/drawing/2014/main" id="{DE89AE07-C8AD-464B-A35D-04A2D28EFD7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466" y="2712283"/>
            <a:ext cx="432025" cy="432025"/>
          </a:xfrm>
          <a:prstGeom prst="rect">
            <a:avLst/>
          </a:prstGeom>
          <a:effectLst>
            <a:outerShdw blurRad="50800" dist="38100" dir="2700000" algn="tl" rotWithShape="0">
              <a:prstClr val="black">
                <a:alpha val="40000"/>
              </a:prstClr>
            </a:outerShdw>
          </a:effectLst>
        </p:spPr>
      </p:pic>
      <p:sp>
        <p:nvSpPr>
          <p:cNvPr id="457" name="ZoneTexte 456">
            <a:extLst>
              <a:ext uri="{FF2B5EF4-FFF2-40B4-BE49-F238E27FC236}">
                <a16:creationId xmlns:a16="http://schemas.microsoft.com/office/drawing/2014/main" id="{FB439593-BB33-4343-B7F4-5D28BF237100}"/>
              </a:ext>
            </a:extLst>
          </p:cNvPr>
          <p:cNvSpPr txBox="1"/>
          <p:nvPr/>
        </p:nvSpPr>
        <p:spPr>
          <a:xfrm>
            <a:off x="-87057" y="325015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458" name="Graphique 457" descr="Feuille">
            <a:extLst>
              <a:ext uri="{FF2B5EF4-FFF2-40B4-BE49-F238E27FC236}">
                <a16:creationId xmlns:a16="http://schemas.microsoft.com/office/drawing/2014/main" id="{6CA25ED1-70D3-48A6-BCEF-37A2368724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801" y="3144308"/>
            <a:ext cx="432025" cy="432025"/>
          </a:xfrm>
          <a:prstGeom prst="rect">
            <a:avLst/>
          </a:prstGeom>
          <a:effectLst>
            <a:outerShdw blurRad="50800" dist="38100" dir="2700000" algn="tl" rotWithShape="0">
              <a:prstClr val="black">
                <a:alpha val="40000"/>
              </a:prstClr>
            </a:outerShdw>
          </a:effectLst>
        </p:spPr>
      </p:pic>
      <p:pic>
        <p:nvPicPr>
          <p:cNvPr id="459" name="Graphique 458" descr="Feuille">
            <a:extLst>
              <a:ext uri="{FF2B5EF4-FFF2-40B4-BE49-F238E27FC236}">
                <a16:creationId xmlns:a16="http://schemas.microsoft.com/office/drawing/2014/main" id="{0A57C781-AB6F-4206-A260-5AAA2618CF8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4727" y="3144308"/>
            <a:ext cx="432025" cy="432025"/>
          </a:xfrm>
          <a:prstGeom prst="rect">
            <a:avLst/>
          </a:prstGeom>
          <a:effectLst>
            <a:outerShdw blurRad="50800" dist="38100" dir="2700000" algn="tl" rotWithShape="0">
              <a:prstClr val="black">
                <a:alpha val="40000"/>
              </a:prstClr>
            </a:outerShdw>
          </a:effectLst>
        </p:spPr>
      </p:pic>
      <p:pic>
        <p:nvPicPr>
          <p:cNvPr id="460" name="Graphique 459" descr="Feuille">
            <a:extLst>
              <a:ext uri="{FF2B5EF4-FFF2-40B4-BE49-F238E27FC236}">
                <a16:creationId xmlns:a16="http://schemas.microsoft.com/office/drawing/2014/main" id="{427FBBE2-4325-4433-A8D9-742B5276780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2495" y="3144308"/>
            <a:ext cx="432025" cy="432025"/>
          </a:xfrm>
          <a:prstGeom prst="rect">
            <a:avLst/>
          </a:prstGeom>
          <a:effectLst>
            <a:outerShdw blurRad="50800" dist="38100" dir="2700000" algn="tl" rotWithShape="0">
              <a:prstClr val="black">
                <a:alpha val="40000"/>
              </a:prstClr>
            </a:outerShdw>
          </a:effectLst>
        </p:spPr>
      </p:pic>
      <p:pic>
        <p:nvPicPr>
          <p:cNvPr id="461" name="Graphique 460" descr="Feuille">
            <a:extLst>
              <a:ext uri="{FF2B5EF4-FFF2-40B4-BE49-F238E27FC236}">
                <a16:creationId xmlns:a16="http://schemas.microsoft.com/office/drawing/2014/main" id="{39A96C57-D5DF-4BE9-BC15-BB162556379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0447" y="3144308"/>
            <a:ext cx="432025" cy="432025"/>
          </a:xfrm>
          <a:prstGeom prst="rect">
            <a:avLst/>
          </a:prstGeom>
          <a:effectLst>
            <a:outerShdw blurRad="50800" dist="38100" dir="2700000" algn="tl" rotWithShape="0">
              <a:prstClr val="black">
                <a:alpha val="40000"/>
              </a:prstClr>
            </a:outerShdw>
          </a:effectLst>
        </p:spPr>
      </p:pic>
      <p:pic>
        <p:nvPicPr>
          <p:cNvPr id="462" name="Graphique 461" descr="Feuille">
            <a:extLst>
              <a:ext uri="{FF2B5EF4-FFF2-40B4-BE49-F238E27FC236}">
                <a16:creationId xmlns:a16="http://schemas.microsoft.com/office/drawing/2014/main" id="{8D9F1982-B84C-4638-BEB3-00E3CFD7C5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8215" y="3144308"/>
            <a:ext cx="432025" cy="432025"/>
          </a:xfrm>
          <a:prstGeom prst="rect">
            <a:avLst/>
          </a:prstGeom>
          <a:effectLst>
            <a:outerShdw blurRad="50800" dist="38100" dir="2700000" algn="tl" rotWithShape="0">
              <a:prstClr val="black">
                <a:alpha val="40000"/>
              </a:prstClr>
            </a:outerShdw>
          </a:effectLst>
        </p:spPr>
      </p:pic>
      <p:pic>
        <p:nvPicPr>
          <p:cNvPr id="463" name="Graphique 462" descr="Feuille">
            <a:extLst>
              <a:ext uri="{FF2B5EF4-FFF2-40B4-BE49-F238E27FC236}">
                <a16:creationId xmlns:a16="http://schemas.microsoft.com/office/drawing/2014/main" id="{FC2830AE-14D9-446C-BC0B-1C5D2BD5FA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0369" y="3144308"/>
            <a:ext cx="432025" cy="432025"/>
          </a:xfrm>
          <a:prstGeom prst="rect">
            <a:avLst/>
          </a:prstGeom>
          <a:effectLst>
            <a:outerShdw blurRad="50800" dist="38100" dir="2700000" algn="tl" rotWithShape="0">
              <a:prstClr val="black">
                <a:alpha val="40000"/>
              </a:prstClr>
            </a:outerShdw>
          </a:effectLst>
        </p:spPr>
      </p:pic>
      <p:pic>
        <p:nvPicPr>
          <p:cNvPr id="464" name="Graphique 463" descr="Feuille">
            <a:extLst>
              <a:ext uri="{FF2B5EF4-FFF2-40B4-BE49-F238E27FC236}">
                <a16:creationId xmlns:a16="http://schemas.microsoft.com/office/drawing/2014/main" id="{44150114-4DC3-4E51-8A93-0B9E8D1364E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8137" y="3144308"/>
            <a:ext cx="432025" cy="432025"/>
          </a:xfrm>
          <a:prstGeom prst="rect">
            <a:avLst/>
          </a:prstGeom>
          <a:effectLst>
            <a:outerShdw blurRad="50800" dist="38100" dir="2700000" algn="tl" rotWithShape="0">
              <a:prstClr val="black">
                <a:alpha val="40000"/>
              </a:prstClr>
            </a:outerShdw>
          </a:effectLst>
        </p:spPr>
      </p:pic>
      <p:pic>
        <p:nvPicPr>
          <p:cNvPr id="465" name="Graphique 464" descr="Feuille">
            <a:extLst>
              <a:ext uri="{FF2B5EF4-FFF2-40B4-BE49-F238E27FC236}">
                <a16:creationId xmlns:a16="http://schemas.microsoft.com/office/drawing/2014/main" id="{E76209A0-47B4-4C44-AC7A-EE372D88C7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4248" y="3144308"/>
            <a:ext cx="432025" cy="432025"/>
          </a:xfrm>
          <a:prstGeom prst="rect">
            <a:avLst/>
          </a:prstGeom>
          <a:effectLst>
            <a:outerShdw blurRad="50800" dist="38100" dir="2700000" algn="tl" rotWithShape="0">
              <a:prstClr val="black">
                <a:alpha val="40000"/>
              </a:prstClr>
            </a:outerShdw>
          </a:effectLst>
        </p:spPr>
      </p:pic>
      <p:pic>
        <p:nvPicPr>
          <p:cNvPr id="466" name="Graphique 465" descr="Feuille">
            <a:extLst>
              <a:ext uri="{FF2B5EF4-FFF2-40B4-BE49-F238E27FC236}">
                <a16:creationId xmlns:a16="http://schemas.microsoft.com/office/drawing/2014/main" id="{A2E57B37-D1C4-4EBC-8508-BE53CF8C246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92016" y="3144308"/>
            <a:ext cx="432025" cy="432025"/>
          </a:xfrm>
          <a:prstGeom prst="rect">
            <a:avLst/>
          </a:prstGeom>
          <a:effectLst>
            <a:outerShdw blurRad="50800" dist="38100" dir="2700000" algn="tl" rotWithShape="0">
              <a:prstClr val="black">
                <a:alpha val="40000"/>
              </a:prstClr>
            </a:outerShdw>
          </a:effectLst>
        </p:spPr>
      </p:pic>
      <p:pic>
        <p:nvPicPr>
          <p:cNvPr id="467" name="Graphique 466" descr="Feuille">
            <a:extLst>
              <a:ext uri="{FF2B5EF4-FFF2-40B4-BE49-F238E27FC236}">
                <a16:creationId xmlns:a16="http://schemas.microsoft.com/office/drawing/2014/main" id="{83D4B121-4B2A-468B-B69D-647B6C8AC6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7275" y="3144308"/>
            <a:ext cx="432025" cy="432025"/>
          </a:xfrm>
          <a:prstGeom prst="rect">
            <a:avLst/>
          </a:prstGeom>
          <a:effectLst>
            <a:outerShdw blurRad="50800" dist="38100" dir="2700000" algn="tl" rotWithShape="0">
              <a:prstClr val="black">
                <a:alpha val="40000"/>
              </a:prstClr>
            </a:outerShdw>
          </a:effectLst>
        </p:spPr>
      </p:pic>
      <p:sp>
        <p:nvSpPr>
          <p:cNvPr id="468" name="ZoneTexte 467">
            <a:extLst>
              <a:ext uri="{FF2B5EF4-FFF2-40B4-BE49-F238E27FC236}">
                <a16:creationId xmlns:a16="http://schemas.microsoft.com/office/drawing/2014/main" id="{25C4A1B9-6E63-445F-B738-BD1AB2F76C60}"/>
              </a:ext>
            </a:extLst>
          </p:cNvPr>
          <p:cNvSpPr txBox="1"/>
          <p:nvPr/>
        </p:nvSpPr>
        <p:spPr>
          <a:xfrm>
            <a:off x="575756" y="368217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469" name="Graphique 468" descr="Feuille">
            <a:extLst>
              <a:ext uri="{FF2B5EF4-FFF2-40B4-BE49-F238E27FC236}">
                <a16:creationId xmlns:a16="http://schemas.microsoft.com/office/drawing/2014/main" id="{BB1EFB4F-C9AB-44DF-B036-30809273CFC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09728" y="3576333"/>
            <a:ext cx="432025" cy="432025"/>
          </a:xfrm>
          <a:prstGeom prst="rect">
            <a:avLst/>
          </a:prstGeom>
          <a:effectLst>
            <a:outerShdw blurRad="50800" dist="38100" dir="2700000" algn="tl" rotWithShape="0">
              <a:prstClr val="black">
                <a:alpha val="40000"/>
              </a:prstClr>
            </a:outerShdw>
          </a:effectLst>
        </p:spPr>
      </p:pic>
      <p:pic>
        <p:nvPicPr>
          <p:cNvPr id="470" name="Graphique 469" descr="Feuille">
            <a:extLst>
              <a:ext uri="{FF2B5EF4-FFF2-40B4-BE49-F238E27FC236}">
                <a16:creationId xmlns:a16="http://schemas.microsoft.com/office/drawing/2014/main" id="{1BB71937-CF75-4ECC-9592-079883187E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6654" y="3576333"/>
            <a:ext cx="432025" cy="432025"/>
          </a:xfrm>
          <a:prstGeom prst="rect">
            <a:avLst/>
          </a:prstGeom>
          <a:effectLst>
            <a:outerShdw blurRad="50800" dist="38100" dir="2700000" algn="tl" rotWithShape="0">
              <a:prstClr val="black">
                <a:alpha val="40000"/>
              </a:prstClr>
            </a:outerShdw>
          </a:effectLst>
        </p:spPr>
      </p:pic>
      <p:pic>
        <p:nvPicPr>
          <p:cNvPr id="471" name="Graphique 470" descr="Feuille">
            <a:extLst>
              <a:ext uri="{FF2B5EF4-FFF2-40B4-BE49-F238E27FC236}">
                <a16:creationId xmlns:a16="http://schemas.microsoft.com/office/drawing/2014/main" id="{861B161C-3213-42CE-93B0-54808404B69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4422" y="3576333"/>
            <a:ext cx="432025" cy="432025"/>
          </a:xfrm>
          <a:prstGeom prst="rect">
            <a:avLst/>
          </a:prstGeom>
          <a:effectLst>
            <a:outerShdw blurRad="50800" dist="38100" dir="2700000" algn="tl" rotWithShape="0">
              <a:prstClr val="black">
                <a:alpha val="40000"/>
              </a:prstClr>
            </a:outerShdw>
          </a:effectLst>
        </p:spPr>
      </p:pic>
      <p:pic>
        <p:nvPicPr>
          <p:cNvPr id="472" name="Graphique 471" descr="Feuille">
            <a:extLst>
              <a:ext uri="{FF2B5EF4-FFF2-40B4-BE49-F238E27FC236}">
                <a16:creationId xmlns:a16="http://schemas.microsoft.com/office/drawing/2014/main" id="{1EC91A5E-C1FC-4E18-A36A-A20F2B6D74D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2374" y="3576333"/>
            <a:ext cx="432025" cy="432025"/>
          </a:xfrm>
          <a:prstGeom prst="rect">
            <a:avLst/>
          </a:prstGeom>
          <a:effectLst>
            <a:outerShdw blurRad="50800" dist="38100" dir="2700000" algn="tl" rotWithShape="0">
              <a:prstClr val="black">
                <a:alpha val="40000"/>
              </a:prstClr>
            </a:outerShdw>
          </a:effectLst>
        </p:spPr>
      </p:pic>
      <p:pic>
        <p:nvPicPr>
          <p:cNvPr id="473" name="Graphique 472" descr="Feuille">
            <a:extLst>
              <a:ext uri="{FF2B5EF4-FFF2-40B4-BE49-F238E27FC236}">
                <a16:creationId xmlns:a16="http://schemas.microsoft.com/office/drawing/2014/main" id="{47FB781C-2876-4F64-B4F1-65BAF52B5A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60142" y="3576333"/>
            <a:ext cx="432025" cy="432025"/>
          </a:xfrm>
          <a:prstGeom prst="rect">
            <a:avLst/>
          </a:prstGeom>
          <a:effectLst>
            <a:outerShdw blurRad="50800" dist="38100" dir="2700000" algn="tl" rotWithShape="0">
              <a:prstClr val="black">
                <a:alpha val="40000"/>
              </a:prstClr>
            </a:outerShdw>
          </a:effectLst>
        </p:spPr>
      </p:pic>
      <p:pic>
        <p:nvPicPr>
          <p:cNvPr id="474" name="Graphique 473" descr="Feuille">
            <a:extLst>
              <a:ext uri="{FF2B5EF4-FFF2-40B4-BE49-F238E27FC236}">
                <a16:creationId xmlns:a16="http://schemas.microsoft.com/office/drawing/2014/main" id="{C7617D6C-04F0-4DFD-9C88-E7238C58B9B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2296" y="3576333"/>
            <a:ext cx="432025" cy="432025"/>
          </a:xfrm>
          <a:prstGeom prst="rect">
            <a:avLst/>
          </a:prstGeom>
          <a:effectLst>
            <a:outerShdw blurRad="50800" dist="38100" dir="2700000" algn="tl" rotWithShape="0">
              <a:prstClr val="black">
                <a:alpha val="40000"/>
              </a:prstClr>
            </a:outerShdw>
          </a:effectLst>
        </p:spPr>
      </p:pic>
      <p:pic>
        <p:nvPicPr>
          <p:cNvPr id="475" name="Graphique 474" descr="Feuille">
            <a:extLst>
              <a:ext uri="{FF2B5EF4-FFF2-40B4-BE49-F238E27FC236}">
                <a16:creationId xmlns:a16="http://schemas.microsoft.com/office/drawing/2014/main" id="{38871325-0D6A-4104-ADE3-221CB132797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0064" y="3576333"/>
            <a:ext cx="432025" cy="432025"/>
          </a:xfrm>
          <a:prstGeom prst="rect">
            <a:avLst/>
          </a:prstGeom>
          <a:effectLst>
            <a:outerShdw blurRad="50800" dist="38100" dir="2700000" algn="tl" rotWithShape="0">
              <a:prstClr val="black">
                <a:alpha val="40000"/>
              </a:prstClr>
            </a:outerShdw>
          </a:effectLst>
        </p:spPr>
      </p:pic>
      <p:pic>
        <p:nvPicPr>
          <p:cNvPr id="476" name="Graphique 475" descr="Feuille">
            <a:extLst>
              <a:ext uri="{FF2B5EF4-FFF2-40B4-BE49-F238E27FC236}">
                <a16:creationId xmlns:a16="http://schemas.microsoft.com/office/drawing/2014/main" id="{A272F0BF-F464-4CFD-A79F-A70E501DD5E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56175" y="3576333"/>
            <a:ext cx="432025" cy="432025"/>
          </a:xfrm>
          <a:prstGeom prst="rect">
            <a:avLst/>
          </a:prstGeom>
          <a:effectLst>
            <a:outerShdw blurRad="50800" dist="38100" dir="2700000" algn="tl" rotWithShape="0">
              <a:prstClr val="black">
                <a:alpha val="40000"/>
              </a:prstClr>
            </a:outerShdw>
          </a:effectLst>
        </p:spPr>
      </p:pic>
      <p:pic>
        <p:nvPicPr>
          <p:cNvPr id="477" name="Graphique 476" descr="Feuille">
            <a:extLst>
              <a:ext uri="{FF2B5EF4-FFF2-40B4-BE49-F238E27FC236}">
                <a16:creationId xmlns:a16="http://schemas.microsoft.com/office/drawing/2014/main" id="{2741B03E-201A-49D1-8836-6A7C1BEE49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43943" y="3576333"/>
            <a:ext cx="432025" cy="432025"/>
          </a:xfrm>
          <a:prstGeom prst="rect">
            <a:avLst/>
          </a:prstGeom>
          <a:effectLst>
            <a:outerShdw blurRad="50800" dist="38100" dir="2700000" algn="tl" rotWithShape="0">
              <a:prstClr val="black">
                <a:alpha val="40000"/>
              </a:prstClr>
            </a:outerShdw>
          </a:effectLst>
        </p:spPr>
      </p:pic>
      <p:pic>
        <p:nvPicPr>
          <p:cNvPr id="478" name="Graphique 477" descr="Feuille">
            <a:extLst>
              <a:ext uri="{FF2B5EF4-FFF2-40B4-BE49-F238E27FC236}">
                <a16:creationId xmlns:a16="http://schemas.microsoft.com/office/drawing/2014/main" id="{36ABFBEA-37D8-45E8-B93C-D3880D37A6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69202" y="3576333"/>
            <a:ext cx="432025" cy="432025"/>
          </a:xfrm>
          <a:prstGeom prst="rect">
            <a:avLst/>
          </a:prstGeom>
          <a:effectLst>
            <a:outerShdw blurRad="50800" dist="38100" dir="2700000" algn="tl" rotWithShape="0">
              <a:prstClr val="black">
                <a:alpha val="40000"/>
              </a:prstClr>
            </a:outerShdw>
          </a:effectLst>
        </p:spPr>
      </p:pic>
      <p:pic>
        <p:nvPicPr>
          <p:cNvPr id="479" name="Graphique 478" descr="Feuille">
            <a:extLst>
              <a:ext uri="{FF2B5EF4-FFF2-40B4-BE49-F238E27FC236}">
                <a16:creationId xmlns:a16="http://schemas.microsoft.com/office/drawing/2014/main" id="{165EF936-CF12-4EA2-AE20-8826A94AB11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776" y="3576333"/>
            <a:ext cx="432025" cy="432025"/>
          </a:xfrm>
          <a:prstGeom prst="rect">
            <a:avLst/>
          </a:prstGeom>
          <a:effectLst>
            <a:outerShdw blurRad="50800" dist="38100" dir="2700000" algn="tl" rotWithShape="0">
              <a:prstClr val="black">
                <a:alpha val="40000"/>
              </a:prstClr>
            </a:outerShdw>
          </a:effectLst>
        </p:spPr>
      </p:pic>
      <p:sp>
        <p:nvSpPr>
          <p:cNvPr id="480" name="ZoneTexte 479">
            <a:extLst>
              <a:ext uri="{FF2B5EF4-FFF2-40B4-BE49-F238E27FC236}">
                <a16:creationId xmlns:a16="http://schemas.microsoft.com/office/drawing/2014/main" id="{4C626F8D-EE6D-4081-B8CE-0E583B30C0B7}"/>
              </a:ext>
            </a:extLst>
          </p:cNvPr>
          <p:cNvSpPr txBox="1"/>
          <p:nvPr/>
        </p:nvSpPr>
        <p:spPr>
          <a:xfrm>
            <a:off x="-83677" y="411420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481" name="Graphique 480" descr="Feuille">
            <a:extLst>
              <a:ext uri="{FF2B5EF4-FFF2-40B4-BE49-F238E27FC236}">
                <a16:creationId xmlns:a16="http://schemas.microsoft.com/office/drawing/2014/main" id="{BD9AD5B3-EE1C-445C-A7EC-9B41F7CD40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1181" y="4008358"/>
            <a:ext cx="432025" cy="432025"/>
          </a:xfrm>
          <a:prstGeom prst="rect">
            <a:avLst/>
          </a:prstGeom>
          <a:effectLst>
            <a:outerShdw blurRad="50800" dist="38100" dir="2700000" algn="tl" rotWithShape="0">
              <a:prstClr val="black">
                <a:alpha val="40000"/>
              </a:prstClr>
            </a:outerShdw>
          </a:effectLst>
        </p:spPr>
      </p:pic>
      <p:pic>
        <p:nvPicPr>
          <p:cNvPr id="482" name="Graphique 481" descr="Feuille">
            <a:extLst>
              <a:ext uri="{FF2B5EF4-FFF2-40B4-BE49-F238E27FC236}">
                <a16:creationId xmlns:a16="http://schemas.microsoft.com/office/drawing/2014/main" id="{5761FF54-D276-43B2-8FD8-B05F8FAAADB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8107" y="4008358"/>
            <a:ext cx="432025" cy="432025"/>
          </a:xfrm>
          <a:prstGeom prst="rect">
            <a:avLst/>
          </a:prstGeom>
          <a:effectLst>
            <a:outerShdw blurRad="50800" dist="38100" dir="2700000" algn="tl" rotWithShape="0">
              <a:prstClr val="black">
                <a:alpha val="40000"/>
              </a:prstClr>
            </a:outerShdw>
          </a:effectLst>
        </p:spPr>
      </p:pic>
      <p:pic>
        <p:nvPicPr>
          <p:cNvPr id="483" name="Graphique 482" descr="Feuille">
            <a:extLst>
              <a:ext uri="{FF2B5EF4-FFF2-40B4-BE49-F238E27FC236}">
                <a16:creationId xmlns:a16="http://schemas.microsoft.com/office/drawing/2014/main" id="{5138B57C-0035-4C36-9D0A-FECD6BFD493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5875" y="4008358"/>
            <a:ext cx="432025" cy="432025"/>
          </a:xfrm>
          <a:prstGeom prst="rect">
            <a:avLst/>
          </a:prstGeom>
          <a:effectLst>
            <a:outerShdw blurRad="50800" dist="38100" dir="2700000" algn="tl" rotWithShape="0">
              <a:prstClr val="black">
                <a:alpha val="40000"/>
              </a:prstClr>
            </a:outerShdw>
          </a:effectLst>
        </p:spPr>
      </p:pic>
      <p:pic>
        <p:nvPicPr>
          <p:cNvPr id="484" name="Graphique 483" descr="Feuille">
            <a:extLst>
              <a:ext uri="{FF2B5EF4-FFF2-40B4-BE49-F238E27FC236}">
                <a16:creationId xmlns:a16="http://schemas.microsoft.com/office/drawing/2014/main" id="{D0C160B4-414E-4ADC-9FA7-041D93C91C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3827" y="4008358"/>
            <a:ext cx="432025" cy="432025"/>
          </a:xfrm>
          <a:prstGeom prst="rect">
            <a:avLst/>
          </a:prstGeom>
          <a:effectLst>
            <a:outerShdw blurRad="50800" dist="38100" dir="2700000" algn="tl" rotWithShape="0">
              <a:prstClr val="black">
                <a:alpha val="40000"/>
              </a:prstClr>
            </a:outerShdw>
          </a:effectLst>
        </p:spPr>
      </p:pic>
      <p:pic>
        <p:nvPicPr>
          <p:cNvPr id="485" name="Graphique 484" descr="Feuille">
            <a:extLst>
              <a:ext uri="{FF2B5EF4-FFF2-40B4-BE49-F238E27FC236}">
                <a16:creationId xmlns:a16="http://schemas.microsoft.com/office/drawing/2014/main" id="{C8CDF13C-039C-40D3-92A2-29B2490A280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1595" y="4008358"/>
            <a:ext cx="432025" cy="432025"/>
          </a:xfrm>
          <a:prstGeom prst="rect">
            <a:avLst/>
          </a:prstGeom>
          <a:effectLst>
            <a:outerShdw blurRad="50800" dist="38100" dir="2700000" algn="tl" rotWithShape="0">
              <a:prstClr val="black">
                <a:alpha val="40000"/>
              </a:prstClr>
            </a:outerShdw>
          </a:effectLst>
        </p:spPr>
      </p:pic>
      <p:pic>
        <p:nvPicPr>
          <p:cNvPr id="486" name="Graphique 485" descr="Feuille">
            <a:extLst>
              <a:ext uri="{FF2B5EF4-FFF2-40B4-BE49-F238E27FC236}">
                <a16:creationId xmlns:a16="http://schemas.microsoft.com/office/drawing/2014/main" id="{091A6A52-6D0B-4704-83AC-F6A13B9A793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3749" y="4008358"/>
            <a:ext cx="432025" cy="432025"/>
          </a:xfrm>
          <a:prstGeom prst="rect">
            <a:avLst/>
          </a:prstGeom>
          <a:effectLst>
            <a:outerShdw blurRad="50800" dist="38100" dir="2700000" algn="tl" rotWithShape="0">
              <a:prstClr val="black">
                <a:alpha val="40000"/>
              </a:prstClr>
            </a:outerShdw>
          </a:effectLst>
        </p:spPr>
      </p:pic>
      <p:pic>
        <p:nvPicPr>
          <p:cNvPr id="487" name="Graphique 486" descr="Feuille">
            <a:extLst>
              <a:ext uri="{FF2B5EF4-FFF2-40B4-BE49-F238E27FC236}">
                <a16:creationId xmlns:a16="http://schemas.microsoft.com/office/drawing/2014/main" id="{E1619A26-09CE-4AD3-9C30-B3DE1A5BE8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1517" y="4008358"/>
            <a:ext cx="432025" cy="432025"/>
          </a:xfrm>
          <a:prstGeom prst="rect">
            <a:avLst/>
          </a:prstGeom>
          <a:effectLst>
            <a:outerShdw blurRad="50800" dist="38100" dir="2700000" algn="tl" rotWithShape="0">
              <a:prstClr val="black">
                <a:alpha val="40000"/>
              </a:prstClr>
            </a:outerShdw>
          </a:effectLst>
        </p:spPr>
      </p:pic>
      <p:pic>
        <p:nvPicPr>
          <p:cNvPr id="488" name="Graphique 487" descr="Feuille">
            <a:extLst>
              <a:ext uri="{FF2B5EF4-FFF2-40B4-BE49-F238E27FC236}">
                <a16:creationId xmlns:a16="http://schemas.microsoft.com/office/drawing/2014/main" id="{034B5BAB-50D3-41E0-87C0-AAB6A15362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7628" y="4008358"/>
            <a:ext cx="432025" cy="432025"/>
          </a:xfrm>
          <a:prstGeom prst="rect">
            <a:avLst/>
          </a:prstGeom>
          <a:effectLst>
            <a:outerShdw blurRad="50800" dist="38100" dir="2700000" algn="tl" rotWithShape="0">
              <a:prstClr val="black">
                <a:alpha val="40000"/>
              </a:prstClr>
            </a:outerShdw>
          </a:effectLst>
        </p:spPr>
      </p:pic>
      <p:pic>
        <p:nvPicPr>
          <p:cNvPr id="489" name="Graphique 488" descr="Feuille">
            <a:extLst>
              <a:ext uri="{FF2B5EF4-FFF2-40B4-BE49-F238E27FC236}">
                <a16:creationId xmlns:a16="http://schemas.microsoft.com/office/drawing/2014/main" id="{AAD59920-161C-43C7-AD33-61C8BC0331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95396" y="4008358"/>
            <a:ext cx="432025" cy="432025"/>
          </a:xfrm>
          <a:prstGeom prst="rect">
            <a:avLst/>
          </a:prstGeom>
          <a:effectLst>
            <a:outerShdw blurRad="50800" dist="38100" dir="2700000" algn="tl" rotWithShape="0">
              <a:prstClr val="black">
                <a:alpha val="40000"/>
              </a:prstClr>
            </a:outerShdw>
          </a:effectLst>
        </p:spPr>
      </p:pic>
      <p:pic>
        <p:nvPicPr>
          <p:cNvPr id="490" name="Graphique 489" descr="Feuille">
            <a:extLst>
              <a:ext uri="{FF2B5EF4-FFF2-40B4-BE49-F238E27FC236}">
                <a16:creationId xmlns:a16="http://schemas.microsoft.com/office/drawing/2014/main" id="{F8620050-7371-4FD7-99A9-68D68C20CFF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0655" y="4008358"/>
            <a:ext cx="432025" cy="432025"/>
          </a:xfrm>
          <a:prstGeom prst="rect">
            <a:avLst/>
          </a:prstGeom>
          <a:effectLst>
            <a:outerShdw blurRad="50800" dist="38100" dir="2700000" algn="tl" rotWithShape="0">
              <a:prstClr val="black">
                <a:alpha val="40000"/>
              </a:prstClr>
            </a:outerShdw>
          </a:effectLst>
        </p:spPr>
      </p:pic>
      <p:sp>
        <p:nvSpPr>
          <p:cNvPr id="491" name="ZoneTexte 490">
            <a:extLst>
              <a:ext uri="{FF2B5EF4-FFF2-40B4-BE49-F238E27FC236}">
                <a16:creationId xmlns:a16="http://schemas.microsoft.com/office/drawing/2014/main" id="{F3CAC083-3FA4-4B21-8693-7D4395FF0EC2}"/>
              </a:ext>
            </a:extLst>
          </p:cNvPr>
          <p:cNvSpPr txBox="1"/>
          <p:nvPr/>
        </p:nvSpPr>
        <p:spPr>
          <a:xfrm>
            <a:off x="579136" y="454622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492" name="Graphique 491" descr="Feuille">
            <a:extLst>
              <a:ext uri="{FF2B5EF4-FFF2-40B4-BE49-F238E27FC236}">
                <a16:creationId xmlns:a16="http://schemas.microsoft.com/office/drawing/2014/main" id="{B2916F80-8080-4505-94F3-8B34917B3E9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3108" y="4440383"/>
            <a:ext cx="432025" cy="432025"/>
          </a:xfrm>
          <a:prstGeom prst="rect">
            <a:avLst/>
          </a:prstGeom>
          <a:effectLst>
            <a:outerShdw blurRad="50800" dist="38100" dir="2700000" algn="tl" rotWithShape="0">
              <a:prstClr val="black">
                <a:alpha val="40000"/>
              </a:prstClr>
            </a:outerShdw>
          </a:effectLst>
        </p:spPr>
      </p:pic>
      <p:pic>
        <p:nvPicPr>
          <p:cNvPr id="493" name="Graphique 492" descr="Feuille">
            <a:extLst>
              <a:ext uri="{FF2B5EF4-FFF2-40B4-BE49-F238E27FC236}">
                <a16:creationId xmlns:a16="http://schemas.microsoft.com/office/drawing/2014/main" id="{5D24C5A6-D565-439B-8A64-53681350E8A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10034" y="4440383"/>
            <a:ext cx="432025" cy="432025"/>
          </a:xfrm>
          <a:prstGeom prst="rect">
            <a:avLst/>
          </a:prstGeom>
          <a:effectLst>
            <a:outerShdw blurRad="50800" dist="38100" dir="2700000" algn="tl" rotWithShape="0">
              <a:prstClr val="black">
                <a:alpha val="40000"/>
              </a:prstClr>
            </a:outerShdw>
          </a:effectLst>
        </p:spPr>
      </p:pic>
      <p:pic>
        <p:nvPicPr>
          <p:cNvPr id="494" name="Graphique 493" descr="Feuille">
            <a:extLst>
              <a:ext uri="{FF2B5EF4-FFF2-40B4-BE49-F238E27FC236}">
                <a16:creationId xmlns:a16="http://schemas.microsoft.com/office/drawing/2014/main" id="{6191A344-D1E0-4173-9CF8-ECF9516FC94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7802" y="4440383"/>
            <a:ext cx="432025" cy="432025"/>
          </a:xfrm>
          <a:prstGeom prst="rect">
            <a:avLst/>
          </a:prstGeom>
          <a:effectLst>
            <a:outerShdw blurRad="50800" dist="38100" dir="2700000" algn="tl" rotWithShape="0">
              <a:prstClr val="black">
                <a:alpha val="40000"/>
              </a:prstClr>
            </a:outerShdw>
          </a:effectLst>
        </p:spPr>
      </p:pic>
      <p:pic>
        <p:nvPicPr>
          <p:cNvPr id="495" name="Graphique 494" descr="Feuille">
            <a:extLst>
              <a:ext uri="{FF2B5EF4-FFF2-40B4-BE49-F238E27FC236}">
                <a16:creationId xmlns:a16="http://schemas.microsoft.com/office/drawing/2014/main" id="{0E80FB18-EB78-4018-BDE0-E83824A473F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5754" y="4440383"/>
            <a:ext cx="432025" cy="432025"/>
          </a:xfrm>
          <a:prstGeom prst="rect">
            <a:avLst/>
          </a:prstGeom>
          <a:effectLst>
            <a:outerShdw blurRad="50800" dist="38100" dir="2700000" algn="tl" rotWithShape="0">
              <a:prstClr val="black">
                <a:alpha val="40000"/>
              </a:prstClr>
            </a:outerShdw>
          </a:effectLst>
        </p:spPr>
      </p:pic>
      <p:pic>
        <p:nvPicPr>
          <p:cNvPr id="496" name="Graphique 495" descr="Feuille">
            <a:extLst>
              <a:ext uri="{FF2B5EF4-FFF2-40B4-BE49-F238E27FC236}">
                <a16:creationId xmlns:a16="http://schemas.microsoft.com/office/drawing/2014/main" id="{B7AADCCF-0518-47CE-B69D-BC39B34091B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63522" y="4440383"/>
            <a:ext cx="432025" cy="432025"/>
          </a:xfrm>
          <a:prstGeom prst="rect">
            <a:avLst/>
          </a:prstGeom>
          <a:effectLst>
            <a:outerShdw blurRad="50800" dist="38100" dir="2700000" algn="tl" rotWithShape="0">
              <a:prstClr val="black">
                <a:alpha val="40000"/>
              </a:prstClr>
            </a:outerShdw>
          </a:effectLst>
        </p:spPr>
      </p:pic>
      <p:pic>
        <p:nvPicPr>
          <p:cNvPr id="497" name="Graphique 496" descr="Feuille">
            <a:extLst>
              <a:ext uri="{FF2B5EF4-FFF2-40B4-BE49-F238E27FC236}">
                <a16:creationId xmlns:a16="http://schemas.microsoft.com/office/drawing/2014/main" id="{F7144A24-48BD-41AB-9EDF-0DF8D9CEAB3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5676" y="4440383"/>
            <a:ext cx="432025" cy="432025"/>
          </a:xfrm>
          <a:prstGeom prst="rect">
            <a:avLst/>
          </a:prstGeom>
          <a:effectLst>
            <a:outerShdw blurRad="50800" dist="38100" dir="2700000" algn="tl" rotWithShape="0">
              <a:prstClr val="black">
                <a:alpha val="40000"/>
              </a:prstClr>
            </a:outerShdw>
          </a:effectLst>
        </p:spPr>
      </p:pic>
      <p:pic>
        <p:nvPicPr>
          <p:cNvPr id="498" name="Graphique 497" descr="Feuille">
            <a:extLst>
              <a:ext uri="{FF2B5EF4-FFF2-40B4-BE49-F238E27FC236}">
                <a16:creationId xmlns:a16="http://schemas.microsoft.com/office/drawing/2014/main" id="{9889AAAB-0F6E-45CD-AF3A-93E9A926F1C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3444" y="4440383"/>
            <a:ext cx="432025" cy="432025"/>
          </a:xfrm>
          <a:prstGeom prst="rect">
            <a:avLst/>
          </a:prstGeom>
          <a:effectLst>
            <a:outerShdw blurRad="50800" dist="38100" dir="2700000" algn="tl" rotWithShape="0">
              <a:prstClr val="black">
                <a:alpha val="40000"/>
              </a:prstClr>
            </a:outerShdw>
          </a:effectLst>
        </p:spPr>
      </p:pic>
      <p:pic>
        <p:nvPicPr>
          <p:cNvPr id="499" name="Graphique 498" descr="Feuille">
            <a:extLst>
              <a:ext uri="{FF2B5EF4-FFF2-40B4-BE49-F238E27FC236}">
                <a16:creationId xmlns:a16="http://schemas.microsoft.com/office/drawing/2014/main" id="{CA994C56-94E6-49D7-9648-77844D5C78F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59555" y="4440383"/>
            <a:ext cx="432025" cy="432025"/>
          </a:xfrm>
          <a:prstGeom prst="rect">
            <a:avLst/>
          </a:prstGeom>
          <a:effectLst>
            <a:outerShdw blurRad="50800" dist="38100" dir="2700000" algn="tl" rotWithShape="0">
              <a:prstClr val="black">
                <a:alpha val="40000"/>
              </a:prstClr>
            </a:outerShdw>
          </a:effectLst>
        </p:spPr>
      </p:pic>
      <p:pic>
        <p:nvPicPr>
          <p:cNvPr id="500" name="Graphique 499" descr="Feuille">
            <a:extLst>
              <a:ext uri="{FF2B5EF4-FFF2-40B4-BE49-F238E27FC236}">
                <a16:creationId xmlns:a16="http://schemas.microsoft.com/office/drawing/2014/main" id="{CBCB90FD-EFA8-40D7-9294-DF4776DAA59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47323" y="4440383"/>
            <a:ext cx="432025" cy="432025"/>
          </a:xfrm>
          <a:prstGeom prst="rect">
            <a:avLst/>
          </a:prstGeom>
          <a:effectLst>
            <a:outerShdw blurRad="50800" dist="38100" dir="2700000" algn="tl" rotWithShape="0">
              <a:prstClr val="black">
                <a:alpha val="40000"/>
              </a:prstClr>
            </a:outerShdw>
          </a:effectLst>
        </p:spPr>
      </p:pic>
      <p:pic>
        <p:nvPicPr>
          <p:cNvPr id="501" name="Graphique 500" descr="Feuille">
            <a:extLst>
              <a:ext uri="{FF2B5EF4-FFF2-40B4-BE49-F238E27FC236}">
                <a16:creationId xmlns:a16="http://schemas.microsoft.com/office/drawing/2014/main" id="{4B204ECE-377E-4E47-A570-346E2D900AE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72582" y="4440383"/>
            <a:ext cx="432025" cy="432025"/>
          </a:xfrm>
          <a:prstGeom prst="rect">
            <a:avLst/>
          </a:prstGeom>
          <a:effectLst>
            <a:outerShdw blurRad="50800" dist="38100" dir="2700000" algn="tl" rotWithShape="0">
              <a:prstClr val="black">
                <a:alpha val="40000"/>
              </a:prstClr>
            </a:outerShdw>
          </a:effectLst>
        </p:spPr>
      </p:pic>
      <p:pic>
        <p:nvPicPr>
          <p:cNvPr id="502" name="Graphique 501" descr="Feuille">
            <a:extLst>
              <a:ext uri="{FF2B5EF4-FFF2-40B4-BE49-F238E27FC236}">
                <a16:creationId xmlns:a16="http://schemas.microsoft.com/office/drawing/2014/main" id="{E3B7F6DF-07CB-431A-935F-306D44DB74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156" y="4440383"/>
            <a:ext cx="432025" cy="432025"/>
          </a:xfrm>
          <a:prstGeom prst="rect">
            <a:avLst/>
          </a:prstGeom>
          <a:effectLst>
            <a:outerShdw blurRad="50800" dist="38100" dir="2700000" algn="tl" rotWithShape="0">
              <a:prstClr val="black">
                <a:alpha val="40000"/>
              </a:prstClr>
            </a:outerShdw>
          </a:effectLst>
        </p:spPr>
      </p:pic>
      <p:sp>
        <p:nvSpPr>
          <p:cNvPr id="503" name="ZoneTexte 502">
            <a:extLst>
              <a:ext uri="{FF2B5EF4-FFF2-40B4-BE49-F238E27FC236}">
                <a16:creationId xmlns:a16="http://schemas.microsoft.com/office/drawing/2014/main" id="{B3BC6E55-5FEC-4E2E-B57D-CC128B61ED37}"/>
              </a:ext>
            </a:extLst>
          </p:cNvPr>
          <p:cNvSpPr txBox="1"/>
          <p:nvPr/>
        </p:nvSpPr>
        <p:spPr>
          <a:xfrm>
            <a:off x="-85367" y="497825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504" name="Graphique 503" descr="Feuille">
            <a:extLst>
              <a:ext uri="{FF2B5EF4-FFF2-40B4-BE49-F238E27FC236}">
                <a16:creationId xmlns:a16="http://schemas.microsoft.com/office/drawing/2014/main" id="{513C37D0-BDA3-417B-860E-15DF166C131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9491" y="4872408"/>
            <a:ext cx="432025" cy="432025"/>
          </a:xfrm>
          <a:prstGeom prst="rect">
            <a:avLst/>
          </a:prstGeom>
          <a:effectLst>
            <a:outerShdw blurRad="50800" dist="38100" dir="2700000" algn="tl" rotWithShape="0">
              <a:prstClr val="black">
                <a:alpha val="40000"/>
              </a:prstClr>
            </a:outerShdw>
          </a:effectLst>
        </p:spPr>
      </p:pic>
      <p:pic>
        <p:nvPicPr>
          <p:cNvPr id="505" name="Graphique 504" descr="Feuille">
            <a:extLst>
              <a:ext uri="{FF2B5EF4-FFF2-40B4-BE49-F238E27FC236}">
                <a16:creationId xmlns:a16="http://schemas.microsoft.com/office/drawing/2014/main" id="{E87643B8-CF0A-4FFC-BAFC-9E9C8174B6E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6417" y="4872408"/>
            <a:ext cx="432025" cy="432025"/>
          </a:xfrm>
          <a:prstGeom prst="rect">
            <a:avLst/>
          </a:prstGeom>
          <a:effectLst>
            <a:outerShdw blurRad="50800" dist="38100" dir="2700000" algn="tl" rotWithShape="0">
              <a:prstClr val="black">
                <a:alpha val="40000"/>
              </a:prstClr>
            </a:outerShdw>
          </a:effectLst>
        </p:spPr>
      </p:pic>
      <p:pic>
        <p:nvPicPr>
          <p:cNvPr id="506" name="Graphique 505" descr="Feuille">
            <a:extLst>
              <a:ext uri="{FF2B5EF4-FFF2-40B4-BE49-F238E27FC236}">
                <a16:creationId xmlns:a16="http://schemas.microsoft.com/office/drawing/2014/main" id="{88BF64A5-64E2-49A0-A4FB-E87B29B1E1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4185" y="4872408"/>
            <a:ext cx="432025" cy="432025"/>
          </a:xfrm>
          <a:prstGeom prst="rect">
            <a:avLst/>
          </a:prstGeom>
          <a:effectLst>
            <a:outerShdw blurRad="50800" dist="38100" dir="2700000" algn="tl" rotWithShape="0">
              <a:prstClr val="black">
                <a:alpha val="40000"/>
              </a:prstClr>
            </a:outerShdw>
          </a:effectLst>
        </p:spPr>
      </p:pic>
      <p:pic>
        <p:nvPicPr>
          <p:cNvPr id="507" name="Graphique 506" descr="Feuille">
            <a:extLst>
              <a:ext uri="{FF2B5EF4-FFF2-40B4-BE49-F238E27FC236}">
                <a16:creationId xmlns:a16="http://schemas.microsoft.com/office/drawing/2014/main" id="{4374FA79-1FD7-41A4-8454-DFFA7B0721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2137" y="4872408"/>
            <a:ext cx="432025" cy="432025"/>
          </a:xfrm>
          <a:prstGeom prst="rect">
            <a:avLst/>
          </a:prstGeom>
          <a:effectLst>
            <a:outerShdw blurRad="50800" dist="38100" dir="2700000" algn="tl" rotWithShape="0">
              <a:prstClr val="black">
                <a:alpha val="40000"/>
              </a:prstClr>
            </a:outerShdw>
          </a:effectLst>
        </p:spPr>
      </p:pic>
      <p:pic>
        <p:nvPicPr>
          <p:cNvPr id="508" name="Graphique 507" descr="Feuille">
            <a:extLst>
              <a:ext uri="{FF2B5EF4-FFF2-40B4-BE49-F238E27FC236}">
                <a16:creationId xmlns:a16="http://schemas.microsoft.com/office/drawing/2014/main" id="{914DAB3F-8F27-496F-9606-3C5980CC39C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9905" y="4872408"/>
            <a:ext cx="432025" cy="432025"/>
          </a:xfrm>
          <a:prstGeom prst="rect">
            <a:avLst/>
          </a:prstGeom>
          <a:effectLst>
            <a:outerShdw blurRad="50800" dist="38100" dir="2700000" algn="tl" rotWithShape="0">
              <a:prstClr val="black">
                <a:alpha val="40000"/>
              </a:prstClr>
            </a:outerShdw>
          </a:effectLst>
        </p:spPr>
      </p:pic>
      <p:pic>
        <p:nvPicPr>
          <p:cNvPr id="509" name="Graphique 508" descr="Feuille">
            <a:extLst>
              <a:ext uri="{FF2B5EF4-FFF2-40B4-BE49-F238E27FC236}">
                <a16:creationId xmlns:a16="http://schemas.microsoft.com/office/drawing/2014/main" id="{D2EE2E49-1BA6-4EBD-B426-36B6291CF7E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2059" y="4872408"/>
            <a:ext cx="432025" cy="432025"/>
          </a:xfrm>
          <a:prstGeom prst="rect">
            <a:avLst/>
          </a:prstGeom>
          <a:effectLst>
            <a:outerShdw blurRad="50800" dist="38100" dir="2700000" algn="tl" rotWithShape="0">
              <a:prstClr val="black">
                <a:alpha val="40000"/>
              </a:prstClr>
            </a:outerShdw>
          </a:effectLst>
        </p:spPr>
      </p:pic>
      <p:pic>
        <p:nvPicPr>
          <p:cNvPr id="510" name="Graphique 509" descr="Feuille">
            <a:extLst>
              <a:ext uri="{FF2B5EF4-FFF2-40B4-BE49-F238E27FC236}">
                <a16:creationId xmlns:a16="http://schemas.microsoft.com/office/drawing/2014/main" id="{992C4E0E-0B88-492A-9650-566004A467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9827" y="4872408"/>
            <a:ext cx="432025" cy="432025"/>
          </a:xfrm>
          <a:prstGeom prst="rect">
            <a:avLst/>
          </a:prstGeom>
          <a:effectLst>
            <a:outerShdw blurRad="50800" dist="38100" dir="2700000" algn="tl" rotWithShape="0">
              <a:prstClr val="black">
                <a:alpha val="40000"/>
              </a:prstClr>
            </a:outerShdw>
          </a:effectLst>
        </p:spPr>
      </p:pic>
      <p:pic>
        <p:nvPicPr>
          <p:cNvPr id="511" name="Graphique 510" descr="Feuille">
            <a:extLst>
              <a:ext uri="{FF2B5EF4-FFF2-40B4-BE49-F238E27FC236}">
                <a16:creationId xmlns:a16="http://schemas.microsoft.com/office/drawing/2014/main" id="{D52CAD3C-2795-4974-AF7F-83CACF3727B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5938" y="4872408"/>
            <a:ext cx="432025" cy="432025"/>
          </a:xfrm>
          <a:prstGeom prst="rect">
            <a:avLst/>
          </a:prstGeom>
          <a:effectLst>
            <a:outerShdw blurRad="50800" dist="38100" dir="2700000" algn="tl" rotWithShape="0">
              <a:prstClr val="black">
                <a:alpha val="40000"/>
              </a:prstClr>
            </a:outerShdw>
          </a:effectLst>
        </p:spPr>
      </p:pic>
      <p:pic>
        <p:nvPicPr>
          <p:cNvPr id="512" name="Graphique 511" descr="Feuille">
            <a:extLst>
              <a:ext uri="{FF2B5EF4-FFF2-40B4-BE49-F238E27FC236}">
                <a16:creationId xmlns:a16="http://schemas.microsoft.com/office/drawing/2014/main" id="{44B75F4E-D50E-4EE0-9420-2D2922589E5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93706" y="4872408"/>
            <a:ext cx="432025" cy="432025"/>
          </a:xfrm>
          <a:prstGeom prst="rect">
            <a:avLst/>
          </a:prstGeom>
          <a:effectLst>
            <a:outerShdw blurRad="50800" dist="38100" dir="2700000" algn="tl" rotWithShape="0">
              <a:prstClr val="black">
                <a:alpha val="40000"/>
              </a:prstClr>
            </a:outerShdw>
          </a:effectLst>
        </p:spPr>
      </p:pic>
      <p:pic>
        <p:nvPicPr>
          <p:cNvPr id="513" name="Graphique 512" descr="Feuille">
            <a:extLst>
              <a:ext uri="{FF2B5EF4-FFF2-40B4-BE49-F238E27FC236}">
                <a16:creationId xmlns:a16="http://schemas.microsoft.com/office/drawing/2014/main" id="{9DB63D75-F422-42FD-B8AF-5E1F1D03805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8965" y="4872408"/>
            <a:ext cx="432025" cy="432025"/>
          </a:xfrm>
          <a:prstGeom prst="rect">
            <a:avLst/>
          </a:prstGeom>
          <a:effectLst>
            <a:outerShdw blurRad="50800" dist="38100" dir="2700000" algn="tl" rotWithShape="0">
              <a:prstClr val="black">
                <a:alpha val="40000"/>
              </a:prstClr>
            </a:outerShdw>
          </a:effectLst>
        </p:spPr>
      </p:pic>
      <p:sp>
        <p:nvSpPr>
          <p:cNvPr id="514" name="ZoneTexte 513">
            <a:extLst>
              <a:ext uri="{FF2B5EF4-FFF2-40B4-BE49-F238E27FC236}">
                <a16:creationId xmlns:a16="http://schemas.microsoft.com/office/drawing/2014/main" id="{664B3CA7-587E-498E-905D-BB4D3383D67A}"/>
              </a:ext>
            </a:extLst>
          </p:cNvPr>
          <p:cNvSpPr txBox="1"/>
          <p:nvPr/>
        </p:nvSpPr>
        <p:spPr>
          <a:xfrm>
            <a:off x="577446" y="541027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515" name="Graphique 514" descr="Feuille">
            <a:extLst>
              <a:ext uri="{FF2B5EF4-FFF2-40B4-BE49-F238E27FC236}">
                <a16:creationId xmlns:a16="http://schemas.microsoft.com/office/drawing/2014/main" id="{B4D30071-2CDC-42F8-B9F3-05CE65F105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1418" y="5304433"/>
            <a:ext cx="432025" cy="432025"/>
          </a:xfrm>
          <a:prstGeom prst="rect">
            <a:avLst/>
          </a:prstGeom>
          <a:effectLst>
            <a:outerShdw blurRad="50800" dist="38100" dir="2700000" algn="tl" rotWithShape="0">
              <a:prstClr val="black">
                <a:alpha val="40000"/>
              </a:prstClr>
            </a:outerShdw>
          </a:effectLst>
        </p:spPr>
      </p:pic>
      <p:pic>
        <p:nvPicPr>
          <p:cNvPr id="516" name="Graphique 515" descr="Feuille">
            <a:extLst>
              <a:ext uri="{FF2B5EF4-FFF2-40B4-BE49-F238E27FC236}">
                <a16:creationId xmlns:a16="http://schemas.microsoft.com/office/drawing/2014/main" id="{22FDF0F2-E70C-4D47-A8F5-C1644CBD8F1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8344" y="5304433"/>
            <a:ext cx="432025" cy="432025"/>
          </a:xfrm>
          <a:prstGeom prst="rect">
            <a:avLst/>
          </a:prstGeom>
          <a:effectLst>
            <a:outerShdw blurRad="50800" dist="38100" dir="2700000" algn="tl" rotWithShape="0">
              <a:prstClr val="black">
                <a:alpha val="40000"/>
              </a:prstClr>
            </a:outerShdw>
          </a:effectLst>
        </p:spPr>
      </p:pic>
      <p:pic>
        <p:nvPicPr>
          <p:cNvPr id="517" name="Graphique 516" descr="Feuille">
            <a:extLst>
              <a:ext uri="{FF2B5EF4-FFF2-40B4-BE49-F238E27FC236}">
                <a16:creationId xmlns:a16="http://schemas.microsoft.com/office/drawing/2014/main" id="{AAFEDCBC-D65E-45D2-987E-E11FCF023FB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6112" y="5304433"/>
            <a:ext cx="432025" cy="432025"/>
          </a:xfrm>
          <a:prstGeom prst="rect">
            <a:avLst/>
          </a:prstGeom>
          <a:effectLst>
            <a:outerShdw blurRad="50800" dist="38100" dir="2700000" algn="tl" rotWithShape="0">
              <a:prstClr val="black">
                <a:alpha val="40000"/>
              </a:prstClr>
            </a:outerShdw>
          </a:effectLst>
        </p:spPr>
      </p:pic>
      <p:pic>
        <p:nvPicPr>
          <p:cNvPr id="518" name="Graphique 517" descr="Feuille">
            <a:extLst>
              <a:ext uri="{FF2B5EF4-FFF2-40B4-BE49-F238E27FC236}">
                <a16:creationId xmlns:a16="http://schemas.microsoft.com/office/drawing/2014/main" id="{AAB15087-C288-481C-AE6F-3BC347C8F7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4064" y="5304433"/>
            <a:ext cx="432025" cy="432025"/>
          </a:xfrm>
          <a:prstGeom prst="rect">
            <a:avLst/>
          </a:prstGeom>
          <a:effectLst>
            <a:outerShdw blurRad="50800" dist="38100" dir="2700000" algn="tl" rotWithShape="0">
              <a:prstClr val="black">
                <a:alpha val="40000"/>
              </a:prstClr>
            </a:outerShdw>
          </a:effectLst>
        </p:spPr>
      </p:pic>
      <p:pic>
        <p:nvPicPr>
          <p:cNvPr id="519" name="Graphique 518" descr="Feuille">
            <a:extLst>
              <a:ext uri="{FF2B5EF4-FFF2-40B4-BE49-F238E27FC236}">
                <a16:creationId xmlns:a16="http://schemas.microsoft.com/office/drawing/2014/main" id="{58FCB1C8-65EE-4905-A0B3-48F5015B692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61832" y="5304433"/>
            <a:ext cx="432025" cy="432025"/>
          </a:xfrm>
          <a:prstGeom prst="rect">
            <a:avLst/>
          </a:prstGeom>
          <a:effectLst>
            <a:outerShdw blurRad="50800" dist="38100" dir="2700000" algn="tl" rotWithShape="0">
              <a:prstClr val="black">
                <a:alpha val="40000"/>
              </a:prstClr>
            </a:outerShdw>
          </a:effectLst>
        </p:spPr>
      </p:pic>
      <p:pic>
        <p:nvPicPr>
          <p:cNvPr id="520" name="Graphique 519" descr="Feuille">
            <a:extLst>
              <a:ext uri="{FF2B5EF4-FFF2-40B4-BE49-F238E27FC236}">
                <a16:creationId xmlns:a16="http://schemas.microsoft.com/office/drawing/2014/main" id="{5653C873-000E-4DF6-BC19-E7A6588A1DC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3986" y="5304433"/>
            <a:ext cx="432025" cy="432025"/>
          </a:xfrm>
          <a:prstGeom prst="rect">
            <a:avLst/>
          </a:prstGeom>
          <a:effectLst>
            <a:outerShdw blurRad="50800" dist="38100" dir="2700000" algn="tl" rotWithShape="0">
              <a:prstClr val="black">
                <a:alpha val="40000"/>
              </a:prstClr>
            </a:outerShdw>
          </a:effectLst>
        </p:spPr>
      </p:pic>
      <p:pic>
        <p:nvPicPr>
          <p:cNvPr id="521" name="Graphique 520" descr="Feuille">
            <a:extLst>
              <a:ext uri="{FF2B5EF4-FFF2-40B4-BE49-F238E27FC236}">
                <a16:creationId xmlns:a16="http://schemas.microsoft.com/office/drawing/2014/main" id="{1997D7AF-1106-46B9-AA70-C23CA8BA201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1754" y="5304433"/>
            <a:ext cx="432025" cy="432025"/>
          </a:xfrm>
          <a:prstGeom prst="rect">
            <a:avLst/>
          </a:prstGeom>
          <a:effectLst>
            <a:outerShdw blurRad="50800" dist="38100" dir="2700000" algn="tl" rotWithShape="0">
              <a:prstClr val="black">
                <a:alpha val="40000"/>
              </a:prstClr>
            </a:outerShdw>
          </a:effectLst>
        </p:spPr>
      </p:pic>
      <p:pic>
        <p:nvPicPr>
          <p:cNvPr id="522" name="Graphique 521" descr="Feuille">
            <a:extLst>
              <a:ext uri="{FF2B5EF4-FFF2-40B4-BE49-F238E27FC236}">
                <a16:creationId xmlns:a16="http://schemas.microsoft.com/office/drawing/2014/main" id="{4C7A08CD-76BD-4450-982C-00666D66FD9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57865" y="5304433"/>
            <a:ext cx="432025" cy="432025"/>
          </a:xfrm>
          <a:prstGeom prst="rect">
            <a:avLst/>
          </a:prstGeom>
          <a:effectLst>
            <a:outerShdw blurRad="50800" dist="38100" dir="2700000" algn="tl" rotWithShape="0">
              <a:prstClr val="black">
                <a:alpha val="40000"/>
              </a:prstClr>
            </a:outerShdw>
          </a:effectLst>
        </p:spPr>
      </p:pic>
      <p:pic>
        <p:nvPicPr>
          <p:cNvPr id="523" name="Graphique 522" descr="Feuille">
            <a:extLst>
              <a:ext uri="{FF2B5EF4-FFF2-40B4-BE49-F238E27FC236}">
                <a16:creationId xmlns:a16="http://schemas.microsoft.com/office/drawing/2014/main" id="{4E11A9D4-B23D-4FA8-AC73-A3ED850F18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45633" y="5304433"/>
            <a:ext cx="432025" cy="432025"/>
          </a:xfrm>
          <a:prstGeom prst="rect">
            <a:avLst/>
          </a:prstGeom>
          <a:effectLst>
            <a:outerShdw blurRad="50800" dist="38100" dir="2700000" algn="tl" rotWithShape="0">
              <a:prstClr val="black">
                <a:alpha val="40000"/>
              </a:prstClr>
            </a:outerShdw>
          </a:effectLst>
        </p:spPr>
      </p:pic>
      <p:pic>
        <p:nvPicPr>
          <p:cNvPr id="524" name="Graphique 523" descr="Feuille">
            <a:extLst>
              <a:ext uri="{FF2B5EF4-FFF2-40B4-BE49-F238E27FC236}">
                <a16:creationId xmlns:a16="http://schemas.microsoft.com/office/drawing/2014/main" id="{12297E4C-7AA2-49FD-B031-51083A6643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70892" y="5304433"/>
            <a:ext cx="432025" cy="432025"/>
          </a:xfrm>
          <a:prstGeom prst="rect">
            <a:avLst/>
          </a:prstGeom>
          <a:effectLst>
            <a:outerShdw blurRad="50800" dist="38100" dir="2700000" algn="tl" rotWithShape="0">
              <a:prstClr val="black">
                <a:alpha val="40000"/>
              </a:prstClr>
            </a:outerShdw>
          </a:effectLst>
        </p:spPr>
      </p:pic>
      <p:pic>
        <p:nvPicPr>
          <p:cNvPr id="525" name="Graphique 524" descr="Feuille">
            <a:extLst>
              <a:ext uri="{FF2B5EF4-FFF2-40B4-BE49-F238E27FC236}">
                <a16:creationId xmlns:a16="http://schemas.microsoft.com/office/drawing/2014/main" id="{D1815B46-65E0-4305-9641-2B149C8EBF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466" y="5304433"/>
            <a:ext cx="432025" cy="432025"/>
          </a:xfrm>
          <a:prstGeom prst="rect">
            <a:avLst/>
          </a:prstGeom>
          <a:effectLst>
            <a:outerShdw blurRad="50800" dist="38100" dir="2700000" algn="tl" rotWithShape="0">
              <a:prstClr val="black">
                <a:alpha val="40000"/>
              </a:prstClr>
            </a:outerShdw>
          </a:effectLst>
        </p:spPr>
      </p:pic>
      <p:sp>
        <p:nvSpPr>
          <p:cNvPr id="526" name="ZoneTexte 525">
            <a:extLst>
              <a:ext uri="{FF2B5EF4-FFF2-40B4-BE49-F238E27FC236}">
                <a16:creationId xmlns:a16="http://schemas.microsoft.com/office/drawing/2014/main" id="{3E91BF86-9F6D-4A03-8D9F-ED922DF5AC67}"/>
              </a:ext>
            </a:extLst>
          </p:cNvPr>
          <p:cNvSpPr txBox="1"/>
          <p:nvPr/>
        </p:nvSpPr>
        <p:spPr>
          <a:xfrm>
            <a:off x="-85367" y="584230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527" name="Graphique 526" descr="Feuille">
            <a:extLst>
              <a:ext uri="{FF2B5EF4-FFF2-40B4-BE49-F238E27FC236}">
                <a16:creationId xmlns:a16="http://schemas.microsoft.com/office/drawing/2014/main" id="{F93A684E-15A0-4DEE-92E0-3208F8C6E4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9491" y="5736458"/>
            <a:ext cx="432025" cy="432025"/>
          </a:xfrm>
          <a:prstGeom prst="rect">
            <a:avLst/>
          </a:prstGeom>
          <a:effectLst>
            <a:outerShdw blurRad="50800" dist="38100" dir="2700000" algn="tl" rotWithShape="0">
              <a:prstClr val="black">
                <a:alpha val="40000"/>
              </a:prstClr>
            </a:outerShdw>
          </a:effectLst>
        </p:spPr>
      </p:pic>
      <p:pic>
        <p:nvPicPr>
          <p:cNvPr id="528" name="Graphique 527" descr="Feuille">
            <a:extLst>
              <a:ext uri="{FF2B5EF4-FFF2-40B4-BE49-F238E27FC236}">
                <a16:creationId xmlns:a16="http://schemas.microsoft.com/office/drawing/2014/main" id="{69A7DE65-4E45-453E-8CE8-73ABB9C25E7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6417" y="5736458"/>
            <a:ext cx="432025" cy="432025"/>
          </a:xfrm>
          <a:prstGeom prst="rect">
            <a:avLst/>
          </a:prstGeom>
          <a:effectLst>
            <a:outerShdw blurRad="50800" dist="38100" dir="2700000" algn="tl" rotWithShape="0">
              <a:prstClr val="black">
                <a:alpha val="40000"/>
              </a:prstClr>
            </a:outerShdw>
          </a:effectLst>
        </p:spPr>
      </p:pic>
      <p:pic>
        <p:nvPicPr>
          <p:cNvPr id="529" name="Graphique 528" descr="Feuille">
            <a:extLst>
              <a:ext uri="{FF2B5EF4-FFF2-40B4-BE49-F238E27FC236}">
                <a16:creationId xmlns:a16="http://schemas.microsoft.com/office/drawing/2014/main" id="{15340CCD-A70E-455C-ABBE-40B0AD9366C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4185" y="5736458"/>
            <a:ext cx="432025" cy="432025"/>
          </a:xfrm>
          <a:prstGeom prst="rect">
            <a:avLst/>
          </a:prstGeom>
          <a:effectLst>
            <a:outerShdw blurRad="50800" dist="38100" dir="2700000" algn="tl" rotWithShape="0">
              <a:prstClr val="black">
                <a:alpha val="40000"/>
              </a:prstClr>
            </a:outerShdw>
          </a:effectLst>
        </p:spPr>
      </p:pic>
      <p:pic>
        <p:nvPicPr>
          <p:cNvPr id="530" name="Graphique 529" descr="Feuille">
            <a:extLst>
              <a:ext uri="{FF2B5EF4-FFF2-40B4-BE49-F238E27FC236}">
                <a16:creationId xmlns:a16="http://schemas.microsoft.com/office/drawing/2014/main" id="{C3D4A76E-544C-451D-8752-EDB8647BDC6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2137" y="5736458"/>
            <a:ext cx="432025" cy="432025"/>
          </a:xfrm>
          <a:prstGeom prst="rect">
            <a:avLst/>
          </a:prstGeom>
          <a:effectLst>
            <a:outerShdw blurRad="50800" dist="38100" dir="2700000" algn="tl" rotWithShape="0">
              <a:prstClr val="black">
                <a:alpha val="40000"/>
              </a:prstClr>
            </a:outerShdw>
          </a:effectLst>
        </p:spPr>
      </p:pic>
      <p:pic>
        <p:nvPicPr>
          <p:cNvPr id="531" name="Graphique 530" descr="Feuille">
            <a:extLst>
              <a:ext uri="{FF2B5EF4-FFF2-40B4-BE49-F238E27FC236}">
                <a16:creationId xmlns:a16="http://schemas.microsoft.com/office/drawing/2014/main" id="{809E82C4-D7A3-417F-BAB0-7713D49FB4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9905" y="5736458"/>
            <a:ext cx="432025" cy="432025"/>
          </a:xfrm>
          <a:prstGeom prst="rect">
            <a:avLst/>
          </a:prstGeom>
          <a:effectLst>
            <a:outerShdw blurRad="50800" dist="38100" dir="2700000" algn="tl" rotWithShape="0">
              <a:prstClr val="black">
                <a:alpha val="40000"/>
              </a:prstClr>
            </a:outerShdw>
          </a:effectLst>
        </p:spPr>
      </p:pic>
      <p:pic>
        <p:nvPicPr>
          <p:cNvPr id="532" name="Graphique 531" descr="Feuille">
            <a:extLst>
              <a:ext uri="{FF2B5EF4-FFF2-40B4-BE49-F238E27FC236}">
                <a16:creationId xmlns:a16="http://schemas.microsoft.com/office/drawing/2014/main" id="{F29AE4E0-F317-49F6-AD56-A7B011858B9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2059" y="5736458"/>
            <a:ext cx="432025" cy="432025"/>
          </a:xfrm>
          <a:prstGeom prst="rect">
            <a:avLst/>
          </a:prstGeom>
          <a:effectLst>
            <a:outerShdw blurRad="50800" dist="38100" dir="2700000" algn="tl" rotWithShape="0">
              <a:prstClr val="black">
                <a:alpha val="40000"/>
              </a:prstClr>
            </a:outerShdw>
          </a:effectLst>
        </p:spPr>
      </p:pic>
      <p:pic>
        <p:nvPicPr>
          <p:cNvPr id="533" name="Graphique 532" descr="Feuille">
            <a:extLst>
              <a:ext uri="{FF2B5EF4-FFF2-40B4-BE49-F238E27FC236}">
                <a16:creationId xmlns:a16="http://schemas.microsoft.com/office/drawing/2014/main" id="{B9AA21BB-381E-43D9-8ACF-CE297E219C1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9827" y="5736458"/>
            <a:ext cx="432025" cy="432025"/>
          </a:xfrm>
          <a:prstGeom prst="rect">
            <a:avLst/>
          </a:prstGeom>
          <a:effectLst>
            <a:outerShdw blurRad="50800" dist="38100" dir="2700000" algn="tl" rotWithShape="0">
              <a:prstClr val="black">
                <a:alpha val="40000"/>
              </a:prstClr>
            </a:outerShdw>
          </a:effectLst>
        </p:spPr>
      </p:pic>
      <p:pic>
        <p:nvPicPr>
          <p:cNvPr id="534" name="Graphique 533" descr="Feuille">
            <a:extLst>
              <a:ext uri="{FF2B5EF4-FFF2-40B4-BE49-F238E27FC236}">
                <a16:creationId xmlns:a16="http://schemas.microsoft.com/office/drawing/2014/main" id="{4D5FD490-9923-4725-B117-D917AE0073A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5938" y="5736458"/>
            <a:ext cx="432025" cy="432025"/>
          </a:xfrm>
          <a:prstGeom prst="rect">
            <a:avLst/>
          </a:prstGeom>
          <a:effectLst>
            <a:outerShdw blurRad="50800" dist="38100" dir="2700000" algn="tl" rotWithShape="0">
              <a:prstClr val="black">
                <a:alpha val="40000"/>
              </a:prstClr>
            </a:outerShdw>
          </a:effectLst>
        </p:spPr>
      </p:pic>
      <p:pic>
        <p:nvPicPr>
          <p:cNvPr id="535" name="Graphique 534" descr="Feuille">
            <a:extLst>
              <a:ext uri="{FF2B5EF4-FFF2-40B4-BE49-F238E27FC236}">
                <a16:creationId xmlns:a16="http://schemas.microsoft.com/office/drawing/2014/main" id="{6BC64707-F228-4B7A-B66C-C44E8DDD70F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93706" y="5736458"/>
            <a:ext cx="432025" cy="432025"/>
          </a:xfrm>
          <a:prstGeom prst="rect">
            <a:avLst/>
          </a:prstGeom>
          <a:effectLst>
            <a:outerShdw blurRad="50800" dist="38100" dir="2700000" algn="tl" rotWithShape="0">
              <a:prstClr val="black">
                <a:alpha val="40000"/>
              </a:prstClr>
            </a:outerShdw>
          </a:effectLst>
        </p:spPr>
      </p:pic>
      <p:pic>
        <p:nvPicPr>
          <p:cNvPr id="536" name="Graphique 535" descr="Feuille">
            <a:extLst>
              <a:ext uri="{FF2B5EF4-FFF2-40B4-BE49-F238E27FC236}">
                <a16:creationId xmlns:a16="http://schemas.microsoft.com/office/drawing/2014/main" id="{4C7359E1-B7F4-4960-9588-C40C2799044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8965" y="5736458"/>
            <a:ext cx="432025" cy="432025"/>
          </a:xfrm>
          <a:prstGeom prst="rect">
            <a:avLst/>
          </a:prstGeom>
          <a:effectLst>
            <a:outerShdw blurRad="50800" dist="38100" dir="2700000" algn="tl" rotWithShape="0">
              <a:prstClr val="black">
                <a:alpha val="40000"/>
              </a:prstClr>
            </a:outerShdw>
          </a:effectLst>
        </p:spPr>
      </p:pic>
      <p:sp>
        <p:nvSpPr>
          <p:cNvPr id="537" name="ZoneTexte 536">
            <a:extLst>
              <a:ext uri="{FF2B5EF4-FFF2-40B4-BE49-F238E27FC236}">
                <a16:creationId xmlns:a16="http://schemas.microsoft.com/office/drawing/2014/main" id="{B9DF9807-BE61-425D-9D41-9258625FD2AA}"/>
              </a:ext>
            </a:extLst>
          </p:cNvPr>
          <p:cNvSpPr txBox="1"/>
          <p:nvPr/>
        </p:nvSpPr>
        <p:spPr>
          <a:xfrm>
            <a:off x="577446" y="627432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538" name="Graphique 537" descr="Feuille">
            <a:extLst>
              <a:ext uri="{FF2B5EF4-FFF2-40B4-BE49-F238E27FC236}">
                <a16:creationId xmlns:a16="http://schemas.microsoft.com/office/drawing/2014/main" id="{50004D03-3E4E-420F-A0CA-4E81B5C2F28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1418" y="6168483"/>
            <a:ext cx="432025" cy="432025"/>
          </a:xfrm>
          <a:prstGeom prst="rect">
            <a:avLst/>
          </a:prstGeom>
          <a:effectLst>
            <a:outerShdw blurRad="50800" dist="38100" dir="2700000" algn="tl" rotWithShape="0">
              <a:prstClr val="black">
                <a:alpha val="40000"/>
              </a:prstClr>
            </a:outerShdw>
          </a:effectLst>
        </p:spPr>
      </p:pic>
      <p:pic>
        <p:nvPicPr>
          <p:cNvPr id="539" name="Graphique 538" descr="Feuille">
            <a:extLst>
              <a:ext uri="{FF2B5EF4-FFF2-40B4-BE49-F238E27FC236}">
                <a16:creationId xmlns:a16="http://schemas.microsoft.com/office/drawing/2014/main" id="{B7A7E402-F129-4A4C-B7E3-8489B816B7D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8344" y="6168483"/>
            <a:ext cx="432025" cy="432025"/>
          </a:xfrm>
          <a:prstGeom prst="rect">
            <a:avLst/>
          </a:prstGeom>
          <a:effectLst>
            <a:outerShdw blurRad="50800" dist="38100" dir="2700000" algn="tl" rotWithShape="0">
              <a:prstClr val="black">
                <a:alpha val="40000"/>
              </a:prstClr>
            </a:outerShdw>
          </a:effectLst>
        </p:spPr>
      </p:pic>
      <p:pic>
        <p:nvPicPr>
          <p:cNvPr id="540" name="Graphique 539" descr="Feuille">
            <a:extLst>
              <a:ext uri="{FF2B5EF4-FFF2-40B4-BE49-F238E27FC236}">
                <a16:creationId xmlns:a16="http://schemas.microsoft.com/office/drawing/2014/main" id="{15992757-0B18-43CA-92DC-8C281EA58EF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6112" y="6168483"/>
            <a:ext cx="432025" cy="432025"/>
          </a:xfrm>
          <a:prstGeom prst="rect">
            <a:avLst/>
          </a:prstGeom>
          <a:effectLst>
            <a:outerShdw blurRad="50800" dist="38100" dir="2700000" algn="tl" rotWithShape="0">
              <a:prstClr val="black">
                <a:alpha val="40000"/>
              </a:prstClr>
            </a:outerShdw>
          </a:effectLst>
        </p:spPr>
      </p:pic>
      <p:pic>
        <p:nvPicPr>
          <p:cNvPr id="541" name="Graphique 540" descr="Feuille">
            <a:extLst>
              <a:ext uri="{FF2B5EF4-FFF2-40B4-BE49-F238E27FC236}">
                <a16:creationId xmlns:a16="http://schemas.microsoft.com/office/drawing/2014/main" id="{A7AB891D-6575-4F60-BF9D-DF1C76319F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4064" y="6168483"/>
            <a:ext cx="432025" cy="432025"/>
          </a:xfrm>
          <a:prstGeom prst="rect">
            <a:avLst/>
          </a:prstGeom>
          <a:effectLst>
            <a:outerShdw blurRad="50800" dist="38100" dir="2700000" algn="tl" rotWithShape="0">
              <a:prstClr val="black">
                <a:alpha val="40000"/>
              </a:prstClr>
            </a:outerShdw>
          </a:effectLst>
        </p:spPr>
      </p:pic>
      <p:pic>
        <p:nvPicPr>
          <p:cNvPr id="542" name="Graphique 541" descr="Feuille">
            <a:extLst>
              <a:ext uri="{FF2B5EF4-FFF2-40B4-BE49-F238E27FC236}">
                <a16:creationId xmlns:a16="http://schemas.microsoft.com/office/drawing/2014/main" id="{48EB2ACB-FC1D-43A1-B94C-84060CE3AB2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61832" y="6168483"/>
            <a:ext cx="432025" cy="432025"/>
          </a:xfrm>
          <a:prstGeom prst="rect">
            <a:avLst/>
          </a:prstGeom>
          <a:effectLst>
            <a:outerShdw blurRad="50800" dist="38100" dir="2700000" algn="tl" rotWithShape="0">
              <a:prstClr val="black">
                <a:alpha val="40000"/>
              </a:prstClr>
            </a:outerShdw>
          </a:effectLst>
        </p:spPr>
      </p:pic>
      <p:pic>
        <p:nvPicPr>
          <p:cNvPr id="543" name="Graphique 542" descr="Feuille">
            <a:extLst>
              <a:ext uri="{FF2B5EF4-FFF2-40B4-BE49-F238E27FC236}">
                <a16:creationId xmlns:a16="http://schemas.microsoft.com/office/drawing/2014/main" id="{4C061D96-6E27-4953-961C-21FB3C857E9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3986" y="6168483"/>
            <a:ext cx="432025" cy="432025"/>
          </a:xfrm>
          <a:prstGeom prst="rect">
            <a:avLst/>
          </a:prstGeom>
          <a:effectLst>
            <a:outerShdw blurRad="50800" dist="38100" dir="2700000" algn="tl" rotWithShape="0">
              <a:prstClr val="black">
                <a:alpha val="40000"/>
              </a:prstClr>
            </a:outerShdw>
          </a:effectLst>
        </p:spPr>
      </p:pic>
      <p:pic>
        <p:nvPicPr>
          <p:cNvPr id="544" name="Graphique 543" descr="Feuille">
            <a:extLst>
              <a:ext uri="{FF2B5EF4-FFF2-40B4-BE49-F238E27FC236}">
                <a16:creationId xmlns:a16="http://schemas.microsoft.com/office/drawing/2014/main" id="{54D9A0C9-3533-461D-95CF-4F0FDF2785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1754" y="6168483"/>
            <a:ext cx="432025" cy="432025"/>
          </a:xfrm>
          <a:prstGeom prst="rect">
            <a:avLst/>
          </a:prstGeom>
          <a:effectLst>
            <a:outerShdw blurRad="50800" dist="38100" dir="2700000" algn="tl" rotWithShape="0">
              <a:prstClr val="black">
                <a:alpha val="40000"/>
              </a:prstClr>
            </a:outerShdw>
          </a:effectLst>
        </p:spPr>
      </p:pic>
      <p:pic>
        <p:nvPicPr>
          <p:cNvPr id="545" name="Graphique 544" descr="Feuille">
            <a:extLst>
              <a:ext uri="{FF2B5EF4-FFF2-40B4-BE49-F238E27FC236}">
                <a16:creationId xmlns:a16="http://schemas.microsoft.com/office/drawing/2014/main" id="{86BBCDB5-F5DE-4AFB-BE81-DF26A342466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57865" y="6168483"/>
            <a:ext cx="432025" cy="432025"/>
          </a:xfrm>
          <a:prstGeom prst="rect">
            <a:avLst/>
          </a:prstGeom>
          <a:effectLst>
            <a:outerShdw blurRad="50800" dist="38100" dir="2700000" algn="tl" rotWithShape="0">
              <a:prstClr val="black">
                <a:alpha val="40000"/>
              </a:prstClr>
            </a:outerShdw>
          </a:effectLst>
        </p:spPr>
      </p:pic>
      <p:pic>
        <p:nvPicPr>
          <p:cNvPr id="546" name="Graphique 545" descr="Feuille">
            <a:extLst>
              <a:ext uri="{FF2B5EF4-FFF2-40B4-BE49-F238E27FC236}">
                <a16:creationId xmlns:a16="http://schemas.microsoft.com/office/drawing/2014/main" id="{C4861F00-93F1-4CF0-AF23-7596595845A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45633" y="6168483"/>
            <a:ext cx="432025" cy="432025"/>
          </a:xfrm>
          <a:prstGeom prst="rect">
            <a:avLst/>
          </a:prstGeom>
          <a:effectLst>
            <a:outerShdw blurRad="50800" dist="38100" dir="2700000" algn="tl" rotWithShape="0">
              <a:prstClr val="black">
                <a:alpha val="40000"/>
              </a:prstClr>
            </a:outerShdw>
          </a:effectLst>
        </p:spPr>
      </p:pic>
      <p:pic>
        <p:nvPicPr>
          <p:cNvPr id="547" name="Graphique 546" descr="Feuille">
            <a:extLst>
              <a:ext uri="{FF2B5EF4-FFF2-40B4-BE49-F238E27FC236}">
                <a16:creationId xmlns:a16="http://schemas.microsoft.com/office/drawing/2014/main" id="{09FCB6A1-65E6-4CA1-8936-CFD461DA33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70892" y="6168483"/>
            <a:ext cx="432025" cy="432025"/>
          </a:xfrm>
          <a:prstGeom prst="rect">
            <a:avLst/>
          </a:prstGeom>
          <a:effectLst>
            <a:outerShdw blurRad="50800" dist="38100" dir="2700000" algn="tl" rotWithShape="0">
              <a:prstClr val="black">
                <a:alpha val="40000"/>
              </a:prstClr>
            </a:outerShdw>
          </a:effectLst>
        </p:spPr>
      </p:pic>
      <p:pic>
        <p:nvPicPr>
          <p:cNvPr id="548" name="Graphique 547" descr="Feuille">
            <a:extLst>
              <a:ext uri="{FF2B5EF4-FFF2-40B4-BE49-F238E27FC236}">
                <a16:creationId xmlns:a16="http://schemas.microsoft.com/office/drawing/2014/main" id="{88F8272E-B317-4FF2-B95B-74AC18E9C0F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466" y="6168483"/>
            <a:ext cx="432025" cy="432025"/>
          </a:xfrm>
          <a:prstGeom prst="rect">
            <a:avLst/>
          </a:prstGeom>
          <a:effectLst>
            <a:outerShdw blurRad="50800" dist="38100" dir="2700000" algn="tl" rotWithShape="0">
              <a:prstClr val="black">
                <a:alpha val="40000"/>
              </a:prstClr>
            </a:outerShdw>
          </a:effectLst>
        </p:spPr>
      </p:pic>
      <p:sp>
        <p:nvSpPr>
          <p:cNvPr id="549" name="ZoneTexte 548">
            <a:extLst>
              <a:ext uri="{FF2B5EF4-FFF2-40B4-BE49-F238E27FC236}">
                <a16:creationId xmlns:a16="http://schemas.microsoft.com/office/drawing/2014/main" id="{F6B5A6A6-3589-4731-9221-7F3159D7C042}"/>
              </a:ext>
            </a:extLst>
          </p:cNvPr>
          <p:cNvSpPr txBox="1"/>
          <p:nvPr/>
        </p:nvSpPr>
        <p:spPr>
          <a:xfrm>
            <a:off x="-87057" y="670635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550" name="Graphique 549" descr="Feuille">
            <a:extLst>
              <a:ext uri="{FF2B5EF4-FFF2-40B4-BE49-F238E27FC236}">
                <a16:creationId xmlns:a16="http://schemas.microsoft.com/office/drawing/2014/main" id="{5AA22B57-8AC6-4B80-839D-E8A69C8DBD2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801" y="6600508"/>
            <a:ext cx="432025" cy="432025"/>
          </a:xfrm>
          <a:prstGeom prst="rect">
            <a:avLst/>
          </a:prstGeom>
          <a:effectLst>
            <a:outerShdw blurRad="50800" dist="38100" dir="2700000" algn="tl" rotWithShape="0">
              <a:prstClr val="black">
                <a:alpha val="40000"/>
              </a:prstClr>
            </a:outerShdw>
          </a:effectLst>
        </p:spPr>
      </p:pic>
      <p:pic>
        <p:nvPicPr>
          <p:cNvPr id="551" name="Graphique 550" descr="Feuille">
            <a:extLst>
              <a:ext uri="{FF2B5EF4-FFF2-40B4-BE49-F238E27FC236}">
                <a16:creationId xmlns:a16="http://schemas.microsoft.com/office/drawing/2014/main" id="{8BAF7F28-53F2-4E11-B4A6-E61D3763700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4727" y="6600508"/>
            <a:ext cx="432025" cy="432025"/>
          </a:xfrm>
          <a:prstGeom prst="rect">
            <a:avLst/>
          </a:prstGeom>
          <a:effectLst>
            <a:outerShdw blurRad="50800" dist="38100" dir="2700000" algn="tl" rotWithShape="0">
              <a:prstClr val="black">
                <a:alpha val="40000"/>
              </a:prstClr>
            </a:outerShdw>
          </a:effectLst>
        </p:spPr>
      </p:pic>
      <p:pic>
        <p:nvPicPr>
          <p:cNvPr id="552" name="Graphique 551" descr="Feuille">
            <a:extLst>
              <a:ext uri="{FF2B5EF4-FFF2-40B4-BE49-F238E27FC236}">
                <a16:creationId xmlns:a16="http://schemas.microsoft.com/office/drawing/2014/main" id="{DB4BE08F-4194-4725-AF9E-74D9D0594ED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2495" y="6600508"/>
            <a:ext cx="432025" cy="432025"/>
          </a:xfrm>
          <a:prstGeom prst="rect">
            <a:avLst/>
          </a:prstGeom>
          <a:effectLst>
            <a:outerShdw blurRad="50800" dist="38100" dir="2700000" algn="tl" rotWithShape="0">
              <a:prstClr val="black">
                <a:alpha val="40000"/>
              </a:prstClr>
            </a:outerShdw>
          </a:effectLst>
        </p:spPr>
      </p:pic>
      <p:pic>
        <p:nvPicPr>
          <p:cNvPr id="553" name="Graphique 552" descr="Feuille">
            <a:extLst>
              <a:ext uri="{FF2B5EF4-FFF2-40B4-BE49-F238E27FC236}">
                <a16:creationId xmlns:a16="http://schemas.microsoft.com/office/drawing/2014/main" id="{ED7869C6-FC0D-4A9D-B24B-3D0443D4877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0447" y="6600508"/>
            <a:ext cx="432025" cy="432025"/>
          </a:xfrm>
          <a:prstGeom prst="rect">
            <a:avLst/>
          </a:prstGeom>
          <a:effectLst>
            <a:outerShdw blurRad="50800" dist="38100" dir="2700000" algn="tl" rotWithShape="0">
              <a:prstClr val="black">
                <a:alpha val="40000"/>
              </a:prstClr>
            </a:outerShdw>
          </a:effectLst>
        </p:spPr>
      </p:pic>
      <p:pic>
        <p:nvPicPr>
          <p:cNvPr id="554" name="Graphique 553" descr="Feuille">
            <a:extLst>
              <a:ext uri="{FF2B5EF4-FFF2-40B4-BE49-F238E27FC236}">
                <a16:creationId xmlns:a16="http://schemas.microsoft.com/office/drawing/2014/main" id="{2AE9EA77-9C6D-47E9-A7F6-AE23E4170D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8215" y="6600508"/>
            <a:ext cx="432025" cy="432025"/>
          </a:xfrm>
          <a:prstGeom prst="rect">
            <a:avLst/>
          </a:prstGeom>
          <a:effectLst>
            <a:outerShdw blurRad="50800" dist="38100" dir="2700000" algn="tl" rotWithShape="0">
              <a:prstClr val="black">
                <a:alpha val="40000"/>
              </a:prstClr>
            </a:outerShdw>
          </a:effectLst>
        </p:spPr>
      </p:pic>
      <p:pic>
        <p:nvPicPr>
          <p:cNvPr id="555" name="Graphique 554" descr="Feuille">
            <a:extLst>
              <a:ext uri="{FF2B5EF4-FFF2-40B4-BE49-F238E27FC236}">
                <a16:creationId xmlns:a16="http://schemas.microsoft.com/office/drawing/2014/main" id="{EC12AA8C-BFDA-406C-B794-A133C5EAE31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0369" y="6600508"/>
            <a:ext cx="432025" cy="432025"/>
          </a:xfrm>
          <a:prstGeom prst="rect">
            <a:avLst/>
          </a:prstGeom>
          <a:effectLst>
            <a:outerShdw blurRad="50800" dist="38100" dir="2700000" algn="tl" rotWithShape="0">
              <a:prstClr val="black">
                <a:alpha val="40000"/>
              </a:prstClr>
            </a:outerShdw>
          </a:effectLst>
        </p:spPr>
      </p:pic>
      <p:pic>
        <p:nvPicPr>
          <p:cNvPr id="556" name="Graphique 555" descr="Feuille">
            <a:extLst>
              <a:ext uri="{FF2B5EF4-FFF2-40B4-BE49-F238E27FC236}">
                <a16:creationId xmlns:a16="http://schemas.microsoft.com/office/drawing/2014/main" id="{73CAA7F7-4870-4BD8-A700-37B334E9059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8137" y="6600508"/>
            <a:ext cx="432025" cy="432025"/>
          </a:xfrm>
          <a:prstGeom prst="rect">
            <a:avLst/>
          </a:prstGeom>
          <a:effectLst>
            <a:outerShdw blurRad="50800" dist="38100" dir="2700000" algn="tl" rotWithShape="0">
              <a:prstClr val="black">
                <a:alpha val="40000"/>
              </a:prstClr>
            </a:outerShdw>
          </a:effectLst>
        </p:spPr>
      </p:pic>
      <p:pic>
        <p:nvPicPr>
          <p:cNvPr id="557" name="Graphique 556" descr="Feuille">
            <a:extLst>
              <a:ext uri="{FF2B5EF4-FFF2-40B4-BE49-F238E27FC236}">
                <a16:creationId xmlns:a16="http://schemas.microsoft.com/office/drawing/2014/main" id="{45B5EF54-09BE-46FF-9D36-E1A094EBB71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4248" y="6600508"/>
            <a:ext cx="432025" cy="432025"/>
          </a:xfrm>
          <a:prstGeom prst="rect">
            <a:avLst/>
          </a:prstGeom>
          <a:effectLst>
            <a:outerShdw blurRad="50800" dist="38100" dir="2700000" algn="tl" rotWithShape="0">
              <a:prstClr val="black">
                <a:alpha val="40000"/>
              </a:prstClr>
            </a:outerShdw>
          </a:effectLst>
        </p:spPr>
      </p:pic>
      <p:pic>
        <p:nvPicPr>
          <p:cNvPr id="558" name="Graphique 557" descr="Feuille">
            <a:extLst>
              <a:ext uri="{FF2B5EF4-FFF2-40B4-BE49-F238E27FC236}">
                <a16:creationId xmlns:a16="http://schemas.microsoft.com/office/drawing/2014/main" id="{64EC8C1B-B779-4ED4-A845-E5BA06A111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92016" y="6600508"/>
            <a:ext cx="432025" cy="432025"/>
          </a:xfrm>
          <a:prstGeom prst="rect">
            <a:avLst/>
          </a:prstGeom>
          <a:effectLst>
            <a:outerShdw blurRad="50800" dist="38100" dir="2700000" algn="tl" rotWithShape="0">
              <a:prstClr val="black">
                <a:alpha val="40000"/>
              </a:prstClr>
            </a:outerShdw>
          </a:effectLst>
        </p:spPr>
      </p:pic>
      <p:pic>
        <p:nvPicPr>
          <p:cNvPr id="559" name="Graphique 558" descr="Feuille">
            <a:extLst>
              <a:ext uri="{FF2B5EF4-FFF2-40B4-BE49-F238E27FC236}">
                <a16:creationId xmlns:a16="http://schemas.microsoft.com/office/drawing/2014/main" id="{60FEB0E3-2431-476B-8652-0344D0069FA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7275" y="6600508"/>
            <a:ext cx="432025" cy="432025"/>
          </a:xfrm>
          <a:prstGeom prst="rect">
            <a:avLst/>
          </a:prstGeom>
          <a:effectLst>
            <a:outerShdw blurRad="50800" dist="38100" dir="2700000" algn="tl" rotWithShape="0">
              <a:prstClr val="black">
                <a:alpha val="40000"/>
              </a:prstClr>
            </a:outerShdw>
          </a:effectLst>
        </p:spPr>
      </p:pic>
      <p:sp>
        <p:nvSpPr>
          <p:cNvPr id="560" name="ZoneTexte 559">
            <a:extLst>
              <a:ext uri="{FF2B5EF4-FFF2-40B4-BE49-F238E27FC236}">
                <a16:creationId xmlns:a16="http://schemas.microsoft.com/office/drawing/2014/main" id="{7090EC4E-1E1A-443F-9B9E-F25306CCE798}"/>
              </a:ext>
            </a:extLst>
          </p:cNvPr>
          <p:cNvSpPr txBox="1"/>
          <p:nvPr/>
        </p:nvSpPr>
        <p:spPr>
          <a:xfrm>
            <a:off x="575756" y="713837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561" name="Graphique 560" descr="Feuille">
            <a:extLst>
              <a:ext uri="{FF2B5EF4-FFF2-40B4-BE49-F238E27FC236}">
                <a16:creationId xmlns:a16="http://schemas.microsoft.com/office/drawing/2014/main" id="{9AE7F1E9-E8AF-4A04-A5C8-172499D16D8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09728" y="7032533"/>
            <a:ext cx="432025" cy="432025"/>
          </a:xfrm>
          <a:prstGeom prst="rect">
            <a:avLst/>
          </a:prstGeom>
          <a:effectLst>
            <a:outerShdw blurRad="50800" dist="38100" dir="2700000" algn="tl" rotWithShape="0">
              <a:prstClr val="black">
                <a:alpha val="40000"/>
              </a:prstClr>
            </a:outerShdw>
          </a:effectLst>
        </p:spPr>
      </p:pic>
      <p:pic>
        <p:nvPicPr>
          <p:cNvPr id="562" name="Graphique 561" descr="Feuille">
            <a:extLst>
              <a:ext uri="{FF2B5EF4-FFF2-40B4-BE49-F238E27FC236}">
                <a16:creationId xmlns:a16="http://schemas.microsoft.com/office/drawing/2014/main" id="{9CBD61DE-4036-47A9-A71F-FCD18B2BB47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6654" y="7032533"/>
            <a:ext cx="432025" cy="432025"/>
          </a:xfrm>
          <a:prstGeom prst="rect">
            <a:avLst/>
          </a:prstGeom>
          <a:effectLst>
            <a:outerShdw blurRad="50800" dist="38100" dir="2700000" algn="tl" rotWithShape="0">
              <a:prstClr val="black">
                <a:alpha val="40000"/>
              </a:prstClr>
            </a:outerShdw>
          </a:effectLst>
        </p:spPr>
      </p:pic>
      <p:pic>
        <p:nvPicPr>
          <p:cNvPr id="563" name="Graphique 562" descr="Feuille">
            <a:extLst>
              <a:ext uri="{FF2B5EF4-FFF2-40B4-BE49-F238E27FC236}">
                <a16:creationId xmlns:a16="http://schemas.microsoft.com/office/drawing/2014/main" id="{9DE3E7DB-C8F3-46E2-80AC-9770163337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4422" y="7032533"/>
            <a:ext cx="432025" cy="432025"/>
          </a:xfrm>
          <a:prstGeom prst="rect">
            <a:avLst/>
          </a:prstGeom>
          <a:effectLst>
            <a:outerShdw blurRad="50800" dist="38100" dir="2700000" algn="tl" rotWithShape="0">
              <a:prstClr val="black">
                <a:alpha val="40000"/>
              </a:prstClr>
            </a:outerShdw>
          </a:effectLst>
        </p:spPr>
      </p:pic>
      <p:pic>
        <p:nvPicPr>
          <p:cNvPr id="564" name="Graphique 563" descr="Feuille">
            <a:extLst>
              <a:ext uri="{FF2B5EF4-FFF2-40B4-BE49-F238E27FC236}">
                <a16:creationId xmlns:a16="http://schemas.microsoft.com/office/drawing/2014/main" id="{A3CCB9EB-6762-4576-8433-B691B889137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2374" y="7032533"/>
            <a:ext cx="432025" cy="432025"/>
          </a:xfrm>
          <a:prstGeom prst="rect">
            <a:avLst/>
          </a:prstGeom>
          <a:effectLst>
            <a:outerShdw blurRad="50800" dist="38100" dir="2700000" algn="tl" rotWithShape="0">
              <a:prstClr val="black">
                <a:alpha val="40000"/>
              </a:prstClr>
            </a:outerShdw>
          </a:effectLst>
        </p:spPr>
      </p:pic>
      <p:pic>
        <p:nvPicPr>
          <p:cNvPr id="565" name="Graphique 564" descr="Feuille">
            <a:extLst>
              <a:ext uri="{FF2B5EF4-FFF2-40B4-BE49-F238E27FC236}">
                <a16:creationId xmlns:a16="http://schemas.microsoft.com/office/drawing/2014/main" id="{BF9544F7-6488-4A02-AFF4-0A99469298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60142" y="7032533"/>
            <a:ext cx="432025" cy="432025"/>
          </a:xfrm>
          <a:prstGeom prst="rect">
            <a:avLst/>
          </a:prstGeom>
          <a:effectLst>
            <a:outerShdw blurRad="50800" dist="38100" dir="2700000" algn="tl" rotWithShape="0">
              <a:prstClr val="black">
                <a:alpha val="40000"/>
              </a:prstClr>
            </a:outerShdw>
          </a:effectLst>
        </p:spPr>
      </p:pic>
      <p:pic>
        <p:nvPicPr>
          <p:cNvPr id="566" name="Graphique 565" descr="Feuille">
            <a:extLst>
              <a:ext uri="{FF2B5EF4-FFF2-40B4-BE49-F238E27FC236}">
                <a16:creationId xmlns:a16="http://schemas.microsoft.com/office/drawing/2014/main" id="{A6BD09AC-8E6B-417D-8E33-5906C674B23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2296" y="7032533"/>
            <a:ext cx="432025" cy="432025"/>
          </a:xfrm>
          <a:prstGeom prst="rect">
            <a:avLst/>
          </a:prstGeom>
          <a:effectLst>
            <a:outerShdw blurRad="50800" dist="38100" dir="2700000" algn="tl" rotWithShape="0">
              <a:prstClr val="black">
                <a:alpha val="40000"/>
              </a:prstClr>
            </a:outerShdw>
          </a:effectLst>
        </p:spPr>
      </p:pic>
      <p:pic>
        <p:nvPicPr>
          <p:cNvPr id="567" name="Graphique 566" descr="Feuille">
            <a:extLst>
              <a:ext uri="{FF2B5EF4-FFF2-40B4-BE49-F238E27FC236}">
                <a16:creationId xmlns:a16="http://schemas.microsoft.com/office/drawing/2014/main" id="{44FAF1FE-F081-49BF-9C6D-5EE55912273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0064" y="7032533"/>
            <a:ext cx="432025" cy="432025"/>
          </a:xfrm>
          <a:prstGeom prst="rect">
            <a:avLst/>
          </a:prstGeom>
          <a:effectLst>
            <a:outerShdw blurRad="50800" dist="38100" dir="2700000" algn="tl" rotWithShape="0">
              <a:prstClr val="black">
                <a:alpha val="40000"/>
              </a:prstClr>
            </a:outerShdw>
          </a:effectLst>
        </p:spPr>
      </p:pic>
      <p:pic>
        <p:nvPicPr>
          <p:cNvPr id="568" name="Graphique 567" descr="Feuille">
            <a:extLst>
              <a:ext uri="{FF2B5EF4-FFF2-40B4-BE49-F238E27FC236}">
                <a16:creationId xmlns:a16="http://schemas.microsoft.com/office/drawing/2014/main" id="{93148876-6B17-4704-A341-BBAB033447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56175" y="7032533"/>
            <a:ext cx="432025" cy="432025"/>
          </a:xfrm>
          <a:prstGeom prst="rect">
            <a:avLst/>
          </a:prstGeom>
          <a:effectLst>
            <a:outerShdw blurRad="50800" dist="38100" dir="2700000" algn="tl" rotWithShape="0">
              <a:prstClr val="black">
                <a:alpha val="40000"/>
              </a:prstClr>
            </a:outerShdw>
          </a:effectLst>
        </p:spPr>
      </p:pic>
      <p:pic>
        <p:nvPicPr>
          <p:cNvPr id="569" name="Graphique 568" descr="Feuille">
            <a:extLst>
              <a:ext uri="{FF2B5EF4-FFF2-40B4-BE49-F238E27FC236}">
                <a16:creationId xmlns:a16="http://schemas.microsoft.com/office/drawing/2014/main" id="{92762940-28AB-4B2F-ACEA-C650CE4998D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43943" y="7032533"/>
            <a:ext cx="432025" cy="432025"/>
          </a:xfrm>
          <a:prstGeom prst="rect">
            <a:avLst/>
          </a:prstGeom>
          <a:effectLst>
            <a:outerShdw blurRad="50800" dist="38100" dir="2700000" algn="tl" rotWithShape="0">
              <a:prstClr val="black">
                <a:alpha val="40000"/>
              </a:prstClr>
            </a:outerShdw>
          </a:effectLst>
        </p:spPr>
      </p:pic>
      <p:pic>
        <p:nvPicPr>
          <p:cNvPr id="570" name="Graphique 569" descr="Feuille">
            <a:extLst>
              <a:ext uri="{FF2B5EF4-FFF2-40B4-BE49-F238E27FC236}">
                <a16:creationId xmlns:a16="http://schemas.microsoft.com/office/drawing/2014/main" id="{DD44BDFC-19BE-43CA-AB23-E5058CEBB1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69202" y="7032533"/>
            <a:ext cx="432025" cy="432025"/>
          </a:xfrm>
          <a:prstGeom prst="rect">
            <a:avLst/>
          </a:prstGeom>
          <a:effectLst>
            <a:outerShdw blurRad="50800" dist="38100" dir="2700000" algn="tl" rotWithShape="0">
              <a:prstClr val="black">
                <a:alpha val="40000"/>
              </a:prstClr>
            </a:outerShdw>
          </a:effectLst>
        </p:spPr>
      </p:pic>
      <p:pic>
        <p:nvPicPr>
          <p:cNvPr id="571" name="Graphique 570" descr="Feuille">
            <a:extLst>
              <a:ext uri="{FF2B5EF4-FFF2-40B4-BE49-F238E27FC236}">
                <a16:creationId xmlns:a16="http://schemas.microsoft.com/office/drawing/2014/main" id="{F96BED0E-C4BD-4B6B-9A56-2B9EB12804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776" y="7032533"/>
            <a:ext cx="432025" cy="432025"/>
          </a:xfrm>
          <a:prstGeom prst="rect">
            <a:avLst/>
          </a:prstGeom>
          <a:effectLst>
            <a:outerShdw blurRad="50800" dist="38100" dir="2700000" algn="tl" rotWithShape="0">
              <a:prstClr val="black">
                <a:alpha val="40000"/>
              </a:prstClr>
            </a:outerShdw>
          </a:effectLst>
        </p:spPr>
      </p:pic>
      <p:sp>
        <p:nvSpPr>
          <p:cNvPr id="572" name="ZoneTexte 571">
            <a:extLst>
              <a:ext uri="{FF2B5EF4-FFF2-40B4-BE49-F238E27FC236}">
                <a16:creationId xmlns:a16="http://schemas.microsoft.com/office/drawing/2014/main" id="{8301ADF4-0F6F-4B0A-84F7-841BB45F15DE}"/>
              </a:ext>
            </a:extLst>
          </p:cNvPr>
          <p:cNvSpPr txBox="1"/>
          <p:nvPr/>
        </p:nvSpPr>
        <p:spPr>
          <a:xfrm>
            <a:off x="-83677" y="7615788"/>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573" name="Graphique 572" descr="Feuille">
            <a:extLst>
              <a:ext uri="{FF2B5EF4-FFF2-40B4-BE49-F238E27FC236}">
                <a16:creationId xmlns:a16="http://schemas.microsoft.com/office/drawing/2014/main" id="{0B56D7BB-C32E-4312-B384-80F11966B3A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1181" y="7509944"/>
            <a:ext cx="432025" cy="432025"/>
          </a:xfrm>
          <a:prstGeom prst="rect">
            <a:avLst/>
          </a:prstGeom>
          <a:effectLst>
            <a:outerShdw blurRad="50800" dist="38100" dir="2700000" algn="tl" rotWithShape="0">
              <a:prstClr val="black">
                <a:alpha val="40000"/>
              </a:prstClr>
            </a:outerShdw>
          </a:effectLst>
        </p:spPr>
      </p:pic>
      <p:pic>
        <p:nvPicPr>
          <p:cNvPr id="574" name="Graphique 573" descr="Feuille">
            <a:extLst>
              <a:ext uri="{FF2B5EF4-FFF2-40B4-BE49-F238E27FC236}">
                <a16:creationId xmlns:a16="http://schemas.microsoft.com/office/drawing/2014/main" id="{B9A1C2F1-E7E7-486F-8EE8-31CF47EC3FA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8107" y="7509944"/>
            <a:ext cx="432025" cy="432025"/>
          </a:xfrm>
          <a:prstGeom prst="rect">
            <a:avLst/>
          </a:prstGeom>
          <a:effectLst>
            <a:outerShdw blurRad="50800" dist="38100" dir="2700000" algn="tl" rotWithShape="0">
              <a:prstClr val="black">
                <a:alpha val="40000"/>
              </a:prstClr>
            </a:outerShdw>
          </a:effectLst>
        </p:spPr>
      </p:pic>
      <p:pic>
        <p:nvPicPr>
          <p:cNvPr id="575" name="Graphique 574" descr="Feuille">
            <a:extLst>
              <a:ext uri="{FF2B5EF4-FFF2-40B4-BE49-F238E27FC236}">
                <a16:creationId xmlns:a16="http://schemas.microsoft.com/office/drawing/2014/main" id="{6F30AF05-F4DC-4A03-AC15-32DB42ADF52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5875" y="7509944"/>
            <a:ext cx="432025" cy="432025"/>
          </a:xfrm>
          <a:prstGeom prst="rect">
            <a:avLst/>
          </a:prstGeom>
          <a:effectLst>
            <a:outerShdw blurRad="50800" dist="38100" dir="2700000" algn="tl" rotWithShape="0">
              <a:prstClr val="black">
                <a:alpha val="40000"/>
              </a:prstClr>
            </a:outerShdw>
          </a:effectLst>
        </p:spPr>
      </p:pic>
      <p:pic>
        <p:nvPicPr>
          <p:cNvPr id="576" name="Graphique 575" descr="Feuille">
            <a:extLst>
              <a:ext uri="{FF2B5EF4-FFF2-40B4-BE49-F238E27FC236}">
                <a16:creationId xmlns:a16="http://schemas.microsoft.com/office/drawing/2014/main" id="{D853FF0C-4D98-4657-9DD2-A4B443957D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3827" y="7509944"/>
            <a:ext cx="432025" cy="432025"/>
          </a:xfrm>
          <a:prstGeom prst="rect">
            <a:avLst/>
          </a:prstGeom>
          <a:effectLst>
            <a:outerShdw blurRad="50800" dist="38100" dir="2700000" algn="tl" rotWithShape="0">
              <a:prstClr val="black">
                <a:alpha val="40000"/>
              </a:prstClr>
            </a:outerShdw>
          </a:effectLst>
        </p:spPr>
      </p:pic>
      <p:pic>
        <p:nvPicPr>
          <p:cNvPr id="577" name="Graphique 576" descr="Feuille">
            <a:extLst>
              <a:ext uri="{FF2B5EF4-FFF2-40B4-BE49-F238E27FC236}">
                <a16:creationId xmlns:a16="http://schemas.microsoft.com/office/drawing/2014/main" id="{95F4C763-3F8E-4DEF-B0E9-EEFD2321EDE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1595" y="7509944"/>
            <a:ext cx="432025" cy="432025"/>
          </a:xfrm>
          <a:prstGeom prst="rect">
            <a:avLst/>
          </a:prstGeom>
          <a:effectLst>
            <a:outerShdw blurRad="50800" dist="38100" dir="2700000" algn="tl" rotWithShape="0">
              <a:prstClr val="black">
                <a:alpha val="40000"/>
              </a:prstClr>
            </a:outerShdw>
          </a:effectLst>
        </p:spPr>
      </p:pic>
      <p:pic>
        <p:nvPicPr>
          <p:cNvPr id="578" name="Graphique 577" descr="Feuille">
            <a:extLst>
              <a:ext uri="{FF2B5EF4-FFF2-40B4-BE49-F238E27FC236}">
                <a16:creationId xmlns:a16="http://schemas.microsoft.com/office/drawing/2014/main" id="{1990B9EF-97E6-42FF-85E1-2BA8DE8DC7C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3749" y="7509944"/>
            <a:ext cx="432025" cy="432025"/>
          </a:xfrm>
          <a:prstGeom prst="rect">
            <a:avLst/>
          </a:prstGeom>
          <a:effectLst>
            <a:outerShdw blurRad="50800" dist="38100" dir="2700000" algn="tl" rotWithShape="0">
              <a:prstClr val="black">
                <a:alpha val="40000"/>
              </a:prstClr>
            </a:outerShdw>
          </a:effectLst>
        </p:spPr>
      </p:pic>
      <p:pic>
        <p:nvPicPr>
          <p:cNvPr id="579" name="Graphique 578" descr="Feuille">
            <a:extLst>
              <a:ext uri="{FF2B5EF4-FFF2-40B4-BE49-F238E27FC236}">
                <a16:creationId xmlns:a16="http://schemas.microsoft.com/office/drawing/2014/main" id="{A1FD9AEE-4677-4513-B6CC-A917A4E6524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1517" y="7509944"/>
            <a:ext cx="432025" cy="432025"/>
          </a:xfrm>
          <a:prstGeom prst="rect">
            <a:avLst/>
          </a:prstGeom>
          <a:effectLst>
            <a:outerShdw blurRad="50800" dist="38100" dir="2700000" algn="tl" rotWithShape="0">
              <a:prstClr val="black">
                <a:alpha val="40000"/>
              </a:prstClr>
            </a:outerShdw>
          </a:effectLst>
        </p:spPr>
      </p:pic>
      <p:pic>
        <p:nvPicPr>
          <p:cNvPr id="580" name="Graphique 579" descr="Feuille">
            <a:extLst>
              <a:ext uri="{FF2B5EF4-FFF2-40B4-BE49-F238E27FC236}">
                <a16:creationId xmlns:a16="http://schemas.microsoft.com/office/drawing/2014/main" id="{7F3C6DAA-4D93-4A6D-9482-FFA2EEE7BD8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7628" y="7509944"/>
            <a:ext cx="432025" cy="432025"/>
          </a:xfrm>
          <a:prstGeom prst="rect">
            <a:avLst/>
          </a:prstGeom>
          <a:effectLst>
            <a:outerShdw blurRad="50800" dist="38100" dir="2700000" algn="tl" rotWithShape="0">
              <a:prstClr val="black">
                <a:alpha val="40000"/>
              </a:prstClr>
            </a:outerShdw>
          </a:effectLst>
        </p:spPr>
      </p:pic>
      <p:pic>
        <p:nvPicPr>
          <p:cNvPr id="581" name="Graphique 580" descr="Feuille">
            <a:extLst>
              <a:ext uri="{FF2B5EF4-FFF2-40B4-BE49-F238E27FC236}">
                <a16:creationId xmlns:a16="http://schemas.microsoft.com/office/drawing/2014/main" id="{919C21FA-5CA3-4E62-B54E-AA67FC7B660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95396" y="7509944"/>
            <a:ext cx="432025" cy="432025"/>
          </a:xfrm>
          <a:prstGeom prst="rect">
            <a:avLst/>
          </a:prstGeom>
          <a:effectLst>
            <a:outerShdw blurRad="50800" dist="38100" dir="2700000" algn="tl" rotWithShape="0">
              <a:prstClr val="black">
                <a:alpha val="40000"/>
              </a:prstClr>
            </a:outerShdw>
          </a:effectLst>
        </p:spPr>
      </p:pic>
      <p:pic>
        <p:nvPicPr>
          <p:cNvPr id="582" name="Graphique 581" descr="Feuille">
            <a:extLst>
              <a:ext uri="{FF2B5EF4-FFF2-40B4-BE49-F238E27FC236}">
                <a16:creationId xmlns:a16="http://schemas.microsoft.com/office/drawing/2014/main" id="{51840831-43CD-4A93-AC2E-5EA61DD7D2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0655" y="7509944"/>
            <a:ext cx="432025" cy="432025"/>
          </a:xfrm>
          <a:prstGeom prst="rect">
            <a:avLst/>
          </a:prstGeom>
          <a:effectLst>
            <a:outerShdw blurRad="50800" dist="38100" dir="2700000" algn="tl" rotWithShape="0">
              <a:prstClr val="black">
                <a:alpha val="40000"/>
              </a:prstClr>
            </a:outerShdw>
          </a:effectLst>
        </p:spPr>
      </p:pic>
      <p:sp>
        <p:nvSpPr>
          <p:cNvPr id="583" name="ZoneTexte 582">
            <a:extLst>
              <a:ext uri="{FF2B5EF4-FFF2-40B4-BE49-F238E27FC236}">
                <a16:creationId xmlns:a16="http://schemas.microsoft.com/office/drawing/2014/main" id="{0F21FC0F-1F6B-458D-A559-82072708924E}"/>
              </a:ext>
            </a:extLst>
          </p:cNvPr>
          <p:cNvSpPr txBox="1"/>
          <p:nvPr/>
        </p:nvSpPr>
        <p:spPr>
          <a:xfrm>
            <a:off x="579136" y="8047813"/>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584" name="Graphique 583" descr="Feuille">
            <a:extLst>
              <a:ext uri="{FF2B5EF4-FFF2-40B4-BE49-F238E27FC236}">
                <a16:creationId xmlns:a16="http://schemas.microsoft.com/office/drawing/2014/main" id="{EBBA9D0A-1DBE-48E1-961C-C53BF3605DA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3108" y="7941969"/>
            <a:ext cx="432025" cy="432025"/>
          </a:xfrm>
          <a:prstGeom prst="rect">
            <a:avLst/>
          </a:prstGeom>
          <a:effectLst>
            <a:outerShdw blurRad="50800" dist="38100" dir="2700000" algn="tl" rotWithShape="0">
              <a:prstClr val="black">
                <a:alpha val="40000"/>
              </a:prstClr>
            </a:outerShdw>
          </a:effectLst>
        </p:spPr>
      </p:pic>
      <p:pic>
        <p:nvPicPr>
          <p:cNvPr id="585" name="Graphique 584" descr="Feuille">
            <a:extLst>
              <a:ext uri="{FF2B5EF4-FFF2-40B4-BE49-F238E27FC236}">
                <a16:creationId xmlns:a16="http://schemas.microsoft.com/office/drawing/2014/main" id="{3D6CD599-9FDC-402D-A3BD-618EC156ECC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10034" y="7941969"/>
            <a:ext cx="432025" cy="432025"/>
          </a:xfrm>
          <a:prstGeom prst="rect">
            <a:avLst/>
          </a:prstGeom>
          <a:effectLst>
            <a:outerShdw blurRad="50800" dist="38100" dir="2700000" algn="tl" rotWithShape="0">
              <a:prstClr val="black">
                <a:alpha val="40000"/>
              </a:prstClr>
            </a:outerShdw>
          </a:effectLst>
        </p:spPr>
      </p:pic>
      <p:pic>
        <p:nvPicPr>
          <p:cNvPr id="586" name="Graphique 585" descr="Feuille">
            <a:extLst>
              <a:ext uri="{FF2B5EF4-FFF2-40B4-BE49-F238E27FC236}">
                <a16:creationId xmlns:a16="http://schemas.microsoft.com/office/drawing/2014/main" id="{ED402F85-F7D0-457E-A0A4-59B0D62AA2F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7802" y="7941969"/>
            <a:ext cx="432025" cy="432025"/>
          </a:xfrm>
          <a:prstGeom prst="rect">
            <a:avLst/>
          </a:prstGeom>
          <a:effectLst>
            <a:outerShdw blurRad="50800" dist="38100" dir="2700000" algn="tl" rotWithShape="0">
              <a:prstClr val="black">
                <a:alpha val="40000"/>
              </a:prstClr>
            </a:outerShdw>
          </a:effectLst>
        </p:spPr>
      </p:pic>
      <p:pic>
        <p:nvPicPr>
          <p:cNvPr id="587" name="Graphique 586" descr="Feuille">
            <a:extLst>
              <a:ext uri="{FF2B5EF4-FFF2-40B4-BE49-F238E27FC236}">
                <a16:creationId xmlns:a16="http://schemas.microsoft.com/office/drawing/2014/main" id="{8EE1F62A-1D18-4C35-934A-3057F8D5E2C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5754" y="7941969"/>
            <a:ext cx="432025" cy="432025"/>
          </a:xfrm>
          <a:prstGeom prst="rect">
            <a:avLst/>
          </a:prstGeom>
          <a:effectLst>
            <a:outerShdw blurRad="50800" dist="38100" dir="2700000" algn="tl" rotWithShape="0">
              <a:prstClr val="black">
                <a:alpha val="40000"/>
              </a:prstClr>
            </a:outerShdw>
          </a:effectLst>
        </p:spPr>
      </p:pic>
      <p:pic>
        <p:nvPicPr>
          <p:cNvPr id="588" name="Graphique 587" descr="Feuille">
            <a:extLst>
              <a:ext uri="{FF2B5EF4-FFF2-40B4-BE49-F238E27FC236}">
                <a16:creationId xmlns:a16="http://schemas.microsoft.com/office/drawing/2014/main" id="{6E144C59-B8BD-49C5-9162-FCDC2208B8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63522" y="7941969"/>
            <a:ext cx="432025" cy="432025"/>
          </a:xfrm>
          <a:prstGeom prst="rect">
            <a:avLst/>
          </a:prstGeom>
          <a:effectLst>
            <a:outerShdw blurRad="50800" dist="38100" dir="2700000" algn="tl" rotWithShape="0">
              <a:prstClr val="black">
                <a:alpha val="40000"/>
              </a:prstClr>
            </a:outerShdw>
          </a:effectLst>
        </p:spPr>
      </p:pic>
      <p:pic>
        <p:nvPicPr>
          <p:cNvPr id="589" name="Graphique 588" descr="Feuille">
            <a:extLst>
              <a:ext uri="{FF2B5EF4-FFF2-40B4-BE49-F238E27FC236}">
                <a16:creationId xmlns:a16="http://schemas.microsoft.com/office/drawing/2014/main" id="{6C71C90B-5100-4B9B-8BD8-3D805331F57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5676" y="7941969"/>
            <a:ext cx="432025" cy="432025"/>
          </a:xfrm>
          <a:prstGeom prst="rect">
            <a:avLst/>
          </a:prstGeom>
          <a:effectLst>
            <a:outerShdw blurRad="50800" dist="38100" dir="2700000" algn="tl" rotWithShape="0">
              <a:prstClr val="black">
                <a:alpha val="40000"/>
              </a:prstClr>
            </a:outerShdw>
          </a:effectLst>
        </p:spPr>
      </p:pic>
      <p:pic>
        <p:nvPicPr>
          <p:cNvPr id="590" name="Graphique 589" descr="Feuille">
            <a:extLst>
              <a:ext uri="{FF2B5EF4-FFF2-40B4-BE49-F238E27FC236}">
                <a16:creationId xmlns:a16="http://schemas.microsoft.com/office/drawing/2014/main" id="{87EF0426-6BBB-4506-9965-99A5417730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3444" y="7941969"/>
            <a:ext cx="432025" cy="432025"/>
          </a:xfrm>
          <a:prstGeom prst="rect">
            <a:avLst/>
          </a:prstGeom>
          <a:effectLst>
            <a:outerShdw blurRad="50800" dist="38100" dir="2700000" algn="tl" rotWithShape="0">
              <a:prstClr val="black">
                <a:alpha val="40000"/>
              </a:prstClr>
            </a:outerShdw>
          </a:effectLst>
        </p:spPr>
      </p:pic>
      <p:pic>
        <p:nvPicPr>
          <p:cNvPr id="591" name="Graphique 590" descr="Feuille">
            <a:extLst>
              <a:ext uri="{FF2B5EF4-FFF2-40B4-BE49-F238E27FC236}">
                <a16:creationId xmlns:a16="http://schemas.microsoft.com/office/drawing/2014/main" id="{FF95BCB6-5571-4179-BE21-4E7E0DAE161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59555" y="7941969"/>
            <a:ext cx="432025" cy="432025"/>
          </a:xfrm>
          <a:prstGeom prst="rect">
            <a:avLst/>
          </a:prstGeom>
          <a:effectLst>
            <a:outerShdw blurRad="50800" dist="38100" dir="2700000" algn="tl" rotWithShape="0">
              <a:prstClr val="black">
                <a:alpha val="40000"/>
              </a:prstClr>
            </a:outerShdw>
          </a:effectLst>
        </p:spPr>
      </p:pic>
      <p:pic>
        <p:nvPicPr>
          <p:cNvPr id="592" name="Graphique 591" descr="Feuille">
            <a:extLst>
              <a:ext uri="{FF2B5EF4-FFF2-40B4-BE49-F238E27FC236}">
                <a16:creationId xmlns:a16="http://schemas.microsoft.com/office/drawing/2014/main" id="{987C82CB-E60D-4BC3-B7D1-1E261A79A99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47323" y="7941969"/>
            <a:ext cx="432025" cy="432025"/>
          </a:xfrm>
          <a:prstGeom prst="rect">
            <a:avLst/>
          </a:prstGeom>
          <a:effectLst>
            <a:outerShdw blurRad="50800" dist="38100" dir="2700000" algn="tl" rotWithShape="0">
              <a:prstClr val="black">
                <a:alpha val="40000"/>
              </a:prstClr>
            </a:outerShdw>
          </a:effectLst>
        </p:spPr>
      </p:pic>
      <p:pic>
        <p:nvPicPr>
          <p:cNvPr id="593" name="Graphique 592" descr="Feuille">
            <a:extLst>
              <a:ext uri="{FF2B5EF4-FFF2-40B4-BE49-F238E27FC236}">
                <a16:creationId xmlns:a16="http://schemas.microsoft.com/office/drawing/2014/main" id="{447C88DB-A859-4FA9-984C-C6E524B6E53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72582" y="7941969"/>
            <a:ext cx="432025" cy="432025"/>
          </a:xfrm>
          <a:prstGeom prst="rect">
            <a:avLst/>
          </a:prstGeom>
          <a:effectLst>
            <a:outerShdw blurRad="50800" dist="38100" dir="2700000" algn="tl" rotWithShape="0">
              <a:prstClr val="black">
                <a:alpha val="40000"/>
              </a:prstClr>
            </a:outerShdw>
          </a:effectLst>
        </p:spPr>
      </p:pic>
      <p:pic>
        <p:nvPicPr>
          <p:cNvPr id="594" name="Graphique 593" descr="Feuille">
            <a:extLst>
              <a:ext uri="{FF2B5EF4-FFF2-40B4-BE49-F238E27FC236}">
                <a16:creationId xmlns:a16="http://schemas.microsoft.com/office/drawing/2014/main" id="{883C7E32-C4E8-41E6-A079-CBA90D601D4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156" y="7941969"/>
            <a:ext cx="432025" cy="432025"/>
          </a:xfrm>
          <a:prstGeom prst="rect">
            <a:avLst/>
          </a:prstGeom>
          <a:effectLst>
            <a:outerShdw blurRad="50800" dist="38100" dir="2700000" algn="tl" rotWithShape="0">
              <a:prstClr val="black">
                <a:alpha val="40000"/>
              </a:prstClr>
            </a:outerShdw>
          </a:effectLst>
        </p:spPr>
      </p:pic>
      <p:sp>
        <p:nvSpPr>
          <p:cNvPr id="595" name="ZoneTexte 594">
            <a:extLst>
              <a:ext uri="{FF2B5EF4-FFF2-40B4-BE49-F238E27FC236}">
                <a16:creationId xmlns:a16="http://schemas.microsoft.com/office/drawing/2014/main" id="{13E8AC33-6B57-4D19-8F5B-26E54704CE84}"/>
              </a:ext>
            </a:extLst>
          </p:cNvPr>
          <p:cNvSpPr txBox="1"/>
          <p:nvPr/>
        </p:nvSpPr>
        <p:spPr>
          <a:xfrm>
            <a:off x="-85367" y="8479838"/>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596" name="Graphique 595" descr="Feuille">
            <a:extLst>
              <a:ext uri="{FF2B5EF4-FFF2-40B4-BE49-F238E27FC236}">
                <a16:creationId xmlns:a16="http://schemas.microsoft.com/office/drawing/2014/main" id="{2377C089-7A57-49DA-88EF-B7B266A731B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9491" y="8373994"/>
            <a:ext cx="432025" cy="432025"/>
          </a:xfrm>
          <a:prstGeom prst="rect">
            <a:avLst/>
          </a:prstGeom>
          <a:effectLst>
            <a:outerShdw blurRad="50800" dist="38100" dir="2700000" algn="tl" rotWithShape="0">
              <a:prstClr val="black">
                <a:alpha val="40000"/>
              </a:prstClr>
            </a:outerShdw>
          </a:effectLst>
        </p:spPr>
      </p:pic>
      <p:pic>
        <p:nvPicPr>
          <p:cNvPr id="597" name="Graphique 596" descr="Feuille">
            <a:extLst>
              <a:ext uri="{FF2B5EF4-FFF2-40B4-BE49-F238E27FC236}">
                <a16:creationId xmlns:a16="http://schemas.microsoft.com/office/drawing/2014/main" id="{886F2083-19EF-4752-8B77-E35CEB1307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6417" y="8373994"/>
            <a:ext cx="432025" cy="432025"/>
          </a:xfrm>
          <a:prstGeom prst="rect">
            <a:avLst/>
          </a:prstGeom>
          <a:effectLst>
            <a:outerShdw blurRad="50800" dist="38100" dir="2700000" algn="tl" rotWithShape="0">
              <a:prstClr val="black">
                <a:alpha val="40000"/>
              </a:prstClr>
            </a:outerShdw>
          </a:effectLst>
        </p:spPr>
      </p:pic>
      <p:pic>
        <p:nvPicPr>
          <p:cNvPr id="598" name="Graphique 597" descr="Feuille">
            <a:extLst>
              <a:ext uri="{FF2B5EF4-FFF2-40B4-BE49-F238E27FC236}">
                <a16:creationId xmlns:a16="http://schemas.microsoft.com/office/drawing/2014/main" id="{1E727946-3368-45D2-BD1F-1C7C992B5E2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4185" y="8373994"/>
            <a:ext cx="432025" cy="432025"/>
          </a:xfrm>
          <a:prstGeom prst="rect">
            <a:avLst/>
          </a:prstGeom>
          <a:effectLst>
            <a:outerShdw blurRad="50800" dist="38100" dir="2700000" algn="tl" rotWithShape="0">
              <a:prstClr val="black">
                <a:alpha val="40000"/>
              </a:prstClr>
            </a:outerShdw>
          </a:effectLst>
        </p:spPr>
      </p:pic>
      <p:pic>
        <p:nvPicPr>
          <p:cNvPr id="599" name="Graphique 598" descr="Feuille">
            <a:extLst>
              <a:ext uri="{FF2B5EF4-FFF2-40B4-BE49-F238E27FC236}">
                <a16:creationId xmlns:a16="http://schemas.microsoft.com/office/drawing/2014/main" id="{C8611386-9BAF-432C-BF0B-3F06A997C26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2137" y="8373994"/>
            <a:ext cx="432025" cy="432025"/>
          </a:xfrm>
          <a:prstGeom prst="rect">
            <a:avLst/>
          </a:prstGeom>
          <a:effectLst>
            <a:outerShdw blurRad="50800" dist="38100" dir="2700000" algn="tl" rotWithShape="0">
              <a:prstClr val="black">
                <a:alpha val="40000"/>
              </a:prstClr>
            </a:outerShdw>
          </a:effectLst>
        </p:spPr>
      </p:pic>
      <p:pic>
        <p:nvPicPr>
          <p:cNvPr id="600" name="Graphique 599" descr="Feuille">
            <a:extLst>
              <a:ext uri="{FF2B5EF4-FFF2-40B4-BE49-F238E27FC236}">
                <a16:creationId xmlns:a16="http://schemas.microsoft.com/office/drawing/2014/main" id="{090F3EA5-CC58-4BCB-8906-30220ABBCA2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9905" y="8373994"/>
            <a:ext cx="432025" cy="432025"/>
          </a:xfrm>
          <a:prstGeom prst="rect">
            <a:avLst/>
          </a:prstGeom>
          <a:effectLst>
            <a:outerShdw blurRad="50800" dist="38100" dir="2700000" algn="tl" rotWithShape="0">
              <a:prstClr val="black">
                <a:alpha val="40000"/>
              </a:prstClr>
            </a:outerShdw>
          </a:effectLst>
        </p:spPr>
      </p:pic>
      <p:pic>
        <p:nvPicPr>
          <p:cNvPr id="601" name="Graphique 600" descr="Feuille">
            <a:extLst>
              <a:ext uri="{FF2B5EF4-FFF2-40B4-BE49-F238E27FC236}">
                <a16:creationId xmlns:a16="http://schemas.microsoft.com/office/drawing/2014/main" id="{014655E2-C976-496C-8B89-1546F338F4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2059" y="8373994"/>
            <a:ext cx="432025" cy="432025"/>
          </a:xfrm>
          <a:prstGeom prst="rect">
            <a:avLst/>
          </a:prstGeom>
          <a:effectLst>
            <a:outerShdw blurRad="50800" dist="38100" dir="2700000" algn="tl" rotWithShape="0">
              <a:prstClr val="black">
                <a:alpha val="40000"/>
              </a:prstClr>
            </a:outerShdw>
          </a:effectLst>
        </p:spPr>
      </p:pic>
      <p:pic>
        <p:nvPicPr>
          <p:cNvPr id="602" name="Graphique 601" descr="Feuille">
            <a:extLst>
              <a:ext uri="{FF2B5EF4-FFF2-40B4-BE49-F238E27FC236}">
                <a16:creationId xmlns:a16="http://schemas.microsoft.com/office/drawing/2014/main" id="{E8F44232-12D9-4065-967A-CAEF93B948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9827" y="8373994"/>
            <a:ext cx="432025" cy="432025"/>
          </a:xfrm>
          <a:prstGeom prst="rect">
            <a:avLst/>
          </a:prstGeom>
          <a:effectLst>
            <a:outerShdw blurRad="50800" dist="38100" dir="2700000" algn="tl" rotWithShape="0">
              <a:prstClr val="black">
                <a:alpha val="40000"/>
              </a:prstClr>
            </a:outerShdw>
          </a:effectLst>
        </p:spPr>
      </p:pic>
      <p:pic>
        <p:nvPicPr>
          <p:cNvPr id="603" name="Graphique 602" descr="Feuille">
            <a:extLst>
              <a:ext uri="{FF2B5EF4-FFF2-40B4-BE49-F238E27FC236}">
                <a16:creationId xmlns:a16="http://schemas.microsoft.com/office/drawing/2014/main" id="{4077411F-B482-46DD-9ADE-8D026C1ECE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5938" y="8373994"/>
            <a:ext cx="432025" cy="432025"/>
          </a:xfrm>
          <a:prstGeom prst="rect">
            <a:avLst/>
          </a:prstGeom>
          <a:effectLst>
            <a:outerShdw blurRad="50800" dist="38100" dir="2700000" algn="tl" rotWithShape="0">
              <a:prstClr val="black">
                <a:alpha val="40000"/>
              </a:prstClr>
            </a:outerShdw>
          </a:effectLst>
        </p:spPr>
      </p:pic>
      <p:pic>
        <p:nvPicPr>
          <p:cNvPr id="604" name="Graphique 603" descr="Feuille">
            <a:extLst>
              <a:ext uri="{FF2B5EF4-FFF2-40B4-BE49-F238E27FC236}">
                <a16:creationId xmlns:a16="http://schemas.microsoft.com/office/drawing/2014/main" id="{FF4E8325-CC53-495D-8C41-C7C9677E8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93706" y="8373994"/>
            <a:ext cx="432025" cy="432025"/>
          </a:xfrm>
          <a:prstGeom prst="rect">
            <a:avLst/>
          </a:prstGeom>
          <a:effectLst>
            <a:outerShdw blurRad="50800" dist="38100" dir="2700000" algn="tl" rotWithShape="0">
              <a:prstClr val="black">
                <a:alpha val="40000"/>
              </a:prstClr>
            </a:outerShdw>
          </a:effectLst>
        </p:spPr>
      </p:pic>
      <p:pic>
        <p:nvPicPr>
          <p:cNvPr id="605" name="Graphique 604" descr="Feuille">
            <a:extLst>
              <a:ext uri="{FF2B5EF4-FFF2-40B4-BE49-F238E27FC236}">
                <a16:creationId xmlns:a16="http://schemas.microsoft.com/office/drawing/2014/main" id="{1F556EF9-6593-4ABA-9506-1A669943FD5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8965" y="8373994"/>
            <a:ext cx="432025" cy="432025"/>
          </a:xfrm>
          <a:prstGeom prst="rect">
            <a:avLst/>
          </a:prstGeom>
          <a:effectLst>
            <a:outerShdw blurRad="50800" dist="38100" dir="2700000" algn="tl" rotWithShape="0">
              <a:prstClr val="black">
                <a:alpha val="40000"/>
              </a:prstClr>
            </a:outerShdw>
          </a:effectLst>
        </p:spPr>
      </p:pic>
      <p:sp>
        <p:nvSpPr>
          <p:cNvPr id="606" name="ZoneTexte 605">
            <a:extLst>
              <a:ext uri="{FF2B5EF4-FFF2-40B4-BE49-F238E27FC236}">
                <a16:creationId xmlns:a16="http://schemas.microsoft.com/office/drawing/2014/main" id="{084F6E28-F79A-4951-993C-61CC6BBB06C7}"/>
              </a:ext>
            </a:extLst>
          </p:cNvPr>
          <p:cNvSpPr txBox="1"/>
          <p:nvPr/>
        </p:nvSpPr>
        <p:spPr>
          <a:xfrm>
            <a:off x="577446" y="8911863"/>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607" name="Graphique 606" descr="Feuille">
            <a:extLst>
              <a:ext uri="{FF2B5EF4-FFF2-40B4-BE49-F238E27FC236}">
                <a16:creationId xmlns:a16="http://schemas.microsoft.com/office/drawing/2014/main" id="{AB83B9B3-2C72-4448-8B31-0EC65783FEC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1418" y="8806019"/>
            <a:ext cx="432025" cy="432025"/>
          </a:xfrm>
          <a:prstGeom prst="rect">
            <a:avLst/>
          </a:prstGeom>
          <a:effectLst>
            <a:outerShdw blurRad="50800" dist="38100" dir="2700000" algn="tl" rotWithShape="0">
              <a:prstClr val="black">
                <a:alpha val="40000"/>
              </a:prstClr>
            </a:outerShdw>
          </a:effectLst>
        </p:spPr>
      </p:pic>
      <p:pic>
        <p:nvPicPr>
          <p:cNvPr id="608" name="Graphique 607" descr="Feuille">
            <a:extLst>
              <a:ext uri="{FF2B5EF4-FFF2-40B4-BE49-F238E27FC236}">
                <a16:creationId xmlns:a16="http://schemas.microsoft.com/office/drawing/2014/main" id="{2776EEF2-E02D-4BCE-8C8C-438AB629304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8344" y="8806019"/>
            <a:ext cx="432025" cy="432025"/>
          </a:xfrm>
          <a:prstGeom prst="rect">
            <a:avLst/>
          </a:prstGeom>
          <a:effectLst>
            <a:outerShdw blurRad="50800" dist="38100" dir="2700000" algn="tl" rotWithShape="0">
              <a:prstClr val="black">
                <a:alpha val="40000"/>
              </a:prstClr>
            </a:outerShdw>
          </a:effectLst>
        </p:spPr>
      </p:pic>
      <p:pic>
        <p:nvPicPr>
          <p:cNvPr id="609" name="Graphique 608" descr="Feuille">
            <a:extLst>
              <a:ext uri="{FF2B5EF4-FFF2-40B4-BE49-F238E27FC236}">
                <a16:creationId xmlns:a16="http://schemas.microsoft.com/office/drawing/2014/main" id="{23D2935B-3709-4BC8-B184-BCC869C649A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6112" y="8806019"/>
            <a:ext cx="432025" cy="432025"/>
          </a:xfrm>
          <a:prstGeom prst="rect">
            <a:avLst/>
          </a:prstGeom>
          <a:effectLst>
            <a:outerShdw blurRad="50800" dist="38100" dir="2700000" algn="tl" rotWithShape="0">
              <a:prstClr val="black">
                <a:alpha val="40000"/>
              </a:prstClr>
            </a:outerShdw>
          </a:effectLst>
        </p:spPr>
      </p:pic>
      <p:pic>
        <p:nvPicPr>
          <p:cNvPr id="610" name="Graphique 609" descr="Feuille">
            <a:extLst>
              <a:ext uri="{FF2B5EF4-FFF2-40B4-BE49-F238E27FC236}">
                <a16:creationId xmlns:a16="http://schemas.microsoft.com/office/drawing/2014/main" id="{4D6E6BB2-9C3F-4312-BD94-50770120CA2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4064" y="8806019"/>
            <a:ext cx="432025" cy="432025"/>
          </a:xfrm>
          <a:prstGeom prst="rect">
            <a:avLst/>
          </a:prstGeom>
          <a:effectLst>
            <a:outerShdw blurRad="50800" dist="38100" dir="2700000" algn="tl" rotWithShape="0">
              <a:prstClr val="black">
                <a:alpha val="40000"/>
              </a:prstClr>
            </a:outerShdw>
          </a:effectLst>
        </p:spPr>
      </p:pic>
      <p:pic>
        <p:nvPicPr>
          <p:cNvPr id="611" name="Graphique 610" descr="Feuille">
            <a:extLst>
              <a:ext uri="{FF2B5EF4-FFF2-40B4-BE49-F238E27FC236}">
                <a16:creationId xmlns:a16="http://schemas.microsoft.com/office/drawing/2014/main" id="{D8DB0E75-EE51-4D7E-8890-173E0D1C36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61832" y="8806019"/>
            <a:ext cx="432025" cy="432025"/>
          </a:xfrm>
          <a:prstGeom prst="rect">
            <a:avLst/>
          </a:prstGeom>
          <a:effectLst>
            <a:outerShdw blurRad="50800" dist="38100" dir="2700000" algn="tl" rotWithShape="0">
              <a:prstClr val="black">
                <a:alpha val="40000"/>
              </a:prstClr>
            </a:outerShdw>
          </a:effectLst>
        </p:spPr>
      </p:pic>
      <p:pic>
        <p:nvPicPr>
          <p:cNvPr id="612" name="Graphique 611" descr="Feuille">
            <a:extLst>
              <a:ext uri="{FF2B5EF4-FFF2-40B4-BE49-F238E27FC236}">
                <a16:creationId xmlns:a16="http://schemas.microsoft.com/office/drawing/2014/main" id="{FE6DCE06-078C-4C71-8D79-4B03308500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3986" y="8806019"/>
            <a:ext cx="432025" cy="432025"/>
          </a:xfrm>
          <a:prstGeom prst="rect">
            <a:avLst/>
          </a:prstGeom>
          <a:effectLst>
            <a:outerShdw blurRad="50800" dist="38100" dir="2700000" algn="tl" rotWithShape="0">
              <a:prstClr val="black">
                <a:alpha val="40000"/>
              </a:prstClr>
            </a:outerShdw>
          </a:effectLst>
        </p:spPr>
      </p:pic>
      <p:pic>
        <p:nvPicPr>
          <p:cNvPr id="613" name="Graphique 612" descr="Feuille">
            <a:extLst>
              <a:ext uri="{FF2B5EF4-FFF2-40B4-BE49-F238E27FC236}">
                <a16:creationId xmlns:a16="http://schemas.microsoft.com/office/drawing/2014/main" id="{E277F668-E386-429B-88B4-5C6A9D184E1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1754" y="8806019"/>
            <a:ext cx="432025" cy="432025"/>
          </a:xfrm>
          <a:prstGeom prst="rect">
            <a:avLst/>
          </a:prstGeom>
          <a:effectLst>
            <a:outerShdw blurRad="50800" dist="38100" dir="2700000" algn="tl" rotWithShape="0">
              <a:prstClr val="black">
                <a:alpha val="40000"/>
              </a:prstClr>
            </a:outerShdw>
          </a:effectLst>
        </p:spPr>
      </p:pic>
      <p:pic>
        <p:nvPicPr>
          <p:cNvPr id="614" name="Graphique 613" descr="Feuille">
            <a:extLst>
              <a:ext uri="{FF2B5EF4-FFF2-40B4-BE49-F238E27FC236}">
                <a16:creationId xmlns:a16="http://schemas.microsoft.com/office/drawing/2014/main" id="{C7F088EA-FE47-4645-8734-F0F057A9B5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57865" y="8806019"/>
            <a:ext cx="432025" cy="432025"/>
          </a:xfrm>
          <a:prstGeom prst="rect">
            <a:avLst/>
          </a:prstGeom>
          <a:effectLst>
            <a:outerShdw blurRad="50800" dist="38100" dir="2700000" algn="tl" rotWithShape="0">
              <a:prstClr val="black">
                <a:alpha val="40000"/>
              </a:prstClr>
            </a:outerShdw>
          </a:effectLst>
        </p:spPr>
      </p:pic>
      <p:pic>
        <p:nvPicPr>
          <p:cNvPr id="615" name="Graphique 614" descr="Feuille">
            <a:extLst>
              <a:ext uri="{FF2B5EF4-FFF2-40B4-BE49-F238E27FC236}">
                <a16:creationId xmlns:a16="http://schemas.microsoft.com/office/drawing/2014/main" id="{1C80C591-4C93-49A0-B16C-0E7ED7F67E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45633" y="8806019"/>
            <a:ext cx="432025" cy="432025"/>
          </a:xfrm>
          <a:prstGeom prst="rect">
            <a:avLst/>
          </a:prstGeom>
          <a:effectLst>
            <a:outerShdw blurRad="50800" dist="38100" dir="2700000" algn="tl" rotWithShape="0">
              <a:prstClr val="black">
                <a:alpha val="40000"/>
              </a:prstClr>
            </a:outerShdw>
          </a:effectLst>
        </p:spPr>
      </p:pic>
      <p:pic>
        <p:nvPicPr>
          <p:cNvPr id="616" name="Graphique 615" descr="Feuille">
            <a:extLst>
              <a:ext uri="{FF2B5EF4-FFF2-40B4-BE49-F238E27FC236}">
                <a16:creationId xmlns:a16="http://schemas.microsoft.com/office/drawing/2014/main" id="{1A4C50C9-C600-407E-A152-37949966ECC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70892" y="8806019"/>
            <a:ext cx="432025" cy="432025"/>
          </a:xfrm>
          <a:prstGeom prst="rect">
            <a:avLst/>
          </a:prstGeom>
          <a:effectLst>
            <a:outerShdw blurRad="50800" dist="38100" dir="2700000" algn="tl" rotWithShape="0">
              <a:prstClr val="black">
                <a:alpha val="40000"/>
              </a:prstClr>
            </a:outerShdw>
          </a:effectLst>
        </p:spPr>
      </p:pic>
      <p:pic>
        <p:nvPicPr>
          <p:cNvPr id="617" name="Graphique 616" descr="Feuille">
            <a:extLst>
              <a:ext uri="{FF2B5EF4-FFF2-40B4-BE49-F238E27FC236}">
                <a16:creationId xmlns:a16="http://schemas.microsoft.com/office/drawing/2014/main" id="{8C8630E2-4C46-44F9-BD98-9A9BAFE4C0F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466" y="8806019"/>
            <a:ext cx="432025" cy="432025"/>
          </a:xfrm>
          <a:prstGeom prst="rect">
            <a:avLst/>
          </a:prstGeom>
          <a:effectLst>
            <a:outerShdw blurRad="50800" dist="38100" dir="2700000" algn="tl" rotWithShape="0">
              <a:prstClr val="black">
                <a:alpha val="40000"/>
              </a:prstClr>
            </a:outerShdw>
          </a:effectLst>
        </p:spPr>
      </p:pic>
      <p:sp>
        <p:nvSpPr>
          <p:cNvPr id="618" name="ZoneTexte 617">
            <a:extLst>
              <a:ext uri="{FF2B5EF4-FFF2-40B4-BE49-F238E27FC236}">
                <a16:creationId xmlns:a16="http://schemas.microsoft.com/office/drawing/2014/main" id="{1E0216FD-BF0D-4786-8055-447ABEFB8F60}"/>
              </a:ext>
            </a:extLst>
          </p:cNvPr>
          <p:cNvSpPr txBox="1"/>
          <p:nvPr/>
        </p:nvSpPr>
        <p:spPr>
          <a:xfrm>
            <a:off x="-85367" y="9343888"/>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619" name="Graphique 618" descr="Feuille">
            <a:extLst>
              <a:ext uri="{FF2B5EF4-FFF2-40B4-BE49-F238E27FC236}">
                <a16:creationId xmlns:a16="http://schemas.microsoft.com/office/drawing/2014/main" id="{76288C84-875E-44A4-A7C3-EE0639455F9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9491" y="9238044"/>
            <a:ext cx="432025" cy="432025"/>
          </a:xfrm>
          <a:prstGeom prst="rect">
            <a:avLst/>
          </a:prstGeom>
          <a:effectLst>
            <a:outerShdw blurRad="50800" dist="38100" dir="2700000" algn="tl" rotWithShape="0">
              <a:prstClr val="black">
                <a:alpha val="40000"/>
              </a:prstClr>
            </a:outerShdw>
          </a:effectLst>
        </p:spPr>
      </p:pic>
      <p:pic>
        <p:nvPicPr>
          <p:cNvPr id="620" name="Graphique 619" descr="Feuille">
            <a:extLst>
              <a:ext uri="{FF2B5EF4-FFF2-40B4-BE49-F238E27FC236}">
                <a16:creationId xmlns:a16="http://schemas.microsoft.com/office/drawing/2014/main" id="{6AFDC965-5EB9-47FD-BE27-D5AF1155520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6417" y="9238044"/>
            <a:ext cx="432025" cy="432025"/>
          </a:xfrm>
          <a:prstGeom prst="rect">
            <a:avLst/>
          </a:prstGeom>
          <a:effectLst>
            <a:outerShdw blurRad="50800" dist="38100" dir="2700000" algn="tl" rotWithShape="0">
              <a:prstClr val="black">
                <a:alpha val="40000"/>
              </a:prstClr>
            </a:outerShdw>
          </a:effectLst>
        </p:spPr>
      </p:pic>
      <p:pic>
        <p:nvPicPr>
          <p:cNvPr id="621" name="Graphique 620" descr="Feuille">
            <a:extLst>
              <a:ext uri="{FF2B5EF4-FFF2-40B4-BE49-F238E27FC236}">
                <a16:creationId xmlns:a16="http://schemas.microsoft.com/office/drawing/2014/main" id="{FF50B1D3-32EB-4579-A1C0-132E9A10A64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4185" y="9238044"/>
            <a:ext cx="432025" cy="432025"/>
          </a:xfrm>
          <a:prstGeom prst="rect">
            <a:avLst/>
          </a:prstGeom>
          <a:effectLst>
            <a:outerShdw blurRad="50800" dist="38100" dir="2700000" algn="tl" rotWithShape="0">
              <a:prstClr val="black">
                <a:alpha val="40000"/>
              </a:prstClr>
            </a:outerShdw>
          </a:effectLst>
        </p:spPr>
      </p:pic>
      <p:pic>
        <p:nvPicPr>
          <p:cNvPr id="622" name="Graphique 621" descr="Feuille">
            <a:extLst>
              <a:ext uri="{FF2B5EF4-FFF2-40B4-BE49-F238E27FC236}">
                <a16:creationId xmlns:a16="http://schemas.microsoft.com/office/drawing/2014/main" id="{6E69AB63-3EA3-4E59-961C-BE16CE79388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2137" y="9238044"/>
            <a:ext cx="432025" cy="432025"/>
          </a:xfrm>
          <a:prstGeom prst="rect">
            <a:avLst/>
          </a:prstGeom>
          <a:effectLst>
            <a:outerShdw blurRad="50800" dist="38100" dir="2700000" algn="tl" rotWithShape="0">
              <a:prstClr val="black">
                <a:alpha val="40000"/>
              </a:prstClr>
            </a:outerShdw>
          </a:effectLst>
        </p:spPr>
      </p:pic>
      <p:pic>
        <p:nvPicPr>
          <p:cNvPr id="623" name="Graphique 622" descr="Feuille">
            <a:extLst>
              <a:ext uri="{FF2B5EF4-FFF2-40B4-BE49-F238E27FC236}">
                <a16:creationId xmlns:a16="http://schemas.microsoft.com/office/drawing/2014/main" id="{AB42AA80-DC04-46B5-B5BD-F0004DB657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9905" y="9238044"/>
            <a:ext cx="432025" cy="432025"/>
          </a:xfrm>
          <a:prstGeom prst="rect">
            <a:avLst/>
          </a:prstGeom>
          <a:effectLst>
            <a:outerShdw blurRad="50800" dist="38100" dir="2700000" algn="tl" rotWithShape="0">
              <a:prstClr val="black">
                <a:alpha val="40000"/>
              </a:prstClr>
            </a:outerShdw>
          </a:effectLst>
        </p:spPr>
      </p:pic>
      <p:pic>
        <p:nvPicPr>
          <p:cNvPr id="624" name="Graphique 623" descr="Feuille">
            <a:extLst>
              <a:ext uri="{FF2B5EF4-FFF2-40B4-BE49-F238E27FC236}">
                <a16:creationId xmlns:a16="http://schemas.microsoft.com/office/drawing/2014/main" id="{86AC202A-B3CF-4BFA-B13F-DAA1683A319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2059" y="9238044"/>
            <a:ext cx="432025" cy="432025"/>
          </a:xfrm>
          <a:prstGeom prst="rect">
            <a:avLst/>
          </a:prstGeom>
          <a:effectLst>
            <a:outerShdw blurRad="50800" dist="38100" dir="2700000" algn="tl" rotWithShape="0">
              <a:prstClr val="black">
                <a:alpha val="40000"/>
              </a:prstClr>
            </a:outerShdw>
          </a:effectLst>
        </p:spPr>
      </p:pic>
      <p:pic>
        <p:nvPicPr>
          <p:cNvPr id="625" name="Graphique 624" descr="Feuille">
            <a:extLst>
              <a:ext uri="{FF2B5EF4-FFF2-40B4-BE49-F238E27FC236}">
                <a16:creationId xmlns:a16="http://schemas.microsoft.com/office/drawing/2014/main" id="{42161B7C-D37E-4102-9921-6F6D3BD62A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9827" y="9238044"/>
            <a:ext cx="432025" cy="432025"/>
          </a:xfrm>
          <a:prstGeom prst="rect">
            <a:avLst/>
          </a:prstGeom>
          <a:effectLst>
            <a:outerShdw blurRad="50800" dist="38100" dir="2700000" algn="tl" rotWithShape="0">
              <a:prstClr val="black">
                <a:alpha val="40000"/>
              </a:prstClr>
            </a:outerShdw>
          </a:effectLst>
        </p:spPr>
      </p:pic>
      <p:pic>
        <p:nvPicPr>
          <p:cNvPr id="626" name="Graphique 625" descr="Feuille">
            <a:extLst>
              <a:ext uri="{FF2B5EF4-FFF2-40B4-BE49-F238E27FC236}">
                <a16:creationId xmlns:a16="http://schemas.microsoft.com/office/drawing/2014/main" id="{08D88B2C-2325-4844-B5C4-B3F0989B36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5938" y="9238044"/>
            <a:ext cx="432025" cy="432025"/>
          </a:xfrm>
          <a:prstGeom prst="rect">
            <a:avLst/>
          </a:prstGeom>
          <a:effectLst>
            <a:outerShdw blurRad="50800" dist="38100" dir="2700000" algn="tl" rotWithShape="0">
              <a:prstClr val="black">
                <a:alpha val="40000"/>
              </a:prstClr>
            </a:outerShdw>
          </a:effectLst>
        </p:spPr>
      </p:pic>
      <p:pic>
        <p:nvPicPr>
          <p:cNvPr id="627" name="Graphique 626" descr="Feuille">
            <a:extLst>
              <a:ext uri="{FF2B5EF4-FFF2-40B4-BE49-F238E27FC236}">
                <a16:creationId xmlns:a16="http://schemas.microsoft.com/office/drawing/2014/main" id="{BEC4B2B5-899E-4A9D-BEEA-F319F92809E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93706" y="9238044"/>
            <a:ext cx="432025" cy="432025"/>
          </a:xfrm>
          <a:prstGeom prst="rect">
            <a:avLst/>
          </a:prstGeom>
          <a:effectLst>
            <a:outerShdw blurRad="50800" dist="38100" dir="2700000" algn="tl" rotWithShape="0">
              <a:prstClr val="black">
                <a:alpha val="40000"/>
              </a:prstClr>
            </a:outerShdw>
          </a:effectLst>
        </p:spPr>
      </p:pic>
      <p:pic>
        <p:nvPicPr>
          <p:cNvPr id="628" name="Graphique 627" descr="Feuille">
            <a:extLst>
              <a:ext uri="{FF2B5EF4-FFF2-40B4-BE49-F238E27FC236}">
                <a16:creationId xmlns:a16="http://schemas.microsoft.com/office/drawing/2014/main" id="{64FC9FF0-17A9-41FC-8EE2-FE7B5A2330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8965" y="9238044"/>
            <a:ext cx="432025" cy="432025"/>
          </a:xfrm>
          <a:prstGeom prst="rect">
            <a:avLst/>
          </a:prstGeom>
          <a:effectLst>
            <a:outerShdw blurRad="50800" dist="38100" dir="2700000" algn="tl" rotWithShape="0">
              <a:prstClr val="black">
                <a:alpha val="40000"/>
              </a:prstClr>
            </a:outerShdw>
          </a:effectLst>
        </p:spPr>
      </p:pic>
      <p:sp>
        <p:nvSpPr>
          <p:cNvPr id="629" name="ZoneTexte 628">
            <a:extLst>
              <a:ext uri="{FF2B5EF4-FFF2-40B4-BE49-F238E27FC236}">
                <a16:creationId xmlns:a16="http://schemas.microsoft.com/office/drawing/2014/main" id="{1DDAAF56-2F51-4F14-90D6-F1491A2D2D90}"/>
              </a:ext>
            </a:extLst>
          </p:cNvPr>
          <p:cNvSpPr txBox="1"/>
          <p:nvPr/>
        </p:nvSpPr>
        <p:spPr>
          <a:xfrm>
            <a:off x="577446" y="9775913"/>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630" name="Graphique 629" descr="Feuille">
            <a:extLst>
              <a:ext uri="{FF2B5EF4-FFF2-40B4-BE49-F238E27FC236}">
                <a16:creationId xmlns:a16="http://schemas.microsoft.com/office/drawing/2014/main" id="{564EE7ED-7714-4DD2-B9DB-15BB65A2334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1418" y="9670069"/>
            <a:ext cx="432025" cy="432025"/>
          </a:xfrm>
          <a:prstGeom prst="rect">
            <a:avLst/>
          </a:prstGeom>
          <a:effectLst>
            <a:outerShdw blurRad="50800" dist="38100" dir="2700000" algn="tl" rotWithShape="0">
              <a:prstClr val="black">
                <a:alpha val="40000"/>
              </a:prstClr>
            </a:outerShdw>
          </a:effectLst>
        </p:spPr>
      </p:pic>
      <p:pic>
        <p:nvPicPr>
          <p:cNvPr id="631" name="Graphique 630" descr="Feuille">
            <a:extLst>
              <a:ext uri="{FF2B5EF4-FFF2-40B4-BE49-F238E27FC236}">
                <a16:creationId xmlns:a16="http://schemas.microsoft.com/office/drawing/2014/main" id="{63876B43-CEDB-455A-A7AC-8283C4C6AA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8344" y="9670069"/>
            <a:ext cx="432025" cy="432025"/>
          </a:xfrm>
          <a:prstGeom prst="rect">
            <a:avLst/>
          </a:prstGeom>
          <a:effectLst>
            <a:outerShdw blurRad="50800" dist="38100" dir="2700000" algn="tl" rotWithShape="0">
              <a:prstClr val="black">
                <a:alpha val="40000"/>
              </a:prstClr>
            </a:outerShdw>
          </a:effectLst>
        </p:spPr>
      </p:pic>
      <p:pic>
        <p:nvPicPr>
          <p:cNvPr id="632" name="Graphique 631" descr="Feuille">
            <a:extLst>
              <a:ext uri="{FF2B5EF4-FFF2-40B4-BE49-F238E27FC236}">
                <a16:creationId xmlns:a16="http://schemas.microsoft.com/office/drawing/2014/main" id="{D3D33015-371C-48D2-AC5F-A59BAD47F45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6112" y="9670069"/>
            <a:ext cx="432025" cy="432025"/>
          </a:xfrm>
          <a:prstGeom prst="rect">
            <a:avLst/>
          </a:prstGeom>
          <a:effectLst>
            <a:outerShdw blurRad="50800" dist="38100" dir="2700000" algn="tl" rotWithShape="0">
              <a:prstClr val="black">
                <a:alpha val="40000"/>
              </a:prstClr>
            </a:outerShdw>
          </a:effectLst>
        </p:spPr>
      </p:pic>
      <p:pic>
        <p:nvPicPr>
          <p:cNvPr id="633" name="Graphique 632" descr="Feuille">
            <a:extLst>
              <a:ext uri="{FF2B5EF4-FFF2-40B4-BE49-F238E27FC236}">
                <a16:creationId xmlns:a16="http://schemas.microsoft.com/office/drawing/2014/main" id="{7BC84A96-59BD-45B4-BE13-D274B91EAC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4064" y="9670069"/>
            <a:ext cx="432025" cy="432025"/>
          </a:xfrm>
          <a:prstGeom prst="rect">
            <a:avLst/>
          </a:prstGeom>
          <a:effectLst>
            <a:outerShdw blurRad="50800" dist="38100" dir="2700000" algn="tl" rotWithShape="0">
              <a:prstClr val="black">
                <a:alpha val="40000"/>
              </a:prstClr>
            </a:outerShdw>
          </a:effectLst>
        </p:spPr>
      </p:pic>
      <p:pic>
        <p:nvPicPr>
          <p:cNvPr id="634" name="Graphique 633" descr="Feuille">
            <a:extLst>
              <a:ext uri="{FF2B5EF4-FFF2-40B4-BE49-F238E27FC236}">
                <a16:creationId xmlns:a16="http://schemas.microsoft.com/office/drawing/2014/main" id="{778CE821-63E9-4BA2-B61A-20C7EE6682C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61832" y="9670069"/>
            <a:ext cx="432025" cy="432025"/>
          </a:xfrm>
          <a:prstGeom prst="rect">
            <a:avLst/>
          </a:prstGeom>
          <a:effectLst>
            <a:outerShdw blurRad="50800" dist="38100" dir="2700000" algn="tl" rotWithShape="0">
              <a:prstClr val="black">
                <a:alpha val="40000"/>
              </a:prstClr>
            </a:outerShdw>
          </a:effectLst>
        </p:spPr>
      </p:pic>
      <p:pic>
        <p:nvPicPr>
          <p:cNvPr id="635" name="Graphique 634" descr="Feuille">
            <a:extLst>
              <a:ext uri="{FF2B5EF4-FFF2-40B4-BE49-F238E27FC236}">
                <a16:creationId xmlns:a16="http://schemas.microsoft.com/office/drawing/2014/main" id="{30696826-A80A-44D3-BBB3-BC473078E12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3986" y="9670069"/>
            <a:ext cx="432025" cy="432025"/>
          </a:xfrm>
          <a:prstGeom prst="rect">
            <a:avLst/>
          </a:prstGeom>
          <a:effectLst>
            <a:outerShdw blurRad="50800" dist="38100" dir="2700000" algn="tl" rotWithShape="0">
              <a:prstClr val="black">
                <a:alpha val="40000"/>
              </a:prstClr>
            </a:outerShdw>
          </a:effectLst>
        </p:spPr>
      </p:pic>
      <p:pic>
        <p:nvPicPr>
          <p:cNvPr id="636" name="Graphique 635" descr="Feuille">
            <a:extLst>
              <a:ext uri="{FF2B5EF4-FFF2-40B4-BE49-F238E27FC236}">
                <a16:creationId xmlns:a16="http://schemas.microsoft.com/office/drawing/2014/main" id="{8B9714AE-FE86-4B8E-829B-116AADC80B0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1754" y="9670069"/>
            <a:ext cx="432025" cy="432025"/>
          </a:xfrm>
          <a:prstGeom prst="rect">
            <a:avLst/>
          </a:prstGeom>
          <a:effectLst>
            <a:outerShdw blurRad="50800" dist="38100" dir="2700000" algn="tl" rotWithShape="0">
              <a:prstClr val="black">
                <a:alpha val="40000"/>
              </a:prstClr>
            </a:outerShdw>
          </a:effectLst>
        </p:spPr>
      </p:pic>
      <p:pic>
        <p:nvPicPr>
          <p:cNvPr id="637" name="Graphique 636" descr="Feuille">
            <a:extLst>
              <a:ext uri="{FF2B5EF4-FFF2-40B4-BE49-F238E27FC236}">
                <a16:creationId xmlns:a16="http://schemas.microsoft.com/office/drawing/2014/main" id="{61B1BB89-DC01-43B4-A875-D56B1269FB1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57865" y="9670069"/>
            <a:ext cx="432025" cy="432025"/>
          </a:xfrm>
          <a:prstGeom prst="rect">
            <a:avLst/>
          </a:prstGeom>
          <a:effectLst>
            <a:outerShdw blurRad="50800" dist="38100" dir="2700000" algn="tl" rotWithShape="0">
              <a:prstClr val="black">
                <a:alpha val="40000"/>
              </a:prstClr>
            </a:outerShdw>
          </a:effectLst>
        </p:spPr>
      </p:pic>
      <p:pic>
        <p:nvPicPr>
          <p:cNvPr id="638" name="Graphique 637" descr="Feuille">
            <a:extLst>
              <a:ext uri="{FF2B5EF4-FFF2-40B4-BE49-F238E27FC236}">
                <a16:creationId xmlns:a16="http://schemas.microsoft.com/office/drawing/2014/main" id="{B23BEFEC-D4CE-40CE-9E9D-04B2230F090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45633" y="9670069"/>
            <a:ext cx="432025" cy="432025"/>
          </a:xfrm>
          <a:prstGeom prst="rect">
            <a:avLst/>
          </a:prstGeom>
          <a:effectLst>
            <a:outerShdw blurRad="50800" dist="38100" dir="2700000" algn="tl" rotWithShape="0">
              <a:prstClr val="black">
                <a:alpha val="40000"/>
              </a:prstClr>
            </a:outerShdw>
          </a:effectLst>
        </p:spPr>
      </p:pic>
      <p:pic>
        <p:nvPicPr>
          <p:cNvPr id="639" name="Graphique 638" descr="Feuille">
            <a:extLst>
              <a:ext uri="{FF2B5EF4-FFF2-40B4-BE49-F238E27FC236}">
                <a16:creationId xmlns:a16="http://schemas.microsoft.com/office/drawing/2014/main" id="{B4AC8833-6CC9-46F1-B53B-57D15103F15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70892" y="9670069"/>
            <a:ext cx="432025" cy="432025"/>
          </a:xfrm>
          <a:prstGeom prst="rect">
            <a:avLst/>
          </a:prstGeom>
          <a:effectLst>
            <a:outerShdw blurRad="50800" dist="38100" dir="2700000" algn="tl" rotWithShape="0">
              <a:prstClr val="black">
                <a:alpha val="40000"/>
              </a:prstClr>
            </a:outerShdw>
          </a:effectLst>
        </p:spPr>
      </p:pic>
      <p:pic>
        <p:nvPicPr>
          <p:cNvPr id="640" name="Graphique 639" descr="Feuille">
            <a:extLst>
              <a:ext uri="{FF2B5EF4-FFF2-40B4-BE49-F238E27FC236}">
                <a16:creationId xmlns:a16="http://schemas.microsoft.com/office/drawing/2014/main" id="{28EE9FE7-0A59-4D13-A605-FDF9679BC7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466" y="9670069"/>
            <a:ext cx="432025" cy="432025"/>
          </a:xfrm>
          <a:prstGeom prst="rect">
            <a:avLst/>
          </a:prstGeom>
          <a:effectLst>
            <a:outerShdw blurRad="50800" dist="38100" dir="2700000" algn="tl" rotWithShape="0">
              <a:prstClr val="black">
                <a:alpha val="40000"/>
              </a:prstClr>
            </a:outerShdw>
          </a:effectLst>
        </p:spPr>
      </p:pic>
      <p:sp>
        <p:nvSpPr>
          <p:cNvPr id="641" name="ZoneTexte 640">
            <a:extLst>
              <a:ext uri="{FF2B5EF4-FFF2-40B4-BE49-F238E27FC236}">
                <a16:creationId xmlns:a16="http://schemas.microsoft.com/office/drawing/2014/main" id="{7930A6DF-9799-4DB9-9A4F-21373B175073}"/>
              </a:ext>
            </a:extLst>
          </p:cNvPr>
          <p:cNvSpPr txBox="1"/>
          <p:nvPr/>
        </p:nvSpPr>
        <p:spPr>
          <a:xfrm>
            <a:off x="-87057" y="10186166"/>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642" name="Graphique 641" descr="Feuille">
            <a:extLst>
              <a:ext uri="{FF2B5EF4-FFF2-40B4-BE49-F238E27FC236}">
                <a16:creationId xmlns:a16="http://schemas.microsoft.com/office/drawing/2014/main" id="{C5AE5550-5894-47B2-B5DB-B19101A308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801" y="10102094"/>
            <a:ext cx="432025" cy="432025"/>
          </a:xfrm>
          <a:prstGeom prst="rect">
            <a:avLst/>
          </a:prstGeom>
          <a:effectLst>
            <a:outerShdw blurRad="50800" dist="38100" dir="2700000" algn="tl" rotWithShape="0">
              <a:prstClr val="black">
                <a:alpha val="40000"/>
              </a:prstClr>
            </a:outerShdw>
          </a:effectLst>
        </p:spPr>
      </p:pic>
      <p:pic>
        <p:nvPicPr>
          <p:cNvPr id="643" name="Graphique 642" descr="Feuille">
            <a:extLst>
              <a:ext uri="{FF2B5EF4-FFF2-40B4-BE49-F238E27FC236}">
                <a16:creationId xmlns:a16="http://schemas.microsoft.com/office/drawing/2014/main" id="{F9250E67-2D1C-4F15-8BA2-D252D75E443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4727" y="10102094"/>
            <a:ext cx="432025" cy="432025"/>
          </a:xfrm>
          <a:prstGeom prst="rect">
            <a:avLst/>
          </a:prstGeom>
          <a:effectLst>
            <a:outerShdw blurRad="50800" dist="38100" dir="2700000" algn="tl" rotWithShape="0">
              <a:prstClr val="black">
                <a:alpha val="40000"/>
              </a:prstClr>
            </a:outerShdw>
          </a:effectLst>
        </p:spPr>
      </p:pic>
      <p:pic>
        <p:nvPicPr>
          <p:cNvPr id="644" name="Graphique 643" descr="Feuille">
            <a:extLst>
              <a:ext uri="{FF2B5EF4-FFF2-40B4-BE49-F238E27FC236}">
                <a16:creationId xmlns:a16="http://schemas.microsoft.com/office/drawing/2014/main" id="{7A5CFB26-C203-4E5B-934D-C151B429D3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2495" y="10102094"/>
            <a:ext cx="432025" cy="432025"/>
          </a:xfrm>
          <a:prstGeom prst="rect">
            <a:avLst/>
          </a:prstGeom>
          <a:effectLst>
            <a:outerShdw blurRad="50800" dist="38100" dir="2700000" algn="tl" rotWithShape="0">
              <a:prstClr val="black">
                <a:alpha val="40000"/>
              </a:prstClr>
            </a:outerShdw>
          </a:effectLst>
        </p:spPr>
      </p:pic>
      <p:pic>
        <p:nvPicPr>
          <p:cNvPr id="645" name="Graphique 644" descr="Feuille">
            <a:extLst>
              <a:ext uri="{FF2B5EF4-FFF2-40B4-BE49-F238E27FC236}">
                <a16:creationId xmlns:a16="http://schemas.microsoft.com/office/drawing/2014/main" id="{E1323C39-DAE6-4991-9EE5-47E33159BC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0447" y="10102094"/>
            <a:ext cx="432025" cy="432025"/>
          </a:xfrm>
          <a:prstGeom prst="rect">
            <a:avLst/>
          </a:prstGeom>
          <a:effectLst>
            <a:outerShdw blurRad="50800" dist="38100" dir="2700000" algn="tl" rotWithShape="0">
              <a:prstClr val="black">
                <a:alpha val="40000"/>
              </a:prstClr>
            </a:outerShdw>
          </a:effectLst>
        </p:spPr>
      </p:pic>
      <p:pic>
        <p:nvPicPr>
          <p:cNvPr id="646" name="Graphique 645" descr="Feuille">
            <a:extLst>
              <a:ext uri="{FF2B5EF4-FFF2-40B4-BE49-F238E27FC236}">
                <a16:creationId xmlns:a16="http://schemas.microsoft.com/office/drawing/2014/main" id="{17AFE6C9-2D70-4901-8000-3C9D721CC1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8215" y="10102094"/>
            <a:ext cx="432025" cy="432025"/>
          </a:xfrm>
          <a:prstGeom prst="rect">
            <a:avLst/>
          </a:prstGeom>
          <a:effectLst>
            <a:outerShdw blurRad="50800" dist="38100" dir="2700000" algn="tl" rotWithShape="0">
              <a:prstClr val="black">
                <a:alpha val="40000"/>
              </a:prstClr>
            </a:outerShdw>
          </a:effectLst>
        </p:spPr>
      </p:pic>
      <p:pic>
        <p:nvPicPr>
          <p:cNvPr id="647" name="Graphique 646" descr="Feuille">
            <a:extLst>
              <a:ext uri="{FF2B5EF4-FFF2-40B4-BE49-F238E27FC236}">
                <a16:creationId xmlns:a16="http://schemas.microsoft.com/office/drawing/2014/main" id="{A422DF4B-1A07-4D05-A44D-A5EB5A9057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0369" y="10102094"/>
            <a:ext cx="432025" cy="432025"/>
          </a:xfrm>
          <a:prstGeom prst="rect">
            <a:avLst/>
          </a:prstGeom>
          <a:effectLst>
            <a:outerShdw blurRad="50800" dist="38100" dir="2700000" algn="tl" rotWithShape="0">
              <a:prstClr val="black">
                <a:alpha val="40000"/>
              </a:prstClr>
            </a:outerShdw>
          </a:effectLst>
        </p:spPr>
      </p:pic>
      <p:pic>
        <p:nvPicPr>
          <p:cNvPr id="648" name="Graphique 647" descr="Feuille">
            <a:extLst>
              <a:ext uri="{FF2B5EF4-FFF2-40B4-BE49-F238E27FC236}">
                <a16:creationId xmlns:a16="http://schemas.microsoft.com/office/drawing/2014/main" id="{92D1BCCA-9FCC-48E6-93FA-7D75E629F12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8137" y="10102094"/>
            <a:ext cx="432025" cy="432025"/>
          </a:xfrm>
          <a:prstGeom prst="rect">
            <a:avLst/>
          </a:prstGeom>
          <a:effectLst>
            <a:outerShdw blurRad="50800" dist="38100" dir="2700000" algn="tl" rotWithShape="0">
              <a:prstClr val="black">
                <a:alpha val="40000"/>
              </a:prstClr>
            </a:outerShdw>
          </a:effectLst>
        </p:spPr>
      </p:pic>
      <p:pic>
        <p:nvPicPr>
          <p:cNvPr id="649" name="Graphique 648" descr="Feuille">
            <a:extLst>
              <a:ext uri="{FF2B5EF4-FFF2-40B4-BE49-F238E27FC236}">
                <a16:creationId xmlns:a16="http://schemas.microsoft.com/office/drawing/2014/main" id="{377714BC-0308-429F-A5E2-1A58B6B508D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4248" y="10102094"/>
            <a:ext cx="432025" cy="432025"/>
          </a:xfrm>
          <a:prstGeom prst="rect">
            <a:avLst/>
          </a:prstGeom>
          <a:effectLst>
            <a:outerShdw blurRad="50800" dist="38100" dir="2700000" algn="tl" rotWithShape="0">
              <a:prstClr val="black">
                <a:alpha val="40000"/>
              </a:prstClr>
            </a:outerShdw>
          </a:effectLst>
        </p:spPr>
      </p:pic>
      <p:pic>
        <p:nvPicPr>
          <p:cNvPr id="650" name="Graphique 649" descr="Feuille">
            <a:extLst>
              <a:ext uri="{FF2B5EF4-FFF2-40B4-BE49-F238E27FC236}">
                <a16:creationId xmlns:a16="http://schemas.microsoft.com/office/drawing/2014/main" id="{5D67BD19-6194-4CFD-8418-B5742A0B0BD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92016" y="10102094"/>
            <a:ext cx="432025" cy="432025"/>
          </a:xfrm>
          <a:prstGeom prst="rect">
            <a:avLst/>
          </a:prstGeom>
          <a:effectLst>
            <a:outerShdw blurRad="50800" dist="38100" dir="2700000" algn="tl" rotWithShape="0">
              <a:prstClr val="black">
                <a:alpha val="40000"/>
              </a:prstClr>
            </a:outerShdw>
          </a:effectLst>
        </p:spPr>
      </p:pic>
      <p:pic>
        <p:nvPicPr>
          <p:cNvPr id="651" name="Graphique 650" descr="Feuille">
            <a:extLst>
              <a:ext uri="{FF2B5EF4-FFF2-40B4-BE49-F238E27FC236}">
                <a16:creationId xmlns:a16="http://schemas.microsoft.com/office/drawing/2014/main" id="{11648799-7334-4877-AD49-5B445007CC1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7275" y="10102094"/>
            <a:ext cx="432025" cy="4320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97783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ZoneTexte 229">
            <a:extLst>
              <a:ext uri="{FF2B5EF4-FFF2-40B4-BE49-F238E27FC236}">
                <a16:creationId xmlns:a16="http://schemas.microsoft.com/office/drawing/2014/main" id="{AA82BD78-15D6-4B1D-9F8D-36FCE0493EE4}"/>
              </a:ext>
            </a:extLst>
          </p:cNvPr>
          <p:cNvSpPr txBox="1"/>
          <p:nvPr/>
        </p:nvSpPr>
        <p:spPr>
          <a:xfrm>
            <a:off x="843765" y="7215460"/>
            <a:ext cx="2340000" cy="3240000"/>
          </a:xfrm>
          <a:prstGeom prst="rect">
            <a:avLst/>
          </a:prstGeom>
          <a:gradFill flip="none" rotWithShape="1">
            <a:gsLst>
              <a:gs pos="0">
                <a:schemeClr val="accent5">
                  <a:lumMod val="50000"/>
                </a:schemeClr>
              </a:gs>
              <a:gs pos="100000">
                <a:schemeClr val="bg1"/>
              </a:gs>
            </a:gsLst>
            <a:lin ang="2700000" scaled="1"/>
            <a:tileRect/>
          </a:gradFill>
          <a:ln>
            <a:solidFill>
              <a:schemeClr val="tx1"/>
            </a:solidFill>
          </a:ln>
          <a:effectLst/>
        </p:spPr>
        <p:txBody>
          <a:bodyPr wrap="square" rtlCol="0">
            <a:noAutofit/>
          </a:bodyPr>
          <a:lstStyle>
            <a:defPPr>
              <a:defRPr lang="en-US"/>
            </a:defPPr>
          </a:lstStyle>
          <a:p>
            <a:endParaRPr lang="fr-CH" dirty="0"/>
          </a:p>
        </p:txBody>
      </p:sp>
      <p:pic>
        <p:nvPicPr>
          <p:cNvPr id="38" name="Image 37">
            <a:extLst>
              <a:ext uri="{FF2B5EF4-FFF2-40B4-BE49-F238E27FC236}">
                <a16:creationId xmlns:a16="http://schemas.microsoft.com/office/drawing/2014/main" id="{428A3FE6-BC85-4EBD-BF1F-D54F8E0D3A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0"/>
          <a:stretch/>
        </p:blipFill>
        <p:spPr>
          <a:xfrm>
            <a:off x="844729" y="735812"/>
            <a:ext cx="2340000" cy="3240002"/>
          </a:xfrm>
          <a:prstGeom prst="rect">
            <a:avLst/>
          </a:prstGeom>
          <a:solidFill>
            <a:srgbClr val="FFFFFF">
              <a:shade val="85000"/>
            </a:srgbClr>
          </a:solidFill>
          <a:ln w="9525" cap="sq">
            <a:solidFill>
              <a:schemeClr val="tx1"/>
            </a:solidFill>
            <a:miter lim="800000"/>
          </a:ln>
          <a:effectLst/>
        </p:spPr>
      </p:pic>
      <p:sp>
        <p:nvSpPr>
          <p:cNvPr id="43" name="ZoneTexte 42">
            <a:extLst>
              <a:ext uri="{FF2B5EF4-FFF2-40B4-BE49-F238E27FC236}">
                <a16:creationId xmlns:a16="http://schemas.microsoft.com/office/drawing/2014/main" id="{F56E46EE-C4CF-4BBC-8216-C906DD89BE3C}"/>
              </a:ext>
            </a:extLst>
          </p:cNvPr>
          <p:cNvSpPr txBox="1"/>
          <p:nvPr/>
        </p:nvSpPr>
        <p:spPr>
          <a:xfrm>
            <a:off x="852546" y="3335133"/>
            <a:ext cx="2328663" cy="400110"/>
          </a:xfrm>
          <a:prstGeom prst="rect">
            <a:avLst/>
          </a:prstGeom>
          <a:noFill/>
        </p:spPr>
        <p:txBody>
          <a:bodyPr wrap="square" rtlCol="0">
            <a:spAutoFit/>
          </a:bodyPr>
          <a:lstStyle/>
          <a:p>
            <a:pPr algn="ctr"/>
            <a:r>
              <a:rPr lang="fr-FR" sz="2000" dirty="0" err="1">
                <a:latin typeface="Century Gothic" panose="020B0502020202020204" pitchFamily="34" charset="0"/>
              </a:rPr>
              <a:t>without</a:t>
            </a:r>
            <a:r>
              <a:rPr lang="fr-FR" sz="2000" dirty="0">
                <a:latin typeface="Century Gothic" panose="020B0502020202020204" pitchFamily="34" charset="0"/>
              </a:rPr>
              <a:t> </a:t>
            </a:r>
            <a:r>
              <a:rPr lang="fr-FR" sz="2000" dirty="0" err="1">
                <a:latin typeface="Century Gothic" panose="020B0502020202020204" pitchFamily="34" charset="0"/>
              </a:rPr>
              <a:t>funder</a:t>
            </a:r>
            <a:endParaRPr lang="fr-CH" sz="2000" dirty="0">
              <a:latin typeface="Century Gothic" panose="020B0502020202020204" pitchFamily="34" charset="0"/>
            </a:endParaRPr>
          </a:p>
        </p:txBody>
      </p:sp>
      <p:pic>
        <p:nvPicPr>
          <p:cNvPr id="49" name="Image 48">
            <a:extLst>
              <a:ext uri="{FF2B5EF4-FFF2-40B4-BE49-F238E27FC236}">
                <a16:creationId xmlns:a16="http://schemas.microsoft.com/office/drawing/2014/main" id="{42F6F380-0A96-4AAB-9E8D-9EB93B6797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0"/>
          <a:stretch/>
        </p:blipFill>
        <p:spPr>
          <a:xfrm>
            <a:off x="3184728" y="735812"/>
            <a:ext cx="2340000" cy="3240002"/>
          </a:xfrm>
          <a:prstGeom prst="rect">
            <a:avLst/>
          </a:prstGeom>
          <a:solidFill>
            <a:srgbClr val="FFFFFF">
              <a:shade val="85000"/>
            </a:srgbClr>
          </a:solidFill>
          <a:ln w="9525" cap="sq">
            <a:solidFill>
              <a:schemeClr val="tx1"/>
            </a:solidFill>
            <a:miter lim="800000"/>
          </a:ln>
          <a:effectLst/>
        </p:spPr>
      </p:pic>
      <p:pic>
        <p:nvPicPr>
          <p:cNvPr id="56" name="Image 55">
            <a:extLst>
              <a:ext uri="{FF2B5EF4-FFF2-40B4-BE49-F238E27FC236}">
                <a16:creationId xmlns:a16="http://schemas.microsoft.com/office/drawing/2014/main" id="{9C2DAA99-85A9-4F7F-A0AF-DCA0763883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0"/>
          <a:stretch/>
        </p:blipFill>
        <p:spPr>
          <a:xfrm>
            <a:off x="5524726" y="735812"/>
            <a:ext cx="2340000" cy="3240002"/>
          </a:xfrm>
          <a:prstGeom prst="rect">
            <a:avLst/>
          </a:prstGeom>
          <a:solidFill>
            <a:srgbClr val="FFFFFF">
              <a:shade val="85000"/>
            </a:srgbClr>
          </a:solidFill>
          <a:ln w="9525" cap="sq">
            <a:solidFill>
              <a:schemeClr val="tx1"/>
            </a:solidFill>
            <a:miter lim="800000"/>
          </a:ln>
          <a:effectLst/>
        </p:spPr>
      </p:pic>
      <p:pic>
        <p:nvPicPr>
          <p:cNvPr id="63" name="Image 62">
            <a:extLst>
              <a:ext uri="{FF2B5EF4-FFF2-40B4-BE49-F238E27FC236}">
                <a16:creationId xmlns:a16="http://schemas.microsoft.com/office/drawing/2014/main" id="{093C75C7-9E0F-4A22-9211-9515851025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0"/>
          <a:stretch/>
        </p:blipFill>
        <p:spPr>
          <a:xfrm>
            <a:off x="7864725" y="735812"/>
            <a:ext cx="2340000" cy="3240002"/>
          </a:xfrm>
          <a:prstGeom prst="rect">
            <a:avLst/>
          </a:prstGeom>
          <a:solidFill>
            <a:srgbClr val="FFFFFF">
              <a:shade val="85000"/>
            </a:srgbClr>
          </a:solidFill>
          <a:ln w="9525" cap="sq">
            <a:solidFill>
              <a:schemeClr val="tx1"/>
            </a:solidFill>
            <a:miter lim="800000"/>
          </a:ln>
          <a:effectLst/>
        </p:spPr>
      </p:pic>
      <p:pic>
        <p:nvPicPr>
          <p:cNvPr id="74" name="Image 73">
            <a:extLst>
              <a:ext uri="{FF2B5EF4-FFF2-40B4-BE49-F238E27FC236}">
                <a16:creationId xmlns:a16="http://schemas.microsoft.com/office/drawing/2014/main" id="{71CA3923-6669-4644-975B-51B7120EA9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0"/>
          <a:stretch/>
        </p:blipFill>
        <p:spPr>
          <a:xfrm>
            <a:off x="10201174" y="735812"/>
            <a:ext cx="2340000" cy="3240002"/>
          </a:xfrm>
          <a:prstGeom prst="rect">
            <a:avLst/>
          </a:prstGeom>
          <a:solidFill>
            <a:srgbClr val="FFFFFF">
              <a:shade val="85000"/>
            </a:srgbClr>
          </a:solidFill>
          <a:ln w="9525" cap="sq">
            <a:solidFill>
              <a:schemeClr val="tx1"/>
            </a:solidFill>
            <a:miter lim="800000"/>
          </a:ln>
          <a:effectLst/>
        </p:spPr>
      </p:pic>
      <p:pic>
        <p:nvPicPr>
          <p:cNvPr id="90" name="Image 89">
            <a:extLst>
              <a:ext uri="{FF2B5EF4-FFF2-40B4-BE49-F238E27FC236}">
                <a16:creationId xmlns:a16="http://schemas.microsoft.com/office/drawing/2014/main" id="{4F4D9C22-AA02-45EF-8F8B-F5245CBC2A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0"/>
          <a:stretch/>
        </p:blipFill>
        <p:spPr>
          <a:xfrm>
            <a:off x="12541173" y="735812"/>
            <a:ext cx="2340000" cy="3240002"/>
          </a:xfrm>
          <a:prstGeom prst="rect">
            <a:avLst/>
          </a:prstGeom>
          <a:solidFill>
            <a:srgbClr val="FFFFFF">
              <a:shade val="85000"/>
            </a:srgbClr>
          </a:solidFill>
          <a:ln w="9525" cap="sq">
            <a:solidFill>
              <a:schemeClr val="tx1"/>
            </a:solidFill>
            <a:miter lim="800000"/>
          </a:ln>
          <a:effectLst/>
        </p:spPr>
      </p:pic>
      <p:sp>
        <p:nvSpPr>
          <p:cNvPr id="144" name="ZoneTexte 143">
            <a:extLst>
              <a:ext uri="{FF2B5EF4-FFF2-40B4-BE49-F238E27FC236}">
                <a16:creationId xmlns:a16="http://schemas.microsoft.com/office/drawing/2014/main" id="{4D5C944F-1456-4830-8696-65DF1B690ECB}"/>
              </a:ext>
            </a:extLst>
          </p:cNvPr>
          <p:cNvSpPr txBox="1"/>
          <p:nvPr/>
        </p:nvSpPr>
        <p:spPr>
          <a:xfrm rot="16200000">
            <a:off x="1223820" y="8647398"/>
            <a:ext cx="3214594" cy="400110"/>
          </a:xfrm>
          <a:prstGeom prst="rect">
            <a:avLst/>
          </a:prstGeom>
          <a:noFill/>
        </p:spPr>
        <p:txBody>
          <a:bodyPr wrap="square" rtlCol="0">
            <a:spAutoFit/>
          </a:bodyPr>
          <a:lstStyle/>
          <a:p>
            <a:pPr algn="ctr"/>
            <a:r>
              <a:rPr lang="fr-FR" sz="2000" b="1" dirty="0">
                <a:latin typeface="Century Gothic" panose="020B0502020202020204" pitchFamily="34" charset="0"/>
              </a:rPr>
              <a:t>change the journal</a:t>
            </a:r>
            <a:endParaRPr lang="fr-CH" sz="2000" b="1" dirty="0">
              <a:latin typeface="Century Gothic" panose="020B0502020202020204" pitchFamily="34" charset="0"/>
            </a:endParaRPr>
          </a:p>
        </p:txBody>
      </p:sp>
      <p:cxnSp>
        <p:nvCxnSpPr>
          <p:cNvPr id="4" name="Connecteur droit 3">
            <a:extLst>
              <a:ext uri="{FF2B5EF4-FFF2-40B4-BE49-F238E27FC236}">
                <a16:creationId xmlns:a16="http://schemas.microsoft.com/office/drawing/2014/main" id="{C24CD0AA-22D7-4BC8-B8B8-082FB66EE211}"/>
              </a:ext>
            </a:extLst>
          </p:cNvPr>
          <p:cNvCxnSpPr/>
          <p:nvPr/>
        </p:nvCxnSpPr>
        <p:spPr>
          <a:xfrm flipH="1">
            <a:off x="-7620" y="3966289"/>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3" name="Connecteur droit 182">
            <a:extLst>
              <a:ext uri="{FF2B5EF4-FFF2-40B4-BE49-F238E27FC236}">
                <a16:creationId xmlns:a16="http://schemas.microsoft.com/office/drawing/2014/main" id="{E7E4629E-9BA3-486B-B9BA-FD570E1CBF1C}"/>
              </a:ext>
            </a:extLst>
          </p:cNvPr>
          <p:cNvCxnSpPr/>
          <p:nvPr/>
        </p:nvCxnSpPr>
        <p:spPr>
          <a:xfrm flipH="1">
            <a:off x="0" y="730732"/>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9B893F13-E922-42B6-96BD-2F07A6C75BEE}"/>
              </a:ext>
            </a:extLst>
          </p:cNvPr>
          <p:cNvCxnSpPr/>
          <p:nvPr/>
        </p:nvCxnSpPr>
        <p:spPr>
          <a:xfrm flipV="1">
            <a:off x="837109"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4" name="Connecteur droit 183">
            <a:extLst>
              <a:ext uri="{FF2B5EF4-FFF2-40B4-BE49-F238E27FC236}">
                <a16:creationId xmlns:a16="http://schemas.microsoft.com/office/drawing/2014/main" id="{821310BB-3E2A-439E-A1FC-F50D7326D1E9}"/>
              </a:ext>
            </a:extLst>
          </p:cNvPr>
          <p:cNvCxnSpPr/>
          <p:nvPr/>
        </p:nvCxnSpPr>
        <p:spPr>
          <a:xfrm flipV="1">
            <a:off x="3179648"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5" name="Connecteur droit 184">
            <a:extLst>
              <a:ext uri="{FF2B5EF4-FFF2-40B4-BE49-F238E27FC236}">
                <a16:creationId xmlns:a16="http://schemas.microsoft.com/office/drawing/2014/main" id="{C902A17F-5203-444E-9F05-B7D5BAAD025B}"/>
              </a:ext>
            </a:extLst>
          </p:cNvPr>
          <p:cNvCxnSpPr/>
          <p:nvPr/>
        </p:nvCxnSpPr>
        <p:spPr>
          <a:xfrm flipV="1">
            <a:off x="5519646"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6" name="Connecteur droit 185">
            <a:extLst>
              <a:ext uri="{FF2B5EF4-FFF2-40B4-BE49-F238E27FC236}">
                <a16:creationId xmlns:a16="http://schemas.microsoft.com/office/drawing/2014/main" id="{E326F853-83FC-4B54-BB23-7B2EC6EF2AA9}"/>
              </a:ext>
            </a:extLst>
          </p:cNvPr>
          <p:cNvCxnSpPr/>
          <p:nvPr/>
        </p:nvCxnSpPr>
        <p:spPr>
          <a:xfrm flipV="1">
            <a:off x="7859645"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7" name="Connecteur droit 186">
            <a:extLst>
              <a:ext uri="{FF2B5EF4-FFF2-40B4-BE49-F238E27FC236}">
                <a16:creationId xmlns:a16="http://schemas.microsoft.com/office/drawing/2014/main" id="{C3DCC92B-55B4-4215-B876-3DB1E9DE0856}"/>
              </a:ext>
            </a:extLst>
          </p:cNvPr>
          <p:cNvCxnSpPr/>
          <p:nvPr/>
        </p:nvCxnSpPr>
        <p:spPr>
          <a:xfrm flipV="1">
            <a:off x="10196094"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8" name="Connecteur droit 187">
            <a:extLst>
              <a:ext uri="{FF2B5EF4-FFF2-40B4-BE49-F238E27FC236}">
                <a16:creationId xmlns:a16="http://schemas.microsoft.com/office/drawing/2014/main" id="{92B055B2-9699-4B0B-97AF-7192CA2EEBE0}"/>
              </a:ext>
            </a:extLst>
          </p:cNvPr>
          <p:cNvCxnSpPr/>
          <p:nvPr/>
        </p:nvCxnSpPr>
        <p:spPr>
          <a:xfrm flipV="1">
            <a:off x="12536907"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9" name="Connecteur droit 188">
            <a:extLst>
              <a:ext uri="{FF2B5EF4-FFF2-40B4-BE49-F238E27FC236}">
                <a16:creationId xmlns:a16="http://schemas.microsoft.com/office/drawing/2014/main" id="{095BC2E6-E424-4F9C-B7CB-466DE2B63CA9}"/>
              </a:ext>
            </a:extLst>
          </p:cNvPr>
          <p:cNvCxnSpPr/>
          <p:nvPr/>
        </p:nvCxnSpPr>
        <p:spPr>
          <a:xfrm flipV="1">
            <a:off x="14881173"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B1922928-3006-4A10-AAA1-421A700F8512}"/>
              </a:ext>
            </a:extLst>
          </p:cNvPr>
          <p:cNvSpPr txBox="1"/>
          <p:nvPr/>
        </p:nvSpPr>
        <p:spPr>
          <a:xfrm>
            <a:off x="844729" y="5350423"/>
            <a:ext cx="2317948" cy="276999"/>
          </a:xfrm>
          <a:prstGeom prst="rect">
            <a:avLst/>
          </a:prstGeom>
          <a:noFill/>
        </p:spPr>
        <p:txBody>
          <a:bodyPr wrap="square" rtlCol="0">
            <a:spAutoFit/>
          </a:bodyPr>
          <a:lstStyle/>
          <a:p>
            <a:pPr algn="ctr"/>
            <a:r>
              <a:rPr lang="fr-CH" sz="1200" i="1" dirty="0">
                <a:solidFill>
                  <a:srgbClr val="00B050"/>
                </a:solidFill>
                <a:latin typeface="Century Gothic" panose="020B0502020202020204" pitchFamily="34" charset="0"/>
              </a:rPr>
              <a:t>2 cards for 1</a:t>
            </a:r>
            <a:r>
              <a:rPr lang="fr-CH" sz="1200" i="1" baseline="30000" dirty="0">
                <a:solidFill>
                  <a:srgbClr val="00B050"/>
                </a:solidFill>
                <a:latin typeface="Century Gothic" panose="020B0502020202020204" pitchFamily="34" charset="0"/>
              </a:rPr>
              <a:t>st</a:t>
            </a:r>
            <a:r>
              <a:rPr lang="fr-CH" sz="1200" i="1" dirty="0">
                <a:solidFill>
                  <a:srgbClr val="00B050"/>
                </a:solidFill>
                <a:latin typeface="Century Gothic" panose="020B0502020202020204" pitchFamily="34" charset="0"/>
              </a:rPr>
              <a:t> team</a:t>
            </a:r>
            <a:endParaRPr lang="fr-FR" sz="1200" i="1" dirty="0">
              <a:solidFill>
                <a:srgbClr val="00B050"/>
              </a:solidFill>
              <a:latin typeface="Century Gothic" panose="020B0502020202020204" pitchFamily="34" charset="0"/>
            </a:endParaRPr>
          </a:p>
        </p:txBody>
      </p:sp>
      <p:cxnSp>
        <p:nvCxnSpPr>
          <p:cNvPr id="194" name="Connecteur droit 193">
            <a:extLst>
              <a:ext uri="{FF2B5EF4-FFF2-40B4-BE49-F238E27FC236}">
                <a16:creationId xmlns:a16="http://schemas.microsoft.com/office/drawing/2014/main" id="{025304EC-AD07-4E93-9AD2-AA229794FF0E}"/>
              </a:ext>
            </a:extLst>
          </p:cNvPr>
          <p:cNvCxnSpPr/>
          <p:nvPr/>
        </p:nvCxnSpPr>
        <p:spPr>
          <a:xfrm flipH="1">
            <a:off x="-9414" y="7215815"/>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96" name="Connecteur droit 195">
            <a:extLst>
              <a:ext uri="{FF2B5EF4-FFF2-40B4-BE49-F238E27FC236}">
                <a16:creationId xmlns:a16="http://schemas.microsoft.com/office/drawing/2014/main" id="{C4BC4612-7F27-46ED-96E5-8351D2CAD6F5}"/>
              </a:ext>
            </a:extLst>
          </p:cNvPr>
          <p:cNvCxnSpPr/>
          <p:nvPr/>
        </p:nvCxnSpPr>
        <p:spPr>
          <a:xfrm flipH="1">
            <a:off x="2399" y="10459628"/>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98" name="ZoneTexte 197">
            <a:extLst>
              <a:ext uri="{FF2B5EF4-FFF2-40B4-BE49-F238E27FC236}">
                <a16:creationId xmlns:a16="http://schemas.microsoft.com/office/drawing/2014/main" id="{FC4252FD-0DB2-4DC1-A3EC-62B8C2FF80A6}"/>
              </a:ext>
            </a:extLst>
          </p:cNvPr>
          <p:cNvSpPr txBox="1"/>
          <p:nvPr/>
        </p:nvSpPr>
        <p:spPr>
          <a:xfrm>
            <a:off x="3181376" y="5346452"/>
            <a:ext cx="2334202" cy="276999"/>
          </a:xfrm>
          <a:prstGeom prst="rect">
            <a:avLst/>
          </a:prstGeom>
          <a:noFill/>
        </p:spPr>
        <p:txBody>
          <a:bodyPr wrap="square" rtlCol="0">
            <a:spAutoFit/>
          </a:bodyPr>
          <a:lstStyle/>
          <a:p>
            <a:pPr algn="ctr"/>
            <a:r>
              <a:rPr lang="fr-CH" sz="1200" i="1" dirty="0">
                <a:solidFill>
                  <a:srgbClr val="00B050"/>
                </a:solidFill>
                <a:latin typeface="Century Gothic" panose="020B0502020202020204" pitchFamily="34" charset="0"/>
              </a:rPr>
              <a:t>2</a:t>
            </a:r>
            <a:r>
              <a:rPr lang="fr-CH" sz="1200" i="1" baseline="30000" dirty="0">
                <a:solidFill>
                  <a:srgbClr val="00B050"/>
                </a:solidFill>
                <a:latin typeface="Century Gothic" panose="020B0502020202020204" pitchFamily="34" charset="0"/>
              </a:rPr>
              <a:t>nd</a:t>
            </a:r>
            <a:r>
              <a:rPr lang="fr-CH" sz="1200" i="1" dirty="0">
                <a:solidFill>
                  <a:srgbClr val="00B050"/>
                </a:solidFill>
                <a:latin typeface="Century Gothic" panose="020B0502020202020204" pitchFamily="34" charset="0"/>
              </a:rPr>
              <a:t> team</a:t>
            </a:r>
            <a:endParaRPr lang="fr-FR" sz="1200" i="1" dirty="0">
              <a:solidFill>
                <a:srgbClr val="00B050"/>
              </a:solidFill>
              <a:latin typeface="Century Gothic" panose="020B0502020202020204" pitchFamily="34" charset="0"/>
            </a:endParaRPr>
          </a:p>
        </p:txBody>
      </p:sp>
      <p:sp>
        <p:nvSpPr>
          <p:cNvPr id="199" name="ZoneTexte 198">
            <a:extLst>
              <a:ext uri="{FF2B5EF4-FFF2-40B4-BE49-F238E27FC236}">
                <a16:creationId xmlns:a16="http://schemas.microsoft.com/office/drawing/2014/main" id="{6E4AF8E7-92D0-40C8-A0A9-CECA77ECBE10}"/>
              </a:ext>
            </a:extLst>
          </p:cNvPr>
          <p:cNvSpPr txBox="1"/>
          <p:nvPr/>
        </p:nvSpPr>
        <p:spPr>
          <a:xfrm>
            <a:off x="5515579" y="5346452"/>
            <a:ext cx="2324464" cy="276999"/>
          </a:xfrm>
          <a:prstGeom prst="rect">
            <a:avLst/>
          </a:prstGeom>
          <a:noFill/>
        </p:spPr>
        <p:txBody>
          <a:bodyPr wrap="square" rtlCol="0">
            <a:spAutoFit/>
          </a:bodyPr>
          <a:lstStyle/>
          <a:p>
            <a:pPr algn="ctr"/>
            <a:r>
              <a:rPr lang="fr-CH" sz="1200" i="1" dirty="0">
                <a:solidFill>
                  <a:srgbClr val="00B050"/>
                </a:solidFill>
                <a:latin typeface="Century Gothic" panose="020B0502020202020204" pitchFamily="34" charset="0"/>
              </a:rPr>
              <a:t>3</a:t>
            </a:r>
            <a:r>
              <a:rPr lang="fr-CH" sz="1200" i="1" baseline="30000" dirty="0">
                <a:solidFill>
                  <a:srgbClr val="00B050"/>
                </a:solidFill>
                <a:latin typeface="Century Gothic" panose="020B0502020202020204" pitchFamily="34" charset="0"/>
              </a:rPr>
              <a:t>rd</a:t>
            </a:r>
            <a:r>
              <a:rPr lang="fr-CH" sz="1200" i="1" dirty="0">
                <a:solidFill>
                  <a:srgbClr val="00B050"/>
                </a:solidFill>
                <a:latin typeface="Century Gothic" panose="020B0502020202020204" pitchFamily="34" charset="0"/>
              </a:rPr>
              <a:t> team</a:t>
            </a:r>
            <a:endParaRPr lang="fr-FR" sz="1200" i="1" dirty="0">
              <a:solidFill>
                <a:srgbClr val="00B050"/>
              </a:solidFill>
              <a:latin typeface="Century Gothic" panose="020B0502020202020204" pitchFamily="34" charset="0"/>
            </a:endParaRPr>
          </a:p>
        </p:txBody>
      </p:sp>
      <p:sp>
        <p:nvSpPr>
          <p:cNvPr id="200" name="ZoneTexte 199">
            <a:extLst>
              <a:ext uri="{FF2B5EF4-FFF2-40B4-BE49-F238E27FC236}">
                <a16:creationId xmlns:a16="http://schemas.microsoft.com/office/drawing/2014/main" id="{430BA335-DDB6-4992-8C4F-3EF68F24E556}"/>
              </a:ext>
            </a:extLst>
          </p:cNvPr>
          <p:cNvSpPr txBox="1"/>
          <p:nvPr/>
        </p:nvSpPr>
        <p:spPr>
          <a:xfrm>
            <a:off x="7858000" y="5346452"/>
            <a:ext cx="2324464" cy="276999"/>
          </a:xfrm>
          <a:prstGeom prst="rect">
            <a:avLst/>
          </a:prstGeom>
          <a:noFill/>
        </p:spPr>
        <p:txBody>
          <a:bodyPr wrap="square" rtlCol="0">
            <a:spAutoFit/>
          </a:bodyPr>
          <a:lstStyle/>
          <a:p>
            <a:pPr algn="ctr"/>
            <a:r>
              <a:rPr lang="fr-CH" sz="1200" i="1" dirty="0">
                <a:solidFill>
                  <a:srgbClr val="00B050"/>
                </a:solidFill>
                <a:latin typeface="Century Gothic" panose="020B0502020202020204" pitchFamily="34" charset="0"/>
              </a:rPr>
              <a:t>4</a:t>
            </a:r>
            <a:r>
              <a:rPr lang="fr-CH" sz="1200" i="1" baseline="30000" dirty="0">
                <a:solidFill>
                  <a:srgbClr val="00B050"/>
                </a:solidFill>
                <a:latin typeface="Century Gothic" panose="020B0502020202020204" pitchFamily="34" charset="0"/>
              </a:rPr>
              <a:t>th</a:t>
            </a:r>
            <a:r>
              <a:rPr lang="fr-CH" sz="1200" i="1" dirty="0">
                <a:solidFill>
                  <a:srgbClr val="00B050"/>
                </a:solidFill>
                <a:latin typeface="Century Gothic" panose="020B0502020202020204" pitchFamily="34" charset="0"/>
              </a:rPr>
              <a:t> team</a:t>
            </a:r>
            <a:endParaRPr lang="fr-FR" sz="1200" i="1" dirty="0">
              <a:solidFill>
                <a:srgbClr val="00B050"/>
              </a:solidFill>
              <a:latin typeface="Century Gothic" panose="020B0502020202020204" pitchFamily="34" charset="0"/>
            </a:endParaRPr>
          </a:p>
        </p:txBody>
      </p:sp>
      <p:sp>
        <p:nvSpPr>
          <p:cNvPr id="201" name="ZoneTexte 200">
            <a:extLst>
              <a:ext uri="{FF2B5EF4-FFF2-40B4-BE49-F238E27FC236}">
                <a16:creationId xmlns:a16="http://schemas.microsoft.com/office/drawing/2014/main" id="{2E6B137A-10BF-40AE-8ADD-8D05A51FF4A8}"/>
              </a:ext>
            </a:extLst>
          </p:cNvPr>
          <p:cNvSpPr txBox="1"/>
          <p:nvPr/>
        </p:nvSpPr>
        <p:spPr>
          <a:xfrm>
            <a:off x="10212443" y="5346452"/>
            <a:ext cx="2324464" cy="276999"/>
          </a:xfrm>
          <a:prstGeom prst="rect">
            <a:avLst/>
          </a:prstGeom>
          <a:noFill/>
        </p:spPr>
        <p:txBody>
          <a:bodyPr wrap="square" rtlCol="0">
            <a:spAutoFit/>
          </a:bodyPr>
          <a:lstStyle/>
          <a:p>
            <a:pPr algn="ctr"/>
            <a:r>
              <a:rPr lang="fr-CH" sz="1200" i="1" dirty="0">
                <a:solidFill>
                  <a:srgbClr val="00B050"/>
                </a:solidFill>
                <a:latin typeface="Century Gothic" panose="020B0502020202020204" pitchFamily="34" charset="0"/>
              </a:rPr>
              <a:t>5</a:t>
            </a:r>
            <a:r>
              <a:rPr lang="fr-CH" sz="1200" i="1" baseline="30000" dirty="0">
                <a:solidFill>
                  <a:srgbClr val="00B050"/>
                </a:solidFill>
                <a:latin typeface="Century Gothic" panose="020B0502020202020204" pitchFamily="34" charset="0"/>
              </a:rPr>
              <a:t>th</a:t>
            </a:r>
            <a:r>
              <a:rPr lang="fr-CH" sz="1200" i="1" dirty="0">
                <a:solidFill>
                  <a:srgbClr val="00B050"/>
                </a:solidFill>
                <a:latin typeface="Century Gothic" panose="020B0502020202020204" pitchFamily="34" charset="0"/>
              </a:rPr>
              <a:t> team</a:t>
            </a:r>
            <a:endParaRPr lang="fr-FR" sz="1200" i="1" dirty="0">
              <a:solidFill>
                <a:srgbClr val="00B050"/>
              </a:solidFill>
              <a:latin typeface="Century Gothic" panose="020B0502020202020204" pitchFamily="34" charset="0"/>
            </a:endParaRPr>
          </a:p>
        </p:txBody>
      </p:sp>
      <p:sp>
        <p:nvSpPr>
          <p:cNvPr id="202" name="ZoneTexte 201">
            <a:extLst>
              <a:ext uri="{FF2B5EF4-FFF2-40B4-BE49-F238E27FC236}">
                <a16:creationId xmlns:a16="http://schemas.microsoft.com/office/drawing/2014/main" id="{78E260A4-9A0B-4A9B-8F68-769090F69B3B}"/>
              </a:ext>
            </a:extLst>
          </p:cNvPr>
          <p:cNvSpPr txBox="1"/>
          <p:nvPr/>
        </p:nvSpPr>
        <p:spPr>
          <a:xfrm>
            <a:off x="12546432" y="5349379"/>
            <a:ext cx="2324464" cy="276999"/>
          </a:xfrm>
          <a:prstGeom prst="rect">
            <a:avLst/>
          </a:prstGeom>
          <a:noFill/>
        </p:spPr>
        <p:txBody>
          <a:bodyPr wrap="square" rtlCol="0">
            <a:spAutoFit/>
          </a:bodyPr>
          <a:lstStyle/>
          <a:p>
            <a:pPr algn="ctr"/>
            <a:r>
              <a:rPr lang="fr-CH" sz="1200" i="1" dirty="0">
                <a:solidFill>
                  <a:srgbClr val="00B050"/>
                </a:solidFill>
                <a:latin typeface="Century Gothic" panose="020B0502020202020204" pitchFamily="34" charset="0"/>
              </a:rPr>
              <a:t>6</a:t>
            </a:r>
            <a:r>
              <a:rPr lang="fr-CH" sz="1200" i="1" baseline="30000" dirty="0">
                <a:solidFill>
                  <a:srgbClr val="00B050"/>
                </a:solidFill>
                <a:latin typeface="Century Gothic" panose="020B0502020202020204" pitchFamily="34" charset="0"/>
              </a:rPr>
              <a:t>th</a:t>
            </a:r>
            <a:r>
              <a:rPr lang="fr-CH" sz="1200" i="1" dirty="0">
                <a:solidFill>
                  <a:srgbClr val="00B050"/>
                </a:solidFill>
                <a:latin typeface="Century Gothic" panose="020B0502020202020204" pitchFamily="34" charset="0"/>
              </a:rPr>
              <a:t> team</a:t>
            </a:r>
            <a:endParaRPr lang="fr-FR" sz="1200" i="1" dirty="0">
              <a:solidFill>
                <a:srgbClr val="00B050"/>
              </a:solidFill>
              <a:latin typeface="Century Gothic" panose="020B0502020202020204" pitchFamily="34" charset="0"/>
            </a:endParaRPr>
          </a:p>
        </p:txBody>
      </p:sp>
      <p:cxnSp>
        <p:nvCxnSpPr>
          <p:cNvPr id="193" name="Connecteur droit 192">
            <a:extLst>
              <a:ext uri="{FF2B5EF4-FFF2-40B4-BE49-F238E27FC236}">
                <a16:creationId xmlns:a16="http://schemas.microsoft.com/office/drawing/2014/main" id="{C006780F-F9F8-4B2D-ACD5-48F1D9B34945}"/>
              </a:ext>
            </a:extLst>
          </p:cNvPr>
          <p:cNvCxnSpPr>
            <a:cxnSpLocks/>
          </p:cNvCxnSpPr>
          <p:nvPr/>
        </p:nvCxnSpPr>
        <p:spPr>
          <a:xfrm flipV="1">
            <a:off x="3179648" y="3975815"/>
            <a:ext cx="0" cy="324000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95" name="Connecteur droit 194">
            <a:extLst>
              <a:ext uri="{FF2B5EF4-FFF2-40B4-BE49-F238E27FC236}">
                <a16:creationId xmlns:a16="http://schemas.microsoft.com/office/drawing/2014/main" id="{5D71E693-EBF0-471B-A0D7-3D9119D39E76}"/>
              </a:ext>
            </a:extLst>
          </p:cNvPr>
          <p:cNvCxnSpPr>
            <a:cxnSpLocks/>
          </p:cNvCxnSpPr>
          <p:nvPr/>
        </p:nvCxnSpPr>
        <p:spPr>
          <a:xfrm flipV="1">
            <a:off x="5524726" y="3984985"/>
            <a:ext cx="0" cy="324000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97" name="Connecteur droit 196">
            <a:extLst>
              <a:ext uri="{FF2B5EF4-FFF2-40B4-BE49-F238E27FC236}">
                <a16:creationId xmlns:a16="http://schemas.microsoft.com/office/drawing/2014/main" id="{9BC501B1-3F54-4AA0-AAAC-C3AA68B836AC}"/>
              </a:ext>
            </a:extLst>
          </p:cNvPr>
          <p:cNvCxnSpPr>
            <a:cxnSpLocks/>
          </p:cNvCxnSpPr>
          <p:nvPr/>
        </p:nvCxnSpPr>
        <p:spPr>
          <a:xfrm flipV="1">
            <a:off x="7864725" y="3975815"/>
            <a:ext cx="0" cy="324000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03" name="Connecteur droit 202">
            <a:extLst>
              <a:ext uri="{FF2B5EF4-FFF2-40B4-BE49-F238E27FC236}">
                <a16:creationId xmlns:a16="http://schemas.microsoft.com/office/drawing/2014/main" id="{8E170E22-F769-4E8D-8EAB-A8C71E209E21}"/>
              </a:ext>
            </a:extLst>
          </p:cNvPr>
          <p:cNvCxnSpPr>
            <a:cxnSpLocks/>
          </p:cNvCxnSpPr>
          <p:nvPr/>
        </p:nvCxnSpPr>
        <p:spPr>
          <a:xfrm flipV="1">
            <a:off x="10204725" y="3966289"/>
            <a:ext cx="0" cy="324000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04" name="Connecteur droit 203">
            <a:extLst>
              <a:ext uri="{FF2B5EF4-FFF2-40B4-BE49-F238E27FC236}">
                <a16:creationId xmlns:a16="http://schemas.microsoft.com/office/drawing/2014/main" id="{3AB0E7B1-177D-444C-B1F8-95DAA9A44559}"/>
              </a:ext>
            </a:extLst>
          </p:cNvPr>
          <p:cNvCxnSpPr>
            <a:cxnSpLocks/>
          </p:cNvCxnSpPr>
          <p:nvPr/>
        </p:nvCxnSpPr>
        <p:spPr>
          <a:xfrm flipV="1">
            <a:off x="12536907" y="3966289"/>
            <a:ext cx="0" cy="324000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05" name="Connecteur droit 204">
            <a:extLst>
              <a:ext uri="{FF2B5EF4-FFF2-40B4-BE49-F238E27FC236}">
                <a16:creationId xmlns:a16="http://schemas.microsoft.com/office/drawing/2014/main" id="{B4457496-30FB-42C6-AAD6-FCFD2AF7196A}"/>
              </a:ext>
            </a:extLst>
          </p:cNvPr>
          <p:cNvCxnSpPr>
            <a:cxnSpLocks/>
          </p:cNvCxnSpPr>
          <p:nvPr/>
        </p:nvCxnSpPr>
        <p:spPr>
          <a:xfrm flipV="1">
            <a:off x="14878516" y="3966289"/>
            <a:ext cx="0" cy="324000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06" name="Connecteur droit 205">
            <a:extLst>
              <a:ext uri="{FF2B5EF4-FFF2-40B4-BE49-F238E27FC236}">
                <a16:creationId xmlns:a16="http://schemas.microsoft.com/office/drawing/2014/main" id="{F36D860A-1836-4D64-9D42-ADBB8FC454C8}"/>
              </a:ext>
            </a:extLst>
          </p:cNvPr>
          <p:cNvCxnSpPr>
            <a:cxnSpLocks/>
          </p:cNvCxnSpPr>
          <p:nvPr/>
        </p:nvCxnSpPr>
        <p:spPr>
          <a:xfrm flipV="1">
            <a:off x="835315" y="3975815"/>
            <a:ext cx="0" cy="324000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pic>
        <p:nvPicPr>
          <p:cNvPr id="208" name="Graphique 207" descr="Ciseaux">
            <a:extLst>
              <a:ext uri="{FF2B5EF4-FFF2-40B4-BE49-F238E27FC236}">
                <a16:creationId xmlns:a16="http://schemas.microsoft.com/office/drawing/2014/main" id="{D049A381-965E-4E93-9A48-49A0064EEEE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901467">
            <a:off x="2961832" y="4517746"/>
            <a:ext cx="458148" cy="458148"/>
          </a:xfrm>
          <a:prstGeom prst="rect">
            <a:avLst/>
          </a:prstGeom>
        </p:spPr>
      </p:pic>
      <p:pic>
        <p:nvPicPr>
          <p:cNvPr id="209" name="Graphique 208" descr="Ciseaux">
            <a:extLst>
              <a:ext uri="{FF2B5EF4-FFF2-40B4-BE49-F238E27FC236}">
                <a16:creationId xmlns:a16="http://schemas.microsoft.com/office/drawing/2014/main" id="{CFA4C0CD-B83B-42CE-8698-AD089D9541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120661">
            <a:off x="12318719" y="6114092"/>
            <a:ext cx="458148" cy="458148"/>
          </a:xfrm>
          <a:prstGeom prst="rect">
            <a:avLst/>
          </a:prstGeom>
        </p:spPr>
      </p:pic>
      <p:grpSp>
        <p:nvGrpSpPr>
          <p:cNvPr id="2" name="Groupe 1">
            <a:extLst>
              <a:ext uri="{FF2B5EF4-FFF2-40B4-BE49-F238E27FC236}">
                <a16:creationId xmlns:a16="http://schemas.microsoft.com/office/drawing/2014/main" id="{6E34223E-2E5A-47CE-850D-A01F2EF10804}"/>
              </a:ext>
            </a:extLst>
          </p:cNvPr>
          <p:cNvGrpSpPr/>
          <p:nvPr/>
        </p:nvGrpSpPr>
        <p:grpSpPr>
          <a:xfrm rot="16200000">
            <a:off x="901308" y="8111196"/>
            <a:ext cx="1804133" cy="1422041"/>
            <a:chOff x="873509" y="7552607"/>
            <a:chExt cx="2299633" cy="1812601"/>
          </a:xfrm>
        </p:grpSpPr>
        <p:pic>
          <p:nvPicPr>
            <p:cNvPr id="218" name="Graphique 217" descr="Flèche : pivoter à droite">
              <a:extLst>
                <a:ext uri="{FF2B5EF4-FFF2-40B4-BE49-F238E27FC236}">
                  <a16:creationId xmlns:a16="http://schemas.microsoft.com/office/drawing/2014/main" id="{E75B50F3-4BF7-48EB-B7E8-016E007131F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4481994">
              <a:off x="1929295" y="8121362"/>
              <a:ext cx="1071511" cy="1416182"/>
            </a:xfrm>
            <a:prstGeom prst="rect">
              <a:avLst/>
            </a:prstGeom>
            <a:effectLst>
              <a:outerShdw blurRad="50800" dist="38100" dir="2700000" algn="tl" rotWithShape="0">
                <a:prstClr val="black">
                  <a:alpha val="40000"/>
                </a:prstClr>
              </a:outerShdw>
            </a:effectLst>
          </p:spPr>
        </p:pic>
        <p:grpSp>
          <p:nvGrpSpPr>
            <p:cNvPr id="224" name="Groupe 223">
              <a:extLst>
                <a:ext uri="{FF2B5EF4-FFF2-40B4-BE49-F238E27FC236}">
                  <a16:creationId xmlns:a16="http://schemas.microsoft.com/office/drawing/2014/main" id="{A72BAEAB-F0FD-4402-88B0-5914B4C6F280}"/>
                </a:ext>
              </a:extLst>
            </p:cNvPr>
            <p:cNvGrpSpPr/>
            <p:nvPr/>
          </p:nvGrpSpPr>
          <p:grpSpPr>
            <a:xfrm>
              <a:off x="2012189" y="7670676"/>
              <a:ext cx="905725" cy="905725"/>
              <a:chOff x="1597259" y="2835323"/>
              <a:chExt cx="1065256" cy="1065256"/>
            </a:xfrm>
          </p:grpSpPr>
          <p:sp>
            <p:nvSpPr>
              <p:cNvPr id="225" name="Ellipse 224">
                <a:extLst>
                  <a:ext uri="{FF2B5EF4-FFF2-40B4-BE49-F238E27FC236}">
                    <a16:creationId xmlns:a16="http://schemas.microsoft.com/office/drawing/2014/main" id="{C863742A-DDC5-44C6-8A0A-C405D2887399}"/>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6" name="Graphique 225" descr="Arbre à feuilles caduques">
                <a:extLst>
                  <a:ext uri="{FF2B5EF4-FFF2-40B4-BE49-F238E27FC236}">
                    <a16:creationId xmlns:a16="http://schemas.microsoft.com/office/drawing/2014/main" id="{D75D071C-D4D0-483A-A16A-9AFFA75874E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pic>
          <p:nvPicPr>
            <p:cNvPr id="231" name="Graphique 230" descr="Flèche : pivoter à droite">
              <a:extLst>
                <a:ext uri="{FF2B5EF4-FFF2-40B4-BE49-F238E27FC236}">
                  <a16:creationId xmlns:a16="http://schemas.microsoft.com/office/drawing/2014/main" id="{4DD44EA7-DA76-48A3-BA85-F93A31AAFAB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528466">
              <a:off x="1045844" y="7380272"/>
              <a:ext cx="1071511" cy="1416182"/>
            </a:xfrm>
            <a:prstGeom prst="rect">
              <a:avLst/>
            </a:prstGeom>
            <a:effectLst>
              <a:outerShdw blurRad="50800" dist="38100" dir="2700000" algn="tl" rotWithShape="0">
                <a:prstClr val="black">
                  <a:alpha val="40000"/>
                </a:prstClr>
              </a:outerShdw>
            </a:effectLst>
          </p:spPr>
        </p:pic>
        <p:grpSp>
          <p:nvGrpSpPr>
            <p:cNvPr id="227" name="Groupe 226">
              <a:extLst>
                <a:ext uri="{FF2B5EF4-FFF2-40B4-BE49-F238E27FC236}">
                  <a16:creationId xmlns:a16="http://schemas.microsoft.com/office/drawing/2014/main" id="{AAC13262-764A-44E7-8D5B-DC625C161180}"/>
                </a:ext>
              </a:extLst>
            </p:cNvPr>
            <p:cNvGrpSpPr/>
            <p:nvPr/>
          </p:nvGrpSpPr>
          <p:grpSpPr>
            <a:xfrm>
              <a:off x="1155756" y="8359537"/>
              <a:ext cx="905725" cy="905725"/>
              <a:chOff x="1597259" y="2835323"/>
              <a:chExt cx="1065256" cy="1065256"/>
            </a:xfrm>
          </p:grpSpPr>
          <p:sp>
            <p:nvSpPr>
              <p:cNvPr id="228" name="Ellipse 227">
                <a:extLst>
                  <a:ext uri="{FF2B5EF4-FFF2-40B4-BE49-F238E27FC236}">
                    <a16:creationId xmlns:a16="http://schemas.microsoft.com/office/drawing/2014/main" id="{CB970F0B-7291-4716-A86C-9260BEE2CF50}"/>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9" name="Graphique 228" descr="Arbre à feuilles caduques">
                <a:extLst>
                  <a:ext uri="{FF2B5EF4-FFF2-40B4-BE49-F238E27FC236}">
                    <a16:creationId xmlns:a16="http://schemas.microsoft.com/office/drawing/2014/main" id="{AABBB843-703C-48FA-90B1-1507A43A851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grpSp>
      <p:sp>
        <p:nvSpPr>
          <p:cNvPr id="232" name="ZoneTexte 231">
            <a:extLst>
              <a:ext uri="{FF2B5EF4-FFF2-40B4-BE49-F238E27FC236}">
                <a16:creationId xmlns:a16="http://schemas.microsoft.com/office/drawing/2014/main" id="{B5855ED9-2002-463E-BEF3-E8154729661F}"/>
              </a:ext>
            </a:extLst>
          </p:cNvPr>
          <p:cNvSpPr txBox="1"/>
          <p:nvPr/>
        </p:nvSpPr>
        <p:spPr>
          <a:xfrm>
            <a:off x="3183765" y="7215460"/>
            <a:ext cx="2340000" cy="3240000"/>
          </a:xfrm>
          <a:prstGeom prst="rect">
            <a:avLst/>
          </a:prstGeom>
          <a:gradFill flip="none" rotWithShape="1">
            <a:gsLst>
              <a:gs pos="0">
                <a:schemeClr val="accent5">
                  <a:lumMod val="50000"/>
                </a:schemeClr>
              </a:gs>
              <a:gs pos="100000">
                <a:schemeClr val="bg1"/>
              </a:gs>
            </a:gsLst>
            <a:lin ang="2700000" scaled="1"/>
            <a:tileRect/>
          </a:gradFill>
          <a:ln>
            <a:solidFill>
              <a:schemeClr val="tx1"/>
            </a:solidFill>
          </a:ln>
          <a:effectLst/>
        </p:spPr>
        <p:txBody>
          <a:bodyPr wrap="square" rtlCol="0">
            <a:noAutofit/>
          </a:bodyPr>
          <a:lstStyle>
            <a:defPPr>
              <a:defRPr lang="en-US"/>
            </a:defPPr>
          </a:lstStyle>
          <a:p>
            <a:endParaRPr lang="fr-CH" dirty="0"/>
          </a:p>
        </p:txBody>
      </p:sp>
      <p:sp>
        <p:nvSpPr>
          <p:cNvPr id="242" name="ZoneTexte 241">
            <a:extLst>
              <a:ext uri="{FF2B5EF4-FFF2-40B4-BE49-F238E27FC236}">
                <a16:creationId xmlns:a16="http://schemas.microsoft.com/office/drawing/2014/main" id="{E4F96FFA-A560-4903-816C-A0A1BA1CBF3D}"/>
              </a:ext>
            </a:extLst>
          </p:cNvPr>
          <p:cNvSpPr txBox="1"/>
          <p:nvPr/>
        </p:nvSpPr>
        <p:spPr>
          <a:xfrm>
            <a:off x="5520845" y="7214756"/>
            <a:ext cx="2340000" cy="3240000"/>
          </a:xfrm>
          <a:prstGeom prst="rect">
            <a:avLst/>
          </a:prstGeom>
          <a:gradFill flip="none" rotWithShape="1">
            <a:gsLst>
              <a:gs pos="0">
                <a:schemeClr val="accent5">
                  <a:lumMod val="50000"/>
                </a:schemeClr>
              </a:gs>
              <a:gs pos="100000">
                <a:schemeClr val="bg1"/>
              </a:gs>
            </a:gsLst>
            <a:lin ang="2700000" scaled="1"/>
            <a:tileRect/>
          </a:gradFill>
          <a:ln>
            <a:solidFill>
              <a:schemeClr val="tx1"/>
            </a:solidFill>
          </a:ln>
          <a:effectLst/>
        </p:spPr>
        <p:txBody>
          <a:bodyPr wrap="square" rtlCol="0">
            <a:noAutofit/>
          </a:bodyPr>
          <a:lstStyle>
            <a:defPPr>
              <a:defRPr lang="en-US"/>
            </a:defPPr>
          </a:lstStyle>
          <a:p>
            <a:endParaRPr lang="fr-CH" dirty="0"/>
          </a:p>
        </p:txBody>
      </p:sp>
      <p:sp>
        <p:nvSpPr>
          <p:cNvPr id="252" name="ZoneTexte 251">
            <a:extLst>
              <a:ext uri="{FF2B5EF4-FFF2-40B4-BE49-F238E27FC236}">
                <a16:creationId xmlns:a16="http://schemas.microsoft.com/office/drawing/2014/main" id="{EC84850A-3891-4EC6-B0BB-FBD0B9687DCA}"/>
              </a:ext>
            </a:extLst>
          </p:cNvPr>
          <p:cNvSpPr txBox="1"/>
          <p:nvPr/>
        </p:nvSpPr>
        <p:spPr>
          <a:xfrm>
            <a:off x="7860845" y="7214756"/>
            <a:ext cx="2340000" cy="3240000"/>
          </a:xfrm>
          <a:prstGeom prst="rect">
            <a:avLst/>
          </a:prstGeom>
          <a:gradFill flip="none" rotWithShape="1">
            <a:gsLst>
              <a:gs pos="0">
                <a:schemeClr val="accent5">
                  <a:lumMod val="50000"/>
                </a:schemeClr>
              </a:gs>
              <a:gs pos="100000">
                <a:schemeClr val="bg1"/>
              </a:gs>
            </a:gsLst>
            <a:lin ang="2700000" scaled="1"/>
            <a:tileRect/>
          </a:gradFill>
          <a:ln>
            <a:solidFill>
              <a:schemeClr val="tx1"/>
            </a:solidFill>
          </a:ln>
          <a:effectLst/>
        </p:spPr>
        <p:txBody>
          <a:bodyPr wrap="square" rtlCol="0">
            <a:noAutofit/>
          </a:bodyPr>
          <a:lstStyle>
            <a:defPPr>
              <a:defRPr lang="en-US"/>
            </a:defPPr>
          </a:lstStyle>
          <a:p>
            <a:endParaRPr lang="fr-CH" dirty="0"/>
          </a:p>
        </p:txBody>
      </p:sp>
      <p:sp>
        <p:nvSpPr>
          <p:cNvPr id="262" name="ZoneTexte 261">
            <a:extLst>
              <a:ext uri="{FF2B5EF4-FFF2-40B4-BE49-F238E27FC236}">
                <a16:creationId xmlns:a16="http://schemas.microsoft.com/office/drawing/2014/main" id="{DCE36FBC-4B6E-46A8-B92C-09A3F65E3A50}"/>
              </a:ext>
            </a:extLst>
          </p:cNvPr>
          <p:cNvSpPr txBox="1"/>
          <p:nvPr/>
        </p:nvSpPr>
        <p:spPr>
          <a:xfrm>
            <a:off x="10206432" y="7214756"/>
            <a:ext cx="2340000" cy="3240000"/>
          </a:xfrm>
          <a:prstGeom prst="rect">
            <a:avLst/>
          </a:prstGeom>
          <a:gradFill flip="none" rotWithShape="1">
            <a:gsLst>
              <a:gs pos="0">
                <a:schemeClr val="accent5">
                  <a:lumMod val="50000"/>
                </a:schemeClr>
              </a:gs>
              <a:gs pos="100000">
                <a:schemeClr val="bg1"/>
              </a:gs>
            </a:gsLst>
            <a:lin ang="2700000" scaled="1"/>
            <a:tileRect/>
          </a:gradFill>
          <a:ln>
            <a:solidFill>
              <a:schemeClr val="tx1"/>
            </a:solidFill>
          </a:ln>
          <a:effectLst/>
        </p:spPr>
        <p:txBody>
          <a:bodyPr wrap="square" rtlCol="0">
            <a:noAutofit/>
          </a:bodyPr>
          <a:lstStyle>
            <a:defPPr>
              <a:defRPr lang="en-US"/>
            </a:defPPr>
          </a:lstStyle>
          <a:p>
            <a:endParaRPr lang="fr-CH" dirty="0"/>
          </a:p>
        </p:txBody>
      </p:sp>
      <p:sp>
        <p:nvSpPr>
          <p:cNvPr id="272" name="ZoneTexte 271">
            <a:extLst>
              <a:ext uri="{FF2B5EF4-FFF2-40B4-BE49-F238E27FC236}">
                <a16:creationId xmlns:a16="http://schemas.microsoft.com/office/drawing/2014/main" id="{2AB2B5C0-CE98-49F5-B9A6-BCCD9A90D907}"/>
              </a:ext>
            </a:extLst>
          </p:cNvPr>
          <p:cNvSpPr txBox="1"/>
          <p:nvPr/>
        </p:nvSpPr>
        <p:spPr>
          <a:xfrm>
            <a:off x="12546432" y="7214756"/>
            <a:ext cx="2340000" cy="3240000"/>
          </a:xfrm>
          <a:prstGeom prst="rect">
            <a:avLst/>
          </a:prstGeom>
          <a:gradFill flip="none" rotWithShape="1">
            <a:gsLst>
              <a:gs pos="0">
                <a:schemeClr val="accent5">
                  <a:lumMod val="50000"/>
                </a:schemeClr>
              </a:gs>
              <a:gs pos="100000">
                <a:schemeClr val="bg1"/>
              </a:gs>
            </a:gsLst>
            <a:lin ang="2700000" scaled="1"/>
            <a:tileRect/>
          </a:gradFill>
          <a:ln>
            <a:solidFill>
              <a:schemeClr val="tx1"/>
            </a:solidFill>
          </a:ln>
          <a:effectLst/>
        </p:spPr>
        <p:txBody>
          <a:bodyPr wrap="square" rtlCol="0">
            <a:noAutofit/>
          </a:bodyPr>
          <a:lstStyle>
            <a:defPPr>
              <a:defRPr lang="en-US"/>
            </a:defPPr>
          </a:lstStyle>
          <a:p>
            <a:endParaRPr lang="fr-CH" dirty="0"/>
          </a:p>
        </p:txBody>
      </p:sp>
      <p:grpSp>
        <p:nvGrpSpPr>
          <p:cNvPr id="124" name="Groupe 123">
            <a:extLst>
              <a:ext uri="{FF2B5EF4-FFF2-40B4-BE49-F238E27FC236}">
                <a16:creationId xmlns:a16="http://schemas.microsoft.com/office/drawing/2014/main" id="{3BD81F04-CE9C-4A5B-A275-071F3F4B7A59}"/>
              </a:ext>
            </a:extLst>
          </p:cNvPr>
          <p:cNvGrpSpPr/>
          <p:nvPr/>
        </p:nvGrpSpPr>
        <p:grpSpPr>
          <a:xfrm>
            <a:off x="2452278" y="1086281"/>
            <a:ext cx="428400" cy="428400"/>
            <a:chOff x="1716720" y="6400977"/>
            <a:chExt cx="905725" cy="905725"/>
          </a:xfrm>
        </p:grpSpPr>
        <p:sp>
          <p:nvSpPr>
            <p:cNvPr id="125" name="Ellipse 124">
              <a:extLst>
                <a:ext uri="{FF2B5EF4-FFF2-40B4-BE49-F238E27FC236}">
                  <a16:creationId xmlns:a16="http://schemas.microsoft.com/office/drawing/2014/main" id="{37540756-407E-4FFB-85F5-7527E5A81D6B}"/>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6" name="Graphique 125" descr="Feuille">
              <a:extLst>
                <a:ext uri="{FF2B5EF4-FFF2-40B4-BE49-F238E27FC236}">
                  <a16:creationId xmlns:a16="http://schemas.microsoft.com/office/drawing/2014/main" id="{763BFC80-DFA7-4BA2-858B-986E1B53CD0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127" name="ZoneTexte 126">
            <a:extLst>
              <a:ext uri="{FF2B5EF4-FFF2-40B4-BE49-F238E27FC236}">
                <a16:creationId xmlns:a16="http://schemas.microsoft.com/office/drawing/2014/main" id="{99C34583-E6C9-4DEA-A594-1B251461ABBC}"/>
              </a:ext>
            </a:extLst>
          </p:cNvPr>
          <p:cNvSpPr txBox="1"/>
          <p:nvPr/>
        </p:nvSpPr>
        <p:spPr>
          <a:xfrm>
            <a:off x="856960" y="1008015"/>
            <a:ext cx="1869108"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article</a:t>
            </a:r>
            <a:endParaRPr lang="fr-CH" sz="3200" dirty="0">
              <a:latin typeface="Aharoni" panose="02010803020104030203" pitchFamily="2" charset="-79"/>
              <a:cs typeface="Aharoni" panose="02010803020104030203" pitchFamily="2" charset="-79"/>
            </a:endParaRPr>
          </a:p>
        </p:txBody>
      </p:sp>
      <p:grpSp>
        <p:nvGrpSpPr>
          <p:cNvPr id="128" name="Groupe 127">
            <a:extLst>
              <a:ext uri="{FF2B5EF4-FFF2-40B4-BE49-F238E27FC236}">
                <a16:creationId xmlns:a16="http://schemas.microsoft.com/office/drawing/2014/main" id="{A832DAFF-85C4-4624-A5DE-CEA35C969414}"/>
              </a:ext>
            </a:extLst>
          </p:cNvPr>
          <p:cNvGrpSpPr/>
          <p:nvPr/>
        </p:nvGrpSpPr>
        <p:grpSpPr>
          <a:xfrm>
            <a:off x="4787843" y="1086281"/>
            <a:ext cx="428400" cy="428400"/>
            <a:chOff x="1716720" y="6400977"/>
            <a:chExt cx="905725" cy="905725"/>
          </a:xfrm>
        </p:grpSpPr>
        <p:sp>
          <p:nvSpPr>
            <p:cNvPr id="129" name="Ellipse 128">
              <a:extLst>
                <a:ext uri="{FF2B5EF4-FFF2-40B4-BE49-F238E27FC236}">
                  <a16:creationId xmlns:a16="http://schemas.microsoft.com/office/drawing/2014/main" id="{6F0792D5-98AC-4717-A909-CFD946854363}"/>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0" name="Graphique 129" descr="Feuille">
              <a:extLst>
                <a:ext uri="{FF2B5EF4-FFF2-40B4-BE49-F238E27FC236}">
                  <a16:creationId xmlns:a16="http://schemas.microsoft.com/office/drawing/2014/main" id="{3B186C6D-9890-4632-AC4D-BA94D7F7C89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131" name="ZoneTexte 130">
            <a:extLst>
              <a:ext uri="{FF2B5EF4-FFF2-40B4-BE49-F238E27FC236}">
                <a16:creationId xmlns:a16="http://schemas.microsoft.com/office/drawing/2014/main" id="{B571D828-248C-43F2-AA52-F2E2250BFD7C}"/>
              </a:ext>
            </a:extLst>
          </p:cNvPr>
          <p:cNvSpPr txBox="1"/>
          <p:nvPr/>
        </p:nvSpPr>
        <p:spPr>
          <a:xfrm>
            <a:off x="3192525" y="1008015"/>
            <a:ext cx="1869108"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article</a:t>
            </a:r>
            <a:endParaRPr lang="fr-CH" sz="3200" dirty="0">
              <a:latin typeface="Aharoni" panose="02010803020104030203" pitchFamily="2" charset="-79"/>
              <a:cs typeface="Aharoni" panose="02010803020104030203" pitchFamily="2" charset="-79"/>
            </a:endParaRPr>
          </a:p>
        </p:txBody>
      </p:sp>
      <p:grpSp>
        <p:nvGrpSpPr>
          <p:cNvPr id="132" name="Groupe 131">
            <a:extLst>
              <a:ext uri="{FF2B5EF4-FFF2-40B4-BE49-F238E27FC236}">
                <a16:creationId xmlns:a16="http://schemas.microsoft.com/office/drawing/2014/main" id="{7BE0E5BE-7494-44DC-AC2B-A7745EFC0F61}"/>
              </a:ext>
            </a:extLst>
          </p:cNvPr>
          <p:cNvGrpSpPr/>
          <p:nvPr/>
        </p:nvGrpSpPr>
        <p:grpSpPr>
          <a:xfrm>
            <a:off x="7134241" y="1081021"/>
            <a:ext cx="428400" cy="428400"/>
            <a:chOff x="1716720" y="6400977"/>
            <a:chExt cx="905725" cy="905725"/>
          </a:xfrm>
        </p:grpSpPr>
        <p:sp>
          <p:nvSpPr>
            <p:cNvPr id="133" name="Ellipse 132">
              <a:extLst>
                <a:ext uri="{FF2B5EF4-FFF2-40B4-BE49-F238E27FC236}">
                  <a16:creationId xmlns:a16="http://schemas.microsoft.com/office/drawing/2014/main" id="{B417C274-648E-4CB8-BB5F-1A476A6A35A5}"/>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4" name="Graphique 133" descr="Feuille">
              <a:extLst>
                <a:ext uri="{FF2B5EF4-FFF2-40B4-BE49-F238E27FC236}">
                  <a16:creationId xmlns:a16="http://schemas.microsoft.com/office/drawing/2014/main" id="{F34F645A-560F-4010-99F9-2B9E7BABD94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135" name="ZoneTexte 134">
            <a:extLst>
              <a:ext uri="{FF2B5EF4-FFF2-40B4-BE49-F238E27FC236}">
                <a16:creationId xmlns:a16="http://schemas.microsoft.com/office/drawing/2014/main" id="{2DC8160D-E877-4BB2-A084-0CF11A9CABE3}"/>
              </a:ext>
            </a:extLst>
          </p:cNvPr>
          <p:cNvSpPr txBox="1"/>
          <p:nvPr/>
        </p:nvSpPr>
        <p:spPr>
          <a:xfrm>
            <a:off x="5538923" y="1002755"/>
            <a:ext cx="1869108"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article</a:t>
            </a:r>
            <a:endParaRPr lang="fr-CH" sz="3200" dirty="0">
              <a:latin typeface="Aharoni" panose="02010803020104030203" pitchFamily="2" charset="-79"/>
              <a:cs typeface="Aharoni" panose="02010803020104030203" pitchFamily="2" charset="-79"/>
            </a:endParaRPr>
          </a:p>
        </p:txBody>
      </p:sp>
      <p:grpSp>
        <p:nvGrpSpPr>
          <p:cNvPr id="136" name="Groupe 135">
            <a:extLst>
              <a:ext uri="{FF2B5EF4-FFF2-40B4-BE49-F238E27FC236}">
                <a16:creationId xmlns:a16="http://schemas.microsoft.com/office/drawing/2014/main" id="{DED72C1F-2D84-4EB4-A0D6-3F2D74E459D3}"/>
              </a:ext>
            </a:extLst>
          </p:cNvPr>
          <p:cNvGrpSpPr/>
          <p:nvPr/>
        </p:nvGrpSpPr>
        <p:grpSpPr>
          <a:xfrm>
            <a:off x="9469806" y="1081021"/>
            <a:ext cx="428400" cy="428400"/>
            <a:chOff x="1716720" y="6400977"/>
            <a:chExt cx="905725" cy="905725"/>
          </a:xfrm>
        </p:grpSpPr>
        <p:sp>
          <p:nvSpPr>
            <p:cNvPr id="137" name="Ellipse 136">
              <a:extLst>
                <a:ext uri="{FF2B5EF4-FFF2-40B4-BE49-F238E27FC236}">
                  <a16:creationId xmlns:a16="http://schemas.microsoft.com/office/drawing/2014/main" id="{DF107DFE-631C-4C3C-9AC8-DD6FCC2C49E7}"/>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8" name="Graphique 137" descr="Feuille">
              <a:extLst>
                <a:ext uri="{FF2B5EF4-FFF2-40B4-BE49-F238E27FC236}">
                  <a16:creationId xmlns:a16="http://schemas.microsoft.com/office/drawing/2014/main" id="{5E960ECD-166A-4EFE-AF82-5B8EEF84807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139" name="ZoneTexte 138">
            <a:extLst>
              <a:ext uri="{FF2B5EF4-FFF2-40B4-BE49-F238E27FC236}">
                <a16:creationId xmlns:a16="http://schemas.microsoft.com/office/drawing/2014/main" id="{AA5E0A75-4864-4FA6-A8F4-2D56904ABD10}"/>
              </a:ext>
            </a:extLst>
          </p:cNvPr>
          <p:cNvSpPr txBox="1"/>
          <p:nvPr/>
        </p:nvSpPr>
        <p:spPr>
          <a:xfrm>
            <a:off x="7874488" y="1002755"/>
            <a:ext cx="1869108"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article</a:t>
            </a:r>
            <a:endParaRPr lang="fr-CH" sz="3200" dirty="0">
              <a:latin typeface="Aharoni" panose="02010803020104030203" pitchFamily="2" charset="-79"/>
              <a:cs typeface="Aharoni" panose="02010803020104030203" pitchFamily="2" charset="-79"/>
            </a:endParaRPr>
          </a:p>
        </p:txBody>
      </p:sp>
      <p:grpSp>
        <p:nvGrpSpPr>
          <p:cNvPr id="140" name="Groupe 139">
            <a:extLst>
              <a:ext uri="{FF2B5EF4-FFF2-40B4-BE49-F238E27FC236}">
                <a16:creationId xmlns:a16="http://schemas.microsoft.com/office/drawing/2014/main" id="{C4F1DDFE-C81B-4520-87FC-2D6EBB5098F1}"/>
              </a:ext>
            </a:extLst>
          </p:cNvPr>
          <p:cNvGrpSpPr/>
          <p:nvPr/>
        </p:nvGrpSpPr>
        <p:grpSpPr>
          <a:xfrm>
            <a:off x="11794932" y="1089702"/>
            <a:ext cx="428400" cy="428400"/>
            <a:chOff x="1716720" y="6400977"/>
            <a:chExt cx="905725" cy="905725"/>
          </a:xfrm>
        </p:grpSpPr>
        <p:sp>
          <p:nvSpPr>
            <p:cNvPr id="141" name="Ellipse 140">
              <a:extLst>
                <a:ext uri="{FF2B5EF4-FFF2-40B4-BE49-F238E27FC236}">
                  <a16:creationId xmlns:a16="http://schemas.microsoft.com/office/drawing/2014/main" id="{0D574710-2EEC-44ED-A9D1-DAD6D40321A9}"/>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2" name="Graphique 141" descr="Feuille">
              <a:extLst>
                <a:ext uri="{FF2B5EF4-FFF2-40B4-BE49-F238E27FC236}">
                  <a16:creationId xmlns:a16="http://schemas.microsoft.com/office/drawing/2014/main" id="{9DB05A08-A38A-44C3-84C7-AABBA06F2B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143" name="ZoneTexte 142">
            <a:extLst>
              <a:ext uri="{FF2B5EF4-FFF2-40B4-BE49-F238E27FC236}">
                <a16:creationId xmlns:a16="http://schemas.microsoft.com/office/drawing/2014/main" id="{AF271E1D-BF8F-4CE8-B995-A6D6663F6D4F}"/>
              </a:ext>
            </a:extLst>
          </p:cNvPr>
          <p:cNvSpPr txBox="1"/>
          <p:nvPr/>
        </p:nvSpPr>
        <p:spPr>
          <a:xfrm>
            <a:off x="10199614" y="1011436"/>
            <a:ext cx="1869108"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article</a:t>
            </a:r>
            <a:endParaRPr lang="fr-CH" sz="3200" dirty="0">
              <a:latin typeface="Aharoni" panose="02010803020104030203" pitchFamily="2" charset="-79"/>
              <a:cs typeface="Aharoni" panose="02010803020104030203" pitchFamily="2" charset="-79"/>
            </a:endParaRPr>
          </a:p>
        </p:txBody>
      </p:sp>
      <p:grpSp>
        <p:nvGrpSpPr>
          <p:cNvPr id="145" name="Groupe 144">
            <a:extLst>
              <a:ext uri="{FF2B5EF4-FFF2-40B4-BE49-F238E27FC236}">
                <a16:creationId xmlns:a16="http://schemas.microsoft.com/office/drawing/2014/main" id="{B9DF58E1-725B-4E35-982D-B926A35DBF1A}"/>
              </a:ext>
            </a:extLst>
          </p:cNvPr>
          <p:cNvGrpSpPr/>
          <p:nvPr/>
        </p:nvGrpSpPr>
        <p:grpSpPr>
          <a:xfrm>
            <a:off x="14130497" y="1089702"/>
            <a:ext cx="428400" cy="428400"/>
            <a:chOff x="1716720" y="6400977"/>
            <a:chExt cx="905725" cy="905725"/>
          </a:xfrm>
        </p:grpSpPr>
        <p:sp>
          <p:nvSpPr>
            <p:cNvPr id="146" name="Ellipse 145">
              <a:extLst>
                <a:ext uri="{FF2B5EF4-FFF2-40B4-BE49-F238E27FC236}">
                  <a16:creationId xmlns:a16="http://schemas.microsoft.com/office/drawing/2014/main" id="{020C6735-933F-4D1D-B8CF-78F72B392F1C}"/>
                </a:ext>
              </a:extLst>
            </p:cNvPr>
            <p:cNvSpPr/>
            <p:nvPr/>
          </p:nvSpPr>
          <p:spPr>
            <a:xfrm>
              <a:off x="1716720" y="6400977"/>
              <a:ext cx="905725" cy="9057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7" name="Graphique 146" descr="Feuille">
              <a:extLst>
                <a:ext uri="{FF2B5EF4-FFF2-40B4-BE49-F238E27FC236}">
                  <a16:creationId xmlns:a16="http://schemas.microsoft.com/office/drawing/2014/main" id="{90CE7D27-A275-4141-87DE-D397024D4FB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52176" y="6537046"/>
              <a:ext cx="602440" cy="602440"/>
            </a:xfrm>
            <a:prstGeom prst="rect">
              <a:avLst/>
            </a:prstGeom>
            <a:effectLst>
              <a:outerShdw blurRad="50800" dist="38100" dir="2700000" algn="tl" rotWithShape="0">
                <a:prstClr val="black">
                  <a:alpha val="40000"/>
                </a:prstClr>
              </a:outerShdw>
            </a:effectLst>
          </p:spPr>
        </p:pic>
      </p:grpSp>
      <p:sp>
        <p:nvSpPr>
          <p:cNvPr id="148" name="ZoneTexte 147">
            <a:extLst>
              <a:ext uri="{FF2B5EF4-FFF2-40B4-BE49-F238E27FC236}">
                <a16:creationId xmlns:a16="http://schemas.microsoft.com/office/drawing/2014/main" id="{EDE6559F-E005-4EE3-917F-0F12BBA96BBB}"/>
              </a:ext>
            </a:extLst>
          </p:cNvPr>
          <p:cNvSpPr txBox="1"/>
          <p:nvPr/>
        </p:nvSpPr>
        <p:spPr>
          <a:xfrm>
            <a:off x="12535179" y="1011436"/>
            <a:ext cx="1869108"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article</a:t>
            </a:r>
            <a:endParaRPr lang="fr-CH" sz="3200" dirty="0">
              <a:latin typeface="Aharoni" panose="02010803020104030203" pitchFamily="2" charset="-79"/>
              <a:cs typeface="Aharoni" panose="02010803020104030203" pitchFamily="2" charset="-79"/>
            </a:endParaRPr>
          </a:p>
        </p:txBody>
      </p:sp>
      <p:sp>
        <p:nvSpPr>
          <p:cNvPr id="149" name="ZoneTexte 148">
            <a:extLst>
              <a:ext uri="{FF2B5EF4-FFF2-40B4-BE49-F238E27FC236}">
                <a16:creationId xmlns:a16="http://schemas.microsoft.com/office/drawing/2014/main" id="{B5607F21-4E99-4A0C-9B93-F7D320D06F9A}"/>
              </a:ext>
            </a:extLst>
          </p:cNvPr>
          <p:cNvSpPr txBox="1"/>
          <p:nvPr/>
        </p:nvSpPr>
        <p:spPr>
          <a:xfrm>
            <a:off x="3184449" y="3335133"/>
            <a:ext cx="2328663" cy="400110"/>
          </a:xfrm>
          <a:prstGeom prst="rect">
            <a:avLst/>
          </a:prstGeom>
          <a:noFill/>
        </p:spPr>
        <p:txBody>
          <a:bodyPr wrap="square" rtlCol="0">
            <a:spAutoFit/>
          </a:bodyPr>
          <a:lstStyle/>
          <a:p>
            <a:pPr algn="ctr"/>
            <a:r>
              <a:rPr lang="fr-FR" sz="2000" dirty="0" err="1">
                <a:latin typeface="Century Gothic" panose="020B0502020202020204" pitchFamily="34" charset="0"/>
              </a:rPr>
              <a:t>without</a:t>
            </a:r>
            <a:r>
              <a:rPr lang="fr-FR" sz="2000" dirty="0">
                <a:latin typeface="Century Gothic" panose="020B0502020202020204" pitchFamily="34" charset="0"/>
              </a:rPr>
              <a:t> </a:t>
            </a:r>
            <a:r>
              <a:rPr lang="fr-FR" sz="2000" dirty="0" err="1">
                <a:latin typeface="Century Gothic" panose="020B0502020202020204" pitchFamily="34" charset="0"/>
              </a:rPr>
              <a:t>funder</a:t>
            </a:r>
            <a:endParaRPr lang="fr-CH" sz="2000" dirty="0">
              <a:latin typeface="Century Gothic" panose="020B0502020202020204" pitchFamily="34" charset="0"/>
            </a:endParaRPr>
          </a:p>
        </p:txBody>
      </p:sp>
      <p:sp>
        <p:nvSpPr>
          <p:cNvPr id="150" name="ZoneTexte 149">
            <a:extLst>
              <a:ext uri="{FF2B5EF4-FFF2-40B4-BE49-F238E27FC236}">
                <a16:creationId xmlns:a16="http://schemas.microsoft.com/office/drawing/2014/main" id="{54DA6144-D2A6-4A70-B806-E84382E8CF8D}"/>
              </a:ext>
            </a:extLst>
          </p:cNvPr>
          <p:cNvSpPr txBox="1"/>
          <p:nvPr/>
        </p:nvSpPr>
        <p:spPr>
          <a:xfrm>
            <a:off x="5516886" y="3335133"/>
            <a:ext cx="2328663" cy="400110"/>
          </a:xfrm>
          <a:prstGeom prst="rect">
            <a:avLst/>
          </a:prstGeom>
          <a:noFill/>
        </p:spPr>
        <p:txBody>
          <a:bodyPr wrap="square" rtlCol="0">
            <a:spAutoFit/>
          </a:bodyPr>
          <a:lstStyle/>
          <a:p>
            <a:pPr algn="ctr"/>
            <a:r>
              <a:rPr lang="fr-FR" sz="2000" dirty="0" err="1">
                <a:latin typeface="Century Gothic" panose="020B0502020202020204" pitchFamily="34" charset="0"/>
              </a:rPr>
              <a:t>without</a:t>
            </a:r>
            <a:r>
              <a:rPr lang="fr-FR" sz="2000" dirty="0">
                <a:latin typeface="Century Gothic" panose="020B0502020202020204" pitchFamily="34" charset="0"/>
              </a:rPr>
              <a:t> </a:t>
            </a:r>
            <a:r>
              <a:rPr lang="fr-FR" sz="2000" dirty="0" err="1">
                <a:latin typeface="Century Gothic" panose="020B0502020202020204" pitchFamily="34" charset="0"/>
              </a:rPr>
              <a:t>funder</a:t>
            </a:r>
            <a:endParaRPr lang="fr-CH" sz="2000" dirty="0">
              <a:latin typeface="Century Gothic" panose="020B0502020202020204" pitchFamily="34" charset="0"/>
            </a:endParaRPr>
          </a:p>
        </p:txBody>
      </p:sp>
      <p:sp>
        <p:nvSpPr>
          <p:cNvPr id="151" name="ZoneTexte 150">
            <a:extLst>
              <a:ext uri="{FF2B5EF4-FFF2-40B4-BE49-F238E27FC236}">
                <a16:creationId xmlns:a16="http://schemas.microsoft.com/office/drawing/2014/main" id="{78B14736-5400-410E-A3B7-BF4370D0C58A}"/>
              </a:ext>
            </a:extLst>
          </p:cNvPr>
          <p:cNvSpPr txBox="1"/>
          <p:nvPr/>
        </p:nvSpPr>
        <p:spPr>
          <a:xfrm>
            <a:off x="7848789" y="3335133"/>
            <a:ext cx="2328663" cy="400110"/>
          </a:xfrm>
          <a:prstGeom prst="rect">
            <a:avLst/>
          </a:prstGeom>
          <a:noFill/>
        </p:spPr>
        <p:txBody>
          <a:bodyPr wrap="square" rtlCol="0">
            <a:spAutoFit/>
          </a:bodyPr>
          <a:lstStyle/>
          <a:p>
            <a:pPr algn="ctr"/>
            <a:r>
              <a:rPr lang="fr-FR" sz="2000" dirty="0" err="1">
                <a:latin typeface="Century Gothic" panose="020B0502020202020204" pitchFamily="34" charset="0"/>
              </a:rPr>
              <a:t>without</a:t>
            </a:r>
            <a:r>
              <a:rPr lang="fr-FR" sz="2000" dirty="0">
                <a:latin typeface="Century Gothic" panose="020B0502020202020204" pitchFamily="34" charset="0"/>
              </a:rPr>
              <a:t> </a:t>
            </a:r>
            <a:r>
              <a:rPr lang="fr-FR" sz="2000" dirty="0" err="1">
                <a:latin typeface="Century Gothic" panose="020B0502020202020204" pitchFamily="34" charset="0"/>
              </a:rPr>
              <a:t>funder</a:t>
            </a:r>
            <a:endParaRPr lang="fr-CH" sz="2000" dirty="0">
              <a:latin typeface="Century Gothic" panose="020B0502020202020204" pitchFamily="34" charset="0"/>
            </a:endParaRPr>
          </a:p>
        </p:txBody>
      </p:sp>
      <p:sp>
        <p:nvSpPr>
          <p:cNvPr id="152" name="ZoneTexte 151">
            <a:extLst>
              <a:ext uri="{FF2B5EF4-FFF2-40B4-BE49-F238E27FC236}">
                <a16:creationId xmlns:a16="http://schemas.microsoft.com/office/drawing/2014/main" id="{BB9CAA4A-C361-4B8D-BB5B-824D699C0EB8}"/>
              </a:ext>
            </a:extLst>
          </p:cNvPr>
          <p:cNvSpPr txBox="1"/>
          <p:nvPr/>
        </p:nvSpPr>
        <p:spPr>
          <a:xfrm>
            <a:off x="10207768" y="3335133"/>
            <a:ext cx="2328663" cy="400110"/>
          </a:xfrm>
          <a:prstGeom prst="rect">
            <a:avLst/>
          </a:prstGeom>
          <a:noFill/>
        </p:spPr>
        <p:txBody>
          <a:bodyPr wrap="square" rtlCol="0">
            <a:spAutoFit/>
          </a:bodyPr>
          <a:lstStyle/>
          <a:p>
            <a:pPr algn="ctr"/>
            <a:r>
              <a:rPr lang="fr-FR" sz="2000" dirty="0" err="1">
                <a:latin typeface="Century Gothic" panose="020B0502020202020204" pitchFamily="34" charset="0"/>
              </a:rPr>
              <a:t>without</a:t>
            </a:r>
            <a:r>
              <a:rPr lang="fr-FR" sz="2000" dirty="0">
                <a:latin typeface="Century Gothic" panose="020B0502020202020204" pitchFamily="34" charset="0"/>
              </a:rPr>
              <a:t> </a:t>
            </a:r>
            <a:r>
              <a:rPr lang="fr-FR" sz="2000" dirty="0" err="1">
                <a:latin typeface="Century Gothic" panose="020B0502020202020204" pitchFamily="34" charset="0"/>
              </a:rPr>
              <a:t>funder</a:t>
            </a:r>
            <a:endParaRPr lang="fr-CH" sz="2000" dirty="0">
              <a:latin typeface="Century Gothic" panose="020B0502020202020204" pitchFamily="34" charset="0"/>
            </a:endParaRPr>
          </a:p>
        </p:txBody>
      </p:sp>
      <p:sp>
        <p:nvSpPr>
          <p:cNvPr id="153" name="ZoneTexte 152">
            <a:extLst>
              <a:ext uri="{FF2B5EF4-FFF2-40B4-BE49-F238E27FC236}">
                <a16:creationId xmlns:a16="http://schemas.microsoft.com/office/drawing/2014/main" id="{1D5FC016-0C31-4DDB-A840-51D3F2B81B5A}"/>
              </a:ext>
            </a:extLst>
          </p:cNvPr>
          <p:cNvSpPr txBox="1"/>
          <p:nvPr/>
        </p:nvSpPr>
        <p:spPr>
          <a:xfrm>
            <a:off x="12539671" y="3335133"/>
            <a:ext cx="2328663" cy="400110"/>
          </a:xfrm>
          <a:prstGeom prst="rect">
            <a:avLst/>
          </a:prstGeom>
          <a:noFill/>
        </p:spPr>
        <p:txBody>
          <a:bodyPr wrap="square" rtlCol="0">
            <a:spAutoFit/>
          </a:bodyPr>
          <a:lstStyle/>
          <a:p>
            <a:pPr algn="ctr"/>
            <a:r>
              <a:rPr lang="fr-FR" sz="2000" dirty="0" err="1">
                <a:latin typeface="Century Gothic" panose="020B0502020202020204" pitchFamily="34" charset="0"/>
              </a:rPr>
              <a:t>without</a:t>
            </a:r>
            <a:r>
              <a:rPr lang="fr-FR" sz="2000" dirty="0">
                <a:latin typeface="Century Gothic" panose="020B0502020202020204" pitchFamily="34" charset="0"/>
              </a:rPr>
              <a:t> </a:t>
            </a:r>
            <a:r>
              <a:rPr lang="fr-FR" sz="2000" dirty="0" err="1">
                <a:latin typeface="Century Gothic" panose="020B0502020202020204" pitchFamily="34" charset="0"/>
              </a:rPr>
              <a:t>funder</a:t>
            </a:r>
            <a:endParaRPr lang="fr-CH" sz="2000" dirty="0">
              <a:latin typeface="Century Gothic" panose="020B0502020202020204" pitchFamily="34" charset="0"/>
            </a:endParaRPr>
          </a:p>
        </p:txBody>
      </p:sp>
      <p:sp>
        <p:nvSpPr>
          <p:cNvPr id="154" name="ZoneTexte 153">
            <a:extLst>
              <a:ext uri="{FF2B5EF4-FFF2-40B4-BE49-F238E27FC236}">
                <a16:creationId xmlns:a16="http://schemas.microsoft.com/office/drawing/2014/main" id="{2ACD5D55-557C-493C-9603-AC28FF0D5883}"/>
              </a:ext>
            </a:extLst>
          </p:cNvPr>
          <p:cNvSpPr txBox="1"/>
          <p:nvPr/>
        </p:nvSpPr>
        <p:spPr>
          <a:xfrm rot="16200000">
            <a:off x="3560457" y="8626231"/>
            <a:ext cx="3214594" cy="400110"/>
          </a:xfrm>
          <a:prstGeom prst="rect">
            <a:avLst/>
          </a:prstGeom>
          <a:noFill/>
        </p:spPr>
        <p:txBody>
          <a:bodyPr wrap="square" rtlCol="0">
            <a:spAutoFit/>
          </a:bodyPr>
          <a:lstStyle/>
          <a:p>
            <a:pPr algn="ctr"/>
            <a:r>
              <a:rPr lang="fr-FR" sz="2000" b="1" dirty="0">
                <a:latin typeface="Century Gothic" panose="020B0502020202020204" pitchFamily="34" charset="0"/>
              </a:rPr>
              <a:t>change the journal</a:t>
            </a:r>
            <a:endParaRPr lang="fr-CH" sz="2000" b="1" dirty="0">
              <a:latin typeface="Century Gothic" panose="020B0502020202020204" pitchFamily="34" charset="0"/>
            </a:endParaRPr>
          </a:p>
        </p:txBody>
      </p:sp>
      <p:grpSp>
        <p:nvGrpSpPr>
          <p:cNvPr id="155" name="Groupe 154">
            <a:extLst>
              <a:ext uri="{FF2B5EF4-FFF2-40B4-BE49-F238E27FC236}">
                <a16:creationId xmlns:a16="http://schemas.microsoft.com/office/drawing/2014/main" id="{DBDA56CE-0529-4339-9551-58987F1805A0}"/>
              </a:ext>
            </a:extLst>
          </p:cNvPr>
          <p:cNvGrpSpPr/>
          <p:nvPr/>
        </p:nvGrpSpPr>
        <p:grpSpPr>
          <a:xfrm rot="16200000">
            <a:off x="3237945" y="8090029"/>
            <a:ext cx="1804133" cy="1422041"/>
            <a:chOff x="873509" y="7552607"/>
            <a:chExt cx="2299633" cy="1812601"/>
          </a:xfrm>
        </p:grpSpPr>
        <p:pic>
          <p:nvPicPr>
            <p:cNvPr id="156" name="Graphique 155" descr="Flèche : pivoter à droite">
              <a:extLst>
                <a:ext uri="{FF2B5EF4-FFF2-40B4-BE49-F238E27FC236}">
                  <a16:creationId xmlns:a16="http://schemas.microsoft.com/office/drawing/2014/main" id="{1E8B768A-A300-461E-976F-0800006FD6E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4481994">
              <a:off x="1929295" y="8121362"/>
              <a:ext cx="1071511" cy="1416182"/>
            </a:xfrm>
            <a:prstGeom prst="rect">
              <a:avLst/>
            </a:prstGeom>
            <a:effectLst>
              <a:outerShdw blurRad="50800" dist="38100" dir="2700000" algn="tl" rotWithShape="0">
                <a:prstClr val="black">
                  <a:alpha val="40000"/>
                </a:prstClr>
              </a:outerShdw>
            </a:effectLst>
          </p:spPr>
        </p:pic>
        <p:grpSp>
          <p:nvGrpSpPr>
            <p:cNvPr id="157" name="Groupe 156">
              <a:extLst>
                <a:ext uri="{FF2B5EF4-FFF2-40B4-BE49-F238E27FC236}">
                  <a16:creationId xmlns:a16="http://schemas.microsoft.com/office/drawing/2014/main" id="{21CC45B1-910F-42F7-901A-6D257ED725C2}"/>
                </a:ext>
              </a:extLst>
            </p:cNvPr>
            <p:cNvGrpSpPr/>
            <p:nvPr/>
          </p:nvGrpSpPr>
          <p:grpSpPr>
            <a:xfrm>
              <a:off x="2012189" y="7670676"/>
              <a:ext cx="905725" cy="905725"/>
              <a:chOff x="1597259" y="2835323"/>
              <a:chExt cx="1065256" cy="1065256"/>
            </a:xfrm>
          </p:grpSpPr>
          <p:sp>
            <p:nvSpPr>
              <p:cNvPr id="162" name="Ellipse 161">
                <a:extLst>
                  <a:ext uri="{FF2B5EF4-FFF2-40B4-BE49-F238E27FC236}">
                    <a16:creationId xmlns:a16="http://schemas.microsoft.com/office/drawing/2014/main" id="{0BCCD275-1341-46CE-9679-7E3EE78F303E}"/>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3" name="Graphique 162" descr="Arbre à feuilles caduques">
                <a:extLst>
                  <a:ext uri="{FF2B5EF4-FFF2-40B4-BE49-F238E27FC236}">
                    <a16:creationId xmlns:a16="http://schemas.microsoft.com/office/drawing/2014/main" id="{78F35B00-456A-4154-9858-50D9DD11299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pic>
          <p:nvPicPr>
            <p:cNvPr id="158" name="Graphique 157" descr="Flèche : pivoter à droite">
              <a:extLst>
                <a:ext uri="{FF2B5EF4-FFF2-40B4-BE49-F238E27FC236}">
                  <a16:creationId xmlns:a16="http://schemas.microsoft.com/office/drawing/2014/main" id="{AEB6053F-4C23-456E-966B-9905F68638B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528466">
              <a:off x="1045844" y="7380272"/>
              <a:ext cx="1071511" cy="1416182"/>
            </a:xfrm>
            <a:prstGeom prst="rect">
              <a:avLst/>
            </a:prstGeom>
            <a:effectLst>
              <a:outerShdw blurRad="50800" dist="38100" dir="2700000" algn="tl" rotWithShape="0">
                <a:prstClr val="black">
                  <a:alpha val="40000"/>
                </a:prstClr>
              </a:outerShdw>
            </a:effectLst>
          </p:spPr>
        </p:pic>
        <p:grpSp>
          <p:nvGrpSpPr>
            <p:cNvPr id="159" name="Groupe 158">
              <a:extLst>
                <a:ext uri="{FF2B5EF4-FFF2-40B4-BE49-F238E27FC236}">
                  <a16:creationId xmlns:a16="http://schemas.microsoft.com/office/drawing/2014/main" id="{08A366DF-0698-44DA-ABAA-CF90C86F3190}"/>
                </a:ext>
              </a:extLst>
            </p:cNvPr>
            <p:cNvGrpSpPr/>
            <p:nvPr/>
          </p:nvGrpSpPr>
          <p:grpSpPr>
            <a:xfrm>
              <a:off x="1155756" y="8359537"/>
              <a:ext cx="905725" cy="905725"/>
              <a:chOff x="1597259" y="2835323"/>
              <a:chExt cx="1065256" cy="1065256"/>
            </a:xfrm>
          </p:grpSpPr>
          <p:sp>
            <p:nvSpPr>
              <p:cNvPr id="160" name="Ellipse 159">
                <a:extLst>
                  <a:ext uri="{FF2B5EF4-FFF2-40B4-BE49-F238E27FC236}">
                    <a16:creationId xmlns:a16="http://schemas.microsoft.com/office/drawing/2014/main" id="{0FDC60C4-25A5-4508-9FC1-D2E883009181}"/>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1" name="Graphique 160" descr="Arbre à feuilles caduques">
                <a:extLst>
                  <a:ext uri="{FF2B5EF4-FFF2-40B4-BE49-F238E27FC236}">
                    <a16:creationId xmlns:a16="http://schemas.microsoft.com/office/drawing/2014/main" id="{F06103EB-EC1E-4DAC-8D6E-80C882A5A7A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grpSp>
      <p:sp>
        <p:nvSpPr>
          <p:cNvPr id="164" name="ZoneTexte 163">
            <a:extLst>
              <a:ext uri="{FF2B5EF4-FFF2-40B4-BE49-F238E27FC236}">
                <a16:creationId xmlns:a16="http://schemas.microsoft.com/office/drawing/2014/main" id="{532B4FF6-2A37-4C1F-9491-A9C5F62F24CB}"/>
              </a:ext>
            </a:extLst>
          </p:cNvPr>
          <p:cNvSpPr txBox="1"/>
          <p:nvPr/>
        </p:nvSpPr>
        <p:spPr>
          <a:xfrm rot="16200000">
            <a:off x="5908896" y="8647260"/>
            <a:ext cx="3214594" cy="400110"/>
          </a:xfrm>
          <a:prstGeom prst="rect">
            <a:avLst/>
          </a:prstGeom>
          <a:noFill/>
        </p:spPr>
        <p:txBody>
          <a:bodyPr wrap="square" rtlCol="0">
            <a:spAutoFit/>
          </a:bodyPr>
          <a:lstStyle/>
          <a:p>
            <a:pPr algn="ctr"/>
            <a:r>
              <a:rPr lang="fr-FR" sz="2000" b="1" dirty="0">
                <a:latin typeface="Century Gothic" panose="020B0502020202020204" pitchFamily="34" charset="0"/>
              </a:rPr>
              <a:t>change the journal</a:t>
            </a:r>
            <a:endParaRPr lang="fr-CH" sz="2000" b="1" dirty="0">
              <a:latin typeface="Century Gothic" panose="020B0502020202020204" pitchFamily="34" charset="0"/>
            </a:endParaRPr>
          </a:p>
        </p:txBody>
      </p:sp>
      <p:grpSp>
        <p:nvGrpSpPr>
          <p:cNvPr id="165" name="Groupe 164">
            <a:extLst>
              <a:ext uri="{FF2B5EF4-FFF2-40B4-BE49-F238E27FC236}">
                <a16:creationId xmlns:a16="http://schemas.microsoft.com/office/drawing/2014/main" id="{A69219B3-B24E-4B81-97F9-AE6C964DE504}"/>
              </a:ext>
            </a:extLst>
          </p:cNvPr>
          <p:cNvGrpSpPr/>
          <p:nvPr/>
        </p:nvGrpSpPr>
        <p:grpSpPr>
          <a:xfrm rot="16200000">
            <a:off x="5586384" y="8111058"/>
            <a:ext cx="1804133" cy="1422041"/>
            <a:chOff x="873509" y="7552607"/>
            <a:chExt cx="2299633" cy="1812601"/>
          </a:xfrm>
        </p:grpSpPr>
        <p:pic>
          <p:nvPicPr>
            <p:cNvPr id="166" name="Graphique 165" descr="Flèche : pivoter à droite">
              <a:extLst>
                <a:ext uri="{FF2B5EF4-FFF2-40B4-BE49-F238E27FC236}">
                  <a16:creationId xmlns:a16="http://schemas.microsoft.com/office/drawing/2014/main" id="{8243343F-EED5-401E-A1F8-723E97A6E04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4481994">
              <a:off x="1929295" y="8121362"/>
              <a:ext cx="1071511" cy="1416182"/>
            </a:xfrm>
            <a:prstGeom prst="rect">
              <a:avLst/>
            </a:prstGeom>
            <a:effectLst>
              <a:outerShdw blurRad="50800" dist="38100" dir="2700000" algn="tl" rotWithShape="0">
                <a:prstClr val="black">
                  <a:alpha val="40000"/>
                </a:prstClr>
              </a:outerShdw>
            </a:effectLst>
          </p:spPr>
        </p:pic>
        <p:grpSp>
          <p:nvGrpSpPr>
            <p:cNvPr id="167" name="Groupe 166">
              <a:extLst>
                <a:ext uri="{FF2B5EF4-FFF2-40B4-BE49-F238E27FC236}">
                  <a16:creationId xmlns:a16="http://schemas.microsoft.com/office/drawing/2014/main" id="{61D1C076-432D-481C-BB5D-56A6A608C5F2}"/>
                </a:ext>
              </a:extLst>
            </p:cNvPr>
            <p:cNvGrpSpPr/>
            <p:nvPr/>
          </p:nvGrpSpPr>
          <p:grpSpPr>
            <a:xfrm>
              <a:off x="2012189" y="7670676"/>
              <a:ext cx="905725" cy="905725"/>
              <a:chOff x="1597259" y="2835323"/>
              <a:chExt cx="1065256" cy="1065256"/>
            </a:xfrm>
          </p:grpSpPr>
          <p:sp>
            <p:nvSpPr>
              <p:cNvPr id="172" name="Ellipse 171">
                <a:extLst>
                  <a:ext uri="{FF2B5EF4-FFF2-40B4-BE49-F238E27FC236}">
                    <a16:creationId xmlns:a16="http://schemas.microsoft.com/office/drawing/2014/main" id="{3E9473C4-A850-4590-874A-B9F99A3579AB}"/>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3" name="Graphique 172" descr="Arbre à feuilles caduques">
                <a:extLst>
                  <a:ext uri="{FF2B5EF4-FFF2-40B4-BE49-F238E27FC236}">
                    <a16:creationId xmlns:a16="http://schemas.microsoft.com/office/drawing/2014/main" id="{C8700E3C-65CC-4E42-B771-08C41AB14DC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pic>
          <p:nvPicPr>
            <p:cNvPr id="168" name="Graphique 167" descr="Flèche : pivoter à droite">
              <a:extLst>
                <a:ext uri="{FF2B5EF4-FFF2-40B4-BE49-F238E27FC236}">
                  <a16:creationId xmlns:a16="http://schemas.microsoft.com/office/drawing/2014/main" id="{6ABFAB20-A7AD-42DD-A0DC-E616E9F334E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528466">
              <a:off x="1045844" y="7380272"/>
              <a:ext cx="1071511" cy="1416182"/>
            </a:xfrm>
            <a:prstGeom prst="rect">
              <a:avLst/>
            </a:prstGeom>
            <a:effectLst>
              <a:outerShdw blurRad="50800" dist="38100" dir="2700000" algn="tl" rotWithShape="0">
                <a:prstClr val="black">
                  <a:alpha val="40000"/>
                </a:prstClr>
              </a:outerShdw>
            </a:effectLst>
          </p:spPr>
        </p:pic>
        <p:grpSp>
          <p:nvGrpSpPr>
            <p:cNvPr id="169" name="Groupe 168">
              <a:extLst>
                <a:ext uri="{FF2B5EF4-FFF2-40B4-BE49-F238E27FC236}">
                  <a16:creationId xmlns:a16="http://schemas.microsoft.com/office/drawing/2014/main" id="{A0C51097-AAC3-4AFD-AEBA-BE6CC62A12A9}"/>
                </a:ext>
              </a:extLst>
            </p:cNvPr>
            <p:cNvGrpSpPr/>
            <p:nvPr/>
          </p:nvGrpSpPr>
          <p:grpSpPr>
            <a:xfrm>
              <a:off x="1155756" y="8359537"/>
              <a:ext cx="905725" cy="905725"/>
              <a:chOff x="1597259" y="2835323"/>
              <a:chExt cx="1065256" cy="1065256"/>
            </a:xfrm>
          </p:grpSpPr>
          <p:sp>
            <p:nvSpPr>
              <p:cNvPr id="170" name="Ellipse 169">
                <a:extLst>
                  <a:ext uri="{FF2B5EF4-FFF2-40B4-BE49-F238E27FC236}">
                    <a16:creationId xmlns:a16="http://schemas.microsoft.com/office/drawing/2014/main" id="{95742917-4AC9-4A87-BC3F-921133983A09}"/>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1" name="Graphique 170" descr="Arbre à feuilles caduques">
                <a:extLst>
                  <a:ext uri="{FF2B5EF4-FFF2-40B4-BE49-F238E27FC236}">
                    <a16:creationId xmlns:a16="http://schemas.microsoft.com/office/drawing/2014/main" id="{F4D9CEFA-2622-43E5-B523-F162EA9FF34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grpSp>
      <p:sp>
        <p:nvSpPr>
          <p:cNvPr id="174" name="ZoneTexte 173">
            <a:extLst>
              <a:ext uri="{FF2B5EF4-FFF2-40B4-BE49-F238E27FC236}">
                <a16:creationId xmlns:a16="http://schemas.microsoft.com/office/drawing/2014/main" id="{EF20985A-FF06-4135-BD7D-D52ED04EC0D2}"/>
              </a:ext>
            </a:extLst>
          </p:cNvPr>
          <p:cNvSpPr txBox="1"/>
          <p:nvPr/>
        </p:nvSpPr>
        <p:spPr>
          <a:xfrm rot="16200000">
            <a:off x="8241869" y="8634698"/>
            <a:ext cx="3214594" cy="400110"/>
          </a:xfrm>
          <a:prstGeom prst="rect">
            <a:avLst/>
          </a:prstGeom>
          <a:noFill/>
        </p:spPr>
        <p:txBody>
          <a:bodyPr wrap="square" rtlCol="0">
            <a:spAutoFit/>
          </a:bodyPr>
          <a:lstStyle/>
          <a:p>
            <a:pPr algn="ctr"/>
            <a:r>
              <a:rPr lang="fr-FR" sz="2000" b="1" dirty="0">
                <a:latin typeface="Century Gothic" panose="020B0502020202020204" pitchFamily="34" charset="0"/>
              </a:rPr>
              <a:t>change the journal</a:t>
            </a:r>
            <a:endParaRPr lang="fr-CH" sz="2000" b="1" dirty="0">
              <a:latin typeface="Century Gothic" panose="020B0502020202020204" pitchFamily="34" charset="0"/>
            </a:endParaRPr>
          </a:p>
        </p:txBody>
      </p:sp>
      <p:grpSp>
        <p:nvGrpSpPr>
          <p:cNvPr id="175" name="Groupe 174">
            <a:extLst>
              <a:ext uri="{FF2B5EF4-FFF2-40B4-BE49-F238E27FC236}">
                <a16:creationId xmlns:a16="http://schemas.microsoft.com/office/drawing/2014/main" id="{E33F3AB5-8F33-4853-BF4D-2860A1147D8F}"/>
              </a:ext>
            </a:extLst>
          </p:cNvPr>
          <p:cNvGrpSpPr/>
          <p:nvPr/>
        </p:nvGrpSpPr>
        <p:grpSpPr>
          <a:xfrm rot="16200000">
            <a:off x="7919357" y="8098496"/>
            <a:ext cx="1804133" cy="1422041"/>
            <a:chOff x="873509" y="7552607"/>
            <a:chExt cx="2299633" cy="1812601"/>
          </a:xfrm>
        </p:grpSpPr>
        <p:pic>
          <p:nvPicPr>
            <p:cNvPr id="176" name="Graphique 175" descr="Flèche : pivoter à droite">
              <a:extLst>
                <a:ext uri="{FF2B5EF4-FFF2-40B4-BE49-F238E27FC236}">
                  <a16:creationId xmlns:a16="http://schemas.microsoft.com/office/drawing/2014/main" id="{D5C8D431-4470-402F-BFFB-17B6AE8AC2D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4481994">
              <a:off x="1929295" y="8121362"/>
              <a:ext cx="1071511" cy="1416182"/>
            </a:xfrm>
            <a:prstGeom prst="rect">
              <a:avLst/>
            </a:prstGeom>
            <a:effectLst>
              <a:outerShdw blurRad="50800" dist="38100" dir="2700000" algn="tl" rotWithShape="0">
                <a:prstClr val="black">
                  <a:alpha val="40000"/>
                </a:prstClr>
              </a:outerShdw>
            </a:effectLst>
          </p:spPr>
        </p:pic>
        <p:grpSp>
          <p:nvGrpSpPr>
            <p:cNvPr id="177" name="Groupe 176">
              <a:extLst>
                <a:ext uri="{FF2B5EF4-FFF2-40B4-BE49-F238E27FC236}">
                  <a16:creationId xmlns:a16="http://schemas.microsoft.com/office/drawing/2014/main" id="{6606EBF9-0D3A-4918-A797-712D5EDB1105}"/>
                </a:ext>
              </a:extLst>
            </p:cNvPr>
            <p:cNvGrpSpPr/>
            <p:nvPr/>
          </p:nvGrpSpPr>
          <p:grpSpPr>
            <a:xfrm>
              <a:off x="2012189" y="7670676"/>
              <a:ext cx="905725" cy="905725"/>
              <a:chOff x="1597259" y="2835323"/>
              <a:chExt cx="1065256" cy="1065256"/>
            </a:xfrm>
          </p:grpSpPr>
          <p:sp>
            <p:nvSpPr>
              <p:cNvPr id="182" name="Ellipse 181">
                <a:extLst>
                  <a:ext uri="{FF2B5EF4-FFF2-40B4-BE49-F238E27FC236}">
                    <a16:creationId xmlns:a16="http://schemas.microsoft.com/office/drawing/2014/main" id="{D20698C3-0758-4DC5-9AB7-9AB124CA7AC9}"/>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0" name="Graphique 189" descr="Arbre à feuilles caduques">
                <a:extLst>
                  <a:ext uri="{FF2B5EF4-FFF2-40B4-BE49-F238E27FC236}">
                    <a16:creationId xmlns:a16="http://schemas.microsoft.com/office/drawing/2014/main" id="{9D9DD1A8-B66F-49A2-AE88-0DB65E772B8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pic>
          <p:nvPicPr>
            <p:cNvPr id="178" name="Graphique 177" descr="Flèche : pivoter à droite">
              <a:extLst>
                <a:ext uri="{FF2B5EF4-FFF2-40B4-BE49-F238E27FC236}">
                  <a16:creationId xmlns:a16="http://schemas.microsoft.com/office/drawing/2014/main" id="{556F1C12-E394-4F61-9212-C8A8B3B9D5A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528466">
              <a:off x="1045844" y="7380272"/>
              <a:ext cx="1071511" cy="1416182"/>
            </a:xfrm>
            <a:prstGeom prst="rect">
              <a:avLst/>
            </a:prstGeom>
            <a:effectLst>
              <a:outerShdw blurRad="50800" dist="38100" dir="2700000" algn="tl" rotWithShape="0">
                <a:prstClr val="black">
                  <a:alpha val="40000"/>
                </a:prstClr>
              </a:outerShdw>
            </a:effectLst>
          </p:spPr>
        </p:pic>
        <p:grpSp>
          <p:nvGrpSpPr>
            <p:cNvPr id="179" name="Groupe 178">
              <a:extLst>
                <a:ext uri="{FF2B5EF4-FFF2-40B4-BE49-F238E27FC236}">
                  <a16:creationId xmlns:a16="http://schemas.microsoft.com/office/drawing/2014/main" id="{898FF58A-53B6-40CA-80E2-A29BE9C91192}"/>
                </a:ext>
              </a:extLst>
            </p:cNvPr>
            <p:cNvGrpSpPr/>
            <p:nvPr/>
          </p:nvGrpSpPr>
          <p:grpSpPr>
            <a:xfrm>
              <a:off x="1155756" y="8359537"/>
              <a:ext cx="905725" cy="905725"/>
              <a:chOff x="1597259" y="2835323"/>
              <a:chExt cx="1065256" cy="1065256"/>
            </a:xfrm>
          </p:grpSpPr>
          <p:sp>
            <p:nvSpPr>
              <p:cNvPr id="180" name="Ellipse 179">
                <a:extLst>
                  <a:ext uri="{FF2B5EF4-FFF2-40B4-BE49-F238E27FC236}">
                    <a16:creationId xmlns:a16="http://schemas.microsoft.com/office/drawing/2014/main" id="{612F9B2B-6667-4174-9AD7-5FBD79009C59}"/>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1" name="Graphique 180" descr="Arbre à feuilles caduques">
                <a:extLst>
                  <a:ext uri="{FF2B5EF4-FFF2-40B4-BE49-F238E27FC236}">
                    <a16:creationId xmlns:a16="http://schemas.microsoft.com/office/drawing/2014/main" id="{3B0A2DCC-7CAF-4CE2-980F-B5CADE758AD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grpSp>
      <p:sp>
        <p:nvSpPr>
          <p:cNvPr id="191" name="ZoneTexte 190">
            <a:extLst>
              <a:ext uri="{FF2B5EF4-FFF2-40B4-BE49-F238E27FC236}">
                <a16:creationId xmlns:a16="http://schemas.microsoft.com/office/drawing/2014/main" id="{D8283266-C8FC-4F4F-A5AA-83C67E6EB69B}"/>
              </a:ext>
            </a:extLst>
          </p:cNvPr>
          <p:cNvSpPr txBox="1"/>
          <p:nvPr/>
        </p:nvSpPr>
        <p:spPr>
          <a:xfrm rot="16200000">
            <a:off x="10593760" y="8634396"/>
            <a:ext cx="3214594" cy="400110"/>
          </a:xfrm>
          <a:prstGeom prst="rect">
            <a:avLst/>
          </a:prstGeom>
          <a:noFill/>
        </p:spPr>
        <p:txBody>
          <a:bodyPr wrap="square" rtlCol="0">
            <a:spAutoFit/>
          </a:bodyPr>
          <a:lstStyle/>
          <a:p>
            <a:pPr algn="ctr"/>
            <a:r>
              <a:rPr lang="fr-FR" sz="2000" b="1" dirty="0">
                <a:latin typeface="Century Gothic" panose="020B0502020202020204" pitchFamily="34" charset="0"/>
              </a:rPr>
              <a:t>change the journal</a:t>
            </a:r>
            <a:endParaRPr lang="fr-CH" sz="2000" b="1" dirty="0">
              <a:latin typeface="Century Gothic" panose="020B0502020202020204" pitchFamily="34" charset="0"/>
            </a:endParaRPr>
          </a:p>
        </p:txBody>
      </p:sp>
      <p:grpSp>
        <p:nvGrpSpPr>
          <p:cNvPr id="192" name="Groupe 191">
            <a:extLst>
              <a:ext uri="{FF2B5EF4-FFF2-40B4-BE49-F238E27FC236}">
                <a16:creationId xmlns:a16="http://schemas.microsoft.com/office/drawing/2014/main" id="{0EA6B723-E36A-488D-8373-3621B61BFA2F}"/>
              </a:ext>
            </a:extLst>
          </p:cNvPr>
          <p:cNvGrpSpPr/>
          <p:nvPr/>
        </p:nvGrpSpPr>
        <p:grpSpPr>
          <a:xfrm rot="16200000">
            <a:off x="10271248" y="8098194"/>
            <a:ext cx="1804133" cy="1422041"/>
            <a:chOff x="873509" y="7552607"/>
            <a:chExt cx="2299633" cy="1812601"/>
          </a:xfrm>
        </p:grpSpPr>
        <p:pic>
          <p:nvPicPr>
            <p:cNvPr id="207" name="Graphique 206" descr="Flèche : pivoter à droite">
              <a:extLst>
                <a:ext uri="{FF2B5EF4-FFF2-40B4-BE49-F238E27FC236}">
                  <a16:creationId xmlns:a16="http://schemas.microsoft.com/office/drawing/2014/main" id="{53839A37-F934-43D5-A4C0-72A5436B324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4481994">
              <a:off x="1929295" y="8121362"/>
              <a:ext cx="1071511" cy="1416182"/>
            </a:xfrm>
            <a:prstGeom prst="rect">
              <a:avLst/>
            </a:prstGeom>
            <a:effectLst>
              <a:outerShdw blurRad="50800" dist="38100" dir="2700000" algn="tl" rotWithShape="0">
                <a:prstClr val="black">
                  <a:alpha val="40000"/>
                </a:prstClr>
              </a:outerShdw>
            </a:effectLst>
          </p:spPr>
        </p:pic>
        <p:grpSp>
          <p:nvGrpSpPr>
            <p:cNvPr id="210" name="Groupe 209">
              <a:extLst>
                <a:ext uri="{FF2B5EF4-FFF2-40B4-BE49-F238E27FC236}">
                  <a16:creationId xmlns:a16="http://schemas.microsoft.com/office/drawing/2014/main" id="{651EFA93-972B-4F4D-8857-0D059BCE119E}"/>
                </a:ext>
              </a:extLst>
            </p:cNvPr>
            <p:cNvGrpSpPr/>
            <p:nvPr/>
          </p:nvGrpSpPr>
          <p:grpSpPr>
            <a:xfrm>
              <a:off x="2012189" y="7670676"/>
              <a:ext cx="905725" cy="905725"/>
              <a:chOff x="1597259" y="2835323"/>
              <a:chExt cx="1065256" cy="1065256"/>
            </a:xfrm>
          </p:grpSpPr>
          <p:sp>
            <p:nvSpPr>
              <p:cNvPr id="215" name="Ellipse 214">
                <a:extLst>
                  <a:ext uri="{FF2B5EF4-FFF2-40B4-BE49-F238E27FC236}">
                    <a16:creationId xmlns:a16="http://schemas.microsoft.com/office/drawing/2014/main" id="{36573C10-1F97-423E-B4CD-F08C2BB13FC6}"/>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6" name="Graphique 215" descr="Arbre à feuilles caduques">
                <a:extLst>
                  <a:ext uri="{FF2B5EF4-FFF2-40B4-BE49-F238E27FC236}">
                    <a16:creationId xmlns:a16="http://schemas.microsoft.com/office/drawing/2014/main" id="{EC234FAA-4606-41AE-9E49-57AB5A0D5B4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pic>
          <p:nvPicPr>
            <p:cNvPr id="211" name="Graphique 210" descr="Flèche : pivoter à droite">
              <a:extLst>
                <a:ext uri="{FF2B5EF4-FFF2-40B4-BE49-F238E27FC236}">
                  <a16:creationId xmlns:a16="http://schemas.microsoft.com/office/drawing/2014/main" id="{EB880A0F-C6EC-42E0-80A0-3AA99CA406F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528466">
              <a:off x="1045844" y="7380272"/>
              <a:ext cx="1071511" cy="1416182"/>
            </a:xfrm>
            <a:prstGeom prst="rect">
              <a:avLst/>
            </a:prstGeom>
            <a:effectLst>
              <a:outerShdw blurRad="50800" dist="38100" dir="2700000" algn="tl" rotWithShape="0">
                <a:prstClr val="black">
                  <a:alpha val="40000"/>
                </a:prstClr>
              </a:outerShdw>
            </a:effectLst>
          </p:spPr>
        </p:pic>
        <p:grpSp>
          <p:nvGrpSpPr>
            <p:cNvPr id="212" name="Groupe 211">
              <a:extLst>
                <a:ext uri="{FF2B5EF4-FFF2-40B4-BE49-F238E27FC236}">
                  <a16:creationId xmlns:a16="http://schemas.microsoft.com/office/drawing/2014/main" id="{C5B51607-67E6-41CF-9556-843AA59880D7}"/>
                </a:ext>
              </a:extLst>
            </p:cNvPr>
            <p:cNvGrpSpPr/>
            <p:nvPr/>
          </p:nvGrpSpPr>
          <p:grpSpPr>
            <a:xfrm>
              <a:off x="1155756" y="8359537"/>
              <a:ext cx="905725" cy="905725"/>
              <a:chOff x="1597259" y="2835323"/>
              <a:chExt cx="1065256" cy="1065256"/>
            </a:xfrm>
          </p:grpSpPr>
          <p:sp>
            <p:nvSpPr>
              <p:cNvPr id="213" name="Ellipse 212">
                <a:extLst>
                  <a:ext uri="{FF2B5EF4-FFF2-40B4-BE49-F238E27FC236}">
                    <a16:creationId xmlns:a16="http://schemas.microsoft.com/office/drawing/2014/main" id="{36846FD1-CFAE-4BA3-99FF-FF91227CB25E}"/>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4" name="Graphique 213" descr="Arbre à feuilles caduques">
                <a:extLst>
                  <a:ext uri="{FF2B5EF4-FFF2-40B4-BE49-F238E27FC236}">
                    <a16:creationId xmlns:a16="http://schemas.microsoft.com/office/drawing/2014/main" id="{139AFCC5-E52D-4B06-AF0B-7C57A4AF6A8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grpSp>
      <p:sp>
        <p:nvSpPr>
          <p:cNvPr id="217" name="ZoneTexte 216">
            <a:extLst>
              <a:ext uri="{FF2B5EF4-FFF2-40B4-BE49-F238E27FC236}">
                <a16:creationId xmlns:a16="http://schemas.microsoft.com/office/drawing/2014/main" id="{6CEC8EA9-3C20-4DCA-8046-E48753A19AF4}"/>
              </a:ext>
            </a:extLst>
          </p:cNvPr>
          <p:cNvSpPr txBox="1"/>
          <p:nvPr/>
        </p:nvSpPr>
        <p:spPr>
          <a:xfrm rot="16200000">
            <a:off x="12939444" y="8630024"/>
            <a:ext cx="3214594" cy="400110"/>
          </a:xfrm>
          <a:prstGeom prst="rect">
            <a:avLst/>
          </a:prstGeom>
          <a:noFill/>
        </p:spPr>
        <p:txBody>
          <a:bodyPr wrap="square" rtlCol="0">
            <a:spAutoFit/>
          </a:bodyPr>
          <a:lstStyle/>
          <a:p>
            <a:pPr algn="ctr"/>
            <a:r>
              <a:rPr lang="fr-FR" sz="2000" b="1" dirty="0">
                <a:latin typeface="Century Gothic" panose="020B0502020202020204" pitchFamily="34" charset="0"/>
              </a:rPr>
              <a:t>change the journal</a:t>
            </a:r>
            <a:endParaRPr lang="fr-CH" sz="2000" b="1" dirty="0">
              <a:latin typeface="Century Gothic" panose="020B0502020202020204" pitchFamily="34" charset="0"/>
            </a:endParaRPr>
          </a:p>
        </p:txBody>
      </p:sp>
      <p:grpSp>
        <p:nvGrpSpPr>
          <p:cNvPr id="219" name="Groupe 218">
            <a:extLst>
              <a:ext uri="{FF2B5EF4-FFF2-40B4-BE49-F238E27FC236}">
                <a16:creationId xmlns:a16="http://schemas.microsoft.com/office/drawing/2014/main" id="{3DF1D67D-9A9E-4D59-9938-26B213952FFF}"/>
              </a:ext>
            </a:extLst>
          </p:cNvPr>
          <p:cNvGrpSpPr/>
          <p:nvPr/>
        </p:nvGrpSpPr>
        <p:grpSpPr>
          <a:xfrm rot="16200000">
            <a:off x="12616932" y="8093822"/>
            <a:ext cx="1804133" cy="1422041"/>
            <a:chOff x="873509" y="7552607"/>
            <a:chExt cx="2299633" cy="1812601"/>
          </a:xfrm>
        </p:grpSpPr>
        <p:pic>
          <p:nvPicPr>
            <p:cNvPr id="220" name="Graphique 219" descr="Flèche : pivoter à droite">
              <a:extLst>
                <a:ext uri="{FF2B5EF4-FFF2-40B4-BE49-F238E27FC236}">
                  <a16:creationId xmlns:a16="http://schemas.microsoft.com/office/drawing/2014/main" id="{4B9D6FC6-0F27-4255-BECF-BBF2BC20385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4481994">
              <a:off x="1929295" y="8121362"/>
              <a:ext cx="1071511" cy="1416182"/>
            </a:xfrm>
            <a:prstGeom prst="rect">
              <a:avLst/>
            </a:prstGeom>
            <a:effectLst>
              <a:outerShdw blurRad="50800" dist="38100" dir="2700000" algn="tl" rotWithShape="0">
                <a:prstClr val="black">
                  <a:alpha val="40000"/>
                </a:prstClr>
              </a:outerShdw>
            </a:effectLst>
          </p:spPr>
        </p:pic>
        <p:grpSp>
          <p:nvGrpSpPr>
            <p:cNvPr id="221" name="Groupe 220">
              <a:extLst>
                <a:ext uri="{FF2B5EF4-FFF2-40B4-BE49-F238E27FC236}">
                  <a16:creationId xmlns:a16="http://schemas.microsoft.com/office/drawing/2014/main" id="{213D1815-1272-4891-93CA-0DBCDF1B8B4B}"/>
                </a:ext>
              </a:extLst>
            </p:cNvPr>
            <p:cNvGrpSpPr/>
            <p:nvPr/>
          </p:nvGrpSpPr>
          <p:grpSpPr>
            <a:xfrm>
              <a:off x="2012189" y="7670676"/>
              <a:ext cx="905725" cy="905725"/>
              <a:chOff x="1597259" y="2835323"/>
              <a:chExt cx="1065256" cy="1065256"/>
            </a:xfrm>
          </p:grpSpPr>
          <p:sp>
            <p:nvSpPr>
              <p:cNvPr id="284" name="Ellipse 283">
                <a:extLst>
                  <a:ext uri="{FF2B5EF4-FFF2-40B4-BE49-F238E27FC236}">
                    <a16:creationId xmlns:a16="http://schemas.microsoft.com/office/drawing/2014/main" id="{2B938C92-17DF-4446-852E-5DCEF9211D84}"/>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5" name="Graphique 284" descr="Arbre à feuilles caduques">
                <a:extLst>
                  <a:ext uri="{FF2B5EF4-FFF2-40B4-BE49-F238E27FC236}">
                    <a16:creationId xmlns:a16="http://schemas.microsoft.com/office/drawing/2014/main" id="{0475F048-8F64-4DAE-8A95-DB621F15A6F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pic>
          <p:nvPicPr>
            <p:cNvPr id="222" name="Graphique 221" descr="Flèche : pivoter à droite">
              <a:extLst>
                <a:ext uri="{FF2B5EF4-FFF2-40B4-BE49-F238E27FC236}">
                  <a16:creationId xmlns:a16="http://schemas.microsoft.com/office/drawing/2014/main" id="{6D89E520-C77A-45D2-A287-E539F9C2B28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528466">
              <a:off x="1045844" y="7380272"/>
              <a:ext cx="1071511" cy="1416182"/>
            </a:xfrm>
            <a:prstGeom prst="rect">
              <a:avLst/>
            </a:prstGeom>
            <a:effectLst>
              <a:outerShdw blurRad="50800" dist="38100" dir="2700000" algn="tl" rotWithShape="0">
                <a:prstClr val="black">
                  <a:alpha val="40000"/>
                </a:prstClr>
              </a:outerShdw>
            </a:effectLst>
          </p:spPr>
        </p:pic>
        <p:grpSp>
          <p:nvGrpSpPr>
            <p:cNvPr id="223" name="Groupe 222">
              <a:extLst>
                <a:ext uri="{FF2B5EF4-FFF2-40B4-BE49-F238E27FC236}">
                  <a16:creationId xmlns:a16="http://schemas.microsoft.com/office/drawing/2014/main" id="{1A47F2CF-DFEA-48A3-B865-C7B3559106FD}"/>
                </a:ext>
              </a:extLst>
            </p:cNvPr>
            <p:cNvGrpSpPr/>
            <p:nvPr/>
          </p:nvGrpSpPr>
          <p:grpSpPr>
            <a:xfrm>
              <a:off x="1155756" y="8359537"/>
              <a:ext cx="905725" cy="905725"/>
              <a:chOff x="1597259" y="2835323"/>
              <a:chExt cx="1065256" cy="1065256"/>
            </a:xfrm>
          </p:grpSpPr>
          <p:sp>
            <p:nvSpPr>
              <p:cNvPr id="282" name="Ellipse 281">
                <a:extLst>
                  <a:ext uri="{FF2B5EF4-FFF2-40B4-BE49-F238E27FC236}">
                    <a16:creationId xmlns:a16="http://schemas.microsoft.com/office/drawing/2014/main" id="{1D96EA7F-420D-4D0A-8BEE-60438F69926F}"/>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3" name="Graphique 282" descr="Arbre à feuilles caduques">
                <a:extLst>
                  <a:ext uri="{FF2B5EF4-FFF2-40B4-BE49-F238E27FC236}">
                    <a16:creationId xmlns:a16="http://schemas.microsoft.com/office/drawing/2014/main" id="{302E3B43-B648-4CE3-8B4F-7C30FAAEC88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grpSp>
    </p:spTree>
    <p:extLst>
      <p:ext uri="{BB962C8B-B14F-4D97-AF65-F5344CB8AC3E}">
        <p14:creationId xmlns:p14="http://schemas.microsoft.com/office/powerpoint/2010/main" val="3191038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34454798-C06B-4911-B7F3-550DDC93CAA3}"/>
              </a:ext>
            </a:extLst>
          </p:cNvPr>
          <p:cNvSpPr/>
          <p:nvPr/>
        </p:nvSpPr>
        <p:spPr>
          <a:xfrm>
            <a:off x="-14" y="6970799"/>
            <a:ext cx="14575064" cy="37210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6" name="ZoneTexte 725">
            <a:extLst>
              <a:ext uri="{FF2B5EF4-FFF2-40B4-BE49-F238E27FC236}">
                <a16:creationId xmlns:a16="http://schemas.microsoft.com/office/drawing/2014/main" id="{3AAF78A0-F070-407D-9F4E-392223210F1D}"/>
              </a:ext>
            </a:extLst>
          </p:cNvPr>
          <p:cNvSpPr txBox="1"/>
          <p:nvPr/>
        </p:nvSpPr>
        <p:spPr>
          <a:xfrm>
            <a:off x="-21786" y="7148463"/>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sp>
        <p:nvSpPr>
          <p:cNvPr id="132" name="Rectangle 131">
            <a:extLst>
              <a:ext uri="{FF2B5EF4-FFF2-40B4-BE49-F238E27FC236}">
                <a16:creationId xmlns:a16="http://schemas.microsoft.com/office/drawing/2014/main" id="{88F59519-42CF-4751-8C48-4484F1616398}"/>
              </a:ext>
            </a:extLst>
          </p:cNvPr>
          <p:cNvSpPr/>
          <p:nvPr/>
        </p:nvSpPr>
        <p:spPr>
          <a:xfrm>
            <a:off x="-4" y="467397"/>
            <a:ext cx="14575063" cy="406230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6">
            <a:extLst>
              <a:ext uri="{FF2B5EF4-FFF2-40B4-BE49-F238E27FC236}">
                <a16:creationId xmlns:a16="http://schemas.microsoft.com/office/drawing/2014/main" id="{F9F92532-CDAD-4F8C-A968-ADDB94B82FED}"/>
              </a:ext>
            </a:extLst>
          </p:cNvPr>
          <p:cNvGrpSpPr/>
          <p:nvPr/>
        </p:nvGrpSpPr>
        <p:grpSpPr>
          <a:xfrm rot="778683">
            <a:off x="954227" y="7042053"/>
            <a:ext cx="403681" cy="488695"/>
            <a:chOff x="1476084" y="7096389"/>
            <a:chExt cx="403681" cy="488695"/>
          </a:xfrm>
        </p:grpSpPr>
        <p:pic>
          <p:nvPicPr>
            <p:cNvPr id="144" name="Graphique 143" descr="Flèche : pivoter à droite">
              <a:extLst>
                <a:ext uri="{FF2B5EF4-FFF2-40B4-BE49-F238E27FC236}">
                  <a16:creationId xmlns:a16="http://schemas.microsoft.com/office/drawing/2014/main" id="{9557F661-B912-4222-B125-D98B12350D7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45" name="Graphique 144" descr="Flèche : pivoter à droite">
              <a:extLst>
                <a:ext uri="{FF2B5EF4-FFF2-40B4-BE49-F238E27FC236}">
                  <a16:creationId xmlns:a16="http://schemas.microsoft.com/office/drawing/2014/main" id="{7EF07411-CE9C-4610-80CF-16468F16E48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sp>
        <p:nvSpPr>
          <p:cNvPr id="611" name="ZoneTexte 610">
            <a:extLst>
              <a:ext uri="{FF2B5EF4-FFF2-40B4-BE49-F238E27FC236}">
                <a16:creationId xmlns:a16="http://schemas.microsoft.com/office/drawing/2014/main" id="{7FC82E6E-913D-41CF-8028-A8D491A4F021}"/>
              </a:ext>
            </a:extLst>
          </p:cNvPr>
          <p:cNvSpPr txBox="1"/>
          <p:nvPr/>
        </p:nvSpPr>
        <p:spPr>
          <a:xfrm>
            <a:off x="-29237" y="65800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612" name="Graphique 611" descr="Feuille">
            <a:extLst>
              <a:ext uri="{FF2B5EF4-FFF2-40B4-BE49-F238E27FC236}">
                <a16:creationId xmlns:a16="http://schemas.microsoft.com/office/drawing/2014/main" id="{FD0004F2-F576-45CB-B839-066B5E6E609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621" y="552158"/>
            <a:ext cx="432025" cy="432025"/>
          </a:xfrm>
          <a:prstGeom prst="rect">
            <a:avLst/>
          </a:prstGeom>
          <a:effectLst>
            <a:outerShdw blurRad="50800" dist="38100" dir="2700000" algn="tl" rotWithShape="0">
              <a:prstClr val="black">
                <a:alpha val="40000"/>
              </a:prstClr>
            </a:outerShdw>
          </a:effectLst>
        </p:spPr>
      </p:pic>
      <p:pic>
        <p:nvPicPr>
          <p:cNvPr id="613" name="Graphique 612" descr="Feuille">
            <a:extLst>
              <a:ext uri="{FF2B5EF4-FFF2-40B4-BE49-F238E27FC236}">
                <a16:creationId xmlns:a16="http://schemas.microsoft.com/office/drawing/2014/main" id="{849BDC50-5453-49D1-BA95-6B9EC6BD1F7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12547" y="552158"/>
            <a:ext cx="432025" cy="432025"/>
          </a:xfrm>
          <a:prstGeom prst="rect">
            <a:avLst/>
          </a:prstGeom>
          <a:effectLst>
            <a:outerShdw blurRad="50800" dist="38100" dir="2700000" algn="tl" rotWithShape="0">
              <a:prstClr val="black">
                <a:alpha val="40000"/>
              </a:prstClr>
            </a:outerShdw>
          </a:effectLst>
        </p:spPr>
      </p:pic>
      <p:pic>
        <p:nvPicPr>
          <p:cNvPr id="614" name="Graphique 613" descr="Feuille">
            <a:extLst>
              <a:ext uri="{FF2B5EF4-FFF2-40B4-BE49-F238E27FC236}">
                <a16:creationId xmlns:a16="http://schemas.microsoft.com/office/drawing/2014/main" id="{87CE2156-A957-4CE6-8B28-03728B9F01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00315" y="552158"/>
            <a:ext cx="432025" cy="432025"/>
          </a:xfrm>
          <a:prstGeom prst="rect">
            <a:avLst/>
          </a:prstGeom>
          <a:effectLst>
            <a:outerShdw blurRad="50800" dist="38100" dir="2700000" algn="tl" rotWithShape="0">
              <a:prstClr val="black">
                <a:alpha val="40000"/>
              </a:prstClr>
            </a:outerShdw>
          </a:effectLst>
        </p:spPr>
      </p:pic>
      <p:pic>
        <p:nvPicPr>
          <p:cNvPr id="615" name="Graphique 614" descr="Feuille">
            <a:extLst>
              <a:ext uri="{FF2B5EF4-FFF2-40B4-BE49-F238E27FC236}">
                <a16:creationId xmlns:a16="http://schemas.microsoft.com/office/drawing/2014/main" id="{74975AA0-E082-4A89-875C-889B7B185C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78267" y="552158"/>
            <a:ext cx="432025" cy="432025"/>
          </a:xfrm>
          <a:prstGeom prst="rect">
            <a:avLst/>
          </a:prstGeom>
          <a:effectLst>
            <a:outerShdw blurRad="50800" dist="38100" dir="2700000" algn="tl" rotWithShape="0">
              <a:prstClr val="black">
                <a:alpha val="40000"/>
              </a:prstClr>
            </a:outerShdw>
          </a:effectLst>
        </p:spPr>
      </p:pic>
      <p:pic>
        <p:nvPicPr>
          <p:cNvPr id="616" name="Graphique 615" descr="Feuille">
            <a:extLst>
              <a:ext uri="{FF2B5EF4-FFF2-40B4-BE49-F238E27FC236}">
                <a16:creationId xmlns:a16="http://schemas.microsoft.com/office/drawing/2014/main" id="{DB0BAED8-4235-44F2-8303-08A542DB20E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66035" y="552158"/>
            <a:ext cx="432025" cy="432025"/>
          </a:xfrm>
          <a:prstGeom prst="rect">
            <a:avLst/>
          </a:prstGeom>
          <a:effectLst>
            <a:outerShdw blurRad="50800" dist="38100" dir="2700000" algn="tl" rotWithShape="0">
              <a:prstClr val="black">
                <a:alpha val="40000"/>
              </a:prstClr>
            </a:outerShdw>
          </a:effectLst>
        </p:spPr>
      </p:pic>
      <p:pic>
        <p:nvPicPr>
          <p:cNvPr id="617" name="Graphique 616" descr="Feuille">
            <a:extLst>
              <a:ext uri="{FF2B5EF4-FFF2-40B4-BE49-F238E27FC236}">
                <a16:creationId xmlns:a16="http://schemas.microsoft.com/office/drawing/2014/main" id="{5FECCE16-AA93-4A3B-B37D-BEC26EE4DEC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8189" y="552158"/>
            <a:ext cx="432025" cy="432025"/>
          </a:xfrm>
          <a:prstGeom prst="rect">
            <a:avLst/>
          </a:prstGeom>
          <a:effectLst>
            <a:outerShdw blurRad="50800" dist="38100" dir="2700000" algn="tl" rotWithShape="0">
              <a:prstClr val="black">
                <a:alpha val="40000"/>
              </a:prstClr>
            </a:outerShdw>
          </a:effectLst>
        </p:spPr>
      </p:pic>
      <p:pic>
        <p:nvPicPr>
          <p:cNvPr id="618" name="Graphique 617" descr="Feuille">
            <a:extLst>
              <a:ext uri="{FF2B5EF4-FFF2-40B4-BE49-F238E27FC236}">
                <a16:creationId xmlns:a16="http://schemas.microsoft.com/office/drawing/2014/main" id="{61BFABE0-09B3-413E-BF86-59F551B7349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05957" y="552158"/>
            <a:ext cx="432025" cy="432025"/>
          </a:xfrm>
          <a:prstGeom prst="rect">
            <a:avLst/>
          </a:prstGeom>
          <a:effectLst>
            <a:outerShdw blurRad="50800" dist="38100" dir="2700000" algn="tl" rotWithShape="0">
              <a:prstClr val="black">
                <a:alpha val="40000"/>
              </a:prstClr>
            </a:outerShdw>
          </a:effectLst>
        </p:spPr>
      </p:pic>
      <p:pic>
        <p:nvPicPr>
          <p:cNvPr id="619" name="Graphique 618" descr="Feuille">
            <a:extLst>
              <a:ext uri="{FF2B5EF4-FFF2-40B4-BE49-F238E27FC236}">
                <a16:creationId xmlns:a16="http://schemas.microsoft.com/office/drawing/2014/main" id="{BF8BB1FD-EAEC-46CB-9AAB-CE36AF0FD46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62068" y="552158"/>
            <a:ext cx="432025" cy="432025"/>
          </a:xfrm>
          <a:prstGeom prst="rect">
            <a:avLst/>
          </a:prstGeom>
          <a:effectLst>
            <a:outerShdw blurRad="50800" dist="38100" dir="2700000" algn="tl" rotWithShape="0">
              <a:prstClr val="black">
                <a:alpha val="40000"/>
              </a:prstClr>
            </a:outerShdw>
          </a:effectLst>
        </p:spPr>
      </p:pic>
      <p:pic>
        <p:nvPicPr>
          <p:cNvPr id="620" name="Graphique 619" descr="Feuille">
            <a:extLst>
              <a:ext uri="{FF2B5EF4-FFF2-40B4-BE49-F238E27FC236}">
                <a16:creationId xmlns:a16="http://schemas.microsoft.com/office/drawing/2014/main" id="{23ACF156-44A1-4576-87D7-FC925B2A961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949836" y="552158"/>
            <a:ext cx="432025" cy="432025"/>
          </a:xfrm>
          <a:prstGeom prst="rect">
            <a:avLst/>
          </a:prstGeom>
          <a:effectLst>
            <a:outerShdw blurRad="50800" dist="38100" dir="2700000" algn="tl" rotWithShape="0">
              <a:prstClr val="black">
                <a:alpha val="40000"/>
              </a:prstClr>
            </a:outerShdw>
          </a:effectLst>
        </p:spPr>
      </p:pic>
      <p:pic>
        <p:nvPicPr>
          <p:cNvPr id="621" name="Graphique 620" descr="Feuille">
            <a:extLst>
              <a:ext uri="{FF2B5EF4-FFF2-40B4-BE49-F238E27FC236}">
                <a16:creationId xmlns:a16="http://schemas.microsoft.com/office/drawing/2014/main" id="{5BB131D3-3D1C-4877-A3F2-E1ABD34D90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75095" y="552158"/>
            <a:ext cx="432025" cy="432025"/>
          </a:xfrm>
          <a:prstGeom prst="rect">
            <a:avLst/>
          </a:prstGeom>
          <a:effectLst>
            <a:outerShdw blurRad="50800" dist="38100" dir="2700000" algn="tl" rotWithShape="0">
              <a:prstClr val="black">
                <a:alpha val="40000"/>
              </a:prstClr>
            </a:outerShdw>
          </a:effectLst>
        </p:spPr>
      </p:pic>
      <p:sp>
        <p:nvSpPr>
          <p:cNvPr id="622" name="ZoneTexte 621">
            <a:extLst>
              <a:ext uri="{FF2B5EF4-FFF2-40B4-BE49-F238E27FC236}">
                <a16:creationId xmlns:a16="http://schemas.microsoft.com/office/drawing/2014/main" id="{FB25557F-0C23-4181-BC5F-2BD9BD46B732}"/>
              </a:ext>
            </a:extLst>
          </p:cNvPr>
          <p:cNvSpPr txBox="1"/>
          <p:nvPr/>
        </p:nvSpPr>
        <p:spPr>
          <a:xfrm>
            <a:off x="622690" y="109002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623" name="Graphique 622" descr="Feuille">
            <a:extLst>
              <a:ext uri="{FF2B5EF4-FFF2-40B4-BE49-F238E27FC236}">
                <a16:creationId xmlns:a16="http://schemas.microsoft.com/office/drawing/2014/main" id="{A7A52D75-B566-4B5D-A1D0-D40AC9E6C5A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7548" y="984183"/>
            <a:ext cx="432025" cy="432025"/>
          </a:xfrm>
          <a:prstGeom prst="rect">
            <a:avLst/>
          </a:prstGeom>
          <a:effectLst>
            <a:outerShdw blurRad="50800" dist="38100" dir="2700000" algn="tl" rotWithShape="0">
              <a:prstClr val="black">
                <a:alpha val="40000"/>
              </a:prstClr>
            </a:outerShdw>
          </a:effectLst>
        </p:spPr>
      </p:pic>
      <p:pic>
        <p:nvPicPr>
          <p:cNvPr id="624" name="Graphique 623" descr="Feuille">
            <a:extLst>
              <a:ext uri="{FF2B5EF4-FFF2-40B4-BE49-F238E27FC236}">
                <a16:creationId xmlns:a16="http://schemas.microsoft.com/office/drawing/2014/main" id="{2CCAB8DD-DE5D-4D89-B717-A9411D1A9D2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474" y="984183"/>
            <a:ext cx="432025" cy="432025"/>
          </a:xfrm>
          <a:prstGeom prst="rect">
            <a:avLst/>
          </a:prstGeom>
          <a:effectLst>
            <a:outerShdw blurRad="50800" dist="38100" dir="2700000" algn="tl" rotWithShape="0">
              <a:prstClr val="black">
                <a:alpha val="40000"/>
              </a:prstClr>
            </a:outerShdw>
          </a:effectLst>
        </p:spPr>
      </p:pic>
      <p:pic>
        <p:nvPicPr>
          <p:cNvPr id="625" name="Graphique 624" descr="Feuille">
            <a:extLst>
              <a:ext uri="{FF2B5EF4-FFF2-40B4-BE49-F238E27FC236}">
                <a16:creationId xmlns:a16="http://schemas.microsoft.com/office/drawing/2014/main" id="{E76E8002-3EA5-42A0-8A20-CFA33C8F9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52242" y="984183"/>
            <a:ext cx="432025" cy="432025"/>
          </a:xfrm>
          <a:prstGeom prst="rect">
            <a:avLst/>
          </a:prstGeom>
          <a:effectLst>
            <a:outerShdw blurRad="50800" dist="38100" dir="2700000" algn="tl" rotWithShape="0">
              <a:prstClr val="black">
                <a:alpha val="40000"/>
              </a:prstClr>
            </a:outerShdw>
          </a:effectLst>
        </p:spPr>
      </p:pic>
      <p:pic>
        <p:nvPicPr>
          <p:cNvPr id="626" name="Graphique 625" descr="Feuille">
            <a:extLst>
              <a:ext uri="{FF2B5EF4-FFF2-40B4-BE49-F238E27FC236}">
                <a16:creationId xmlns:a16="http://schemas.microsoft.com/office/drawing/2014/main" id="{475D521E-2D8B-4596-B9AE-7703743276D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30194" y="984183"/>
            <a:ext cx="432025" cy="432025"/>
          </a:xfrm>
          <a:prstGeom prst="rect">
            <a:avLst/>
          </a:prstGeom>
          <a:effectLst>
            <a:outerShdw blurRad="50800" dist="38100" dir="2700000" algn="tl" rotWithShape="0">
              <a:prstClr val="black">
                <a:alpha val="40000"/>
              </a:prstClr>
            </a:outerShdw>
          </a:effectLst>
        </p:spPr>
      </p:pic>
      <p:pic>
        <p:nvPicPr>
          <p:cNvPr id="627" name="Graphique 626" descr="Feuille">
            <a:extLst>
              <a:ext uri="{FF2B5EF4-FFF2-40B4-BE49-F238E27FC236}">
                <a16:creationId xmlns:a16="http://schemas.microsoft.com/office/drawing/2014/main" id="{5D0606EC-40F0-4339-AE17-4D530FF2F55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17962" y="984183"/>
            <a:ext cx="432025" cy="432025"/>
          </a:xfrm>
          <a:prstGeom prst="rect">
            <a:avLst/>
          </a:prstGeom>
          <a:effectLst>
            <a:outerShdw blurRad="50800" dist="38100" dir="2700000" algn="tl" rotWithShape="0">
              <a:prstClr val="black">
                <a:alpha val="40000"/>
              </a:prstClr>
            </a:outerShdw>
          </a:effectLst>
        </p:spPr>
      </p:pic>
      <p:pic>
        <p:nvPicPr>
          <p:cNvPr id="628" name="Graphique 627" descr="Feuille">
            <a:extLst>
              <a:ext uri="{FF2B5EF4-FFF2-40B4-BE49-F238E27FC236}">
                <a16:creationId xmlns:a16="http://schemas.microsoft.com/office/drawing/2014/main" id="{38E98C77-1E25-4980-818B-172B93C07CA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70116" y="984183"/>
            <a:ext cx="432025" cy="432025"/>
          </a:xfrm>
          <a:prstGeom prst="rect">
            <a:avLst/>
          </a:prstGeom>
          <a:effectLst>
            <a:outerShdw blurRad="50800" dist="38100" dir="2700000" algn="tl" rotWithShape="0">
              <a:prstClr val="black">
                <a:alpha val="40000"/>
              </a:prstClr>
            </a:outerShdw>
          </a:effectLst>
        </p:spPr>
      </p:pic>
      <p:pic>
        <p:nvPicPr>
          <p:cNvPr id="629" name="Graphique 628" descr="Feuille">
            <a:extLst>
              <a:ext uri="{FF2B5EF4-FFF2-40B4-BE49-F238E27FC236}">
                <a16:creationId xmlns:a16="http://schemas.microsoft.com/office/drawing/2014/main" id="{E264D78B-16BB-45BC-B86E-DDD333909F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57884" y="984183"/>
            <a:ext cx="432025" cy="432025"/>
          </a:xfrm>
          <a:prstGeom prst="rect">
            <a:avLst/>
          </a:prstGeom>
          <a:effectLst>
            <a:outerShdw blurRad="50800" dist="38100" dir="2700000" algn="tl" rotWithShape="0">
              <a:prstClr val="black">
                <a:alpha val="40000"/>
              </a:prstClr>
            </a:outerShdw>
          </a:effectLst>
        </p:spPr>
      </p:pic>
      <p:pic>
        <p:nvPicPr>
          <p:cNvPr id="630" name="Graphique 629" descr="Feuille">
            <a:extLst>
              <a:ext uri="{FF2B5EF4-FFF2-40B4-BE49-F238E27FC236}">
                <a16:creationId xmlns:a16="http://schemas.microsoft.com/office/drawing/2014/main" id="{33806C00-89FF-467A-9B5E-873E2C2695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13995" y="984183"/>
            <a:ext cx="432025" cy="432025"/>
          </a:xfrm>
          <a:prstGeom prst="rect">
            <a:avLst/>
          </a:prstGeom>
          <a:effectLst>
            <a:outerShdw blurRad="50800" dist="38100" dir="2700000" algn="tl" rotWithShape="0">
              <a:prstClr val="black">
                <a:alpha val="40000"/>
              </a:prstClr>
            </a:outerShdw>
          </a:effectLst>
        </p:spPr>
      </p:pic>
      <p:pic>
        <p:nvPicPr>
          <p:cNvPr id="631" name="Graphique 630" descr="Feuille">
            <a:extLst>
              <a:ext uri="{FF2B5EF4-FFF2-40B4-BE49-F238E27FC236}">
                <a16:creationId xmlns:a16="http://schemas.microsoft.com/office/drawing/2014/main" id="{E2FB9BD8-C664-41A8-B23D-2D84B43B919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01763" y="984183"/>
            <a:ext cx="432025" cy="432025"/>
          </a:xfrm>
          <a:prstGeom prst="rect">
            <a:avLst/>
          </a:prstGeom>
          <a:effectLst>
            <a:outerShdw blurRad="50800" dist="38100" dir="2700000" algn="tl" rotWithShape="0">
              <a:prstClr val="black">
                <a:alpha val="40000"/>
              </a:prstClr>
            </a:outerShdw>
          </a:effectLst>
        </p:spPr>
      </p:pic>
      <p:pic>
        <p:nvPicPr>
          <p:cNvPr id="632" name="Graphique 631" descr="Feuille">
            <a:extLst>
              <a:ext uri="{FF2B5EF4-FFF2-40B4-BE49-F238E27FC236}">
                <a16:creationId xmlns:a16="http://schemas.microsoft.com/office/drawing/2014/main" id="{2DCE4FAC-C9E7-4F01-9F74-EE2F8DC12AB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27022" y="984183"/>
            <a:ext cx="432025" cy="432025"/>
          </a:xfrm>
          <a:prstGeom prst="rect">
            <a:avLst/>
          </a:prstGeom>
          <a:effectLst>
            <a:outerShdw blurRad="50800" dist="38100" dir="2700000" algn="tl" rotWithShape="0">
              <a:prstClr val="black">
                <a:alpha val="40000"/>
              </a:prstClr>
            </a:outerShdw>
          </a:effectLst>
        </p:spPr>
      </p:pic>
      <p:pic>
        <p:nvPicPr>
          <p:cNvPr id="633" name="Graphique 632" descr="Feuille">
            <a:extLst>
              <a:ext uri="{FF2B5EF4-FFF2-40B4-BE49-F238E27FC236}">
                <a16:creationId xmlns:a16="http://schemas.microsoft.com/office/drawing/2014/main" id="{CB863DEC-B385-4B58-9C2C-0CA3D43A7D8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9596" y="984183"/>
            <a:ext cx="432025" cy="432025"/>
          </a:xfrm>
          <a:prstGeom prst="rect">
            <a:avLst/>
          </a:prstGeom>
          <a:effectLst>
            <a:outerShdw blurRad="50800" dist="38100" dir="2700000" algn="tl" rotWithShape="0">
              <a:prstClr val="black">
                <a:alpha val="40000"/>
              </a:prstClr>
            </a:outerShdw>
          </a:effectLst>
        </p:spPr>
      </p:pic>
      <p:sp>
        <p:nvSpPr>
          <p:cNvPr id="634" name="ZoneTexte 633">
            <a:extLst>
              <a:ext uri="{FF2B5EF4-FFF2-40B4-BE49-F238E27FC236}">
                <a16:creationId xmlns:a16="http://schemas.microsoft.com/office/drawing/2014/main" id="{D7030983-93DD-4339-9756-E6AAA69E6129}"/>
              </a:ext>
            </a:extLst>
          </p:cNvPr>
          <p:cNvSpPr txBox="1"/>
          <p:nvPr/>
        </p:nvSpPr>
        <p:spPr>
          <a:xfrm>
            <a:off x="-30927" y="152205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635" name="Graphique 634" descr="Feuille">
            <a:extLst>
              <a:ext uri="{FF2B5EF4-FFF2-40B4-BE49-F238E27FC236}">
                <a16:creationId xmlns:a16="http://schemas.microsoft.com/office/drawing/2014/main" id="{91D9B1D6-C0C2-4F00-A17D-C3D88BA4AF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3931" y="1416208"/>
            <a:ext cx="432025" cy="432025"/>
          </a:xfrm>
          <a:prstGeom prst="rect">
            <a:avLst/>
          </a:prstGeom>
          <a:effectLst>
            <a:outerShdw blurRad="50800" dist="38100" dir="2700000" algn="tl" rotWithShape="0">
              <a:prstClr val="black">
                <a:alpha val="40000"/>
              </a:prstClr>
            </a:outerShdw>
          </a:effectLst>
        </p:spPr>
      </p:pic>
      <p:pic>
        <p:nvPicPr>
          <p:cNvPr id="636" name="Graphique 635" descr="Feuille">
            <a:extLst>
              <a:ext uri="{FF2B5EF4-FFF2-40B4-BE49-F238E27FC236}">
                <a16:creationId xmlns:a16="http://schemas.microsoft.com/office/drawing/2014/main" id="{8E51DF99-9EF6-4692-A3FB-974E0A50132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10857" y="1416208"/>
            <a:ext cx="432025" cy="432025"/>
          </a:xfrm>
          <a:prstGeom prst="rect">
            <a:avLst/>
          </a:prstGeom>
          <a:effectLst>
            <a:outerShdw blurRad="50800" dist="38100" dir="2700000" algn="tl" rotWithShape="0">
              <a:prstClr val="black">
                <a:alpha val="40000"/>
              </a:prstClr>
            </a:outerShdw>
          </a:effectLst>
        </p:spPr>
      </p:pic>
      <p:pic>
        <p:nvPicPr>
          <p:cNvPr id="637" name="Graphique 636" descr="Feuille">
            <a:extLst>
              <a:ext uri="{FF2B5EF4-FFF2-40B4-BE49-F238E27FC236}">
                <a16:creationId xmlns:a16="http://schemas.microsoft.com/office/drawing/2014/main" id="{8F94438A-E293-4143-BB90-1142A5286EF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98625" y="1416208"/>
            <a:ext cx="432025" cy="432025"/>
          </a:xfrm>
          <a:prstGeom prst="rect">
            <a:avLst/>
          </a:prstGeom>
          <a:effectLst>
            <a:outerShdw blurRad="50800" dist="38100" dir="2700000" algn="tl" rotWithShape="0">
              <a:prstClr val="black">
                <a:alpha val="40000"/>
              </a:prstClr>
            </a:outerShdw>
          </a:effectLst>
        </p:spPr>
      </p:pic>
      <p:pic>
        <p:nvPicPr>
          <p:cNvPr id="638" name="Graphique 637" descr="Feuille">
            <a:extLst>
              <a:ext uri="{FF2B5EF4-FFF2-40B4-BE49-F238E27FC236}">
                <a16:creationId xmlns:a16="http://schemas.microsoft.com/office/drawing/2014/main" id="{5F0C91ED-B481-40E2-B001-509387220DF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76577" y="1416208"/>
            <a:ext cx="432025" cy="432025"/>
          </a:xfrm>
          <a:prstGeom prst="rect">
            <a:avLst/>
          </a:prstGeom>
          <a:effectLst>
            <a:outerShdw blurRad="50800" dist="38100" dir="2700000" algn="tl" rotWithShape="0">
              <a:prstClr val="black">
                <a:alpha val="40000"/>
              </a:prstClr>
            </a:outerShdw>
          </a:effectLst>
        </p:spPr>
      </p:pic>
      <p:pic>
        <p:nvPicPr>
          <p:cNvPr id="639" name="Graphique 638" descr="Feuille">
            <a:extLst>
              <a:ext uri="{FF2B5EF4-FFF2-40B4-BE49-F238E27FC236}">
                <a16:creationId xmlns:a16="http://schemas.microsoft.com/office/drawing/2014/main" id="{26822423-0832-4474-B98E-F06CAEA300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64345" y="1416208"/>
            <a:ext cx="432025" cy="432025"/>
          </a:xfrm>
          <a:prstGeom prst="rect">
            <a:avLst/>
          </a:prstGeom>
          <a:effectLst>
            <a:outerShdw blurRad="50800" dist="38100" dir="2700000" algn="tl" rotWithShape="0">
              <a:prstClr val="black">
                <a:alpha val="40000"/>
              </a:prstClr>
            </a:outerShdw>
          </a:effectLst>
        </p:spPr>
      </p:pic>
      <p:pic>
        <p:nvPicPr>
          <p:cNvPr id="640" name="Graphique 639" descr="Feuille">
            <a:extLst>
              <a:ext uri="{FF2B5EF4-FFF2-40B4-BE49-F238E27FC236}">
                <a16:creationId xmlns:a16="http://schemas.microsoft.com/office/drawing/2014/main" id="{7B53B3E2-7BB2-4A0F-9C29-F67F0846BC7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6499" y="1416208"/>
            <a:ext cx="432025" cy="432025"/>
          </a:xfrm>
          <a:prstGeom prst="rect">
            <a:avLst/>
          </a:prstGeom>
          <a:effectLst>
            <a:outerShdw blurRad="50800" dist="38100" dir="2700000" algn="tl" rotWithShape="0">
              <a:prstClr val="black">
                <a:alpha val="40000"/>
              </a:prstClr>
            </a:outerShdw>
          </a:effectLst>
        </p:spPr>
      </p:pic>
      <p:pic>
        <p:nvPicPr>
          <p:cNvPr id="641" name="Graphique 640" descr="Feuille">
            <a:extLst>
              <a:ext uri="{FF2B5EF4-FFF2-40B4-BE49-F238E27FC236}">
                <a16:creationId xmlns:a16="http://schemas.microsoft.com/office/drawing/2014/main" id="{8F2A4D09-69BF-4B0B-8B71-77A5B72AF7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04267" y="1416208"/>
            <a:ext cx="432025" cy="432025"/>
          </a:xfrm>
          <a:prstGeom prst="rect">
            <a:avLst/>
          </a:prstGeom>
          <a:effectLst>
            <a:outerShdw blurRad="50800" dist="38100" dir="2700000" algn="tl" rotWithShape="0">
              <a:prstClr val="black">
                <a:alpha val="40000"/>
              </a:prstClr>
            </a:outerShdw>
          </a:effectLst>
        </p:spPr>
      </p:pic>
      <p:pic>
        <p:nvPicPr>
          <p:cNvPr id="642" name="Graphique 641" descr="Feuille">
            <a:extLst>
              <a:ext uri="{FF2B5EF4-FFF2-40B4-BE49-F238E27FC236}">
                <a16:creationId xmlns:a16="http://schemas.microsoft.com/office/drawing/2014/main" id="{565FF97A-C8C4-429B-AFA9-02D6254A689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60378" y="1416208"/>
            <a:ext cx="432025" cy="432025"/>
          </a:xfrm>
          <a:prstGeom prst="rect">
            <a:avLst/>
          </a:prstGeom>
          <a:effectLst>
            <a:outerShdw blurRad="50800" dist="38100" dir="2700000" algn="tl" rotWithShape="0">
              <a:prstClr val="black">
                <a:alpha val="40000"/>
              </a:prstClr>
            </a:outerShdw>
          </a:effectLst>
        </p:spPr>
      </p:pic>
      <p:pic>
        <p:nvPicPr>
          <p:cNvPr id="643" name="Graphique 642" descr="Feuille">
            <a:extLst>
              <a:ext uri="{FF2B5EF4-FFF2-40B4-BE49-F238E27FC236}">
                <a16:creationId xmlns:a16="http://schemas.microsoft.com/office/drawing/2014/main" id="{D05BA0C3-725A-4EDD-A849-67BE9AA936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948146" y="1416208"/>
            <a:ext cx="432025" cy="432025"/>
          </a:xfrm>
          <a:prstGeom prst="rect">
            <a:avLst/>
          </a:prstGeom>
          <a:effectLst>
            <a:outerShdw blurRad="50800" dist="38100" dir="2700000" algn="tl" rotWithShape="0">
              <a:prstClr val="black">
                <a:alpha val="40000"/>
              </a:prstClr>
            </a:outerShdw>
          </a:effectLst>
        </p:spPr>
      </p:pic>
      <p:pic>
        <p:nvPicPr>
          <p:cNvPr id="644" name="Graphique 643" descr="Feuille">
            <a:extLst>
              <a:ext uri="{FF2B5EF4-FFF2-40B4-BE49-F238E27FC236}">
                <a16:creationId xmlns:a16="http://schemas.microsoft.com/office/drawing/2014/main" id="{FAF76861-D29D-4DF0-A0F0-41B6F00B9BA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73405" y="1416208"/>
            <a:ext cx="432025" cy="432025"/>
          </a:xfrm>
          <a:prstGeom prst="rect">
            <a:avLst/>
          </a:prstGeom>
          <a:effectLst>
            <a:outerShdw blurRad="50800" dist="38100" dir="2700000" algn="tl" rotWithShape="0">
              <a:prstClr val="black">
                <a:alpha val="40000"/>
              </a:prstClr>
            </a:outerShdw>
          </a:effectLst>
        </p:spPr>
      </p:pic>
      <p:sp>
        <p:nvSpPr>
          <p:cNvPr id="645" name="ZoneTexte 644">
            <a:extLst>
              <a:ext uri="{FF2B5EF4-FFF2-40B4-BE49-F238E27FC236}">
                <a16:creationId xmlns:a16="http://schemas.microsoft.com/office/drawing/2014/main" id="{9C422BB8-3596-48B5-993D-B723864EA5B6}"/>
              </a:ext>
            </a:extLst>
          </p:cNvPr>
          <p:cNvSpPr txBox="1"/>
          <p:nvPr/>
        </p:nvSpPr>
        <p:spPr>
          <a:xfrm>
            <a:off x="621000" y="195407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646" name="Graphique 645" descr="Feuille">
            <a:extLst>
              <a:ext uri="{FF2B5EF4-FFF2-40B4-BE49-F238E27FC236}">
                <a16:creationId xmlns:a16="http://schemas.microsoft.com/office/drawing/2014/main" id="{9B5D5E50-2FE4-4700-87A8-4AE2AC88225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5858" y="1848233"/>
            <a:ext cx="432025" cy="432025"/>
          </a:xfrm>
          <a:prstGeom prst="rect">
            <a:avLst/>
          </a:prstGeom>
          <a:effectLst>
            <a:outerShdw blurRad="50800" dist="38100" dir="2700000" algn="tl" rotWithShape="0">
              <a:prstClr val="black">
                <a:alpha val="40000"/>
              </a:prstClr>
            </a:outerShdw>
          </a:effectLst>
        </p:spPr>
      </p:pic>
      <p:pic>
        <p:nvPicPr>
          <p:cNvPr id="647" name="Graphique 646" descr="Feuille">
            <a:extLst>
              <a:ext uri="{FF2B5EF4-FFF2-40B4-BE49-F238E27FC236}">
                <a16:creationId xmlns:a16="http://schemas.microsoft.com/office/drawing/2014/main" id="{DA3E8612-5DCE-4CE8-9414-E7075899B12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2784" y="1848233"/>
            <a:ext cx="432025" cy="432025"/>
          </a:xfrm>
          <a:prstGeom prst="rect">
            <a:avLst/>
          </a:prstGeom>
          <a:effectLst>
            <a:outerShdw blurRad="50800" dist="38100" dir="2700000" algn="tl" rotWithShape="0">
              <a:prstClr val="black">
                <a:alpha val="40000"/>
              </a:prstClr>
            </a:outerShdw>
          </a:effectLst>
        </p:spPr>
      </p:pic>
      <p:pic>
        <p:nvPicPr>
          <p:cNvPr id="648" name="Graphique 647" descr="Feuille">
            <a:extLst>
              <a:ext uri="{FF2B5EF4-FFF2-40B4-BE49-F238E27FC236}">
                <a16:creationId xmlns:a16="http://schemas.microsoft.com/office/drawing/2014/main" id="{AB00B16B-6E07-4295-A4D6-E9CA84CA517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50552" y="1848233"/>
            <a:ext cx="432025" cy="432025"/>
          </a:xfrm>
          <a:prstGeom prst="rect">
            <a:avLst/>
          </a:prstGeom>
          <a:effectLst>
            <a:outerShdw blurRad="50800" dist="38100" dir="2700000" algn="tl" rotWithShape="0">
              <a:prstClr val="black">
                <a:alpha val="40000"/>
              </a:prstClr>
            </a:outerShdw>
          </a:effectLst>
        </p:spPr>
      </p:pic>
      <p:pic>
        <p:nvPicPr>
          <p:cNvPr id="649" name="Graphique 648" descr="Feuille">
            <a:extLst>
              <a:ext uri="{FF2B5EF4-FFF2-40B4-BE49-F238E27FC236}">
                <a16:creationId xmlns:a16="http://schemas.microsoft.com/office/drawing/2014/main" id="{702D3441-E16B-447C-A0A3-DBC341E2C3B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8504" y="1848233"/>
            <a:ext cx="432025" cy="432025"/>
          </a:xfrm>
          <a:prstGeom prst="rect">
            <a:avLst/>
          </a:prstGeom>
          <a:effectLst>
            <a:outerShdw blurRad="50800" dist="38100" dir="2700000" algn="tl" rotWithShape="0">
              <a:prstClr val="black">
                <a:alpha val="40000"/>
              </a:prstClr>
            </a:outerShdw>
          </a:effectLst>
        </p:spPr>
      </p:pic>
      <p:pic>
        <p:nvPicPr>
          <p:cNvPr id="650" name="Graphique 649" descr="Feuille">
            <a:extLst>
              <a:ext uri="{FF2B5EF4-FFF2-40B4-BE49-F238E27FC236}">
                <a16:creationId xmlns:a16="http://schemas.microsoft.com/office/drawing/2014/main" id="{2046FB33-18D7-4AC8-8AB4-227C1EE9FA9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16272" y="1848233"/>
            <a:ext cx="432025" cy="432025"/>
          </a:xfrm>
          <a:prstGeom prst="rect">
            <a:avLst/>
          </a:prstGeom>
          <a:effectLst>
            <a:outerShdw blurRad="50800" dist="38100" dir="2700000" algn="tl" rotWithShape="0">
              <a:prstClr val="black">
                <a:alpha val="40000"/>
              </a:prstClr>
            </a:outerShdw>
          </a:effectLst>
        </p:spPr>
      </p:pic>
      <p:pic>
        <p:nvPicPr>
          <p:cNvPr id="651" name="Graphique 650" descr="Feuille">
            <a:extLst>
              <a:ext uri="{FF2B5EF4-FFF2-40B4-BE49-F238E27FC236}">
                <a16:creationId xmlns:a16="http://schemas.microsoft.com/office/drawing/2014/main" id="{AA6F3262-F90C-471B-BBF8-5546C3BC4AE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68426" y="1848233"/>
            <a:ext cx="432025" cy="432025"/>
          </a:xfrm>
          <a:prstGeom prst="rect">
            <a:avLst/>
          </a:prstGeom>
          <a:effectLst>
            <a:outerShdw blurRad="50800" dist="38100" dir="2700000" algn="tl" rotWithShape="0">
              <a:prstClr val="black">
                <a:alpha val="40000"/>
              </a:prstClr>
            </a:outerShdw>
          </a:effectLst>
        </p:spPr>
      </p:pic>
      <p:pic>
        <p:nvPicPr>
          <p:cNvPr id="652" name="Graphique 651" descr="Feuille">
            <a:extLst>
              <a:ext uri="{FF2B5EF4-FFF2-40B4-BE49-F238E27FC236}">
                <a16:creationId xmlns:a16="http://schemas.microsoft.com/office/drawing/2014/main" id="{C47CE927-2125-4579-AD9F-B7E0423FEC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56194" y="1848233"/>
            <a:ext cx="432025" cy="432025"/>
          </a:xfrm>
          <a:prstGeom prst="rect">
            <a:avLst/>
          </a:prstGeom>
          <a:effectLst>
            <a:outerShdw blurRad="50800" dist="38100" dir="2700000" algn="tl" rotWithShape="0">
              <a:prstClr val="black">
                <a:alpha val="40000"/>
              </a:prstClr>
            </a:outerShdw>
          </a:effectLst>
        </p:spPr>
      </p:pic>
      <p:pic>
        <p:nvPicPr>
          <p:cNvPr id="653" name="Graphique 652" descr="Feuille">
            <a:extLst>
              <a:ext uri="{FF2B5EF4-FFF2-40B4-BE49-F238E27FC236}">
                <a16:creationId xmlns:a16="http://schemas.microsoft.com/office/drawing/2014/main" id="{78900BCD-67F3-4786-A2A0-30A54642055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12305" y="1848233"/>
            <a:ext cx="432025" cy="432025"/>
          </a:xfrm>
          <a:prstGeom prst="rect">
            <a:avLst/>
          </a:prstGeom>
          <a:effectLst>
            <a:outerShdw blurRad="50800" dist="38100" dir="2700000" algn="tl" rotWithShape="0">
              <a:prstClr val="black">
                <a:alpha val="40000"/>
              </a:prstClr>
            </a:outerShdw>
          </a:effectLst>
        </p:spPr>
      </p:pic>
      <p:pic>
        <p:nvPicPr>
          <p:cNvPr id="654" name="Graphique 653" descr="Feuille">
            <a:extLst>
              <a:ext uri="{FF2B5EF4-FFF2-40B4-BE49-F238E27FC236}">
                <a16:creationId xmlns:a16="http://schemas.microsoft.com/office/drawing/2014/main" id="{00A74A61-7A6D-475B-BD3A-5F17653843F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00073" y="1848233"/>
            <a:ext cx="432025" cy="432025"/>
          </a:xfrm>
          <a:prstGeom prst="rect">
            <a:avLst/>
          </a:prstGeom>
          <a:effectLst>
            <a:outerShdw blurRad="50800" dist="38100" dir="2700000" algn="tl" rotWithShape="0">
              <a:prstClr val="black">
                <a:alpha val="40000"/>
              </a:prstClr>
            </a:outerShdw>
          </a:effectLst>
        </p:spPr>
      </p:pic>
      <p:pic>
        <p:nvPicPr>
          <p:cNvPr id="655" name="Graphique 654" descr="Feuille">
            <a:extLst>
              <a:ext uri="{FF2B5EF4-FFF2-40B4-BE49-F238E27FC236}">
                <a16:creationId xmlns:a16="http://schemas.microsoft.com/office/drawing/2014/main" id="{7AF92BE8-D3C2-4923-8B19-9C1FA2BDA0C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25332" y="1848233"/>
            <a:ext cx="432025" cy="432025"/>
          </a:xfrm>
          <a:prstGeom prst="rect">
            <a:avLst/>
          </a:prstGeom>
          <a:effectLst>
            <a:outerShdw blurRad="50800" dist="38100" dir="2700000" algn="tl" rotWithShape="0">
              <a:prstClr val="black">
                <a:alpha val="40000"/>
              </a:prstClr>
            </a:outerShdw>
          </a:effectLst>
        </p:spPr>
      </p:pic>
      <p:pic>
        <p:nvPicPr>
          <p:cNvPr id="656" name="Graphique 655" descr="Feuille">
            <a:extLst>
              <a:ext uri="{FF2B5EF4-FFF2-40B4-BE49-F238E27FC236}">
                <a16:creationId xmlns:a16="http://schemas.microsoft.com/office/drawing/2014/main" id="{6762A457-2DE9-4F60-9926-A5B113F0FD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7906" y="1848233"/>
            <a:ext cx="432025" cy="432025"/>
          </a:xfrm>
          <a:prstGeom prst="rect">
            <a:avLst/>
          </a:prstGeom>
          <a:effectLst>
            <a:outerShdw blurRad="50800" dist="38100" dir="2700000" algn="tl" rotWithShape="0">
              <a:prstClr val="black">
                <a:alpha val="40000"/>
              </a:prstClr>
            </a:outerShdw>
          </a:effectLst>
        </p:spPr>
      </p:pic>
      <p:sp>
        <p:nvSpPr>
          <p:cNvPr id="657" name="ZoneTexte 656">
            <a:extLst>
              <a:ext uri="{FF2B5EF4-FFF2-40B4-BE49-F238E27FC236}">
                <a16:creationId xmlns:a16="http://schemas.microsoft.com/office/drawing/2014/main" id="{CAAEBD3F-791E-4548-A37E-A80EABF2CFD6}"/>
              </a:ext>
            </a:extLst>
          </p:cNvPr>
          <p:cNvSpPr txBox="1"/>
          <p:nvPr/>
        </p:nvSpPr>
        <p:spPr>
          <a:xfrm>
            <a:off x="-30927" y="238610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658" name="Graphique 657" descr="Feuille">
            <a:extLst>
              <a:ext uri="{FF2B5EF4-FFF2-40B4-BE49-F238E27FC236}">
                <a16:creationId xmlns:a16="http://schemas.microsoft.com/office/drawing/2014/main" id="{C79032A1-983D-4604-BF6E-65DEF5BB569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3931" y="2280258"/>
            <a:ext cx="432025" cy="432025"/>
          </a:xfrm>
          <a:prstGeom prst="rect">
            <a:avLst/>
          </a:prstGeom>
          <a:effectLst>
            <a:outerShdw blurRad="50800" dist="38100" dir="2700000" algn="tl" rotWithShape="0">
              <a:prstClr val="black">
                <a:alpha val="40000"/>
              </a:prstClr>
            </a:outerShdw>
          </a:effectLst>
        </p:spPr>
      </p:pic>
      <p:pic>
        <p:nvPicPr>
          <p:cNvPr id="659" name="Graphique 658" descr="Feuille">
            <a:extLst>
              <a:ext uri="{FF2B5EF4-FFF2-40B4-BE49-F238E27FC236}">
                <a16:creationId xmlns:a16="http://schemas.microsoft.com/office/drawing/2014/main" id="{C83528DC-E36C-4EAD-B45C-E1370F50AE2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10857" y="2280258"/>
            <a:ext cx="432025" cy="432025"/>
          </a:xfrm>
          <a:prstGeom prst="rect">
            <a:avLst/>
          </a:prstGeom>
          <a:effectLst>
            <a:outerShdw blurRad="50800" dist="38100" dir="2700000" algn="tl" rotWithShape="0">
              <a:prstClr val="black">
                <a:alpha val="40000"/>
              </a:prstClr>
            </a:outerShdw>
          </a:effectLst>
        </p:spPr>
      </p:pic>
      <p:pic>
        <p:nvPicPr>
          <p:cNvPr id="660" name="Graphique 659" descr="Feuille">
            <a:extLst>
              <a:ext uri="{FF2B5EF4-FFF2-40B4-BE49-F238E27FC236}">
                <a16:creationId xmlns:a16="http://schemas.microsoft.com/office/drawing/2014/main" id="{91AF3C36-7FAC-455E-BBFF-CE4E084F57C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98625" y="2280258"/>
            <a:ext cx="432025" cy="432025"/>
          </a:xfrm>
          <a:prstGeom prst="rect">
            <a:avLst/>
          </a:prstGeom>
          <a:effectLst>
            <a:outerShdw blurRad="50800" dist="38100" dir="2700000" algn="tl" rotWithShape="0">
              <a:prstClr val="black">
                <a:alpha val="40000"/>
              </a:prstClr>
            </a:outerShdw>
          </a:effectLst>
        </p:spPr>
      </p:pic>
      <p:pic>
        <p:nvPicPr>
          <p:cNvPr id="661" name="Graphique 660" descr="Feuille">
            <a:extLst>
              <a:ext uri="{FF2B5EF4-FFF2-40B4-BE49-F238E27FC236}">
                <a16:creationId xmlns:a16="http://schemas.microsoft.com/office/drawing/2014/main" id="{62C5A453-9B45-4FD7-9731-62753970409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76577" y="2280258"/>
            <a:ext cx="432025" cy="432025"/>
          </a:xfrm>
          <a:prstGeom prst="rect">
            <a:avLst/>
          </a:prstGeom>
          <a:effectLst>
            <a:outerShdw blurRad="50800" dist="38100" dir="2700000" algn="tl" rotWithShape="0">
              <a:prstClr val="black">
                <a:alpha val="40000"/>
              </a:prstClr>
            </a:outerShdw>
          </a:effectLst>
        </p:spPr>
      </p:pic>
      <p:pic>
        <p:nvPicPr>
          <p:cNvPr id="662" name="Graphique 661" descr="Feuille">
            <a:extLst>
              <a:ext uri="{FF2B5EF4-FFF2-40B4-BE49-F238E27FC236}">
                <a16:creationId xmlns:a16="http://schemas.microsoft.com/office/drawing/2014/main" id="{9C258C7E-4019-4C93-8080-7800FD26C7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64345" y="2280258"/>
            <a:ext cx="432025" cy="432025"/>
          </a:xfrm>
          <a:prstGeom prst="rect">
            <a:avLst/>
          </a:prstGeom>
          <a:effectLst>
            <a:outerShdw blurRad="50800" dist="38100" dir="2700000" algn="tl" rotWithShape="0">
              <a:prstClr val="black">
                <a:alpha val="40000"/>
              </a:prstClr>
            </a:outerShdw>
          </a:effectLst>
        </p:spPr>
      </p:pic>
      <p:pic>
        <p:nvPicPr>
          <p:cNvPr id="663" name="Graphique 662" descr="Feuille">
            <a:extLst>
              <a:ext uri="{FF2B5EF4-FFF2-40B4-BE49-F238E27FC236}">
                <a16:creationId xmlns:a16="http://schemas.microsoft.com/office/drawing/2014/main" id="{3E1A833D-2E11-4380-9BEB-FD5FEEB952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6499" y="2280258"/>
            <a:ext cx="432025" cy="432025"/>
          </a:xfrm>
          <a:prstGeom prst="rect">
            <a:avLst/>
          </a:prstGeom>
          <a:effectLst>
            <a:outerShdw blurRad="50800" dist="38100" dir="2700000" algn="tl" rotWithShape="0">
              <a:prstClr val="black">
                <a:alpha val="40000"/>
              </a:prstClr>
            </a:outerShdw>
          </a:effectLst>
        </p:spPr>
      </p:pic>
      <p:pic>
        <p:nvPicPr>
          <p:cNvPr id="664" name="Graphique 663" descr="Feuille">
            <a:extLst>
              <a:ext uri="{FF2B5EF4-FFF2-40B4-BE49-F238E27FC236}">
                <a16:creationId xmlns:a16="http://schemas.microsoft.com/office/drawing/2014/main" id="{80B888AC-4B00-44B0-82C9-AA6EACE9D2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04267" y="2280258"/>
            <a:ext cx="432025" cy="432025"/>
          </a:xfrm>
          <a:prstGeom prst="rect">
            <a:avLst/>
          </a:prstGeom>
          <a:effectLst>
            <a:outerShdw blurRad="50800" dist="38100" dir="2700000" algn="tl" rotWithShape="0">
              <a:prstClr val="black">
                <a:alpha val="40000"/>
              </a:prstClr>
            </a:outerShdw>
          </a:effectLst>
        </p:spPr>
      </p:pic>
      <p:pic>
        <p:nvPicPr>
          <p:cNvPr id="665" name="Graphique 664" descr="Feuille">
            <a:extLst>
              <a:ext uri="{FF2B5EF4-FFF2-40B4-BE49-F238E27FC236}">
                <a16:creationId xmlns:a16="http://schemas.microsoft.com/office/drawing/2014/main" id="{349B4F51-8353-4F06-8736-94C92EACB9C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60378" y="2280258"/>
            <a:ext cx="432025" cy="432025"/>
          </a:xfrm>
          <a:prstGeom prst="rect">
            <a:avLst/>
          </a:prstGeom>
          <a:effectLst>
            <a:outerShdw blurRad="50800" dist="38100" dir="2700000" algn="tl" rotWithShape="0">
              <a:prstClr val="black">
                <a:alpha val="40000"/>
              </a:prstClr>
            </a:outerShdw>
          </a:effectLst>
        </p:spPr>
      </p:pic>
      <p:pic>
        <p:nvPicPr>
          <p:cNvPr id="666" name="Graphique 665" descr="Feuille">
            <a:extLst>
              <a:ext uri="{FF2B5EF4-FFF2-40B4-BE49-F238E27FC236}">
                <a16:creationId xmlns:a16="http://schemas.microsoft.com/office/drawing/2014/main" id="{95D06AE1-3014-4017-B885-5E015A78E9A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948146" y="2280258"/>
            <a:ext cx="432025" cy="432025"/>
          </a:xfrm>
          <a:prstGeom prst="rect">
            <a:avLst/>
          </a:prstGeom>
          <a:effectLst>
            <a:outerShdw blurRad="50800" dist="38100" dir="2700000" algn="tl" rotWithShape="0">
              <a:prstClr val="black">
                <a:alpha val="40000"/>
              </a:prstClr>
            </a:outerShdw>
          </a:effectLst>
        </p:spPr>
      </p:pic>
      <p:pic>
        <p:nvPicPr>
          <p:cNvPr id="667" name="Graphique 666" descr="Feuille">
            <a:extLst>
              <a:ext uri="{FF2B5EF4-FFF2-40B4-BE49-F238E27FC236}">
                <a16:creationId xmlns:a16="http://schemas.microsoft.com/office/drawing/2014/main" id="{7AAA9BB0-79BA-49F8-92F0-B04FC1C8844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73405" y="2280258"/>
            <a:ext cx="432025" cy="432025"/>
          </a:xfrm>
          <a:prstGeom prst="rect">
            <a:avLst/>
          </a:prstGeom>
          <a:effectLst>
            <a:outerShdw blurRad="50800" dist="38100" dir="2700000" algn="tl" rotWithShape="0">
              <a:prstClr val="black">
                <a:alpha val="40000"/>
              </a:prstClr>
            </a:outerShdw>
          </a:effectLst>
        </p:spPr>
      </p:pic>
      <p:sp>
        <p:nvSpPr>
          <p:cNvPr id="668" name="ZoneTexte 667">
            <a:extLst>
              <a:ext uri="{FF2B5EF4-FFF2-40B4-BE49-F238E27FC236}">
                <a16:creationId xmlns:a16="http://schemas.microsoft.com/office/drawing/2014/main" id="{71F717C2-DA53-4566-BD93-3E8B01F22BDA}"/>
              </a:ext>
            </a:extLst>
          </p:cNvPr>
          <p:cNvSpPr txBox="1"/>
          <p:nvPr/>
        </p:nvSpPr>
        <p:spPr>
          <a:xfrm>
            <a:off x="621000" y="281812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669" name="Graphique 668" descr="Feuille">
            <a:extLst>
              <a:ext uri="{FF2B5EF4-FFF2-40B4-BE49-F238E27FC236}">
                <a16:creationId xmlns:a16="http://schemas.microsoft.com/office/drawing/2014/main" id="{9A6C400A-1108-4713-A457-015DC828F5C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5858" y="2712283"/>
            <a:ext cx="432025" cy="432025"/>
          </a:xfrm>
          <a:prstGeom prst="rect">
            <a:avLst/>
          </a:prstGeom>
          <a:effectLst>
            <a:outerShdw blurRad="50800" dist="38100" dir="2700000" algn="tl" rotWithShape="0">
              <a:prstClr val="black">
                <a:alpha val="40000"/>
              </a:prstClr>
            </a:outerShdw>
          </a:effectLst>
        </p:spPr>
      </p:pic>
      <p:pic>
        <p:nvPicPr>
          <p:cNvPr id="670" name="Graphique 669" descr="Feuille">
            <a:extLst>
              <a:ext uri="{FF2B5EF4-FFF2-40B4-BE49-F238E27FC236}">
                <a16:creationId xmlns:a16="http://schemas.microsoft.com/office/drawing/2014/main" id="{1BE7712B-81A0-4A63-9337-1B849AC7247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2784" y="2712283"/>
            <a:ext cx="432025" cy="432025"/>
          </a:xfrm>
          <a:prstGeom prst="rect">
            <a:avLst/>
          </a:prstGeom>
          <a:effectLst>
            <a:outerShdw blurRad="50800" dist="38100" dir="2700000" algn="tl" rotWithShape="0">
              <a:prstClr val="black">
                <a:alpha val="40000"/>
              </a:prstClr>
            </a:outerShdw>
          </a:effectLst>
        </p:spPr>
      </p:pic>
      <p:pic>
        <p:nvPicPr>
          <p:cNvPr id="671" name="Graphique 670" descr="Feuille">
            <a:extLst>
              <a:ext uri="{FF2B5EF4-FFF2-40B4-BE49-F238E27FC236}">
                <a16:creationId xmlns:a16="http://schemas.microsoft.com/office/drawing/2014/main" id="{3EB11E69-BE92-4ABF-A4C7-241E16B8E6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50552" y="2712283"/>
            <a:ext cx="432025" cy="432025"/>
          </a:xfrm>
          <a:prstGeom prst="rect">
            <a:avLst/>
          </a:prstGeom>
          <a:effectLst>
            <a:outerShdw blurRad="50800" dist="38100" dir="2700000" algn="tl" rotWithShape="0">
              <a:prstClr val="black">
                <a:alpha val="40000"/>
              </a:prstClr>
            </a:outerShdw>
          </a:effectLst>
        </p:spPr>
      </p:pic>
      <p:pic>
        <p:nvPicPr>
          <p:cNvPr id="672" name="Graphique 671" descr="Feuille">
            <a:extLst>
              <a:ext uri="{FF2B5EF4-FFF2-40B4-BE49-F238E27FC236}">
                <a16:creationId xmlns:a16="http://schemas.microsoft.com/office/drawing/2014/main" id="{7026AB5C-FDFF-42E4-A1F9-4CD0D5E7341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8504" y="2712283"/>
            <a:ext cx="432025" cy="432025"/>
          </a:xfrm>
          <a:prstGeom prst="rect">
            <a:avLst/>
          </a:prstGeom>
          <a:effectLst>
            <a:outerShdw blurRad="50800" dist="38100" dir="2700000" algn="tl" rotWithShape="0">
              <a:prstClr val="black">
                <a:alpha val="40000"/>
              </a:prstClr>
            </a:outerShdw>
          </a:effectLst>
        </p:spPr>
      </p:pic>
      <p:pic>
        <p:nvPicPr>
          <p:cNvPr id="673" name="Graphique 672" descr="Feuille">
            <a:extLst>
              <a:ext uri="{FF2B5EF4-FFF2-40B4-BE49-F238E27FC236}">
                <a16:creationId xmlns:a16="http://schemas.microsoft.com/office/drawing/2014/main" id="{A1093F74-6890-4509-AC20-DDDA7E7D6B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16272" y="2712283"/>
            <a:ext cx="432025" cy="432025"/>
          </a:xfrm>
          <a:prstGeom prst="rect">
            <a:avLst/>
          </a:prstGeom>
          <a:effectLst>
            <a:outerShdw blurRad="50800" dist="38100" dir="2700000" algn="tl" rotWithShape="0">
              <a:prstClr val="black">
                <a:alpha val="40000"/>
              </a:prstClr>
            </a:outerShdw>
          </a:effectLst>
        </p:spPr>
      </p:pic>
      <p:pic>
        <p:nvPicPr>
          <p:cNvPr id="674" name="Graphique 673" descr="Feuille">
            <a:extLst>
              <a:ext uri="{FF2B5EF4-FFF2-40B4-BE49-F238E27FC236}">
                <a16:creationId xmlns:a16="http://schemas.microsoft.com/office/drawing/2014/main" id="{184CFFFA-EB7E-4802-8FE3-6078730EC2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68426" y="2712283"/>
            <a:ext cx="432025" cy="432025"/>
          </a:xfrm>
          <a:prstGeom prst="rect">
            <a:avLst/>
          </a:prstGeom>
          <a:effectLst>
            <a:outerShdw blurRad="50800" dist="38100" dir="2700000" algn="tl" rotWithShape="0">
              <a:prstClr val="black">
                <a:alpha val="40000"/>
              </a:prstClr>
            </a:outerShdw>
          </a:effectLst>
        </p:spPr>
      </p:pic>
      <p:pic>
        <p:nvPicPr>
          <p:cNvPr id="675" name="Graphique 674" descr="Feuille">
            <a:extLst>
              <a:ext uri="{FF2B5EF4-FFF2-40B4-BE49-F238E27FC236}">
                <a16:creationId xmlns:a16="http://schemas.microsoft.com/office/drawing/2014/main" id="{5E546D96-96C0-475E-A172-12B501C891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56194" y="2712283"/>
            <a:ext cx="432025" cy="432025"/>
          </a:xfrm>
          <a:prstGeom prst="rect">
            <a:avLst/>
          </a:prstGeom>
          <a:effectLst>
            <a:outerShdw blurRad="50800" dist="38100" dir="2700000" algn="tl" rotWithShape="0">
              <a:prstClr val="black">
                <a:alpha val="40000"/>
              </a:prstClr>
            </a:outerShdw>
          </a:effectLst>
        </p:spPr>
      </p:pic>
      <p:pic>
        <p:nvPicPr>
          <p:cNvPr id="676" name="Graphique 675" descr="Feuille">
            <a:extLst>
              <a:ext uri="{FF2B5EF4-FFF2-40B4-BE49-F238E27FC236}">
                <a16:creationId xmlns:a16="http://schemas.microsoft.com/office/drawing/2014/main" id="{5349BBE6-568C-4267-A931-9C314DA8C58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12305" y="2712283"/>
            <a:ext cx="432025" cy="432025"/>
          </a:xfrm>
          <a:prstGeom prst="rect">
            <a:avLst/>
          </a:prstGeom>
          <a:effectLst>
            <a:outerShdw blurRad="50800" dist="38100" dir="2700000" algn="tl" rotWithShape="0">
              <a:prstClr val="black">
                <a:alpha val="40000"/>
              </a:prstClr>
            </a:outerShdw>
          </a:effectLst>
        </p:spPr>
      </p:pic>
      <p:pic>
        <p:nvPicPr>
          <p:cNvPr id="677" name="Graphique 676" descr="Feuille">
            <a:extLst>
              <a:ext uri="{FF2B5EF4-FFF2-40B4-BE49-F238E27FC236}">
                <a16:creationId xmlns:a16="http://schemas.microsoft.com/office/drawing/2014/main" id="{9C77822E-EA33-4964-BCAD-C9EB787ECDF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00073" y="2712283"/>
            <a:ext cx="432025" cy="432025"/>
          </a:xfrm>
          <a:prstGeom prst="rect">
            <a:avLst/>
          </a:prstGeom>
          <a:effectLst>
            <a:outerShdw blurRad="50800" dist="38100" dir="2700000" algn="tl" rotWithShape="0">
              <a:prstClr val="black">
                <a:alpha val="40000"/>
              </a:prstClr>
            </a:outerShdw>
          </a:effectLst>
        </p:spPr>
      </p:pic>
      <p:pic>
        <p:nvPicPr>
          <p:cNvPr id="678" name="Graphique 677" descr="Feuille">
            <a:extLst>
              <a:ext uri="{FF2B5EF4-FFF2-40B4-BE49-F238E27FC236}">
                <a16:creationId xmlns:a16="http://schemas.microsoft.com/office/drawing/2014/main" id="{7A3D9245-776E-49F5-A188-845CB699918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25332" y="2712283"/>
            <a:ext cx="432025" cy="432025"/>
          </a:xfrm>
          <a:prstGeom prst="rect">
            <a:avLst/>
          </a:prstGeom>
          <a:effectLst>
            <a:outerShdw blurRad="50800" dist="38100" dir="2700000" algn="tl" rotWithShape="0">
              <a:prstClr val="black">
                <a:alpha val="40000"/>
              </a:prstClr>
            </a:outerShdw>
          </a:effectLst>
        </p:spPr>
      </p:pic>
      <p:pic>
        <p:nvPicPr>
          <p:cNvPr id="679" name="Graphique 678" descr="Feuille">
            <a:extLst>
              <a:ext uri="{FF2B5EF4-FFF2-40B4-BE49-F238E27FC236}">
                <a16:creationId xmlns:a16="http://schemas.microsoft.com/office/drawing/2014/main" id="{87AA2A25-D448-41AC-82A5-93380A130C6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7906" y="2712283"/>
            <a:ext cx="432025" cy="432025"/>
          </a:xfrm>
          <a:prstGeom prst="rect">
            <a:avLst/>
          </a:prstGeom>
          <a:effectLst>
            <a:outerShdw blurRad="50800" dist="38100" dir="2700000" algn="tl" rotWithShape="0">
              <a:prstClr val="black">
                <a:alpha val="40000"/>
              </a:prstClr>
            </a:outerShdw>
          </a:effectLst>
        </p:spPr>
      </p:pic>
      <p:sp>
        <p:nvSpPr>
          <p:cNvPr id="680" name="ZoneTexte 679">
            <a:extLst>
              <a:ext uri="{FF2B5EF4-FFF2-40B4-BE49-F238E27FC236}">
                <a16:creationId xmlns:a16="http://schemas.microsoft.com/office/drawing/2014/main" id="{7C617F6E-2420-4580-8918-EA1E98061205}"/>
              </a:ext>
            </a:extLst>
          </p:cNvPr>
          <p:cNvSpPr txBox="1"/>
          <p:nvPr/>
        </p:nvSpPr>
        <p:spPr>
          <a:xfrm>
            <a:off x="-32617" y="325015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681" name="Graphique 680" descr="Feuille">
            <a:extLst>
              <a:ext uri="{FF2B5EF4-FFF2-40B4-BE49-F238E27FC236}">
                <a16:creationId xmlns:a16="http://schemas.microsoft.com/office/drawing/2014/main" id="{8C570E20-1CFC-4982-8B02-42D9595E6BC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241" y="3144308"/>
            <a:ext cx="432025" cy="432025"/>
          </a:xfrm>
          <a:prstGeom prst="rect">
            <a:avLst/>
          </a:prstGeom>
          <a:effectLst>
            <a:outerShdw blurRad="50800" dist="38100" dir="2700000" algn="tl" rotWithShape="0">
              <a:prstClr val="black">
                <a:alpha val="40000"/>
              </a:prstClr>
            </a:outerShdw>
          </a:effectLst>
        </p:spPr>
      </p:pic>
      <p:pic>
        <p:nvPicPr>
          <p:cNvPr id="682" name="Graphique 681" descr="Feuille">
            <a:extLst>
              <a:ext uri="{FF2B5EF4-FFF2-40B4-BE49-F238E27FC236}">
                <a16:creationId xmlns:a16="http://schemas.microsoft.com/office/drawing/2014/main" id="{0F6A56B2-2DA4-403D-B466-E0D63FB962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09167" y="3144308"/>
            <a:ext cx="432025" cy="432025"/>
          </a:xfrm>
          <a:prstGeom prst="rect">
            <a:avLst/>
          </a:prstGeom>
          <a:effectLst>
            <a:outerShdw blurRad="50800" dist="38100" dir="2700000" algn="tl" rotWithShape="0">
              <a:prstClr val="black">
                <a:alpha val="40000"/>
              </a:prstClr>
            </a:outerShdw>
          </a:effectLst>
        </p:spPr>
      </p:pic>
      <p:pic>
        <p:nvPicPr>
          <p:cNvPr id="683" name="Graphique 682" descr="Feuille">
            <a:extLst>
              <a:ext uri="{FF2B5EF4-FFF2-40B4-BE49-F238E27FC236}">
                <a16:creationId xmlns:a16="http://schemas.microsoft.com/office/drawing/2014/main" id="{914EAF23-8CAE-490F-BD30-0295B816E37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96935" y="3144308"/>
            <a:ext cx="432025" cy="432025"/>
          </a:xfrm>
          <a:prstGeom prst="rect">
            <a:avLst/>
          </a:prstGeom>
          <a:effectLst>
            <a:outerShdw blurRad="50800" dist="38100" dir="2700000" algn="tl" rotWithShape="0">
              <a:prstClr val="black">
                <a:alpha val="40000"/>
              </a:prstClr>
            </a:outerShdw>
          </a:effectLst>
        </p:spPr>
      </p:pic>
      <p:pic>
        <p:nvPicPr>
          <p:cNvPr id="684" name="Graphique 683" descr="Feuille">
            <a:extLst>
              <a:ext uri="{FF2B5EF4-FFF2-40B4-BE49-F238E27FC236}">
                <a16:creationId xmlns:a16="http://schemas.microsoft.com/office/drawing/2014/main" id="{A7ED6323-2A2A-4DED-83B4-0FD29C76988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74887" y="3144308"/>
            <a:ext cx="432025" cy="432025"/>
          </a:xfrm>
          <a:prstGeom prst="rect">
            <a:avLst/>
          </a:prstGeom>
          <a:effectLst>
            <a:outerShdw blurRad="50800" dist="38100" dir="2700000" algn="tl" rotWithShape="0">
              <a:prstClr val="black">
                <a:alpha val="40000"/>
              </a:prstClr>
            </a:outerShdw>
          </a:effectLst>
        </p:spPr>
      </p:pic>
      <p:pic>
        <p:nvPicPr>
          <p:cNvPr id="685" name="Graphique 684" descr="Feuille">
            <a:extLst>
              <a:ext uri="{FF2B5EF4-FFF2-40B4-BE49-F238E27FC236}">
                <a16:creationId xmlns:a16="http://schemas.microsoft.com/office/drawing/2014/main" id="{9DE0D97A-3FC0-43C4-9010-7EF373ACFA4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62655" y="3144308"/>
            <a:ext cx="432025" cy="432025"/>
          </a:xfrm>
          <a:prstGeom prst="rect">
            <a:avLst/>
          </a:prstGeom>
          <a:effectLst>
            <a:outerShdw blurRad="50800" dist="38100" dir="2700000" algn="tl" rotWithShape="0">
              <a:prstClr val="black">
                <a:alpha val="40000"/>
              </a:prstClr>
            </a:outerShdw>
          </a:effectLst>
        </p:spPr>
      </p:pic>
      <p:pic>
        <p:nvPicPr>
          <p:cNvPr id="686" name="Graphique 685" descr="Feuille">
            <a:extLst>
              <a:ext uri="{FF2B5EF4-FFF2-40B4-BE49-F238E27FC236}">
                <a16:creationId xmlns:a16="http://schemas.microsoft.com/office/drawing/2014/main" id="{B3419936-26EC-4E13-9696-F9555B8759F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809" y="3144308"/>
            <a:ext cx="432025" cy="432025"/>
          </a:xfrm>
          <a:prstGeom prst="rect">
            <a:avLst/>
          </a:prstGeom>
          <a:effectLst>
            <a:outerShdw blurRad="50800" dist="38100" dir="2700000" algn="tl" rotWithShape="0">
              <a:prstClr val="black">
                <a:alpha val="40000"/>
              </a:prstClr>
            </a:outerShdw>
          </a:effectLst>
        </p:spPr>
      </p:pic>
      <p:pic>
        <p:nvPicPr>
          <p:cNvPr id="687" name="Graphique 686" descr="Feuille">
            <a:extLst>
              <a:ext uri="{FF2B5EF4-FFF2-40B4-BE49-F238E27FC236}">
                <a16:creationId xmlns:a16="http://schemas.microsoft.com/office/drawing/2014/main" id="{AE13183D-3BDD-4515-BB73-BFDD4DC364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02577" y="3144308"/>
            <a:ext cx="432025" cy="432025"/>
          </a:xfrm>
          <a:prstGeom prst="rect">
            <a:avLst/>
          </a:prstGeom>
          <a:effectLst>
            <a:outerShdw blurRad="50800" dist="38100" dir="2700000" algn="tl" rotWithShape="0">
              <a:prstClr val="black">
                <a:alpha val="40000"/>
              </a:prstClr>
            </a:outerShdw>
          </a:effectLst>
        </p:spPr>
      </p:pic>
      <p:pic>
        <p:nvPicPr>
          <p:cNvPr id="688" name="Graphique 687" descr="Feuille">
            <a:extLst>
              <a:ext uri="{FF2B5EF4-FFF2-40B4-BE49-F238E27FC236}">
                <a16:creationId xmlns:a16="http://schemas.microsoft.com/office/drawing/2014/main" id="{93C11128-DA24-47FB-8E0C-4B73A64CF9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58688" y="3144308"/>
            <a:ext cx="432025" cy="432025"/>
          </a:xfrm>
          <a:prstGeom prst="rect">
            <a:avLst/>
          </a:prstGeom>
          <a:effectLst>
            <a:outerShdw blurRad="50800" dist="38100" dir="2700000" algn="tl" rotWithShape="0">
              <a:prstClr val="black">
                <a:alpha val="40000"/>
              </a:prstClr>
            </a:outerShdw>
          </a:effectLst>
        </p:spPr>
      </p:pic>
      <p:pic>
        <p:nvPicPr>
          <p:cNvPr id="689" name="Graphique 688" descr="Feuille">
            <a:extLst>
              <a:ext uri="{FF2B5EF4-FFF2-40B4-BE49-F238E27FC236}">
                <a16:creationId xmlns:a16="http://schemas.microsoft.com/office/drawing/2014/main" id="{31DC5052-DCC0-45ED-90DF-513C7C6ED10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946456" y="3144308"/>
            <a:ext cx="432025" cy="432025"/>
          </a:xfrm>
          <a:prstGeom prst="rect">
            <a:avLst/>
          </a:prstGeom>
          <a:effectLst>
            <a:outerShdw blurRad="50800" dist="38100" dir="2700000" algn="tl" rotWithShape="0">
              <a:prstClr val="black">
                <a:alpha val="40000"/>
              </a:prstClr>
            </a:outerShdw>
          </a:effectLst>
        </p:spPr>
      </p:pic>
      <p:pic>
        <p:nvPicPr>
          <p:cNvPr id="690" name="Graphique 689" descr="Feuille">
            <a:extLst>
              <a:ext uri="{FF2B5EF4-FFF2-40B4-BE49-F238E27FC236}">
                <a16:creationId xmlns:a16="http://schemas.microsoft.com/office/drawing/2014/main" id="{40A197B9-12DD-42E6-A908-591192D444F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71715" y="3144308"/>
            <a:ext cx="432025" cy="432025"/>
          </a:xfrm>
          <a:prstGeom prst="rect">
            <a:avLst/>
          </a:prstGeom>
          <a:effectLst>
            <a:outerShdw blurRad="50800" dist="38100" dir="2700000" algn="tl" rotWithShape="0">
              <a:prstClr val="black">
                <a:alpha val="40000"/>
              </a:prstClr>
            </a:outerShdw>
          </a:effectLst>
        </p:spPr>
      </p:pic>
      <p:sp>
        <p:nvSpPr>
          <p:cNvPr id="691" name="ZoneTexte 690">
            <a:extLst>
              <a:ext uri="{FF2B5EF4-FFF2-40B4-BE49-F238E27FC236}">
                <a16:creationId xmlns:a16="http://schemas.microsoft.com/office/drawing/2014/main" id="{B0651D65-9A2B-40A7-8C5A-5B399962EEB7}"/>
              </a:ext>
            </a:extLst>
          </p:cNvPr>
          <p:cNvSpPr txBox="1"/>
          <p:nvPr/>
        </p:nvSpPr>
        <p:spPr>
          <a:xfrm>
            <a:off x="619310" y="3682177"/>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692" name="Graphique 691" descr="Feuille">
            <a:extLst>
              <a:ext uri="{FF2B5EF4-FFF2-40B4-BE49-F238E27FC236}">
                <a16:creationId xmlns:a16="http://schemas.microsoft.com/office/drawing/2014/main" id="{2D835794-3C34-42F2-A0FA-AC85510688E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4168" y="3576333"/>
            <a:ext cx="432025" cy="432025"/>
          </a:xfrm>
          <a:prstGeom prst="rect">
            <a:avLst/>
          </a:prstGeom>
          <a:effectLst>
            <a:outerShdw blurRad="50800" dist="38100" dir="2700000" algn="tl" rotWithShape="0">
              <a:prstClr val="black">
                <a:alpha val="40000"/>
              </a:prstClr>
            </a:outerShdw>
          </a:effectLst>
        </p:spPr>
      </p:pic>
      <p:pic>
        <p:nvPicPr>
          <p:cNvPr id="693" name="Graphique 692" descr="Feuille">
            <a:extLst>
              <a:ext uri="{FF2B5EF4-FFF2-40B4-BE49-F238E27FC236}">
                <a16:creationId xmlns:a16="http://schemas.microsoft.com/office/drawing/2014/main" id="{37BC9817-FEA1-49C2-B36E-0CA2C125C6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1094" y="3576333"/>
            <a:ext cx="432025" cy="432025"/>
          </a:xfrm>
          <a:prstGeom prst="rect">
            <a:avLst/>
          </a:prstGeom>
          <a:effectLst>
            <a:outerShdw blurRad="50800" dist="38100" dir="2700000" algn="tl" rotWithShape="0">
              <a:prstClr val="black">
                <a:alpha val="40000"/>
              </a:prstClr>
            </a:outerShdw>
          </a:effectLst>
        </p:spPr>
      </p:pic>
      <p:pic>
        <p:nvPicPr>
          <p:cNvPr id="694" name="Graphique 693" descr="Feuille">
            <a:extLst>
              <a:ext uri="{FF2B5EF4-FFF2-40B4-BE49-F238E27FC236}">
                <a16:creationId xmlns:a16="http://schemas.microsoft.com/office/drawing/2014/main" id="{FD31116D-830E-40F9-91C0-A3DA85AA502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48862" y="3576333"/>
            <a:ext cx="432025" cy="432025"/>
          </a:xfrm>
          <a:prstGeom prst="rect">
            <a:avLst/>
          </a:prstGeom>
          <a:effectLst>
            <a:outerShdw blurRad="50800" dist="38100" dir="2700000" algn="tl" rotWithShape="0">
              <a:prstClr val="black">
                <a:alpha val="40000"/>
              </a:prstClr>
            </a:outerShdw>
          </a:effectLst>
        </p:spPr>
      </p:pic>
      <p:pic>
        <p:nvPicPr>
          <p:cNvPr id="695" name="Graphique 694" descr="Feuille">
            <a:extLst>
              <a:ext uri="{FF2B5EF4-FFF2-40B4-BE49-F238E27FC236}">
                <a16:creationId xmlns:a16="http://schemas.microsoft.com/office/drawing/2014/main" id="{EF9A01A4-02B1-4C13-91FD-E7E3685249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6814" y="3576333"/>
            <a:ext cx="432025" cy="432025"/>
          </a:xfrm>
          <a:prstGeom prst="rect">
            <a:avLst/>
          </a:prstGeom>
          <a:effectLst>
            <a:outerShdw blurRad="50800" dist="38100" dir="2700000" algn="tl" rotWithShape="0">
              <a:prstClr val="black">
                <a:alpha val="40000"/>
              </a:prstClr>
            </a:outerShdw>
          </a:effectLst>
        </p:spPr>
      </p:pic>
      <p:pic>
        <p:nvPicPr>
          <p:cNvPr id="696" name="Graphique 695" descr="Feuille">
            <a:extLst>
              <a:ext uri="{FF2B5EF4-FFF2-40B4-BE49-F238E27FC236}">
                <a16:creationId xmlns:a16="http://schemas.microsoft.com/office/drawing/2014/main" id="{93230D1E-07DB-4171-BA3F-998B0BD7D3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14582" y="3576333"/>
            <a:ext cx="432025" cy="432025"/>
          </a:xfrm>
          <a:prstGeom prst="rect">
            <a:avLst/>
          </a:prstGeom>
          <a:effectLst>
            <a:outerShdw blurRad="50800" dist="38100" dir="2700000" algn="tl" rotWithShape="0">
              <a:prstClr val="black">
                <a:alpha val="40000"/>
              </a:prstClr>
            </a:outerShdw>
          </a:effectLst>
        </p:spPr>
      </p:pic>
      <p:pic>
        <p:nvPicPr>
          <p:cNvPr id="697" name="Graphique 696" descr="Feuille">
            <a:extLst>
              <a:ext uri="{FF2B5EF4-FFF2-40B4-BE49-F238E27FC236}">
                <a16:creationId xmlns:a16="http://schemas.microsoft.com/office/drawing/2014/main" id="{6D5FFE49-1746-4DDB-A777-E5B84A78C1E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66736" y="3576333"/>
            <a:ext cx="432025" cy="432025"/>
          </a:xfrm>
          <a:prstGeom prst="rect">
            <a:avLst/>
          </a:prstGeom>
          <a:effectLst>
            <a:outerShdw blurRad="50800" dist="38100" dir="2700000" algn="tl" rotWithShape="0">
              <a:prstClr val="black">
                <a:alpha val="40000"/>
              </a:prstClr>
            </a:outerShdw>
          </a:effectLst>
        </p:spPr>
      </p:pic>
      <p:pic>
        <p:nvPicPr>
          <p:cNvPr id="698" name="Graphique 697" descr="Feuille">
            <a:extLst>
              <a:ext uri="{FF2B5EF4-FFF2-40B4-BE49-F238E27FC236}">
                <a16:creationId xmlns:a16="http://schemas.microsoft.com/office/drawing/2014/main" id="{FF388C1B-50BD-4F70-82F8-2BE22A0E12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54504" y="3576333"/>
            <a:ext cx="432025" cy="432025"/>
          </a:xfrm>
          <a:prstGeom prst="rect">
            <a:avLst/>
          </a:prstGeom>
          <a:effectLst>
            <a:outerShdw blurRad="50800" dist="38100" dir="2700000" algn="tl" rotWithShape="0">
              <a:prstClr val="black">
                <a:alpha val="40000"/>
              </a:prstClr>
            </a:outerShdw>
          </a:effectLst>
        </p:spPr>
      </p:pic>
      <p:pic>
        <p:nvPicPr>
          <p:cNvPr id="699" name="Graphique 698" descr="Feuille">
            <a:extLst>
              <a:ext uri="{FF2B5EF4-FFF2-40B4-BE49-F238E27FC236}">
                <a16:creationId xmlns:a16="http://schemas.microsoft.com/office/drawing/2014/main" id="{F18A22B4-8A34-4091-9829-075C0FA4C45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10615" y="3576333"/>
            <a:ext cx="432025" cy="432025"/>
          </a:xfrm>
          <a:prstGeom prst="rect">
            <a:avLst/>
          </a:prstGeom>
          <a:effectLst>
            <a:outerShdw blurRad="50800" dist="38100" dir="2700000" algn="tl" rotWithShape="0">
              <a:prstClr val="black">
                <a:alpha val="40000"/>
              </a:prstClr>
            </a:outerShdw>
          </a:effectLst>
        </p:spPr>
      </p:pic>
      <p:pic>
        <p:nvPicPr>
          <p:cNvPr id="700" name="Graphique 699" descr="Feuille">
            <a:extLst>
              <a:ext uri="{FF2B5EF4-FFF2-40B4-BE49-F238E27FC236}">
                <a16:creationId xmlns:a16="http://schemas.microsoft.com/office/drawing/2014/main" id="{F665549B-CBDE-45CC-B9F9-4F3D2DB874C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98383" y="3576333"/>
            <a:ext cx="432025" cy="432025"/>
          </a:xfrm>
          <a:prstGeom prst="rect">
            <a:avLst/>
          </a:prstGeom>
          <a:effectLst>
            <a:outerShdw blurRad="50800" dist="38100" dir="2700000" algn="tl" rotWithShape="0">
              <a:prstClr val="black">
                <a:alpha val="40000"/>
              </a:prstClr>
            </a:outerShdw>
          </a:effectLst>
        </p:spPr>
      </p:pic>
      <p:pic>
        <p:nvPicPr>
          <p:cNvPr id="701" name="Graphique 700" descr="Feuille">
            <a:extLst>
              <a:ext uri="{FF2B5EF4-FFF2-40B4-BE49-F238E27FC236}">
                <a16:creationId xmlns:a16="http://schemas.microsoft.com/office/drawing/2014/main" id="{DFFFA6D0-AE41-47C6-B255-C458DD30DB9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23642" y="3576333"/>
            <a:ext cx="432025" cy="432025"/>
          </a:xfrm>
          <a:prstGeom prst="rect">
            <a:avLst/>
          </a:prstGeom>
          <a:effectLst>
            <a:outerShdw blurRad="50800" dist="38100" dir="2700000" algn="tl" rotWithShape="0">
              <a:prstClr val="black">
                <a:alpha val="40000"/>
              </a:prstClr>
            </a:outerShdw>
          </a:effectLst>
        </p:spPr>
      </p:pic>
      <p:pic>
        <p:nvPicPr>
          <p:cNvPr id="702" name="Graphique 701" descr="Feuille">
            <a:extLst>
              <a:ext uri="{FF2B5EF4-FFF2-40B4-BE49-F238E27FC236}">
                <a16:creationId xmlns:a16="http://schemas.microsoft.com/office/drawing/2014/main" id="{57CD0793-08D3-4253-98FB-E29E6BFEF2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6216" y="3576333"/>
            <a:ext cx="432025" cy="432025"/>
          </a:xfrm>
          <a:prstGeom prst="rect">
            <a:avLst/>
          </a:prstGeom>
          <a:effectLst>
            <a:outerShdw blurRad="50800" dist="38100" dir="2700000" algn="tl" rotWithShape="0">
              <a:prstClr val="black">
                <a:alpha val="40000"/>
              </a:prstClr>
            </a:outerShdw>
          </a:effectLst>
        </p:spPr>
      </p:pic>
      <p:sp>
        <p:nvSpPr>
          <p:cNvPr id="703" name="ZoneTexte 702">
            <a:extLst>
              <a:ext uri="{FF2B5EF4-FFF2-40B4-BE49-F238E27FC236}">
                <a16:creationId xmlns:a16="http://schemas.microsoft.com/office/drawing/2014/main" id="{E5093DDA-4CFE-4142-BFD2-6FC7B739C317}"/>
              </a:ext>
            </a:extLst>
          </p:cNvPr>
          <p:cNvSpPr txBox="1"/>
          <p:nvPr/>
        </p:nvSpPr>
        <p:spPr>
          <a:xfrm>
            <a:off x="-29237" y="4114202"/>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pic>
        <p:nvPicPr>
          <p:cNvPr id="704" name="Graphique 703" descr="Feuille">
            <a:extLst>
              <a:ext uri="{FF2B5EF4-FFF2-40B4-BE49-F238E27FC236}">
                <a16:creationId xmlns:a16="http://schemas.microsoft.com/office/drawing/2014/main" id="{6E89FB44-6EAF-45C4-AFF5-52A07DC7B1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621" y="4008358"/>
            <a:ext cx="432025" cy="432025"/>
          </a:xfrm>
          <a:prstGeom prst="rect">
            <a:avLst/>
          </a:prstGeom>
          <a:effectLst>
            <a:outerShdw blurRad="50800" dist="38100" dir="2700000" algn="tl" rotWithShape="0">
              <a:prstClr val="black">
                <a:alpha val="40000"/>
              </a:prstClr>
            </a:outerShdw>
          </a:effectLst>
        </p:spPr>
      </p:pic>
      <p:pic>
        <p:nvPicPr>
          <p:cNvPr id="705" name="Graphique 704" descr="Feuille">
            <a:extLst>
              <a:ext uri="{FF2B5EF4-FFF2-40B4-BE49-F238E27FC236}">
                <a16:creationId xmlns:a16="http://schemas.microsoft.com/office/drawing/2014/main" id="{B12FCE48-72D4-4308-9CFB-3156127D7DB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12547" y="4008358"/>
            <a:ext cx="432025" cy="432025"/>
          </a:xfrm>
          <a:prstGeom prst="rect">
            <a:avLst/>
          </a:prstGeom>
          <a:effectLst>
            <a:outerShdw blurRad="50800" dist="38100" dir="2700000" algn="tl" rotWithShape="0">
              <a:prstClr val="black">
                <a:alpha val="40000"/>
              </a:prstClr>
            </a:outerShdw>
          </a:effectLst>
        </p:spPr>
      </p:pic>
      <p:pic>
        <p:nvPicPr>
          <p:cNvPr id="706" name="Graphique 705" descr="Feuille">
            <a:extLst>
              <a:ext uri="{FF2B5EF4-FFF2-40B4-BE49-F238E27FC236}">
                <a16:creationId xmlns:a16="http://schemas.microsoft.com/office/drawing/2014/main" id="{8B19B763-C9DA-4F5F-B492-3F73EFC35FC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00315" y="4008358"/>
            <a:ext cx="432025" cy="432025"/>
          </a:xfrm>
          <a:prstGeom prst="rect">
            <a:avLst/>
          </a:prstGeom>
          <a:effectLst>
            <a:outerShdw blurRad="50800" dist="38100" dir="2700000" algn="tl" rotWithShape="0">
              <a:prstClr val="black">
                <a:alpha val="40000"/>
              </a:prstClr>
            </a:outerShdw>
          </a:effectLst>
        </p:spPr>
      </p:pic>
      <p:pic>
        <p:nvPicPr>
          <p:cNvPr id="707" name="Graphique 706" descr="Feuille">
            <a:extLst>
              <a:ext uri="{FF2B5EF4-FFF2-40B4-BE49-F238E27FC236}">
                <a16:creationId xmlns:a16="http://schemas.microsoft.com/office/drawing/2014/main" id="{816DB21E-73B8-410D-B7E3-1725D975CF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78267" y="4008358"/>
            <a:ext cx="432025" cy="432025"/>
          </a:xfrm>
          <a:prstGeom prst="rect">
            <a:avLst/>
          </a:prstGeom>
          <a:effectLst>
            <a:outerShdw blurRad="50800" dist="38100" dir="2700000" algn="tl" rotWithShape="0">
              <a:prstClr val="black">
                <a:alpha val="40000"/>
              </a:prstClr>
            </a:outerShdw>
          </a:effectLst>
        </p:spPr>
      </p:pic>
      <p:pic>
        <p:nvPicPr>
          <p:cNvPr id="708" name="Graphique 707" descr="Feuille">
            <a:extLst>
              <a:ext uri="{FF2B5EF4-FFF2-40B4-BE49-F238E27FC236}">
                <a16:creationId xmlns:a16="http://schemas.microsoft.com/office/drawing/2014/main" id="{FD64B190-0B96-4DF3-809A-69D24CADFE4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66035" y="4008358"/>
            <a:ext cx="432025" cy="432025"/>
          </a:xfrm>
          <a:prstGeom prst="rect">
            <a:avLst/>
          </a:prstGeom>
          <a:effectLst>
            <a:outerShdw blurRad="50800" dist="38100" dir="2700000" algn="tl" rotWithShape="0">
              <a:prstClr val="black">
                <a:alpha val="40000"/>
              </a:prstClr>
            </a:outerShdw>
          </a:effectLst>
        </p:spPr>
      </p:pic>
      <p:pic>
        <p:nvPicPr>
          <p:cNvPr id="709" name="Graphique 708" descr="Feuille">
            <a:extLst>
              <a:ext uri="{FF2B5EF4-FFF2-40B4-BE49-F238E27FC236}">
                <a16:creationId xmlns:a16="http://schemas.microsoft.com/office/drawing/2014/main" id="{5318206E-942F-46A0-B839-8FF3216BFE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8189" y="4008358"/>
            <a:ext cx="432025" cy="432025"/>
          </a:xfrm>
          <a:prstGeom prst="rect">
            <a:avLst/>
          </a:prstGeom>
          <a:effectLst>
            <a:outerShdw blurRad="50800" dist="38100" dir="2700000" algn="tl" rotWithShape="0">
              <a:prstClr val="black">
                <a:alpha val="40000"/>
              </a:prstClr>
            </a:outerShdw>
          </a:effectLst>
        </p:spPr>
      </p:pic>
      <p:pic>
        <p:nvPicPr>
          <p:cNvPr id="710" name="Graphique 709" descr="Feuille">
            <a:extLst>
              <a:ext uri="{FF2B5EF4-FFF2-40B4-BE49-F238E27FC236}">
                <a16:creationId xmlns:a16="http://schemas.microsoft.com/office/drawing/2014/main" id="{A606C8AD-212D-4654-9EA3-8C4918CDD8B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05957" y="4008358"/>
            <a:ext cx="432025" cy="432025"/>
          </a:xfrm>
          <a:prstGeom prst="rect">
            <a:avLst/>
          </a:prstGeom>
          <a:effectLst>
            <a:outerShdw blurRad="50800" dist="38100" dir="2700000" algn="tl" rotWithShape="0">
              <a:prstClr val="black">
                <a:alpha val="40000"/>
              </a:prstClr>
            </a:outerShdw>
          </a:effectLst>
        </p:spPr>
      </p:pic>
      <p:pic>
        <p:nvPicPr>
          <p:cNvPr id="711" name="Graphique 710" descr="Feuille">
            <a:extLst>
              <a:ext uri="{FF2B5EF4-FFF2-40B4-BE49-F238E27FC236}">
                <a16:creationId xmlns:a16="http://schemas.microsoft.com/office/drawing/2014/main" id="{5C78BAB2-7DE4-4E01-AF89-44DB38627D9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62068" y="4008358"/>
            <a:ext cx="432025" cy="432025"/>
          </a:xfrm>
          <a:prstGeom prst="rect">
            <a:avLst/>
          </a:prstGeom>
          <a:effectLst>
            <a:outerShdw blurRad="50800" dist="38100" dir="2700000" algn="tl" rotWithShape="0">
              <a:prstClr val="black">
                <a:alpha val="40000"/>
              </a:prstClr>
            </a:outerShdw>
          </a:effectLst>
        </p:spPr>
      </p:pic>
      <p:pic>
        <p:nvPicPr>
          <p:cNvPr id="712" name="Graphique 711" descr="Feuille">
            <a:extLst>
              <a:ext uri="{FF2B5EF4-FFF2-40B4-BE49-F238E27FC236}">
                <a16:creationId xmlns:a16="http://schemas.microsoft.com/office/drawing/2014/main" id="{17838CE1-95C0-4EDF-9C3A-E23A1234A01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949836" y="4008358"/>
            <a:ext cx="432025" cy="432025"/>
          </a:xfrm>
          <a:prstGeom prst="rect">
            <a:avLst/>
          </a:prstGeom>
          <a:effectLst>
            <a:outerShdw blurRad="50800" dist="38100" dir="2700000" algn="tl" rotWithShape="0">
              <a:prstClr val="black">
                <a:alpha val="40000"/>
              </a:prstClr>
            </a:outerShdw>
          </a:effectLst>
        </p:spPr>
      </p:pic>
      <p:pic>
        <p:nvPicPr>
          <p:cNvPr id="713" name="Graphique 712" descr="Feuille">
            <a:extLst>
              <a:ext uri="{FF2B5EF4-FFF2-40B4-BE49-F238E27FC236}">
                <a16:creationId xmlns:a16="http://schemas.microsoft.com/office/drawing/2014/main" id="{9BB031D0-61E5-4FAA-96E4-E4BD3BD6DF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75095" y="4008358"/>
            <a:ext cx="432025" cy="432025"/>
          </a:xfrm>
          <a:prstGeom prst="rect">
            <a:avLst/>
          </a:prstGeom>
          <a:effectLst>
            <a:outerShdw blurRad="50800" dist="38100" dir="2700000" algn="tl" rotWithShape="0">
              <a:prstClr val="black">
                <a:alpha val="40000"/>
              </a:prstClr>
            </a:outerShdw>
          </a:effectLst>
        </p:spPr>
      </p:pic>
      <p:sp>
        <p:nvSpPr>
          <p:cNvPr id="737" name="ZoneTexte 736">
            <a:extLst>
              <a:ext uri="{FF2B5EF4-FFF2-40B4-BE49-F238E27FC236}">
                <a16:creationId xmlns:a16="http://schemas.microsoft.com/office/drawing/2014/main" id="{B3C50B6C-9EFF-4D74-810C-96FB19ADF476}"/>
              </a:ext>
            </a:extLst>
          </p:cNvPr>
          <p:cNvSpPr txBox="1"/>
          <p:nvPr/>
        </p:nvSpPr>
        <p:spPr>
          <a:xfrm>
            <a:off x="630141" y="7580488"/>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grpSp>
        <p:nvGrpSpPr>
          <p:cNvPr id="829" name="Groupe 828">
            <a:extLst>
              <a:ext uri="{FF2B5EF4-FFF2-40B4-BE49-F238E27FC236}">
                <a16:creationId xmlns:a16="http://schemas.microsoft.com/office/drawing/2014/main" id="{E6EA55BA-5310-4A4F-9EA6-9C3AFC634F88}"/>
              </a:ext>
            </a:extLst>
          </p:cNvPr>
          <p:cNvGrpSpPr/>
          <p:nvPr/>
        </p:nvGrpSpPr>
        <p:grpSpPr>
          <a:xfrm rot="778683">
            <a:off x="2343567" y="7042120"/>
            <a:ext cx="403681" cy="488695"/>
            <a:chOff x="1476084" y="7096389"/>
            <a:chExt cx="403681" cy="488695"/>
          </a:xfrm>
        </p:grpSpPr>
        <p:pic>
          <p:nvPicPr>
            <p:cNvPr id="830" name="Graphique 829" descr="Flèche : pivoter à droite">
              <a:extLst>
                <a:ext uri="{FF2B5EF4-FFF2-40B4-BE49-F238E27FC236}">
                  <a16:creationId xmlns:a16="http://schemas.microsoft.com/office/drawing/2014/main" id="{BE5EC6ED-C3BD-4B9D-ABB0-1592E643D9B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831" name="Graphique 830" descr="Flèche : pivoter à droite">
              <a:extLst>
                <a:ext uri="{FF2B5EF4-FFF2-40B4-BE49-F238E27FC236}">
                  <a16:creationId xmlns:a16="http://schemas.microsoft.com/office/drawing/2014/main" id="{5349C6B6-F09E-40B5-8489-D45CCD6A2BF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832" name="Groupe 831">
            <a:extLst>
              <a:ext uri="{FF2B5EF4-FFF2-40B4-BE49-F238E27FC236}">
                <a16:creationId xmlns:a16="http://schemas.microsoft.com/office/drawing/2014/main" id="{B3838150-686B-438E-AD30-478C0515F531}"/>
              </a:ext>
            </a:extLst>
          </p:cNvPr>
          <p:cNvGrpSpPr/>
          <p:nvPr/>
        </p:nvGrpSpPr>
        <p:grpSpPr>
          <a:xfrm rot="778683">
            <a:off x="3739209" y="7031867"/>
            <a:ext cx="403681" cy="488695"/>
            <a:chOff x="1476084" y="7096389"/>
            <a:chExt cx="403681" cy="488695"/>
          </a:xfrm>
        </p:grpSpPr>
        <p:pic>
          <p:nvPicPr>
            <p:cNvPr id="833" name="Graphique 832" descr="Flèche : pivoter à droite">
              <a:extLst>
                <a:ext uri="{FF2B5EF4-FFF2-40B4-BE49-F238E27FC236}">
                  <a16:creationId xmlns:a16="http://schemas.microsoft.com/office/drawing/2014/main" id="{E2FD8541-44E9-46CE-8305-08919215F48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834" name="Graphique 833" descr="Flèche : pivoter à droite">
              <a:extLst>
                <a:ext uri="{FF2B5EF4-FFF2-40B4-BE49-F238E27FC236}">
                  <a16:creationId xmlns:a16="http://schemas.microsoft.com/office/drawing/2014/main" id="{4D6643BE-E454-44B2-A467-C1C8C3056E3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835" name="Groupe 834">
            <a:extLst>
              <a:ext uri="{FF2B5EF4-FFF2-40B4-BE49-F238E27FC236}">
                <a16:creationId xmlns:a16="http://schemas.microsoft.com/office/drawing/2014/main" id="{5D72DC70-5710-405D-8C59-F0BC84D2EED3}"/>
              </a:ext>
            </a:extLst>
          </p:cNvPr>
          <p:cNvGrpSpPr/>
          <p:nvPr/>
        </p:nvGrpSpPr>
        <p:grpSpPr>
          <a:xfrm rot="778683">
            <a:off x="5103148" y="7031934"/>
            <a:ext cx="403681" cy="488695"/>
            <a:chOff x="1476084" y="7096389"/>
            <a:chExt cx="403681" cy="488695"/>
          </a:xfrm>
        </p:grpSpPr>
        <p:pic>
          <p:nvPicPr>
            <p:cNvPr id="836" name="Graphique 835" descr="Flèche : pivoter à droite">
              <a:extLst>
                <a:ext uri="{FF2B5EF4-FFF2-40B4-BE49-F238E27FC236}">
                  <a16:creationId xmlns:a16="http://schemas.microsoft.com/office/drawing/2014/main" id="{C35785F2-1DA7-4905-B6D3-9F52935446B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837" name="Graphique 836" descr="Flèche : pivoter à droite">
              <a:extLst>
                <a:ext uri="{FF2B5EF4-FFF2-40B4-BE49-F238E27FC236}">
                  <a16:creationId xmlns:a16="http://schemas.microsoft.com/office/drawing/2014/main" id="{1D6E4C09-A671-4119-8476-1AD47641DEF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838" name="Groupe 837">
            <a:extLst>
              <a:ext uri="{FF2B5EF4-FFF2-40B4-BE49-F238E27FC236}">
                <a16:creationId xmlns:a16="http://schemas.microsoft.com/office/drawing/2014/main" id="{B841207B-196C-4FFF-AF78-0BD75B93F26F}"/>
              </a:ext>
            </a:extLst>
          </p:cNvPr>
          <p:cNvGrpSpPr/>
          <p:nvPr/>
        </p:nvGrpSpPr>
        <p:grpSpPr>
          <a:xfrm rot="778683">
            <a:off x="6473921" y="7027240"/>
            <a:ext cx="403681" cy="488695"/>
            <a:chOff x="1476084" y="7096389"/>
            <a:chExt cx="403681" cy="488695"/>
          </a:xfrm>
        </p:grpSpPr>
        <p:pic>
          <p:nvPicPr>
            <p:cNvPr id="839" name="Graphique 838" descr="Flèche : pivoter à droite">
              <a:extLst>
                <a:ext uri="{FF2B5EF4-FFF2-40B4-BE49-F238E27FC236}">
                  <a16:creationId xmlns:a16="http://schemas.microsoft.com/office/drawing/2014/main" id="{E0215134-B9BE-466C-8F05-C1360D0262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840" name="Graphique 839" descr="Flèche : pivoter à droite">
              <a:extLst>
                <a:ext uri="{FF2B5EF4-FFF2-40B4-BE49-F238E27FC236}">
                  <a16:creationId xmlns:a16="http://schemas.microsoft.com/office/drawing/2014/main" id="{38C0A965-61C6-4B53-B94B-F652782081F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841" name="Groupe 840">
            <a:extLst>
              <a:ext uri="{FF2B5EF4-FFF2-40B4-BE49-F238E27FC236}">
                <a16:creationId xmlns:a16="http://schemas.microsoft.com/office/drawing/2014/main" id="{A0862C1E-D5E7-4F44-9752-ECA67E04056D}"/>
              </a:ext>
            </a:extLst>
          </p:cNvPr>
          <p:cNvGrpSpPr/>
          <p:nvPr/>
        </p:nvGrpSpPr>
        <p:grpSpPr>
          <a:xfrm rot="778683">
            <a:off x="7846327" y="7027307"/>
            <a:ext cx="403681" cy="488695"/>
            <a:chOff x="1476084" y="7096389"/>
            <a:chExt cx="403681" cy="488695"/>
          </a:xfrm>
        </p:grpSpPr>
        <p:pic>
          <p:nvPicPr>
            <p:cNvPr id="842" name="Graphique 841" descr="Flèche : pivoter à droite">
              <a:extLst>
                <a:ext uri="{FF2B5EF4-FFF2-40B4-BE49-F238E27FC236}">
                  <a16:creationId xmlns:a16="http://schemas.microsoft.com/office/drawing/2014/main" id="{D1B2A1BE-E717-4C81-93A8-756ABC2C12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843" name="Graphique 842" descr="Flèche : pivoter à droite">
              <a:extLst>
                <a:ext uri="{FF2B5EF4-FFF2-40B4-BE49-F238E27FC236}">
                  <a16:creationId xmlns:a16="http://schemas.microsoft.com/office/drawing/2014/main" id="{771D9769-44D5-495E-BD62-FCF1868052C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844" name="Groupe 843">
            <a:extLst>
              <a:ext uri="{FF2B5EF4-FFF2-40B4-BE49-F238E27FC236}">
                <a16:creationId xmlns:a16="http://schemas.microsoft.com/office/drawing/2014/main" id="{D9162D7A-28FD-4F90-A904-50CCA8095162}"/>
              </a:ext>
            </a:extLst>
          </p:cNvPr>
          <p:cNvGrpSpPr/>
          <p:nvPr/>
        </p:nvGrpSpPr>
        <p:grpSpPr>
          <a:xfrm rot="778683">
            <a:off x="9208101" y="7017054"/>
            <a:ext cx="403681" cy="488695"/>
            <a:chOff x="1476084" y="7096389"/>
            <a:chExt cx="403681" cy="488695"/>
          </a:xfrm>
        </p:grpSpPr>
        <p:pic>
          <p:nvPicPr>
            <p:cNvPr id="845" name="Graphique 844" descr="Flèche : pivoter à droite">
              <a:extLst>
                <a:ext uri="{FF2B5EF4-FFF2-40B4-BE49-F238E27FC236}">
                  <a16:creationId xmlns:a16="http://schemas.microsoft.com/office/drawing/2014/main" id="{799F4A82-31AC-4F71-B45E-1E3130A35F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846" name="Graphique 845" descr="Flèche : pivoter à droite">
              <a:extLst>
                <a:ext uri="{FF2B5EF4-FFF2-40B4-BE49-F238E27FC236}">
                  <a16:creationId xmlns:a16="http://schemas.microsoft.com/office/drawing/2014/main" id="{6DDFDB2F-9DED-4D91-84C1-622DC1F260A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847" name="Groupe 846">
            <a:extLst>
              <a:ext uri="{FF2B5EF4-FFF2-40B4-BE49-F238E27FC236}">
                <a16:creationId xmlns:a16="http://schemas.microsoft.com/office/drawing/2014/main" id="{F43AFDE0-1BF0-4CCB-AC8E-4BFCF5795855}"/>
              </a:ext>
            </a:extLst>
          </p:cNvPr>
          <p:cNvGrpSpPr/>
          <p:nvPr/>
        </p:nvGrpSpPr>
        <p:grpSpPr>
          <a:xfrm rot="778683">
            <a:off x="10580507" y="7017121"/>
            <a:ext cx="403681" cy="488695"/>
            <a:chOff x="1476084" y="7096389"/>
            <a:chExt cx="403681" cy="488695"/>
          </a:xfrm>
        </p:grpSpPr>
        <p:pic>
          <p:nvPicPr>
            <p:cNvPr id="848" name="Graphique 847" descr="Flèche : pivoter à droite">
              <a:extLst>
                <a:ext uri="{FF2B5EF4-FFF2-40B4-BE49-F238E27FC236}">
                  <a16:creationId xmlns:a16="http://schemas.microsoft.com/office/drawing/2014/main" id="{2EA28C70-E96B-454D-8BCA-8A223CBECD3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849" name="Graphique 848" descr="Flèche : pivoter à droite">
              <a:extLst>
                <a:ext uri="{FF2B5EF4-FFF2-40B4-BE49-F238E27FC236}">
                  <a16:creationId xmlns:a16="http://schemas.microsoft.com/office/drawing/2014/main" id="{10834AEF-7140-43EA-81FC-1E59A06F36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850" name="Groupe 849">
            <a:extLst>
              <a:ext uri="{FF2B5EF4-FFF2-40B4-BE49-F238E27FC236}">
                <a16:creationId xmlns:a16="http://schemas.microsoft.com/office/drawing/2014/main" id="{A8FF1547-2D13-428B-8FB2-391E8CF4F23A}"/>
              </a:ext>
            </a:extLst>
          </p:cNvPr>
          <p:cNvGrpSpPr/>
          <p:nvPr/>
        </p:nvGrpSpPr>
        <p:grpSpPr>
          <a:xfrm rot="778683">
            <a:off x="11938483" y="7037322"/>
            <a:ext cx="403681" cy="488695"/>
            <a:chOff x="1476084" y="7096389"/>
            <a:chExt cx="403681" cy="488695"/>
          </a:xfrm>
        </p:grpSpPr>
        <p:pic>
          <p:nvPicPr>
            <p:cNvPr id="851" name="Graphique 850" descr="Flèche : pivoter à droite">
              <a:extLst>
                <a:ext uri="{FF2B5EF4-FFF2-40B4-BE49-F238E27FC236}">
                  <a16:creationId xmlns:a16="http://schemas.microsoft.com/office/drawing/2014/main" id="{65039794-B61F-4D99-89FC-A171F2E6442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852" name="Graphique 851" descr="Flèche : pivoter à droite">
              <a:extLst>
                <a:ext uri="{FF2B5EF4-FFF2-40B4-BE49-F238E27FC236}">
                  <a16:creationId xmlns:a16="http://schemas.microsoft.com/office/drawing/2014/main" id="{A345150C-12CC-4480-81EB-546A18ECA6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853" name="Groupe 852">
            <a:extLst>
              <a:ext uri="{FF2B5EF4-FFF2-40B4-BE49-F238E27FC236}">
                <a16:creationId xmlns:a16="http://schemas.microsoft.com/office/drawing/2014/main" id="{DECFA41F-D7CA-4B84-9FA9-20F36E9EA46F}"/>
              </a:ext>
            </a:extLst>
          </p:cNvPr>
          <p:cNvGrpSpPr/>
          <p:nvPr/>
        </p:nvGrpSpPr>
        <p:grpSpPr>
          <a:xfrm rot="778683">
            <a:off x="13290108" y="7037389"/>
            <a:ext cx="403681" cy="488695"/>
            <a:chOff x="1476084" y="7096389"/>
            <a:chExt cx="403681" cy="488695"/>
          </a:xfrm>
        </p:grpSpPr>
        <p:pic>
          <p:nvPicPr>
            <p:cNvPr id="854" name="Graphique 853" descr="Flèche : pivoter à droite">
              <a:extLst>
                <a:ext uri="{FF2B5EF4-FFF2-40B4-BE49-F238E27FC236}">
                  <a16:creationId xmlns:a16="http://schemas.microsoft.com/office/drawing/2014/main" id="{D120E365-FF64-492A-87D8-37DA6EBCAC6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855" name="Graphique 854" descr="Flèche : pivoter à droite">
              <a:extLst>
                <a:ext uri="{FF2B5EF4-FFF2-40B4-BE49-F238E27FC236}">
                  <a16:creationId xmlns:a16="http://schemas.microsoft.com/office/drawing/2014/main" id="{471D9F98-7144-4F3E-8E67-47B6059238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856" name="Groupe 855">
            <a:extLst>
              <a:ext uri="{FF2B5EF4-FFF2-40B4-BE49-F238E27FC236}">
                <a16:creationId xmlns:a16="http://schemas.microsoft.com/office/drawing/2014/main" id="{726FE4C3-6EDB-4AFD-867A-F198F0592990}"/>
              </a:ext>
            </a:extLst>
          </p:cNvPr>
          <p:cNvGrpSpPr/>
          <p:nvPr/>
        </p:nvGrpSpPr>
        <p:grpSpPr>
          <a:xfrm rot="778683">
            <a:off x="255383" y="7488414"/>
            <a:ext cx="403681" cy="488695"/>
            <a:chOff x="1476084" y="7096389"/>
            <a:chExt cx="403681" cy="488695"/>
          </a:xfrm>
        </p:grpSpPr>
        <p:pic>
          <p:nvPicPr>
            <p:cNvPr id="857" name="Graphique 856" descr="Flèche : pivoter à droite">
              <a:extLst>
                <a:ext uri="{FF2B5EF4-FFF2-40B4-BE49-F238E27FC236}">
                  <a16:creationId xmlns:a16="http://schemas.microsoft.com/office/drawing/2014/main" id="{C690CE55-577A-4D34-B474-C96E4ABFEC7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858" name="Graphique 857" descr="Flèche : pivoter à droite">
              <a:extLst>
                <a:ext uri="{FF2B5EF4-FFF2-40B4-BE49-F238E27FC236}">
                  <a16:creationId xmlns:a16="http://schemas.microsoft.com/office/drawing/2014/main" id="{9B9C73EF-4FC8-4E05-B50E-7081E5E7C53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859" name="Groupe 858">
            <a:extLst>
              <a:ext uri="{FF2B5EF4-FFF2-40B4-BE49-F238E27FC236}">
                <a16:creationId xmlns:a16="http://schemas.microsoft.com/office/drawing/2014/main" id="{2179995E-08F6-40D4-9117-21B896F30A29}"/>
              </a:ext>
            </a:extLst>
          </p:cNvPr>
          <p:cNvGrpSpPr/>
          <p:nvPr/>
        </p:nvGrpSpPr>
        <p:grpSpPr>
          <a:xfrm rot="778683">
            <a:off x="1581223" y="7475781"/>
            <a:ext cx="403681" cy="488695"/>
            <a:chOff x="1476084" y="7096389"/>
            <a:chExt cx="403681" cy="488695"/>
          </a:xfrm>
        </p:grpSpPr>
        <p:pic>
          <p:nvPicPr>
            <p:cNvPr id="860" name="Graphique 859" descr="Flèche : pivoter à droite">
              <a:extLst>
                <a:ext uri="{FF2B5EF4-FFF2-40B4-BE49-F238E27FC236}">
                  <a16:creationId xmlns:a16="http://schemas.microsoft.com/office/drawing/2014/main" id="{B3E1495D-3366-4104-B2A3-D65E8629263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861" name="Graphique 860" descr="Flèche : pivoter à droite">
              <a:extLst>
                <a:ext uri="{FF2B5EF4-FFF2-40B4-BE49-F238E27FC236}">
                  <a16:creationId xmlns:a16="http://schemas.microsoft.com/office/drawing/2014/main" id="{886B23F3-BCDD-4233-BA5D-C4980D0351C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862" name="Groupe 861">
            <a:extLst>
              <a:ext uri="{FF2B5EF4-FFF2-40B4-BE49-F238E27FC236}">
                <a16:creationId xmlns:a16="http://schemas.microsoft.com/office/drawing/2014/main" id="{B9521D0D-3C73-4A14-8050-DFF0ECEE3410}"/>
              </a:ext>
            </a:extLst>
          </p:cNvPr>
          <p:cNvGrpSpPr/>
          <p:nvPr/>
        </p:nvGrpSpPr>
        <p:grpSpPr>
          <a:xfrm rot="778683">
            <a:off x="3040365" y="7478228"/>
            <a:ext cx="403681" cy="488695"/>
            <a:chOff x="1476084" y="7096389"/>
            <a:chExt cx="403681" cy="488695"/>
          </a:xfrm>
        </p:grpSpPr>
        <p:pic>
          <p:nvPicPr>
            <p:cNvPr id="863" name="Graphique 862" descr="Flèche : pivoter à droite">
              <a:extLst>
                <a:ext uri="{FF2B5EF4-FFF2-40B4-BE49-F238E27FC236}">
                  <a16:creationId xmlns:a16="http://schemas.microsoft.com/office/drawing/2014/main" id="{86673D3D-D42B-4F92-BD86-73AB544EE1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864" name="Graphique 863" descr="Flèche : pivoter à droite">
              <a:extLst>
                <a:ext uri="{FF2B5EF4-FFF2-40B4-BE49-F238E27FC236}">
                  <a16:creationId xmlns:a16="http://schemas.microsoft.com/office/drawing/2014/main" id="{F941BA87-BF89-4406-88BF-983298575A1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865" name="Groupe 864">
            <a:extLst>
              <a:ext uri="{FF2B5EF4-FFF2-40B4-BE49-F238E27FC236}">
                <a16:creationId xmlns:a16="http://schemas.microsoft.com/office/drawing/2014/main" id="{5DB61AF1-4D59-49B6-8805-18278FD63207}"/>
              </a:ext>
            </a:extLst>
          </p:cNvPr>
          <p:cNvGrpSpPr/>
          <p:nvPr/>
        </p:nvGrpSpPr>
        <p:grpSpPr>
          <a:xfrm rot="778683">
            <a:off x="4404304" y="7478295"/>
            <a:ext cx="403681" cy="488695"/>
            <a:chOff x="1476084" y="7096389"/>
            <a:chExt cx="403681" cy="488695"/>
          </a:xfrm>
        </p:grpSpPr>
        <p:pic>
          <p:nvPicPr>
            <p:cNvPr id="866" name="Graphique 865" descr="Flèche : pivoter à droite">
              <a:extLst>
                <a:ext uri="{FF2B5EF4-FFF2-40B4-BE49-F238E27FC236}">
                  <a16:creationId xmlns:a16="http://schemas.microsoft.com/office/drawing/2014/main" id="{647648FE-440F-4429-B94A-DC571B1533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867" name="Graphique 866" descr="Flèche : pivoter à droite">
              <a:extLst>
                <a:ext uri="{FF2B5EF4-FFF2-40B4-BE49-F238E27FC236}">
                  <a16:creationId xmlns:a16="http://schemas.microsoft.com/office/drawing/2014/main" id="{84964B55-E30E-4C9C-A516-65B668C725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868" name="Groupe 867">
            <a:extLst>
              <a:ext uri="{FF2B5EF4-FFF2-40B4-BE49-F238E27FC236}">
                <a16:creationId xmlns:a16="http://schemas.microsoft.com/office/drawing/2014/main" id="{63D716A9-6B45-464C-B527-FFF8CB05E6D0}"/>
              </a:ext>
            </a:extLst>
          </p:cNvPr>
          <p:cNvGrpSpPr/>
          <p:nvPr/>
        </p:nvGrpSpPr>
        <p:grpSpPr>
          <a:xfrm rot="778683">
            <a:off x="5775077" y="7473601"/>
            <a:ext cx="403681" cy="488695"/>
            <a:chOff x="1476084" y="7096389"/>
            <a:chExt cx="403681" cy="488695"/>
          </a:xfrm>
        </p:grpSpPr>
        <p:pic>
          <p:nvPicPr>
            <p:cNvPr id="869" name="Graphique 868" descr="Flèche : pivoter à droite">
              <a:extLst>
                <a:ext uri="{FF2B5EF4-FFF2-40B4-BE49-F238E27FC236}">
                  <a16:creationId xmlns:a16="http://schemas.microsoft.com/office/drawing/2014/main" id="{F13D64DE-71ED-463B-93CD-15831227558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870" name="Graphique 869" descr="Flèche : pivoter à droite">
              <a:extLst>
                <a:ext uri="{FF2B5EF4-FFF2-40B4-BE49-F238E27FC236}">
                  <a16:creationId xmlns:a16="http://schemas.microsoft.com/office/drawing/2014/main" id="{148ACDA9-1615-4D15-9592-19607BFDBBF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871" name="Groupe 870">
            <a:extLst>
              <a:ext uri="{FF2B5EF4-FFF2-40B4-BE49-F238E27FC236}">
                <a16:creationId xmlns:a16="http://schemas.microsoft.com/office/drawing/2014/main" id="{2D0845AC-36C7-4077-BFC9-C7D9F996DAA5}"/>
              </a:ext>
            </a:extLst>
          </p:cNvPr>
          <p:cNvGrpSpPr/>
          <p:nvPr/>
        </p:nvGrpSpPr>
        <p:grpSpPr>
          <a:xfrm rot="778683">
            <a:off x="7147483" y="7473668"/>
            <a:ext cx="403681" cy="488695"/>
            <a:chOff x="1476084" y="7096389"/>
            <a:chExt cx="403681" cy="488695"/>
          </a:xfrm>
        </p:grpSpPr>
        <p:pic>
          <p:nvPicPr>
            <p:cNvPr id="872" name="Graphique 871" descr="Flèche : pivoter à droite">
              <a:extLst>
                <a:ext uri="{FF2B5EF4-FFF2-40B4-BE49-F238E27FC236}">
                  <a16:creationId xmlns:a16="http://schemas.microsoft.com/office/drawing/2014/main" id="{901DA0E9-6E67-4891-97E6-B129FEE7584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873" name="Graphique 872" descr="Flèche : pivoter à droite">
              <a:extLst>
                <a:ext uri="{FF2B5EF4-FFF2-40B4-BE49-F238E27FC236}">
                  <a16:creationId xmlns:a16="http://schemas.microsoft.com/office/drawing/2014/main" id="{EC19A0A6-95A4-477F-9C9A-1D37E6D13D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874" name="Groupe 873">
            <a:extLst>
              <a:ext uri="{FF2B5EF4-FFF2-40B4-BE49-F238E27FC236}">
                <a16:creationId xmlns:a16="http://schemas.microsoft.com/office/drawing/2014/main" id="{A2596B4C-820F-45C3-ABE0-94E2EEBAE33E}"/>
              </a:ext>
            </a:extLst>
          </p:cNvPr>
          <p:cNvGrpSpPr/>
          <p:nvPr/>
        </p:nvGrpSpPr>
        <p:grpSpPr>
          <a:xfrm rot="778683">
            <a:off x="8509257" y="7463415"/>
            <a:ext cx="403681" cy="488695"/>
            <a:chOff x="1476084" y="7096389"/>
            <a:chExt cx="403681" cy="488695"/>
          </a:xfrm>
        </p:grpSpPr>
        <p:pic>
          <p:nvPicPr>
            <p:cNvPr id="875" name="Graphique 874" descr="Flèche : pivoter à droite">
              <a:extLst>
                <a:ext uri="{FF2B5EF4-FFF2-40B4-BE49-F238E27FC236}">
                  <a16:creationId xmlns:a16="http://schemas.microsoft.com/office/drawing/2014/main" id="{6FC56F9F-1661-4224-A640-8F512AB7F9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876" name="Graphique 875" descr="Flèche : pivoter à droite">
              <a:extLst>
                <a:ext uri="{FF2B5EF4-FFF2-40B4-BE49-F238E27FC236}">
                  <a16:creationId xmlns:a16="http://schemas.microsoft.com/office/drawing/2014/main" id="{F89F0A0A-D143-4BE0-9B0D-91D2299984E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877" name="Groupe 876">
            <a:extLst>
              <a:ext uri="{FF2B5EF4-FFF2-40B4-BE49-F238E27FC236}">
                <a16:creationId xmlns:a16="http://schemas.microsoft.com/office/drawing/2014/main" id="{77FCEA07-BB3E-49D1-8F74-562A182BDE3D}"/>
              </a:ext>
            </a:extLst>
          </p:cNvPr>
          <p:cNvGrpSpPr/>
          <p:nvPr/>
        </p:nvGrpSpPr>
        <p:grpSpPr>
          <a:xfrm rot="778683">
            <a:off x="9881663" y="7463482"/>
            <a:ext cx="403681" cy="488695"/>
            <a:chOff x="1476084" y="7096389"/>
            <a:chExt cx="403681" cy="488695"/>
          </a:xfrm>
        </p:grpSpPr>
        <p:pic>
          <p:nvPicPr>
            <p:cNvPr id="878" name="Graphique 877" descr="Flèche : pivoter à droite">
              <a:extLst>
                <a:ext uri="{FF2B5EF4-FFF2-40B4-BE49-F238E27FC236}">
                  <a16:creationId xmlns:a16="http://schemas.microsoft.com/office/drawing/2014/main" id="{EFECB31E-2E39-4B27-9384-688546DB4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879" name="Graphique 878" descr="Flèche : pivoter à droite">
              <a:extLst>
                <a:ext uri="{FF2B5EF4-FFF2-40B4-BE49-F238E27FC236}">
                  <a16:creationId xmlns:a16="http://schemas.microsoft.com/office/drawing/2014/main" id="{07A67994-E27A-40A4-A169-C86EB493D70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880" name="Groupe 879">
            <a:extLst>
              <a:ext uri="{FF2B5EF4-FFF2-40B4-BE49-F238E27FC236}">
                <a16:creationId xmlns:a16="http://schemas.microsoft.com/office/drawing/2014/main" id="{31BC0808-3ED0-4012-9463-DEFB714905AE}"/>
              </a:ext>
            </a:extLst>
          </p:cNvPr>
          <p:cNvGrpSpPr/>
          <p:nvPr/>
        </p:nvGrpSpPr>
        <p:grpSpPr>
          <a:xfrm rot="778683">
            <a:off x="11239639" y="7483683"/>
            <a:ext cx="403681" cy="488695"/>
            <a:chOff x="1476084" y="7096389"/>
            <a:chExt cx="403681" cy="488695"/>
          </a:xfrm>
        </p:grpSpPr>
        <p:pic>
          <p:nvPicPr>
            <p:cNvPr id="881" name="Graphique 880" descr="Flèche : pivoter à droite">
              <a:extLst>
                <a:ext uri="{FF2B5EF4-FFF2-40B4-BE49-F238E27FC236}">
                  <a16:creationId xmlns:a16="http://schemas.microsoft.com/office/drawing/2014/main" id="{03979503-12F6-4804-934B-526777C62B9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882" name="Graphique 881" descr="Flèche : pivoter à droite">
              <a:extLst>
                <a:ext uri="{FF2B5EF4-FFF2-40B4-BE49-F238E27FC236}">
                  <a16:creationId xmlns:a16="http://schemas.microsoft.com/office/drawing/2014/main" id="{B701380F-8299-4839-AA1E-F63782B5AB2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883" name="Groupe 882">
            <a:extLst>
              <a:ext uri="{FF2B5EF4-FFF2-40B4-BE49-F238E27FC236}">
                <a16:creationId xmlns:a16="http://schemas.microsoft.com/office/drawing/2014/main" id="{BC3B1035-8445-4540-874F-B9286127DE5D}"/>
              </a:ext>
            </a:extLst>
          </p:cNvPr>
          <p:cNvGrpSpPr/>
          <p:nvPr/>
        </p:nvGrpSpPr>
        <p:grpSpPr>
          <a:xfrm rot="778683">
            <a:off x="12591264" y="7483750"/>
            <a:ext cx="403681" cy="488695"/>
            <a:chOff x="1476084" y="7096389"/>
            <a:chExt cx="403681" cy="488695"/>
          </a:xfrm>
        </p:grpSpPr>
        <p:pic>
          <p:nvPicPr>
            <p:cNvPr id="884" name="Graphique 883" descr="Flèche : pivoter à droite">
              <a:extLst>
                <a:ext uri="{FF2B5EF4-FFF2-40B4-BE49-F238E27FC236}">
                  <a16:creationId xmlns:a16="http://schemas.microsoft.com/office/drawing/2014/main" id="{15ED19F7-1260-45FD-93F7-865C19E3ABE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885" name="Graphique 884" descr="Flèche : pivoter à droite">
              <a:extLst>
                <a:ext uri="{FF2B5EF4-FFF2-40B4-BE49-F238E27FC236}">
                  <a16:creationId xmlns:a16="http://schemas.microsoft.com/office/drawing/2014/main" id="{7EE18E4E-21AC-445C-BB05-B8036E83358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886" name="Groupe 885">
            <a:extLst>
              <a:ext uri="{FF2B5EF4-FFF2-40B4-BE49-F238E27FC236}">
                <a16:creationId xmlns:a16="http://schemas.microsoft.com/office/drawing/2014/main" id="{1FDEC05E-1EC7-4C3E-9C68-C9D5BB505C4D}"/>
              </a:ext>
            </a:extLst>
          </p:cNvPr>
          <p:cNvGrpSpPr/>
          <p:nvPr/>
        </p:nvGrpSpPr>
        <p:grpSpPr>
          <a:xfrm rot="778683">
            <a:off x="13953120" y="7454413"/>
            <a:ext cx="403681" cy="488695"/>
            <a:chOff x="1476084" y="7096389"/>
            <a:chExt cx="403681" cy="488695"/>
          </a:xfrm>
        </p:grpSpPr>
        <p:pic>
          <p:nvPicPr>
            <p:cNvPr id="887" name="Graphique 886" descr="Flèche : pivoter à droite">
              <a:extLst>
                <a:ext uri="{FF2B5EF4-FFF2-40B4-BE49-F238E27FC236}">
                  <a16:creationId xmlns:a16="http://schemas.microsoft.com/office/drawing/2014/main" id="{5B004975-6587-42EC-95CE-9CFA42CB022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888" name="Graphique 887" descr="Flèche : pivoter à droite">
              <a:extLst>
                <a:ext uri="{FF2B5EF4-FFF2-40B4-BE49-F238E27FC236}">
                  <a16:creationId xmlns:a16="http://schemas.microsoft.com/office/drawing/2014/main" id="{16985C75-1CB2-4C15-B3E0-AF1FC47322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sp>
        <p:nvSpPr>
          <p:cNvPr id="889" name="ZoneTexte 888">
            <a:extLst>
              <a:ext uri="{FF2B5EF4-FFF2-40B4-BE49-F238E27FC236}">
                <a16:creationId xmlns:a16="http://schemas.microsoft.com/office/drawing/2014/main" id="{28A5FD77-3BFD-4873-BE60-E8AA6E1E3B7F}"/>
              </a:ext>
            </a:extLst>
          </p:cNvPr>
          <p:cNvSpPr txBox="1"/>
          <p:nvPr/>
        </p:nvSpPr>
        <p:spPr>
          <a:xfrm>
            <a:off x="-36052" y="8016677"/>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grpSp>
        <p:nvGrpSpPr>
          <p:cNvPr id="890" name="Groupe 889">
            <a:extLst>
              <a:ext uri="{FF2B5EF4-FFF2-40B4-BE49-F238E27FC236}">
                <a16:creationId xmlns:a16="http://schemas.microsoft.com/office/drawing/2014/main" id="{7A6B04EB-4E68-4C83-87FB-CE6017AD6061}"/>
              </a:ext>
            </a:extLst>
          </p:cNvPr>
          <p:cNvGrpSpPr/>
          <p:nvPr/>
        </p:nvGrpSpPr>
        <p:grpSpPr>
          <a:xfrm rot="778683">
            <a:off x="939961" y="7910267"/>
            <a:ext cx="403681" cy="488695"/>
            <a:chOff x="1476084" y="7096389"/>
            <a:chExt cx="403681" cy="488695"/>
          </a:xfrm>
        </p:grpSpPr>
        <p:pic>
          <p:nvPicPr>
            <p:cNvPr id="891" name="Graphique 890" descr="Flèche : pivoter à droite">
              <a:extLst>
                <a:ext uri="{FF2B5EF4-FFF2-40B4-BE49-F238E27FC236}">
                  <a16:creationId xmlns:a16="http://schemas.microsoft.com/office/drawing/2014/main" id="{998E7B81-2BB8-4B29-A035-A3886B46015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892" name="Graphique 891" descr="Flèche : pivoter à droite">
              <a:extLst>
                <a:ext uri="{FF2B5EF4-FFF2-40B4-BE49-F238E27FC236}">
                  <a16:creationId xmlns:a16="http://schemas.microsoft.com/office/drawing/2014/main" id="{38DFBC85-3E8F-4968-80BA-7E5073D96B4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sp>
        <p:nvSpPr>
          <p:cNvPr id="893" name="ZoneTexte 892">
            <a:extLst>
              <a:ext uri="{FF2B5EF4-FFF2-40B4-BE49-F238E27FC236}">
                <a16:creationId xmlns:a16="http://schemas.microsoft.com/office/drawing/2014/main" id="{9EABA772-4ED0-453B-9A5D-E00A15535130}"/>
              </a:ext>
            </a:extLst>
          </p:cNvPr>
          <p:cNvSpPr txBox="1"/>
          <p:nvPr/>
        </p:nvSpPr>
        <p:spPr>
          <a:xfrm>
            <a:off x="615875" y="8448702"/>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grpSp>
        <p:nvGrpSpPr>
          <p:cNvPr id="894" name="Groupe 893">
            <a:extLst>
              <a:ext uri="{FF2B5EF4-FFF2-40B4-BE49-F238E27FC236}">
                <a16:creationId xmlns:a16="http://schemas.microsoft.com/office/drawing/2014/main" id="{D191492C-13CB-4368-B961-6A1289574D7B}"/>
              </a:ext>
            </a:extLst>
          </p:cNvPr>
          <p:cNvGrpSpPr/>
          <p:nvPr/>
        </p:nvGrpSpPr>
        <p:grpSpPr>
          <a:xfrm rot="778683">
            <a:off x="2329301" y="7910334"/>
            <a:ext cx="403681" cy="488695"/>
            <a:chOff x="1476084" y="7096389"/>
            <a:chExt cx="403681" cy="488695"/>
          </a:xfrm>
        </p:grpSpPr>
        <p:pic>
          <p:nvPicPr>
            <p:cNvPr id="895" name="Graphique 894" descr="Flèche : pivoter à droite">
              <a:extLst>
                <a:ext uri="{FF2B5EF4-FFF2-40B4-BE49-F238E27FC236}">
                  <a16:creationId xmlns:a16="http://schemas.microsoft.com/office/drawing/2014/main" id="{05A7D300-100D-42C3-BB39-5CB82091E70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896" name="Graphique 895" descr="Flèche : pivoter à droite">
              <a:extLst>
                <a:ext uri="{FF2B5EF4-FFF2-40B4-BE49-F238E27FC236}">
                  <a16:creationId xmlns:a16="http://schemas.microsoft.com/office/drawing/2014/main" id="{E8533E62-F556-4EA4-8AB9-DF48E9622EC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897" name="Groupe 896">
            <a:extLst>
              <a:ext uri="{FF2B5EF4-FFF2-40B4-BE49-F238E27FC236}">
                <a16:creationId xmlns:a16="http://schemas.microsoft.com/office/drawing/2014/main" id="{071CE558-0E48-4EDF-9BAB-FE23ADDFB0A2}"/>
              </a:ext>
            </a:extLst>
          </p:cNvPr>
          <p:cNvGrpSpPr/>
          <p:nvPr/>
        </p:nvGrpSpPr>
        <p:grpSpPr>
          <a:xfrm rot="778683">
            <a:off x="3724943" y="7900081"/>
            <a:ext cx="403681" cy="488695"/>
            <a:chOff x="1476084" y="7096389"/>
            <a:chExt cx="403681" cy="488695"/>
          </a:xfrm>
        </p:grpSpPr>
        <p:pic>
          <p:nvPicPr>
            <p:cNvPr id="898" name="Graphique 897" descr="Flèche : pivoter à droite">
              <a:extLst>
                <a:ext uri="{FF2B5EF4-FFF2-40B4-BE49-F238E27FC236}">
                  <a16:creationId xmlns:a16="http://schemas.microsoft.com/office/drawing/2014/main" id="{C57456A4-33E6-4C82-B774-D08CC3BCAE7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899" name="Graphique 898" descr="Flèche : pivoter à droite">
              <a:extLst>
                <a:ext uri="{FF2B5EF4-FFF2-40B4-BE49-F238E27FC236}">
                  <a16:creationId xmlns:a16="http://schemas.microsoft.com/office/drawing/2014/main" id="{04BF88E3-0EC3-42BC-ADC8-23ACA2854C0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00" name="Groupe 899">
            <a:extLst>
              <a:ext uri="{FF2B5EF4-FFF2-40B4-BE49-F238E27FC236}">
                <a16:creationId xmlns:a16="http://schemas.microsoft.com/office/drawing/2014/main" id="{84A6D4F5-E1CF-4836-90E8-3E191231D054}"/>
              </a:ext>
            </a:extLst>
          </p:cNvPr>
          <p:cNvGrpSpPr/>
          <p:nvPr/>
        </p:nvGrpSpPr>
        <p:grpSpPr>
          <a:xfrm rot="778683">
            <a:off x="5088882" y="7900148"/>
            <a:ext cx="403681" cy="488695"/>
            <a:chOff x="1476084" y="7096389"/>
            <a:chExt cx="403681" cy="488695"/>
          </a:xfrm>
        </p:grpSpPr>
        <p:pic>
          <p:nvPicPr>
            <p:cNvPr id="901" name="Graphique 900" descr="Flèche : pivoter à droite">
              <a:extLst>
                <a:ext uri="{FF2B5EF4-FFF2-40B4-BE49-F238E27FC236}">
                  <a16:creationId xmlns:a16="http://schemas.microsoft.com/office/drawing/2014/main" id="{35AE3479-A20E-475C-8C18-EB4DFF967DC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02" name="Graphique 901" descr="Flèche : pivoter à droite">
              <a:extLst>
                <a:ext uri="{FF2B5EF4-FFF2-40B4-BE49-F238E27FC236}">
                  <a16:creationId xmlns:a16="http://schemas.microsoft.com/office/drawing/2014/main" id="{509D3AB0-11D2-4E6E-8827-233B13647A9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03" name="Groupe 902">
            <a:extLst>
              <a:ext uri="{FF2B5EF4-FFF2-40B4-BE49-F238E27FC236}">
                <a16:creationId xmlns:a16="http://schemas.microsoft.com/office/drawing/2014/main" id="{10C22371-2AC0-44EE-AD8F-F4F7D537DA68}"/>
              </a:ext>
            </a:extLst>
          </p:cNvPr>
          <p:cNvGrpSpPr/>
          <p:nvPr/>
        </p:nvGrpSpPr>
        <p:grpSpPr>
          <a:xfrm rot="778683">
            <a:off x="6459655" y="7895454"/>
            <a:ext cx="403681" cy="488695"/>
            <a:chOff x="1476084" y="7096389"/>
            <a:chExt cx="403681" cy="488695"/>
          </a:xfrm>
        </p:grpSpPr>
        <p:pic>
          <p:nvPicPr>
            <p:cNvPr id="904" name="Graphique 903" descr="Flèche : pivoter à droite">
              <a:extLst>
                <a:ext uri="{FF2B5EF4-FFF2-40B4-BE49-F238E27FC236}">
                  <a16:creationId xmlns:a16="http://schemas.microsoft.com/office/drawing/2014/main" id="{EE251EC4-DA1F-42B0-A21F-862E9859F8E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05" name="Graphique 904" descr="Flèche : pivoter à droite">
              <a:extLst>
                <a:ext uri="{FF2B5EF4-FFF2-40B4-BE49-F238E27FC236}">
                  <a16:creationId xmlns:a16="http://schemas.microsoft.com/office/drawing/2014/main" id="{A65629A2-4B0D-4011-AC6F-7B03A603F79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06" name="Groupe 905">
            <a:extLst>
              <a:ext uri="{FF2B5EF4-FFF2-40B4-BE49-F238E27FC236}">
                <a16:creationId xmlns:a16="http://schemas.microsoft.com/office/drawing/2014/main" id="{B1DAC311-66F9-4902-93C7-37E0EF178711}"/>
              </a:ext>
            </a:extLst>
          </p:cNvPr>
          <p:cNvGrpSpPr/>
          <p:nvPr/>
        </p:nvGrpSpPr>
        <p:grpSpPr>
          <a:xfrm rot="778683">
            <a:off x="7832061" y="7895521"/>
            <a:ext cx="403681" cy="488695"/>
            <a:chOff x="1476084" y="7096389"/>
            <a:chExt cx="403681" cy="488695"/>
          </a:xfrm>
        </p:grpSpPr>
        <p:pic>
          <p:nvPicPr>
            <p:cNvPr id="907" name="Graphique 906" descr="Flèche : pivoter à droite">
              <a:extLst>
                <a:ext uri="{FF2B5EF4-FFF2-40B4-BE49-F238E27FC236}">
                  <a16:creationId xmlns:a16="http://schemas.microsoft.com/office/drawing/2014/main" id="{4976333A-A72E-4CF9-A1ED-AB6FD6B7B8C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08" name="Graphique 907" descr="Flèche : pivoter à droite">
              <a:extLst>
                <a:ext uri="{FF2B5EF4-FFF2-40B4-BE49-F238E27FC236}">
                  <a16:creationId xmlns:a16="http://schemas.microsoft.com/office/drawing/2014/main" id="{17B0C1D1-26E4-44E5-875E-5A859030B8E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09" name="Groupe 908">
            <a:extLst>
              <a:ext uri="{FF2B5EF4-FFF2-40B4-BE49-F238E27FC236}">
                <a16:creationId xmlns:a16="http://schemas.microsoft.com/office/drawing/2014/main" id="{47E46A41-6844-46C5-B521-77B8E0D74FC3}"/>
              </a:ext>
            </a:extLst>
          </p:cNvPr>
          <p:cNvGrpSpPr/>
          <p:nvPr/>
        </p:nvGrpSpPr>
        <p:grpSpPr>
          <a:xfrm rot="778683">
            <a:off x="9193835" y="7885268"/>
            <a:ext cx="403681" cy="488695"/>
            <a:chOff x="1476084" y="7096389"/>
            <a:chExt cx="403681" cy="488695"/>
          </a:xfrm>
        </p:grpSpPr>
        <p:pic>
          <p:nvPicPr>
            <p:cNvPr id="910" name="Graphique 909" descr="Flèche : pivoter à droite">
              <a:extLst>
                <a:ext uri="{FF2B5EF4-FFF2-40B4-BE49-F238E27FC236}">
                  <a16:creationId xmlns:a16="http://schemas.microsoft.com/office/drawing/2014/main" id="{84F6EEB1-B862-40CF-99B4-82A5E6B0C05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11" name="Graphique 910" descr="Flèche : pivoter à droite">
              <a:extLst>
                <a:ext uri="{FF2B5EF4-FFF2-40B4-BE49-F238E27FC236}">
                  <a16:creationId xmlns:a16="http://schemas.microsoft.com/office/drawing/2014/main" id="{1A44A563-725D-454D-B05C-E9C4A0EED04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12" name="Groupe 911">
            <a:extLst>
              <a:ext uri="{FF2B5EF4-FFF2-40B4-BE49-F238E27FC236}">
                <a16:creationId xmlns:a16="http://schemas.microsoft.com/office/drawing/2014/main" id="{9AC547DC-5D50-4F99-9EEE-9EB258630603}"/>
              </a:ext>
            </a:extLst>
          </p:cNvPr>
          <p:cNvGrpSpPr/>
          <p:nvPr/>
        </p:nvGrpSpPr>
        <p:grpSpPr>
          <a:xfrm rot="778683">
            <a:off x="10566241" y="7885335"/>
            <a:ext cx="403681" cy="488695"/>
            <a:chOff x="1476084" y="7096389"/>
            <a:chExt cx="403681" cy="488695"/>
          </a:xfrm>
        </p:grpSpPr>
        <p:pic>
          <p:nvPicPr>
            <p:cNvPr id="913" name="Graphique 912" descr="Flèche : pivoter à droite">
              <a:extLst>
                <a:ext uri="{FF2B5EF4-FFF2-40B4-BE49-F238E27FC236}">
                  <a16:creationId xmlns:a16="http://schemas.microsoft.com/office/drawing/2014/main" id="{06F285ED-9813-4095-B927-C36CEAF4F7D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14" name="Graphique 913" descr="Flèche : pivoter à droite">
              <a:extLst>
                <a:ext uri="{FF2B5EF4-FFF2-40B4-BE49-F238E27FC236}">
                  <a16:creationId xmlns:a16="http://schemas.microsoft.com/office/drawing/2014/main" id="{AA42AFB4-13B0-401B-9048-7E10CFC370E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15" name="Groupe 914">
            <a:extLst>
              <a:ext uri="{FF2B5EF4-FFF2-40B4-BE49-F238E27FC236}">
                <a16:creationId xmlns:a16="http://schemas.microsoft.com/office/drawing/2014/main" id="{B217865F-14A1-4A1B-A9A2-5767A106BF4A}"/>
              </a:ext>
            </a:extLst>
          </p:cNvPr>
          <p:cNvGrpSpPr/>
          <p:nvPr/>
        </p:nvGrpSpPr>
        <p:grpSpPr>
          <a:xfrm rot="778683">
            <a:off x="11924217" y="7905536"/>
            <a:ext cx="403681" cy="488695"/>
            <a:chOff x="1476084" y="7096389"/>
            <a:chExt cx="403681" cy="488695"/>
          </a:xfrm>
        </p:grpSpPr>
        <p:pic>
          <p:nvPicPr>
            <p:cNvPr id="916" name="Graphique 915" descr="Flèche : pivoter à droite">
              <a:extLst>
                <a:ext uri="{FF2B5EF4-FFF2-40B4-BE49-F238E27FC236}">
                  <a16:creationId xmlns:a16="http://schemas.microsoft.com/office/drawing/2014/main" id="{F15D9010-1123-477B-90BD-90867FBFBEB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17" name="Graphique 916" descr="Flèche : pivoter à droite">
              <a:extLst>
                <a:ext uri="{FF2B5EF4-FFF2-40B4-BE49-F238E27FC236}">
                  <a16:creationId xmlns:a16="http://schemas.microsoft.com/office/drawing/2014/main" id="{4B01265E-9790-40C6-9363-871083A2E74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18" name="Groupe 917">
            <a:extLst>
              <a:ext uri="{FF2B5EF4-FFF2-40B4-BE49-F238E27FC236}">
                <a16:creationId xmlns:a16="http://schemas.microsoft.com/office/drawing/2014/main" id="{56A55508-1159-40DC-9773-F1094BB7FD63}"/>
              </a:ext>
            </a:extLst>
          </p:cNvPr>
          <p:cNvGrpSpPr/>
          <p:nvPr/>
        </p:nvGrpSpPr>
        <p:grpSpPr>
          <a:xfrm rot="778683">
            <a:off x="13275842" y="7905603"/>
            <a:ext cx="403681" cy="488695"/>
            <a:chOff x="1476084" y="7096389"/>
            <a:chExt cx="403681" cy="488695"/>
          </a:xfrm>
        </p:grpSpPr>
        <p:pic>
          <p:nvPicPr>
            <p:cNvPr id="919" name="Graphique 918" descr="Flèche : pivoter à droite">
              <a:extLst>
                <a:ext uri="{FF2B5EF4-FFF2-40B4-BE49-F238E27FC236}">
                  <a16:creationId xmlns:a16="http://schemas.microsoft.com/office/drawing/2014/main" id="{68EBE93E-AC7E-4FBC-A1DB-AAEAB6FF96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20" name="Graphique 919" descr="Flèche : pivoter à droite">
              <a:extLst>
                <a:ext uri="{FF2B5EF4-FFF2-40B4-BE49-F238E27FC236}">
                  <a16:creationId xmlns:a16="http://schemas.microsoft.com/office/drawing/2014/main" id="{7639C97B-5036-4677-8D99-59E18DA8AAC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21" name="Groupe 920">
            <a:extLst>
              <a:ext uri="{FF2B5EF4-FFF2-40B4-BE49-F238E27FC236}">
                <a16:creationId xmlns:a16="http://schemas.microsoft.com/office/drawing/2014/main" id="{D1B45C66-2F45-422E-894A-07436399F128}"/>
              </a:ext>
            </a:extLst>
          </p:cNvPr>
          <p:cNvGrpSpPr/>
          <p:nvPr/>
        </p:nvGrpSpPr>
        <p:grpSpPr>
          <a:xfrm rot="778683">
            <a:off x="241117" y="8356628"/>
            <a:ext cx="403681" cy="488695"/>
            <a:chOff x="1476084" y="7096389"/>
            <a:chExt cx="403681" cy="488695"/>
          </a:xfrm>
        </p:grpSpPr>
        <p:pic>
          <p:nvPicPr>
            <p:cNvPr id="922" name="Graphique 921" descr="Flèche : pivoter à droite">
              <a:extLst>
                <a:ext uri="{FF2B5EF4-FFF2-40B4-BE49-F238E27FC236}">
                  <a16:creationId xmlns:a16="http://schemas.microsoft.com/office/drawing/2014/main" id="{001D2A1A-A928-40EF-9BF2-6C546AB8D57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23" name="Graphique 922" descr="Flèche : pivoter à droite">
              <a:extLst>
                <a:ext uri="{FF2B5EF4-FFF2-40B4-BE49-F238E27FC236}">
                  <a16:creationId xmlns:a16="http://schemas.microsoft.com/office/drawing/2014/main" id="{4BEEDB28-67E1-4FC9-84CE-62E9A5EE1A0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24" name="Groupe 923">
            <a:extLst>
              <a:ext uri="{FF2B5EF4-FFF2-40B4-BE49-F238E27FC236}">
                <a16:creationId xmlns:a16="http://schemas.microsoft.com/office/drawing/2014/main" id="{F90F8521-F1E0-4185-A581-FEB0F74B2471}"/>
              </a:ext>
            </a:extLst>
          </p:cNvPr>
          <p:cNvGrpSpPr/>
          <p:nvPr/>
        </p:nvGrpSpPr>
        <p:grpSpPr>
          <a:xfrm rot="778683">
            <a:off x="1566957" y="8343995"/>
            <a:ext cx="403681" cy="488695"/>
            <a:chOff x="1476084" y="7096389"/>
            <a:chExt cx="403681" cy="488695"/>
          </a:xfrm>
        </p:grpSpPr>
        <p:pic>
          <p:nvPicPr>
            <p:cNvPr id="925" name="Graphique 924" descr="Flèche : pivoter à droite">
              <a:extLst>
                <a:ext uri="{FF2B5EF4-FFF2-40B4-BE49-F238E27FC236}">
                  <a16:creationId xmlns:a16="http://schemas.microsoft.com/office/drawing/2014/main" id="{EBB920D7-51B9-4278-8B40-B619DF9202D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26" name="Graphique 925" descr="Flèche : pivoter à droite">
              <a:extLst>
                <a:ext uri="{FF2B5EF4-FFF2-40B4-BE49-F238E27FC236}">
                  <a16:creationId xmlns:a16="http://schemas.microsoft.com/office/drawing/2014/main" id="{D4D9BE59-EFD4-40E3-8C3A-56B9AC31895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27" name="Groupe 926">
            <a:extLst>
              <a:ext uri="{FF2B5EF4-FFF2-40B4-BE49-F238E27FC236}">
                <a16:creationId xmlns:a16="http://schemas.microsoft.com/office/drawing/2014/main" id="{B89DD79C-36B4-47A8-812B-F770AED3B226}"/>
              </a:ext>
            </a:extLst>
          </p:cNvPr>
          <p:cNvGrpSpPr/>
          <p:nvPr/>
        </p:nvGrpSpPr>
        <p:grpSpPr>
          <a:xfrm rot="778683">
            <a:off x="3026099" y="8346442"/>
            <a:ext cx="403681" cy="488695"/>
            <a:chOff x="1476084" y="7096389"/>
            <a:chExt cx="403681" cy="488695"/>
          </a:xfrm>
        </p:grpSpPr>
        <p:pic>
          <p:nvPicPr>
            <p:cNvPr id="928" name="Graphique 927" descr="Flèche : pivoter à droite">
              <a:extLst>
                <a:ext uri="{FF2B5EF4-FFF2-40B4-BE49-F238E27FC236}">
                  <a16:creationId xmlns:a16="http://schemas.microsoft.com/office/drawing/2014/main" id="{042EA0BC-13B9-47D4-BA41-64D406431C5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29" name="Graphique 928" descr="Flèche : pivoter à droite">
              <a:extLst>
                <a:ext uri="{FF2B5EF4-FFF2-40B4-BE49-F238E27FC236}">
                  <a16:creationId xmlns:a16="http://schemas.microsoft.com/office/drawing/2014/main" id="{B748B7C5-9445-48DA-9B7A-694983DCCB5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30" name="Groupe 929">
            <a:extLst>
              <a:ext uri="{FF2B5EF4-FFF2-40B4-BE49-F238E27FC236}">
                <a16:creationId xmlns:a16="http://schemas.microsoft.com/office/drawing/2014/main" id="{C1B6F0D9-B9A3-4E1C-A965-577D30F30E1F}"/>
              </a:ext>
            </a:extLst>
          </p:cNvPr>
          <p:cNvGrpSpPr/>
          <p:nvPr/>
        </p:nvGrpSpPr>
        <p:grpSpPr>
          <a:xfrm rot="778683">
            <a:off x="4390038" y="8346509"/>
            <a:ext cx="403681" cy="488695"/>
            <a:chOff x="1476084" y="7096389"/>
            <a:chExt cx="403681" cy="488695"/>
          </a:xfrm>
        </p:grpSpPr>
        <p:pic>
          <p:nvPicPr>
            <p:cNvPr id="931" name="Graphique 930" descr="Flèche : pivoter à droite">
              <a:extLst>
                <a:ext uri="{FF2B5EF4-FFF2-40B4-BE49-F238E27FC236}">
                  <a16:creationId xmlns:a16="http://schemas.microsoft.com/office/drawing/2014/main" id="{0EB89A24-B0B4-4152-9544-1183BB026B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32" name="Graphique 931" descr="Flèche : pivoter à droite">
              <a:extLst>
                <a:ext uri="{FF2B5EF4-FFF2-40B4-BE49-F238E27FC236}">
                  <a16:creationId xmlns:a16="http://schemas.microsoft.com/office/drawing/2014/main" id="{4F788AEB-D4AC-402C-9281-B36332413C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33" name="Groupe 932">
            <a:extLst>
              <a:ext uri="{FF2B5EF4-FFF2-40B4-BE49-F238E27FC236}">
                <a16:creationId xmlns:a16="http://schemas.microsoft.com/office/drawing/2014/main" id="{838634D7-1A14-48DC-97D1-78F6BD78CB14}"/>
              </a:ext>
            </a:extLst>
          </p:cNvPr>
          <p:cNvGrpSpPr/>
          <p:nvPr/>
        </p:nvGrpSpPr>
        <p:grpSpPr>
          <a:xfrm rot="778683">
            <a:off x="5760811" y="8341815"/>
            <a:ext cx="403681" cy="488695"/>
            <a:chOff x="1476084" y="7096389"/>
            <a:chExt cx="403681" cy="488695"/>
          </a:xfrm>
        </p:grpSpPr>
        <p:pic>
          <p:nvPicPr>
            <p:cNvPr id="934" name="Graphique 933" descr="Flèche : pivoter à droite">
              <a:extLst>
                <a:ext uri="{FF2B5EF4-FFF2-40B4-BE49-F238E27FC236}">
                  <a16:creationId xmlns:a16="http://schemas.microsoft.com/office/drawing/2014/main" id="{CFF30826-3172-4A8B-924A-F8F83CE80E4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35" name="Graphique 934" descr="Flèche : pivoter à droite">
              <a:extLst>
                <a:ext uri="{FF2B5EF4-FFF2-40B4-BE49-F238E27FC236}">
                  <a16:creationId xmlns:a16="http://schemas.microsoft.com/office/drawing/2014/main" id="{9F290F0F-E4D1-485D-A5E5-3621E5846E9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36" name="Groupe 935">
            <a:extLst>
              <a:ext uri="{FF2B5EF4-FFF2-40B4-BE49-F238E27FC236}">
                <a16:creationId xmlns:a16="http://schemas.microsoft.com/office/drawing/2014/main" id="{7096CFD1-9F71-4011-A280-6586DDEC0944}"/>
              </a:ext>
            </a:extLst>
          </p:cNvPr>
          <p:cNvGrpSpPr/>
          <p:nvPr/>
        </p:nvGrpSpPr>
        <p:grpSpPr>
          <a:xfrm rot="778683">
            <a:off x="7133217" y="8341882"/>
            <a:ext cx="403681" cy="488695"/>
            <a:chOff x="1476084" y="7096389"/>
            <a:chExt cx="403681" cy="488695"/>
          </a:xfrm>
        </p:grpSpPr>
        <p:pic>
          <p:nvPicPr>
            <p:cNvPr id="937" name="Graphique 936" descr="Flèche : pivoter à droite">
              <a:extLst>
                <a:ext uri="{FF2B5EF4-FFF2-40B4-BE49-F238E27FC236}">
                  <a16:creationId xmlns:a16="http://schemas.microsoft.com/office/drawing/2014/main" id="{B0DD98BF-E82D-473C-8C27-2240CE95A39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38" name="Graphique 937" descr="Flèche : pivoter à droite">
              <a:extLst>
                <a:ext uri="{FF2B5EF4-FFF2-40B4-BE49-F238E27FC236}">
                  <a16:creationId xmlns:a16="http://schemas.microsoft.com/office/drawing/2014/main" id="{CBD36EFE-5776-4B0E-9655-8BA3B8949E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39" name="Groupe 938">
            <a:extLst>
              <a:ext uri="{FF2B5EF4-FFF2-40B4-BE49-F238E27FC236}">
                <a16:creationId xmlns:a16="http://schemas.microsoft.com/office/drawing/2014/main" id="{C612E40C-A8C5-4B23-B75D-4F8DBCE72064}"/>
              </a:ext>
            </a:extLst>
          </p:cNvPr>
          <p:cNvGrpSpPr/>
          <p:nvPr/>
        </p:nvGrpSpPr>
        <p:grpSpPr>
          <a:xfrm rot="778683">
            <a:off x="8494991" y="8331629"/>
            <a:ext cx="403681" cy="488695"/>
            <a:chOff x="1476084" y="7096389"/>
            <a:chExt cx="403681" cy="488695"/>
          </a:xfrm>
        </p:grpSpPr>
        <p:pic>
          <p:nvPicPr>
            <p:cNvPr id="940" name="Graphique 939" descr="Flèche : pivoter à droite">
              <a:extLst>
                <a:ext uri="{FF2B5EF4-FFF2-40B4-BE49-F238E27FC236}">
                  <a16:creationId xmlns:a16="http://schemas.microsoft.com/office/drawing/2014/main" id="{72BE71DB-8DB4-4455-B4B5-3F3CB6A0A3D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41" name="Graphique 940" descr="Flèche : pivoter à droite">
              <a:extLst>
                <a:ext uri="{FF2B5EF4-FFF2-40B4-BE49-F238E27FC236}">
                  <a16:creationId xmlns:a16="http://schemas.microsoft.com/office/drawing/2014/main" id="{D3C6877C-60FD-4317-B00F-A7257FB84E8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42" name="Groupe 941">
            <a:extLst>
              <a:ext uri="{FF2B5EF4-FFF2-40B4-BE49-F238E27FC236}">
                <a16:creationId xmlns:a16="http://schemas.microsoft.com/office/drawing/2014/main" id="{9FAD1BDB-6B97-4884-B948-4210A64B853E}"/>
              </a:ext>
            </a:extLst>
          </p:cNvPr>
          <p:cNvGrpSpPr/>
          <p:nvPr/>
        </p:nvGrpSpPr>
        <p:grpSpPr>
          <a:xfrm rot="778683">
            <a:off x="9867397" y="8331696"/>
            <a:ext cx="403681" cy="488695"/>
            <a:chOff x="1476084" y="7096389"/>
            <a:chExt cx="403681" cy="488695"/>
          </a:xfrm>
        </p:grpSpPr>
        <p:pic>
          <p:nvPicPr>
            <p:cNvPr id="943" name="Graphique 942" descr="Flèche : pivoter à droite">
              <a:extLst>
                <a:ext uri="{FF2B5EF4-FFF2-40B4-BE49-F238E27FC236}">
                  <a16:creationId xmlns:a16="http://schemas.microsoft.com/office/drawing/2014/main" id="{F2EA79F8-B58B-47BA-99B2-9DD7D38E51F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44" name="Graphique 943" descr="Flèche : pivoter à droite">
              <a:extLst>
                <a:ext uri="{FF2B5EF4-FFF2-40B4-BE49-F238E27FC236}">
                  <a16:creationId xmlns:a16="http://schemas.microsoft.com/office/drawing/2014/main" id="{80F843F9-84CF-4381-AE2B-CB237382D95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45" name="Groupe 944">
            <a:extLst>
              <a:ext uri="{FF2B5EF4-FFF2-40B4-BE49-F238E27FC236}">
                <a16:creationId xmlns:a16="http://schemas.microsoft.com/office/drawing/2014/main" id="{E9033452-D5F6-432B-BDA9-5E574B281EB1}"/>
              </a:ext>
            </a:extLst>
          </p:cNvPr>
          <p:cNvGrpSpPr/>
          <p:nvPr/>
        </p:nvGrpSpPr>
        <p:grpSpPr>
          <a:xfrm rot="778683">
            <a:off x="11225373" y="8351897"/>
            <a:ext cx="403681" cy="488695"/>
            <a:chOff x="1476084" y="7096389"/>
            <a:chExt cx="403681" cy="488695"/>
          </a:xfrm>
        </p:grpSpPr>
        <p:pic>
          <p:nvPicPr>
            <p:cNvPr id="946" name="Graphique 945" descr="Flèche : pivoter à droite">
              <a:extLst>
                <a:ext uri="{FF2B5EF4-FFF2-40B4-BE49-F238E27FC236}">
                  <a16:creationId xmlns:a16="http://schemas.microsoft.com/office/drawing/2014/main" id="{8BA125B6-A90A-4B2C-9612-3FBE3D21EB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47" name="Graphique 946" descr="Flèche : pivoter à droite">
              <a:extLst>
                <a:ext uri="{FF2B5EF4-FFF2-40B4-BE49-F238E27FC236}">
                  <a16:creationId xmlns:a16="http://schemas.microsoft.com/office/drawing/2014/main" id="{46249B27-D949-40B5-AE38-A73ABA28240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48" name="Groupe 947">
            <a:extLst>
              <a:ext uri="{FF2B5EF4-FFF2-40B4-BE49-F238E27FC236}">
                <a16:creationId xmlns:a16="http://schemas.microsoft.com/office/drawing/2014/main" id="{489BCE09-D6EC-40CD-9D02-067BF09692CE}"/>
              </a:ext>
            </a:extLst>
          </p:cNvPr>
          <p:cNvGrpSpPr/>
          <p:nvPr/>
        </p:nvGrpSpPr>
        <p:grpSpPr>
          <a:xfrm rot="778683">
            <a:off x="12576998" y="8351964"/>
            <a:ext cx="403681" cy="488695"/>
            <a:chOff x="1476084" y="7096389"/>
            <a:chExt cx="403681" cy="488695"/>
          </a:xfrm>
        </p:grpSpPr>
        <p:pic>
          <p:nvPicPr>
            <p:cNvPr id="949" name="Graphique 948" descr="Flèche : pivoter à droite">
              <a:extLst>
                <a:ext uri="{FF2B5EF4-FFF2-40B4-BE49-F238E27FC236}">
                  <a16:creationId xmlns:a16="http://schemas.microsoft.com/office/drawing/2014/main" id="{D5486EF6-90CA-444D-81F1-8139F6C7540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50" name="Graphique 949" descr="Flèche : pivoter à droite">
              <a:extLst>
                <a:ext uri="{FF2B5EF4-FFF2-40B4-BE49-F238E27FC236}">
                  <a16:creationId xmlns:a16="http://schemas.microsoft.com/office/drawing/2014/main" id="{DCB16E32-C0D5-4B39-982C-1567B84DD32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51" name="Groupe 950">
            <a:extLst>
              <a:ext uri="{FF2B5EF4-FFF2-40B4-BE49-F238E27FC236}">
                <a16:creationId xmlns:a16="http://schemas.microsoft.com/office/drawing/2014/main" id="{4BDCA8BC-CD3B-49AE-ABE5-5BB080B7E29E}"/>
              </a:ext>
            </a:extLst>
          </p:cNvPr>
          <p:cNvGrpSpPr/>
          <p:nvPr/>
        </p:nvGrpSpPr>
        <p:grpSpPr>
          <a:xfrm rot="778683">
            <a:off x="13938854" y="8322627"/>
            <a:ext cx="403681" cy="488695"/>
            <a:chOff x="1476084" y="7096389"/>
            <a:chExt cx="403681" cy="488695"/>
          </a:xfrm>
        </p:grpSpPr>
        <p:pic>
          <p:nvPicPr>
            <p:cNvPr id="952" name="Graphique 951" descr="Flèche : pivoter à droite">
              <a:extLst>
                <a:ext uri="{FF2B5EF4-FFF2-40B4-BE49-F238E27FC236}">
                  <a16:creationId xmlns:a16="http://schemas.microsoft.com/office/drawing/2014/main" id="{B98D2B1D-CF92-4EE8-BFD1-02EA96F1D8C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53" name="Graphique 952" descr="Flèche : pivoter à droite">
              <a:extLst>
                <a:ext uri="{FF2B5EF4-FFF2-40B4-BE49-F238E27FC236}">
                  <a16:creationId xmlns:a16="http://schemas.microsoft.com/office/drawing/2014/main" id="{6884F9A1-D7F6-449F-AE10-DED4832A952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sp>
        <p:nvSpPr>
          <p:cNvPr id="954" name="ZoneTexte 953">
            <a:extLst>
              <a:ext uri="{FF2B5EF4-FFF2-40B4-BE49-F238E27FC236}">
                <a16:creationId xmlns:a16="http://schemas.microsoft.com/office/drawing/2014/main" id="{A12F7CE0-F23B-47D1-BCE4-71728D8513AD}"/>
              </a:ext>
            </a:extLst>
          </p:cNvPr>
          <p:cNvSpPr txBox="1"/>
          <p:nvPr/>
        </p:nvSpPr>
        <p:spPr>
          <a:xfrm>
            <a:off x="-12520" y="8948369"/>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grpSp>
        <p:nvGrpSpPr>
          <p:cNvPr id="955" name="Groupe 954">
            <a:extLst>
              <a:ext uri="{FF2B5EF4-FFF2-40B4-BE49-F238E27FC236}">
                <a16:creationId xmlns:a16="http://schemas.microsoft.com/office/drawing/2014/main" id="{91218B8A-E745-4260-A976-54BFFAA06549}"/>
              </a:ext>
            </a:extLst>
          </p:cNvPr>
          <p:cNvGrpSpPr/>
          <p:nvPr/>
        </p:nvGrpSpPr>
        <p:grpSpPr>
          <a:xfrm rot="778683">
            <a:off x="963493" y="8841959"/>
            <a:ext cx="403681" cy="488695"/>
            <a:chOff x="1476084" y="7096389"/>
            <a:chExt cx="403681" cy="488695"/>
          </a:xfrm>
        </p:grpSpPr>
        <p:pic>
          <p:nvPicPr>
            <p:cNvPr id="956" name="Graphique 955" descr="Flèche : pivoter à droite">
              <a:extLst>
                <a:ext uri="{FF2B5EF4-FFF2-40B4-BE49-F238E27FC236}">
                  <a16:creationId xmlns:a16="http://schemas.microsoft.com/office/drawing/2014/main" id="{6D058A3B-9FEB-40B5-B056-19E1E09AF90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57" name="Graphique 956" descr="Flèche : pivoter à droite">
              <a:extLst>
                <a:ext uri="{FF2B5EF4-FFF2-40B4-BE49-F238E27FC236}">
                  <a16:creationId xmlns:a16="http://schemas.microsoft.com/office/drawing/2014/main" id="{36077863-78D0-4DF0-84ED-61B0F244645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sp>
        <p:nvSpPr>
          <p:cNvPr id="958" name="ZoneTexte 957">
            <a:extLst>
              <a:ext uri="{FF2B5EF4-FFF2-40B4-BE49-F238E27FC236}">
                <a16:creationId xmlns:a16="http://schemas.microsoft.com/office/drawing/2014/main" id="{3CC9C320-A99D-41F9-B967-2D33AC56B45E}"/>
              </a:ext>
            </a:extLst>
          </p:cNvPr>
          <p:cNvSpPr txBox="1"/>
          <p:nvPr/>
        </p:nvSpPr>
        <p:spPr>
          <a:xfrm>
            <a:off x="639407" y="9380394"/>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grpSp>
        <p:nvGrpSpPr>
          <p:cNvPr id="959" name="Groupe 958">
            <a:extLst>
              <a:ext uri="{FF2B5EF4-FFF2-40B4-BE49-F238E27FC236}">
                <a16:creationId xmlns:a16="http://schemas.microsoft.com/office/drawing/2014/main" id="{98531450-08E0-44EF-B97D-580F13630AF0}"/>
              </a:ext>
            </a:extLst>
          </p:cNvPr>
          <p:cNvGrpSpPr/>
          <p:nvPr/>
        </p:nvGrpSpPr>
        <p:grpSpPr>
          <a:xfrm rot="778683">
            <a:off x="2352833" y="8842026"/>
            <a:ext cx="403681" cy="488695"/>
            <a:chOff x="1476084" y="7096389"/>
            <a:chExt cx="403681" cy="488695"/>
          </a:xfrm>
        </p:grpSpPr>
        <p:pic>
          <p:nvPicPr>
            <p:cNvPr id="960" name="Graphique 959" descr="Flèche : pivoter à droite">
              <a:extLst>
                <a:ext uri="{FF2B5EF4-FFF2-40B4-BE49-F238E27FC236}">
                  <a16:creationId xmlns:a16="http://schemas.microsoft.com/office/drawing/2014/main" id="{ABD2DC8B-4179-4424-B7AE-05E7F656BDD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61" name="Graphique 960" descr="Flèche : pivoter à droite">
              <a:extLst>
                <a:ext uri="{FF2B5EF4-FFF2-40B4-BE49-F238E27FC236}">
                  <a16:creationId xmlns:a16="http://schemas.microsoft.com/office/drawing/2014/main" id="{E170B339-E782-40EB-9406-6A51839CBFC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62" name="Groupe 961">
            <a:extLst>
              <a:ext uri="{FF2B5EF4-FFF2-40B4-BE49-F238E27FC236}">
                <a16:creationId xmlns:a16="http://schemas.microsoft.com/office/drawing/2014/main" id="{7F8336DC-0EF8-4654-9726-60D90EA31C97}"/>
              </a:ext>
            </a:extLst>
          </p:cNvPr>
          <p:cNvGrpSpPr/>
          <p:nvPr/>
        </p:nvGrpSpPr>
        <p:grpSpPr>
          <a:xfrm rot="778683">
            <a:off x="3748475" y="8831773"/>
            <a:ext cx="403681" cy="488695"/>
            <a:chOff x="1476084" y="7096389"/>
            <a:chExt cx="403681" cy="488695"/>
          </a:xfrm>
        </p:grpSpPr>
        <p:pic>
          <p:nvPicPr>
            <p:cNvPr id="963" name="Graphique 962" descr="Flèche : pivoter à droite">
              <a:extLst>
                <a:ext uri="{FF2B5EF4-FFF2-40B4-BE49-F238E27FC236}">
                  <a16:creationId xmlns:a16="http://schemas.microsoft.com/office/drawing/2014/main" id="{B074B400-1A71-4EE6-8666-92BE2B16541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64" name="Graphique 963" descr="Flèche : pivoter à droite">
              <a:extLst>
                <a:ext uri="{FF2B5EF4-FFF2-40B4-BE49-F238E27FC236}">
                  <a16:creationId xmlns:a16="http://schemas.microsoft.com/office/drawing/2014/main" id="{EACF89FD-13BC-4393-B3E0-CCE9F478285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65" name="Groupe 964">
            <a:extLst>
              <a:ext uri="{FF2B5EF4-FFF2-40B4-BE49-F238E27FC236}">
                <a16:creationId xmlns:a16="http://schemas.microsoft.com/office/drawing/2014/main" id="{BB60FCD0-9B42-4211-A2BA-AC6C54569EE4}"/>
              </a:ext>
            </a:extLst>
          </p:cNvPr>
          <p:cNvGrpSpPr/>
          <p:nvPr/>
        </p:nvGrpSpPr>
        <p:grpSpPr>
          <a:xfrm rot="778683">
            <a:off x="5112414" y="8831840"/>
            <a:ext cx="403681" cy="488695"/>
            <a:chOff x="1476084" y="7096389"/>
            <a:chExt cx="403681" cy="488695"/>
          </a:xfrm>
        </p:grpSpPr>
        <p:pic>
          <p:nvPicPr>
            <p:cNvPr id="966" name="Graphique 965" descr="Flèche : pivoter à droite">
              <a:extLst>
                <a:ext uri="{FF2B5EF4-FFF2-40B4-BE49-F238E27FC236}">
                  <a16:creationId xmlns:a16="http://schemas.microsoft.com/office/drawing/2014/main" id="{E9463F1A-9DAF-42C3-8978-B65445C4184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67" name="Graphique 966" descr="Flèche : pivoter à droite">
              <a:extLst>
                <a:ext uri="{FF2B5EF4-FFF2-40B4-BE49-F238E27FC236}">
                  <a16:creationId xmlns:a16="http://schemas.microsoft.com/office/drawing/2014/main" id="{1451389D-C0AC-4ABA-A727-D65A2CD600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68" name="Groupe 967">
            <a:extLst>
              <a:ext uri="{FF2B5EF4-FFF2-40B4-BE49-F238E27FC236}">
                <a16:creationId xmlns:a16="http://schemas.microsoft.com/office/drawing/2014/main" id="{0FD13DC4-9D1C-4594-86C7-F0BFC871BAA1}"/>
              </a:ext>
            </a:extLst>
          </p:cNvPr>
          <p:cNvGrpSpPr/>
          <p:nvPr/>
        </p:nvGrpSpPr>
        <p:grpSpPr>
          <a:xfrm rot="778683">
            <a:off x="6483187" y="8827146"/>
            <a:ext cx="403681" cy="488695"/>
            <a:chOff x="1476084" y="7096389"/>
            <a:chExt cx="403681" cy="488695"/>
          </a:xfrm>
        </p:grpSpPr>
        <p:pic>
          <p:nvPicPr>
            <p:cNvPr id="969" name="Graphique 968" descr="Flèche : pivoter à droite">
              <a:extLst>
                <a:ext uri="{FF2B5EF4-FFF2-40B4-BE49-F238E27FC236}">
                  <a16:creationId xmlns:a16="http://schemas.microsoft.com/office/drawing/2014/main" id="{FDF1E2FB-D310-4FBE-A258-F4F7B599336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70" name="Graphique 969" descr="Flèche : pivoter à droite">
              <a:extLst>
                <a:ext uri="{FF2B5EF4-FFF2-40B4-BE49-F238E27FC236}">
                  <a16:creationId xmlns:a16="http://schemas.microsoft.com/office/drawing/2014/main" id="{70F83566-3FDC-49A2-A8F1-86F780E5E99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71" name="Groupe 970">
            <a:extLst>
              <a:ext uri="{FF2B5EF4-FFF2-40B4-BE49-F238E27FC236}">
                <a16:creationId xmlns:a16="http://schemas.microsoft.com/office/drawing/2014/main" id="{84735C6C-FC43-4352-BE55-F6B427E33166}"/>
              </a:ext>
            </a:extLst>
          </p:cNvPr>
          <p:cNvGrpSpPr/>
          <p:nvPr/>
        </p:nvGrpSpPr>
        <p:grpSpPr>
          <a:xfrm rot="778683">
            <a:off x="7855593" y="8827213"/>
            <a:ext cx="403681" cy="488695"/>
            <a:chOff x="1476084" y="7096389"/>
            <a:chExt cx="403681" cy="488695"/>
          </a:xfrm>
        </p:grpSpPr>
        <p:pic>
          <p:nvPicPr>
            <p:cNvPr id="972" name="Graphique 971" descr="Flèche : pivoter à droite">
              <a:extLst>
                <a:ext uri="{FF2B5EF4-FFF2-40B4-BE49-F238E27FC236}">
                  <a16:creationId xmlns:a16="http://schemas.microsoft.com/office/drawing/2014/main" id="{8771EFC6-B44A-4BF4-A61C-EC3F61F011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73" name="Graphique 972" descr="Flèche : pivoter à droite">
              <a:extLst>
                <a:ext uri="{FF2B5EF4-FFF2-40B4-BE49-F238E27FC236}">
                  <a16:creationId xmlns:a16="http://schemas.microsoft.com/office/drawing/2014/main" id="{9E20B6AB-DB9F-4438-A3EC-9256D78E656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74" name="Groupe 973">
            <a:extLst>
              <a:ext uri="{FF2B5EF4-FFF2-40B4-BE49-F238E27FC236}">
                <a16:creationId xmlns:a16="http://schemas.microsoft.com/office/drawing/2014/main" id="{3E2BFD9D-25A7-4605-A481-8241A4404057}"/>
              </a:ext>
            </a:extLst>
          </p:cNvPr>
          <p:cNvGrpSpPr/>
          <p:nvPr/>
        </p:nvGrpSpPr>
        <p:grpSpPr>
          <a:xfrm rot="778683">
            <a:off x="9217367" y="8816960"/>
            <a:ext cx="403681" cy="488695"/>
            <a:chOff x="1476084" y="7096389"/>
            <a:chExt cx="403681" cy="488695"/>
          </a:xfrm>
        </p:grpSpPr>
        <p:pic>
          <p:nvPicPr>
            <p:cNvPr id="975" name="Graphique 974" descr="Flèche : pivoter à droite">
              <a:extLst>
                <a:ext uri="{FF2B5EF4-FFF2-40B4-BE49-F238E27FC236}">
                  <a16:creationId xmlns:a16="http://schemas.microsoft.com/office/drawing/2014/main" id="{C9069B55-9717-4145-B7CA-C8DA17C39A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76" name="Graphique 975" descr="Flèche : pivoter à droite">
              <a:extLst>
                <a:ext uri="{FF2B5EF4-FFF2-40B4-BE49-F238E27FC236}">
                  <a16:creationId xmlns:a16="http://schemas.microsoft.com/office/drawing/2014/main" id="{4DC2AF5A-D2BA-43AA-9ACF-4D0D28E490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77" name="Groupe 976">
            <a:extLst>
              <a:ext uri="{FF2B5EF4-FFF2-40B4-BE49-F238E27FC236}">
                <a16:creationId xmlns:a16="http://schemas.microsoft.com/office/drawing/2014/main" id="{2A5CFB47-9C04-4297-BF8E-3FB0454B210C}"/>
              </a:ext>
            </a:extLst>
          </p:cNvPr>
          <p:cNvGrpSpPr/>
          <p:nvPr/>
        </p:nvGrpSpPr>
        <p:grpSpPr>
          <a:xfrm rot="778683">
            <a:off x="10589773" y="8817027"/>
            <a:ext cx="403681" cy="488695"/>
            <a:chOff x="1476084" y="7096389"/>
            <a:chExt cx="403681" cy="488695"/>
          </a:xfrm>
        </p:grpSpPr>
        <p:pic>
          <p:nvPicPr>
            <p:cNvPr id="978" name="Graphique 977" descr="Flèche : pivoter à droite">
              <a:extLst>
                <a:ext uri="{FF2B5EF4-FFF2-40B4-BE49-F238E27FC236}">
                  <a16:creationId xmlns:a16="http://schemas.microsoft.com/office/drawing/2014/main" id="{524B9002-9B82-4881-B78D-EB0F56D9B1A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79" name="Graphique 978" descr="Flèche : pivoter à droite">
              <a:extLst>
                <a:ext uri="{FF2B5EF4-FFF2-40B4-BE49-F238E27FC236}">
                  <a16:creationId xmlns:a16="http://schemas.microsoft.com/office/drawing/2014/main" id="{4EDFED0F-D846-4C9B-BF30-479D6C445B8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80" name="Groupe 979">
            <a:extLst>
              <a:ext uri="{FF2B5EF4-FFF2-40B4-BE49-F238E27FC236}">
                <a16:creationId xmlns:a16="http://schemas.microsoft.com/office/drawing/2014/main" id="{CFD25FEB-8E18-426C-9D7F-4760320FC74F}"/>
              </a:ext>
            </a:extLst>
          </p:cNvPr>
          <p:cNvGrpSpPr/>
          <p:nvPr/>
        </p:nvGrpSpPr>
        <p:grpSpPr>
          <a:xfrm rot="778683">
            <a:off x="11947749" y="8837228"/>
            <a:ext cx="403681" cy="488695"/>
            <a:chOff x="1476084" y="7096389"/>
            <a:chExt cx="403681" cy="488695"/>
          </a:xfrm>
        </p:grpSpPr>
        <p:pic>
          <p:nvPicPr>
            <p:cNvPr id="981" name="Graphique 980" descr="Flèche : pivoter à droite">
              <a:extLst>
                <a:ext uri="{FF2B5EF4-FFF2-40B4-BE49-F238E27FC236}">
                  <a16:creationId xmlns:a16="http://schemas.microsoft.com/office/drawing/2014/main" id="{388A690D-7A12-49B8-87EC-3F90AC8D315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82" name="Graphique 981" descr="Flèche : pivoter à droite">
              <a:extLst>
                <a:ext uri="{FF2B5EF4-FFF2-40B4-BE49-F238E27FC236}">
                  <a16:creationId xmlns:a16="http://schemas.microsoft.com/office/drawing/2014/main" id="{2141DCB9-09A1-44BC-B699-C560EB75060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83" name="Groupe 982">
            <a:extLst>
              <a:ext uri="{FF2B5EF4-FFF2-40B4-BE49-F238E27FC236}">
                <a16:creationId xmlns:a16="http://schemas.microsoft.com/office/drawing/2014/main" id="{3E652933-912D-4A6A-8984-8E14CC3E857E}"/>
              </a:ext>
            </a:extLst>
          </p:cNvPr>
          <p:cNvGrpSpPr/>
          <p:nvPr/>
        </p:nvGrpSpPr>
        <p:grpSpPr>
          <a:xfrm rot="778683">
            <a:off x="13299374" y="8837295"/>
            <a:ext cx="403681" cy="488695"/>
            <a:chOff x="1476084" y="7096389"/>
            <a:chExt cx="403681" cy="488695"/>
          </a:xfrm>
        </p:grpSpPr>
        <p:pic>
          <p:nvPicPr>
            <p:cNvPr id="984" name="Graphique 983" descr="Flèche : pivoter à droite">
              <a:extLst>
                <a:ext uri="{FF2B5EF4-FFF2-40B4-BE49-F238E27FC236}">
                  <a16:creationId xmlns:a16="http://schemas.microsoft.com/office/drawing/2014/main" id="{A201C002-A10E-4BD5-8033-ECFC7CACA33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85" name="Graphique 984" descr="Flèche : pivoter à droite">
              <a:extLst>
                <a:ext uri="{FF2B5EF4-FFF2-40B4-BE49-F238E27FC236}">
                  <a16:creationId xmlns:a16="http://schemas.microsoft.com/office/drawing/2014/main" id="{1126A783-F589-4F0F-B1E0-D18DCD39C6F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86" name="Groupe 985">
            <a:extLst>
              <a:ext uri="{FF2B5EF4-FFF2-40B4-BE49-F238E27FC236}">
                <a16:creationId xmlns:a16="http://schemas.microsoft.com/office/drawing/2014/main" id="{8CB10B61-8429-40EF-AA37-007499BD497F}"/>
              </a:ext>
            </a:extLst>
          </p:cNvPr>
          <p:cNvGrpSpPr/>
          <p:nvPr/>
        </p:nvGrpSpPr>
        <p:grpSpPr>
          <a:xfrm rot="778683">
            <a:off x="264649" y="9288320"/>
            <a:ext cx="403681" cy="488695"/>
            <a:chOff x="1476084" y="7096389"/>
            <a:chExt cx="403681" cy="488695"/>
          </a:xfrm>
        </p:grpSpPr>
        <p:pic>
          <p:nvPicPr>
            <p:cNvPr id="987" name="Graphique 986" descr="Flèche : pivoter à droite">
              <a:extLst>
                <a:ext uri="{FF2B5EF4-FFF2-40B4-BE49-F238E27FC236}">
                  <a16:creationId xmlns:a16="http://schemas.microsoft.com/office/drawing/2014/main" id="{84FE3E41-6F5E-4775-9D9A-09F4BE589E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88" name="Graphique 987" descr="Flèche : pivoter à droite">
              <a:extLst>
                <a:ext uri="{FF2B5EF4-FFF2-40B4-BE49-F238E27FC236}">
                  <a16:creationId xmlns:a16="http://schemas.microsoft.com/office/drawing/2014/main" id="{F1DD54B2-A29A-4312-98C4-E8838CAB402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89" name="Groupe 988">
            <a:extLst>
              <a:ext uri="{FF2B5EF4-FFF2-40B4-BE49-F238E27FC236}">
                <a16:creationId xmlns:a16="http://schemas.microsoft.com/office/drawing/2014/main" id="{2DE124C7-86D7-411C-9593-62FDD33DA6E6}"/>
              </a:ext>
            </a:extLst>
          </p:cNvPr>
          <p:cNvGrpSpPr/>
          <p:nvPr/>
        </p:nvGrpSpPr>
        <p:grpSpPr>
          <a:xfrm rot="778683">
            <a:off x="1590489" y="9275687"/>
            <a:ext cx="403681" cy="488695"/>
            <a:chOff x="1476084" y="7096389"/>
            <a:chExt cx="403681" cy="488695"/>
          </a:xfrm>
        </p:grpSpPr>
        <p:pic>
          <p:nvPicPr>
            <p:cNvPr id="990" name="Graphique 989" descr="Flèche : pivoter à droite">
              <a:extLst>
                <a:ext uri="{FF2B5EF4-FFF2-40B4-BE49-F238E27FC236}">
                  <a16:creationId xmlns:a16="http://schemas.microsoft.com/office/drawing/2014/main" id="{E53D94E5-C344-428F-95FE-BDE915F7F08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91" name="Graphique 990" descr="Flèche : pivoter à droite">
              <a:extLst>
                <a:ext uri="{FF2B5EF4-FFF2-40B4-BE49-F238E27FC236}">
                  <a16:creationId xmlns:a16="http://schemas.microsoft.com/office/drawing/2014/main" id="{4706F001-DF04-49E8-BA98-366117A9516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92" name="Groupe 991">
            <a:extLst>
              <a:ext uri="{FF2B5EF4-FFF2-40B4-BE49-F238E27FC236}">
                <a16:creationId xmlns:a16="http://schemas.microsoft.com/office/drawing/2014/main" id="{3E2593DB-3A92-4930-908F-3FCC39299AFB}"/>
              </a:ext>
            </a:extLst>
          </p:cNvPr>
          <p:cNvGrpSpPr/>
          <p:nvPr/>
        </p:nvGrpSpPr>
        <p:grpSpPr>
          <a:xfrm rot="778683">
            <a:off x="3049631" y="9278134"/>
            <a:ext cx="403681" cy="488695"/>
            <a:chOff x="1476084" y="7096389"/>
            <a:chExt cx="403681" cy="488695"/>
          </a:xfrm>
        </p:grpSpPr>
        <p:pic>
          <p:nvPicPr>
            <p:cNvPr id="993" name="Graphique 992" descr="Flèche : pivoter à droite">
              <a:extLst>
                <a:ext uri="{FF2B5EF4-FFF2-40B4-BE49-F238E27FC236}">
                  <a16:creationId xmlns:a16="http://schemas.microsoft.com/office/drawing/2014/main" id="{CCBF54C1-2524-44EF-A580-CFCAEDC265E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94" name="Graphique 993" descr="Flèche : pivoter à droite">
              <a:extLst>
                <a:ext uri="{FF2B5EF4-FFF2-40B4-BE49-F238E27FC236}">
                  <a16:creationId xmlns:a16="http://schemas.microsoft.com/office/drawing/2014/main" id="{8A4C0D50-58D7-4A50-B29D-DB4C6F69524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95" name="Groupe 994">
            <a:extLst>
              <a:ext uri="{FF2B5EF4-FFF2-40B4-BE49-F238E27FC236}">
                <a16:creationId xmlns:a16="http://schemas.microsoft.com/office/drawing/2014/main" id="{D9F63702-6F9A-49FF-AA03-5D7ABFBB75ED}"/>
              </a:ext>
            </a:extLst>
          </p:cNvPr>
          <p:cNvGrpSpPr/>
          <p:nvPr/>
        </p:nvGrpSpPr>
        <p:grpSpPr>
          <a:xfrm rot="778683">
            <a:off x="4413570" y="9278201"/>
            <a:ext cx="403681" cy="488695"/>
            <a:chOff x="1476084" y="7096389"/>
            <a:chExt cx="403681" cy="488695"/>
          </a:xfrm>
        </p:grpSpPr>
        <p:pic>
          <p:nvPicPr>
            <p:cNvPr id="996" name="Graphique 995" descr="Flèche : pivoter à droite">
              <a:extLst>
                <a:ext uri="{FF2B5EF4-FFF2-40B4-BE49-F238E27FC236}">
                  <a16:creationId xmlns:a16="http://schemas.microsoft.com/office/drawing/2014/main" id="{64236AFC-5E44-4B21-986D-A39E57A81A2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997" name="Graphique 996" descr="Flèche : pivoter à droite">
              <a:extLst>
                <a:ext uri="{FF2B5EF4-FFF2-40B4-BE49-F238E27FC236}">
                  <a16:creationId xmlns:a16="http://schemas.microsoft.com/office/drawing/2014/main" id="{A57F600A-5939-404E-B13E-22900D22159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998" name="Groupe 997">
            <a:extLst>
              <a:ext uri="{FF2B5EF4-FFF2-40B4-BE49-F238E27FC236}">
                <a16:creationId xmlns:a16="http://schemas.microsoft.com/office/drawing/2014/main" id="{FA3BE0DF-DAD9-4243-A4AE-C33B30FF4FBC}"/>
              </a:ext>
            </a:extLst>
          </p:cNvPr>
          <p:cNvGrpSpPr/>
          <p:nvPr/>
        </p:nvGrpSpPr>
        <p:grpSpPr>
          <a:xfrm rot="778683">
            <a:off x="5784343" y="9273507"/>
            <a:ext cx="403681" cy="488695"/>
            <a:chOff x="1476084" y="7096389"/>
            <a:chExt cx="403681" cy="488695"/>
          </a:xfrm>
        </p:grpSpPr>
        <p:pic>
          <p:nvPicPr>
            <p:cNvPr id="999" name="Graphique 998" descr="Flèche : pivoter à droite">
              <a:extLst>
                <a:ext uri="{FF2B5EF4-FFF2-40B4-BE49-F238E27FC236}">
                  <a16:creationId xmlns:a16="http://schemas.microsoft.com/office/drawing/2014/main" id="{6C36C515-75E9-4601-83E2-29CFDDCDB7E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00" name="Graphique 999" descr="Flèche : pivoter à droite">
              <a:extLst>
                <a:ext uri="{FF2B5EF4-FFF2-40B4-BE49-F238E27FC236}">
                  <a16:creationId xmlns:a16="http://schemas.microsoft.com/office/drawing/2014/main" id="{75937B5C-C4D5-49E4-8D32-F7BFC34EBA9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01" name="Groupe 1000">
            <a:extLst>
              <a:ext uri="{FF2B5EF4-FFF2-40B4-BE49-F238E27FC236}">
                <a16:creationId xmlns:a16="http://schemas.microsoft.com/office/drawing/2014/main" id="{8AC994CC-1683-4EEF-BC20-81462E26016D}"/>
              </a:ext>
            </a:extLst>
          </p:cNvPr>
          <p:cNvGrpSpPr/>
          <p:nvPr/>
        </p:nvGrpSpPr>
        <p:grpSpPr>
          <a:xfrm rot="778683">
            <a:off x="7156749" y="9273574"/>
            <a:ext cx="403681" cy="488695"/>
            <a:chOff x="1476084" y="7096389"/>
            <a:chExt cx="403681" cy="488695"/>
          </a:xfrm>
        </p:grpSpPr>
        <p:pic>
          <p:nvPicPr>
            <p:cNvPr id="1002" name="Graphique 1001" descr="Flèche : pivoter à droite">
              <a:extLst>
                <a:ext uri="{FF2B5EF4-FFF2-40B4-BE49-F238E27FC236}">
                  <a16:creationId xmlns:a16="http://schemas.microsoft.com/office/drawing/2014/main" id="{47B9ADAD-0D04-49F4-9B11-2B372F88345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03" name="Graphique 1002" descr="Flèche : pivoter à droite">
              <a:extLst>
                <a:ext uri="{FF2B5EF4-FFF2-40B4-BE49-F238E27FC236}">
                  <a16:creationId xmlns:a16="http://schemas.microsoft.com/office/drawing/2014/main" id="{15D01941-02BC-4416-91C8-78A0A58F0AF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04" name="Groupe 1003">
            <a:extLst>
              <a:ext uri="{FF2B5EF4-FFF2-40B4-BE49-F238E27FC236}">
                <a16:creationId xmlns:a16="http://schemas.microsoft.com/office/drawing/2014/main" id="{CA01B995-120C-48DE-87A4-C1E9B52C8F4A}"/>
              </a:ext>
            </a:extLst>
          </p:cNvPr>
          <p:cNvGrpSpPr/>
          <p:nvPr/>
        </p:nvGrpSpPr>
        <p:grpSpPr>
          <a:xfrm rot="778683">
            <a:off x="8518523" y="9263321"/>
            <a:ext cx="403681" cy="488695"/>
            <a:chOff x="1476084" y="7096389"/>
            <a:chExt cx="403681" cy="488695"/>
          </a:xfrm>
        </p:grpSpPr>
        <p:pic>
          <p:nvPicPr>
            <p:cNvPr id="1005" name="Graphique 1004" descr="Flèche : pivoter à droite">
              <a:extLst>
                <a:ext uri="{FF2B5EF4-FFF2-40B4-BE49-F238E27FC236}">
                  <a16:creationId xmlns:a16="http://schemas.microsoft.com/office/drawing/2014/main" id="{3951FB8C-F205-4E29-BE37-CD45C46510F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06" name="Graphique 1005" descr="Flèche : pivoter à droite">
              <a:extLst>
                <a:ext uri="{FF2B5EF4-FFF2-40B4-BE49-F238E27FC236}">
                  <a16:creationId xmlns:a16="http://schemas.microsoft.com/office/drawing/2014/main" id="{79DC44A0-496A-4F67-BE0B-1E7D5F2A809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07" name="Groupe 1006">
            <a:extLst>
              <a:ext uri="{FF2B5EF4-FFF2-40B4-BE49-F238E27FC236}">
                <a16:creationId xmlns:a16="http://schemas.microsoft.com/office/drawing/2014/main" id="{D0EE8045-0987-4D4F-8527-11E2474E3B1B}"/>
              </a:ext>
            </a:extLst>
          </p:cNvPr>
          <p:cNvGrpSpPr/>
          <p:nvPr/>
        </p:nvGrpSpPr>
        <p:grpSpPr>
          <a:xfrm rot="778683">
            <a:off x="9890929" y="9263388"/>
            <a:ext cx="403681" cy="488695"/>
            <a:chOff x="1476084" y="7096389"/>
            <a:chExt cx="403681" cy="488695"/>
          </a:xfrm>
        </p:grpSpPr>
        <p:pic>
          <p:nvPicPr>
            <p:cNvPr id="1008" name="Graphique 1007" descr="Flèche : pivoter à droite">
              <a:extLst>
                <a:ext uri="{FF2B5EF4-FFF2-40B4-BE49-F238E27FC236}">
                  <a16:creationId xmlns:a16="http://schemas.microsoft.com/office/drawing/2014/main" id="{6E2E69A9-7536-4CED-B372-702A2D00124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09" name="Graphique 1008" descr="Flèche : pivoter à droite">
              <a:extLst>
                <a:ext uri="{FF2B5EF4-FFF2-40B4-BE49-F238E27FC236}">
                  <a16:creationId xmlns:a16="http://schemas.microsoft.com/office/drawing/2014/main" id="{FA348002-3857-40CE-89EC-D05742A6A4B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10" name="Groupe 1009">
            <a:extLst>
              <a:ext uri="{FF2B5EF4-FFF2-40B4-BE49-F238E27FC236}">
                <a16:creationId xmlns:a16="http://schemas.microsoft.com/office/drawing/2014/main" id="{A751B234-6BD2-46A9-9A99-5D11FE49524C}"/>
              </a:ext>
            </a:extLst>
          </p:cNvPr>
          <p:cNvGrpSpPr/>
          <p:nvPr/>
        </p:nvGrpSpPr>
        <p:grpSpPr>
          <a:xfrm rot="778683">
            <a:off x="11248905" y="9283589"/>
            <a:ext cx="403681" cy="488695"/>
            <a:chOff x="1476084" y="7096389"/>
            <a:chExt cx="403681" cy="488695"/>
          </a:xfrm>
        </p:grpSpPr>
        <p:pic>
          <p:nvPicPr>
            <p:cNvPr id="1011" name="Graphique 1010" descr="Flèche : pivoter à droite">
              <a:extLst>
                <a:ext uri="{FF2B5EF4-FFF2-40B4-BE49-F238E27FC236}">
                  <a16:creationId xmlns:a16="http://schemas.microsoft.com/office/drawing/2014/main" id="{DE0178D2-8D13-4357-B821-BF1CEA152CA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12" name="Graphique 1011" descr="Flèche : pivoter à droite">
              <a:extLst>
                <a:ext uri="{FF2B5EF4-FFF2-40B4-BE49-F238E27FC236}">
                  <a16:creationId xmlns:a16="http://schemas.microsoft.com/office/drawing/2014/main" id="{25A8CA90-0343-4EC8-B81D-53790881AFC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13" name="Groupe 1012">
            <a:extLst>
              <a:ext uri="{FF2B5EF4-FFF2-40B4-BE49-F238E27FC236}">
                <a16:creationId xmlns:a16="http://schemas.microsoft.com/office/drawing/2014/main" id="{E9E5DC93-1641-4F2E-B41A-27592F95FB15}"/>
              </a:ext>
            </a:extLst>
          </p:cNvPr>
          <p:cNvGrpSpPr/>
          <p:nvPr/>
        </p:nvGrpSpPr>
        <p:grpSpPr>
          <a:xfrm rot="778683">
            <a:off x="12600530" y="9283656"/>
            <a:ext cx="403681" cy="488695"/>
            <a:chOff x="1476084" y="7096389"/>
            <a:chExt cx="403681" cy="488695"/>
          </a:xfrm>
        </p:grpSpPr>
        <p:pic>
          <p:nvPicPr>
            <p:cNvPr id="1014" name="Graphique 1013" descr="Flèche : pivoter à droite">
              <a:extLst>
                <a:ext uri="{FF2B5EF4-FFF2-40B4-BE49-F238E27FC236}">
                  <a16:creationId xmlns:a16="http://schemas.microsoft.com/office/drawing/2014/main" id="{0E03C0C9-0C4D-4770-A5A6-1D4CB7C284F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15" name="Graphique 1014" descr="Flèche : pivoter à droite">
              <a:extLst>
                <a:ext uri="{FF2B5EF4-FFF2-40B4-BE49-F238E27FC236}">
                  <a16:creationId xmlns:a16="http://schemas.microsoft.com/office/drawing/2014/main" id="{1A1C4D66-B362-4EDA-81A6-D31AC944D1D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16" name="Groupe 1015">
            <a:extLst>
              <a:ext uri="{FF2B5EF4-FFF2-40B4-BE49-F238E27FC236}">
                <a16:creationId xmlns:a16="http://schemas.microsoft.com/office/drawing/2014/main" id="{B9C86ECE-BCB2-4206-926A-7492DA766FC7}"/>
              </a:ext>
            </a:extLst>
          </p:cNvPr>
          <p:cNvGrpSpPr/>
          <p:nvPr/>
        </p:nvGrpSpPr>
        <p:grpSpPr>
          <a:xfrm rot="778683">
            <a:off x="13962386" y="9254319"/>
            <a:ext cx="403681" cy="488695"/>
            <a:chOff x="1476084" y="7096389"/>
            <a:chExt cx="403681" cy="488695"/>
          </a:xfrm>
        </p:grpSpPr>
        <p:pic>
          <p:nvPicPr>
            <p:cNvPr id="1017" name="Graphique 1016" descr="Flèche : pivoter à droite">
              <a:extLst>
                <a:ext uri="{FF2B5EF4-FFF2-40B4-BE49-F238E27FC236}">
                  <a16:creationId xmlns:a16="http://schemas.microsoft.com/office/drawing/2014/main" id="{8E26CC8A-D734-4AAE-8AF0-1330E79EF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18" name="Graphique 1017" descr="Flèche : pivoter à droite">
              <a:extLst>
                <a:ext uri="{FF2B5EF4-FFF2-40B4-BE49-F238E27FC236}">
                  <a16:creationId xmlns:a16="http://schemas.microsoft.com/office/drawing/2014/main" id="{A6F58F5B-366C-4B66-95DD-5CCA7696CF1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sp>
        <p:nvSpPr>
          <p:cNvPr id="1019" name="ZoneTexte 1018">
            <a:extLst>
              <a:ext uri="{FF2B5EF4-FFF2-40B4-BE49-F238E27FC236}">
                <a16:creationId xmlns:a16="http://schemas.microsoft.com/office/drawing/2014/main" id="{0C4D468A-20DD-4DE6-90FD-5CFF6C06700B}"/>
              </a:ext>
            </a:extLst>
          </p:cNvPr>
          <p:cNvSpPr txBox="1"/>
          <p:nvPr/>
        </p:nvSpPr>
        <p:spPr>
          <a:xfrm>
            <a:off x="-26786" y="9816583"/>
            <a:ext cx="14757605" cy="415498"/>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grpSp>
        <p:nvGrpSpPr>
          <p:cNvPr id="1020" name="Groupe 1019">
            <a:extLst>
              <a:ext uri="{FF2B5EF4-FFF2-40B4-BE49-F238E27FC236}">
                <a16:creationId xmlns:a16="http://schemas.microsoft.com/office/drawing/2014/main" id="{C8191446-0521-4ACD-9DE7-0E67C6D42048}"/>
              </a:ext>
            </a:extLst>
          </p:cNvPr>
          <p:cNvGrpSpPr/>
          <p:nvPr/>
        </p:nvGrpSpPr>
        <p:grpSpPr>
          <a:xfrm rot="778683">
            <a:off x="949227" y="9710173"/>
            <a:ext cx="403681" cy="488695"/>
            <a:chOff x="1476084" y="7096389"/>
            <a:chExt cx="403681" cy="488695"/>
          </a:xfrm>
        </p:grpSpPr>
        <p:pic>
          <p:nvPicPr>
            <p:cNvPr id="1021" name="Graphique 1020" descr="Flèche : pivoter à droite">
              <a:extLst>
                <a:ext uri="{FF2B5EF4-FFF2-40B4-BE49-F238E27FC236}">
                  <a16:creationId xmlns:a16="http://schemas.microsoft.com/office/drawing/2014/main" id="{B3083BD7-CA84-4D45-BB97-032C48CDE42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22" name="Graphique 1021" descr="Flèche : pivoter à droite">
              <a:extLst>
                <a:ext uri="{FF2B5EF4-FFF2-40B4-BE49-F238E27FC236}">
                  <a16:creationId xmlns:a16="http://schemas.microsoft.com/office/drawing/2014/main" id="{0E1B0DE5-3A5B-4D6B-823E-68C9C150550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sp>
        <p:nvSpPr>
          <p:cNvPr id="1023" name="ZoneTexte 1022">
            <a:extLst>
              <a:ext uri="{FF2B5EF4-FFF2-40B4-BE49-F238E27FC236}">
                <a16:creationId xmlns:a16="http://schemas.microsoft.com/office/drawing/2014/main" id="{5D065AC7-ACE7-49D1-B932-400CC43C8687}"/>
              </a:ext>
            </a:extLst>
          </p:cNvPr>
          <p:cNvSpPr txBox="1"/>
          <p:nvPr/>
        </p:nvSpPr>
        <p:spPr>
          <a:xfrm>
            <a:off x="625141" y="10248608"/>
            <a:ext cx="14757605" cy="253916"/>
          </a:xfrm>
          <a:prstGeom prst="rect">
            <a:avLst/>
          </a:prstGeom>
          <a:noFill/>
        </p:spPr>
        <p:txBody>
          <a:bodyPr wrap="square" rtlCol="0">
            <a:spAutoFit/>
          </a:bodyPr>
          <a:lstStyle/>
          <a:p>
            <a:r>
              <a:rPr lang="fr-CH" sz="1050" dirty="0">
                <a:solidFill>
                  <a:schemeClr val="bg1"/>
                </a:solidFill>
                <a:latin typeface="Century Gothic" panose="020B0502020202020204" pitchFamily="34" charset="0"/>
              </a:rPr>
              <a:t>monOApoly		monOApoly		 monOApoly		 monOApoly		 monOApoly		 monOApoly		 monOApoly		 monOApoly		 monOApoly		monOApoly		</a:t>
            </a:r>
            <a:endParaRPr lang="fr-FR" sz="1050" dirty="0">
              <a:solidFill>
                <a:schemeClr val="bg1"/>
              </a:solidFill>
              <a:latin typeface="Century Gothic" panose="020B0502020202020204" pitchFamily="34" charset="0"/>
            </a:endParaRPr>
          </a:p>
        </p:txBody>
      </p:sp>
      <p:grpSp>
        <p:nvGrpSpPr>
          <p:cNvPr id="1024" name="Groupe 1023">
            <a:extLst>
              <a:ext uri="{FF2B5EF4-FFF2-40B4-BE49-F238E27FC236}">
                <a16:creationId xmlns:a16="http://schemas.microsoft.com/office/drawing/2014/main" id="{F9E4DD30-9283-44DD-950E-0423E9DD9287}"/>
              </a:ext>
            </a:extLst>
          </p:cNvPr>
          <p:cNvGrpSpPr/>
          <p:nvPr/>
        </p:nvGrpSpPr>
        <p:grpSpPr>
          <a:xfrm rot="778683">
            <a:off x="2338567" y="9710240"/>
            <a:ext cx="403681" cy="488695"/>
            <a:chOff x="1476084" y="7096389"/>
            <a:chExt cx="403681" cy="488695"/>
          </a:xfrm>
        </p:grpSpPr>
        <p:pic>
          <p:nvPicPr>
            <p:cNvPr id="1025" name="Graphique 1024" descr="Flèche : pivoter à droite">
              <a:extLst>
                <a:ext uri="{FF2B5EF4-FFF2-40B4-BE49-F238E27FC236}">
                  <a16:creationId xmlns:a16="http://schemas.microsoft.com/office/drawing/2014/main" id="{9CAC61AD-FA7F-472A-BA07-75957A7702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26" name="Graphique 1025" descr="Flèche : pivoter à droite">
              <a:extLst>
                <a:ext uri="{FF2B5EF4-FFF2-40B4-BE49-F238E27FC236}">
                  <a16:creationId xmlns:a16="http://schemas.microsoft.com/office/drawing/2014/main" id="{F1F96248-0744-4E25-8EAD-5ACE3E94C3E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27" name="Groupe 1026">
            <a:extLst>
              <a:ext uri="{FF2B5EF4-FFF2-40B4-BE49-F238E27FC236}">
                <a16:creationId xmlns:a16="http://schemas.microsoft.com/office/drawing/2014/main" id="{26C7AB57-50BB-4CD0-9E2C-03D37E97F24E}"/>
              </a:ext>
            </a:extLst>
          </p:cNvPr>
          <p:cNvGrpSpPr/>
          <p:nvPr/>
        </p:nvGrpSpPr>
        <p:grpSpPr>
          <a:xfrm rot="778683">
            <a:off x="3734209" y="9699987"/>
            <a:ext cx="403681" cy="488695"/>
            <a:chOff x="1476084" y="7096389"/>
            <a:chExt cx="403681" cy="488695"/>
          </a:xfrm>
        </p:grpSpPr>
        <p:pic>
          <p:nvPicPr>
            <p:cNvPr id="1028" name="Graphique 1027" descr="Flèche : pivoter à droite">
              <a:extLst>
                <a:ext uri="{FF2B5EF4-FFF2-40B4-BE49-F238E27FC236}">
                  <a16:creationId xmlns:a16="http://schemas.microsoft.com/office/drawing/2014/main" id="{577C8EBC-F905-4B9D-B981-3DE446642C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29" name="Graphique 1028" descr="Flèche : pivoter à droite">
              <a:extLst>
                <a:ext uri="{FF2B5EF4-FFF2-40B4-BE49-F238E27FC236}">
                  <a16:creationId xmlns:a16="http://schemas.microsoft.com/office/drawing/2014/main" id="{DF338390-889A-477D-B399-49460B62F5D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30" name="Groupe 1029">
            <a:extLst>
              <a:ext uri="{FF2B5EF4-FFF2-40B4-BE49-F238E27FC236}">
                <a16:creationId xmlns:a16="http://schemas.microsoft.com/office/drawing/2014/main" id="{F1A6F9FD-3049-4A9A-B896-4FCCA1DD496A}"/>
              </a:ext>
            </a:extLst>
          </p:cNvPr>
          <p:cNvGrpSpPr/>
          <p:nvPr/>
        </p:nvGrpSpPr>
        <p:grpSpPr>
          <a:xfrm rot="778683">
            <a:off x="5098148" y="9700054"/>
            <a:ext cx="403681" cy="488695"/>
            <a:chOff x="1476084" y="7096389"/>
            <a:chExt cx="403681" cy="488695"/>
          </a:xfrm>
        </p:grpSpPr>
        <p:pic>
          <p:nvPicPr>
            <p:cNvPr id="1031" name="Graphique 1030" descr="Flèche : pivoter à droite">
              <a:extLst>
                <a:ext uri="{FF2B5EF4-FFF2-40B4-BE49-F238E27FC236}">
                  <a16:creationId xmlns:a16="http://schemas.microsoft.com/office/drawing/2014/main" id="{DB66C126-BF15-4D88-8476-8C6FAABC2D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32" name="Graphique 1031" descr="Flèche : pivoter à droite">
              <a:extLst>
                <a:ext uri="{FF2B5EF4-FFF2-40B4-BE49-F238E27FC236}">
                  <a16:creationId xmlns:a16="http://schemas.microsoft.com/office/drawing/2014/main" id="{F60A3AAE-01D2-4E1D-B4BE-FC47BAA2C02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33" name="Groupe 1032">
            <a:extLst>
              <a:ext uri="{FF2B5EF4-FFF2-40B4-BE49-F238E27FC236}">
                <a16:creationId xmlns:a16="http://schemas.microsoft.com/office/drawing/2014/main" id="{FA0911AA-AE33-44F4-B8B2-A6FC23748A49}"/>
              </a:ext>
            </a:extLst>
          </p:cNvPr>
          <p:cNvGrpSpPr/>
          <p:nvPr/>
        </p:nvGrpSpPr>
        <p:grpSpPr>
          <a:xfrm rot="778683">
            <a:off x="6468921" y="9695360"/>
            <a:ext cx="403681" cy="488695"/>
            <a:chOff x="1476084" y="7096389"/>
            <a:chExt cx="403681" cy="488695"/>
          </a:xfrm>
        </p:grpSpPr>
        <p:pic>
          <p:nvPicPr>
            <p:cNvPr id="1034" name="Graphique 1033" descr="Flèche : pivoter à droite">
              <a:extLst>
                <a:ext uri="{FF2B5EF4-FFF2-40B4-BE49-F238E27FC236}">
                  <a16:creationId xmlns:a16="http://schemas.microsoft.com/office/drawing/2014/main" id="{E7E4D5F4-0850-4B28-A0F7-07FDB6B3B64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35" name="Graphique 1034" descr="Flèche : pivoter à droite">
              <a:extLst>
                <a:ext uri="{FF2B5EF4-FFF2-40B4-BE49-F238E27FC236}">
                  <a16:creationId xmlns:a16="http://schemas.microsoft.com/office/drawing/2014/main" id="{8D58E196-F1FA-45F4-A732-FEE026E8EB6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36" name="Groupe 1035">
            <a:extLst>
              <a:ext uri="{FF2B5EF4-FFF2-40B4-BE49-F238E27FC236}">
                <a16:creationId xmlns:a16="http://schemas.microsoft.com/office/drawing/2014/main" id="{5CB6621E-554F-43D7-A2CE-4548A12EC985}"/>
              </a:ext>
            </a:extLst>
          </p:cNvPr>
          <p:cNvGrpSpPr/>
          <p:nvPr/>
        </p:nvGrpSpPr>
        <p:grpSpPr>
          <a:xfrm rot="778683">
            <a:off x="7841327" y="9695427"/>
            <a:ext cx="403681" cy="488695"/>
            <a:chOff x="1476084" y="7096389"/>
            <a:chExt cx="403681" cy="488695"/>
          </a:xfrm>
        </p:grpSpPr>
        <p:pic>
          <p:nvPicPr>
            <p:cNvPr id="1037" name="Graphique 1036" descr="Flèche : pivoter à droite">
              <a:extLst>
                <a:ext uri="{FF2B5EF4-FFF2-40B4-BE49-F238E27FC236}">
                  <a16:creationId xmlns:a16="http://schemas.microsoft.com/office/drawing/2014/main" id="{B772848D-F00E-4DA5-BB54-C5935728671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38" name="Graphique 1037" descr="Flèche : pivoter à droite">
              <a:extLst>
                <a:ext uri="{FF2B5EF4-FFF2-40B4-BE49-F238E27FC236}">
                  <a16:creationId xmlns:a16="http://schemas.microsoft.com/office/drawing/2014/main" id="{0FAE7ED3-473E-44DA-9C85-14E4E8675B6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39" name="Groupe 1038">
            <a:extLst>
              <a:ext uri="{FF2B5EF4-FFF2-40B4-BE49-F238E27FC236}">
                <a16:creationId xmlns:a16="http://schemas.microsoft.com/office/drawing/2014/main" id="{407024E0-E4AA-44FD-9AAE-E87AEA455996}"/>
              </a:ext>
            </a:extLst>
          </p:cNvPr>
          <p:cNvGrpSpPr/>
          <p:nvPr/>
        </p:nvGrpSpPr>
        <p:grpSpPr>
          <a:xfrm rot="778683">
            <a:off x="9203101" y="9685174"/>
            <a:ext cx="403681" cy="488695"/>
            <a:chOff x="1476084" y="7096389"/>
            <a:chExt cx="403681" cy="488695"/>
          </a:xfrm>
        </p:grpSpPr>
        <p:pic>
          <p:nvPicPr>
            <p:cNvPr id="1040" name="Graphique 1039" descr="Flèche : pivoter à droite">
              <a:extLst>
                <a:ext uri="{FF2B5EF4-FFF2-40B4-BE49-F238E27FC236}">
                  <a16:creationId xmlns:a16="http://schemas.microsoft.com/office/drawing/2014/main" id="{D5115213-2382-45AA-AA98-981A6410A3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41" name="Graphique 1040" descr="Flèche : pivoter à droite">
              <a:extLst>
                <a:ext uri="{FF2B5EF4-FFF2-40B4-BE49-F238E27FC236}">
                  <a16:creationId xmlns:a16="http://schemas.microsoft.com/office/drawing/2014/main" id="{AE688F04-D6C5-4815-9163-B146B1EE80F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42" name="Groupe 1041">
            <a:extLst>
              <a:ext uri="{FF2B5EF4-FFF2-40B4-BE49-F238E27FC236}">
                <a16:creationId xmlns:a16="http://schemas.microsoft.com/office/drawing/2014/main" id="{DB30B2E0-4829-44A9-9F70-8DDC37F93AD3}"/>
              </a:ext>
            </a:extLst>
          </p:cNvPr>
          <p:cNvGrpSpPr/>
          <p:nvPr/>
        </p:nvGrpSpPr>
        <p:grpSpPr>
          <a:xfrm rot="778683">
            <a:off x="10575507" y="9685241"/>
            <a:ext cx="403681" cy="488695"/>
            <a:chOff x="1476084" y="7096389"/>
            <a:chExt cx="403681" cy="488695"/>
          </a:xfrm>
        </p:grpSpPr>
        <p:pic>
          <p:nvPicPr>
            <p:cNvPr id="1043" name="Graphique 1042" descr="Flèche : pivoter à droite">
              <a:extLst>
                <a:ext uri="{FF2B5EF4-FFF2-40B4-BE49-F238E27FC236}">
                  <a16:creationId xmlns:a16="http://schemas.microsoft.com/office/drawing/2014/main" id="{788AE332-2789-4273-95CF-D351C16A3CC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44" name="Graphique 1043" descr="Flèche : pivoter à droite">
              <a:extLst>
                <a:ext uri="{FF2B5EF4-FFF2-40B4-BE49-F238E27FC236}">
                  <a16:creationId xmlns:a16="http://schemas.microsoft.com/office/drawing/2014/main" id="{74B22522-A4C8-4CA6-B1C5-0BC24A57A4A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45" name="Groupe 1044">
            <a:extLst>
              <a:ext uri="{FF2B5EF4-FFF2-40B4-BE49-F238E27FC236}">
                <a16:creationId xmlns:a16="http://schemas.microsoft.com/office/drawing/2014/main" id="{3D94F6DB-97D7-4A03-96AA-C3EECE81825E}"/>
              </a:ext>
            </a:extLst>
          </p:cNvPr>
          <p:cNvGrpSpPr/>
          <p:nvPr/>
        </p:nvGrpSpPr>
        <p:grpSpPr>
          <a:xfrm rot="778683">
            <a:off x="11933483" y="9705442"/>
            <a:ext cx="403681" cy="488695"/>
            <a:chOff x="1476084" y="7096389"/>
            <a:chExt cx="403681" cy="488695"/>
          </a:xfrm>
        </p:grpSpPr>
        <p:pic>
          <p:nvPicPr>
            <p:cNvPr id="1046" name="Graphique 1045" descr="Flèche : pivoter à droite">
              <a:extLst>
                <a:ext uri="{FF2B5EF4-FFF2-40B4-BE49-F238E27FC236}">
                  <a16:creationId xmlns:a16="http://schemas.microsoft.com/office/drawing/2014/main" id="{06D617BF-CF5F-4AD5-8D9E-285B0301FA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47" name="Graphique 1046" descr="Flèche : pivoter à droite">
              <a:extLst>
                <a:ext uri="{FF2B5EF4-FFF2-40B4-BE49-F238E27FC236}">
                  <a16:creationId xmlns:a16="http://schemas.microsoft.com/office/drawing/2014/main" id="{9D8854AF-8C20-4A2C-8FCE-C49A06CED11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48" name="Groupe 1047">
            <a:extLst>
              <a:ext uri="{FF2B5EF4-FFF2-40B4-BE49-F238E27FC236}">
                <a16:creationId xmlns:a16="http://schemas.microsoft.com/office/drawing/2014/main" id="{0BF04DC6-3C5E-4FDA-A535-13444C5A900E}"/>
              </a:ext>
            </a:extLst>
          </p:cNvPr>
          <p:cNvGrpSpPr/>
          <p:nvPr/>
        </p:nvGrpSpPr>
        <p:grpSpPr>
          <a:xfrm rot="778683">
            <a:off x="13285108" y="9705509"/>
            <a:ext cx="403681" cy="488695"/>
            <a:chOff x="1476084" y="7096389"/>
            <a:chExt cx="403681" cy="488695"/>
          </a:xfrm>
        </p:grpSpPr>
        <p:pic>
          <p:nvPicPr>
            <p:cNvPr id="1049" name="Graphique 1048" descr="Flèche : pivoter à droite">
              <a:extLst>
                <a:ext uri="{FF2B5EF4-FFF2-40B4-BE49-F238E27FC236}">
                  <a16:creationId xmlns:a16="http://schemas.microsoft.com/office/drawing/2014/main" id="{2DBDB0E6-D864-41BD-A244-E96C8851498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50" name="Graphique 1049" descr="Flèche : pivoter à droite">
              <a:extLst>
                <a:ext uri="{FF2B5EF4-FFF2-40B4-BE49-F238E27FC236}">
                  <a16:creationId xmlns:a16="http://schemas.microsoft.com/office/drawing/2014/main" id="{1EF65BD4-7DC7-4E69-9C01-BADE2B92321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51" name="Groupe 1050">
            <a:extLst>
              <a:ext uri="{FF2B5EF4-FFF2-40B4-BE49-F238E27FC236}">
                <a16:creationId xmlns:a16="http://schemas.microsoft.com/office/drawing/2014/main" id="{2D011C6F-F1C1-4013-B81A-319C05EDFE9F}"/>
              </a:ext>
            </a:extLst>
          </p:cNvPr>
          <p:cNvGrpSpPr/>
          <p:nvPr/>
        </p:nvGrpSpPr>
        <p:grpSpPr>
          <a:xfrm rot="778683">
            <a:off x="250383" y="10156534"/>
            <a:ext cx="403681" cy="488695"/>
            <a:chOff x="1476084" y="7096389"/>
            <a:chExt cx="403681" cy="488695"/>
          </a:xfrm>
        </p:grpSpPr>
        <p:pic>
          <p:nvPicPr>
            <p:cNvPr id="1052" name="Graphique 1051" descr="Flèche : pivoter à droite">
              <a:extLst>
                <a:ext uri="{FF2B5EF4-FFF2-40B4-BE49-F238E27FC236}">
                  <a16:creationId xmlns:a16="http://schemas.microsoft.com/office/drawing/2014/main" id="{68C23DCA-3D16-4572-B628-9B6C23E33C3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53" name="Graphique 1052" descr="Flèche : pivoter à droite">
              <a:extLst>
                <a:ext uri="{FF2B5EF4-FFF2-40B4-BE49-F238E27FC236}">
                  <a16:creationId xmlns:a16="http://schemas.microsoft.com/office/drawing/2014/main" id="{A1CBD3A3-94F5-4BDC-AA48-A00E204748A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54" name="Groupe 1053">
            <a:extLst>
              <a:ext uri="{FF2B5EF4-FFF2-40B4-BE49-F238E27FC236}">
                <a16:creationId xmlns:a16="http://schemas.microsoft.com/office/drawing/2014/main" id="{902C9095-7633-4943-AE78-0FCC1BABF27F}"/>
              </a:ext>
            </a:extLst>
          </p:cNvPr>
          <p:cNvGrpSpPr/>
          <p:nvPr/>
        </p:nvGrpSpPr>
        <p:grpSpPr>
          <a:xfrm rot="778683">
            <a:off x="1576223" y="10143901"/>
            <a:ext cx="403681" cy="488695"/>
            <a:chOff x="1476084" y="7096389"/>
            <a:chExt cx="403681" cy="488695"/>
          </a:xfrm>
        </p:grpSpPr>
        <p:pic>
          <p:nvPicPr>
            <p:cNvPr id="1055" name="Graphique 1054" descr="Flèche : pivoter à droite">
              <a:extLst>
                <a:ext uri="{FF2B5EF4-FFF2-40B4-BE49-F238E27FC236}">
                  <a16:creationId xmlns:a16="http://schemas.microsoft.com/office/drawing/2014/main" id="{B9171EE1-4DE0-472C-B582-46229D043E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56" name="Graphique 1055" descr="Flèche : pivoter à droite">
              <a:extLst>
                <a:ext uri="{FF2B5EF4-FFF2-40B4-BE49-F238E27FC236}">
                  <a16:creationId xmlns:a16="http://schemas.microsoft.com/office/drawing/2014/main" id="{7DA11062-5B80-43D2-B077-C53AEC01EF7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57" name="Groupe 1056">
            <a:extLst>
              <a:ext uri="{FF2B5EF4-FFF2-40B4-BE49-F238E27FC236}">
                <a16:creationId xmlns:a16="http://schemas.microsoft.com/office/drawing/2014/main" id="{09727EB8-4B44-44AE-B949-F977D5C4408D}"/>
              </a:ext>
            </a:extLst>
          </p:cNvPr>
          <p:cNvGrpSpPr/>
          <p:nvPr/>
        </p:nvGrpSpPr>
        <p:grpSpPr>
          <a:xfrm rot="778683">
            <a:off x="3035365" y="10146348"/>
            <a:ext cx="403681" cy="488695"/>
            <a:chOff x="1476084" y="7096389"/>
            <a:chExt cx="403681" cy="488695"/>
          </a:xfrm>
        </p:grpSpPr>
        <p:pic>
          <p:nvPicPr>
            <p:cNvPr id="1058" name="Graphique 1057" descr="Flèche : pivoter à droite">
              <a:extLst>
                <a:ext uri="{FF2B5EF4-FFF2-40B4-BE49-F238E27FC236}">
                  <a16:creationId xmlns:a16="http://schemas.microsoft.com/office/drawing/2014/main" id="{A6EC4D09-AEA3-4C8C-B1EB-84BA82D47FE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59" name="Graphique 1058" descr="Flèche : pivoter à droite">
              <a:extLst>
                <a:ext uri="{FF2B5EF4-FFF2-40B4-BE49-F238E27FC236}">
                  <a16:creationId xmlns:a16="http://schemas.microsoft.com/office/drawing/2014/main" id="{0C6AA8AF-FC80-4EB4-A20C-7007FACAEBA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60" name="Groupe 1059">
            <a:extLst>
              <a:ext uri="{FF2B5EF4-FFF2-40B4-BE49-F238E27FC236}">
                <a16:creationId xmlns:a16="http://schemas.microsoft.com/office/drawing/2014/main" id="{D955E420-4113-4E7A-AF7B-D769FFD4B86F}"/>
              </a:ext>
            </a:extLst>
          </p:cNvPr>
          <p:cNvGrpSpPr/>
          <p:nvPr/>
        </p:nvGrpSpPr>
        <p:grpSpPr>
          <a:xfrm rot="778683">
            <a:off x="4399304" y="10146415"/>
            <a:ext cx="403681" cy="488695"/>
            <a:chOff x="1476084" y="7096389"/>
            <a:chExt cx="403681" cy="488695"/>
          </a:xfrm>
        </p:grpSpPr>
        <p:pic>
          <p:nvPicPr>
            <p:cNvPr id="1061" name="Graphique 1060" descr="Flèche : pivoter à droite">
              <a:extLst>
                <a:ext uri="{FF2B5EF4-FFF2-40B4-BE49-F238E27FC236}">
                  <a16:creationId xmlns:a16="http://schemas.microsoft.com/office/drawing/2014/main" id="{4B1011A0-C25A-46BB-A7BC-56F906689AB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62" name="Graphique 1061" descr="Flèche : pivoter à droite">
              <a:extLst>
                <a:ext uri="{FF2B5EF4-FFF2-40B4-BE49-F238E27FC236}">
                  <a16:creationId xmlns:a16="http://schemas.microsoft.com/office/drawing/2014/main" id="{A2D641D0-2EA4-4901-8CA7-814C0F2F6A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63" name="Groupe 1062">
            <a:extLst>
              <a:ext uri="{FF2B5EF4-FFF2-40B4-BE49-F238E27FC236}">
                <a16:creationId xmlns:a16="http://schemas.microsoft.com/office/drawing/2014/main" id="{3869185B-4442-4862-97D2-0E1918426D5B}"/>
              </a:ext>
            </a:extLst>
          </p:cNvPr>
          <p:cNvGrpSpPr/>
          <p:nvPr/>
        </p:nvGrpSpPr>
        <p:grpSpPr>
          <a:xfrm rot="778683">
            <a:off x="5770077" y="10141721"/>
            <a:ext cx="403681" cy="488695"/>
            <a:chOff x="1476084" y="7096389"/>
            <a:chExt cx="403681" cy="488695"/>
          </a:xfrm>
        </p:grpSpPr>
        <p:pic>
          <p:nvPicPr>
            <p:cNvPr id="1064" name="Graphique 1063" descr="Flèche : pivoter à droite">
              <a:extLst>
                <a:ext uri="{FF2B5EF4-FFF2-40B4-BE49-F238E27FC236}">
                  <a16:creationId xmlns:a16="http://schemas.microsoft.com/office/drawing/2014/main" id="{07A7EB51-1E58-476D-9282-80E442BD3A9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65" name="Graphique 1064" descr="Flèche : pivoter à droite">
              <a:extLst>
                <a:ext uri="{FF2B5EF4-FFF2-40B4-BE49-F238E27FC236}">
                  <a16:creationId xmlns:a16="http://schemas.microsoft.com/office/drawing/2014/main" id="{5FC83A13-282E-4AE9-8012-800F00B639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66" name="Groupe 1065">
            <a:extLst>
              <a:ext uri="{FF2B5EF4-FFF2-40B4-BE49-F238E27FC236}">
                <a16:creationId xmlns:a16="http://schemas.microsoft.com/office/drawing/2014/main" id="{0A680DC9-6B9D-443A-9607-7161490322F9}"/>
              </a:ext>
            </a:extLst>
          </p:cNvPr>
          <p:cNvGrpSpPr/>
          <p:nvPr/>
        </p:nvGrpSpPr>
        <p:grpSpPr>
          <a:xfrm rot="778683">
            <a:off x="7142483" y="10141788"/>
            <a:ext cx="403681" cy="488695"/>
            <a:chOff x="1476084" y="7096389"/>
            <a:chExt cx="403681" cy="488695"/>
          </a:xfrm>
        </p:grpSpPr>
        <p:pic>
          <p:nvPicPr>
            <p:cNvPr id="1067" name="Graphique 1066" descr="Flèche : pivoter à droite">
              <a:extLst>
                <a:ext uri="{FF2B5EF4-FFF2-40B4-BE49-F238E27FC236}">
                  <a16:creationId xmlns:a16="http://schemas.microsoft.com/office/drawing/2014/main" id="{5445A110-527D-4A50-8575-30395899BB4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68" name="Graphique 1067" descr="Flèche : pivoter à droite">
              <a:extLst>
                <a:ext uri="{FF2B5EF4-FFF2-40B4-BE49-F238E27FC236}">
                  <a16:creationId xmlns:a16="http://schemas.microsoft.com/office/drawing/2014/main" id="{A924CF6C-BCC3-4FA8-B25B-762A7187E0B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69" name="Groupe 1068">
            <a:extLst>
              <a:ext uri="{FF2B5EF4-FFF2-40B4-BE49-F238E27FC236}">
                <a16:creationId xmlns:a16="http://schemas.microsoft.com/office/drawing/2014/main" id="{680F6133-471A-4181-B64E-FFAA9E962CBB}"/>
              </a:ext>
            </a:extLst>
          </p:cNvPr>
          <p:cNvGrpSpPr/>
          <p:nvPr/>
        </p:nvGrpSpPr>
        <p:grpSpPr>
          <a:xfrm rot="778683">
            <a:off x="8504257" y="10131535"/>
            <a:ext cx="403681" cy="488695"/>
            <a:chOff x="1476084" y="7096389"/>
            <a:chExt cx="403681" cy="488695"/>
          </a:xfrm>
        </p:grpSpPr>
        <p:pic>
          <p:nvPicPr>
            <p:cNvPr id="1070" name="Graphique 1069" descr="Flèche : pivoter à droite">
              <a:extLst>
                <a:ext uri="{FF2B5EF4-FFF2-40B4-BE49-F238E27FC236}">
                  <a16:creationId xmlns:a16="http://schemas.microsoft.com/office/drawing/2014/main" id="{15CBCCB9-6021-4E48-850E-72C249ED89F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71" name="Graphique 1070" descr="Flèche : pivoter à droite">
              <a:extLst>
                <a:ext uri="{FF2B5EF4-FFF2-40B4-BE49-F238E27FC236}">
                  <a16:creationId xmlns:a16="http://schemas.microsoft.com/office/drawing/2014/main" id="{639E3C4D-F23A-4862-9B8A-9A99D7F6380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72" name="Groupe 1071">
            <a:extLst>
              <a:ext uri="{FF2B5EF4-FFF2-40B4-BE49-F238E27FC236}">
                <a16:creationId xmlns:a16="http://schemas.microsoft.com/office/drawing/2014/main" id="{B4A5D151-8A1E-473A-89AB-59835840BB5A}"/>
              </a:ext>
            </a:extLst>
          </p:cNvPr>
          <p:cNvGrpSpPr/>
          <p:nvPr/>
        </p:nvGrpSpPr>
        <p:grpSpPr>
          <a:xfrm rot="778683">
            <a:off x="9876663" y="10131602"/>
            <a:ext cx="403681" cy="488695"/>
            <a:chOff x="1476084" y="7096389"/>
            <a:chExt cx="403681" cy="488695"/>
          </a:xfrm>
        </p:grpSpPr>
        <p:pic>
          <p:nvPicPr>
            <p:cNvPr id="1073" name="Graphique 1072" descr="Flèche : pivoter à droite">
              <a:extLst>
                <a:ext uri="{FF2B5EF4-FFF2-40B4-BE49-F238E27FC236}">
                  <a16:creationId xmlns:a16="http://schemas.microsoft.com/office/drawing/2014/main" id="{98F3463E-7D8B-4B4C-86E5-4518C73376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74" name="Graphique 1073" descr="Flèche : pivoter à droite">
              <a:extLst>
                <a:ext uri="{FF2B5EF4-FFF2-40B4-BE49-F238E27FC236}">
                  <a16:creationId xmlns:a16="http://schemas.microsoft.com/office/drawing/2014/main" id="{96F17BD3-8E01-4AAE-97C8-D61B3C88A6D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75" name="Groupe 1074">
            <a:extLst>
              <a:ext uri="{FF2B5EF4-FFF2-40B4-BE49-F238E27FC236}">
                <a16:creationId xmlns:a16="http://schemas.microsoft.com/office/drawing/2014/main" id="{B0B7EC7B-EF5D-46BD-B184-62E94551CB9E}"/>
              </a:ext>
            </a:extLst>
          </p:cNvPr>
          <p:cNvGrpSpPr/>
          <p:nvPr/>
        </p:nvGrpSpPr>
        <p:grpSpPr>
          <a:xfrm rot="778683">
            <a:off x="11234639" y="10151803"/>
            <a:ext cx="403681" cy="488695"/>
            <a:chOff x="1476084" y="7096389"/>
            <a:chExt cx="403681" cy="488695"/>
          </a:xfrm>
        </p:grpSpPr>
        <p:pic>
          <p:nvPicPr>
            <p:cNvPr id="1076" name="Graphique 1075" descr="Flèche : pivoter à droite">
              <a:extLst>
                <a:ext uri="{FF2B5EF4-FFF2-40B4-BE49-F238E27FC236}">
                  <a16:creationId xmlns:a16="http://schemas.microsoft.com/office/drawing/2014/main" id="{0F879CE5-2676-4E45-B979-250F3EC14D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77" name="Graphique 1076" descr="Flèche : pivoter à droite">
              <a:extLst>
                <a:ext uri="{FF2B5EF4-FFF2-40B4-BE49-F238E27FC236}">
                  <a16:creationId xmlns:a16="http://schemas.microsoft.com/office/drawing/2014/main" id="{F70BE832-80D6-405C-BEED-F79F3FE3BD4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78" name="Groupe 1077">
            <a:extLst>
              <a:ext uri="{FF2B5EF4-FFF2-40B4-BE49-F238E27FC236}">
                <a16:creationId xmlns:a16="http://schemas.microsoft.com/office/drawing/2014/main" id="{EF8F5EA5-30E6-49AC-817A-93E80BAAC3EF}"/>
              </a:ext>
            </a:extLst>
          </p:cNvPr>
          <p:cNvGrpSpPr/>
          <p:nvPr/>
        </p:nvGrpSpPr>
        <p:grpSpPr>
          <a:xfrm rot="778683">
            <a:off x="12586264" y="10151870"/>
            <a:ext cx="403681" cy="488695"/>
            <a:chOff x="1476084" y="7096389"/>
            <a:chExt cx="403681" cy="488695"/>
          </a:xfrm>
        </p:grpSpPr>
        <p:pic>
          <p:nvPicPr>
            <p:cNvPr id="1079" name="Graphique 1078" descr="Flèche : pivoter à droite">
              <a:extLst>
                <a:ext uri="{FF2B5EF4-FFF2-40B4-BE49-F238E27FC236}">
                  <a16:creationId xmlns:a16="http://schemas.microsoft.com/office/drawing/2014/main" id="{6CB2F7FE-1366-4DC3-B3B2-3D2FBAC5C9A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80" name="Graphique 1079" descr="Flèche : pivoter à droite">
              <a:extLst>
                <a:ext uri="{FF2B5EF4-FFF2-40B4-BE49-F238E27FC236}">
                  <a16:creationId xmlns:a16="http://schemas.microsoft.com/office/drawing/2014/main" id="{1902EBC4-54B0-4462-89F9-4AE4970DA2E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1081" name="Groupe 1080">
            <a:extLst>
              <a:ext uri="{FF2B5EF4-FFF2-40B4-BE49-F238E27FC236}">
                <a16:creationId xmlns:a16="http://schemas.microsoft.com/office/drawing/2014/main" id="{FAC33494-C2BA-4163-8588-56EFD52C4870}"/>
              </a:ext>
            </a:extLst>
          </p:cNvPr>
          <p:cNvGrpSpPr/>
          <p:nvPr/>
        </p:nvGrpSpPr>
        <p:grpSpPr>
          <a:xfrm rot="778683">
            <a:off x="13948120" y="10122533"/>
            <a:ext cx="403681" cy="488695"/>
            <a:chOff x="1476084" y="7096389"/>
            <a:chExt cx="403681" cy="488695"/>
          </a:xfrm>
        </p:grpSpPr>
        <p:pic>
          <p:nvPicPr>
            <p:cNvPr id="1082" name="Graphique 1081" descr="Flèche : pivoter à droite">
              <a:extLst>
                <a:ext uri="{FF2B5EF4-FFF2-40B4-BE49-F238E27FC236}">
                  <a16:creationId xmlns:a16="http://schemas.microsoft.com/office/drawing/2014/main" id="{22F47D3B-0C1C-44F5-9D01-991362115E5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3441">
              <a:off x="1476084" y="7231110"/>
              <a:ext cx="267824" cy="353974"/>
            </a:xfrm>
            <a:prstGeom prst="rect">
              <a:avLst/>
            </a:prstGeom>
            <a:effectLst>
              <a:outerShdw blurRad="50800" dist="38100" dir="2700000" algn="tl" rotWithShape="0">
                <a:prstClr val="black">
                  <a:alpha val="40000"/>
                </a:prstClr>
              </a:outerShdw>
            </a:effectLst>
          </p:spPr>
        </p:pic>
        <p:pic>
          <p:nvPicPr>
            <p:cNvPr id="1083" name="Graphique 1082" descr="Flèche : pivoter à droite">
              <a:extLst>
                <a:ext uri="{FF2B5EF4-FFF2-40B4-BE49-F238E27FC236}">
                  <a16:creationId xmlns:a16="http://schemas.microsoft.com/office/drawing/2014/main" id="{79A430E7-F32E-4EEB-BC12-F83D1EEF1FB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516">
              <a:off x="1611941" y="7096389"/>
              <a:ext cx="267824" cy="353974"/>
            </a:xfrm>
            <a:prstGeom prst="rect">
              <a:avLst/>
            </a:prstGeom>
            <a:effectLst>
              <a:outerShdw blurRad="50800" dist="38100" dir="2700000" algn="tl" rotWithShape="0">
                <a:prstClr val="black">
                  <a:alpha val="40000"/>
                </a:prstClr>
              </a:outerShdw>
            </a:effectLst>
          </p:spPr>
        </p:pic>
      </p:grpSp>
      <p:grpSp>
        <p:nvGrpSpPr>
          <p:cNvPr id="370" name="Groupe 369">
            <a:extLst>
              <a:ext uri="{FF2B5EF4-FFF2-40B4-BE49-F238E27FC236}">
                <a16:creationId xmlns:a16="http://schemas.microsoft.com/office/drawing/2014/main" id="{89B44F13-1D40-4C09-92CC-9473B4D35543}"/>
              </a:ext>
            </a:extLst>
          </p:cNvPr>
          <p:cNvGrpSpPr/>
          <p:nvPr/>
        </p:nvGrpSpPr>
        <p:grpSpPr>
          <a:xfrm>
            <a:off x="14408958" y="-44959"/>
            <a:ext cx="820138" cy="820138"/>
            <a:chOff x="6236281" y="4269350"/>
            <a:chExt cx="2646788" cy="2646788"/>
          </a:xfrm>
        </p:grpSpPr>
        <p:pic>
          <p:nvPicPr>
            <p:cNvPr id="371" name="Graphique 370" descr="Ciseaux">
              <a:extLst>
                <a:ext uri="{FF2B5EF4-FFF2-40B4-BE49-F238E27FC236}">
                  <a16:creationId xmlns:a16="http://schemas.microsoft.com/office/drawing/2014/main" id="{70E76100-ECA5-437F-9870-AB363676A95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3680796">
              <a:off x="6899857" y="4913208"/>
              <a:ext cx="1319638" cy="1319638"/>
            </a:xfrm>
            <a:prstGeom prst="rect">
              <a:avLst/>
            </a:prstGeom>
          </p:spPr>
        </p:pic>
        <p:sp>
          <p:nvSpPr>
            <p:cNvPr id="372" name="Signe de multiplication 371">
              <a:extLst>
                <a:ext uri="{FF2B5EF4-FFF2-40B4-BE49-F238E27FC236}">
                  <a16:creationId xmlns:a16="http://schemas.microsoft.com/office/drawing/2014/main" id="{54E8CA60-5657-451E-BE24-382BD1D53E44}"/>
                </a:ext>
              </a:extLst>
            </p:cNvPr>
            <p:cNvSpPr/>
            <p:nvPr/>
          </p:nvSpPr>
          <p:spPr>
            <a:xfrm>
              <a:off x="6236281" y="4269350"/>
              <a:ext cx="2646788" cy="2646788"/>
            </a:xfrm>
            <a:prstGeom prst="mathMultiply">
              <a:avLst>
                <a:gd name="adj1" fmla="val 16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163969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Image 181">
            <a:extLst>
              <a:ext uri="{FF2B5EF4-FFF2-40B4-BE49-F238E27FC236}">
                <a16:creationId xmlns:a16="http://schemas.microsoft.com/office/drawing/2014/main" id="{D1ACC774-DD1D-4D3E-96FE-BC5FFCD07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262" y="735348"/>
            <a:ext cx="2339998" cy="3240931"/>
          </a:xfrm>
          <a:prstGeom prst="rect">
            <a:avLst/>
          </a:prstGeom>
          <a:ln>
            <a:solidFill>
              <a:schemeClr val="bg1"/>
            </a:solidFill>
          </a:ln>
        </p:spPr>
      </p:pic>
      <p:cxnSp>
        <p:nvCxnSpPr>
          <p:cNvPr id="4" name="Connecteur droit 3">
            <a:extLst>
              <a:ext uri="{FF2B5EF4-FFF2-40B4-BE49-F238E27FC236}">
                <a16:creationId xmlns:a16="http://schemas.microsoft.com/office/drawing/2014/main" id="{C24CD0AA-22D7-4BC8-B8B8-082FB66EE211}"/>
              </a:ext>
            </a:extLst>
          </p:cNvPr>
          <p:cNvCxnSpPr/>
          <p:nvPr/>
        </p:nvCxnSpPr>
        <p:spPr>
          <a:xfrm flipH="1">
            <a:off x="-7620" y="3966289"/>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3" name="Connecteur droit 182">
            <a:extLst>
              <a:ext uri="{FF2B5EF4-FFF2-40B4-BE49-F238E27FC236}">
                <a16:creationId xmlns:a16="http://schemas.microsoft.com/office/drawing/2014/main" id="{E7E4629E-9BA3-486B-B9BA-FD570E1CBF1C}"/>
              </a:ext>
            </a:extLst>
          </p:cNvPr>
          <p:cNvCxnSpPr/>
          <p:nvPr/>
        </p:nvCxnSpPr>
        <p:spPr>
          <a:xfrm flipH="1">
            <a:off x="0" y="730732"/>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9B893F13-E922-42B6-96BD-2F07A6C75BEE}"/>
              </a:ext>
            </a:extLst>
          </p:cNvPr>
          <p:cNvCxnSpPr/>
          <p:nvPr/>
        </p:nvCxnSpPr>
        <p:spPr>
          <a:xfrm flipV="1">
            <a:off x="837109"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4" name="Connecteur droit 183">
            <a:extLst>
              <a:ext uri="{FF2B5EF4-FFF2-40B4-BE49-F238E27FC236}">
                <a16:creationId xmlns:a16="http://schemas.microsoft.com/office/drawing/2014/main" id="{821310BB-3E2A-439E-A1FC-F50D7326D1E9}"/>
              </a:ext>
            </a:extLst>
          </p:cNvPr>
          <p:cNvCxnSpPr/>
          <p:nvPr/>
        </p:nvCxnSpPr>
        <p:spPr>
          <a:xfrm flipV="1">
            <a:off x="3179648"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5" name="Connecteur droit 184">
            <a:extLst>
              <a:ext uri="{FF2B5EF4-FFF2-40B4-BE49-F238E27FC236}">
                <a16:creationId xmlns:a16="http://schemas.microsoft.com/office/drawing/2014/main" id="{C902A17F-5203-444E-9F05-B7D5BAAD025B}"/>
              </a:ext>
            </a:extLst>
          </p:cNvPr>
          <p:cNvCxnSpPr/>
          <p:nvPr/>
        </p:nvCxnSpPr>
        <p:spPr>
          <a:xfrm flipV="1">
            <a:off x="5519646"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6" name="Connecteur droit 185">
            <a:extLst>
              <a:ext uri="{FF2B5EF4-FFF2-40B4-BE49-F238E27FC236}">
                <a16:creationId xmlns:a16="http://schemas.microsoft.com/office/drawing/2014/main" id="{E326F853-83FC-4B54-BB23-7B2EC6EF2AA9}"/>
              </a:ext>
            </a:extLst>
          </p:cNvPr>
          <p:cNvCxnSpPr/>
          <p:nvPr/>
        </p:nvCxnSpPr>
        <p:spPr>
          <a:xfrm flipV="1">
            <a:off x="7859645"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7" name="Connecteur droit 186">
            <a:extLst>
              <a:ext uri="{FF2B5EF4-FFF2-40B4-BE49-F238E27FC236}">
                <a16:creationId xmlns:a16="http://schemas.microsoft.com/office/drawing/2014/main" id="{C3DCC92B-55B4-4215-B876-3DB1E9DE0856}"/>
              </a:ext>
            </a:extLst>
          </p:cNvPr>
          <p:cNvCxnSpPr/>
          <p:nvPr/>
        </p:nvCxnSpPr>
        <p:spPr>
          <a:xfrm flipV="1">
            <a:off x="10196094"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8" name="Connecteur droit 187">
            <a:extLst>
              <a:ext uri="{FF2B5EF4-FFF2-40B4-BE49-F238E27FC236}">
                <a16:creationId xmlns:a16="http://schemas.microsoft.com/office/drawing/2014/main" id="{92B055B2-9699-4B0B-97AF-7192CA2EEBE0}"/>
              </a:ext>
            </a:extLst>
          </p:cNvPr>
          <p:cNvCxnSpPr/>
          <p:nvPr/>
        </p:nvCxnSpPr>
        <p:spPr>
          <a:xfrm flipV="1">
            <a:off x="12536907"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9" name="Connecteur droit 188">
            <a:extLst>
              <a:ext uri="{FF2B5EF4-FFF2-40B4-BE49-F238E27FC236}">
                <a16:creationId xmlns:a16="http://schemas.microsoft.com/office/drawing/2014/main" id="{095BC2E6-E424-4F9C-B7CB-466DE2B63CA9}"/>
              </a:ext>
            </a:extLst>
          </p:cNvPr>
          <p:cNvCxnSpPr/>
          <p:nvPr/>
        </p:nvCxnSpPr>
        <p:spPr>
          <a:xfrm flipV="1">
            <a:off x="14881173" y="0"/>
            <a:ext cx="0" cy="723112"/>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pic>
        <p:nvPicPr>
          <p:cNvPr id="190" name="Graphique 189" descr="Ciseaux">
            <a:extLst>
              <a:ext uri="{FF2B5EF4-FFF2-40B4-BE49-F238E27FC236}">
                <a16:creationId xmlns:a16="http://schemas.microsoft.com/office/drawing/2014/main" id="{DE51177C-65F4-43F4-B165-C222CF307AE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901467">
            <a:off x="615655" y="162476"/>
            <a:ext cx="458148" cy="458148"/>
          </a:xfrm>
          <a:prstGeom prst="rect">
            <a:avLst/>
          </a:prstGeom>
        </p:spPr>
      </p:pic>
      <p:cxnSp>
        <p:nvCxnSpPr>
          <p:cNvPr id="194" name="Connecteur droit 193">
            <a:extLst>
              <a:ext uri="{FF2B5EF4-FFF2-40B4-BE49-F238E27FC236}">
                <a16:creationId xmlns:a16="http://schemas.microsoft.com/office/drawing/2014/main" id="{025304EC-AD07-4E93-9AD2-AA229794FF0E}"/>
              </a:ext>
            </a:extLst>
          </p:cNvPr>
          <p:cNvCxnSpPr/>
          <p:nvPr/>
        </p:nvCxnSpPr>
        <p:spPr>
          <a:xfrm flipH="1">
            <a:off x="-1794" y="7215815"/>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96" name="Connecteur droit 195">
            <a:extLst>
              <a:ext uri="{FF2B5EF4-FFF2-40B4-BE49-F238E27FC236}">
                <a16:creationId xmlns:a16="http://schemas.microsoft.com/office/drawing/2014/main" id="{C4BC4612-7F27-46ED-96E5-8351D2CAD6F5}"/>
              </a:ext>
            </a:extLst>
          </p:cNvPr>
          <p:cNvCxnSpPr/>
          <p:nvPr/>
        </p:nvCxnSpPr>
        <p:spPr>
          <a:xfrm flipH="1">
            <a:off x="2399" y="10459628"/>
            <a:ext cx="844729"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18" name="ZoneTexte 217">
            <a:extLst>
              <a:ext uri="{FF2B5EF4-FFF2-40B4-BE49-F238E27FC236}">
                <a16:creationId xmlns:a16="http://schemas.microsoft.com/office/drawing/2014/main" id="{476DF95C-2418-4816-9A13-A5BF3BC65166}"/>
              </a:ext>
            </a:extLst>
          </p:cNvPr>
          <p:cNvSpPr txBox="1"/>
          <p:nvPr/>
        </p:nvSpPr>
        <p:spPr>
          <a:xfrm>
            <a:off x="844729" y="968596"/>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19" name="ZoneTexte 218">
            <a:extLst>
              <a:ext uri="{FF2B5EF4-FFF2-40B4-BE49-F238E27FC236}">
                <a16:creationId xmlns:a16="http://schemas.microsoft.com/office/drawing/2014/main" id="{A2B1C9E0-A196-4502-9FF6-5E0E7C18EDE7}"/>
              </a:ext>
            </a:extLst>
          </p:cNvPr>
          <p:cNvSpPr txBox="1"/>
          <p:nvPr/>
        </p:nvSpPr>
        <p:spPr>
          <a:xfrm>
            <a:off x="967076" y="1798492"/>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Diamond OA</a:t>
            </a:r>
            <a:endParaRPr lang="fr-CH" sz="1400" dirty="0">
              <a:solidFill>
                <a:schemeClr val="bg1"/>
              </a:solidFill>
              <a:latin typeface="Century Gothic" panose="020B0502020202020204" pitchFamily="34" charset="0"/>
            </a:endParaRPr>
          </a:p>
        </p:txBody>
      </p:sp>
      <p:sp>
        <p:nvSpPr>
          <p:cNvPr id="220" name="ZoneTexte 219">
            <a:extLst>
              <a:ext uri="{FF2B5EF4-FFF2-40B4-BE49-F238E27FC236}">
                <a16:creationId xmlns:a16="http://schemas.microsoft.com/office/drawing/2014/main" id="{B70FF257-D891-47C6-B21D-B80FE652A6DE}"/>
              </a:ext>
            </a:extLst>
          </p:cNvPr>
          <p:cNvSpPr txBox="1"/>
          <p:nvPr/>
        </p:nvSpPr>
        <p:spPr>
          <a:xfrm>
            <a:off x="964424" y="2476475"/>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N/A</a:t>
            </a:r>
            <a:endParaRPr lang="fr-CH" sz="1400" spc="-70" dirty="0">
              <a:solidFill>
                <a:schemeClr val="bg1"/>
              </a:solidFill>
              <a:latin typeface="Century Gothic" panose="020B0502020202020204" pitchFamily="34" charset="0"/>
            </a:endParaRPr>
          </a:p>
        </p:txBody>
      </p:sp>
      <p:sp>
        <p:nvSpPr>
          <p:cNvPr id="221" name="ZoneTexte 220">
            <a:extLst>
              <a:ext uri="{FF2B5EF4-FFF2-40B4-BE49-F238E27FC236}">
                <a16:creationId xmlns:a16="http://schemas.microsoft.com/office/drawing/2014/main" id="{E698B19B-FC16-4DF4-8A5C-0AC0247A86CC}"/>
              </a:ext>
            </a:extLst>
          </p:cNvPr>
          <p:cNvSpPr txBox="1"/>
          <p:nvPr/>
        </p:nvSpPr>
        <p:spPr>
          <a:xfrm>
            <a:off x="967077" y="3169278"/>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grpSp>
        <p:nvGrpSpPr>
          <p:cNvPr id="223" name="Groupe 222">
            <a:extLst>
              <a:ext uri="{FF2B5EF4-FFF2-40B4-BE49-F238E27FC236}">
                <a16:creationId xmlns:a16="http://schemas.microsoft.com/office/drawing/2014/main" id="{4D1291D7-137D-41E5-A19E-6210D2A913F7}"/>
              </a:ext>
            </a:extLst>
          </p:cNvPr>
          <p:cNvGrpSpPr/>
          <p:nvPr/>
        </p:nvGrpSpPr>
        <p:grpSpPr>
          <a:xfrm>
            <a:off x="2541895" y="1034961"/>
            <a:ext cx="429578" cy="429578"/>
            <a:chOff x="1597259" y="2835323"/>
            <a:chExt cx="1065256" cy="1065256"/>
          </a:xfrm>
        </p:grpSpPr>
        <p:sp>
          <p:nvSpPr>
            <p:cNvPr id="224" name="Ellipse 223">
              <a:extLst>
                <a:ext uri="{FF2B5EF4-FFF2-40B4-BE49-F238E27FC236}">
                  <a16:creationId xmlns:a16="http://schemas.microsoft.com/office/drawing/2014/main" id="{0DC3D192-9A79-443B-A9A2-4A422EB734B6}"/>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5" name="Graphique 224" descr="Arbre à feuilles caduques">
              <a:extLst>
                <a:ext uri="{FF2B5EF4-FFF2-40B4-BE49-F238E27FC236}">
                  <a16:creationId xmlns:a16="http://schemas.microsoft.com/office/drawing/2014/main" id="{8E1E312A-FD33-4614-9B25-1C4C9C053F5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pic>
        <p:nvPicPr>
          <p:cNvPr id="226" name="Image 225">
            <a:extLst>
              <a:ext uri="{FF2B5EF4-FFF2-40B4-BE49-F238E27FC236}">
                <a16:creationId xmlns:a16="http://schemas.microsoft.com/office/drawing/2014/main" id="{476217FD-F74C-47E6-AE4D-94C2863125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891" y="3981596"/>
            <a:ext cx="2339998" cy="3240931"/>
          </a:xfrm>
          <a:prstGeom prst="rect">
            <a:avLst/>
          </a:prstGeom>
          <a:ln>
            <a:solidFill>
              <a:schemeClr val="bg1"/>
            </a:solidFill>
          </a:ln>
        </p:spPr>
      </p:pic>
      <p:sp>
        <p:nvSpPr>
          <p:cNvPr id="227" name="ZoneTexte 226">
            <a:extLst>
              <a:ext uri="{FF2B5EF4-FFF2-40B4-BE49-F238E27FC236}">
                <a16:creationId xmlns:a16="http://schemas.microsoft.com/office/drawing/2014/main" id="{7C7EE604-AFB5-4A68-91B9-74D53EEC5658}"/>
              </a:ext>
            </a:extLst>
          </p:cNvPr>
          <p:cNvSpPr txBox="1"/>
          <p:nvPr/>
        </p:nvSpPr>
        <p:spPr>
          <a:xfrm>
            <a:off x="843358" y="4214844"/>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28" name="ZoneTexte 227">
            <a:extLst>
              <a:ext uri="{FF2B5EF4-FFF2-40B4-BE49-F238E27FC236}">
                <a16:creationId xmlns:a16="http://schemas.microsoft.com/office/drawing/2014/main" id="{FA612311-1DCB-4081-A63B-4632A1AE2F51}"/>
              </a:ext>
            </a:extLst>
          </p:cNvPr>
          <p:cNvSpPr txBox="1"/>
          <p:nvPr/>
        </p:nvSpPr>
        <p:spPr>
          <a:xfrm>
            <a:off x="965705" y="5044740"/>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Gold OA</a:t>
            </a:r>
            <a:endParaRPr lang="fr-CH" sz="1400" dirty="0">
              <a:solidFill>
                <a:schemeClr val="bg1"/>
              </a:solidFill>
              <a:latin typeface="Century Gothic" panose="020B0502020202020204" pitchFamily="34" charset="0"/>
            </a:endParaRPr>
          </a:p>
        </p:txBody>
      </p:sp>
      <p:sp>
        <p:nvSpPr>
          <p:cNvPr id="229" name="ZoneTexte 228">
            <a:extLst>
              <a:ext uri="{FF2B5EF4-FFF2-40B4-BE49-F238E27FC236}">
                <a16:creationId xmlns:a16="http://schemas.microsoft.com/office/drawing/2014/main" id="{97EDA2D2-A9B4-433D-8969-9707AB036A0C}"/>
              </a:ext>
            </a:extLst>
          </p:cNvPr>
          <p:cNvSpPr txBox="1"/>
          <p:nvPr/>
        </p:nvSpPr>
        <p:spPr>
          <a:xfrm>
            <a:off x="963053" y="5722723"/>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N/A</a:t>
            </a:r>
            <a:endParaRPr lang="fr-CH" sz="1400" spc="-70" dirty="0">
              <a:solidFill>
                <a:schemeClr val="bg1"/>
              </a:solidFill>
              <a:latin typeface="Century Gothic" panose="020B0502020202020204" pitchFamily="34" charset="0"/>
            </a:endParaRPr>
          </a:p>
        </p:txBody>
      </p:sp>
      <p:sp>
        <p:nvSpPr>
          <p:cNvPr id="230" name="ZoneTexte 229">
            <a:extLst>
              <a:ext uri="{FF2B5EF4-FFF2-40B4-BE49-F238E27FC236}">
                <a16:creationId xmlns:a16="http://schemas.microsoft.com/office/drawing/2014/main" id="{553A8108-F587-4869-AE74-CDFACA84A36A}"/>
              </a:ext>
            </a:extLst>
          </p:cNvPr>
          <p:cNvSpPr txBox="1"/>
          <p:nvPr/>
        </p:nvSpPr>
        <p:spPr>
          <a:xfrm>
            <a:off x="965706" y="6415526"/>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1000 $</a:t>
            </a:r>
            <a:endParaRPr lang="fr-CH" sz="1400" dirty="0">
              <a:solidFill>
                <a:schemeClr val="bg1"/>
              </a:solidFill>
              <a:latin typeface="Century Gothic" panose="020B0502020202020204" pitchFamily="34" charset="0"/>
            </a:endParaRPr>
          </a:p>
        </p:txBody>
      </p:sp>
      <p:grpSp>
        <p:nvGrpSpPr>
          <p:cNvPr id="232" name="Groupe 231">
            <a:extLst>
              <a:ext uri="{FF2B5EF4-FFF2-40B4-BE49-F238E27FC236}">
                <a16:creationId xmlns:a16="http://schemas.microsoft.com/office/drawing/2014/main" id="{EA8722C4-1E0A-4535-93E7-659661DCF2D2}"/>
              </a:ext>
            </a:extLst>
          </p:cNvPr>
          <p:cNvGrpSpPr/>
          <p:nvPr/>
        </p:nvGrpSpPr>
        <p:grpSpPr>
          <a:xfrm>
            <a:off x="2540524" y="4281209"/>
            <a:ext cx="429578" cy="429578"/>
            <a:chOff x="1597259" y="2835323"/>
            <a:chExt cx="1065256" cy="1065256"/>
          </a:xfrm>
        </p:grpSpPr>
        <p:sp>
          <p:nvSpPr>
            <p:cNvPr id="233" name="Ellipse 232">
              <a:extLst>
                <a:ext uri="{FF2B5EF4-FFF2-40B4-BE49-F238E27FC236}">
                  <a16:creationId xmlns:a16="http://schemas.microsoft.com/office/drawing/2014/main" id="{36EDFF50-BF41-47F5-B8DD-FC5C5CB88788}"/>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4" name="Graphique 233" descr="Arbre à feuilles caduques">
              <a:extLst>
                <a:ext uri="{FF2B5EF4-FFF2-40B4-BE49-F238E27FC236}">
                  <a16:creationId xmlns:a16="http://schemas.microsoft.com/office/drawing/2014/main" id="{0AC0636B-386C-4258-BF6D-348334968BD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5" name="Larme 4">
            <a:extLst>
              <a:ext uri="{FF2B5EF4-FFF2-40B4-BE49-F238E27FC236}">
                <a16:creationId xmlns:a16="http://schemas.microsoft.com/office/drawing/2014/main" id="{D114E2E7-4B31-4E7A-B84D-FC63A494D223}"/>
              </a:ext>
            </a:extLst>
          </p:cNvPr>
          <p:cNvSpPr/>
          <p:nvPr/>
        </p:nvSpPr>
        <p:spPr>
          <a:xfrm rot="5400000">
            <a:off x="2308470" y="3100686"/>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ZoneTexte 84">
            <a:extLst>
              <a:ext uri="{FF2B5EF4-FFF2-40B4-BE49-F238E27FC236}">
                <a16:creationId xmlns:a16="http://schemas.microsoft.com/office/drawing/2014/main" id="{3B972AD1-B516-49A4-ACF6-8044C52B554A}"/>
              </a:ext>
            </a:extLst>
          </p:cNvPr>
          <p:cNvSpPr txBox="1"/>
          <p:nvPr/>
        </p:nvSpPr>
        <p:spPr>
          <a:xfrm>
            <a:off x="2467591" y="3305824"/>
            <a:ext cx="540526"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Nego</a:t>
            </a: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sp>
        <p:nvSpPr>
          <p:cNvPr id="86" name="Larme 85">
            <a:extLst>
              <a:ext uri="{FF2B5EF4-FFF2-40B4-BE49-F238E27FC236}">
                <a16:creationId xmlns:a16="http://schemas.microsoft.com/office/drawing/2014/main" id="{2A3696CF-9608-4AA5-8422-02D3A00EE348}"/>
              </a:ext>
            </a:extLst>
          </p:cNvPr>
          <p:cNvSpPr/>
          <p:nvPr/>
        </p:nvSpPr>
        <p:spPr>
          <a:xfrm rot="5400000">
            <a:off x="2305409" y="6348855"/>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ZoneTexte 86">
            <a:extLst>
              <a:ext uri="{FF2B5EF4-FFF2-40B4-BE49-F238E27FC236}">
                <a16:creationId xmlns:a16="http://schemas.microsoft.com/office/drawing/2014/main" id="{118D7372-5379-409D-956E-ED2B9BE6AF38}"/>
              </a:ext>
            </a:extLst>
          </p:cNvPr>
          <p:cNvSpPr txBox="1"/>
          <p:nvPr/>
        </p:nvSpPr>
        <p:spPr>
          <a:xfrm>
            <a:off x="2469610" y="6546735"/>
            <a:ext cx="540526"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Nego</a:t>
            </a: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pic>
        <p:nvPicPr>
          <p:cNvPr id="88" name="Image 87">
            <a:extLst>
              <a:ext uri="{FF2B5EF4-FFF2-40B4-BE49-F238E27FC236}">
                <a16:creationId xmlns:a16="http://schemas.microsoft.com/office/drawing/2014/main" id="{E752DD73-ACE3-491E-B76F-6778C5DA2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892" y="7227142"/>
            <a:ext cx="2339998" cy="3240931"/>
          </a:xfrm>
          <a:prstGeom prst="rect">
            <a:avLst/>
          </a:prstGeom>
          <a:ln>
            <a:solidFill>
              <a:schemeClr val="bg1"/>
            </a:solidFill>
          </a:ln>
        </p:spPr>
      </p:pic>
      <p:sp>
        <p:nvSpPr>
          <p:cNvPr id="89" name="ZoneTexte 88">
            <a:extLst>
              <a:ext uri="{FF2B5EF4-FFF2-40B4-BE49-F238E27FC236}">
                <a16:creationId xmlns:a16="http://schemas.microsoft.com/office/drawing/2014/main" id="{B6BA748B-932A-4FED-91C0-4D966026BABF}"/>
              </a:ext>
            </a:extLst>
          </p:cNvPr>
          <p:cNvSpPr txBox="1"/>
          <p:nvPr/>
        </p:nvSpPr>
        <p:spPr>
          <a:xfrm>
            <a:off x="843359" y="7460390"/>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90" name="ZoneTexte 89">
            <a:extLst>
              <a:ext uri="{FF2B5EF4-FFF2-40B4-BE49-F238E27FC236}">
                <a16:creationId xmlns:a16="http://schemas.microsoft.com/office/drawing/2014/main" id="{0BADFA8D-00AB-4176-9C7B-A6C1CA1CCDE0}"/>
              </a:ext>
            </a:extLst>
          </p:cNvPr>
          <p:cNvSpPr txBox="1"/>
          <p:nvPr/>
        </p:nvSpPr>
        <p:spPr>
          <a:xfrm>
            <a:off x="965706" y="8290286"/>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Gold OA</a:t>
            </a:r>
            <a:endParaRPr lang="fr-CH" sz="1400" dirty="0">
              <a:solidFill>
                <a:schemeClr val="bg1"/>
              </a:solidFill>
              <a:latin typeface="Century Gothic" panose="020B0502020202020204" pitchFamily="34" charset="0"/>
            </a:endParaRPr>
          </a:p>
        </p:txBody>
      </p:sp>
      <p:sp>
        <p:nvSpPr>
          <p:cNvPr id="91" name="ZoneTexte 90">
            <a:extLst>
              <a:ext uri="{FF2B5EF4-FFF2-40B4-BE49-F238E27FC236}">
                <a16:creationId xmlns:a16="http://schemas.microsoft.com/office/drawing/2014/main" id="{0C43683D-115A-4381-A8F4-5B053EA20F97}"/>
              </a:ext>
            </a:extLst>
          </p:cNvPr>
          <p:cNvSpPr txBox="1"/>
          <p:nvPr/>
        </p:nvSpPr>
        <p:spPr>
          <a:xfrm>
            <a:off x="963054" y="8968269"/>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N/A</a:t>
            </a:r>
            <a:endParaRPr lang="fr-CH" sz="1400" spc="-70" dirty="0">
              <a:solidFill>
                <a:schemeClr val="bg1"/>
              </a:solidFill>
              <a:latin typeface="Century Gothic" panose="020B0502020202020204" pitchFamily="34" charset="0"/>
            </a:endParaRPr>
          </a:p>
        </p:txBody>
      </p:sp>
      <p:sp>
        <p:nvSpPr>
          <p:cNvPr id="92" name="ZoneTexte 91">
            <a:extLst>
              <a:ext uri="{FF2B5EF4-FFF2-40B4-BE49-F238E27FC236}">
                <a16:creationId xmlns:a16="http://schemas.microsoft.com/office/drawing/2014/main" id="{DDC0B7EA-98AE-476B-85D2-B2EA6C314DC6}"/>
              </a:ext>
            </a:extLst>
          </p:cNvPr>
          <p:cNvSpPr txBox="1"/>
          <p:nvPr/>
        </p:nvSpPr>
        <p:spPr>
          <a:xfrm>
            <a:off x="965707" y="9661072"/>
            <a:ext cx="2187798" cy="461665"/>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a:t>
            </a:r>
            <a:r>
              <a:rPr lang="fr-FR" sz="1000" b="1" dirty="0" err="1">
                <a:solidFill>
                  <a:schemeClr val="bg1"/>
                </a:solidFill>
                <a:latin typeface="Century Gothic" panose="020B0502020202020204" pitchFamily="34" charset="0"/>
              </a:rPr>
              <a:t>price</a:t>
            </a:r>
            <a:endParaRPr lang="fr-FR" sz="1000" b="1" dirty="0">
              <a:solidFill>
                <a:schemeClr val="bg1"/>
              </a:solidFill>
              <a:latin typeface="Century Gothic" panose="020B0502020202020204" pitchFamily="34" charset="0"/>
            </a:endParaRPr>
          </a:p>
          <a:p>
            <a:r>
              <a:rPr lang="fr-FR" sz="1400" dirty="0">
                <a:solidFill>
                  <a:schemeClr val="bg1"/>
                </a:solidFill>
                <a:latin typeface="Century Gothic" panose="020B0502020202020204" pitchFamily="34" charset="0"/>
              </a:rPr>
              <a:t>1500 $</a:t>
            </a:r>
            <a:endParaRPr lang="fr-CH" sz="1400" dirty="0">
              <a:solidFill>
                <a:schemeClr val="bg1"/>
              </a:solidFill>
              <a:latin typeface="Century Gothic" panose="020B0502020202020204" pitchFamily="34" charset="0"/>
            </a:endParaRPr>
          </a:p>
        </p:txBody>
      </p:sp>
      <p:grpSp>
        <p:nvGrpSpPr>
          <p:cNvPr id="93" name="Groupe 92">
            <a:extLst>
              <a:ext uri="{FF2B5EF4-FFF2-40B4-BE49-F238E27FC236}">
                <a16:creationId xmlns:a16="http://schemas.microsoft.com/office/drawing/2014/main" id="{1B72421F-5E5A-4174-BB44-19461FFDC368}"/>
              </a:ext>
            </a:extLst>
          </p:cNvPr>
          <p:cNvGrpSpPr/>
          <p:nvPr/>
        </p:nvGrpSpPr>
        <p:grpSpPr>
          <a:xfrm>
            <a:off x="2540525" y="7526755"/>
            <a:ext cx="429578" cy="429578"/>
            <a:chOff x="1597259" y="2835323"/>
            <a:chExt cx="1065256" cy="1065256"/>
          </a:xfrm>
        </p:grpSpPr>
        <p:sp>
          <p:nvSpPr>
            <p:cNvPr id="94" name="Ellipse 93">
              <a:extLst>
                <a:ext uri="{FF2B5EF4-FFF2-40B4-BE49-F238E27FC236}">
                  <a16:creationId xmlns:a16="http://schemas.microsoft.com/office/drawing/2014/main" id="{97EF68F1-D22C-4F94-92B0-F735EB6A322B}"/>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5" name="Graphique 94" descr="Arbre à feuilles caduques">
              <a:extLst>
                <a:ext uri="{FF2B5EF4-FFF2-40B4-BE49-F238E27FC236}">
                  <a16:creationId xmlns:a16="http://schemas.microsoft.com/office/drawing/2014/main" id="{60B6D9DB-071F-451C-8BF2-0C316BE5ABD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96" name="Larme 95">
            <a:extLst>
              <a:ext uri="{FF2B5EF4-FFF2-40B4-BE49-F238E27FC236}">
                <a16:creationId xmlns:a16="http://schemas.microsoft.com/office/drawing/2014/main" id="{55EFEB92-B95C-4B4B-AE12-D03150C58369}"/>
              </a:ext>
            </a:extLst>
          </p:cNvPr>
          <p:cNvSpPr/>
          <p:nvPr/>
        </p:nvSpPr>
        <p:spPr>
          <a:xfrm rot="5400000">
            <a:off x="2305410" y="9598030"/>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ZoneTexte 96">
            <a:extLst>
              <a:ext uri="{FF2B5EF4-FFF2-40B4-BE49-F238E27FC236}">
                <a16:creationId xmlns:a16="http://schemas.microsoft.com/office/drawing/2014/main" id="{93B590FC-E3CA-4C95-B246-FD9087BB66CB}"/>
              </a:ext>
            </a:extLst>
          </p:cNvPr>
          <p:cNvSpPr txBox="1"/>
          <p:nvPr/>
        </p:nvSpPr>
        <p:spPr>
          <a:xfrm>
            <a:off x="2469611" y="9792281"/>
            <a:ext cx="540526"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Nego</a:t>
            </a: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pic>
        <p:nvPicPr>
          <p:cNvPr id="99" name="Image 98">
            <a:extLst>
              <a:ext uri="{FF2B5EF4-FFF2-40B4-BE49-F238E27FC236}">
                <a16:creationId xmlns:a16="http://schemas.microsoft.com/office/drawing/2014/main" id="{08C16B20-CA85-4C15-A8C8-EEA2F3697A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3356" y="735348"/>
            <a:ext cx="2339998" cy="3240931"/>
          </a:xfrm>
          <a:prstGeom prst="rect">
            <a:avLst/>
          </a:prstGeom>
          <a:ln>
            <a:solidFill>
              <a:schemeClr val="bg1"/>
            </a:solidFill>
          </a:ln>
        </p:spPr>
      </p:pic>
      <p:sp>
        <p:nvSpPr>
          <p:cNvPr id="100" name="ZoneTexte 99">
            <a:extLst>
              <a:ext uri="{FF2B5EF4-FFF2-40B4-BE49-F238E27FC236}">
                <a16:creationId xmlns:a16="http://schemas.microsoft.com/office/drawing/2014/main" id="{6B60FB5D-0A79-44D9-93B1-14CBB74DAECC}"/>
              </a:ext>
            </a:extLst>
          </p:cNvPr>
          <p:cNvSpPr txBox="1"/>
          <p:nvPr/>
        </p:nvSpPr>
        <p:spPr>
          <a:xfrm>
            <a:off x="3190823" y="968596"/>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101" name="ZoneTexte 100">
            <a:extLst>
              <a:ext uri="{FF2B5EF4-FFF2-40B4-BE49-F238E27FC236}">
                <a16:creationId xmlns:a16="http://schemas.microsoft.com/office/drawing/2014/main" id="{FA6659FE-F248-4738-BB6E-67C0D5C925E4}"/>
              </a:ext>
            </a:extLst>
          </p:cNvPr>
          <p:cNvSpPr txBox="1"/>
          <p:nvPr/>
        </p:nvSpPr>
        <p:spPr>
          <a:xfrm>
            <a:off x="3313170" y="1798492"/>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Diamond OA</a:t>
            </a:r>
            <a:endParaRPr lang="fr-CH" sz="1400" dirty="0">
              <a:solidFill>
                <a:schemeClr val="bg1"/>
              </a:solidFill>
              <a:latin typeface="Century Gothic" panose="020B0502020202020204" pitchFamily="34" charset="0"/>
            </a:endParaRPr>
          </a:p>
        </p:txBody>
      </p:sp>
      <p:sp>
        <p:nvSpPr>
          <p:cNvPr id="102" name="ZoneTexte 101">
            <a:extLst>
              <a:ext uri="{FF2B5EF4-FFF2-40B4-BE49-F238E27FC236}">
                <a16:creationId xmlns:a16="http://schemas.microsoft.com/office/drawing/2014/main" id="{93140C7C-3393-4383-9FBC-81EC6CE63F79}"/>
              </a:ext>
            </a:extLst>
          </p:cNvPr>
          <p:cNvSpPr txBox="1"/>
          <p:nvPr/>
        </p:nvSpPr>
        <p:spPr>
          <a:xfrm>
            <a:off x="3310518" y="2476475"/>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N/A</a:t>
            </a:r>
            <a:endParaRPr lang="fr-CH" sz="1400" spc="-70" dirty="0">
              <a:solidFill>
                <a:schemeClr val="bg1"/>
              </a:solidFill>
              <a:latin typeface="Century Gothic" panose="020B0502020202020204" pitchFamily="34" charset="0"/>
            </a:endParaRPr>
          </a:p>
        </p:txBody>
      </p:sp>
      <p:sp>
        <p:nvSpPr>
          <p:cNvPr id="103" name="ZoneTexte 102">
            <a:extLst>
              <a:ext uri="{FF2B5EF4-FFF2-40B4-BE49-F238E27FC236}">
                <a16:creationId xmlns:a16="http://schemas.microsoft.com/office/drawing/2014/main" id="{654F69F2-F15D-483E-B41F-E00632D66ABE}"/>
              </a:ext>
            </a:extLst>
          </p:cNvPr>
          <p:cNvSpPr txBox="1"/>
          <p:nvPr/>
        </p:nvSpPr>
        <p:spPr>
          <a:xfrm>
            <a:off x="3313171" y="3169278"/>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grpSp>
        <p:nvGrpSpPr>
          <p:cNvPr id="104" name="Groupe 103">
            <a:extLst>
              <a:ext uri="{FF2B5EF4-FFF2-40B4-BE49-F238E27FC236}">
                <a16:creationId xmlns:a16="http://schemas.microsoft.com/office/drawing/2014/main" id="{51061A57-0204-4184-9012-F82B8110162F}"/>
              </a:ext>
            </a:extLst>
          </p:cNvPr>
          <p:cNvGrpSpPr/>
          <p:nvPr/>
        </p:nvGrpSpPr>
        <p:grpSpPr>
          <a:xfrm>
            <a:off x="4887989" y="1034961"/>
            <a:ext cx="429578" cy="429578"/>
            <a:chOff x="1597259" y="2835323"/>
            <a:chExt cx="1065256" cy="1065256"/>
          </a:xfrm>
        </p:grpSpPr>
        <p:sp>
          <p:nvSpPr>
            <p:cNvPr id="105" name="Ellipse 104">
              <a:extLst>
                <a:ext uri="{FF2B5EF4-FFF2-40B4-BE49-F238E27FC236}">
                  <a16:creationId xmlns:a16="http://schemas.microsoft.com/office/drawing/2014/main" id="{8D022638-41E3-41D8-8422-2BB10662A4E5}"/>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6" name="Graphique 105" descr="Arbre à feuilles caduques">
              <a:extLst>
                <a:ext uri="{FF2B5EF4-FFF2-40B4-BE49-F238E27FC236}">
                  <a16:creationId xmlns:a16="http://schemas.microsoft.com/office/drawing/2014/main" id="{98E9B4F2-C6D7-454C-90BE-2A199DBDB61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107" name="Larme 106">
            <a:extLst>
              <a:ext uri="{FF2B5EF4-FFF2-40B4-BE49-F238E27FC236}">
                <a16:creationId xmlns:a16="http://schemas.microsoft.com/office/drawing/2014/main" id="{E9F15AC8-A823-4196-93DC-D938FA46970B}"/>
              </a:ext>
            </a:extLst>
          </p:cNvPr>
          <p:cNvSpPr/>
          <p:nvPr/>
        </p:nvSpPr>
        <p:spPr>
          <a:xfrm rot="5400000">
            <a:off x="4654564" y="3100686"/>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ZoneTexte 107">
            <a:extLst>
              <a:ext uri="{FF2B5EF4-FFF2-40B4-BE49-F238E27FC236}">
                <a16:creationId xmlns:a16="http://schemas.microsoft.com/office/drawing/2014/main" id="{89DF6F4C-9510-427A-9478-577817389E60}"/>
              </a:ext>
            </a:extLst>
          </p:cNvPr>
          <p:cNvSpPr txBox="1"/>
          <p:nvPr/>
        </p:nvSpPr>
        <p:spPr>
          <a:xfrm>
            <a:off x="4813685" y="3305824"/>
            <a:ext cx="540526"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Nego</a:t>
            </a: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pic>
        <p:nvPicPr>
          <p:cNvPr id="109" name="Image 108">
            <a:extLst>
              <a:ext uri="{FF2B5EF4-FFF2-40B4-BE49-F238E27FC236}">
                <a16:creationId xmlns:a16="http://schemas.microsoft.com/office/drawing/2014/main" id="{3112DBE7-5D44-407F-BEA2-8DB77B914C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9647" y="735348"/>
            <a:ext cx="2339998" cy="3240931"/>
          </a:xfrm>
          <a:prstGeom prst="rect">
            <a:avLst/>
          </a:prstGeom>
          <a:ln>
            <a:solidFill>
              <a:schemeClr val="bg1"/>
            </a:solidFill>
          </a:ln>
        </p:spPr>
      </p:pic>
      <p:sp>
        <p:nvSpPr>
          <p:cNvPr id="110" name="ZoneTexte 109">
            <a:extLst>
              <a:ext uri="{FF2B5EF4-FFF2-40B4-BE49-F238E27FC236}">
                <a16:creationId xmlns:a16="http://schemas.microsoft.com/office/drawing/2014/main" id="{6D8ED9FF-E8E1-4C9C-8008-E6091E3B3DEA}"/>
              </a:ext>
            </a:extLst>
          </p:cNvPr>
          <p:cNvSpPr txBox="1"/>
          <p:nvPr/>
        </p:nvSpPr>
        <p:spPr>
          <a:xfrm>
            <a:off x="5527114" y="968596"/>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111" name="ZoneTexte 110">
            <a:extLst>
              <a:ext uri="{FF2B5EF4-FFF2-40B4-BE49-F238E27FC236}">
                <a16:creationId xmlns:a16="http://schemas.microsoft.com/office/drawing/2014/main" id="{BF6A6B24-539B-4E4B-8E09-3E1B2F07F136}"/>
              </a:ext>
            </a:extLst>
          </p:cNvPr>
          <p:cNvSpPr txBox="1"/>
          <p:nvPr/>
        </p:nvSpPr>
        <p:spPr>
          <a:xfrm>
            <a:off x="5649461" y="1798492"/>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Diamond OA</a:t>
            </a:r>
            <a:endParaRPr lang="fr-CH" sz="1400" dirty="0">
              <a:solidFill>
                <a:schemeClr val="bg1"/>
              </a:solidFill>
              <a:latin typeface="Century Gothic" panose="020B0502020202020204" pitchFamily="34" charset="0"/>
            </a:endParaRPr>
          </a:p>
        </p:txBody>
      </p:sp>
      <p:sp>
        <p:nvSpPr>
          <p:cNvPr id="112" name="ZoneTexte 111">
            <a:extLst>
              <a:ext uri="{FF2B5EF4-FFF2-40B4-BE49-F238E27FC236}">
                <a16:creationId xmlns:a16="http://schemas.microsoft.com/office/drawing/2014/main" id="{85EEE4B4-831E-4A20-BF37-C8928F4F1685}"/>
              </a:ext>
            </a:extLst>
          </p:cNvPr>
          <p:cNvSpPr txBox="1"/>
          <p:nvPr/>
        </p:nvSpPr>
        <p:spPr>
          <a:xfrm>
            <a:off x="5646809" y="2476475"/>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N/A</a:t>
            </a:r>
            <a:endParaRPr lang="fr-CH" sz="1400" spc="-70" dirty="0">
              <a:solidFill>
                <a:schemeClr val="bg1"/>
              </a:solidFill>
              <a:latin typeface="Century Gothic" panose="020B0502020202020204" pitchFamily="34" charset="0"/>
            </a:endParaRPr>
          </a:p>
        </p:txBody>
      </p:sp>
      <p:sp>
        <p:nvSpPr>
          <p:cNvPr id="113" name="ZoneTexte 112">
            <a:extLst>
              <a:ext uri="{FF2B5EF4-FFF2-40B4-BE49-F238E27FC236}">
                <a16:creationId xmlns:a16="http://schemas.microsoft.com/office/drawing/2014/main" id="{BAAC9357-6FE1-48E0-A008-0FC858D2A69F}"/>
              </a:ext>
            </a:extLst>
          </p:cNvPr>
          <p:cNvSpPr txBox="1"/>
          <p:nvPr/>
        </p:nvSpPr>
        <p:spPr>
          <a:xfrm>
            <a:off x="5649462" y="3169278"/>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grpSp>
        <p:nvGrpSpPr>
          <p:cNvPr id="114" name="Groupe 113">
            <a:extLst>
              <a:ext uri="{FF2B5EF4-FFF2-40B4-BE49-F238E27FC236}">
                <a16:creationId xmlns:a16="http://schemas.microsoft.com/office/drawing/2014/main" id="{5AF01D9D-73DF-487E-8053-F7EDF728BDE7}"/>
              </a:ext>
            </a:extLst>
          </p:cNvPr>
          <p:cNvGrpSpPr/>
          <p:nvPr/>
        </p:nvGrpSpPr>
        <p:grpSpPr>
          <a:xfrm>
            <a:off x="7224280" y="1034961"/>
            <a:ext cx="429578" cy="429578"/>
            <a:chOff x="1597259" y="2835323"/>
            <a:chExt cx="1065256" cy="1065256"/>
          </a:xfrm>
        </p:grpSpPr>
        <p:sp>
          <p:nvSpPr>
            <p:cNvPr id="115" name="Ellipse 114">
              <a:extLst>
                <a:ext uri="{FF2B5EF4-FFF2-40B4-BE49-F238E27FC236}">
                  <a16:creationId xmlns:a16="http://schemas.microsoft.com/office/drawing/2014/main" id="{C35B6AB5-B4EC-4280-8B37-38B147CB9483}"/>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6" name="Graphique 115" descr="Arbre à feuilles caduques">
              <a:extLst>
                <a:ext uri="{FF2B5EF4-FFF2-40B4-BE49-F238E27FC236}">
                  <a16:creationId xmlns:a16="http://schemas.microsoft.com/office/drawing/2014/main" id="{8D895181-20FA-4ECE-8531-24C12E13967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117" name="Larme 116">
            <a:extLst>
              <a:ext uri="{FF2B5EF4-FFF2-40B4-BE49-F238E27FC236}">
                <a16:creationId xmlns:a16="http://schemas.microsoft.com/office/drawing/2014/main" id="{72B85C9E-B4AB-4A5B-9CFA-226198B61358}"/>
              </a:ext>
            </a:extLst>
          </p:cNvPr>
          <p:cNvSpPr/>
          <p:nvPr/>
        </p:nvSpPr>
        <p:spPr>
          <a:xfrm rot="5400000">
            <a:off x="6990855" y="3100686"/>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ZoneTexte 117">
            <a:extLst>
              <a:ext uri="{FF2B5EF4-FFF2-40B4-BE49-F238E27FC236}">
                <a16:creationId xmlns:a16="http://schemas.microsoft.com/office/drawing/2014/main" id="{D7AE638A-87FC-469F-8363-A8F98DA85D77}"/>
              </a:ext>
            </a:extLst>
          </p:cNvPr>
          <p:cNvSpPr txBox="1"/>
          <p:nvPr/>
        </p:nvSpPr>
        <p:spPr>
          <a:xfrm>
            <a:off x="7149976" y="3305824"/>
            <a:ext cx="540526"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Nego</a:t>
            </a: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pic>
        <p:nvPicPr>
          <p:cNvPr id="119" name="Image 118">
            <a:extLst>
              <a:ext uri="{FF2B5EF4-FFF2-40B4-BE49-F238E27FC236}">
                <a16:creationId xmlns:a16="http://schemas.microsoft.com/office/drawing/2014/main" id="{4FF2225E-5351-4FBD-9735-C3436D81EE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8790" y="735348"/>
            <a:ext cx="2339998" cy="3240931"/>
          </a:xfrm>
          <a:prstGeom prst="rect">
            <a:avLst/>
          </a:prstGeom>
          <a:ln>
            <a:solidFill>
              <a:schemeClr val="bg1"/>
            </a:solidFill>
          </a:ln>
        </p:spPr>
      </p:pic>
      <p:sp>
        <p:nvSpPr>
          <p:cNvPr id="120" name="ZoneTexte 119">
            <a:extLst>
              <a:ext uri="{FF2B5EF4-FFF2-40B4-BE49-F238E27FC236}">
                <a16:creationId xmlns:a16="http://schemas.microsoft.com/office/drawing/2014/main" id="{39175663-7221-4131-AE26-8C54BDFBDE11}"/>
              </a:ext>
            </a:extLst>
          </p:cNvPr>
          <p:cNvSpPr txBox="1"/>
          <p:nvPr/>
        </p:nvSpPr>
        <p:spPr>
          <a:xfrm>
            <a:off x="7866257" y="968596"/>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121" name="ZoneTexte 120">
            <a:extLst>
              <a:ext uri="{FF2B5EF4-FFF2-40B4-BE49-F238E27FC236}">
                <a16:creationId xmlns:a16="http://schemas.microsoft.com/office/drawing/2014/main" id="{5ACD0818-7441-4C59-B8D4-36AB511B7ECE}"/>
              </a:ext>
            </a:extLst>
          </p:cNvPr>
          <p:cNvSpPr txBox="1"/>
          <p:nvPr/>
        </p:nvSpPr>
        <p:spPr>
          <a:xfrm>
            <a:off x="7988604" y="1798492"/>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Diamond OA</a:t>
            </a:r>
            <a:endParaRPr lang="fr-CH" sz="1400" dirty="0">
              <a:solidFill>
                <a:schemeClr val="bg1"/>
              </a:solidFill>
              <a:latin typeface="Century Gothic" panose="020B0502020202020204" pitchFamily="34" charset="0"/>
            </a:endParaRPr>
          </a:p>
        </p:txBody>
      </p:sp>
      <p:sp>
        <p:nvSpPr>
          <p:cNvPr id="122" name="ZoneTexte 121">
            <a:extLst>
              <a:ext uri="{FF2B5EF4-FFF2-40B4-BE49-F238E27FC236}">
                <a16:creationId xmlns:a16="http://schemas.microsoft.com/office/drawing/2014/main" id="{1D84DBC6-B838-4BEB-9166-C486AC0ED5B4}"/>
              </a:ext>
            </a:extLst>
          </p:cNvPr>
          <p:cNvSpPr txBox="1"/>
          <p:nvPr/>
        </p:nvSpPr>
        <p:spPr>
          <a:xfrm>
            <a:off x="7985952" y="2476475"/>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N/A</a:t>
            </a:r>
            <a:endParaRPr lang="fr-CH" sz="1400" spc="-70" dirty="0">
              <a:solidFill>
                <a:schemeClr val="bg1"/>
              </a:solidFill>
              <a:latin typeface="Century Gothic" panose="020B0502020202020204" pitchFamily="34" charset="0"/>
            </a:endParaRPr>
          </a:p>
        </p:txBody>
      </p:sp>
      <p:sp>
        <p:nvSpPr>
          <p:cNvPr id="123" name="ZoneTexte 122">
            <a:extLst>
              <a:ext uri="{FF2B5EF4-FFF2-40B4-BE49-F238E27FC236}">
                <a16:creationId xmlns:a16="http://schemas.microsoft.com/office/drawing/2014/main" id="{434FBE44-0E6A-48C7-8350-009D43D0ACF4}"/>
              </a:ext>
            </a:extLst>
          </p:cNvPr>
          <p:cNvSpPr txBox="1"/>
          <p:nvPr/>
        </p:nvSpPr>
        <p:spPr>
          <a:xfrm>
            <a:off x="7988605" y="3169278"/>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grpSp>
        <p:nvGrpSpPr>
          <p:cNvPr id="124" name="Groupe 123">
            <a:extLst>
              <a:ext uri="{FF2B5EF4-FFF2-40B4-BE49-F238E27FC236}">
                <a16:creationId xmlns:a16="http://schemas.microsoft.com/office/drawing/2014/main" id="{FA1CCC1C-3586-4F2F-8176-66BB43C8F11A}"/>
              </a:ext>
            </a:extLst>
          </p:cNvPr>
          <p:cNvGrpSpPr/>
          <p:nvPr/>
        </p:nvGrpSpPr>
        <p:grpSpPr>
          <a:xfrm>
            <a:off x="9563423" y="1034961"/>
            <a:ext cx="429578" cy="429578"/>
            <a:chOff x="1597259" y="2835323"/>
            <a:chExt cx="1065256" cy="1065256"/>
          </a:xfrm>
        </p:grpSpPr>
        <p:sp>
          <p:nvSpPr>
            <p:cNvPr id="125" name="Ellipse 124">
              <a:extLst>
                <a:ext uri="{FF2B5EF4-FFF2-40B4-BE49-F238E27FC236}">
                  <a16:creationId xmlns:a16="http://schemas.microsoft.com/office/drawing/2014/main" id="{FAB41512-E178-4088-8BAE-D0F97117E2F9}"/>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6" name="Graphique 125" descr="Arbre à feuilles caduques">
              <a:extLst>
                <a:ext uri="{FF2B5EF4-FFF2-40B4-BE49-F238E27FC236}">
                  <a16:creationId xmlns:a16="http://schemas.microsoft.com/office/drawing/2014/main" id="{DA5E2E7D-A5DE-47A6-9125-7BB5A86B25C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127" name="Larme 126">
            <a:extLst>
              <a:ext uri="{FF2B5EF4-FFF2-40B4-BE49-F238E27FC236}">
                <a16:creationId xmlns:a16="http://schemas.microsoft.com/office/drawing/2014/main" id="{56F37D04-28CD-4BEA-83D4-DADBA2EC8F62}"/>
              </a:ext>
            </a:extLst>
          </p:cNvPr>
          <p:cNvSpPr/>
          <p:nvPr/>
        </p:nvSpPr>
        <p:spPr>
          <a:xfrm rot="5400000">
            <a:off x="9329998" y="3100686"/>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ZoneTexte 127">
            <a:extLst>
              <a:ext uri="{FF2B5EF4-FFF2-40B4-BE49-F238E27FC236}">
                <a16:creationId xmlns:a16="http://schemas.microsoft.com/office/drawing/2014/main" id="{EBB62714-EE5D-44E4-A50C-7CFA1B282A5D}"/>
              </a:ext>
            </a:extLst>
          </p:cNvPr>
          <p:cNvSpPr txBox="1"/>
          <p:nvPr/>
        </p:nvSpPr>
        <p:spPr>
          <a:xfrm>
            <a:off x="9489119" y="3305824"/>
            <a:ext cx="540526"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Nego</a:t>
            </a: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pic>
        <p:nvPicPr>
          <p:cNvPr id="129" name="Image 128">
            <a:extLst>
              <a:ext uri="{FF2B5EF4-FFF2-40B4-BE49-F238E27FC236}">
                <a16:creationId xmlns:a16="http://schemas.microsoft.com/office/drawing/2014/main" id="{B194B921-D30C-4C2A-9A6A-14C4A37433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4884" y="735348"/>
            <a:ext cx="2339998" cy="3240931"/>
          </a:xfrm>
          <a:prstGeom prst="rect">
            <a:avLst/>
          </a:prstGeom>
          <a:ln>
            <a:solidFill>
              <a:schemeClr val="bg1"/>
            </a:solidFill>
          </a:ln>
        </p:spPr>
      </p:pic>
      <p:sp>
        <p:nvSpPr>
          <p:cNvPr id="130" name="ZoneTexte 129">
            <a:extLst>
              <a:ext uri="{FF2B5EF4-FFF2-40B4-BE49-F238E27FC236}">
                <a16:creationId xmlns:a16="http://schemas.microsoft.com/office/drawing/2014/main" id="{952DB092-A0B3-460F-9A25-13BFB867B7C7}"/>
              </a:ext>
            </a:extLst>
          </p:cNvPr>
          <p:cNvSpPr txBox="1"/>
          <p:nvPr/>
        </p:nvSpPr>
        <p:spPr>
          <a:xfrm>
            <a:off x="10212351" y="968596"/>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131" name="ZoneTexte 130">
            <a:extLst>
              <a:ext uri="{FF2B5EF4-FFF2-40B4-BE49-F238E27FC236}">
                <a16:creationId xmlns:a16="http://schemas.microsoft.com/office/drawing/2014/main" id="{ABBAF7F5-926B-4398-BA37-D8AB87F6B1D4}"/>
              </a:ext>
            </a:extLst>
          </p:cNvPr>
          <p:cNvSpPr txBox="1"/>
          <p:nvPr/>
        </p:nvSpPr>
        <p:spPr>
          <a:xfrm>
            <a:off x="10334698" y="1798492"/>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Diamond OA</a:t>
            </a:r>
            <a:endParaRPr lang="fr-CH" sz="1400" dirty="0">
              <a:solidFill>
                <a:schemeClr val="bg1"/>
              </a:solidFill>
              <a:latin typeface="Century Gothic" panose="020B0502020202020204" pitchFamily="34" charset="0"/>
            </a:endParaRPr>
          </a:p>
        </p:txBody>
      </p:sp>
      <p:sp>
        <p:nvSpPr>
          <p:cNvPr id="132" name="ZoneTexte 131">
            <a:extLst>
              <a:ext uri="{FF2B5EF4-FFF2-40B4-BE49-F238E27FC236}">
                <a16:creationId xmlns:a16="http://schemas.microsoft.com/office/drawing/2014/main" id="{27593B7C-157A-4B14-8239-8FA58FBE6D48}"/>
              </a:ext>
            </a:extLst>
          </p:cNvPr>
          <p:cNvSpPr txBox="1"/>
          <p:nvPr/>
        </p:nvSpPr>
        <p:spPr>
          <a:xfrm>
            <a:off x="10332046" y="2476475"/>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N/A</a:t>
            </a:r>
            <a:endParaRPr lang="fr-CH" sz="1400" spc="-70" dirty="0">
              <a:solidFill>
                <a:schemeClr val="bg1"/>
              </a:solidFill>
              <a:latin typeface="Century Gothic" panose="020B0502020202020204" pitchFamily="34" charset="0"/>
            </a:endParaRPr>
          </a:p>
        </p:txBody>
      </p:sp>
      <p:sp>
        <p:nvSpPr>
          <p:cNvPr id="133" name="ZoneTexte 132">
            <a:extLst>
              <a:ext uri="{FF2B5EF4-FFF2-40B4-BE49-F238E27FC236}">
                <a16:creationId xmlns:a16="http://schemas.microsoft.com/office/drawing/2014/main" id="{A160078A-D9CA-4758-928A-9C7E97475668}"/>
              </a:ext>
            </a:extLst>
          </p:cNvPr>
          <p:cNvSpPr txBox="1"/>
          <p:nvPr/>
        </p:nvSpPr>
        <p:spPr>
          <a:xfrm>
            <a:off x="10334699" y="3169278"/>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grpSp>
        <p:nvGrpSpPr>
          <p:cNvPr id="134" name="Groupe 133">
            <a:extLst>
              <a:ext uri="{FF2B5EF4-FFF2-40B4-BE49-F238E27FC236}">
                <a16:creationId xmlns:a16="http://schemas.microsoft.com/office/drawing/2014/main" id="{0345B7D3-D50C-403B-B65C-BE478FA75F0D}"/>
              </a:ext>
            </a:extLst>
          </p:cNvPr>
          <p:cNvGrpSpPr/>
          <p:nvPr/>
        </p:nvGrpSpPr>
        <p:grpSpPr>
          <a:xfrm>
            <a:off x="11909517" y="1034961"/>
            <a:ext cx="429578" cy="429578"/>
            <a:chOff x="1597259" y="2835323"/>
            <a:chExt cx="1065256" cy="1065256"/>
          </a:xfrm>
        </p:grpSpPr>
        <p:sp>
          <p:nvSpPr>
            <p:cNvPr id="135" name="Ellipse 134">
              <a:extLst>
                <a:ext uri="{FF2B5EF4-FFF2-40B4-BE49-F238E27FC236}">
                  <a16:creationId xmlns:a16="http://schemas.microsoft.com/office/drawing/2014/main" id="{E41747DD-42E6-4763-80CF-0A1E24ECD8DF}"/>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6" name="Graphique 135" descr="Arbre à feuilles caduques">
              <a:extLst>
                <a:ext uri="{FF2B5EF4-FFF2-40B4-BE49-F238E27FC236}">
                  <a16:creationId xmlns:a16="http://schemas.microsoft.com/office/drawing/2014/main" id="{7B91F126-C31F-444B-B166-BEA8CBC28E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137" name="Larme 136">
            <a:extLst>
              <a:ext uri="{FF2B5EF4-FFF2-40B4-BE49-F238E27FC236}">
                <a16:creationId xmlns:a16="http://schemas.microsoft.com/office/drawing/2014/main" id="{61A259BD-2030-45E2-9D61-B9C91D9C9755}"/>
              </a:ext>
            </a:extLst>
          </p:cNvPr>
          <p:cNvSpPr/>
          <p:nvPr/>
        </p:nvSpPr>
        <p:spPr>
          <a:xfrm rot="5400000">
            <a:off x="11676092" y="3100686"/>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ZoneTexte 137">
            <a:extLst>
              <a:ext uri="{FF2B5EF4-FFF2-40B4-BE49-F238E27FC236}">
                <a16:creationId xmlns:a16="http://schemas.microsoft.com/office/drawing/2014/main" id="{199B3BE5-72B9-471D-81D0-7F4EE98924AC}"/>
              </a:ext>
            </a:extLst>
          </p:cNvPr>
          <p:cNvSpPr txBox="1"/>
          <p:nvPr/>
        </p:nvSpPr>
        <p:spPr>
          <a:xfrm>
            <a:off x="11835213" y="3305824"/>
            <a:ext cx="540526"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Nego</a:t>
            </a: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pic>
        <p:nvPicPr>
          <p:cNvPr id="181" name="Image 180">
            <a:extLst>
              <a:ext uri="{FF2B5EF4-FFF2-40B4-BE49-F238E27FC236}">
                <a16:creationId xmlns:a16="http://schemas.microsoft.com/office/drawing/2014/main" id="{98586902-F5F0-4A2D-99EB-BEB6278668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41175" y="735348"/>
            <a:ext cx="2339998" cy="3240931"/>
          </a:xfrm>
          <a:prstGeom prst="rect">
            <a:avLst/>
          </a:prstGeom>
          <a:ln>
            <a:solidFill>
              <a:schemeClr val="bg1"/>
            </a:solidFill>
          </a:ln>
        </p:spPr>
      </p:pic>
      <p:sp>
        <p:nvSpPr>
          <p:cNvPr id="191" name="ZoneTexte 190">
            <a:extLst>
              <a:ext uri="{FF2B5EF4-FFF2-40B4-BE49-F238E27FC236}">
                <a16:creationId xmlns:a16="http://schemas.microsoft.com/office/drawing/2014/main" id="{D72220F6-496C-4F46-950D-07A4F7649147}"/>
              </a:ext>
            </a:extLst>
          </p:cNvPr>
          <p:cNvSpPr txBox="1"/>
          <p:nvPr/>
        </p:nvSpPr>
        <p:spPr>
          <a:xfrm>
            <a:off x="12548642" y="968596"/>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192" name="ZoneTexte 191">
            <a:extLst>
              <a:ext uri="{FF2B5EF4-FFF2-40B4-BE49-F238E27FC236}">
                <a16:creationId xmlns:a16="http://schemas.microsoft.com/office/drawing/2014/main" id="{8A743466-5DD9-4434-B41A-7EE39F8F0B73}"/>
              </a:ext>
            </a:extLst>
          </p:cNvPr>
          <p:cNvSpPr txBox="1"/>
          <p:nvPr/>
        </p:nvSpPr>
        <p:spPr>
          <a:xfrm>
            <a:off x="12670989" y="1798492"/>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Diamond OA</a:t>
            </a:r>
            <a:endParaRPr lang="fr-CH" sz="1400" dirty="0">
              <a:solidFill>
                <a:schemeClr val="bg1"/>
              </a:solidFill>
              <a:latin typeface="Century Gothic" panose="020B0502020202020204" pitchFamily="34" charset="0"/>
            </a:endParaRPr>
          </a:p>
        </p:txBody>
      </p:sp>
      <p:sp>
        <p:nvSpPr>
          <p:cNvPr id="193" name="ZoneTexte 192">
            <a:extLst>
              <a:ext uri="{FF2B5EF4-FFF2-40B4-BE49-F238E27FC236}">
                <a16:creationId xmlns:a16="http://schemas.microsoft.com/office/drawing/2014/main" id="{3D82AA22-F46B-4420-AF51-8FF1C434C645}"/>
              </a:ext>
            </a:extLst>
          </p:cNvPr>
          <p:cNvSpPr txBox="1"/>
          <p:nvPr/>
        </p:nvSpPr>
        <p:spPr>
          <a:xfrm>
            <a:off x="12668337" y="2476475"/>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N/A</a:t>
            </a:r>
            <a:endParaRPr lang="fr-CH" sz="1400" spc="-70" dirty="0">
              <a:solidFill>
                <a:schemeClr val="bg1"/>
              </a:solidFill>
              <a:latin typeface="Century Gothic" panose="020B0502020202020204" pitchFamily="34" charset="0"/>
            </a:endParaRPr>
          </a:p>
        </p:txBody>
      </p:sp>
      <p:sp>
        <p:nvSpPr>
          <p:cNvPr id="195" name="ZoneTexte 194">
            <a:extLst>
              <a:ext uri="{FF2B5EF4-FFF2-40B4-BE49-F238E27FC236}">
                <a16:creationId xmlns:a16="http://schemas.microsoft.com/office/drawing/2014/main" id="{37277C50-C6F4-4118-A0E0-69985B236C34}"/>
              </a:ext>
            </a:extLst>
          </p:cNvPr>
          <p:cNvSpPr txBox="1"/>
          <p:nvPr/>
        </p:nvSpPr>
        <p:spPr>
          <a:xfrm>
            <a:off x="12670990" y="3169278"/>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grpSp>
        <p:nvGrpSpPr>
          <p:cNvPr id="197" name="Groupe 196">
            <a:extLst>
              <a:ext uri="{FF2B5EF4-FFF2-40B4-BE49-F238E27FC236}">
                <a16:creationId xmlns:a16="http://schemas.microsoft.com/office/drawing/2014/main" id="{5E8BEDA9-2DDE-48AE-98C9-29F6AA900827}"/>
              </a:ext>
            </a:extLst>
          </p:cNvPr>
          <p:cNvGrpSpPr/>
          <p:nvPr/>
        </p:nvGrpSpPr>
        <p:grpSpPr>
          <a:xfrm>
            <a:off x="14245808" y="1034961"/>
            <a:ext cx="429578" cy="429578"/>
            <a:chOff x="1597259" y="2835323"/>
            <a:chExt cx="1065256" cy="1065256"/>
          </a:xfrm>
        </p:grpSpPr>
        <p:sp>
          <p:nvSpPr>
            <p:cNvPr id="198" name="Ellipse 197">
              <a:extLst>
                <a:ext uri="{FF2B5EF4-FFF2-40B4-BE49-F238E27FC236}">
                  <a16:creationId xmlns:a16="http://schemas.microsoft.com/office/drawing/2014/main" id="{B7D12B4C-507E-4860-9ABA-E9A7C171AFF0}"/>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9" name="Graphique 198" descr="Arbre à feuilles caduques">
              <a:extLst>
                <a:ext uri="{FF2B5EF4-FFF2-40B4-BE49-F238E27FC236}">
                  <a16:creationId xmlns:a16="http://schemas.microsoft.com/office/drawing/2014/main" id="{D22CC4D3-0710-4195-9770-47406E19116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200" name="Larme 199">
            <a:extLst>
              <a:ext uri="{FF2B5EF4-FFF2-40B4-BE49-F238E27FC236}">
                <a16:creationId xmlns:a16="http://schemas.microsoft.com/office/drawing/2014/main" id="{DD46B948-5945-4F32-813F-5B9B86AD2B77}"/>
              </a:ext>
            </a:extLst>
          </p:cNvPr>
          <p:cNvSpPr/>
          <p:nvPr/>
        </p:nvSpPr>
        <p:spPr>
          <a:xfrm rot="5400000">
            <a:off x="14012383" y="3100686"/>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1" name="ZoneTexte 200">
            <a:extLst>
              <a:ext uri="{FF2B5EF4-FFF2-40B4-BE49-F238E27FC236}">
                <a16:creationId xmlns:a16="http://schemas.microsoft.com/office/drawing/2014/main" id="{6E9BABC8-0178-4FF5-9968-E1636195A55C}"/>
              </a:ext>
            </a:extLst>
          </p:cNvPr>
          <p:cNvSpPr txBox="1"/>
          <p:nvPr/>
        </p:nvSpPr>
        <p:spPr>
          <a:xfrm>
            <a:off x="14171504" y="3305824"/>
            <a:ext cx="540526"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Nego</a:t>
            </a: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pic>
        <p:nvPicPr>
          <p:cNvPr id="202" name="Image 201">
            <a:extLst>
              <a:ext uri="{FF2B5EF4-FFF2-40B4-BE49-F238E27FC236}">
                <a16:creationId xmlns:a16="http://schemas.microsoft.com/office/drawing/2014/main" id="{532A2C81-605F-4B81-BE0C-DD64652D50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699" y="3981596"/>
            <a:ext cx="2339998" cy="3240931"/>
          </a:xfrm>
          <a:prstGeom prst="rect">
            <a:avLst/>
          </a:prstGeom>
          <a:ln>
            <a:solidFill>
              <a:schemeClr val="bg1"/>
            </a:solidFill>
          </a:ln>
        </p:spPr>
      </p:pic>
      <p:sp>
        <p:nvSpPr>
          <p:cNvPr id="203" name="ZoneTexte 202">
            <a:extLst>
              <a:ext uri="{FF2B5EF4-FFF2-40B4-BE49-F238E27FC236}">
                <a16:creationId xmlns:a16="http://schemas.microsoft.com/office/drawing/2014/main" id="{13078C36-7166-4726-A3EE-2EE558A90EDB}"/>
              </a:ext>
            </a:extLst>
          </p:cNvPr>
          <p:cNvSpPr txBox="1"/>
          <p:nvPr/>
        </p:nvSpPr>
        <p:spPr>
          <a:xfrm>
            <a:off x="3188166" y="4214844"/>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04" name="ZoneTexte 203">
            <a:extLst>
              <a:ext uri="{FF2B5EF4-FFF2-40B4-BE49-F238E27FC236}">
                <a16:creationId xmlns:a16="http://schemas.microsoft.com/office/drawing/2014/main" id="{7D1781F5-B086-4CF0-AE6B-5181F13D65C1}"/>
              </a:ext>
            </a:extLst>
          </p:cNvPr>
          <p:cNvSpPr txBox="1"/>
          <p:nvPr/>
        </p:nvSpPr>
        <p:spPr>
          <a:xfrm>
            <a:off x="3310513" y="5044740"/>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Gold OA</a:t>
            </a:r>
            <a:endParaRPr lang="fr-CH" sz="1400" dirty="0">
              <a:solidFill>
                <a:schemeClr val="bg1"/>
              </a:solidFill>
              <a:latin typeface="Century Gothic" panose="020B0502020202020204" pitchFamily="34" charset="0"/>
            </a:endParaRPr>
          </a:p>
        </p:txBody>
      </p:sp>
      <p:sp>
        <p:nvSpPr>
          <p:cNvPr id="205" name="ZoneTexte 204">
            <a:extLst>
              <a:ext uri="{FF2B5EF4-FFF2-40B4-BE49-F238E27FC236}">
                <a16:creationId xmlns:a16="http://schemas.microsoft.com/office/drawing/2014/main" id="{E4FB7963-E3F0-4BD5-BF1F-D8E8048EA105}"/>
              </a:ext>
            </a:extLst>
          </p:cNvPr>
          <p:cNvSpPr txBox="1"/>
          <p:nvPr/>
        </p:nvSpPr>
        <p:spPr>
          <a:xfrm>
            <a:off x="3307861" y="5722723"/>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N/A</a:t>
            </a:r>
            <a:endParaRPr lang="fr-CH" sz="1400" spc="-70" dirty="0">
              <a:solidFill>
                <a:schemeClr val="bg1"/>
              </a:solidFill>
              <a:latin typeface="Century Gothic" panose="020B0502020202020204" pitchFamily="34" charset="0"/>
            </a:endParaRPr>
          </a:p>
        </p:txBody>
      </p:sp>
      <p:sp>
        <p:nvSpPr>
          <p:cNvPr id="206" name="ZoneTexte 205">
            <a:extLst>
              <a:ext uri="{FF2B5EF4-FFF2-40B4-BE49-F238E27FC236}">
                <a16:creationId xmlns:a16="http://schemas.microsoft.com/office/drawing/2014/main" id="{BAE6A35D-7E11-40C1-8CBD-4F47039FD13C}"/>
              </a:ext>
            </a:extLst>
          </p:cNvPr>
          <p:cNvSpPr txBox="1"/>
          <p:nvPr/>
        </p:nvSpPr>
        <p:spPr>
          <a:xfrm>
            <a:off x="3310514" y="6415526"/>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price</a:t>
            </a:r>
          </a:p>
          <a:p>
            <a:r>
              <a:rPr lang="fr-FR" sz="1400" dirty="0">
                <a:solidFill>
                  <a:schemeClr val="bg1"/>
                </a:solidFill>
                <a:latin typeface="Century Gothic" panose="020B0502020202020204" pitchFamily="34" charset="0"/>
              </a:rPr>
              <a:t>1000 $</a:t>
            </a:r>
            <a:endParaRPr lang="fr-CH" sz="1400" dirty="0">
              <a:solidFill>
                <a:schemeClr val="bg1"/>
              </a:solidFill>
              <a:latin typeface="Century Gothic" panose="020B0502020202020204" pitchFamily="34" charset="0"/>
            </a:endParaRPr>
          </a:p>
        </p:txBody>
      </p:sp>
      <p:grpSp>
        <p:nvGrpSpPr>
          <p:cNvPr id="207" name="Groupe 206">
            <a:extLst>
              <a:ext uri="{FF2B5EF4-FFF2-40B4-BE49-F238E27FC236}">
                <a16:creationId xmlns:a16="http://schemas.microsoft.com/office/drawing/2014/main" id="{42CBB668-CA50-4E47-9B8E-028C387B1DAA}"/>
              </a:ext>
            </a:extLst>
          </p:cNvPr>
          <p:cNvGrpSpPr/>
          <p:nvPr/>
        </p:nvGrpSpPr>
        <p:grpSpPr>
          <a:xfrm>
            <a:off x="4885332" y="4281209"/>
            <a:ext cx="429578" cy="429578"/>
            <a:chOff x="1597259" y="2835323"/>
            <a:chExt cx="1065256" cy="1065256"/>
          </a:xfrm>
        </p:grpSpPr>
        <p:sp>
          <p:nvSpPr>
            <p:cNvPr id="208" name="Ellipse 207">
              <a:extLst>
                <a:ext uri="{FF2B5EF4-FFF2-40B4-BE49-F238E27FC236}">
                  <a16:creationId xmlns:a16="http://schemas.microsoft.com/office/drawing/2014/main" id="{9F24643D-DA13-4041-B072-6D696E62FAB9}"/>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9" name="Graphique 208" descr="Arbre à feuilles caduques">
              <a:extLst>
                <a:ext uri="{FF2B5EF4-FFF2-40B4-BE49-F238E27FC236}">
                  <a16:creationId xmlns:a16="http://schemas.microsoft.com/office/drawing/2014/main" id="{4A9A1338-A99B-405B-BE07-5A652DE88A7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235" name="Larme 234">
            <a:extLst>
              <a:ext uri="{FF2B5EF4-FFF2-40B4-BE49-F238E27FC236}">
                <a16:creationId xmlns:a16="http://schemas.microsoft.com/office/drawing/2014/main" id="{BFC5D933-459C-4594-B821-3A61EC2D6356}"/>
              </a:ext>
            </a:extLst>
          </p:cNvPr>
          <p:cNvSpPr/>
          <p:nvPr/>
        </p:nvSpPr>
        <p:spPr>
          <a:xfrm rot="5400000">
            <a:off x="4650217" y="6348855"/>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6" name="ZoneTexte 235">
            <a:extLst>
              <a:ext uri="{FF2B5EF4-FFF2-40B4-BE49-F238E27FC236}">
                <a16:creationId xmlns:a16="http://schemas.microsoft.com/office/drawing/2014/main" id="{4F024F70-C6B5-4AA3-8493-171F1499C8BF}"/>
              </a:ext>
            </a:extLst>
          </p:cNvPr>
          <p:cNvSpPr txBox="1"/>
          <p:nvPr/>
        </p:nvSpPr>
        <p:spPr>
          <a:xfrm>
            <a:off x="4814418" y="6546735"/>
            <a:ext cx="540526"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Nego</a:t>
            </a: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pic>
        <p:nvPicPr>
          <p:cNvPr id="237" name="Image 236">
            <a:extLst>
              <a:ext uri="{FF2B5EF4-FFF2-40B4-BE49-F238E27FC236}">
                <a16:creationId xmlns:a16="http://schemas.microsoft.com/office/drawing/2014/main" id="{0A1AFD07-9090-4FDD-8278-ADD49639F1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698" y="7226875"/>
            <a:ext cx="2339998" cy="3240931"/>
          </a:xfrm>
          <a:prstGeom prst="rect">
            <a:avLst/>
          </a:prstGeom>
          <a:ln>
            <a:solidFill>
              <a:schemeClr val="bg1"/>
            </a:solidFill>
          </a:ln>
        </p:spPr>
      </p:pic>
      <p:sp>
        <p:nvSpPr>
          <p:cNvPr id="238" name="ZoneTexte 237">
            <a:extLst>
              <a:ext uri="{FF2B5EF4-FFF2-40B4-BE49-F238E27FC236}">
                <a16:creationId xmlns:a16="http://schemas.microsoft.com/office/drawing/2014/main" id="{7D90571F-1F9A-4614-8F63-8C567784FCD4}"/>
              </a:ext>
            </a:extLst>
          </p:cNvPr>
          <p:cNvSpPr txBox="1"/>
          <p:nvPr/>
        </p:nvSpPr>
        <p:spPr>
          <a:xfrm>
            <a:off x="3188165" y="7460123"/>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39" name="ZoneTexte 238">
            <a:extLst>
              <a:ext uri="{FF2B5EF4-FFF2-40B4-BE49-F238E27FC236}">
                <a16:creationId xmlns:a16="http://schemas.microsoft.com/office/drawing/2014/main" id="{F67DC740-5565-4ADC-8996-B245FB420BF4}"/>
              </a:ext>
            </a:extLst>
          </p:cNvPr>
          <p:cNvSpPr txBox="1"/>
          <p:nvPr/>
        </p:nvSpPr>
        <p:spPr>
          <a:xfrm>
            <a:off x="3310512" y="8290019"/>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Gold OA</a:t>
            </a:r>
            <a:endParaRPr lang="fr-CH" sz="1400" dirty="0">
              <a:solidFill>
                <a:schemeClr val="bg1"/>
              </a:solidFill>
              <a:latin typeface="Century Gothic" panose="020B0502020202020204" pitchFamily="34" charset="0"/>
            </a:endParaRPr>
          </a:p>
        </p:txBody>
      </p:sp>
      <p:sp>
        <p:nvSpPr>
          <p:cNvPr id="240" name="ZoneTexte 239">
            <a:extLst>
              <a:ext uri="{FF2B5EF4-FFF2-40B4-BE49-F238E27FC236}">
                <a16:creationId xmlns:a16="http://schemas.microsoft.com/office/drawing/2014/main" id="{CA7B5895-F7FB-47CD-BB9B-F419A10028D3}"/>
              </a:ext>
            </a:extLst>
          </p:cNvPr>
          <p:cNvSpPr txBox="1"/>
          <p:nvPr/>
        </p:nvSpPr>
        <p:spPr>
          <a:xfrm>
            <a:off x="3307860" y="8968002"/>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N/A</a:t>
            </a:r>
            <a:endParaRPr lang="fr-CH" sz="1400" spc="-70" dirty="0">
              <a:solidFill>
                <a:schemeClr val="bg1"/>
              </a:solidFill>
              <a:latin typeface="Century Gothic" panose="020B0502020202020204" pitchFamily="34" charset="0"/>
            </a:endParaRPr>
          </a:p>
        </p:txBody>
      </p:sp>
      <p:sp>
        <p:nvSpPr>
          <p:cNvPr id="241" name="ZoneTexte 240">
            <a:extLst>
              <a:ext uri="{FF2B5EF4-FFF2-40B4-BE49-F238E27FC236}">
                <a16:creationId xmlns:a16="http://schemas.microsoft.com/office/drawing/2014/main" id="{4114BD55-4BEC-4982-BD28-E8121A4869E6}"/>
              </a:ext>
            </a:extLst>
          </p:cNvPr>
          <p:cNvSpPr txBox="1"/>
          <p:nvPr/>
        </p:nvSpPr>
        <p:spPr>
          <a:xfrm>
            <a:off x="3310513" y="9660805"/>
            <a:ext cx="2187798" cy="461665"/>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a:t>
            </a:r>
            <a:r>
              <a:rPr lang="fr-FR" sz="1000" b="1" dirty="0" err="1">
                <a:solidFill>
                  <a:schemeClr val="bg1"/>
                </a:solidFill>
                <a:latin typeface="Century Gothic" panose="020B0502020202020204" pitchFamily="34" charset="0"/>
              </a:rPr>
              <a:t>price</a:t>
            </a:r>
            <a:endParaRPr lang="fr-FR" sz="1000" b="1" dirty="0">
              <a:solidFill>
                <a:schemeClr val="bg1"/>
              </a:solidFill>
              <a:latin typeface="Century Gothic" panose="020B0502020202020204" pitchFamily="34" charset="0"/>
            </a:endParaRPr>
          </a:p>
          <a:p>
            <a:r>
              <a:rPr lang="fr-FR" sz="1400" dirty="0">
                <a:solidFill>
                  <a:schemeClr val="bg1"/>
                </a:solidFill>
                <a:latin typeface="Century Gothic" panose="020B0502020202020204" pitchFamily="34" charset="0"/>
              </a:rPr>
              <a:t>1500 $</a:t>
            </a:r>
            <a:endParaRPr lang="fr-CH" sz="1400" dirty="0">
              <a:solidFill>
                <a:schemeClr val="bg1"/>
              </a:solidFill>
              <a:latin typeface="Century Gothic" panose="020B0502020202020204" pitchFamily="34" charset="0"/>
            </a:endParaRPr>
          </a:p>
        </p:txBody>
      </p:sp>
      <p:grpSp>
        <p:nvGrpSpPr>
          <p:cNvPr id="242" name="Groupe 241">
            <a:extLst>
              <a:ext uri="{FF2B5EF4-FFF2-40B4-BE49-F238E27FC236}">
                <a16:creationId xmlns:a16="http://schemas.microsoft.com/office/drawing/2014/main" id="{950E0D60-7851-4659-841B-E701F30216B3}"/>
              </a:ext>
            </a:extLst>
          </p:cNvPr>
          <p:cNvGrpSpPr/>
          <p:nvPr/>
        </p:nvGrpSpPr>
        <p:grpSpPr>
          <a:xfrm>
            <a:off x="4885331" y="7526488"/>
            <a:ext cx="429578" cy="429578"/>
            <a:chOff x="1597259" y="2835323"/>
            <a:chExt cx="1065256" cy="1065256"/>
          </a:xfrm>
        </p:grpSpPr>
        <p:sp>
          <p:nvSpPr>
            <p:cNvPr id="243" name="Ellipse 242">
              <a:extLst>
                <a:ext uri="{FF2B5EF4-FFF2-40B4-BE49-F238E27FC236}">
                  <a16:creationId xmlns:a16="http://schemas.microsoft.com/office/drawing/2014/main" id="{C68FA14C-A5C4-46BC-8768-DBCC9D850FC9}"/>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4" name="Graphique 243" descr="Arbre à feuilles caduques">
              <a:extLst>
                <a:ext uri="{FF2B5EF4-FFF2-40B4-BE49-F238E27FC236}">
                  <a16:creationId xmlns:a16="http://schemas.microsoft.com/office/drawing/2014/main" id="{064EAAA9-5ECC-4E4E-AD26-79C31210540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245" name="Larme 244">
            <a:extLst>
              <a:ext uri="{FF2B5EF4-FFF2-40B4-BE49-F238E27FC236}">
                <a16:creationId xmlns:a16="http://schemas.microsoft.com/office/drawing/2014/main" id="{5AE01013-E765-47BE-B04E-447A1B264C43}"/>
              </a:ext>
            </a:extLst>
          </p:cNvPr>
          <p:cNvSpPr/>
          <p:nvPr/>
        </p:nvSpPr>
        <p:spPr>
          <a:xfrm rot="5400000">
            <a:off x="4650216" y="9597763"/>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6" name="ZoneTexte 245">
            <a:extLst>
              <a:ext uri="{FF2B5EF4-FFF2-40B4-BE49-F238E27FC236}">
                <a16:creationId xmlns:a16="http://schemas.microsoft.com/office/drawing/2014/main" id="{44082F92-C834-4F98-A426-B973C813ACBC}"/>
              </a:ext>
            </a:extLst>
          </p:cNvPr>
          <p:cNvSpPr txBox="1"/>
          <p:nvPr/>
        </p:nvSpPr>
        <p:spPr>
          <a:xfrm>
            <a:off x="4814417" y="9792014"/>
            <a:ext cx="540526"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Nego</a:t>
            </a: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pic>
        <p:nvPicPr>
          <p:cNvPr id="247" name="Image 246">
            <a:extLst>
              <a:ext uri="{FF2B5EF4-FFF2-40B4-BE49-F238E27FC236}">
                <a16:creationId xmlns:a16="http://schemas.microsoft.com/office/drawing/2014/main" id="{D2C92DDD-A2C9-4D36-AD77-20EE70BE5F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0076" y="7227882"/>
            <a:ext cx="2339998" cy="3240931"/>
          </a:xfrm>
          <a:prstGeom prst="rect">
            <a:avLst/>
          </a:prstGeom>
          <a:ln>
            <a:solidFill>
              <a:schemeClr val="bg1"/>
            </a:solidFill>
          </a:ln>
        </p:spPr>
      </p:pic>
      <p:sp>
        <p:nvSpPr>
          <p:cNvPr id="248" name="ZoneTexte 247">
            <a:extLst>
              <a:ext uri="{FF2B5EF4-FFF2-40B4-BE49-F238E27FC236}">
                <a16:creationId xmlns:a16="http://schemas.microsoft.com/office/drawing/2014/main" id="{BBF93CD5-C86A-4D72-943B-1C22161217EC}"/>
              </a:ext>
            </a:extLst>
          </p:cNvPr>
          <p:cNvSpPr txBox="1"/>
          <p:nvPr/>
        </p:nvSpPr>
        <p:spPr>
          <a:xfrm>
            <a:off x="5537543" y="7461130"/>
            <a:ext cx="1733448" cy="584775"/>
          </a:xfrm>
          <a:prstGeom prst="rect">
            <a:avLst/>
          </a:prstGeom>
          <a:noFill/>
        </p:spPr>
        <p:txBody>
          <a:bodyPr wrap="square" rtlCol="0">
            <a:spAutoFit/>
          </a:bodyPr>
          <a:lstStyle/>
          <a:p>
            <a:pPr algn="ctr"/>
            <a:r>
              <a:rPr lang="fr-FR" sz="3200" dirty="0">
                <a:solidFill>
                  <a:schemeClr val="bg1"/>
                </a:solidFill>
                <a:latin typeface="Aharoni" panose="02010803020104030203" pitchFamily="2" charset="-79"/>
                <a:cs typeface="Aharoni" panose="02010803020104030203" pitchFamily="2" charset="-79"/>
              </a:rPr>
              <a:t>journal</a:t>
            </a:r>
            <a:endParaRPr lang="fr-CH" sz="3200" dirty="0">
              <a:solidFill>
                <a:schemeClr val="bg1"/>
              </a:solidFill>
              <a:latin typeface="Aharoni" panose="02010803020104030203" pitchFamily="2" charset="-79"/>
              <a:cs typeface="Aharoni" panose="02010803020104030203" pitchFamily="2" charset="-79"/>
            </a:endParaRPr>
          </a:p>
        </p:txBody>
      </p:sp>
      <p:sp>
        <p:nvSpPr>
          <p:cNvPr id="249" name="ZoneTexte 248">
            <a:extLst>
              <a:ext uri="{FF2B5EF4-FFF2-40B4-BE49-F238E27FC236}">
                <a16:creationId xmlns:a16="http://schemas.microsoft.com/office/drawing/2014/main" id="{A12D712C-F4AC-456D-A2F9-FC74E18CB169}"/>
              </a:ext>
            </a:extLst>
          </p:cNvPr>
          <p:cNvSpPr txBox="1"/>
          <p:nvPr/>
        </p:nvSpPr>
        <p:spPr>
          <a:xfrm>
            <a:off x="5659890" y="8291026"/>
            <a:ext cx="2187798"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Type</a:t>
            </a:r>
          </a:p>
          <a:p>
            <a:r>
              <a:rPr lang="fr-FR" sz="1400" dirty="0">
                <a:solidFill>
                  <a:schemeClr val="bg1"/>
                </a:solidFill>
                <a:latin typeface="Century Gothic" panose="020B0502020202020204" pitchFamily="34" charset="0"/>
              </a:rPr>
              <a:t>Gold OA</a:t>
            </a:r>
            <a:endParaRPr lang="fr-CH" sz="1400" dirty="0">
              <a:solidFill>
                <a:schemeClr val="bg1"/>
              </a:solidFill>
              <a:latin typeface="Century Gothic" panose="020B0502020202020204" pitchFamily="34" charset="0"/>
            </a:endParaRPr>
          </a:p>
        </p:txBody>
      </p:sp>
      <p:sp>
        <p:nvSpPr>
          <p:cNvPr id="250" name="ZoneTexte 249">
            <a:extLst>
              <a:ext uri="{FF2B5EF4-FFF2-40B4-BE49-F238E27FC236}">
                <a16:creationId xmlns:a16="http://schemas.microsoft.com/office/drawing/2014/main" id="{644A55C0-4A19-4AFF-805A-7718C0D0E124}"/>
              </a:ext>
            </a:extLst>
          </p:cNvPr>
          <p:cNvSpPr txBox="1"/>
          <p:nvPr/>
        </p:nvSpPr>
        <p:spPr>
          <a:xfrm>
            <a:off x="5657238" y="8969009"/>
            <a:ext cx="2161142"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Green OA conditions</a:t>
            </a:r>
          </a:p>
          <a:p>
            <a:r>
              <a:rPr lang="fr-FR" sz="1400" spc="-70" dirty="0">
                <a:solidFill>
                  <a:schemeClr val="bg1"/>
                </a:solidFill>
                <a:latin typeface="Century Gothic" panose="020B0502020202020204" pitchFamily="34" charset="0"/>
              </a:rPr>
              <a:t>N/A</a:t>
            </a:r>
            <a:endParaRPr lang="fr-CH" sz="1400" spc="-70" dirty="0">
              <a:solidFill>
                <a:schemeClr val="bg1"/>
              </a:solidFill>
              <a:latin typeface="Century Gothic" panose="020B0502020202020204" pitchFamily="34" charset="0"/>
            </a:endParaRPr>
          </a:p>
        </p:txBody>
      </p:sp>
      <p:sp>
        <p:nvSpPr>
          <p:cNvPr id="251" name="ZoneTexte 250">
            <a:extLst>
              <a:ext uri="{FF2B5EF4-FFF2-40B4-BE49-F238E27FC236}">
                <a16:creationId xmlns:a16="http://schemas.microsoft.com/office/drawing/2014/main" id="{6E5EB057-929E-47C3-B7DE-22414C87B65A}"/>
              </a:ext>
            </a:extLst>
          </p:cNvPr>
          <p:cNvSpPr txBox="1"/>
          <p:nvPr/>
        </p:nvSpPr>
        <p:spPr>
          <a:xfrm>
            <a:off x="5659891" y="9661812"/>
            <a:ext cx="2187798" cy="461665"/>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APC </a:t>
            </a:r>
            <a:r>
              <a:rPr lang="fr-FR" sz="1000" b="1" dirty="0" err="1">
                <a:solidFill>
                  <a:schemeClr val="bg1"/>
                </a:solidFill>
                <a:latin typeface="Century Gothic" panose="020B0502020202020204" pitchFamily="34" charset="0"/>
              </a:rPr>
              <a:t>price</a:t>
            </a:r>
            <a:endParaRPr lang="fr-FR" sz="1000" b="1" dirty="0">
              <a:solidFill>
                <a:schemeClr val="bg1"/>
              </a:solidFill>
              <a:latin typeface="Century Gothic" panose="020B0502020202020204" pitchFamily="34" charset="0"/>
            </a:endParaRPr>
          </a:p>
          <a:p>
            <a:r>
              <a:rPr lang="fr-FR" sz="1400" dirty="0">
                <a:solidFill>
                  <a:schemeClr val="bg1"/>
                </a:solidFill>
                <a:latin typeface="Century Gothic" panose="020B0502020202020204" pitchFamily="34" charset="0"/>
              </a:rPr>
              <a:t>1500 $</a:t>
            </a:r>
            <a:endParaRPr lang="fr-CH" sz="1400" dirty="0">
              <a:solidFill>
                <a:schemeClr val="bg1"/>
              </a:solidFill>
              <a:latin typeface="Century Gothic" panose="020B0502020202020204" pitchFamily="34" charset="0"/>
            </a:endParaRPr>
          </a:p>
        </p:txBody>
      </p:sp>
      <p:grpSp>
        <p:nvGrpSpPr>
          <p:cNvPr id="252" name="Groupe 251">
            <a:extLst>
              <a:ext uri="{FF2B5EF4-FFF2-40B4-BE49-F238E27FC236}">
                <a16:creationId xmlns:a16="http://schemas.microsoft.com/office/drawing/2014/main" id="{655478CA-E381-484D-9C5B-911D38B73469}"/>
              </a:ext>
            </a:extLst>
          </p:cNvPr>
          <p:cNvGrpSpPr/>
          <p:nvPr/>
        </p:nvGrpSpPr>
        <p:grpSpPr>
          <a:xfrm>
            <a:off x="7234709" y="7527495"/>
            <a:ext cx="429578" cy="429578"/>
            <a:chOff x="1597259" y="2835323"/>
            <a:chExt cx="1065256" cy="1065256"/>
          </a:xfrm>
        </p:grpSpPr>
        <p:sp>
          <p:nvSpPr>
            <p:cNvPr id="253" name="Ellipse 252">
              <a:extLst>
                <a:ext uri="{FF2B5EF4-FFF2-40B4-BE49-F238E27FC236}">
                  <a16:creationId xmlns:a16="http://schemas.microsoft.com/office/drawing/2014/main" id="{41098E81-C5B6-428E-9F01-8CCC01F56BE7}"/>
                </a:ext>
              </a:extLst>
            </p:cNvPr>
            <p:cNvSpPr/>
            <p:nvPr/>
          </p:nvSpPr>
          <p:spPr>
            <a:xfrm>
              <a:off x="1597259" y="2835323"/>
              <a:ext cx="1065256" cy="10652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4" name="Graphique 253" descr="Arbre à feuilles caduques">
              <a:extLst>
                <a:ext uri="{FF2B5EF4-FFF2-40B4-BE49-F238E27FC236}">
                  <a16:creationId xmlns:a16="http://schemas.microsoft.com/office/drawing/2014/main" id="{03D1FA01-DA55-4232-9B86-8ABBE09B8F7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7941" y="2993860"/>
              <a:ext cx="723481" cy="723481"/>
            </a:xfrm>
            <a:prstGeom prst="rect">
              <a:avLst/>
            </a:prstGeom>
            <a:effectLst>
              <a:outerShdw blurRad="50800" dist="38100" dir="2700000" algn="tl" rotWithShape="0">
                <a:prstClr val="black">
                  <a:alpha val="40000"/>
                </a:prstClr>
              </a:outerShdw>
            </a:effectLst>
          </p:spPr>
        </p:pic>
      </p:grpSp>
      <p:sp>
        <p:nvSpPr>
          <p:cNvPr id="255" name="Larme 254">
            <a:extLst>
              <a:ext uri="{FF2B5EF4-FFF2-40B4-BE49-F238E27FC236}">
                <a16:creationId xmlns:a16="http://schemas.microsoft.com/office/drawing/2014/main" id="{AA3C11E7-2D7A-412A-AB15-9A88714CC4EF}"/>
              </a:ext>
            </a:extLst>
          </p:cNvPr>
          <p:cNvSpPr/>
          <p:nvPr/>
        </p:nvSpPr>
        <p:spPr>
          <a:xfrm rot="5400000">
            <a:off x="6999594" y="9598770"/>
            <a:ext cx="869776" cy="86977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6" name="ZoneTexte 255">
            <a:extLst>
              <a:ext uri="{FF2B5EF4-FFF2-40B4-BE49-F238E27FC236}">
                <a16:creationId xmlns:a16="http://schemas.microsoft.com/office/drawing/2014/main" id="{DD0E7810-F2CC-4B03-8E20-D304CCB3F41E}"/>
              </a:ext>
            </a:extLst>
          </p:cNvPr>
          <p:cNvSpPr txBox="1"/>
          <p:nvPr/>
        </p:nvSpPr>
        <p:spPr>
          <a:xfrm>
            <a:off x="7163795" y="9793021"/>
            <a:ext cx="540526" cy="477054"/>
          </a:xfrm>
          <a:prstGeom prst="rect">
            <a:avLst/>
          </a:prstGeom>
          <a:noFill/>
        </p:spPr>
        <p:txBody>
          <a:bodyPr wrap="square" rtlCol="0">
            <a:spAutoFit/>
          </a:bodyPr>
          <a:lstStyle/>
          <a:p>
            <a:r>
              <a:rPr lang="fr-FR" sz="1000" b="1" dirty="0">
                <a:solidFill>
                  <a:schemeClr val="bg1"/>
                </a:solidFill>
                <a:latin typeface="Century Gothic" panose="020B0502020202020204" pitchFamily="34" charset="0"/>
              </a:rPr>
              <a:t>Nego</a:t>
            </a:r>
          </a:p>
          <a:p>
            <a:r>
              <a:rPr lang="fr-FR" sz="1400" dirty="0">
                <a:solidFill>
                  <a:schemeClr val="bg1"/>
                </a:solidFill>
                <a:latin typeface="Century Gothic" panose="020B0502020202020204" pitchFamily="34" charset="0"/>
              </a:rPr>
              <a:t>N/A</a:t>
            </a:r>
            <a:endParaRPr lang="fr-CH" sz="1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76362019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4948</TotalTime>
  <Words>9097</Words>
  <Application>Microsoft Office PowerPoint</Application>
  <PresentationFormat>Personnalisé</PresentationFormat>
  <Paragraphs>1540</Paragraphs>
  <Slides>26</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26</vt:i4>
      </vt:variant>
    </vt:vector>
  </HeadingPairs>
  <TitlesOfParts>
    <vt:vector size="36" baseType="lpstr">
      <vt:lpstr>Adobe Devanagari</vt:lpstr>
      <vt:lpstr>Aharoni</vt:lpstr>
      <vt:lpstr>Arial</vt:lpstr>
      <vt:lpstr>Bodoni MT Black</vt:lpstr>
      <vt:lpstr>Calibri</vt:lpstr>
      <vt:lpstr>Calibri Light</vt:lpstr>
      <vt:lpstr>Century Gothic</vt:lpstr>
      <vt:lpstr>MV Boli</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Velasco Manon</dc:creator>
  <cp:lastModifiedBy>Frank Milfort</cp:lastModifiedBy>
  <cp:revision>266</cp:revision>
  <cp:lastPrinted>2022-06-22T09:05:17Z</cp:lastPrinted>
  <dcterms:created xsi:type="dcterms:W3CDTF">2022-05-11T15:03:44Z</dcterms:created>
  <dcterms:modified xsi:type="dcterms:W3CDTF">2022-09-28T13:33:49Z</dcterms:modified>
</cp:coreProperties>
</file>