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0" r:id="rId2"/>
  </p:sldMasterIdLst>
  <p:notesMasterIdLst>
    <p:notesMasterId r:id="rId15"/>
  </p:notesMasterIdLst>
  <p:sldIdLst>
    <p:sldId id="295" r:id="rId3"/>
    <p:sldId id="283" r:id="rId4"/>
    <p:sldId id="257" r:id="rId5"/>
    <p:sldId id="284" r:id="rId6"/>
    <p:sldId id="290" r:id="rId7"/>
    <p:sldId id="293" r:id="rId8"/>
    <p:sldId id="288" r:id="rId9"/>
    <p:sldId id="289" r:id="rId10"/>
    <p:sldId id="291" r:id="rId11"/>
    <p:sldId id="292" r:id="rId12"/>
    <p:sldId id="294" r:id="rId13"/>
    <p:sldId id="286" r:id="rId14"/>
  </p:sldIdLst>
  <p:sldSz cx="18288000" cy="10287000"/>
  <p:notesSz cx="6858000" cy="9144000"/>
  <p:embeddedFontLst>
    <p:embeddedFont>
      <p:font typeface="Abel" panose="02000506030000020004" pitchFamily="2" charset="0"/>
      <p:regular r:id="rId16"/>
    </p:embeddedFont>
    <p:embeddedFont>
      <p:font typeface="Anaheim" panose="020B0604020202020204" charset="0"/>
      <p:regular r:id="rId17"/>
    </p:embeddedFont>
    <p:embeddedFont>
      <p:font typeface="Calibri" panose="020F0502020204030204" pitchFamily="34" charset="0"/>
      <p:regular r:id="rId18"/>
      <p:bold r:id="rId19"/>
      <p:italic r:id="rId20"/>
      <p:boldItalic r:id="rId21"/>
    </p:embeddedFont>
    <p:embeddedFont>
      <p:font typeface="Inter" panose="020B0604020202020204" charset="0"/>
      <p:regular r:id="rId22"/>
      <p:bold r:id="rId23"/>
    </p:embeddedFont>
    <p:embeddedFont>
      <p:font typeface="Paytone One" panose="020B0604020202020204" charset="0"/>
      <p:regular r:id="rId24"/>
    </p:embeddedFont>
    <p:embeddedFont>
      <p:font typeface="Saira" panose="00000500000000000000" pitchFamily="2" charset="0"/>
      <p:regular r:id="rId25"/>
      <p:bold r:id="rId26"/>
    </p:embeddedFont>
    <p:embeddedFont>
      <p:font typeface="Saira SemiCondensed Medium" panose="020B0604020202020204" charset="0"/>
      <p:regular r:id="rId27"/>
      <p:bold r:id="rId28"/>
    </p:embeddedFont>
    <p:embeddedFont>
      <p:font typeface="Unica One" panose="020B0604020202020204"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B9F"/>
    <a:srgbClr val="FFFFFF"/>
    <a:srgbClr val="61D7DB"/>
    <a:srgbClr val="000051"/>
    <a:srgbClr val="8787BF"/>
    <a:srgbClr val="D7D7E9"/>
    <a:srgbClr val="4C4B9F"/>
    <a:srgbClr val="5690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6374" autoAdjust="0"/>
  </p:normalViewPr>
  <p:slideViewPr>
    <p:cSldViewPr>
      <p:cViewPr varScale="1">
        <p:scale>
          <a:sx n="75" d="100"/>
          <a:sy n="75" d="100"/>
        </p:scale>
        <p:origin x="45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37428-FF3F-4B1C-8413-494E2286D086}" type="datetimeFigureOut">
              <a:rPr lang="en-GB" smtClean="0"/>
              <a:t>21/10/2020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97875-F549-4908-BA92-0EBE97C77BCE}" type="slidenum">
              <a:rPr lang="en-GB" smtClean="0"/>
              <a:t>‹#›</a:t>
            </a:fld>
            <a:endParaRPr lang="en-GB"/>
          </a:p>
        </p:txBody>
      </p:sp>
    </p:spTree>
    <p:extLst>
      <p:ext uri="{BB962C8B-B14F-4D97-AF65-F5344CB8AC3E}">
        <p14:creationId xmlns:p14="http://schemas.microsoft.com/office/powerpoint/2010/main" val="840258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07c3e161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707c3e161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97875-F549-4908-BA92-0EBE97C77BCE}" type="slidenum">
              <a:rPr lang="en-GB" smtClean="0"/>
              <a:t>3</a:t>
            </a:fld>
            <a:endParaRPr lang="en-GB"/>
          </a:p>
        </p:txBody>
      </p:sp>
    </p:spTree>
    <p:extLst>
      <p:ext uri="{BB962C8B-B14F-4D97-AF65-F5344CB8AC3E}">
        <p14:creationId xmlns:p14="http://schemas.microsoft.com/office/powerpoint/2010/main" val="3866604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35b6d4036_7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35b6d4036_7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79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35b6d4036_7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35b6d4036_7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437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35b6d4036_7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35b6d4036_7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593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35b6d4036_7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35b6d4036_7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mall numbers" userDrawn="1">
  <p:cSld name="Small numbers">
    <p:spTree>
      <p:nvGrpSpPr>
        <p:cNvPr id="1" name="Shape 128"/>
        <p:cNvGrpSpPr/>
        <p:nvPr/>
      </p:nvGrpSpPr>
      <p:grpSpPr>
        <a:xfrm>
          <a:off x="0" y="0"/>
          <a:ext cx="0" cy="0"/>
          <a:chOff x="0" y="0"/>
          <a:chExt cx="0" cy="0"/>
        </a:xfrm>
      </p:grpSpPr>
      <p:sp>
        <p:nvSpPr>
          <p:cNvPr id="133" name="Google Shape;133;p18"/>
          <p:cNvSpPr txBox="1">
            <a:spLocks noGrp="1"/>
          </p:cNvSpPr>
          <p:nvPr>
            <p:ph type="title" idx="4"/>
          </p:nvPr>
        </p:nvSpPr>
        <p:spPr>
          <a:xfrm>
            <a:off x="1183750" y="679300"/>
            <a:ext cx="9865250" cy="134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000" b="0">
                <a:solidFill>
                  <a:srgbClr val="000051"/>
                </a:solidFill>
                <a:latin typeface="Saira" panose="00000500000000000000" pitchFamily="2" charset="0"/>
              </a:defRPr>
            </a:lvl1pPr>
            <a:lvl2pPr lvl="1" rtl="0">
              <a:spcBef>
                <a:spcPts val="0"/>
              </a:spcBef>
              <a:spcAft>
                <a:spcPts val="0"/>
              </a:spcAft>
              <a:buNone/>
              <a:defRPr sz="6000" b="1"/>
            </a:lvl2pPr>
            <a:lvl3pPr lvl="2" rtl="0">
              <a:spcBef>
                <a:spcPts val="0"/>
              </a:spcBef>
              <a:spcAft>
                <a:spcPts val="0"/>
              </a:spcAft>
              <a:buNone/>
              <a:defRPr sz="6000" b="1"/>
            </a:lvl3pPr>
            <a:lvl4pPr lvl="3" rtl="0">
              <a:spcBef>
                <a:spcPts val="0"/>
              </a:spcBef>
              <a:spcAft>
                <a:spcPts val="0"/>
              </a:spcAft>
              <a:buNone/>
              <a:defRPr sz="6000" b="1"/>
            </a:lvl4pPr>
            <a:lvl5pPr lvl="4" rtl="0">
              <a:spcBef>
                <a:spcPts val="0"/>
              </a:spcBef>
              <a:spcAft>
                <a:spcPts val="0"/>
              </a:spcAft>
              <a:buNone/>
              <a:defRPr sz="6000" b="1"/>
            </a:lvl5pPr>
            <a:lvl6pPr lvl="5" rtl="0">
              <a:spcBef>
                <a:spcPts val="0"/>
              </a:spcBef>
              <a:spcAft>
                <a:spcPts val="0"/>
              </a:spcAft>
              <a:buNone/>
              <a:defRPr sz="6000" b="1"/>
            </a:lvl6pPr>
            <a:lvl7pPr lvl="6" rtl="0">
              <a:spcBef>
                <a:spcPts val="0"/>
              </a:spcBef>
              <a:spcAft>
                <a:spcPts val="0"/>
              </a:spcAft>
              <a:buNone/>
              <a:defRPr sz="6000" b="1"/>
            </a:lvl7pPr>
            <a:lvl8pPr lvl="7" rtl="0">
              <a:spcBef>
                <a:spcPts val="0"/>
              </a:spcBef>
              <a:spcAft>
                <a:spcPts val="0"/>
              </a:spcAft>
              <a:buNone/>
              <a:defRPr sz="6000" b="1"/>
            </a:lvl8pPr>
            <a:lvl9pPr lvl="8" rtl="0">
              <a:spcBef>
                <a:spcPts val="0"/>
              </a:spcBef>
              <a:spcAft>
                <a:spcPts val="0"/>
              </a:spcAft>
              <a:buNone/>
              <a:defRPr sz="6000" b="1"/>
            </a:lvl9pPr>
          </a:lstStyle>
          <a:p>
            <a:endParaRPr lang="en-GB" dirty="0"/>
          </a:p>
        </p:txBody>
      </p:sp>
      <p:sp>
        <p:nvSpPr>
          <p:cNvPr id="137" name="Google Shape;137;p18"/>
          <p:cNvSpPr/>
          <p:nvPr/>
        </p:nvSpPr>
        <p:spPr>
          <a:xfrm>
            <a:off x="16951900" y="0"/>
            <a:ext cx="1336200" cy="10287000"/>
          </a:xfrm>
          <a:prstGeom prst="rect">
            <a:avLst/>
          </a:prstGeom>
          <a:solidFill>
            <a:srgbClr val="4C4B9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138" name="Google Shape;138;p18"/>
          <p:cNvCxnSpPr>
            <a:cxnSpLocks/>
          </p:cNvCxnSpPr>
          <p:nvPr/>
        </p:nvCxnSpPr>
        <p:spPr>
          <a:xfrm>
            <a:off x="0" y="1909650"/>
            <a:ext cx="16951900" cy="0"/>
          </a:xfrm>
          <a:prstGeom prst="straightConnector1">
            <a:avLst/>
          </a:prstGeom>
          <a:noFill/>
          <a:ln w="28575" cap="flat" cmpd="sng">
            <a:solidFill>
              <a:srgbClr val="61D7DB"/>
            </a:solidFill>
            <a:prstDash val="solid"/>
            <a:round/>
            <a:headEnd type="none" w="med" len="med"/>
            <a:tailEnd type="none" w="med" len="med"/>
          </a:ln>
        </p:spPr>
      </p:cxnSp>
      <p:sp>
        <p:nvSpPr>
          <p:cNvPr id="16" name="Google Shape;173;p24">
            <a:extLst>
              <a:ext uri="{FF2B5EF4-FFF2-40B4-BE49-F238E27FC236}">
                <a16:creationId xmlns:a16="http://schemas.microsoft.com/office/drawing/2014/main" id="{1C05621E-0A84-4A62-8139-4ADF3BFACC28}"/>
              </a:ext>
            </a:extLst>
          </p:cNvPr>
          <p:cNvSpPr txBox="1">
            <a:spLocks noGrp="1"/>
          </p:cNvSpPr>
          <p:nvPr>
            <p:ph type="body" idx="1"/>
          </p:nvPr>
        </p:nvSpPr>
        <p:spPr>
          <a:xfrm>
            <a:off x="1183750" y="2628900"/>
            <a:ext cx="14843900" cy="5974381"/>
          </a:xfrm>
          <a:prstGeom prst="rect">
            <a:avLst/>
          </a:prstGeom>
        </p:spPr>
        <p:txBody>
          <a:bodyPr spcFirstLastPara="1" wrap="square" lIns="91425" tIns="91425" rIns="91425" bIns="91425" anchor="t" anchorCtr="0">
            <a:noAutofit/>
          </a:bodyPr>
          <a:lstStyle>
            <a:lvl1pPr marL="914400" lvl="0" indent="-762000" algn="just" rtl="0">
              <a:lnSpc>
                <a:spcPct val="100000"/>
              </a:lnSpc>
              <a:spcBef>
                <a:spcPts val="0"/>
              </a:spcBef>
              <a:spcAft>
                <a:spcPts val="1200"/>
              </a:spcAft>
              <a:buClr>
                <a:srgbClr val="4C4B9F"/>
              </a:buClr>
              <a:buSzPct val="100000"/>
              <a:buFont typeface="Wingdings" panose="05000000000000000000" pitchFamily="2" charset="2"/>
              <a:buChar char="§"/>
              <a:defRPr sz="3200">
                <a:latin typeface="Abel" panose="02000506030000020004" charset="0"/>
              </a:defRPr>
            </a:lvl1pPr>
            <a:lvl2pPr marL="1828800" lvl="1" indent="-660400" rtl="0">
              <a:spcBef>
                <a:spcPts val="3200"/>
              </a:spcBef>
              <a:spcAft>
                <a:spcPts val="0"/>
              </a:spcAft>
              <a:buSzPts val="1600"/>
              <a:buFont typeface="Nunito Light"/>
              <a:buChar char="○"/>
              <a:defRPr/>
            </a:lvl2pPr>
            <a:lvl3pPr marL="2743200" lvl="2" indent="-647700" rtl="0">
              <a:spcBef>
                <a:spcPts val="3200"/>
              </a:spcBef>
              <a:spcAft>
                <a:spcPts val="0"/>
              </a:spcAft>
              <a:buSzPts val="1500"/>
              <a:buFont typeface="Nunito Light"/>
              <a:buChar char="■"/>
              <a:defRPr/>
            </a:lvl3pPr>
            <a:lvl4pPr marL="3657600" lvl="3" indent="-647700" rtl="0">
              <a:spcBef>
                <a:spcPts val="3200"/>
              </a:spcBef>
              <a:spcAft>
                <a:spcPts val="0"/>
              </a:spcAft>
              <a:buSzPts val="1500"/>
              <a:buFont typeface="Nunito Light"/>
              <a:buChar char="●"/>
              <a:defRPr/>
            </a:lvl4pPr>
            <a:lvl5pPr marL="4572000" lvl="4" indent="-609600" rtl="0">
              <a:spcBef>
                <a:spcPts val="3200"/>
              </a:spcBef>
              <a:spcAft>
                <a:spcPts val="0"/>
              </a:spcAft>
              <a:buSzPts val="1200"/>
              <a:buFont typeface="Nunito Light"/>
              <a:buChar char="○"/>
              <a:defRPr/>
            </a:lvl5pPr>
            <a:lvl6pPr marL="5486400" lvl="5" indent="-609600" rtl="0">
              <a:spcBef>
                <a:spcPts val="3200"/>
              </a:spcBef>
              <a:spcAft>
                <a:spcPts val="0"/>
              </a:spcAft>
              <a:buSzPts val="1200"/>
              <a:buFont typeface="Nunito Light"/>
              <a:buChar char="■"/>
              <a:defRPr/>
            </a:lvl6pPr>
            <a:lvl7pPr marL="6400800" lvl="6" indent="-622300" rtl="0">
              <a:spcBef>
                <a:spcPts val="3200"/>
              </a:spcBef>
              <a:spcAft>
                <a:spcPts val="0"/>
              </a:spcAft>
              <a:buSzPts val="1300"/>
              <a:buFont typeface="Nunito Light"/>
              <a:buChar char="●"/>
              <a:defRPr/>
            </a:lvl7pPr>
            <a:lvl8pPr marL="7315200" lvl="7" indent="-622300" rtl="0">
              <a:spcBef>
                <a:spcPts val="3200"/>
              </a:spcBef>
              <a:spcAft>
                <a:spcPts val="0"/>
              </a:spcAft>
              <a:buSzPts val="1300"/>
              <a:buFont typeface="Nunito Light"/>
              <a:buChar char="○"/>
              <a:defRPr/>
            </a:lvl8pPr>
            <a:lvl9pPr marL="8229600" lvl="8" indent="-609600" rtl="0">
              <a:spcBef>
                <a:spcPts val="3200"/>
              </a:spcBef>
              <a:spcAft>
                <a:spcPts val="3200"/>
              </a:spcAft>
              <a:buSzPts val="1200"/>
              <a:buFont typeface="Nunito Light"/>
              <a:buChar char="■"/>
              <a:defRPr/>
            </a:lvl9pPr>
          </a:lstStyle>
          <a:p>
            <a:endParaRPr dirty="0"/>
          </a:p>
        </p:txBody>
      </p:sp>
      <p:pic>
        <p:nvPicPr>
          <p:cNvPr id="17" name="Imagen 14" descr="Logotipo, Icono&#10;&#10;Descripción generada automáticamente">
            <a:extLst>
              <a:ext uri="{FF2B5EF4-FFF2-40B4-BE49-F238E27FC236}">
                <a16:creationId xmlns:a16="http://schemas.microsoft.com/office/drawing/2014/main" id="{34BAFF8E-FAF5-40B8-A53C-EA52BD0115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54400" y="266700"/>
            <a:ext cx="1462656" cy="1462656"/>
          </a:xfrm>
          <a:prstGeom prst="rect">
            <a:avLst/>
          </a:prstGeom>
        </p:spPr>
      </p:pic>
      <p:grpSp>
        <p:nvGrpSpPr>
          <p:cNvPr id="18" name="Google Shape;1445;p16">
            <a:extLst>
              <a:ext uri="{FF2B5EF4-FFF2-40B4-BE49-F238E27FC236}">
                <a16:creationId xmlns:a16="http://schemas.microsoft.com/office/drawing/2014/main" id="{3E76BCA9-C0C8-4FFD-8355-83EAD117ADFB}"/>
              </a:ext>
            </a:extLst>
          </p:cNvPr>
          <p:cNvGrpSpPr/>
          <p:nvPr userDrawn="1"/>
        </p:nvGrpSpPr>
        <p:grpSpPr>
          <a:xfrm>
            <a:off x="12801600" y="8708624"/>
            <a:ext cx="4290627" cy="1578376"/>
            <a:chOff x="-274468" y="-1001015"/>
            <a:chExt cx="6957627" cy="2559475"/>
          </a:xfrm>
          <a:solidFill>
            <a:srgbClr val="4C4B9F"/>
          </a:solidFill>
        </p:grpSpPr>
        <p:sp>
          <p:nvSpPr>
            <p:cNvPr id="19" name="Google Shape;1446;p16">
              <a:extLst>
                <a:ext uri="{FF2B5EF4-FFF2-40B4-BE49-F238E27FC236}">
                  <a16:creationId xmlns:a16="http://schemas.microsoft.com/office/drawing/2014/main" id="{ED939E50-A08A-4D66-AD76-B79402278649}"/>
                </a:ext>
              </a:extLst>
            </p:cNvPr>
            <p:cNvSpPr/>
            <p:nvPr/>
          </p:nvSpPr>
          <p:spPr>
            <a:xfrm flipH="1">
              <a:off x="774235" y="1064966"/>
              <a:ext cx="151184" cy="94420"/>
            </a:xfrm>
            <a:custGeom>
              <a:avLst/>
              <a:gdLst/>
              <a:ahLst/>
              <a:cxnLst/>
              <a:rect l="l" t="t" r="r" b="b"/>
              <a:pathLst>
                <a:path w="5958" h="3721" extrusionOk="0">
                  <a:moveTo>
                    <a:pt x="0" y="0"/>
                  </a:moveTo>
                  <a:lnTo>
                    <a:pt x="3584" y="3721"/>
                  </a:lnTo>
                  <a:lnTo>
                    <a:pt x="5958" y="3721"/>
                  </a:lnTo>
                  <a:lnTo>
                    <a:pt x="2374"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47;p16">
              <a:extLst>
                <a:ext uri="{FF2B5EF4-FFF2-40B4-BE49-F238E27FC236}">
                  <a16:creationId xmlns:a16="http://schemas.microsoft.com/office/drawing/2014/main" id="{37E75DAC-4366-4F06-B40E-B87E0BE13EFE}"/>
                </a:ext>
              </a:extLst>
            </p:cNvPr>
            <p:cNvSpPr/>
            <p:nvPr/>
          </p:nvSpPr>
          <p:spPr>
            <a:xfrm flipH="1">
              <a:off x="660123" y="1064966"/>
              <a:ext cx="151768" cy="94420"/>
            </a:xfrm>
            <a:custGeom>
              <a:avLst/>
              <a:gdLst/>
              <a:ahLst/>
              <a:cxnLst/>
              <a:rect l="l" t="t" r="r" b="b"/>
              <a:pathLst>
                <a:path w="5981" h="3721" extrusionOk="0">
                  <a:moveTo>
                    <a:pt x="0" y="0"/>
                  </a:moveTo>
                  <a:lnTo>
                    <a:pt x="3584" y="3721"/>
                  </a:lnTo>
                  <a:lnTo>
                    <a:pt x="5980" y="3721"/>
                  </a:lnTo>
                  <a:lnTo>
                    <a:pt x="2374"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48;p16">
              <a:extLst>
                <a:ext uri="{FF2B5EF4-FFF2-40B4-BE49-F238E27FC236}">
                  <a16:creationId xmlns:a16="http://schemas.microsoft.com/office/drawing/2014/main" id="{49404E5B-1C92-4A77-8D8F-DDFC182119DA}"/>
                </a:ext>
              </a:extLst>
            </p:cNvPr>
            <p:cNvSpPr/>
            <p:nvPr/>
          </p:nvSpPr>
          <p:spPr>
            <a:xfrm flipH="1">
              <a:off x="546596" y="1064966"/>
              <a:ext cx="151210" cy="94420"/>
            </a:xfrm>
            <a:custGeom>
              <a:avLst/>
              <a:gdLst/>
              <a:ahLst/>
              <a:cxnLst/>
              <a:rect l="l" t="t" r="r" b="b"/>
              <a:pathLst>
                <a:path w="5959" h="3721" extrusionOk="0">
                  <a:moveTo>
                    <a:pt x="1" y="0"/>
                  </a:moveTo>
                  <a:lnTo>
                    <a:pt x="3584" y="3721"/>
                  </a:lnTo>
                  <a:lnTo>
                    <a:pt x="5958" y="3721"/>
                  </a:lnTo>
                  <a:lnTo>
                    <a:pt x="2375"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49;p16">
              <a:extLst>
                <a:ext uri="{FF2B5EF4-FFF2-40B4-BE49-F238E27FC236}">
                  <a16:creationId xmlns:a16="http://schemas.microsoft.com/office/drawing/2014/main" id="{A268F38C-EEA3-454D-B1C8-DD277DFEF369}"/>
                </a:ext>
              </a:extLst>
            </p:cNvPr>
            <p:cNvSpPr/>
            <p:nvPr/>
          </p:nvSpPr>
          <p:spPr>
            <a:xfrm flipH="1">
              <a:off x="433093" y="1064966"/>
              <a:ext cx="151184" cy="94420"/>
            </a:xfrm>
            <a:custGeom>
              <a:avLst/>
              <a:gdLst/>
              <a:ahLst/>
              <a:cxnLst/>
              <a:rect l="l" t="t" r="r" b="b"/>
              <a:pathLst>
                <a:path w="5958" h="3721" extrusionOk="0">
                  <a:moveTo>
                    <a:pt x="0" y="0"/>
                  </a:moveTo>
                  <a:lnTo>
                    <a:pt x="3584" y="3721"/>
                  </a:lnTo>
                  <a:lnTo>
                    <a:pt x="5958" y="3721"/>
                  </a:lnTo>
                  <a:lnTo>
                    <a:pt x="2374"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0;p16">
              <a:extLst>
                <a:ext uri="{FF2B5EF4-FFF2-40B4-BE49-F238E27FC236}">
                  <a16:creationId xmlns:a16="http://schemas.microsoft.com/office/drawing/2014/main" id="{2D6CB0F1-A35B-43C5-BB7C-7B50166B0BCE}"/>
                </a:ext>
              </a:extLst>
            </p:cNvPr>
            <p:cNvSpPr/>
            <p:nvPr/>
          </p:nvSpPr>
          <p:spPr>
            <a:xfrm flipH="1">
              <a:off x="318982" y="1064966"/>
              <a:ext cx="151768" cy="94420"/>
            </a:xfrm>
            <a:custGeom>
              <a:avLst/>
              <a:gdLst/>
              <a:ahLst/>
              <a:cxnLst/>
              <a:rect l="l" t="t" r="r" b="b"/>
              <a:pathLst>
                <a:path w="5981" h="3721" extrusionOk="0">
                  <a:moveTo>
                    <a:pt x="0" y="0"/>
                  </a:moveTo>
                  <a:lnTo>
                    <a:pt x="3607" y="3721"/>
                  </a:lnTo>
                  <a:lnTo>
                    <a:pt x="5980" y="3721"/>
                  </a:lnTo>
                  <a:lnTo>
                    <a:pt x="2397"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1;p16">
              <a:extLst>
                <a:ext uri="{FF2B5EF4-FFF2-40B4-BE49-F238E27FC236}">
                  <a16:creationId xmlns:a16="http://schemas.microsoft.com/office/drawing/2014/main" id="{D02CA679-05E4-460A-AF6D-E037B5F57EF5}"/>
                </a:ext>
              </a:extLst>
            </p:cNvPr>
            <p:cNvSpPr/>
            <p:nvPr/>
          </p:nvSpPr>
          <p:spPr>
            <a:xfrm flipH="1">
              <a:off x="205454" y="1064966"/>
              <a:ext cx="151210" cy="94420"/>
            </a:xfrm>
            <a:custGeom>
              <a:avLst/>
              <a:gdLst/>
              <a:ahLst/>
              <a:cxnLst/>
              <a:rect l="l" t="t" r="r" b="b"/>
              <a:pathLst>
                <a:path w="5959" h="3721" extrusionOk="0">
                  <a:moveTo>
                    <a:pt x="1" y="0"/>
                  </a:moveTo>
                  <a:lnTo>
                    <a:pt x="3584" y="3721"/>
                  </a:lnTo>
                  <a:lnTo>
                    <a:pt x="5958" y="3721"/>
                  </a:lnTo>
                  <a:lnTo>
                    <a:pt x="2375"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52;p16">
              <a:extLst>
                <a:ext uri="{FF2B5EF4-FFF2-40B4-BE49-F238E27FC236}">
                  <a16:creationId xmlns:a16="http://schemas.microsoft.com/office/drawing/2014/main" id="{5FBF1EB5-53E2-4482-BBFE-0626597C1036}"/>
                </a:ext>
              </a:extLst>
            </p:cNvPr>
            <p:cNvSpPr/>
            <p:nvPr/>
          </p:nvSpPr>
          <p:spPr>
            <a:xfrm flipH="1">
              <a:off x="91368" y="1064966"/>
              <a:ext cx="151768" cy="94420"/>
            </a:xfrm>
            <a:custGeom>
              <a:avLst/>
              <a:gdLst/>
              <a:ahLst/>
              <a:cxnLst/>
              <a:rect l="l" t="t" r="r" b="b"/>
              <a:pathLst>
                <a:path w="5981" h="3721" extrusionOk="0">
                  <a:moveTo>
                    <a:pt x="1" y="0"/>
                  </a:moveTo>
                  <a:lnTo>
                    <a:pt x="3584" y="3721"/>
                  </a:lnTo>
                  <a:lnTo>
                    <a:pt x="5981" y="3721"/>
                  </a:lnTo>
                  <a:lnTo>
                    <a:pt x="2374"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53;p16">
              <a:extLst>
                <a:ext uri="{FF2B5EF4-FFF2-40B4-BE49-F238E27FC236}">
                  <a16:creationId xmlns:a16="http://schemas.microsoft.com/office/drawing/2014/main" id="{9C46026E-1045-4ACA-B28E-C14B137D6B71}"/>
                </a:ext>
              </a:extLst>
            </p:cNvPr>
            <p:cNvSpPr/>
            <p:nvPr/>
          </p:nvSpPr>
          <p:spPr>
            <a:xfrm flipH="1">
              <a:off x="-274468" y="-937882"/>
              <a:ext cx="5466211" cy="1127132"/>
            </a:xfrm>
            <a:custGeom>
              <a:avLst/>
              <a:gdLst/>
              <a:ahLst/>
              <a:cxnLst/>
              <a:rect l="l" t="t" r="r" b="b"/>
              <a:pathLst>
                <a:path w="206136" h="44419" extrusionOk="0">
                  <a:moveTo>
                    <a:pt x="183" y="0"/>
                  </a:moveTo>
                  <a:cubicBezTo>
                    <a:pt x="91" y="0"/>
                    <a:pt x="0" y="92"/>
                    <a:pt x="0" y="206"/>
                  </a:cubicBezTo>
                  <a:cubicBezTo>
                    <a:pt x="0" y="297"/>
                    <a:pt x="91" y="388"/>
                    <a:pt x="183" y="388"/>
                  </a:cubicBezTo>
                  <a:lnTo>
                    <a:pt x="31887" y="388"/>
                  </a:lnTo>
                  <a:lnTo>
                    <a:pt x="54507" y="23031"/>
                  </a:lnTo>
                  <a:lnTo>
                    <a:pt x="101870" y="23031"/>
                  </a:lnTo>
                  <a:lnTo>
                    <a:pt x="123257" y="44418"/>
                  </a:lnTo>
                  <a:lnTo>
                    <a:pt x="205930" y="44418"/>
                  </a:lnTo>
                  <a:cubicBezTo>
                    <a:pt x="206044" y="44418"/>
                    <a:pt x="206136" y="44327"/>
                    <a:pt x="206136" y="44213"/>
                  </a:cubicBezTo>
                  <a:cubicBezTo>
                    <a:pt x="206136" y="44122"/>
                    <a:pt x="206044" y="44030"/>
                    <a:pt x="205930" y="44030"/>
                  </a:cubicBezTo>
                  <a:lnTo>
                    <a:pt x="123417" y="44030"/>
                  </a:lnTo>
                  <a:lnTo>
                    <a:pt x="102029" y="22643"/>
                  </a:lnTo>
                  <a:lnTo>
                    <a:pt x="54667" y="22643"/>
                  </a:lnTo>
                  <a:lnTo>
                    <a:pt x="32024"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54;p16">
              <a:extLst>
                <a:ext uri="{FF2B5EF4-FFF2-40B4-BE49-F238E27FC236}">
                  <a16:creationId xmlns:a16="http://schemas.microsoft.com/office/drawing/2014/main" id="{3DE00F7E-1CF7-4D1D-9518-9643A532FCDC}"/>
                </a:ext>
              </a:extLst>
            </p:cNvPr>
            <p:cNvSpPr/>
            <p:nvPr/>
          </p:nvSpPr>
          <p:spPr>
            <a:xfrm flipH="1">
              <a:off x="-43602" y="-764114"/>
              <a:ext cx="6393739" cy="1984325"/>
            </a:xfrm>
            <a:custGeom>
              <a:avLst/>
              <a:gdLst/>
              <a:ahLst/>
              <a:cxnLst/>
              <a:rect l="l" t="t" r="r" b="b"/>
              <a:pathLst>
                <a:path w="251970" h="78200" extrusionOk="0">
                  <a:moveTo>
                    <a:pt x="389" y="0"/>
                  </a:moveTo>
                  <a:cubicBezTo>
                    <a:pt x="160" y="0"/>
                    <a:pt x="1" y="183"/>
                    <a:pt x="1" y="388"/>
                  </a:cubicBezTo>
                  <a:cubicBezTo>
                    <a:pt x="1" y="593"/>
                    <a:pt x="160" y="776"/>
                    <a:pt x="389" y="776"/>
                  </a:cubicBezTo>
                  <a:lnTo>
                    <a:pt x="66217" y="776"/>
                  </a:lnTo>
                  <a:lnTo>
                    <a:pt x="89179" y="23738"/>
                  </a:lnTo>
                  <a:lnTo>
                    <a:pt x="125197" y="23738"/>
                  </a:lnTo>
                  <a:lnTo>
                    <a:pt x="179659" y="78199"/>
                  </a:lnTo>
                  <a:lnTo>
                    <a:pt x="251581" y="78199"/>
                  </a:lnTo>
                  <a:cubicBezTo>
                    <a:pt x="251787" y="78199"/>
                    <a:pt x="251969" y="78040"/>
                    <a:pt x="251969" y="77834"/>
                  </a:cubicBezTo>
                  <a:cubicBezTo>
                    <a:pt x="251969" y="77606"/>
                    <a:pt x="251787" y="77446"/>
                    <a:pt x="251581" y="77446"/>
                  </a:cubicBezTo>
                  <a:lnTo>
                    <a:pt x="179978" y="77446"/>
                  </a:lnTo>
                  <a:lnTo>
                    <a:pt x="125517" y="22962"/>
                  </a:lnTo>
                  <a:lnTo>
                    <a:pt x="89499" y="22962"/>
                  </a:lnTo>
                  <a:lnTo>
                    <a:pt x="6653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55;p16">
              <a:extLst>
                <a:ext uri="{FF2B5EF4-FFF2-40B4-BE49-F238E27FC236}">
                  <a16:creationId xmlns:a16="http://schemas.microsoft.com/office/drawing/2014/main" id="{955547D4-60CE-40E8-88E1-ADC4D0136C14}"/>
                </a:ext>
              </a:extLst>
            </p:cNvPr>
            <p:cNvSpPr/>
            <p:nvPr/>
          </p:nvSpPr>
          <p:spPr>
            <a:xfrm flipH="1">
              <a:off x="-274108" y="-170466"/>
              <a:ext cx="6252400" cy="1112085"/>
            </a:xfrm>
            <a:custGeom>
              <a:avLst/>
              <a:gdLst/>
              <a:ahLst/>
              <a:cxnLst/>
              <a:rect l="l" t="t" r="r" b="b"/>
              <a:pathLst>
                <a:path w="246400" h="43826" extrusionOk="0">
                  <a:moveTo>
                    <a:pt x="183" y="1"/>
                  </a:moveTo>
                  <a:cubicBezTo>
                    <a:pt x="69" y="1"/>
                    <a:pt x="0" y="92"/>
                    <a:pt x="0" y="206"/>
                  </a:cubicBezTo>
                  <a:cubicBezTo>
                    <a:pt x="0" y="298"/>
                    <a:pt x="69" y="389"/>
                    <a:pt x="183" y="389"/>
                  </a:cubicBezTo>
                  <a:lnTo>
                    <a:pt x="61286" y="389"/>
                  </a:lnTo>
                  <a:lnTo>
                    <a:pt x="104723" y="43825"/>
                  </a:lnTo>
                  <a:lnTo>
                    <a:pt x="165210" y="43825"/>
                  </a:lnTo>
                  <a:lnTo>
                    <a:pt x="207414" y="1599"/>
                  </a:lnTo>
                  <a:lnTo>
                    <a:pt x="246217" y="1599"/>
                  </a:lnTo>
                  <a:cubicBezTo>
                    <a:pt x="246308" y="1599"/>
                    <a:pt x="246400" y="1507"/>
                    <a:pt x="246400" y="1416"/>
                  </a:cubicBezTo>
                  <a:cubicBezTo>
                    <a:pt x="246400" y="1302"/>
                    <a:pt x="246308" y="1233"/>
                    <a:pt x="246217" y="1233"/>
                  </a:cubicBezTo>
                  <a:lnTo>
                    <a:pt x="207254" y="1233"/>
                  </a:lnTo>
                  <a:lnTo>
                    <a:pt x="165050" y="43437"/>
                  </a:lnTo>
                  <a:lnTo>
                    <a:pt x="104883" y="43437"/>
                  </a:lnTo>
                  <a:lnTo>
                    <a:pt x="61446"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56;p16">
              <a:extLst>
                <a:ext uri="{FF2B5EF4-FFF2-40B4-BE49-F238E27FC236}">
                  <a16:creationId xmlns:a16="http://schemas.microsoft.com/office/drawing/2014/main" id="{E00740B6-5898-4F00-B7DB-082393F24387}"/>
                </a:ext>
              </a:extLst>
            </p:cNvPr>
            <p:cNvSpPr/>
            <p:nvPr/>
          </p:nvSpPr>
          <p:spPr>
            <a:xfrm flipH="1">
              <a:off x="-38958" y="-38389"/>
              <a:ext cx="6722117" cy="1533132"/>
            </a:xfrm>
            <a:custGeom>
              <a:avLst/>
              <a:gdLst/>
              <a:ahLst/>
              <a:cxnLst/>
              <a:rect l="l" t="t" r="r" b="b"/>
              <a:pathLst>
                <a:path w="264911" h="60419" extrusionOk="0">
                  <a:moveTo>
                    <a:pt x="183" y="0"/>
                  </a:moveTo>
                  <a:cubicBezTo>
                    <a:pt x="91" y="0"/>
                    <a:pt x="0" y="69"/>
                    <a:pt x="0" y="183"/>
                  </a:cubicBezTo>
                  <a:cubicBezTo>
                    <a:pt x="0" y="297"/>
                    <a:pt x="91" y="365"/>
                    <a:pt x="183" y="365"/>
                  </a:cubicBezTo>
                  <a:lnTo>
                    <a:pt x="57177" y="365"/>
                  </a:lnTo>
                  <a:lnTo>
                    <a:pt x="70941" y="14129"/>
                  </a:lnTo>
                  <a:lnTo>
                    <a:pt x="129214" y="14129"/>
                  </a:lnTo>
                  <a:lnTo>
                    <a:pt x="175504" y="60419"/>
                  </a:lnTo>
                  <a:lnTo>
                    <a:pt x="203419" y="60419"/>
                  </a:lnTo>
                  <a:lnTo>
                    <a:pt x="232316" y="31499"/>
                  </a:lnTo>
                  <a:lnTo>
                    <a:pt x="264705" y="31499"/>
                  </a:lnTo>
                  <a:cubicBezTo>
                    <a:pt x="264819" y="31499"/>
                    <a:pt x="264911" y="31430"/>
                    <a:pt x="264911" y="31316"/>
                  </a:cubicBezTo>
                  <a:cubicBezTo>
                    <a:pt x="264911" y="31225"/>
                    <a:pt x="264819" y="31134"/>
                    <a:pt x="264705" y="31134"/>
                  </a:cubicBezTo>
                  <a:lnTo>
                    <a:pt x="232156" y="31134"/>
                  </a:lnTo>
                  <a:lnTo>
                    <a:pt x="203259" y="60031"/>
                  </a:lnTo>
                  <a:lnTo>
                    <a:pt x="175664" y="60031"/>
                  </a:lnTo>
                  <a:lnTo>
                    <a:pt x="129374" y="13764"/>
                  </a:lnTo>
                  <a:lnTo>
                    <a:pt x="71101" y="13764"/>
                  </a:lnTo>
                  <a:lnTo>
                    <a:pt x="57337"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58;p16">
              <a:extLst>
                <a:ext uri="{FF2B5EF4-FFF2-40B4-BE49-F238E27FC236}">
                  <a16:creationId xmlns:a16="http://schemas.microsoft.com/office/drawing/2014/main" id="{CB2083DC-1E1E-4849-9A09-EA1E6198AA79}"/>
                </a:ext>
              </a:extLst>
            </p:cNvPr>
            <p:cNvSpPr/>
            <p:nvPr/>
          </p:nvSpPr>
          <p:spPr>
            <a:xfrm flipH="1">
              <a:off x="1455350" y="1421739"/>
              <a:ext cx="136721" cy="136721"/>
            </a:xfrm>
            <a:custGeom>
              <a:avLst/>
              <a:gdLst/>
              <a:ahLst/>
              <a:cxnLst/>
              <a:rect l="l" t="t" r="r" b="b"/>
              <a:pathLst>
                <a:path w="5388" h="5388" extrusionOk="0">
                  <a:moveTo>
                    <a:pt x="2694" y="366"/>
                  </a:moveTo>
                  <a:cubicBezTo>
                    <a:pt x="3972" y="366"/>
                    <a:pt x="5022" y="1416"/>
                    <a:pt x="5022" y="2694"/>
                  </a:cubicBezTo>
                  <a:cubicBezTo>
                    <a:pt x="5022" y="3949"/>
                    <a:pt x="3972" y="4999"/>
                    <a:pt x="2694" y="4999"/>
                  </a:cubicBezTo>
                  <a:cubicBezTo>
                    <a:pt x="1416" y="4999"/>
                    <a:pt x="388" y="3949"/>
                    <a:pt x="388" y="2694"/>
                  </a:cubicBezTo>
                  <a:cubicBezTo>
                    <a:pt x="388" y="1416"/>
                    <a:pt x="1416" y="366"/>
                    <a:pt x="2694" y="366"/>
                  </a:cubicBezTo>
                  <a:close/>
                  <a:moveTo>
                    <a:pt x="2694" y="1"/>
                  </a:moveTo>
                  <a:cubicBezTo>
                    <a:pt x="1210" y="1"/>
                    <a:pt x="0" y="1187"/>
                    <a:pt x="0" y="2694"/>
                  </a:cubicBezTo>
                  <a:cubicBezTo>
                    <a:pt x="0" y="4178"/>
                    <a:pt x="1210" y="5387"/>
                    <a:pt x="2694" y="5387"/>
                  </a:cubicBezTo>
                  <a:cubicBezTo>
                    <a:pt x="4177" y="5387"/>
                    <a:pt x="5387" y="4178"/>
                    <a:pt x="5387" y="2694"/>
                  </a:cubicBezTo>
                  <a:cubicBezTo>
                    <a:pt x="5387" y="1187"/>
                    <a:pt x="4177" y="1"/>
                    <a:pt x="269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59;p16">
              <a:extLst>
                <a:ext uri="{FF2B5EF4-FFF2-40B4-BE49-F238E27FC236}">
                  <a16:creationId xmlns:a16="http://schemas.microsoft.com/office/drawing/2014/main" id="{971D671D-27E3-4F15-BB6F-65FF47538FC6}"/>
                </a:ext>
              </a:extLst>
            </p:cNvPr>
            <p:cNvSpPr/>
            <p:nvPr/>
          </p:nvSpPr>
          <p:spPr>
            <a:xfrm flipH="1">
              <a:off x="1479101" y="1445490"/>
              <a:ext cx="89218" cy="88635"/>
            </a:xfrm>
            <a:custGeom>
              <a:avLst/>
              <a:gdLst/>
              <a:ahLst/>
              <a:cxnLst/>
              <a:rect l="l" t="t" r="r" b="b"/>
              <a:pathLst>
                <a:path w="3516" h="3493" extrusionOk="0">
                  <a:moveTo>
                    <a:pt x="1758" y="0"/>
                  </a:moveTo>
                  <a:cubicBezTo>
                    <a:pt x="799" y="0"/>
                    <a:pt x="0" y="776"/>
                    <a:pt x="0" y="1758"/>
                  </a:cubicBezTo>
                  <a:cubicBezTo>
                    <a:pt x="0" y="2717"/>
                    <a:pt x="799" y="3493"/>
                    <a:pt x="1758" y="3493"/>
                  </a:cubicBezTo>
                  <a:cubicBezTo>
                    <a:pt x="2739" y="3493"/>
                    <a:pt x="3515" y="2717"/>
                    <a:pt x="3515" y="1758"/>
                  </a:cubicBezTo>
                  <a:cubicBezTo>
                    <a:pt x="3515" y="776"/>
                    <a:pt x="2739" y="0"/>
                    <a:pt x="1758"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60;p16">
              <a:extLst>
                <a:ext uri="{FF2B5EF4-FFF2-40B4-BE49-F238E27FC236}">
                  <a16:creationId xmlns:a16="http://schemas.microsoft.com/office/drawing/2014/main" id="{943AA1CA-64BA-4CC0-ADC8-C51CBF23DF73}"/>
                </a:ext>
              </a:extLst>
            </p:cNvPr>
            <p:cNvSpPr/>
            <p:nvPr/>
          </p:nvSpPr>
          <p:spPr>
            <a:xfrm flipH="1">
              <a:off x="1995153" y="115662"/>
              <a:ext cx="136720" cy="136721"/>
            </a:xfrm>
            <a:custGeom>
              <a:avLst/>
              <a:gdLst/>
              <a:ahLst/>
              <a:cxnLst/>
              <a:rect l="l" t="t" r="r" b="b"/>
              <a:pathLst>
                <a:path w="5388" h="5388" extrusionOk="0">
                  <a:moveTo>
                    <a:pt x="2694" y="389"/>
                  </a:moveTo>
                  <a:cubicBezTo>
                    <a:pt x="3972" y="389"/>
                    <a:pt x="4999" y="1416"/>
                    <a:pt x="4999" y="2694"/>
                  </a:cubicBezTo>
                  <a:cubicBezTo>
                    <a:pt x="4999" y="3972"/>
                    <a:pt x="3972" y="5022"/>
                    <a:pt x="2694" y="5022"/>
                  </a:cubicBezTo>
                  <a:cubicBezTo>
                    <a:pt x="1415" y="5022"/>
                    <a:pt x="365" y="3972"/>
                    <a:pt x="365" y="2694"/>
                  </a:cubicBezTo>
                  <a:cubicBezTo>
                    <a:pt x="365" y="1416"/>
                    <a:pt x="1415" y="389"/>
                    <a:pt x="2694" y="389"/>
                  </a:cubicBezTo>
                  <a:close/>
                  <a:moveTo>
                    <a:pt x="2694" y="1"/>
                  </a:moveTo>
                  <a:cubicBezTo>
                    <a:pt x="1210" y="1"/>
                    <a:pt x="0" y="1210"/>
                    <a:pt x="0" y="2694"/>
                  </a:cubicBezTo>
                  <a:cubicBezTo>
                    <a:pt x="0" y="4178"/>
                    <a:pt x="1210" y="5387"/>
                    <a:pt x="2694" y="5387"/>
                  </a:cubicBezTo>
                  <a:cubicBezTo>
                    <a:pt x="4177" y="5387"/>
                    <a:pt x="5387" y="4178"/>
                    <a:pt x="5387" y="2694"/>
                  </a:cubicBezTo>
                  <a:cubicBezTo>
                    <a:pt x="5387" y="1210"/>
                    <a:pt x="4177" y="1"/>
                    <a:pt x="269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61;p16">
              <a:extLst>
                <a:ext uri="{FF2B5EF4-FFF2-40B4-BE49-F238E27FC236}">
                  <a16:creationId xmlns:a16="http://schemas.microsoft.com/office/drawing/2014/main" id="{B7C8BBAA-45FC-43E1-8D8A-644895FBF3F0}"/>
                </a:ext>
              </a:extLst>
            </p:cNvPr>
            <p:cNvSpPr/>
            <p:nvPr/>
          </p:nvSpPr>
          <p:spPr>
            <a:xfrm flipH="1">
              <a:off x="2018904" y="139413"/>
              <a:ext cx="89219" cy="89218"/>
            </a:xfrm>
            <a:custGeom>
              <a:avLst/>
              <a:gdLst/>
              <a:ahLst/>
              <a:cxnLst/>
              <a:rect l="l" t="t" r="r" b="b"/>
              <a:pathLst>
                <a:path w="3516" h="3516" extrusionOk="0">
                  <a:moveTo>
                    <a:pt x="1758" y="0"/>
                  </a:moveTo>
                  <a:cubicBezTo>
                    <a:pt x="776" y="0"/>
                    <a:pt x="0" y="799"/>
                    <a:pt x="0" y="1758"/>
                  </a:cubicBezTo>
                  <a:cubicBezTo>
                    <a:pt x="0" y="2739"/>
                    <a:pt x="776" y="3516"/>
                    <a:pt x="1758" y="3516"/>
                  </a:cubicBezTo>
                  <a:cubicBezTo>
                    <a:pt x="2716" y="3516"/>
                    <a:pt x="3515" y="2739"/>
                    <a:pt x="3515" y="1758"/>
                  </a:cubicBezTo>
                  <a:cubicBezTo>
                    <a:pt x="3515" y="799"/>
                    <a:pt x="2716" y="0"/>
                    <a:pt x="1758"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64;p16">
              <a:extLst>
                <a:ext uri="{FF2B5EF4-FFF2-40B4-BE49-F238E27FC236}">
                  <a16:creationId xmlns:a16="http://schemas.microsoft.com/office/drawing/2014/main" id="{ABF9B482-2CCD-46EE-8F4B-826DEEB9E2F7}"/>
                </a:ext>
              </a:extLst>
            </p:cNvPr>
            <p:cNvSpPr/>
            <p:nvPr/>
          </p:nvSpPr>
          <p:spPr>
            <a:xfrm flipH="1">
              <a:off x="3942405" y="449267"/>
              <a:ext cx="136721" cy="136721"/>
            </a:xfrm>
            <a:custGeom>
              <a:avLst/>
              <a:gdLst/>
              <a:ahLst/>
              <a:cxnLst/>
              <a:rect l="l" t="t" r="r" b="b"/>
              <a:pathLst>
                <a:path w="5388" h="5388" extrusionOk="0">
                  <a:moveTo>
                    <a:pt x="2694" y="389"/>
                  </a:moveTo>
                  <a:cubicBezTo>
                    <a:pt x="3972" y="389"/>
                    <a:pt x="4999" y="1416"/>
                    <a:pt x="4999" y="2694"/>
                  </a:cubicBezTo>
                  <a:cubicBezTo>
                    <a:pt x="4999" y="3973"/>
                    <a:pt x="3972" y="5000"/>
                    <a:pt x="2694" y="5000"/>
                  </a:cubicBezTo>
                  <a:cubicBezTo>
                    <a:pt x="1416" y="5000"/>
                    <a:pt x="389" y="3973"/>
                    <a:pt x="389" y="2694"/>
                  </a:cubicBezTo>
                  <a:cubicBezTo>
                    <a:pt x="389" y="1416"/>
                    <a:pt x="1416" y="389"/>
                    <a:pt x="2694" y="389"/>
                  </a:cubicBezTo>
                  <a:close/>
                  <a:moveTo>
                    <a:pt x="2694" y="1"/>
                  </a:moveTo>
                  <a:cubicBezTo>
                    <a:pt x="1210" y="1"/>
                    <a:pt x="1" y="1211"/>
                    <a:pt x="1" y="2694"/>
                  </a:cubicBezTo>
                  <a:cubicBezTo>
                    <a:pt x="1" y="4178"/>
                    <a:pt x="1210" y="5388"/>
                    <a:pt x="2694" y="5388"/>
                  </a:cubicBezTo>
                  <a:cubicBezTo>
                    <a:pt x="4178" y="5388"/>
                    <a:pt x="5387" y="4178"/>
                    <a:pt x="5387" y="2694"/>
                  </a:cubicBezTo>
                  <a:cubicBezTo>
                    <a:pt x="5387" y="1211"/>
                    <a:pt x="4178" y="1"/>
                    <a:pt x="2694"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65;p16">
              <a:extLst>
                <a:ext uri="{FF2B5EF4-FFF2-40B4-BE49-F238E27FC236}">
                  <a16:creationId xmlns:a16="http://schemas.microsoft.com/office/drawing/2014/main" id="{C12EDC3F-3475-4E08-AB54-9D9CFA7F76BD}"/>
                </a:ext>
              </a:extLst>
            </p:cNvPr>
            <p:cNvSpPr/>
            <p:nvPr/>
          </p:nvSpPr>
          <p:spPr>
            <a:xfrm flipH="1">
              <a:off x="3966156" y="473018"/>
              <a:ext cx="89218" cy="89219"/>
            </a:xfrm>
            <a:custGeom>
              <a:avLst/>
              <a:gdLst/>
              <a:ahLst/>
              <a:cxnLst/>
              <a:rect l="l" t="t" r="r" b="b"/>
              <a:pathLst>
                <a:path w="3516" h="3516" extrusionOk="0">
                  <a:moveTo>
                    <a:pt x="1758" y="1"/>
                  </a:moveTo>
                  <a:cubicBezTo>
                    <a:pt x="776" y="1"/>
                    <a:pt x="0" y="777"/>
                    <a:pt x="0" y="1758"/>
                  </a:cubicBezTo>
                  <a:cubicBezTo>
                    <a:pt x="0" y="2717"/>
                    <a:pt x="776" y="3516"/>
                    <a:pt x="1758" y="3516"/>
                  </a:cubicBezTo>
                  <a:cubicBezTo>
                    <a:pt x="2717" y="3516"/>
                    <a:pt x="3516" y="2717"/>
                    <a:pt x="3516" y="1758"/>
                  </a:cubicBezTo>
                  <a:cubicBezTo>
                    <a:pt x="3516" y="777"/>
                    <a:pt x="2717" y="1"/>
                    <a:pt x="1758" y="1"/>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66;p16">
              <a:extLst>
                <a:ext uri="{FF2B5EF4-FFF2-40B4-BE49-F238E27FC236}">
                  <a16:creationId xmlns:a16="http://schemas.microsoft.com/office/drawing/2014/main" id="{5CE36BB8-FE98-4C1A-B1FE-E96937D953DD}"/>
                </a:ext>
              </a:extLst>
            </p:cNvPr>
            <p:cNvSpPr/>
            <p:nvPr/>
          </p:nvSpPr>
          <p:spPr>
            <a:xfrm flipH="1">
              <a:off x="5181872" y="-1001015"/>
              <a:ext cx="136721" cy="136721"/>
            </a:xfrm>
            <a:custGeom>
              <a:avLst/>
              <a:gdLst/>
              <a:ahLst/>
              <a:cxnLst/>
              <a:rect l="l" t="t" r="r" b="b"/>
              <a:pathLst>
                <a:path w="5388" h="5388" extrusionOk="0">
                  <a:moveTo>
                    <a:pt x="2694" y="366"/>
                  </a:moveTo>
                  <a:cubicBezTo>
                    <a:pt x="3972" y="366"/>
                    <a:pt x="4999" y="1416"/>
                    <a:pt x="4999" y="2694"/>
                  </a:cubicBezTo>
                  <a:cubicBezTo>
                    <a:pt x="4999" y="3972"/>
                    <a:pt x="3972" y="4999"/>
                    <a:pt x="2694" y="4999"/>
                  </a:cubicBezTo>
                  <a:cubicBezTo>
                    <a:pt x="1416" y="4999"/>
                    <a:pt x="366" y="3972"/>
                    <a:pt x="366" y="2694"/>
                  </a:cubicBezTo>
                  <a:cubicBezTo>
                    <a:pt x="366" y="1416"/>
                    <a:pt x="1416" y="366"/>
                    <a:pt x="2694" y="366"/>
                  </a:cubicBezTo>
                  <a:close/>
                  <a:moveTo>
                    <a:pt x="2694" y="0"/>
                  </a:moveTo>
                  <a:cubicBezTo>
                    <a:pt x="1210" y="0"/>
                    <a:pt x="0" y="1210"/>
                    <a:pt x="0" y="2694"/>
                  </a:cubicBezTo>
                  <a:cubicBezTo>
                    <a:pt x="0" y="4178"/>
                    <a:pt x="1210" y="5387"/>
                    <a:pt x="2694" y="5387"/>
                  </a:cubicBezTo>
                  <a:cubicBezTo>
                    <a:pt x="4177" y="5387"/>
                    <a:pt x="5387" y="4178"/>
                    <a:pt x="5387" y="2694"/>
                  </a:cubicBezTo>
                  <a:cubicBezTo>
                    <a:pt x="5387" y="1210"/>
                    <a:pt x="4177" y="0"/>
                    <a:pt x="2694"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67;p16">
              <a:extLst>
                <a:ext uri="{FF2B5EF4-FFF2-40B4-BE49-F238E27FC236}">
                  <a16:creationId xmlns:a16="http://schemas.microsoft.com/office/drawing/2014/main" id="{AF2EEC0E-7B83-4939-910A-7A5F2E0087A9}"/>
                </a:ext>
              </a:extLst>
            </p:cNvPr>
            <p:cNvSpPr/>
            <p:nvPr/>
          </p:nvSpPr>
          <p:spPr>
            <a:xfrm flipH="1">
              <a:off x="5206207" y="-977264"/>
              <a:ext cx="88635" cy="89218"/>
            </a:xfrm>
            <a:custGeom>
              <a:avLst/>
              <a:gdLst/>
              <a:ahLst/>
              <a:cxnLst/>
              <a:rect l="l" t="t" r="r" b="b"/>
              <a:pathLst>
                <a:path w="3493" h="3516" extrusionOk="0">
                  <a:moveTo>
                    <a:pt x="1758" y="0"/>
                  </a:moveTo>
                  <a:cubicBezTo>
                    <a:pt x="776" y="0"/>
                    <a:pt x="0" y="776"/>
                    <a:pt x="0" y="1758"/>
                  </a:cubicBezTo>
                  <a:cubicBezTo>
                    <a:pt x="0" y="2717"/>
                    <a:pt x="776" y="3515"/>
                    <a:pt x="1758" y="3515"/>
                  </a:cubicBezTo>
                  <a:cubicBezTo>
                    <a:pt x="2716" y="3515"/>
                    <a:pt x="3493" y="2717"/>
                    <a:pt x="3493" y="1758"/>
                  </a:cubicBezTo>
                  <a:cubicBezTo>
                    <a:pt x="3493" y="776"/>
                    <a:pt x="2716" y="0"/>
                    <a:pt x="1758"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68;p16">
              <a:extLst>
                <a:ext uri="{FF2B5EF4-FFF2-40B4-BE49-F238E27FC236}">
                  <a16:creationId xmlns:a16="http://schemas.microsoft.com/office/drawing/2014/main" id="{6C5AD72F-67DA-4A77-9D79-9BBAA554D7CE}"/>
                </a:ext>
              </a:extLst>
            </p:cNvPr>
            <p:cNvSpPr/>
            <p:nvPr/>
          </p:nvSpPr>
          <p:spPr>
            <a:xfrm flipH="1">
              <a:off x="4591117" y="-986526"/>
              <a:ext cx="107742" cy="107742"/>
            </a:xfrm>
            <a:custGeom>
              <a:avLst/>
              <a:gdLst/>
              <a:ahLst/>
              <a:cxnLst/>
              <a:rect l="l" t="t" r="r" b="b"/>
              <a:pathLst>
                <a:path w="4246" h="4246" extrusionOk="0">
                  <a:moveTo>
                    <a:pt x="2123" y="0"/>
                  </a:moveTo>
                  <a:cubicBezTo>
                    <a:pt x="959" y="0"/>
                    <a:pt x="0" y="936"/>
                    <a:pt x="0" y="2123"/>
                  </a:cubicBezTo>
                  <a:cubicBezTo>
                    <a:pt x="0" y="3287"/>
                    <a:pt x="959" y="4246"/>
                    <a:pt x="2123" y="4246"/>
                  </a:cubicBezTo>
                  <a:cubicBezTo>
                    <a:pt x="3310" y="4246"/>
                    <a:pt x="4246" y="3287"/>
                    <a:pt x="4246" y="2123"/>
                  </a:cubicBezTo>
                  <a:cubicBezTo>
                    <a:pt x="4246" y="936"/>
                    <a:pt x="3310" y="0"/>
                    <a:pt x="2123"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69;p16">
              <a:extLst>
                <a:ext uri="{FF2B5EF4-FFF2-40B4-BE49-F238E27FC236}">
                  <a16:creationId xmlns:a16="http://schemas.microsoft.com/office/drawing/2014/main" id="{6825DA00-9923-466D-A8BD-74A86DF8DA47}"/>
                </a:ext>
              </a:extLst>
            </p:cNvPr>
            <p:cNvSpPr/>
            <p:nvPr/>
          </p:nvSpPr>
          <p:spPr>
            <a:xfrm flipH="1">
              <a:off x="983325" y="130151"/>
              <a:ext cx="107742" cy="107742"/>
            </a:xfrm>
            <a:custGeom>
              <a:avLst/>
              <a:gdLst/>
              <a:ahLst/>
              <a:cxnLst/>
              <a:rect l="l" t="t" r="r" b="b"/>
              <a:pathLst>
                <a:path w="4246" h="4246" extrusionOk="0">
                  <a:moveTo>
                    <a:pt x="2123" y="0"/>
                  </a:moveTo>
                  <a:cubicBezTo>
                    <a:pt x="959" y="0"/>
                    <a:pt x="0" y="959"/>
                    <a:pt x="0" y="2123"/>
                  </a:cubicBezTo>
                  <a:cubicBezTo>
                    <a:pt x="0" y="3310"/>
                    <a:pt x="959" y="4246"/>
                    <a:pt x="2123" y="4246"/>
                  </a:cubicBezTo>
                  <a:cubicBezTo>
                    <a:pt x="3310" y="4246"/>
                    <a:pt x="4246" y="3310"/>
                    <a:pt x="4246" y="2123"/>
                  </a:cubicBezTo>
                  <a:cubicBezTo>
                    <a:pt x="4246" y="959"/>
                    <a:pt x="3310" y="0"/>
                    <a:pt x="2123"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70;p16">
              <a:extLst>
                <a:ext uri="{FF2B5EF4-FFF2-40B4-BE49-F238E27FC236}">
                  <a16:creationId xmlns:a16="http://schemas.microsoft.com/office/drawing/2014/main" id="{C6DB617C-6D39-48D2-96A8-45AAECA0BB11}"/>
                </a:ext>
              </a:extLst>
            </p:cNvPr>
            <p:cNvSpPr/>
            <p:nvPr/>
          </p:nvSpPr>
          <p:spPr>
            <a:xfrm flipH="1">
              <a:off x="1211522" y="1175576"/>
              <a:ext cx="70695" cy="70695"/>
            </a:xfrm>
            <a:custGeom>
              <a:avLst/>
              <a:gdLst/>
              <a:ahLst/>
              <a:cxnLst/>
              <a:rect l="l" t="t" r="r" b="b"/>
              <a:pathLst>
                <a:path w="2786" h="2786" extrusionOk="0">
                  <a:moveTo>
                    <a:pt x="1393" y="1"/>
                  </a:moveTo>
                  <a:cubicBezTo>
                    <a:pt x="617" y="1"/>
                    <a:pt x="1" y="617"/>
                    <a:pt x="1" y="1393"/>
                  </a:cubicBezTo>
                  <a:cubicBezTo>
                    <a:pt x="1" y="2146"/>
                    <a:pt x="617" y="2786"/>
                    <a:pt x="1393" y="2786"/>
                  </a:cubicBezTo>
                  <a:cubicBezTo>
                    <a:pt x="2169" y="2786"/>
                    <a:pt x="2786" y="2146"/>
                    <a:pt x="2786" y="1393"/>
                  </a:cubicBezTo>
                  <a:cubicBezTo>
                    <a:pt x="2786" y="617"/>
                    <a:pt x="2169" y="1"/>
                    <a:pt x="139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71;p16">
              <a:extLst>
                <a:ext uri="{FF2B5EF4-FFF2-40B4-BE49-F238E27FC236}">
                  <a16:creationId xmlns:a16="http://schemas.microsoft.com/office/drawing/2014/main" id="{6A0409F0-D63F-4968-992C-C1A257A9C203}"/>
                </a:ext>
              </a:extLst>
            </p:cNvPr>
            <p:cNvSpPr/>
            <p:nvPr/>
          </p:nvSpPr>
          <p:spPr>
            <a:xfrm flipH="1">
              <a:off x="2746380" y="901627"/>
              <a:ext cx="70695" cy="70111"/>
            </a:xfrm>
            <a:custGeom>
              <a:avLst/>
              <a:gdLst/>
              <a:ahLst/>
              <a:cxnLst/>
              <a:rect l="l" t="t" r="r" b="b"/>
              <a:pathLst>
                <a:path w="2786" h="2763" extrusionOk="0">
                  <a:moveTo>
                    <a:pt x="1393" y="0"/>
                  </a:moveTo>
                  <a:cubicBezTo>
                    <a:pt x="617" y="0"/>
                    <a:pt x="1" y="617"/>
                    <a:pt x="1" y="1393"/>
                  </a:cubicBezTo>
                  <a:cubicBezTo>
                    <a:pt x="1" y="2146"/>
                    <a:pt x="617" y="2762"/>
                    <a:pt x="1393" y="2762"/>
                  </a:cubicBezTo>
                  <a:cubicBezTo>
                    <a:pt x="2169" y="2762"/>
                    <a:pt x="2786" y="2146"/>
                    <a:pt x="2786" y="1393"/>
                  </a:cubicBezTo>
                  <a:cubicBezTo>
                    <a:pt x="2786" y="617"/>
                    <a:pt x="2169" y="0"/>
                    <a:pt x="1393"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72;p16">
              <a:extLst>
                <a:ext uri="{FF2B5EF4-FFF2-40B4-BE49-F238E27FC236}">
                  <a16:creationId xmlns:a16="http://schemas.microsoft.com/office/drawing/2014/main" id="{E905A259-7BAB-4355-9182-2663F378E187}"/>
                </a:ext>
              </a:extLst>
            </p:cNvPr>
            <p:cNvSpPr/>
            <p:nvPr/>
          </p:nvSpPr>
          <p:spPr>
            <a:xfrm flipH="1">
              <a:off x="3865950" y="245405"/>
              <a:ext cx="141922" cy="141339"/>
            </a:xfrm>
            <a:custGeom>
              <a:avLst/>
              <a:gdLst/>
              <a:ahLst/>
              <a:cxnLst/>
              <a:rect l="l" t="t" r="r" b="b"/>
              <a:pathLst>
                <a:path w="5593" h="5570" extrusionOk="0">
                  <a:moveTo>
                    <a:pt x="2808" y="0"/>
                  </a:moveTo>
                  <a:cubicBezTo>
                    <a:pt x="1255" y="0"/>
                    <a:pt x="0" y="1233"/>
                    <a:pt x="0" y="2785"/>
                  </a:cubicBezTo>
                  <a:cubicBezTo>
                    <a:pt x="0" y="4314"/>
                    <a:pt x="1255" y="5570"/>
                    <a:pt x="2808" y="5570"/>
                  </a:cubicBezTo>
                  <a:cubicBezTo>
                    <a:pt x="4337" y="5570"/>
                    <a:pt x="5592" y="4314"/>
                    <a:pt x="5592" y="2785"/>
                  </a:cubicBezTo>
                  <a:cubicBezTo>
                    <a:pt x="5592" y="1233"/>
                    <a:pt x="4337" y="0"/>
                    <a:pt x="2808"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73;p16">
              <a:extLst>
                <a:ext uri="{FF2B5EF4-FFF2-40B4-BE49-F238E27FC236}">
                  <a16:creationId xmlns:a16="http://schemas.microsoft.com/office/drawing/2014/main" id="{306ECDC2-92D6-443A-A55B-ED5310A8E8CB}"/>
                </a:ext>
              </a:extLst>
            </p:cNvPr>
            <p:cNvSpPr/>
            <p:nvPr/>
          </p:nvSpPr>
          <p:spPr>
            <a:xfrm flipH="1">
              <a:off x="1991702" y="865722"/>
              <a:ext cx="141922" cy="141922"/>
            </a:xfrm>
            <a:custGeom>
              <a:avLst/>
              <a:gdLst/>
              <a:ahLst/>
              <a:cxnLst/>
              <a:rect l="l" t="t" r="r" b="b"/>
              <a:pathLst>
                <a:path w="5593" h="5593" extrusionOk="0">
                  <a:moveTo>
                    <a:pt x="2785" y="0"/>
                  </a:moveTo>
                  <a:cubicBezTo>
                    <a:pt x="1256" y="0"/>
                    <a:pt x="1" y="1256"/>
                    <a:pt x="1" y="2808"/>
                  </a:cubicBezTo>
                  <a:cubicBezTo>
                    <a:pt x="1" y="4337"/>
                    <a:pt x="1256" y="5592"/>
                    <a:pt x="2785" y="5592"/>
                  </a:cubicBezTo>
                  <a:cubicBezTo>
                    <a:pt x="4338" y="5592"/>
                    <a:pt x="5593" y="4337"/>
                    <a:pt x="5593" y="2808"/>
                  </a:cubicBezTo>
                  <a:cubicBezTo>
                    <a:pt x="5593" y="1256"/>
                    <a:pt x="4338" y="0"/>
                    <a:pt x="2785"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74;p16">
              <a:extLst>
                <a:ext uri="{FF2B5EF4-FFF2-40B4-BE49-F238E27FC236}">
                  <a16:creationId xmlns:a16="http://schemas.microsoft.com/office/drawing/2014/main" id="{74379250-324D-4D34-9EE0-8F3D1D84DBE4}"/>
                </a:ext>
              </a:extLst>
            </p:cNvPr>
            <p:cNvSpPr/>
            <p:nvPr/>
          </p:nvSpPr>
          <p:spPr>
            <a:xfrm flipH="1">
              <a:off x="4207092" y="-360424"/>
              <a:ext cx="66051" cy="66051"/>
            </a:xfrm>
            <a:custGeom>
              <a:avLst/>
              <a:gdLst/>
              <a:ahLst/>
              <a:cxnLst/>
              <a:rect l="l" t="t" r="r" b="b"/>
              <a:pathLst>
                <a:path w="2603" h="2603" extrusionOk="0">
                  <a:moveTo>
                    <a:pt x="1301" y="0"/>
                  </a:moveTo>
                  <a:cubicBezTo>
                    <a:pt x="594" y="0"/>
                    <a:pt x="0" y="571"/>
                    <a:pt x="0" y="1301"/>
                  </a:cubicBezTo>
                  <a:cubicBezTo>
                    <a:pt x="0" y="2009"/>
                    <a:pt x="594" y="2602"/>
                    <a:pt x="1301" y="2602"/>
                  </a:cubicBezTo>
                  <a:cubicBezTo>
                    <a:pt x="2009" y="2602"/>
                    <a:pt x="2602" y="2009"/>
                    <a:pt x="2602" y="1301"/>
                  </a:cubicBezTo>
                  <a:cubicBezTo>
                    <a:pt x="2602" y="571"/>
                    <a:pt x="2009" y="0"/>
                    <a:pt x="130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75;p16">
              <a:extLst>
                <a:ext uri="{FF2B5EF4-FFF2-40B4-BE49-F238E27FC236}">
                  <a16:creationId xmlns:a16="http://schemas.microsoft.com/office/drawing/2014/main" id="{D1C66C46-5AD5-4AB5-9EE3-F03EA5E14C1C}"/>
                </a:ext>
              </a:extLst>
            </p:cNvPr>
            <p:cNvSpPr/>
            <p:nvPr/>
          </p:nvSpPr>
          <p:spPr>
            <a:xfrm flipH="1">
              <a:off x="3934310" y="-632647"/>
              <a:ext cx="145982" cy="146566"/>
            </a:xfrm>
            <a:custGeom>
              <a:avLst/>
              <a:gdLst/>
              <a:ahLst/>
              <a:cxnLst/>
              <a:rect l="l" t="t" r="r" b="b"/>
              <a:pathLst>
                <a:path w="5753" h="5776" extrusionOk="0">
                  <a:moveTo>
                    <a:pt x="2877" y="388"/>
                  </a:moveTo>
                  <a:cubicBezTo>
                    <a:pt x="4246" y="388"/>
                    <a:pt x="5388" y="1507"/>
                    <a:pt x="5388" y="2899"/>
                  </a:cubicBezTo>
                  <a:cubicBezTo>
                    <a:pt x="5388" y="4269"/>
                    <a:pt x="4246" y="5410"/>
                    <a:pt x="2877" y="5410"/>
                  </a:cubicBezTo>
                  <a:cubicBezTo>
                    <a:pt x="1485" y="5410"/>
                    <a:pt x="366" y="4269"/>
                    <a:pt x="366" y="2899"/>
                  </a:cubicBezTo>
                  <a:cubicBezTo>
                    <a:pt x="366" y="1507"/>
                    <a:pt x="1485" y="388"/>
                    <a:pt x="2877" y="388"/>
                  </a:cubicBezTo>
                  <a:close/>
                  <a:moveTo>
                    <a:pt x="2877" y="0"/>
                  </a:moveTo>
                  <a:cubicBezTo>
                    <a:pt x="1279" y="0"/>
                    <a:pt x="1" y="1301"/>
                    <a:pt x="1" y="2899"/>
                  </a:cubicBezTo>
                  <a:cubicBezTo>
                    <a:pt x="1" y="4497"/>
                    <a:pt x="1279" y="5775"/>
                    <a:pt x="2877" y="5775"/>
                  </a:cubicBezTo>
                  <a:cubicBezTo>
                    <a:pt x="4475" y="5775"/>
                    <a:pt x="5753" y="4497"/>
                    <a:pt x="5753" y="2899"/>
                  </a:cubicBezTo>
                  <a:cubicBezTo>
                    <a:pt x="5753" y="1301"/>
                    <a:pt x="4475" y="0"/>
                    <a:pt x="287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76;p16">
              <a:extLst>
                <a:ext uri="{FF2B5EF4-FFF2-40B4-BE49-F238E27FC236}">
                  <a16:creationId xmlns:a16="http://schemas.microsoft.com/office/drawing/2014/main" id="{FBF3B299-E93F-4C25-B979-FA725D193E52}"/>
                </a:ext>
              </a:extLst>
            </p:cNvPr>
            <p:cNvSpPr/>
            <p:nvPr/>
          </p:nvSpPr>
          <p:spPr>
            <a:xfrm flipH="1">
              <a:off x="3959787" y="-606586"/>
              <a:ext cx="95004" cy="94446"/>
            </a:xfrm>
            <a:custGeom>
              <a:avLst/>
              <a:gdLst/>
              <a:ahLst/>
              <a:cxnLst/>
              <a:rect l="l" t="t" r="r" b="b"/>
              <a:pathLst>
                <a:path w="3744" h="3722" extrusionOk="0">
                  <a:moveTo>
                    <a:pt x="1872" y="0"/>
                  </a:moveTo>
                  <a:cubicBezTo>
                    <a:pt x="845" y="0"/>
                    <a:pt x="0" y="845"/>
                    <a:pt x="0" y="1872"/>
                  </a:cubicBezTo>
                  <a:cubicBezTo>
                    <a:pt x="0" y="2899"/>
                    <a:pt x="845" y="3721"/>
                    <a:pt x="1872" y="3721"/>
                  </a:cubicBezTo>
                  <a:cubicBezTo>
                    <a:pt x="2899" y="3721"/>
                    <a:pt x="3744" y="2899"/>
                    <a:pt x="3744" y="1872"/>
                  </a:cubicBezTo>
                  <a:cubicBezTo>
                    <a:pt x="3744" y="845"/>
                    <a:pt x="2899" y="0"/>
                    <a:pt x="1872"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77;p16">
              <a:extLst>
                <a:ext uri="{FF2B5EF4-FFF2-40B4-BE49-F238E27FC236}">
                  <a16:creationId xmlns:a16="http://schemas.microsoft.com/office/drawing/2014/main" id="{56180490-CDF5-4E0B-9E0C-96252DFBDE6D}"/>
                </a:ext>
              </a:extLst>
            </p:cNvPr>
            <p:cNvSpPr/>
            <p:nvPr/>
          </p:nvSpPr>
          <p:spPr>
            <a:xfrm flipH="1">
              <a:off x="4344954" y="-969728"/>
              <a:ext cx="73588" cy="74146"/>
            </a:xfrm>
            <a:custGeom>
              <a:avLst/>
              <a:gdLst/>
              <a:ahLst/>
              <a:cxnLst/>
              <a:rect l="l" t="t" r="r" b="b"/>
              <a:pathLst>
                <a:path w="2900" h="2922" extrusionOk="0">
                  <a:moveTo>
                    <a:pt x="1462" y="0"/>
                  </a:moveTo>
                  <a:cubicBezTo>
                    <a:pt x="640" y="0"/>
                    <a:pt x="1" y="639"/>
                    <a:pt x="1" y="1461"/>
                  </a:cubicBezTo>
                  <a:cubicBezTo>
                    <a:pt x="1" y="2260"/>
                    <a:pt x="640" y="2922"/>
                    <a:pt x="1462" y="2922"/>
                  </a:cubicBezTo>
                  <a:cubicBezTo>
                    <a:pt x="2261" y="2922"/>
                    <a:pt x="2900" y="2260"/>
                    <a:pt x="2900" y="1461"/>
                  </a:cubicBezTo>
                  <a:cubicBezTo>
                    <a:pt x="2900" y="639"/>
                    <a:pt x="2261" y="0"/>
                    <a:pt x="1462"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78;p16">
              <a:extLst>
                <a:ext uri="{FF2B5EF4-FFF2-40B4-BE49-F238E27FC236}">
                  <a16:creationId xmlns:a16="http://schemas.microsoft.com/office/drawing/2014/main" id="{8711EDB1-7ACE-4934-8646-7C01C8D9207F}"/>
                </a:ext>
              </a:extLst>
            </p:cNvPr>
            <p:cNvSpPr/>
            <p:nvPr/>
          </p:nvSpPr>
          <p:spPr>
            <a:xfrm flipH="1">
              <a:off x="6303193" y="-791342"/>
              <a:ext cx="74171" cy="74146"/>
            </a:xfrm>
            <a:custGeom>
              <a:avLst/>
              <a:gdLst/>
              <a:ahLst/>
              <a:cxnLst/>
              <a:rect l="l" t="t" r="r" b="b"/>
              <a:pathLst>
                <a:path w="2923" h="2922" extrusionOk="0">
                  <a:moveTo>
                    <a:pt x="1462" y="0"/>
                  </a:moveTo>
                  <a:cubicBezTo>
                    <a:pt x="640" y="0"/>
                    <a:pt x="1" y="662"/>
                    <a:pt x="1" y="1461"/>
                  </a:cubicBezTo>
                  <a:cubicBezTo>
                    <a:pt x="1" y="2260"/>
                    <a:pt x="640" y="2922"/>
                    <a:pt x="1462" y="2922"/>
                  </a:cubicBezTo>
                  <a:cubicBezTo>
                    <a:pt x="2260" y="2922"/>
                    <a:pt x="2922" y="2260"/>
                    <a:pt x="2922" y="1461"/>
                  </a:cubicBezTo>
                  <a:cubicBezTo>
                    <a:pt x="2922" y="662"/>
                    <a:pt x="2260" y="0"/>
                    <a:pt x="146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79;p16">
              <a:extLst>
                <a:ext uri="{FF2B5EF4-FFF2-40B4-BE49-F238E27FC236}">
                  <a16:creationId xmlns:a16="http://schemas.microsoft.com/office/drawing/2014/main" id="{97528D48-97AD-43E0-B5B5-834099DAAEEA}"/>
                </a:ext>
              </a:extLst>
            </p:cNvPr>
            <p:cNvSpPr/>
            <p:nvPr/>
          </p:nvSpPr>
          <p:spPr>
            <a:xfrm flipH="1">
              <a:off x="451617" y="-170010"/>
              <a:ext cx="2335337" cy="717199"/>
            </a:xfrm>
            <a:custGeom>
              <a:avLst/>
              <a:gdLst/>
              <a:ahLst/>
              <a:cxnLst/>
              <a:rect l="l" t="t" r="r" b="b"/>
              <a:pathLst>
                <a:path w="92033" h="28264" extrusionOk="0">
                  <a:moveTo>
                    <a:pt x="206" y="0"/>
                  </a:moveTo>
                  <a:cubicBezTo>
                    <a:pt x="155" y="0"/>
                    <a:pt x="104" y="17"/>
                    <a:pt x="69" y="51"/>
                  </a:cubicBezTo>
                  <a:cubicBezTo>
                    <a:pt x="1" y="120"/>
                    <a:pt x="1" y="234"/>
                    <a:pt x="69" y="325"/>
                  </a:cubicBezTo>
                  <a:lnTo>
                    <a:pt x="28007" y="28263"/>
                  </a:lnTo>
                  <a:lnTo>
                    <a:pt x="91850" y="28263"/>
                  </a:lnTo>
                  <a:cubicBezTo>
                    <a:pt x="91941" y="28263"/>
                    <a:pt x="92032" y="28172"/>
                    <a:pt x="92032" y="28058"/>
                  </a:cubicBezTo>
                  <a:cubicBezTo>
                    <a:pt x="92032" y="27967"/>
                    <a:pt x="91941" y="27875"/>
                    <a:pt x="91850" y="27875"/>
                  </a:cubicBezTo>
                  <a:lnTo>
                    <a:pt x="28167" y="27875"/>
                  </a:lnTo>
                  <a:lnTo>
                    <a:pt x="343" y="51"/>
                  </a:lnTo>
                  <a:cubicBezTo>
                    <a:pt x="309" y="17"/>
                    <a:pt x="258" y="0"/>
                    <a:pt x="206" y="0"/>
                  </a:cubicBezTo>
                  <a:close/>
                </a:path>
              </a:pathLst>
            </a:cu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80;p16">
              <a:extLst>
                <a:ext uri="{FF2B5EF4-FFF2-40B4-BE49-F238E27FC236}">
                  <a16:creationId xmlns:a16="http://schemas.microsoft.com/office/drawing/2014/main" id="{77876C63-4A4F-44ED-893A-90807C1D6C70}"/>
                </a:ext>
              </a:extLst>
            </p:cNvPr>
            <p:cNvSpPr/>
            <p:nvPr/>
          </p:nvSpPr>
          <p:spPr>
            <a:xfrm flipH="1">
              <a:off x="3911701" y="-120655"/>
              <a:ext cx="151793" cy="94446"/>
            </a:xfrm>
            <a:custGeom>
              <a:avLst/>
              <a:gdLst/>
              <a:ahLst/>
              <a:cxnLst/>
              <a:rect l="l" t="t" r="r" b="b"/>
              <a:pathLst>
                <a:path w="5982" h="3722" extrusionOk="0">
                  <a:moveTo>
                    <a:pt x="1" y="1"/>
                  </a:moveTo>
                  <a:lnTo>
                    <a:pt x="3607" y="3721"/>
                  </a:lnTo>
                  <a:lnTo>
                    <a:pt x="5981" y="3721"/>
                  </a:lnTo>
                  <a:lnTo>
                    <a:pt x="2398"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81;p16">
              <a:extLst>
                <a:ext uri="{FF2B5EF4-FFF2-40B4-BE49-F238E27FC236}">
                  <a16:creationId xmlns:a16="http://schemas.microsoft.com/office/drawing/2014/main" id="{2867ABEB-E733-4297-968B-781B024D9460}"/>
                </a:ext>
              </a:extLst>
            </p:cNvPr>
            <p:cNvSpPr/>
            <p:nvPr/>
          </p:nvSpPr>
          <p:spPr>
            <a:xfrm flipH="1">
              <a:off x="3798199" y="-120655"/>
              <a:ext cx="151184" cy="94446"/>
            </a:xfrm>
            <a:custGeom>
              <a:avLst/>
              <a:gdLst/>
              <a:ahLst/>
              <a:cxnLst/>
              <a:rect l="l" t="t" r="r" b="b"/>
              <a:pathLst>
                <a:path w="5958" h="3722" extrusionOk="0">
                  <a:moveTo>
                    <a:pt x="0" y="1"/>
                  </a:moveTo>
                  <a:lnTo>
                    <a:pt x="3584" y="3721"/>
                  </a:lnTo>
                  <a:lnTo>
                    <a:pt x="5958" y="3721"/>
                  </a:lnTo>
                  <a:lnTo>
                    <a:pt x="237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82;p16">
              <a:extLst>
                <a:ext uri="{FF2B5EF4-FFF2-40B4-BE49-F238E27FC236}">
                  <a16:creationId xmlns:a16="http://schemas.microsoft.com/office/drawing/2014/main" id="{A4D3385C-717F-4D35-B8D3-A580176536E8}"/>
                </a:ext>
              </a:extLst>
            </p:cNvPr>
            <p:cNvSpPr/>
            <p:nvPr/>
          </p:nvSpPr>
          <p:spPr>
            <a:xfrm flipH="1">
              <a:off x="3684087" y="-120655"/>
              <a:ext cx="151768" cy="94446"/>
            </a:xfrm>
            <a:custGeom>
              <a:avLst/>
              <a:gdLst/>
              <a:ahLst/>
              <a:cxnLst/>
              <a:rect l="l" t="t" r="r" b="b"/>
              <a:pathLst>
                <a:path w="5981" h="3722" extrusionOk="0">
                  <a:moveTo>
                    <a:pt x="0" y="1"/>
                  </a:moveTo>
                  <a:lnTo>
                    <a:pt x="3584" y="3721"/>
                  </a:lnTo>
                  <a:lnTo>
                    <a:pt x="5980" y="3721"/>
                  </a:lnTo>
                  <a:lnTo>
                    <a:pt x="237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83;p16">
              <a:extLst>
                <a:ext uri="{FF2B5EF4-FFF2-40B4-BE49-F238E27FC236}">
                  <a16:creationId xmlns:a16="http://schemas.microsoft.com/office/drawing/2014/main" id="{F681669A-FA48-4079-95C9-0FBC78D7A3B2}"/>
                </a:ext>
              </a:extLst>
            </p:cNvPr>
            <p:cNvSpPr/>
            <p:nvPr/>
          </p:nvSpPr>
          <p:spPr>
            <a:xfrm flipH="1">
              <a:off x="3570560" y="-120655"/>
              <a:ext cx="151210" cy="94446"/>
            </a:xfrm>
            <a:custGeom>
              <a:avLst/>
              <a:gdLst/>
              <a:ahLst/>
              <a:cxnLst/>
              <a:rect l="l" t="t" r="r" b="b"/>
              <a:pathLst>
                <a:path w="5959" h="3722" extrusionOk="0">
                  <a:moveTo>
                    <a:pt x="1" y="1"/>
                  </a:moveTo>
                  <a:lnTo>
                    <a:pt x="3584" y="3721"/>
                  </a:lnTo>
                  <a:lnTo>
                    <a:pt x="5958" y="3721"/>
                  </a:lnTo>
                  <a:lnTo>
                    <a:pt x="2375"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84;p16">
              <a:extLst>
                <a:ext uri="{FF2B5EF4-FFF2-40B4-BE49-F238E27FC236}">
                  <a16:creationId xmlns:a16="http://schemas.microsoft.com/office/drawing/2014/main" id="{268CE2BC-BF7C-475D-A636-518EBCDB2B45}"/>
                </a:ext>
              </a:extLst>
            </p:cNvPr>
            <p:cNvSpPr/>
            <p:nvPr/>
          </p:nvSpPr>
          <p:spPr>
            <a:xfrm flipH="1">
              <a:off x="3457057" y="-120655"/>
              <a:ext cx="151184" cy="94446"/>
            </a:xfrm>
            <a:custGeom>
              <a:avLst/>
              <a:gdLst/>
              <a:ahLst/>
              <a:cxnLst/>
              <a:rect l="l" t="t" r="r" b="b"/>
              <a:pathLst>
                <a:path w="5958" h="3722" extrusionOk="0">
                  <a:moveTo>
                    <a:pt x="1" y="1"/>
                  </a:moveTo>
                  <a:lnTo>
                    <a:pt x="3584" y="3721"/>
                  </a:lnTo>
                  <a:lnTo>
                    <a:pt x="5958" y="3721"/>
                  </a:lnTo>
                  <a:lnTo>
                    <a:pt x="237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85;p16">
              <a:extLst>
                <a:ext uri="{FF2B5EF4-FFF2-40B4-BE49-F238E27FC236}">
                  <a16:creationId xmlns:a16="http://schemas.microsoft.com/office/drawing/2014/main" id="{D799D0CC-B244-497B-8FB2-E944E3042053}"/>
                </a:ext>
              </a:extLst>
            </p:cNvPr>
            <p:cNvSpPr/>
            <p:nvPr/>
          </p:nvSpPr>
          <p:spPr>
            <a:xfrm flipH="1">
              <a:off x="3342946" y="-120655"/>
              <a:ext cx="151768" cy="94446"/>
            </a:xfrm>
            <a:custGeom>
              <a:avLst/>
              <a:gdLst/>
              <a:ahLst/>
              <a:cxnLst/>
              <a:rect l="l" t="t" r="r" b="b"/>
              <a:pathLst>
                <a:path w="5981" h="3722" extrusionOk="0">
                  <a:moveTo>
                    <a:pt x="0" y="1"/>
                  </a:moveTo>
                  <a:lnTo>
                    <a:pt x="3607" y="3721"/>
                  </a:lnTo>
                  <a:lnTo>
                    <a:pt x="5981" y="3721"/>
                  </a:lnTo>
                  <a:lnTo>
                    <a:pt x="2397"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86;p16">
              <a:extLst>
                <a:ext uri="{FF2B5EF4-FFF2-40B4-BE49-F238E27FC236}">
                  <a16:creationId xmlns:a16="http://schemas.microsoft.com/office/drawing/2014/main" id="{3349705F-9E38-4A8B-A55E-721353679D97}"/>
                </a:ext>
              </a:extLst>
            </p:cNvPr>
            <p:cNvSpPr/>
            <p:nvPr/>
          </p:nvSpPr>
          <p:spPr>
            <a:xfrm flipH="1">
              <a:off x="3229418" y="-120655"/>
              <a:ext cx="151210" cy="94446"/>
            </a:xfrm>
            <a:custGeom>
              <a:avLst/>
              <a:gdLst/>
              <a:ahLst/>
              <a:cxnLst/>
              <a:rect l="l" t="t" r="r" b="b"/>
              <a:pathLst>
                <a:path w="5959" h="3722" extrusionOk="0">
                  <a:moveTo>
                    <a:pt x="1" y="1"/>
                  </a:moveTo>
                  <a:lnTo>
                    <a:pt x="3584" y="3721"/>
                  </a:lnTo>
                  <a:lnTo>
                    <a:pt x="5958" y="3721"/>
                  </a:lnTo>
                  <a:lnTo>
                    <a:pt x="2375"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87;p16">
              <a:extLst>
                <a:ext uri="{FF2B5EF4-FFF2-40B4-BE49-F238E27FC236}">
                  <a16:creationId xmlns:a16="http://schemas.microsoft.com/office/drawing/2014/main" id="{6554C2B2-D67A-4E14-AAF0-4201CC0FDF0B}"/>
                </a:ext>
              </a:extLst>
            </p:cNvPr>
            <p:cNvSpPr/>
            <p:nvPr/>
          </p:nvSpPr>
          <p:spPr>
            <a:xfrm flipH="1">
              <a:off x="3115332" y="-120655"/>
              <a:ext cx="151768" cy="94446"/>
            </a:xfrm>
            <a:custGeom>
              <a:avLst/>
              <a:gdLst/>
              <a:ahLst/>
              <a:cxnLst/>
              <a:rect l="l" t="t" r="r" b="b"/>
              <a:pathLst>
                <a:path w="5981" h="3722" extrusionOk="0">
                  <a:moveTo>
                    <a:pt x="1" y="1"/>
                  </a:moveTo>
                  <a:lnTo>
                    <a:pt x="3584" y="3721"/>
                  </a:lnTo>
                  <a:lnTo>
                    <a:pt x="5981" y="3721"/>
                  </a:lnTo>
                  <a:lnTo>
                    <a:pt x="2374"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88;p16">
              <a:extLst>
                <a:ext uri="{FF2B5EF4-FFF2-40B4-BE49-F238E27FC236}">
                  <a16:creationId xmlns:a16="http://schemas.microsoft.com/office/drawing/2014/main" id="{29E1AA22-0140-4046-8205-718FB26D6785}"/>
                </a:ext>
              </a:extLst>
            </p:cNvPr>
            <p:cNvSpPr/>
            <p:nvPr/>
          </p:nvSpPr>
          <p:spPr>
            <a:xfrm flipH="1">
              <a:off x="4594568" y="667645"/>
              <a:ext cx="280952" cy="175519"/>
            </a:xfrm>
            <a:custGeom>
              <a:avLst/>
              <a:gdLst/>
              <a:ahLst/>
              <a:cxnLst/>
              <a:rect l="l" t="t" r="r" b="b"/>
              <a:pathLst>
                <a:path w="11072" h="6917" extrusionOk="0">
                  <a:moveTo>
                    <a:pt x="1" y="0"/>
                  </a:moveTo>
                  <a:lnTo>
                    <a:pt x="6666" y="6916"/>
                  </a:lnTo>
                  <a:lnTo>
                    <a:pt x="11071" y="6916"/>
                  </a:lnTo>
                  <a:lnTo>
                    <a:pt x="440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89;p16">
              <a:extLst>
                <a:ext uri="{FF2B5EF4-FFF2-40B4-BE49-F238E27FC236}">
                  <a16:creationId xmlns:a16="http://schemas.microsoft.com/office/drawing/2014/main" id="{655592E3-C3B8-4C93-9242-BF80C0BDBE0B}"/>
                </a:ext>
              </a:extLst>
            </p:cNvPr>
            <p:cNvSpPr/>
            <p:nvPr/>
          </p:nvSpPr>
          <p:spPr>
            <a:xfrm flipH="1">
              <a:off x="4383752" y="667645"/>
              <a:ext cx="280927" cy="175519"/>
            </a:xfrm>
            <a:custGeom>
              <a:avLst/>
              <a:gdLst/>
              <a:ahLst/>
              <a:cxnLst/>
              <a:rect l="l" t="t" r="r" b="b"/>
              <a:pathLst>
                <a:path w="11071" h="6917" extrusionOk="0">
                  <a:moveTo>
                    <a:pt x="0" y="0"/>
                  </a:moveTo>
                  <a:lnTo>
                    <a:pt x="6665" y="6916"/>
                  </a:lnTo>
                  <a:lnTo>
                    <a:pt x="11070" y="6916"/>
                  </a:lnTo>
                  <a:lnTo>
                    <a:pt x="4405"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90;p16">
              <a:extLst>
                <a:ext uri="{FF2B5EF4-FFF2-40B4-BE49-F238E27FC236}">
                  <a16:creationId xmlns:a16="http://schemas.microsoft.com/office/drawing/2014/main" id="{2A20C9DF-8FB5-4580-AEBC-8697FF983BA7}"/>
                </a:ext>
              </a:extLst>
            </p:cNvPr>
            <p:cNvSpPr/>
            <p:nvPr/>
          </p:nvSpPr>
          <p:spPr>
            <a:xfrm flipH="1">
              <a:off x="4172937" y="667645"/>
              <a:ext cx="280927" cy="175519"/>
            </a:xfrm>
            <a:custGeom>
              <a:avLst/>
              <a:gdLst/>
              <a:ahLst/>
              <a:cxnLst/>
              <a:rect l="l" t="t" r="r" b="b"/>
              <a:pathLst>
                <a:path w="11071" h="6917" extrusionOk="0">
                  <a:moveTo>
                    <a:pt x="1" y="0"/>
                  </a:moveTo>
                  <a:lnTo>
                    <a:pt x="6666" y="6916"/>
                  </a:lnTo>
                  <a:lnTo>
                    <a:pt x="11071" y="6916"/>
                  </a:lnTo>
                  <a:lnTo>
                    <a:pt x="4429"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491;p16">
              <a:extLst>
                <a:ext uri="{FF2B5EF4-FFF2-40B4-BE49-F238E27FC236}">
                  <a16:creationId xmlns:a16="http://schemas.microsoft.com/office/drawing/2014/main" id="{FBE3479C-C1EF-4F4A-8F11-1D477B308F15}"/>
                </a:ext>
              </a:extLst>
            </p:cNvPr>
            <p:cNvSpPr/>
            <p:nvPr/>
          </p:nvSpPr>
          <p:spPr>
            <a:xfrm flipH="1">
              <a:off x="3961512" y="667645"/>
              <a:ext cx="280952" cy="175519"/>
            </a:xfrm>
            <a:custGeom>
              <a:avLst/>
              <a:gdLst/>
              <a:ahLst/>
              <a:cxnLst/>
              <a:rect l="l" t="t" r="r" b="b"/>
              <a:pathLst>
                <a:path w="11072" h="6917" extrusionOk="0">
                  <a:moveTo>
                    <a:pt x="1" y="0"/>
                  </a:moveTo>
                  <a:lnTo>
                    <a:pt x="6643" y="6916"/>
                  </a:lnTo>
                  <a:lnTo>
                    <a:pt x="11071" y="6916"/>
                  </a:lnTo>
                  <a:lnTo>
                    <a:pt x="440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92;p16">
              <a:extLst>
                <a:ext uri="{FF2B5EF4-FFF2-40B4-BE49-F238E27FC236}">
                  <a16:creationId xmlns:a16="http://schemas.microsoft.com/office/drawing/2014/main" id="{5EF8B0B4-3D50-49EC-A0CF-EA43388D0A3E}"/>
                </a:ext>
              </a:extLst>
            </p:cNvPr>
            <p:cNvSpPr/>
            <p:nvPr/>
          </p:nvSpPr>
          <p:spPr>
            <a:xfrm flipH="1">
              <a:off x="3750697" y="667645"/>
              <a:ext cx="280927" cy="175519"/>
            </a:xfrm>
            <a:custGeom>
              <a:avLst/>
              <a:gdLst/>
              <a:ahLst/>
              <a:cxnLst/>
              <a:rect l="l" t="t" r="r" b="b"/>
              <a:pathLst>
                <a:path w="11071" h="6917" extrusionOk="0">
                  <a:moveTo>
                    <a:pt x="0" y="0"/>
                  </a:moveTo>
                  <a:lnTo>
                    <a:pt x="6665" y="6916"/>
                  </a:lnTo>
                  <a:lnTo>
                    <a:pt x="11071" y="6916"/>
                  </a:lnTo>
                  <a:lnTo>
                    <a:pt x="440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93;p16">
              <a:extLst>
                <a:ext uri="{FF2B5EF4-FFF2-40B4-BE49-F238E27FC236}">
                  <a16:creationId xmlns:a16="http://schemas.microsoft.com/office/drawing/2014/main" id="{E25BBFB4-A072-4289-A1FE-A0EAFF8EE8B8}"/>
                </a:ext>
              </a:extLst>
            </p:cNvPr>
            <p:cNvSpPr/>
            <p:nvPr/>
          </p:nvSpPr>
          <p:spPr>
            <a:xfrm flipH="1">
              <a:off x="3539881" y="667645"/>
              <a:ext cx="280927" cy="175519"/>
            </a:xfrm>
            <a:custGeom>
              <a:avLst/>
              <a:gdLst/>
              <a:ahLst/>
              <a:cxnLst/>
              <a:rect l="l" t="t" r="r" b="b"/>
              <a:pathLst>
                <a:path w="11071" h="6917" extrusionOk="0">
                  <a:moveTo>
                    <a:pt x="1" y="0"/>
                  </a:moveTo>
                  <a:lnTo>
                    <a:pt x="6666" y="6916"/>
                  </a:lnTo>
                  <a:lnTo>
                    <a:pt x="11071" y="6916"/>
                  </a:lnTo>
                  <a:lnTo>
                    <a:pt x="4406"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62;p16">
              <a:extLst>
                <a:ext uri="{FF2B5EF4-FFF2-40B4-BE49-F238E27FC236}">
                  <a16:creationId xmlns:a16="http://schemas.microsoft.com/office/drawing/2014/main" id="{130F6EDE-C33C-42DB-AA9B-9AEAED33E87F}"/>
                </a:ext>
              </a:extLst>
            </p:cNvPr>
            <p:cNvSpPr/>
            <p:nvPr/>
          </p:nvSpPr>
          <p:spPr>
            <a:xfrm flipH="1">
              <a:off x="2737118" y="-209848"/>
              <a:ext cx="89219" cy="89219"/>
            </a:xfrm>
            <a:custGeom>
              <a:avLst/>
              <a:gdLst/>
              <a:ahLst/>
              <a:cxnLst/>
              <a:rect l="l" t="t" r="r" b="b"/>
              <a:pathLst>
                <a:path w="3516" h="3516" extrusionOk="0">
                  <a:moveTo>
                    <a:pt x="1758" y="1"/>
                  </a:moveTo>
                  <a:cubicBezTo>
                    <a:pt x="777" y="1"/>
                    <a:pt x="1" y="777"/>
                    <a:pt x="1" y="1758"/>
                  </a:cubicBezTo>
                  <a:cubicBezTo>
                    <a:pt x="1" y="2717"/>
                    <a:pt x="777" y="3516"/>
                    <a:pt x="1758" y="3516"/>
                  </a:cubicBezTo>
                  <a:cubicBezTo>
                    <a:pt x="2717" y="3516"/>
                    <a:pt x="3516" y="2717"/>
                    <a:pt x="3516" y="1758"/>
                  </a:cubicBezTo>
                  <a:cubicBezTo>
                    <a:pt x="3516" y="777"/>
                    <a:pt x="2717" y="1"/>
                    <a:pt x="175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63;p16">
              <a:extLst>
                <a:ext uri="{FF2B5EF4-FFF2-40B4-BE49-F238E27FC236}">
                  <a16:creationId xmlns:a16="http://schemas.microsoft.com/office/drawing/2014/main" id="{6B281B58-AA0B-4477-81F3-30B7907D73A2}"/>
                </a:ext>
              </a:extLst>
            </p:cNvPr>
            <p:cNvSpPr/>
            <p:nvPr/>
          </p:nvSpPr>
          <p:spPr>
            <a:xfrm flipH="1">
              <a:off x="394853" y="497937"/>
              <a:ext cx="89219" cy="88635"/>
            </a:xfrm>
            <a:custGeom>
              <a:avLst/>
              <a:gdLst/>
              <a:ahLst/>
              <a:cxnLst/>
              <a:rect l="l" t="t" r="r" b="b"/>
              <a:pathLst>
                <a:path w="3516" h="3493" extrusionOk="0">
                  <a:moveTo>
                    <a:pt x="1758" y="0"/>
                  </a:moveTo>
                  <a:cubicBezTo>
                    <a:pt x="799" y="0"/>
                    <a:pt x="0" y="776"/>
                    <a:pt x="0" y="1735"/>
                  </a:cubicBezTo>
                  <a:cubicBezTo>
                    <a:pt x="0" y="2716"/>
                    <a:pt x="799" y="3493"/>
                    <a:pt x="1758" y="3493"/>
                  </a:cubicBezTo>
                  <a:cubicBezTo>
                    <a:pt x="2739" y="3493"/>
                    <a:pt x="3515" y="2716"/>
                    <a:pt x="3515" y="1735"/>
                  </a:cubicBezTo>
                  <a:cubicBezTo>
                    <a:pt x="3515" y="776"/>
                    <a:pt x="2739" y="0"/>
                    <a:pt x="1758"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901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mall numbers" preserve="1" userDrawn="1">
  <p:cSld name="1_Small numbers">
    <p:spTree>
      <p:nvGrpSpPr>
        <p:cNvPr id="1" name="Shape 128"/>
        <p:cNvGrpSpPr/>
        <p:nvPr/>
      </p:nvGrpSpPr>
      <p:grpSpPr>
        <a:xfrm>
          <a:off x="0" y="0"/>
          <a:ext cx="0" cy="0"/>
          <a:chOff x="0" y="0"/>
          <a:chExt cx="0" cy="0"/>
        </a:xfrm>
      </p:grpSpPr>
      <p:sp>
        <p:nvSpPr>
          <p:cNvPr id="133" name="Google Shape;133;p18"/>
          <p:cNvSpPr txBox="1">
            <a:spLocks noGrp="1"/>
          </p:cNvSpPr>
          <p:nvPr>
            <p:ph type="title" idx="4"/>
          </p:nvPr>
        </p:nvSpPr>
        <p:spPr>
          <a:xfrm>
            <a:off x="1183750" y="679300"/>
            <a:ext cx="9865250" cy="134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000" b="0">
                <a:solidFill>
                  <a:srgbClr val="000051"/>
                </a:solidFill>
                <a:latin typeface="Saira" panose="00000500000000000000" pitchFamily="2" charset="0"/>
              </a:defRPr>
            </a:lvl1pPr>
            <a:lvl2pPr lvl="1" rtl="0">
              <a:spcBef>
                <a:spcPts val="0"/>
              </a:spcBef>
              <a:spcAft>
                <a:spcPts val="0"/>
              </a:spcAft>
              <a:buNone/>
              <a:defRPr sz="6000" b="1"/>
            </a:lvl2pPr>
            <a:lvl3pPr lvl="2" rtl="0">
              <a:spcBef>
                <a:spcPts val="0"/>
              </a:spcBef>
              <a:spcAft>
                <a:spcPts val="0"/>
              </a:spcAft>
              <a:buNone/>
              <a:defRPr sz="6000" b="1"/>
            </a:lvl3pPr>
            <a:lvl4pPr lvl="3" rtl="0">
              <a:spcBef>
                <a:spcPts val="0"/>
              </a:spcBef>
              <a:spcAft>
                <a:spcPts val="0"/>
              </a:spcAft>
              <a:buNone/>
              <a:defRPr sz="6000" b="1"/>
            </a:lvl4pPr>
            <a:lvl5pPr lvl="4" rtl="0">
              <a:spcBef>
                <a:spcPts val="0"/>
              </a:spcBef>
              <a:spcAft>
                <a:spcPts val="0"/>
              </a:spcAft>
              <a:buNone/>
              <a:defRPr sz="6000" b="1"/>
            </a:lvl5pPr>
            <a:lvl6pPr lvl="5" rtl="0">
              <a:spcBef>
                <a:spcPts val="0"/>
              </a:spcBef>
              <a:spcAft>
                <a:spcPts val="0"/>
              </a:spcAft>
              <a:buNone/>
              <a:defRPr sz="6000" b="1"/>
            </a:lvl6pPr>
            <a:lvl7pPr lvl="6" rtl="0">
              <a:spcBef>
                <a:spcPts val="0"/>
              </a:spcBef>
              <a:spcAft>
                <a:spcPts val="0"/>
              </a:spcAft>
              <a:buNone/>
              <a:defRPr sz="6000" b="1"/>
            </a:lvl7pPr>
            <a:lvl8pPr lvl="7" rtl="0">
              <a:spcBef>
                <a:spcPts val="0"/>
              </a:spcBef>
              <a:spcAft>
                <a:spcPts val="0"/>
              </a:spcAft>
              <a:buNone/>
              <a:defRPr sz="6000" b="1"/>
            </a:lvl8pPr>
            <a:lvl9pPr lvl="8" rtl="0">
              <a:spcBef>
                <a:spcPts val="0"/>
              </a:spcBef>
              <a:spcAft>
                <a:spcPts val="0"/>
              </a:spcAft>
              <a:buNone/>
              <a:defRPr sz="6000" b="1"/>
            </a:lvl9pPr>
          </a:lstStyle>
          <a:p>
            <a:endParaRPr lang="en-GB" dirty="0"/>
          </a:p>
        </p:txBody>
      </p:sp>
      <p:sp>
        <p:nvSpPr>
          <p:cNvPr id="137" name="Google Shape;137;p18"/>
          <p:cNvSpPr/>
          <p:nvPr/>
        </p:nvSpPr>
        <p:spPr>
          <a:xfrm>
            <a:off x="16951900" y="0"/>
            <a:ext cx="1336200" cy="10287000"/>
          </a:xfrm>
          <a:prstGeom prst="rect">
            <a:avLst/>
          </a:prstGeom>
          <a:solidFill>
            <a:srgbClr val="4C4B9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138" name="Google Shape;138;p18"/>
          <p:cNvCxnSpPr>
            <a:cxnSpLocks/>
          </p:cNvCxnSpPr>
          <p:nvPr/>
        </p:nvCxnSpPr>
        <p:spPr>
          <a:xfrm>
            <a:off x="0" y="1909650"/>
            <a:ext cx="16951900" cy="0"/>
          </a:xfrm>
          <a:prstGeom prst="straightConnector1">
            <a:avLst/>
          </a:prstGeom>
          <a:noFill/>
          <a:ln w="28575" cap="flat" cmpd="sng">
            <a:solidFill>
              <a:srgbClr val="61D7DB"/>
            </a:solidFill>
            <a:prstDash val="solid"/>
            <a:round/>
            <a:headEnd type="none" w="med" len="med"/>
            <a:tailEnd type="none" w="med" len="med"/>
          </a:ln>
        </p:spPr>
      </p:cxnSp>
      <p:sp>
        <p:nvSpPr>
          <p:cNvPr id="16" name="Google Shape;173;p24">
            <a:extLst>
              <a:ext uri="{FF2B5EF4-FFF2-40B4-BE49-F238E27FC236}">
                <a16:creationId xmlns:a16="http://schemas.microsoft.com/office/drawing/2014/main" id="{1C05621E-0A84-4A62-8139-4ADF3BFACC28}"/>
              </a:ext>
            </a:extLst>
          </p:cNvPr>
          <p:cNvSpPr txBox="1">
            <a:spLocks noGrp="1"/>
          </p:cNvSpPr>
          <p:nvPr>
            <p:ph type="body" idx="1"/>
          </p:nvPr>
        </p:nvSpPr>
        <p:spPr>
          <a:xfrm>
            <a:off x="6324600" y="2656227"/>
            <a:ext cx="9703050" cy="5947054"/>
          </a:xfrm>
          <a:prstGeom prst="rect">
            <a:avLst/>
          </a:prstGeom>
        </p:spPr>
        <p:txBody>
          <a:bodyPr spcFirstLastPara="1" wrap="square" lIns="91425" tIns="91425" rIns="91425" bIns="91425" anchor="t" anchorCtr="0">
            <a:noAutofit/>
          </a:bodyPr>
          <a:lstStyle>
            <a:lvl1pPr marL="914400" lvl="0" indent="-762000" algn="just" rtl="0">
              <a:lnSpc>
                <a:spcPct val="100000"/>
              </a:lnSpc>
              <a:spcBef>
                <a:spcPts val="0"/>
              </a:spcBef>
              <a:spcAft>
                <a:spcPts val="1200"/>
              </a:spcAft>
              <a:buClr>
                <a:srgbClr val="4C4B9F"/>
              </a:buClr>
              <a:buSzPct val="100000"/>
              <a:buFont typeface="Wingdings" panose="05000000000000000000" pitchFamily="2" charset="2"/>
              <a:buChar char="§"/>
              <a:defRPr sz="3200">
                <a:latin typeface="Abel" panose="02000506030000020004" charset="0"/>
              </a:defRPr>
            </a:lvl1pPr>
            <a:lvl2pPr marL="1828800" lvl="1" indent="-660400" rtl="0">
              <a:spcBef>
                <a:spcPts val="3200"/>
              </a:spcBef>
              <a:spcAft>
                <a:spcPts val="0"/>
              </a:spcAft>
              <a:buSzPts val="1600"/>
              <a:buFont typeface="Nunito Light"/>
              <a:buChar char="○"/>
              <a:defRPr/>
            </a:lvl2pPr>
            <a:lvl3pPr marL="2743200" lvl="2" indent="-647700" rtl="0">
              <a:spcBef>
                <a:spcPts val="3200"/>
              </a:spcBef>
              <a:spcAft>
                <a:spcPts val="0"/>
              </a:spcAft>
              <a:buSzPts val="1500"/>
              <a:buFont typeface="Nunito Light"/>
              <a:buChar char="■"/>
              <a:defRPr/>
            </a:lvl3pPr>
            <a:lvl4pPr marL="3657600" lvl="3" indent="-647700" rtl="0">
              <a:spcBef>
                <a:spcPts val="3200"/>
              </a:spcBef>
              <a:spcAft>
                <a:spcPts val="0"/>
              </a:spcAft>
              <a:buSzPts val="1500"/>
              <a:buFont typeface="Nunito Light"/>
              <a:buChar char="●"/>
              <a:defRPr/>
            </a:lvl4pPr>
            <a:lvl5pPr marL="4572000" lvl="4" indent="-609600" rtl="0">
              <a:spcBef>
                <a:spcPts val="3200"/>
              </a:spcBef>
              <a:spcAft>
                <a:spcPts val="0"/>
              </a:spcAft>
              <a:buSzPts val="1200"/>
              <a:buFont typeface="Nunito Light"/>
              <a:buChar char="○"/>
              <a:defRPr/>
            </a:lvl5pPr>
            <a:lvl6pPr marL="5486400" lvl="5" indent="-609600" rtl="0">
              <a:spcBef>
                <a:spcPts val="3200"/>
              </a:spcBef>
              <a:spcAft>
                <a:spcPts val="0"/>
              </a:spcAft>
              <a:buSzPts val="1200"/>
              <a:buFont typeface="Nunito Light"/>
              <a:buChar char="■"/>
              <a:defRPr/>
            </a:lvl6pPr>
            <a:lvl7pPr marL="6400800" lvl="6" indent="-622300" rtl="0">
              <a:spcBef>
                <a:spcPts val="3200"/>
              </a:spcBef>
              <a:spcAft>
                <a:spcPts val="0"/>
              </a:spcAft>
              <a:buSzPts val="1300"/>
              <a:buFont typeface="Nunito Light"/>
              <a:buChar char="●"/>
              <a:defRPr/>
            </a:lvl7pPr>
            <a:lvl8pPr marL="7315200" lvl="7" indent="-622300" rtl="0">
              <a:spcBef>
                <a:spcPts val="3200"/>
              </a:spcBef>
              <a:spcAft>
                <a:spcPts val="0"/>
              </a:spcAft>
              <a:buSzPts val="1300"/>
              <a:buFont typeface="Nunito Light"/>
              <a:buChar char="○"/>
              <a:defRPr/>
            </a:lvl8pPr>
            <a:lvl9pPr marL="8229600" lvl="8" indent="-609600" rtl="0">
              <a:spcBef>
                <a:spcPts val="3200"/>
              </a:spcBef>
              <a:spcAft>
                <a:spcPts val="3200"/>
              </a:spcAft>
              <a:buSzPts val="1200"/>
              <a:buFont typeface="Nunito Light"/>
              <a:buChar char="■"/>
              <a:defRPr/>
            </a:lvl9pPr>
          </a:lstStyle>
          <a:p>
            <a:endParaRPr dirty="0"/>
          </a:p>
        </p:txBody>
      </p:sp>
      <p:pic>
        <p:nvPicPr>
          <p:cNvPr id="17" name="Imagen 14" descr="Logotipo, Icono&#10;&#10;Descripción generada automáticamente">
            <a:extLst>
              <a:ext uri="{FF2B5EF4-FFF2-40B4-BE49-F238E27FC236}">
                <a16:creationId xmlns:a16="http://schemas.microsoft.com/office/drawing/2014/main" id="{34BAFF8E-FAF5-40B8-A53C-EA52BD0115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54400" y="266700"/>
            <a:ext cx="1462656" cy="1462656"/>
          </a:xfrm>
          <a:prstGeom prst="rect">
            <a:avLst/>
          </a:prstGeom>
        </p:spPr>
      </p:pic>
      <p:grpSp>
        <p:nvGrpSpPr>
          <p:cNvPr id="73" name="Group 72">
            <a:extLst>
              <a:ext uri="{FF2B5EF4-FFF2-40B4-BE49-F238E27FC236}">
                <a16:creationId xmlns:a16="http://schemas.microsoft.com/office/drawing/2014/main" id="{E97642A7-3A7E-4BC7-9110-402CFCFE0866}"/>
              </a:ext>
            </a:extLst>
          </p:cNvPr>
          <p:cNvGrpSpPr/>
          <p:nvPr userDrawn="1"/>
        </p:nvGrpSpPr>
        <p:grpSpPr>
          <a:xfrm>
            <a:off x="16383000" y="6206576"/>
            <a:ext cx="1655556" cy="4071353"/>
            <a:chOff x="16591767" y="6537702"/>
            <a:chExt cx="1551748" cy="3816068"/>
          </a:xfrm>
        </p:grpSpPr>
        <p:sp>
          <p:nvSpPr>
            <p:cNvPr id="74" name="Google Shape;1423;p16">
              <a:extLst>
                <a:ext uri="{FF2B5EF4-FFF2-40B4-BE49-F238E27FC236}">
                  <a16:creationId xmlns:a16="http://schemas.microsoft.com/office/drawing/2014/main" id="{11628064-6715-4EB8-9F3B-B18DD22789F8}"/>
                </a:ext>
              </a:extLst>
            </p:cNvPr>
            <p:cNvSpPr/>
            <p:nvPr/>
          </p:nvSpPr>
          <p:spPr>
            <a:xfrm>
              <a:off x="16883698" y="6973851"/>
              <a:ext cx="165542" cy="3313150"/>
            </a:xfrm>
            <a:custGeom>
              <a:avLst/>
              <a:gdLst/>
              <a:ahLst/>
              <a:cxnLst/>
              <a:rect l="l" t="t" r="r" b="b"/>
              <a:pathLst>
                <a:path w="4634" h="138253" fill="none" extrusionOk="0">
                  <a:moveTo>
                    <a:pt x="3150" y="138253"/>
                  </a:moveTo>
                  <a:lnTo>
                    <a:pt x="3150" y="54872"/>
                  </a:lnTo>
                  <a:lnTo>
                    <a:pt x="0" y="51722"/>
                  </a:lnTo>
                  <a:lnTo>
                    <a:pt x="0" y="28714"/>
                  </a:lnTo>
                  <a:lnTo>
                    <a:pt x="4634" y="24058"/>
                  </a:lnTo>
                  <a:lnTo>
                    <a:pt x="4634" y="0"/>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24;p16">
              <a:extLst>
                <a:ext uri="{FF2B5EF4-FFF2-40B4-BE49-F238E27FC236}">
                  <a16:creationId xmlns:a16="http://schemas.microsoft.com/office/drawing/2014/main" id="{FDB58822-5024-4E24-B515-4CF9DD02496A}"/>
                </a:ext>
              </a:extLst>
            </p:cNvPr>
            <p:cNvSpPr/>
            <p:nvPr/>
          </p:nvSpPr>
          <p:spPr>
            <a:xfrm>
              <a:off x="17020661" y="6915214"/>
              <a:ext cx="57122" cy="57086"/>
            </a:xfrm>
            <a:custGeom>
              <a:avLst/>
              <a:gdLst/>
              <a:ahLst/>
              <a:cxnLst/>
              <a:rect l="l" t="t" r="r" b="b"/>
              <a:pathLst>
                <a:path w="1599" h="1598" extrusionOk="0">
                  <a:moveTo>
                    <a:pt x="800" y="0"/>
                  </a:moveTo>
                  <a:cubicBezTo>
                    <a:pt x="366" y="0"/>
                    <a:pt x="1" y="365"/>
                    <a:pt x="1" y="799"/>
                  </a:cubicBezTo>
                  <a:cubicBezTo>
                    <a:pt x="1" y="1233"/>
                    <a:pt x="366" y="1598"/>
                    <a:pt x="800" y="1598"/>
                  </a:cubicBezTo>
                  <a:cubicBezTo>
                    <a:pt x="1256" y="1598"/>
                    <a:pt x="1599" y="1233"/>
                    <a:pt x="1599" y="799"/>
                  </a:cubicBezTo>
                  <a:cubicBezTo>
                    <a:pt x="1599" y="365"/>
                    <a:pt x="1256" y="0"/>
                    <a:pt x="800"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25;p16">
              <a:extLst>
                <a:ext uri="{FF2B5EF4-FFF2-40B4-BE49-F238E27FC236}">
                  <a16:creationId xmlns:a16="http://schemas.microsoft.com/office/drawing/2014/main" id="{4A22F714-7532-4A04-A9CB-1DB8C3223C82}"/>
                </a:ext>
              </a:extLst>
            </p:cNvPr>
            <p:cNvSpPr/>
            <p:nvPr/>
          </p:nvSpPr>
          <p:spPr>
            <a:xfrm>
              <a:off x="16620310" y="6898045"/>
              <a:ext cx="160683" cy="3388956"/>
            </a:xfrm>
            <a:custGeom>
              <a:avLst/>
              <a:gdLst/>
              <a:ahLst/>
              <a:cxnLst/>
              <a:rect l="l" t="t" r="r" b="b"/>
              <a:pathLst>
                <a:path w="4498" h="93767" fill="none" extrusionOk="0">
                  <a:moveTo>
                    <a:pt x="4497" y="93766"/>
                  </a:moveTo>
                  <a:lnTo>
                    <a:pt x="4497" y="50855"/>
                  </a:lnTo>
                  <a:lnTo>
                    <a:pt x="1" y="46358"/>
                  </a:lnTo>
                  <a:lnTo>
                    <a:pt x="1" y="0"/>
                  </a:lnTo>
                </a:path>
              </a:pathLst>
            </a:custGeom>
            <a:solidFill>
              <a:srgbClr val="000051"/>
            </a:solidFill>
            <a:ln w="13125" cap="flat" cmpd="sng">
              <a:solidFill>
                <a:srgbClr val="000051"/>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26;p16">
              <a:extLst>
                <a:ext uri="{FF2B5EF4-FFF2-40B4-BE49-F238E27FC236}">
                  <a16:creationId xmlns:a16="http://schemas.microsoft.com/office/drawing/2014/main" id="{EFEABFB3-CE64-4F4A-AA11-8D756BD20208}"/>
                </a:ext>
              </a:extLst>
            </p:cNvPr>
            <p:cNvSpPr/>
            <p:nvPr/>
          </p:nvSpPr>
          <p:spPr>
            <a:xfrm>
              <a:off x="16591767" y="6889969"/>
              <a:ext cx="57122" cy="57086"/>
            </a:xfrm>
            <a:custGeom>
              <a:avLst/>
              <a:gdLst/>
              <a:ahLst/>
              <a:cxnLst/>
              <a:rect l="l" t="t" r="r" b="b"/>
              <a:pathLst>
                <a:path w="1599" h="1598" extrusionOk="0">
                  <a:moveTo>
                    <a:pt x="800" y="0"/>
                  </a:moveTo>
                  <a:cubicBezTo>
                    <a:pt x="366" y="0"/>
                    <a:pt x="1" y="365"/>
                    <a:pt x="1" y="799"/>
                  </a:cubicBezTo>
                  <a:cubicBezTo>
                    <a:pt x="1" y="1255"/>
                    <a:pt x="366" y="1598"/>
                    <a:pt x="800" y="1598"/>
                  </a:cubicBezTo>
                  <a:cubicBezTo>
                    <a:pt x="1233" y="1598"/>
                    <a:pt x="1599" y="1255"/>
                    <a:pt x="1599" y="799"/>
                  </a:cubicBezTo>
                  <a:cubicBezTo>
                    <a:pt x="1599" y="365"/>
                    <a:pt x="1233" y="0"/>
                    <a:pt x="800" y="0"/>
                  </a:cubicBezTo>
                  <a:close/>
                </a:path>
              </a:pathLst>
            </a:custGeom>
            <a:solidFill>
              <a:srgbClr val="000051"/>
            </a:solidFill>
            <a:ln w="9525" cap="flat" cmpd="sng">
              <a:solidFill>
                <a:srgbClr val="0000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27;p16">
              <a:extLst>
                <a:ext uri="{FF2B5EF4-FFF2-40B4-BE49-F238E27FC236}">
                  <a16:creationId xmlns:a16="http://schemas.microsoft.com/office/drawing/2014/main" id="{0BF49B0F-EADA-45C0-B270-D26D346827F3}"/>
                </a:ext>
              </a:extLst>
            </p:cNvPr>
            <p:cNvSpPr/>
            <p:nvPr/>
          </p:nvSpPr>
          <p:spPr>
            <a:xfrm>
              <a:off x="16620310" y="6564601"/>
              <a:ext cx="275641" cy="534956"/>
            </a:xfrm>
            <a:custGeom>
              <a:avLst/>
              <a:gdLst/>
              <a:ahLst/>
              <a:cxnLst/>
              <a:rect l="l" t="t" r="r" b="b"/>
              <a:pathLst>
                <a:path w="7716" h="14975" fill="none" extrusionOk="0">
                  <a:moveTo>
                    <a:pt x="1" y="14974"/>
                  </a:moveTo>
                  <a:lnTo>
                    <a:pt x="7716" y="7259"/>
                  </a:lnTo>
                  <a:lnTo>
                    <a:pt x="7716" y="1"/>
                  </a:lnTo>
                </a:path>
              </a:pathLst>
            </a:custGeom>
            <a:solidFill>
              <a:srgbClr val="000051"/>
            </a:solidFill>
            <a:ln w="13125" cap="flat" cmpd="sng">
              <a:solidFill>
                <a:srgbClr val="000051"/>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28;p16">
              <a:extLst>
                <a:ext uri="{FF2B5EF4-FFF2-40B4-BE49-F238E27FC236}">
                  <a16:creationId xmlns:a16="http://schemas.microsoft.com/office/drawing/2014/main" id="{8A3A562A-2E18-4687-9714-FE8A9E2714E2}"/>
                </a:ext>
              </a:extLst>
            </p:cNvPr>
            <p:cNvSpPr/>
            <p:nvPr/>
          </p:nvSpPr>
          <p:spPr>
            <a:xfrm>
              <a:off x="16867372" y="6537702"/>
              <a:ext cx="57122" cy="57122"/>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rgbClr val="000051"/>
            </a:solidFill>
            <a:ln w="9525" cap="flat" cmpd="sng">
              <a:solidFill>
                <a:srgbClr val="0000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29;p16">
              <a:extLst>
                <a:ext uri="{FF2B5EF4-FFF2-40B4-BE49-F238E27FC236}">
                  <a16:creationId xmlns:a16="http://schemas.microsoft.com/office/drawing/2014/main" id="{5EED7D5E-44FC-44CF-BE72-D71F806A42B8}"/>
                </a:ext>
              </a:extLst>
            </p:cNvPr>
            <p:cNvSpPr/>
            <p:nvPr/>
          </p:nvSpPr>
          <p:spPr>
            <a:xfrm>
              <a:off x="16620310" y="8965956"/>
              <a:ext cx="36" cy="1387814"/>
            </a:xfrm>
            <a:custGeom>
              <a:avLst/>
              <a:gdLst/>
              <a:ahLst/>
              <a:cxnLst/>
              <a:rect l="l" t="t" r="r" b="b"/>
              <a:pathLst>
                <a:path w="1" h="38849" fill="none" extrusionOk="0">
                  <a:moveTo>
                    <a:pt x="1" y="38849"/>
                  </a:moveTo>
                  <a:lnTo>
                    <a:pt x="1"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30;p16">
              <a:extLst>
                <a:ext uri="{FF2B5EF4-FFF2-40B4-BE49-F238E27FC236}">
                  <a16:creationId xmlns:a16="http://schemas.microsoft.com/office/drawing/2014/main" id="{2789CDE7-9F0D-4831-BA20-97FCC826398E}"/>
                </a:ext>
              </a:extLst>
            </p:cNvPr>
            <p:cNvSpPr/>
            <p:nvPr/>
          </p:nvSpPr>
          <p:spPr>
            <a:xfrm>
              <a:off x="16591767" y="8939021"/>
              <a:ext cx="57122" cy="57122"/>
            </a:xfrm>
            <a:custGeom>
              <a:avLst/>
              <a:gdLst/>
              <a:ahLst/>
              <a:cxnLst/>
              <a:rect l="l" t="t" r="r" b="b"/>
              <a:pathLst>
                <a:path w="1599" h="1599" extrusionOk="0">
                  <a:moveTo>
                    <a:pt x="800" y="1"/>
                  </a:moveTo>
                  <a:cubicBezTo>
                    <a:pt x="366" y="1"/>
                    <a:pt x="1" y="343"/>
                    <a:pt x="1" y="800"/>
                  </a:cubicBezTo>
                  <a:cubicBezTo>
                    <a:pt x="1" y="1234"/>
                    <a:pt x="366" y="1599"/>
                    <a:pt x="800" y="1599"/>
                  </a:cubicBezTo>
                  <a:cubicBezTo>
                    <a:pt x="1233" y="1599"/>
                    <a:pt x="1599" y="1234"/>
                    <a:pt x="1599" y="800"/>
                  </a:cubicBezTo>
                  <a:cubicBezTo>
                    <a:pt x="1599" y="343"/>
                    <a:pt x="1233"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31;p16">
              <a:extLst>
                <a:ext uri="{FF2B5EF4-FFF2-40B4-BE49-F238E27FC236}">
                  <a16:creationId xmlns:a16="http://schemas.microsoft.com/office/drawing/2014/main" id="{9113361F-3369-4E84-BF33-F135AEEF1378}"/>
                </a:ext>
              </a:extLst>
            </p:cNvPr>
            <p:cNvSpPr/>
            <p:nvPr/>
          </p:nvSpPr>
          <p:spPr>
            <a:xfrm>
              <a:off x="17111184" y="7351478"/>
              <a:ext cx="247098" cy="2977036"/>
            </a:xfrm>
            <a:custGeom>
              <a:avLst/>
              <a:gdLst/>
              <a:ahLst/>
              <a:cxnLst/>
              <a:rect l="l" t="t" r="r" b="b"/>
              <a:pathLst>
                <a:path w="6917" h="83336" fill="none" extrusionOk="0">
                  <a:moveTo>
                    <a:pt x="6917" y="83335"/>
                  </a:moveTo>
                  <a:lnTo>
                    <a:pt x="0" y="76396"/>
                  </a:lnTo>
                  <a:lnTo>
                    <a:pt x="0" y="15841"/>
                  </a:lnTo>
                  <a:lnTo>
                    <a:pt x="4954" y="10865"/>
                  </a:lnTo>
                  <a:lnTo>
                    <a:pt x="4954" y="0"/>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32;p16">
              <a:extLst>
                <a:ext uri="{FF2B5EF4-FFF2-40B4-BE49-F238E27FC236}">
                  <a16:creationId xmlns:a16="http://schemas.microsoft.com/office/drawing/2014/main" id="{21E4D615-7D22-446A-927B-AB2C5CB1F363}"/>
                </a:ext>
              </a:extLst>
            </p:cNvPr>
            <p:cNvSpPr/>
            <p:nvPr/>
          </p:nvSpPr>
          <p:spPr>
            <a:xfrm>
              <a:off x="17259578" y="7324543"/>
              <a:ext cx="57122" cy="57122"/>
            </a:xfrm>
            <a:custGeom>
              <a:avLst/>
              <a:gdLst/>
              <a:ahLst/>
              <a:cxnLst/>
              <a:rect l="l" t="t" r="r" b="b"/>
              <a:pathLst>
                <a:path w="1599" h="1599" extrusionOk="0">
                  <a:moveTo>
                    <a:pt x="800" y="1"/>
                  </a:moveTo>
                  <a:cubicBezTo>
                    <a:pt x="366" y="1"/>
                    <a:pt x="1" y="343"/>
                    <a:pt x="1" y="800"/>
                  </a:cubicBezTo>
                  <a:cubicBezTo>
                    <a:pt x="1" y="1234"/>
                    <a:pt x="366" y="1599"/>
                    <a:pt x="800" y="1599"/>
                  </a:cubicBezTo>
                  <a:cubicBezTo>
                    <a:pt x="1256" y="1599"/>
                    <a:pt x="1598" y="1234"/>
                    <a:pt x="1598" y="800"/>
                  </a:cubicBezTo>
                  <a:cubicBezTo>
                    <a:pt x="1598" y="343"/>
                    <a:pt x="1256"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33;p16">
              <a:extLst>
                <a:ext uri="{FF2B5EF4-FFF2-40B4-BE49-F238E27FC236}">
                  <a16:creationId xmlns:a16="http://schemas.microsoft.com/office/drawing/2014/main" id="{CB0F4444-0192-4A13-AE8C-6A570A60C68F}"/>
                </a:ext>
              </a:extLst>
            </p:cNvPr>
            <p:cNvSpPr/>
            <p:nvPr/>
          </p:nvSpPr>
          <p:spPr>
            <a:xfrm>
              <a:off x="17234322" y="8312006"/>
              <a:ext cx="36" cy="1550105"/>
            </a:xfrm>
            <a:custGeom>
              <a:avLst/>
              <a:gdLst/>
              <a:ahLst/>
              <a:cxnLst/>
              <a:rect l="l" t="t" r="r" b="b"/>
              <a:pathLst>
                <a:path w="1" h="43392" fill="none" extrusionOk="0">
                  <a:moveTo>
                    <a:pt x="0" y="43391"/>
                  </a:moveTo>
                  <a:lnTo>
                    <a:pt x="0"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34;p16">
              <a:extLst>
                <a:ext uri="{FF2B5EF4-FFF2-40B4-BE49-F238E27FC236}">
                  <a16:creationId xmlns:a16="http://schemas.microsoft.com/office/drawing/2014/main" id="{F3C7D17A-C5AA-4E23-86C6-4CD10956F7FB}"/>
                </a:ext>
              </a:extLst>
            </p:cNvPr>
            <p:cNvSpPr/>
            <p:nvPr/>
          </p:nvSpPr>
          <p:spPr>
            <a:xfrm>
              <a:off x="17205779" y="9831889"/>
              <a:ext cx="57907" cy="57122"/>
            </a:xfrm>
            <a:custGeom>
              <a:avLst/>
              <a:gdLst/>
              <a:ahLst/>
              <a:cxnLst/>
              <a:rect l="l" t="t" r="r" b="b"/>
              <a:pathLst>
                <a:path w="1621" h="1599" extrusionOk="0">
                  <a:moveTo>
                    <a:pt x="799" y="1"/>
                  </a:moveTo>
                  <a:cubicBezTo>
                    <a:pt x="365" y="1"/>
                    <a:pt x="0" y="366"/>
                    <a:pt x="0" y="800"/>
                  </a:cubicBezTo>
                  <a:cubicBezTo>
                    <a:pt x="0" y="1233"/>
                    <a:pt x="365" y="1598"/>
                    <a:pt x="799" y="1598"/>
                  </a:cubicBezTo>
                  <a:cubicBezTo>
                    <a:pt x="1256" y="1598"/>
                    <a:pt x="1621" y="1233"/>
                    <a:pt x="1621" y="800"/>
                  </a:cubicBezTo>
                  <a:cubicBezTo>
                    <a:pt x="1621" y="366"/>
                    <a:pt x="1256" y="1"/>
                    <a:pt x="799"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35;p16">
              <a:extLst>
                <a:ext uri="{FF2B5EF4-FFF2-40B4-BE49-F238E27FC236}">
                  <a16:creationId xmlns:a16="http://schemas.microsoft.com/office/drawing/2014/main" id="{2712821D-E57B-4A5D-AC98-1CC5AFDB72A8}"/>
                </a:ext>
              </a:extLst>
            </p:cNvPr>
            <p:cNvSpPr/>
            <p:nvPr/>
          </p:nvSpPr>
          <p:spPr>
            <a:xfrm>
              <a:off x="17205779" y="8285106"/>
              <a:ext cx="57907" cy="57086"/>
            </a:xfrm>
            <a:custGeom>
              <a:avLst/>
              <a:gdLst/>
              <a:ahLst/>
              <a:cxnLst/>
              <a:rect l="l" t="t" r="r" b="b"/>
              <a:pathLst>
                <a:path w="1621" h="1598" extrusionOk="0">
                  <a:moveTo>
                    <a:pt x="799" y="0"/>
                  </a:moveTo>
                  <a:cubicBezTo>
                    <a:pt x="365" y="0"/>
                    <a:pt x="0" y="342"/>
                    <a:pt x="0" y="799"/>
                  </a:cubicBezTo>
                  <a:cubicBezTo>
                    <a:pt x="0" y="1233"/>
                    <a:pt x="365" y="1598"/>
                    <a:pt x="799" y="1598"/>
                  </a:cubicBezTo>
                  <a:cubicBezTo>
                    <a:pt x="1256" y="1598"/>
                    <a:pt x="1621" y="1233"/>
                    <a:pt x="1621" y="799"/>
                  </a:cubicBezTo>
                  <a:cubicBezTo>
                    <a:pt x="1621" y="342"/>
                    <a:pt x="1256" y="0"/>
                    <a:pt x="799"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36;p16">
              <a:extLst>
                <a:ext uri="{FF2B5EF4-FFF2-40B4-BE49-F238E27FC236}">
                  <a16:creationId xmlns:a16="http://schemas.microsoft.com/office/drawing/2014/main" id="{6D36838F-4CB9-434F-A4D4-348C2296C289}"/>
                </a:ext>
              </a:extLst>
            </p:cNvPr>
            <p:cNvSpPr/>
            <p:nvPr/>
          </p:nvSpPr>
          <p:spPr>
            <a:xfrm>
              <a:off x="17354995" y="8016003"/>
              <a:ext cx="636839" cy="2312511"/>
            </a:xfrm>
            <a:custGeom>
              <a:avLst/>
              <a:gdLst/>
              <a:ahLst/>
              <a:cxnLst/>
              <a:rect l="l" t="t" r="r" b="b"/>
              <a:pathLst>
                <a:path w="17827" h="64734" fill="none" extrusionOk="0">
                  <a:moveTo>
                    <a:pt x="17827" y="64733"/>
                  </a:moveTo>
                  <a:lnTo>
                    <a:pt x="4314" y="51221"/>
                  </a:lnTo>
                  <a:lnTo>
                    <a:pt x="4314" y="28258"/>
                  </a:lnTo>
                  <a:lnTo>
                    <a:pt x="0" y="23944"/>
                  </a:lnTo>
                  <a:lnTo>
                    <a:pt x="0" y="1"/>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37;p16">
              <a:extLst>
                <a:ext uri="{FF2B5EF4-FFF2-40B4-BE49-F238E27FC236}">
                  <a16:creationId xmlns:a16="http://schemas.microsoft.com/office/drawing/2014/main" id="{0D272743-D6EE-4B4D-88F2-EF60C2545146}"/>
                </a:ext>
              </a:extLst>
            </p:cNvPr>
            <p:cNvSpPr/>
            <p:nvPr/>
          </p:nvSpPr>
          <p:spPr>
            <a:xfrm>
              <a:off x="17326452" y="7988281"/>
              <a:ext cx="57122" cy="57943"/>
            </a:xfrm>
            <a:custGeom>
              <a:avLst/>
              <a:gdLst/>
              <a:ahLst/>
              <a:cxnLst/>
              <a:rect l="l" t="t" r="r" b="b"/>
              <a:pathLst>
                <a:path w="1599" h="1622" extrusionOk="0">
                  <a:moveTo>
                    <a:pt x="799" y="1"/>
                  </a:moveTo>
                  <a:cubicBezTo>
                    <a:pt x="343" y="1"/>
                    <a:pt x="0" y="366"/>
                    <a:pt x="0" y="800"/>
                  </a:cubicBezTo>
                  <a:cubicBezTo>
                    <a:pt x="0" y="1256"/>
                    <a:pt x="343" y="1621"/>
                    <a:pt x="799" y="1621"/>
                  </a:cubicBezTo>
                  <a:cubicBezTo>
                    <a:pt x="1233" y="1621"/>
                    <a:pt x="1598" y="1256"/>
                    <a:pt x="1598" y="800"/>
                  </a:cubicBezTo>
                  <a:cubicBezTo>
                    <a:pt x="1598" y="366"/>
                    <a:pt x="1233" y="1"/>
                    <a:pt x="799"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38;p16">
              <a:extLst>
                <a:ext uri="{FF2B5EF4-FFF2-40B4-BE49-F238E27FC236}">
                  <a16:creationId xmlns:a16="http://schemas.microsoft.com/office/drawing/2014/main" id="{ADCE0F41-F687-4CE4-8494-17AAEC53A203}"/>
                </a:ext>
              </a:extLst>
            </p:cNvPr>
            <p:cNvSpPr/>
            <p:nvPr/>
          </p:nvSpPr>
          <p:spPr>
            <a:xfrm>
              <a:off x="17509105" y="8715607"/>
              <a:ext cx="249527" cy="795879"/>
            </a:xfrm>
            <a:custGeom>
              <a:avLst/>
              <a:gdLst/>
              <a:ahLst/>
              <a:cxnLst/>
              <a:rect l="l" t="t" r="r" b="b"/>
              <a:pathLst>
                <a:path w="6985" h="22279" fill="none" extrusionOk="0">
                  <a:moveTo>
                    <a:pt x="0" y="22278"/>
                  </a:moveTo>
                  <a:lnTo>
                    <a:pt x="6985" y="15294"/>
                  </a:lnTo>
                  <a:lnTo>
                    <a:pt x="6985" y="1"/>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39;p16">
              <a:extLst>
                <a:ext uri="{FF2B5EF4-FFF2-40B4-BE49-F238E27FC236}">
                  <a16:creationId xmlns:a16="http://schemas.microsoft.com/office/drawing/2014/main" id="{985BABB9-1DD2-43DF-A476-90D2B082D3BD}"/>
                </a:ext>
              </a:extLst>
            </p:cNvPr>
            <p:cNvSpPr/>
            <p:nvPr/>
          </p:nvSpPr>
          <p:spPr>
            <a:xfrm>
              <a:off x="17730054" y="8688708"/>
              <a:ext cx="57122" cy="57122"/>
            </a:xfrm>
            <a:custGeom>
              <a:avLst/>
              <a:gdLst/>
              <a:ahLst/>
              <a:cxnLst/>
              <a:rect l="l" t="t" r="r" b="b"/>
              <a:pathLst>
                <a:path w="1599" h="1599" extrusionOk="0">
                  <a:moveTo>
                    <a:pt x="800" y="1"/>
                  </a:moveTo>
                  <a:cubicBezTo>
                    <a:pt x="343" y="1"/>
                    <a:pt x="1" y="343"/>
                    <a:pt x="1" y="799"/>
                  </a:cubicBezTo>
                  <a:cubicBezTo>
                    <a:pt x="1" y="1233"/>
                    <a:pt x="343" y="1598"/>
                    <a:pt x="800" y="1598"/>
                  </a:cubicBezTo>
                  <a:cubicBezTo>
                    <a:pt x="1233" y="1598"/>
                    <a:pt x="1599" y="1233"/>
                    <a:pt x="1599" y="799"/>
                  </a:cubicBezTo>
                  <a:cubicBezTo>
                    <a:pt x="1599" y="343"/>
                    <a:pt x="1233"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40;p16">
              <a:extLst>
                <a:ext uri="{FF2B5EF4-FFF2-40B4-BE49-F238E27FC236}">
                  <a16:creationId xmlns:a16="http://schemas.microsoft.com/office/drawing/2014/main" id="{95EF33EB-F35C-45EE-A898-E80C5041125C}"/>
                </a:ext>
              </a:extLst>
            </p:cNvPr>
            <p:cNvSpPr/>
            <p:nvPr/>
          </p:nvSpPr>
          <p:spPr>
            <a:xfrm>
              <a:off x="18114936" y="9716931"/>
              <a:ext cx="36" cy="611583"/>
            </a:xfrm>
            <a:custGeom>
              <a:avLst/>
              <a:gdLst/>
              <a:ahLst/>
              <a:cxnLst/>
              <a:rect l="l" t="t" r="r" b="b"/>
              <a:pathLst>
                <a:path w="1" h="17120" fill="none" extrusionOk="0">
                  <a:moveTo>
                    <a:pt x="0" y="17119"/>
                  </a:moveTo>
                  <a:lnTo>
                    <a:pt x="0"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41;p16">
              <a:extLst>
                <a:ext uri="{FF2B5EF4-FFF2-40B4-BE49-F238E27FC236}">
                  <a16:creationId xmlns:a16="http://schemas.microsoft.com/office/drawing/2014/main" id="{BA0A2BD1-7FD3-4D10-96B9-1F7ECB17C8BF}"/>
                </a:ext>
              </a:extLst>
            </p:cNvPr>
            <p:cNvSpPr/>
            <p:nvPr/>
          </p:nvSpPr>
          <p:spPr>
            <a:xfrm>
              <a:off x="18086393" y="9690032"/>
              <a:ext cx="57122" cy="57086"/>
            </a:xfrm>
            <a:custGeom>
              <a:avLst/>
              <a:gdLst/>
              <a:ahLst/>
              <a:cxnLst/>
              <a:rect l="l" t="t" r="r" b="b"/>
              <a:pathLst>
                <a:path w="1599" h="1598" extrusionOk="0">
                  <a:moveTo>
                    <a:pt x="799" y="0"/>
                  </a:moveTo>
                  <a:cubicBezTo>
                    <a:pt x="343" y="0"/>
                    <a:pt x="1" y="365"/>
                    <a:pt x="1" y="799"/>
                  </a:cubicBezTo>
                  <a:cubicBezTo>
                    <a:pt x="1" y="1233"/>
                    <a:pt x="343" y="1598"/>
                    <a:pt x="799" y="1598"/>
                  </a:cubicBezTo>
                  <a:cubicBezTo>
                    <a:pt x="1233" y="1598"/>
                    <a:pt x="1598" y="1233"/>
                    <a:pt x="1598" y="799"/>
                  </a:cubicBezTo>
                  <a:cubicBezTo>
                    <a:pt x="1598" y="365"/>
                    <a:pt x="1233" y="0"/>
                    <a:pt x="799"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66333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mall numbers" preserve="1" userDrawn="1">
  <p:cSld name="1_Small numbers">
    <p:spTree>
      <p:nvGrpSpPr>
        <p:cNvPr id="1" name="Shape 128"/>
        <p:cNvGrpSpPr/>
        <p:nvPr/>
      </p:nvGrpSpPr>
      <p:grpSpPr>
        <a:xfrm>
          <a:off x="0" y="0"/>
          <a:ext cx="0" cy="0"/>
          <a:chOff x="0" y="0"/>
          <a:chExt cx="0" cy="0"/>
        </a:xfrm>
      </p:grpSpPr>
      <p:sp>
        <p:nvSpPr>
          <p:cNvPr id="133" name="Google Shape;133;p18"/>
          <p:cNvSpPr txBox="1">
            <a:spLocks noGrp="1"/>
          </p:cNvSpPr>
          <p:nvPr>
            <p:ph type="title" idx="4"/>
          </p:nvPr>
        </p:nvSpPr>
        <p:spPr>
          <a:xfrm>
            <a:off x="1183750" y="679300"/>
            <a:ext cx="9865250" cy="1349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6000" b="0">
                <a:solidFill>
                  <a:srgbClr val="000051"/>
                </a:solidFill>
                <a:latin typeface="Saira" panose="00000500000000000000" pitchFamily="2" charset="0"/>
              </a:defRPr>
            </a:lvl1pPr>
            <a:lvl2pPr lvl="1" rtl="0">
              <a:spcBef>
                <a:spcPts val="0"/>
              </a:spcBef>
              <a:spcAft>
                <a:spcPts val="0"/>
              </a:spcAft>
              <a:buNone/>
              <a:defRPr sz="6000" b="1"/>
            </a:lvl2pPr>
            <a:lvl3pPr lvl="2" rtl="0">
              <a:spcBef>
                <a:spcPts val="0"/>
              </a:spcBef>
              <a:spcAft>
                <a:spcPts val="0"/>
              </a:spcAft>
              <a:buNone/>
              <a:defRPr sz="6000" b="1"/>
            </a:lvl3pPr>
            <a:lvl4pPr lvl="3" rtl="0">
              <a:spcBef>
                <a:spcPts val="0"/>
              </a:spcBef>
              <a:spcAft>
                <a:spcPts val="0"/>
              </a:spcAft>
              <a:buNone/>
              <a:defRPr sz="6000" b="1"/>
            </a:lvl4pPr>
            <a:lvl5pPr lvl="4" rtl="0">
              <a:spcBef>
                <a:spcPts val="0"/>
              </a:spcBef>
              <a:spcAft>
                <a:spcPts val="0"/>
              </a:spcAft>
              <a:buNone/>
              <a:defRPr sz="6000" b="1"/>
            </a:lvl5pPr>
            <a:lvl6pPr lvl="5" rtl="0">
              <a:spcBef>
                <a:spcPts val="0"/>
              </a:spcBef>
              <a:spcAft>
                <a:spcPts val="0"/>
              </a:spcAft>
              <a:buNone/>
              <a:defRPr sz="6000" b="1"/>
            </a:lvl6pPr>
            <a:lvl7pPr lvl="6" rtl="0">
              <a:spcBef>
                <a:spcPts val="0"/>
              </a:spcBef>
              <a:spcAft>
                <a:spcPts val="0"/>
              </a:spcAft>
              <a:buNone/>
              <a:defRPr sz="6000" b="1"/>
            </a:lvl7pPr>
            <a:lvl8pPr lvl="7" rtl="0">
              <a:spcBef>
                <a:spcPts val="0"/>
              </a:spcBef>
              <a:spcAft>
                <a:spcPts val="0"/>
              </a:spcAft>
              <a:buNone/>
              <a:defRPr sz="6000" b="1"/>
            </a:lvl8pPr>
            <a:lvl9pPr lvl="8" rtl="0">
              <a:spcBef>
                <a:spcPts val="0"/>
              </a:spcBef>
              <a:spcAft>
                <a:spcPts val="0"/>
              </a:spcAft>
              <a:buNone/>
              <a:defRPr sz="6000" b="1"/>
            </a:lvl9pPr>
          </a:lstStyle>
          <a:p>
            <a:endParaRPr lang="en-GB" dirty="0"/>
          </a:p>
        </p:txBody>
      </p:sp>
      <p:sp>
        <p:nvSpPr>
          <p:cNvPr id="137" name="Google Shape;137;p18"/>
          <p:cNvSpPr/>
          <p:nvPr/>
        </p:nvSpPr>
        <p:spPr>
          <a:xfrm>
            <a:off x="16951900" y="0"/>
            <a:ext cx="1336200" cy="10287000"/>
          </a:xfrm>
          <a:prstGeom prst="rect">
            <a:avLst/>
          </a:prstGeom>
          <a:solidFill>
            <a:srgbClr val="4C4B9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138" name="Google Shape;138;p18"/>
          <p:cNvCxnSpPr>
            <a:cxnSpLocks/>
          </p:cNvCxnSpPr>
          <p:nvPr/>
        </p:nvCxnSpPr>
        <p:spPr>
          <a:xfrm>
            <a:off x="0" y="1909650"/>
            <a:ext cx="16951900" cy="0"/>
          </a:xfrm>
          <a:prstGeom prst="straightConnector1">
            <a:avLst/>
          </a:prstGeom>
          <a:noFill/>
          <a:ln w="28575" cap="flat" cmpd="sng">
            <a:solidFill>
              <a:srgbClr val="61D7DB"/>
            </a:solidFill>
            <a:prstDash val="solid"/>
            <a:round/>
            <a:headEnd type="none" w="med" len="med"/>
            <a:tailEnd type="none" w="med" len="med"/>
          </a:ln>
        </p:spPr>
      </p:cxnSp>
      <p:pic>
        <p:nvPicPr>
          <p:cNvPr id="17" name="Imagen 14" descr="Logotipo, Icono&#10;&#10;Descripción generada automáticamente">
            <a:extLst>
              <a:ext uri="{FF2B5EF4-FFF2-40B4-BE49-F238E27FC236}">
                <a16:creationId xmlns:a16="http://schemas.microsoft.com/office/drawing/2014/main" id="{34BAFF8E-FAF5-40B8-A53C-EA52BD0115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54400" y="266700"/>
            <a:ext cx="1462656" cy="1462656"/>
          </a:xfrm>
          <a:prstGeom prst="rect">
            <a:avLst/>
          </a:prstGeom>
        </p:spPr>
      </p:pic>
      <p:grpSp>
        <p:nvGrpSpPr>
          <p:cNvPr id="66" name="Group 65">
            <a:extLst>
              <a:ext uri="{FF2B5EF4-FFF2-40B4-BE49-F238E27FC236}">
                <a16:creationId xmlns:a16="http://schemas.microsoft.com/office/drawing/2014/main" id="{C2875520-F24F-4865-AB62-522355FF7A66}"/>
              </a:ext>
            </a:extLst>
          </p:cNvPr>
          <p:cNvGrpSpPr/>
          <p:nvPr userDrawn="1"/>
        </p:nvGrpSpPr>
        <p:grpSpPr>
          <a:xfrm>
            <a:off x="16383000" y="6206576"/>
            <a:ext cx="1655556" cy="4071353"/>
            <a:chOff x="16591767" y="6537702"/>
            <a:chExt cx="1551748" cy="3816068"/>
          </a:xfrm>
        </p:grpSpPr>
        <p:sp>
          <p:nvSpPr>
            <p:cNvPr id="67" name="Google Shape;1423;p16">
              <a:extLst>
                <a:ext uri="{FF2B5EF4-FFF2-40B4-BE49-F238E27FC236}">
                  <a16:creationId xmlns:a16="http://schemas.microsoft.com/office/drawing/2014/main" id="{32F5B5F2-C162-4C08-BC35-AD333CF51CDC}"/>
                </a:ext>
              </a:extLst>
            </p:cNvPr>
            <p:cNvSpPr/>
            <p:nvPr/>
          </p:nvSpPr>
          <p:spPr>
            <a:xfrm>
              <a:off x="16883698" y="6973851"/>
              <a:ext cx="165542" cy="3313150"/>
            </a:xfrm>
            <a:custGeom>
              <a:avLst/>
              <a:gdLst/>
              <a:ahLst/>
              <a:cxnLst/>
              <a:rect l="l" t="t" r="r" b="b"/>
              <a:pathLst>
                <a:path w="4634" h="138253" fill="none" extrusionOk="0">
                  <a:moveTo>
                    <a:pt x="3150" y="138253"/>
                  </a:moveTo>
                  <a:lnTo>
                    <a:pt x="3150" y="54872"/>
                  </a:lnTo>
                  <a:lnTo>
                    <a:pt x="0" y="51722"/>
                  </a:lnTo>
                  <a:lnTo>
                    <a:pt x="0" y="28714"/>
                  </a:lnTo>
                  <a:lnTo>
                    <a:pt x="4634" y="24058"/>
                  </a:lnTo>
                  <a:lnTo>
                    <a:pt x="4634" y="0"/>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24;p16">
              <a:extLst>
                <a:ext uri="{FF2B5EF4-FFF2-40B4-BE49-F238E27FC236}">
                  <a16:creationId xmlns:a16="http://schemas.microsoft.com/office/drawing/2014/main" id="{595639B4-053C-4FF3-A9C9-1B994F97E57C}"/>
                </a:ext>
              </a:extLst>
            </p:cNvPr>
            <p:cNvSpPr/>
            <p:nvPr/>
          </p:nvSpPr>
          <p:spPr>
            <a:xfrm>
              <a:off x="17020661" y="6915214"/>
              <a:ext cx="57122" cy="57086"/>
            </a:xfrm>
            <a:custGeom>
              <a:avLst/>
              <a:gdLst/>
              <a:ahLst/>
              <a:cxnLst/>
              <a:rect l="l" t="t" r="r" b="b"/>
              <a:pathLst>
                <a:path w="1599" h="1598" extrusionOk="0">
                  <a:moveTo>
                    <a:pt x="800" y="0"/>
                  </a:moveTo>
                  <a:cubicBezTo>
                    <a:pt x="366" y="0"/>
                    <a:pt x="1" y="365"/>
                    <a:pt x="1" y="799"/>
                  </a:cubicBezTo>
                  <a:cubicBezTo>
                    <a:pt x="1" y="1233"/>
                    <a:pt x="366" y="1598"/>
                    <a:pt x="800" y="1598"/>
                  </a:cubicBezTo>
                  <a:cubicBezTo>
                    <a:pt x="1256" y="1598"/>
                    <a:pt x="1599" y="1233"/>
                    <a:pt x="1599" y="799"/>
                  </a:cubicBezTo>
                  <a:cubicBezTo>
                    <a:pt x="1599" y="365"/>
                    <a:pt x="1256" y="0"/>
                    <a:pt x="800"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425;p16">
              <a:extLst>
                <a:ext uri="{FF2B5EF4-FFF2-40B4-BE49-F238E27FC236}">
                  <a16:creationId xmlns:a16="http://schemas.microsoft.com/office/drawing/2014/main" id="{972CA7AA-D1C3-4201-8049-63B76BEE120E}"/>
                </a:ext>
              </a:extLst>
            </p:cNvPr>
            <p:cNvSpPr/>
            <p:nvPr/>
          </p:nvSpPr>
          <p:spPr>
            <a:xfrm>
              <a:off x="16620310" y="6898045"/>
              <a:ext cx="160683" cy="3388956"/>
            </a:xfrm>
            <a:custGeom>
              <a:avLst/>
              <a:gdLst/>
              <a:ahLst/>
              <a:cxnLst/>
              <a:rect l="l" t="t" r="r" b="b"/>
              <a:pathLst>
                <a:path w="4498" h="93767" fill="none" extrusionOk="0">
                  <a:moveTo>
                    <a:pt x="4497" y="93766"/>
                  </a:moveTo>
                  <a:lnTo>
                    <a:pt x="4497" y="50855"/>
                  </a:lnTo>
                  <a:lnTo>
                    <a:pt x="1" y="46358"/>
                  </a:lnTo>
                  <a:lnTo>
                    <a:pt x="1" y="0"/>
                  </a:lnTo>
                </a:path>
              </a:pathLst>
            </a:custGeom>
            <a:solidFill>
              <a:srgbClr val="000051"/>
            </a:solidFill>
            <a:ln w="13125" cap="flat" cmpd="sng">
              <a:solidFill>
                <a:srgbClr val="000051"/>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426;p16">
              <a:extLst>
                <a:ext uri="{FF2B5EF4-FFF2-40B4-BE49-F238E27FC236}">
                  <a16:creationId xmlns:a16="http://schemas.microsoft.com/office/drawing/2014/main" id="{0E12A0A1-7086-430D-85D8-9170564461E4}"/>
                </a:ext>
              </a:extLst>
            </p:cNvPr>
            <p:cNvSpPr/>
            <p:nvPr/>
          </p:nvSpPr>
          <p:spPr>
            <a:xfrm>
              <a:off x="16591767" y="6889969"/>
              <a:ext cx="57122" cy="57086"/>
            </a:xfrm>
            <a:custGeom>
              <a:avLst/>
              <a:gdLst/>
              <a:ahLst/>
              <a:cxnLst/>
              <a:rect l="l" t="t" r="r" b="b"/>
              <a:pathLst>
                <a:path w="1599" h="1598" extrusionOk="0">
                  <a:moveTo>
                    <a:pt x="800" y="0"/>
                  </a:moveTo>
                  <a:cubicBezTo>
                    <a:pt x="366" y="0"/>
                    <a:pt x="1" y="365"/>
                    <a:pt x="1" y="799"/>
                  </a:cubicBezTo>
                  <a:cubicBezTo>
                    <a:pt x="1" y="1255"/>
                    <a:pt x="366" y="1598"/>
                    <a:pt x="800" y="1598"/>
                  </a:cubicBezTo>
                  <a:cubicBezTo>
                    <a:pt x="1233" y="1598"/>
                    <a:pt x="1599" y="1255"/>
                    <a:pt x="1599" y="799"/>
                  </a:cubicBezTo>
                  <a:cubicBezTo>
                    <a:pt x="1599" y="365"/>
                    <a:pt x="1233" y="0"/>
                    <a:pt x="800" y="0"/>
                  </a:cubicBezTo>
                  <a:close/>
                </a:path>
              </a:pathLst>
            </a:custGeom>
            <a:solidFill>
              <a:srgbClr val="000051"/>
            </a:solidFill>
            <a:ln w="9525" cap="flat" cmpd="sng">
              <a:solidFill>
                <a:srgbClr val="0000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27;p16">
              <a:extLst>
                <a:ext uri="{FF2B5EF4-FFF2-40B4-BE49-F238E27FC236}">
                  <a16:creationId xmlns:a16="http://schemas.microsoft.com/office/drawing/2014/main" id="{7B32659F-677E-4885-AED3-11B228D1FC9D}"/>
                </a:ext>
              </a:extLst>
            </p:cNvPr>
            <p:cNvSpPr/>
            <p:nvPr/>
          </p:nvSpPr>
          <p:spPr>
            <a:xfrm>
              <a:off x="16620310" y="6564601"/>
              <a:ext cx="275641" cy="534956"/>
            </a:xfrm>
            <a:custGeom>
              <a:avLst/>
              <a:gdLst/>
              <a:ahLst/>
              <a:cxnLst/>
              <a:rect l="l" t="t" r="r" b="b"/>
              <a:pathLst>
                <a:path w="7716" h="14975" fill="none" extrusionOk="0">
                  <a:moveTo>
                    <a:pt x="1" y="14974"/>
                  </a:moveTo>
                  <a:lnTo>
                    <a:pt x="7716" y="7259"/>
                  </a:lnTo>
                  <a:lnTo>
                    <a:pt x="7716" y="1"/>
                  </a:lnTo>
                </a:path>
              </a:pathLst>
            </a:custGeom>
            <a:solidFill>
              <a:srgbClr val="000051"/>
            </a:solidFill>
            <a:ln w="13125" cap="flat" cmpd="sng">
              <a:solidFill>
                <a:srgbClr val="000051"/>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28;p16">
              <a:extLst>
                <a:ext uri="{FF2B5EF4-FFF2-40B4-BE49-F238E27FC236}">
                  <a16:creationId xmlns:a16="http://schemas.microsoft.com/office/drawing/2014/main" id="{3856C826-E7D1-4CD9-A83D-B02A38E98170}"/>
                </a:ext>
              </a:extLst>
            </p:cNvPr>
            <p:cNvSpPr/>
            <p:nvPr/>
          </p:nvSpPr>
          <p:spPr>
            <a:xfrm>
              <a:off x="16867372" y="6537702"/>
              <a:ext cx="57122" cy="57122"/>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rgbClr val="000051"/>
            </a:solidFill>
            <a:ln w="9525" cap="flat" cmpd="sng">
              <a:solidFill>
                <a:srgbClr val="0000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29;p16">
              <a:extLst>
                <a:ext uri="{FF2B5EF4-FFF2-40B4-BE49-F238E27FC236}">
                  <a16:creationId xmlns:a16="http://schemas.microsoft.com/office/drawing/2014/main" id="{6018CD33-2A97-4876-9736-6A2EBC44AA0C}"/>
                </a:ext>
              </a:extLst>
            </p:cNvPr>
            <p:cNvSpPr/>
            <p:nvPr/>
          </p:nvSpPr>
          <p:spPr>
            <a:xfrm>
              <a:off x="16620310" y="8965956"/>
              <a:ext cx="36" cy="1387814"/>
            </a:xfrm>
            <a:custGeom>
              <a:avLst/>
              <a:gdLst/>
              <a:ahLst/>
              <a:cxnLst/>
              <a:rect l="l" t="t" r="r" b="b"/>
              <a:pathLst>
                <a:path w="1" h="38849" fill="none" extrusionOk="0">
                  <a:moveTo>
                    <a:pt x="1" y="38849"/>
                  </a:moveTo>
                  <a:lnTo>
                    <a:pt x="1"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30;p16">
              <a:extLst>
                <a:ext uri="{FF2B5EF4-FFF2-40B4-BE49-F238E27FC236}">
                  <a16:creationId xmlns:a16="http://schemas.microsoft.com/office/drawing/2014/main" id="{B06191F0-F13E-4B5D-9E5D-3B65ECFD4F26}"/>
                </a:ext>
              </a:extLst>
            </p:cNvPr>
            <p:cNvSpPr/>
            <p:nvPr/>
          </p:nvSpPr>
          <p:spPr>
            <a:xfrm>
              <a:off x="16591767" y="8939021"/>
              <a:ext cx="57122" cy="57122"/>
            </a:xfrm>
            <a:custGeom>
              <a:avLst/>
              <a:gdLst/>
              <a:ahLst/>
              <a:cxnLst/>
              <a:rect l="l" t="t" r="r" b="b"/>
              <a:pathLst>
                <a:path w="1599" h="1599" extrusionOk="0">
                  <a:moveTo>
                    <a:pt x="800" y="1"/>
                  </a:moveTo>
                  <a:cubicBezTo>
                    <a:pt x="366" y="1"/>
                    <a:pt x="1" y="343"/>
                    <a:pt x="1" y="800"/>
                  </a:cubicBezTo>
                  <a:cubicBezTo>
                    <a:pt x="1" y="1234"/>
                    <a:pt x="366" y="1599"/>
                    <a:pt x="800" y="1599"/>
                  </a:cubicBezTo>
                  <a:cubicBezTo>
                    <a:pt x="1233" y="1599"/>
                    <a:pt x="1599" y="1234"/>
                    <a:pt x="1599" y="800"/>
                  </a:cubicBezTo>
                  <a:cubicBezTo>
                    <a:pt x="1599" y="343"/>
                    <a:pt x="1233"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31;p16">
              <a:extLst>
                <a:ext uri="{FF2B5EF4-FFF2-40B4-BE49-F238E27FC236}">
                  <a16:creationId xmlns:a16="http://schemas.microsoft.com/office/drawing/2014/main" id="{B349C705-49CC-4FD4-987F-365155532F7B}"/>
                </a:ext>
              </a:extLst>
            </p:cNvPr>
            <p:cNvSpPr/>
            <p:nvPr/>
          </p:nvSpPr>
          <p:spPr>
            <a:xfrm>
              <a:off x="17111184" y="7351478"/>
              <a:ext cx="247098" cy="2977036"/>
            </a:xfrm>
            <a:custGeom>
              <a:avLst/>
              <a:gdLst/>
              <a:ahLst/>
              <a:cxnLst/>
              <a:rect l="l" t="t" r="r" b="b"/>
              <a:pathLst>
                <a:path w="6917" h="83336" fill="none" extrusionOk="0">
                  <a:moveTo>
                    <a:pt x="6917" y="83335"/>
                  </a:moveTo>
                  <a:lnTo>
                    <a:pt x="0" y="76396"/>
                  </a:lnTo>
                  <a:lnTo>
                    <a:pt x="0" y="15841"/>
                  </a:lnTo>
                  <a:lnTo>
                    <a:pt x="4954" y="10865"/>
                  </a:lnTo>
                  <a:lnTo>
                    <a:pt x="4954" y="0"/>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32;p16">
              <a:extLst>
                <a:ext uri="{FF2B5EF4-FFF2-40B4-BE49-F238E27FC236}">
                  <a16:creationId xmlns:a16="http://schemas.microsoft.com/office/drawing/2014/main" id="{C4A29D55-00C1-41A6-95D9-C79DBBAF2CBF}"/>
                </a:ext>
              </a:extLst>
            </p:cNvPr>
            <p:cNvSpPr/>
            <p:nvPr/>
          </p:nvSpPr>
          <p:spPr>
            <a:xfrm>
              <a:off x="17259578" y="7324543"/>
              <a:ext cx="57122" cy="57122"/>
            </a:xfrm>
            <a:custGeom>
              <a:avLst/>
              <a:gdLst/>
              <a:ahLst/>
              <a:cxnLst/>
              <a:rect l="l" t="t" r="r" b="b"/>
              <a:pathLst>
                <a:path w="1599" h="1599" extrusionOk="0">
                  <a:moveTo>
                    <a:pt x="800" y="1"/>
                  </a:moveTo>
                  <a:cubicBezTo>
                    <a:pt x="366" y="1"/>
                    <a:pt x="1" y="343"/>
                    <a:pt x="1" y="800"/>
                  </a:cubicBezTo>
                  <a:cubicBezTo>
                    <a:pt x="1" y="1234"/>
                    <a:pt x="366" y="1599"/>
                    <a:pt x="800" y="1599"/>
                  </a:cubicBezTo>
                  <a:cubicBezTo>
                    <a:pt x="1256" y="1599"/>
                    <a:pt x="1598" y="1234"/>
                    <a:pt x="1598" y="800"/>
                  </a:cubicBezTo>
                  <a:cubicBezTo>
                    <a:pt x="1598" y="343"/>
                    <a:pt x="1256"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33;p16">
              <a:extLst>
                <a:ext uri="{FF2B5EF4-FFF2-40B4-BE49-F238E27FC236}">
                  <a16:creationId xmlns:a16="http://schemas.microsoft.com/office/drawing/2014/main" id="{678C50F9-2DF5-49CB-90A1-17E1E011CE04}"/>
                </a:ext>
              </a:extLst>
            </p:cNvPr>
            <p:cNvSpPr/>
            <p:nvPr/>
          </p:nvSpPr>
          <p:spPr>
            <a:xfrm>
              <a:off x="17234322" y="8312006"/>
              <a:ext cx="36" cy="1550105"/>
            </a:xfrm>
            <a:custGeom>
              <a:avLst/>
              <a:gdLst/>
              <a:ahLst/>
              <a:cxnLst/>
              <a:rect l="l" t="t" r="r" b="b"/>
              <a:pathLst>
                <a:path w="1" h="43392" fill="none" extrusionOk="0">
                  <a:moveTo>
                    <a:pt x="0" y="43391"/>
                  </a:moveTo>
                  <a:lnTo>
                    <a:pt x="0"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34;p16">
              <a:extLst>
                <a:ext uri="{FF2B5EF4-FFF2-40B4-BE49-F238E27FC236}">
                  <a16:creationId xmlns:a16="http://schemas.microsoft.com/office/drawing/2014/main" id="{E80ED315-2EB0-4F77-A447-C20C7465221D}"/>
                </a:ext>
              </a:extLst>
            </p:cNvPr>
            <p:cNvSpPr/>
            <p:nvPr/>
          </p:nvSpPr>
          <p:spPr>
            <a:xfrm>
              <a:off x="17205779" y="9831889"/>
              <a:ext cx="57907" cy="57122"/>
            </a:xfrm>
            <a:custGeom>
              <a:avLst/>
              <a:gdLst/>
              <a:ahLst/>
              <a:cxnLst/>
              <a:rect l="l" t="t" r="r" b="b"/>
              <a:pathLst>
                <a:path w="1621" h="1599" extrusionOk="0">
                  <a:moveTo>
                    <a:pt x="799" y="1"/>
                  </a:moveTo>
                  <a:cubicBezTo>
                    <a:pt x="365" y="1"/>
                    <a:pt x="0" y="366"/>
                    <a:pt x="0" y="800"/>
                  </a:cubicBezTo>
                  <a:cubicBezTo>
                    <a:pt x="0" y="1233"/>
                    <a:pt x="365" y="1598"/>
                    <a:pt x="799" y="1598"/>
                  </a:cubicBezTo>
                  <a:cubicBezTo>
                    <a:pt x="1256" y="1598"/>
                    <a:pt x="1621" y="1233"/>
                    <a:pt x="1621" y="800"/>
                  </a:cubicBezTo>
                  <a:cubicBezTo>
                    <a:pt x="1621" y="366"/>
                    <a:pt x="1256" y="1"/>
                    <a:pt x="799"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35;p16">
              <a:extLst>
                <a:ext uri="{FF2B5EF4-FFF2-40B4-BE49-F238E27FC236}">
                  <a16:creationId xmlns:a16="http://schemas.microsoft.com/office/drawing/2014/main" id="{1EBE0F03-2A94-4A3D-AA04-D76543E51739}"/>
                </a:ext>
              </a:extLst>
            </p:cNvPr>
            <p:cNvSpPr/>
            <p:nvPr/>
          </p:nvSpPr>
          <p:spPr>
            <a:xfrm>
              <a:off x="17205779" y="8285106"/>
              <a:ext cx="57907" cy="57086"/>
            </a:xfrm>
            <a:custGeom>
              <a:avLst/>
              <a:gdLst/>
              <a:ahLst/>
              <a:cxnLst/>
              <a:rect l="l" t="t" r="r" b="b"/>
              <a:pathLst>
                <a:path w="1621" h="1598" extrusionOk="0">
                  <a:moveTo>
                    <a:pt x="799" y="0"/>
                  </a:moveTo>
                  <a:cubicBezTo>
                    <a:pt x="365" y="0"/>
                    <a:pt x="0" y="342"/>
                    <a:pt x="0" y="799"/>
                  </a:cubicBezTo>
                  <a:cubicBezTo>
                    <a:pt x="0" y="1233"/>
                    <a:pt x="365" y="1598"/>
                    <a:pt x="799" y="1598"/>
                  </a:cubicBezTo>
                  <a:cubicBezTo>
                    <a:pt x="1256" y="1598"/>
                    <a:pt x="1621" y="1233"/>
                    <a:pt x="1621" y="799"/>
                  </a:cubicBezTo>
                  <a:cubicBezTo>
                    <a:pt x="1621" y="342"/>
                    <a:pt x="1256" y="0"/>
                    <a:pt x="799"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36;p16">
              <a:extLst>
                <a:ext uri="{FF2B5EF4-FFF2-40B4-BE49-F238E27FC236}">
                  <a16:creationId xmlns:a16="http://schemas.microsoft.com/office/drawing/2014/main" id="{3180DA85-6ABD-4415-8326-95944D24A793}"/>
                </a:ext>
              </a:extLst>
            </p:cNvPr>
            <p:cNvSpPr/>
            <p:nvPr/>
          </p:nvSpPr>
          <p:spPr>
            <a:xfrm>
              <a:off x="17354995" y="8016003"/>
              <a:ext cx="636839" cy="2312511"/>
            </a:xfrm>
            <a:custGeom>
              <a:avLst/>
              <a:gdLst/>
              <a:ahLst/>
              <a:cxnLst/>
              <a:rect l="l" t="t" r="r" b="b"/>
              <a:pathLst>
                <a:path w="17827" h="64734" fill="none" extrusionOk="0">
                  <a:moveTo>
                    <a:pt x="17827" y="64733"/>
                  </a:moveTo>
                  <a:lnTo>
                    <a:pt x="4314" y="51221"/>
                  </a:lnTo>
                  <a:lnTo>
                    <a:pt x="4314" y="28258"/>
                  </a:lnTo>
                  <a:lnTo>
                    <a:pt x="0" y="23944"/>
                  </a:lnTo>
                  <a:lnTo>
                    <a:pt x="0" y="1"/>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37;p16">
              <a:extLst>
                <a:ext uri="{FF2B5EF4-FFF2-40B4-BE49-F238E27FC236}">
                  <a16:creationId xmlns:a16="http://schemas.microsoft.com/office/drawing/2014/main" id="{5C4F36FF-3F23-418D-B59B-4B17FAE4CBC8}"/>
                </a:ext>
              </a:extLst>
            </p:cNvPr>
            <p:cNvSpPr/>
            <p:nvPr/>
          </p:nvSpPr>
          <p:spPr>
            <a:xfrm>
              <a:off x="17326452" y="7988281"/>
              <a:ext cx="57122" cy="57943"/>
            </a:xfrm>
            <a:custGeom>
              <a:avLst/>
              <a:gdLst/>
              <a:ahLst/>
              <a:cxnLst/>
              <a:rect l="l" t="t" r="r" b="b"/>
              <a:pathLst>
                <a:path w="1599" h="1622" extrusionOk="0">
                  <a:moveTo>
                    <a:pt x="799" y="1"/>
                  </a:moveTo>
                  <a:cubicBezTo>
                    <a:pt x="343" y="1"/>
                    <a:pt x="0" y="366"/>
                    <a:pt x="0" y="800"/>
                  </a:cubicBezTo>
                  <a:cubicBezTo>
                    <a:pt x="0" y="1256"/>
                    <a:pt x="343" y="1621"/>
                    <a:pt x="799" y="1621"/>
                  </a:cubicBezTo>
                  <a:cubicBezTo>
                    <a:pt x="1233" y="1621"/>
                    <a:pt x="1598" y="1256"/>
                    <a:pt x="1598" y="800"/>
                  </a:cubicBezTo>
                  <a:cubicBezTo>
                    <a:pt x="1598" y="366"/>
                    <a:pt x="1233" y="1"/>
                    <a:pt x="799"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38;p16">
              <a:extLst>
                <a:ext uri="{FF2B5EF4-FFF2-40B4-BE49-F238E27FC236}">
                  <a16:creationId xmlns:a16="http://schemas.microsoft.com/office/drawing/2014/main" id="{DDE1345E-9D6B-4B8C-9077-12713E7647C0}"/>
                </a:ext>
              </a:extLst>
            </p:cNvPr>
            <p:cNvSpPr/>
            <p:nvPr/>
          </p:nvSpPr>
          <p:spPr>
            <a:xfrm>
              <a:off x="17509105" y="8715607"/>
              <a:ext cx="249527" cy="795879"/>
            </a:xfrm>
            <a:custGeom>
              <a:avLst/>
              <a:gdLst/>
              <a:ahLst/>
              <a:cxnLst/>
              <a:rect l="l" t="t" r="r" b="b"/>
              <a:pathLst>
                <a:path w="6985" h="22279" fill="none" extrusionOk="0">
                  <a:moveTo>
                    <a:pt x="0" y="22278"/>
                  </a:moveTo>
                  <a:lnTo>
                    <a:pt x="6985" y="15294"/>
                  </a:lnTo>
                  <a:lnTo>
                    <a:pt x="6985" y="1"/>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39;p16">
              <a:extLst>
                <a:ext uri="{FF2B5EF4-FFF2-40B4-BE49-F238E27FC236}">
                  <a16:creationId xmlns:a16="http://schemas.microsoft.com/office/drawing/2014/main" id="{128248F7-88BF-4A32-84FD-EC9AF6043894}"/>
                </a:ext>
              </a:extLst>
            </p:cNvPr>
            <p:cNvSpPr/>
            <p:nvPr/>
          </p:nvSpPr>
          <p:spPr>
            <a:xfrm>
              <a:off x="17730054" y="8688708"/>
              <a:ext cx="57122" cy="57122"/>
            </a:xfrm>
            <a:custGeom>
              <a:avLst/>
              <a:gdLst/>
              <a:ahLst/>
              <a:cxnLst/>
              <a:rect l="l" t="t" r="r" b="b"/>
              <a:pathLst>
                <a:path w="1599" h="1599" extrusionOk="0">
                  <a:moveTo>
                    <a:pt x="800" y="1"/>
                  </a:moveTo>
                  <a:cubicBezTo>
                    <a:pt x="343" y="1"/>
                    <a:pt x="1" y="343"/>
                    <a:pt x="1" y="799"/>
                  </a:cubicBezTo>
                  <a:cubicBezTo>
                    <a:pt x="1" y="1233"/>
                    <a:pt x="343" y="1598"/>
                    <a:pt x="800" y="1598"/>
                  </a:cubicBezTo>
                  <a:cubicBezTo>
                    <a:pt x="1233" y="1598"/>
                    <a:pt x="1599" y="1233"/>
                    <a:pt x="1599" y="799"/>
                  </a:cubicBezTo>
                  <a:cubicBezTo>
                    <a:pt x="1599" y="343"/>
                    <a:pt x="1233"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40;p16">
              <a:extLst>
                <a:ext uri="{FF2B5EF4-FFF2-40B4-BE49-F238E27FC236}">
                  <a16:creationId xmlns:a16="http://schemas.microsoft.com/office/drawing/2014/main" id="{9C86FC8A-3767-416E-BF68-45E765CAA56E}"/>
                </a:ext>
              </a:extLst>
            </p:cNvPr>
            <p:cNvSpPr/>
            <p:nvPr/>
          </p:nvSpPr>
          <p:spPr>
            <a:xfrm>
              <a:off x="18114936" y="9716931"/>
              <a:ext cx="36" cy="611583"/>
            </a:xfrm>
            <a:custGeom>
              <a:avLst/>
              <a:gdLst/>
              <a:ahLst/>
              <a:cxnLst/>
              <a:rect l="l" t="t" r="r" b="b"/>
              <a:pathLst>
                <a:path w="1" h="17120" fill="none" extrusionOk="0">
                  <a:moveTo>
                    <a:pt x="0" y="17119"/>
                  </a:moveTo>
                  <a:lnTo>
                    <a:pt x="0"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41;p16">
              <a:extLst>
                <a:ext uri="{FF2B5EF4-FFF2-40B4-BE49-F238E27FC236}">
                  <a16:creationId xmlns:a16="http://schemas.microsoft.com/office/drawing/2014/main" id="{F8315212-E4C5-487B-AEDB-4095AB34AD11}"/>
                </a:ext>
              </a:extLst>
            </p:cNvPr>
            <p:cNvSpPr/>
            <p:nvPr/>
          </p:nvSpPr>
          <p:spPr>
            <a:xfrm>
              <a:off x="18086393" y="9690032"/>
              <a:ext cx="57122" cy="57086"/>
            </a:xfrm>
            <a:custGeom>
              <a:avLst/>
              <a:gdLst/>
              <a:ahLst/>
              <a:cxnLst/>
              <a:rect l="l" t="t" r="r" b="b"/>
              <a:pathLst>
                <a:path w="1599" h="1598" extrusionOk="0">
                  <a:moveTo>
                    <a:pt x="799" y="0"/>
                  </a:moveTo>
                  <a:cubicBezTo>
                    <a:pt x="343" y="0"/>
                    <a:pt x="1" y="365"/>
                    <a:pt x="1" y="799"/>
                  </a:cubicBezTo>
                  <a:cubicBezTo>
                    <a:pt x="1" y="1233"/>
                    <a:pt x="343" y="1598"/>
                    <a:pt x="799" y="1598"/>
                  </a:cubicBezTo>
                  <a:cubicBezTo>
                    <a:pt x="1233" y="1598"/>
                    <a:pt x="1598" y="1233"/>
                    <a:pt x="1598" y="799"/>
                  </a:cubicBezTo>
                  <a:cubicBezTo>
                    <a:pt x="1598" y="365"/>
                    <a:pt x="1233" y="0"/>
                    <a:pt x="799"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927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5"/>
        <p:cNvGrpSpPr/>
        <p:nvPr/>
      </p:nvGrpSpPr>
      <p:grpSpPr>
        <a:xfrm>
          <a:off x="0" y="0"/>
          <a:ext cx="0" cy="0"/>
          <a:chOff x="0" y="0"/>
          <a:chExt cx="0" cy="0"/>
        </a:xfrm>
      </p:grpSpPr>
      <p:sp>
        <p:nvSpPr>
          <p:cNvPr id="176" name="Google Shape;176;p25"/>
          <p:cNvSpPr/>
          <p:nvPr userDrawn="1"/>
        </p:nvSpPr>
        <p:spPr>
          <a:xfrm>
            <a:off x="0" y="0"/>
            <a:ext cx="13849200" cy="10287000"/>
          </a:xfrm>
          <a:prstGeom prst="rect">
            <a:avLst/>
          </a:prstGeom>
          <a:solidFill>
            <a:srgbClr val="4D4B9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7" name="Google Shape;177;p25"/>
          <p:cNvSpPr txBox="1">
            <a:spLocks noGrp="1"/>
          </p:cNvSpPr>
          <p:nvPr>
            <p:ph type="subTitle" idx="1"/>
          </p:nvPr>
        </p:nvSpPr>
        <p:spPr>
          <a:xfrm>
            <a:off x="1062476" y="3399726"/>
            <a:ext cx="7792200" cy="286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78" name="Google Shape;178;p25"/>
          <p:cNvSpPr txBox="1">
            <a:spLocks noGrp="1"/>
          </p:cNvSpPr>
          <p:nvPr>
            <p:ph type="title"/>
          </p:nvPr>
        </p:nvSpPr>
        <p:spPr>
          <a:xfrm>
            <a:off x="-485524" y="1257626"/>
            <a:ext cx="9340200" cy="18744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2000" b="1">
                <a:solidFill>
                  <a:schemeClr val="lt1"/>
                </a:solidFill>
              </a:defRPr>
            </a:lvl1pPr>
            <a:lvl2pPr lvl="1" algn="r" rtl="0">
              <a:spcBef>
                <a:spcPts val="0"/>
              </a:spcBef>
              <a:spcAft>
                <a:spcPts val="0"/>
              </a:spcAft>
              <a:buNone/>
              <a:defRPr sz="12000" b="1">
                <a:solidFill>
                  <a:schemeClr val="lt1"/>
                </a:solidFill>
              </a:defRPr>
            </a:lvl2pPr>
            <a:lvl3pPr lvl="2" algn="r" rtl="0">
              <a:spcBef>
                <a:spcPts val="0"/>
              </a:spcBef>
              <a:spcAft>
                <a:spcPts val="0"/>
              </a:spcAft>
              <a:buNone/>
              <a:defRPr sz="12000" b="1">
                <a:solidFill>
                  <a:schemeClr val="lt1"/>
                </a:solidFill>
              </a:defRPr>
            </a:lvl3pPr>
            <a:lvl4pPr lvl="3" algn="r" rtl="0">
              <a:spcBef>
                <a:spcPts val="0"/>
              </a:spcBef>
              <a:spcAft>
                <a:spcPts val="0"/>
              </a:spcAft>
              <a:buNone/>
              <a:defRPr sz="12000" b="1">
                <a:solidFill>
                  <a:schemeClr val="lt1"/>
                </a:solidFill>
              </a:defRPr>
            </a:lvl4pPr>
            <a:lvl5pPr lvl="4" algn="r" rtl="0">
              <a:spcBef>
                <a:spcPts val="0"/>
              </a:spcBef>
              <a:spcAft>
                <a:spcPts val="0"/>
              </a:spcAft>
              <a:buNone/>
              <a:defRPr sz="12000" b="1">
                <a:solidFill>
                  <a:schemeClr val="lt1"/>
                </a:solidFill>
              </a:defRPr>
            </a:lvl5pPr>
            <a:lvl6pPr lvl="5" algn="r" rtl="0">
              <a:spcBef>
                <a:spcPts val="0"/>
              </a:spcBef>
              <a:spcAft>
                <a:spcPts val="0"/>
              </a:spcAft>
              <a:buNone/>
              <a:defRPr sz="12000" b="1">
                <a:solidFill>
                  <a:schemeClr val="lt1"/>
                </a:solidFill>
              </a:defRPr>
            </a:lvl6pPr>
            <a:lvl7pPr lvl="6" algn="r" rtl="0">
              <a:spcBef>
                <a:spcPts val="0"/>
              </a:spcBef>
              <a:spcAft>
                <a:spcPts val="0"/>
              </a:spcAft>
              <a:buNone/>
              <a:defRPr sz="12000" b="1">
                <a:solidFill>
                  <a:schemeClr val="lt1"/>
                </a:solidFill>
              </a:defRPr>
            </a:lvl7pPr>
            <a:lvl8pPr lvl="7" algn="r" rtl="0">
              <a:spcBef>
                <a:spcPts val="0"/>
              </a:spcBef>
              <a:spcAft>
                <a:spcPts val="0"/>
              </a:spcAft>
              <a:buNone/>
              <a:defRPr sz="12000" b="1">
                <a:solidFill>
                  <a:schemeClr val="lt1"/>
                </a:solidFill>
              </a:defRPr>
            </a:lvl8pPr>
            <a:lvl9pPr lvl="8" algn="r" rtl="0">
              <a:spcBef>
                <a:spcPts val="0"/>
              </a:spcBef>
              <a:spcAft>
                <a:spcPts val="0"/>
              </a:spcAft>
              <a:buNone/>
              <a:defRPr sz="12000" b="1">
                <a:solidFill>
                  <a:schemeClr val="lt1"/>
                </a:solidFill>
              </a:defRPr>
            </a:lvl9pPr>
          </a:lstStyle>
          <a:p>
            <a:endParaRPr dirty="0"/>
          </a:p>
        </p:txBody>
      </p:sp>
    </p:spTree>
    <p:extLst>
      <p:ext uri="{BB962C8B-B14F-4D97-AF65-F5344CB8AC3E}">
        <p14:creationId xmlns:p14="http://schemas.microsoft.com/office/powerpoint/2010/main" val="234503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title and text">
  <p:cSld name="Big title and text">
    <p:spTree>
      <p:nvGrpSpPr>
        <p:cNvPr id="1" name="Shape 181"/>
        <p:cNvGrpSpPr/>
        <p:nvPr/>
      </p:nvGrpSpPr>
      <p:grpSpPr>
        <a:xfrm>
          <a:off x="0" y="0"/>
          <a:ext cx="0" cy="0"/>
          <a:chOff x="0" y="0"/>
          <a:chExt cx="0" cy="0"/>
        </a:xfrm>
      </p:grpSpPr>
      <p:sp>
        <p:nvSpPr>
          <p:cNvPr id="182" name="Google Shape;182;p26"/>
          <p:cNvSpPr/>
          <p:nvPr/>
        </p:nvSpPr>
        <p:spPr>
          <a:xfrm>
            <a:off x="9812100" y="1689900"/>
            <a:ext cx="8517600" cy="6863400"/>
          </a:xfrm>
          <a:prstGeom prst="rect">
            <a:avLst/>
          </a:prstGeom>
          <a:solidFill>
            <a:srgbClr val="4C4B9F"/>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83" name="Google Shape;183;p26"/>
          <p:cNvSpPr txBox="1">
            <a:spLocks noGrp="1"/>
          </p:cNvSpPr>
          <p:nvPr>
            <p:ph type="title"/>
          </p:nvPr>
        </p:nvSpPr>
        <p:spPr>
          <a:xfrm>
            <a:off x="7857450" y="2768426"/>
            <a:ext cx="9220200" cy="2661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16000" b="1">
                <a:solidFill>
                  <a:schemeClr val="lt1"/>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84" name="Google Shape;184;p26"/>
          <p:cNvSpPr txBox="1">
            <a:spLocks noGrp="1"/>
          </p:cNvSpPr>
          <p:nvPr>
            <p:ph type="subTitle" idx="1"/>
          </p:nvPr>
        </p:nvSpPr>
        <p:spPr>
          <a:xfrm flipH="1">
            <a:off x="10404450" y="5220600"/>
            <a:ext cx="6673200" cy="2130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sz="2800"/>
            </a:lvl2pPr>
            <a:lvl3pPr lvl="2" algn="ctr" rtl="0">
              <a:lnSpc>
                <a:spcPct val="100000"/>
              </a:lnSpc>
              <a:spcBef>
                <a:spcPts val="0"/>
              </a:spcBef>
              <a:spcAft>
                <a:spcPts val="0"/>
              </a:spcAft>
              <a:buSzPts val="1400"/>
              <a:buNone/>
              <a:defRPr sz="2800"/>
            </a:lvl3pPr>
            <a:lvl4pPr lvl="3" algn="ctr" rtl="0">
              <a:lnSpc>
                <a:spcPct val="100000"/>
              </a:lnSpc>
              <a:spcBef>
                <a:spcPts val="0"/>
              </a:spcBef>
              <a:spcAft>
                <a:spcPts val="0"/>
              </a:spcAft>
              <a:buSzPts val="1400"/>
              <a:buNone/>
              <a:defRPr sz="2800"/>
            </a:lvl4pPr>
            <a:lvl5pPr lvl="4" algn="ctr" rtl="0">
              <a:lnSpc>
                <a:spcPct val="100000"/>
              </a:lnSpc>
              <a:spcBef>
                <a:spcPts val="0"/>
              </a:spcBef>
              <a:spcAft>
                <a:spcPts val="0"/>
              </a:spcAft>
              <a:buSzPts val="1400"/>
              <a:buNone/>
              <a:defRPr sz="2800"/>
            </a:lvl5pPr>
            <a:lvl6pPr lvl="5" algn="ctr" rtl="0">
              <a:lnSpc>
                <a:spcPct val="100000"/>
              </a:lnSpc>
              <a:spcBef>
                <a:spcPts val="0"/>
              </a:spcBef>
              <a:spcAft>
                <a:spcPts val="0"/>
              </a:spcAft>
              <a:buSzPts val="1400"/>
              <a:buNone/>
              <a:defRPr sz="2800"/>
            </a:lvl6pPr>
            <a:lvl7pPr lvl="6" algn="ctr" rtl="0">
              <a:lnSpc>
                <a:spcPct val="100000"/>
              </a:lnSpc>
              <a:spcBef>
                <a:spcPts val="0"/>
              </a:spcBef>
              <a:spcAft>
                <a:spcPts val="0"/>
              </a:spcAft>
              <a:buSzPts val="1400"/>
              <a:buNone/>
              <a:defRPr sz="2800"/>
            </a:lvl7pPr>
            <a:lvl8pPr lvl="7" algn="ctr" rtl="0">
              <a:lnSpc>
                <a:spcPct val="100000"/>
              </a:lnSpc>
              <a:spcBef>
                <a:spcPts val="0"/>
              </a:spcBef>
              <a:spcAft>
                <a:spcPts val="0"/>
              </a:spcAft>
              <a:buSzPts val="1400"/>
              <a:buNone/>
              <a:defRPr sz="2800"/>
            </a:lvl8pPr>
            <a:lvl9pPr lvl="8" algn="ctr" rtl="0">
              <a:lnSpc>
                <a:spcPct val="100000"/>
              </a:lnSpc>
              <a:spcBef>
                <a:spcPts val="0"/>
              </a:spcBef>
              <a:spcAft>
                <a:spcPts val="0"/>
              </a:spcAft>
              <a:buSzPts val="1400"/>
              <a:buNone/>
              <a:defRPr sz="2800"/>
            </a:lvl9pPr>
          </a:lstStyle>
          <a:p>
            <a:endParaRPr/>
          </a:p>
        </p:txBody>
      </p:sp>
    </p:spTree>
    <p:extLst>
      <p:ext uri="{BB962C8B-B14F-4D97-AF65-F5344CB8AC3E}">
        <p14:creationId xmlns:p14="http://schemas.microsoft.com/office/powerpoint/2010/main" val="187430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
        <p:cNvGrpSpPr/>
        <p:nvPr/>
      </p:nvGrpSpPr>
      <p:grpSpPr>
        <a:xfrm>
          <a:off x="0" y="0"/>
          <a:ext cx="0" cy="0"/>
          <a:chOff x="0" y="0"/>
          <a:chExt cx="0" cy="0"/>
        </a:xfrm>
      </p:grpSpPr>
    </p:spTree>
    <p:extLst>
      <p:ext uri="{BB962C8B-B14F-4D97-AF65-F5344CB8AC3E}">
        <p14:creationId xmlns:p14="http://schemas.microsoft.com/office/powerpoint/2010/main" val="759421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bg>
      <p:bgPr>
        <a:gradFill flip="none" rotWithShape="1">
          <a:gsLst>
            <a:gs pos="39000">
              <a:srgbClr val="4D4B9F"/>
            </a:gs>
            <a:gs pos="100000">
              <a:schemeClr val="bg2">
                <a:shade val="20000"/>
                <a:satMod val="255000"/>
              </a:schemeClr>
            </a:gs>
          </a:gsLst>
          <a:path path="circle">
            <a:fillToRect l="100000" b="100000"/>
          </a:path>
          <a:tileRect t="-100000" r="-100000"/>
        </a:grad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9299342" y="2936414"/>
            <a:ext cx="7787400" cy="911686"/>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atin typeface="Saira" panose="00000500000000000000" pitchFamily="2" charset="0"/>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dirty="0"/>
          </a:p>
        </p:txBody>
      </p:sp>
      <p:sp>
        <p:nvSpPr>
          <p:cNvPr id="50" name="Google Shape;50;p7"/>
          <p:cNvSpPr txBox="1">
            <a:spLocks noGrp="1"/>
          </p:cNvSpPr>
          <p:nvPr>
            <p:ph type="subTitle" idx="1"/>
          </p:nvPr>
        </p:nvSpPr>
        <p:spPr>
          <a:xfrm>
            <a:off x="9081150" y="4305300"/>
            <a:ext cx="8005592" cy="51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3200">
                <a:solidFill>
                  <a:schemeClr val="dk1"/>
                </a:solidFill>
                <a:latin typeface="Abel" panose="02000506030000020004" charset="0"/>
              </a:defRPr>
            </a:lvl1pPr>
            <a:lvl2pPr lvl="1" algn="r" rtl="0">
              <a:lnSpc>
                <a:spcPct val="100000"/>
              </a:lnSpc>
              <a:spcBef>
                <a:spcPts val="3200"/>
              </a:spcBef>
              <a:spcAft>
                <a:spcPts val="0"/>
              </a:spcAft>
              <a:buNone/>
              <a:defRPr sz="3200">
                <a:solidFill>
                  <a:schemeClr val="dk1"/>
                </a:solidFill>
              </a:defRPr>
            </a:lvl2pPr>
            <a:lvl3pPr lvl="2" algn="r" rtl="0">
              <a:lnSpc>
                <a:spcPct val="100000"/>
              </a:lnSpc>
              <a:spcBef>
                <a:spcPts val="3200"/>
              </a:spcBef>
              <a:spcAft>
                <a:spcPts val="0"/>
              </a:spcAft>
              <a:buNone/>
              <a:defRPr sz="3200">
                <a:solidFill>
                  <a:schemeClr val="dk1"/>
                </a:solidFill>
              </a:defRPr>
            </a:lvl3pPr>
            <a:lvl4pPr lvl="3" algn="r" rtl="0">
              <a:lnSpc>
                <a:spcPct val="100000"/>
              </a:lnSpc>
              <a:spcBef>
                <a:spcPts val="3200"/>
              </a:spcBef>
              <a:spcAft>
                <a:spcPts val="0"/>
              </a:spcAft>
              <a:buNone/>
              <a:defRPr sz="3200">
                <a:solidFill>
                  <a:schemeClr val="dk1"/>
                </a:solidFill>
              </a:defRPr>
            </a:lvl4pPr>
            <a:lvl5pPr lvl="4" algn="r" rtl="0">
              <a:lnSpc>
                <a:spcPct val="100000"/>
              </a:lnSpc>
              <a:spcBef>
                <a:spcPts val="3200"/>
              </a:spcBef>
              <a:spcAft>
                <a:spcPts val="0"/>
              </a:spcAft>
              <a:buNone/>
              <a:defRPr sz="3200">
                <a:solidFill>
                  <a:schemeClr val="dk1"/>
                </a:solidFill>
              </a:defRPr>
            </a:lvl5pPr>
            <a:lvl6pPr lvl="5" algn="r" rtl="0">
              <a:lnSpc>
                <a:spcPct val="100000"/>
              </a:lnSpc>
              <a:spcBef>
                <a:spcPts val="3200"/>
              </a:spcBef>
              <a:spcAft>
                <a:spcPts val="0"/>
              </a:spcAft>
              <a:buNone/>
              <a:defRPr sz="3200">
                <a:solidFill>
                  <a:schemeClr val="dk1"/>
                </a:solidFill>
              </a:defRPr>
            </a:lvl6pPr>
            <a:lvl7pPr lvl="6" algn="r" rtl="0">
              <a:lnSpc>
                <a:spcPct val="100000"/>
              </a:lnSpc>
              <a:spcBef>
                <a:spcPts val="3200"/>
              </a:spcBef>
              <a:spcAft>
                <a:spcPts val="0"/>
              </a:spcAft>
              <a:buNone/>
              <a:defRPr sz="3200">
                <a:solidFill>
                  <a:schemeClr val="dk1"/>
                </a:solidFill>
              </a:defRPr>
            </a:lvl7pPr>
            <a:lvl8pPr lvl="7" algn="r" rtl="0">
              <a:lnSpc>
                <a:spcPct val="100000"/>
              </a:lnSpc>
              <a:spcBef>
                <a:spcPts val="3200"/>
              </a:spcBef>
              <a:spcAft>
                <a:spcPts val="0"/>
              </a:spcAft>
              <a:buNone/>
              <a:defRPr sz="3200">
                <a:solidFill>
                  <a:schemeClr val="dk1"/>
                </a:solidFill>
              </a:defRPr>
            </a:lvl8pPr>
            <a:lvl9pPr lvl="8" algn="r" rtl="0">
              <a:lnSpc>
                <a:spcPct val="100000"/>
              </a:lnSpc>
              <a:spcBef>
                <a:spcPts val="3200"/>
              </a:spcBef>
              <a:spcAft>
                <a:spcPts val="3200"/>
              </a:spcAft>
              <a:buNone/>
              <a:defRPr sz="3200">
                <a:solidFill>
                  <a:schemeClr val="dk1"/>
                </a:solidFill>
              </a:defRPr>
            </a:lvl9pPr>
          </a:lstStyle>
          <a:p>
            <a:endParaRPr dirty="0"/>
          </a:p>
        </p:txBody>
      </p:sp>
      <p:pic>
        <p:nvPicPr>
          <p:cNvPr id="53" name="Google Shape;53;p7"/>
          <p:cNvPicPr preferRelativeResize="0"/>
          <p:nvPr/>
        </p:nvPicPr>
        <p:blipFill rotWithShape="1">
          <a:blip r:embed="rId2">
            <a:alphaModFix/>
          </a:blip>
          <a:srcRect l="48250" b="42676"/>
          <a:stretch/>
        </p:blipFill>
        <p:spPr>
          <a:xfrm>
            <a:off x="5" y="2196948"/>
            <a:ext cx="7318646" cy="8090052"/>
          </a:xfrm>
          <a:prstGeom prst="rect">
            <a:avLst/>
          </a:prstGeom>
          <a:noFill/>
          <a:ln>
            <a:noFill/>
          </a:ln>
        </p:spPr>
      </p:pic>
      <p:sp>
        <p:nvSpPr>
          <p:cNvPr id="2" name="Google Shape;237;p35">
            <a:extLst>
              <a:ext uri="{FF2B5EF4-FFF2-40B4-BE49-F238E27FC236}">
                <a16:creationId xmlns:a16="http://schemas.microsoft.com/office/drawing/2014/main" id="{F4024305-C4F3-454F-B28A-A453121226AD}"/>
              </a:ext>
            </a:extLst>
          </p:cNvPr>
          <p:cNvSpPr/>
          <p:nvPr userDrawn="1"/>
        </p:nvSpPr>
        <p:spPr>
          <a:xfrm rot="10800000">
            <a:off x="16666756" y="2781300"/>
            <a:ext cx="767400" cy="767400"/>
          </a:xfrm>
          <a:prstGeom prst="corner">
            <a:avLst>
              <a:gd name="adj1" fmla="val 5799"/>
              <a:gd name="adj2" fmla="val 6200"/>
            </a:avLst>
          </a:pr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 name="Imagen 19" descr="Texto, Logotipo&#10;&#10;Descripción generada automáticamente">
            <a:extLst>
              <a:ext uri="{FF2B5EF4-FFF2-40B4-BE49-F238E27FC236}">
                <a16:creationId xmlns:a16="http://schemas.microsoft.com/office/drawing/2014/main" id="{933706B5-60E6-4D5B-B2BF-3B2D7A06A1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82666" y="466231"/>
            <a:ext cx="3151490" cy="1353565"/>
          </a:xfrm>
          <a:prstGeom prst="rect">
            <a:avLst/>
          </a:prstGeom>
        </p:spPr>
      </p:pic>
    </p:spTree>
    <p:extLst>
      <p:ext uri="{BB962C8B-B14F-4D97-AF65-F5344CB8AC3E}">
        <p14:creationId xmlns:p14="http://schemas.microsoft.com/office/powerpoint/2010/main" val="319378565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bg>
      <p:bgPr>
        <a:gradFill flip="none" rotWithShape="1">
          <a:gsLst>
            <a:gs pos="39000">
              <a:srgbClr val="4D4B9F"/>
            </a:gs>
            <a:gs pos="100000">
              <a:schemeClr val="bg2">
                <a:shade val="20000"/>
                <a:satMod val="255000"/>
              </a:schemeClr>
            </a:gs>
          </a:gsLst>
          <a:path path="circle">
            <a:fillToRect l="100000" b="100000"/>
          </a:path>
          <a:tileRect t="-100000" r="-100000"/>
        </a:grad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9299342" y="2936414"/>
            <a:ext cx="7787400" cy="911686"/>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atin typeface="Saira" panose="00000500000000000000" pitchFamily="2" charset="0"/>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dirty="0"/>
          </a:p>
        </p:txBody>
      </p:sp>
      <p:sp>
        <p:nvSpPr>
          <p:cNvPr id="50" name="Google Shape;50;p7"/>
          <p:cNvSpPr txBox="1">
            <a:spLocks noGrp="1"/>
          </p:cNvSpPr>
          <p:nvPr>
            <p:ph type="subTitle" idx="1"/>
          </p:nvPr>
        </p:nvSpPr>
        <p:spPr>
          <a:xfrm>
            <a:off x="9081150" y="4305300"/>
            <a:ext cx="8005592" cy="51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3200">
                <a:solidFill>
                  <a:schemeClr val="dk1"/>
                </a:solidFill>
                <a:latin typeface="Abel" panose="02000506030000020004" charset="0"/>
              </a:defRPr>
            </a:lvl1pPr>
            <a:lvl2pPr lvl="1" algn="r" rtl="0">
              <a:lnSpc>
                <a:spcPct val="100000"/>
              </a:lnSpc>
              <a:spcBef>
                <a:spcPts val="3200"/>
              </a:spcBef>
              <a:spcAft>
                <a:spcPts val="0"/>
              </a:spcAft>
              <a:buNone/>
              <a:defRPr sz="3200">
                <a:solidFill>
                  <a:schemeClr val="dk1"/>
                </a:solidFill>
              </a:defRPr>
            </a:lvl2pPr>
            <a:lvl3pPr lvl="2" algn="r" rtl="0">
              <a:lnSpc>
                <a:spcPct val="100000"/>
              </a:lnSpc>
              <a:spcBef>
                <a:spcPts val="3200"/>
              </a:spcBef>
              <a:spcAft>
                <a:spcPts val="0"/>
              </a:spcAft>
              <a:buNone/>
              <a:defRPr sz="3200">
                <a:solidFill>
                  <a:schemeClr val="dk1"/>
                </a:solidFill>
              </a:defRPr>
            </a:lvl3pPr>
            <a:lvl4pPr lvl="3" algn="r" rtl="0">
              <a:lnSpc>
                <a:spcPct val="100000"/>
              </a:lnSpc>
              <a:spcBef>
                <a:spcPts val="3200"/>
              </a:spcBef>
              <a:spcAft>
                <a:spcPts val="0"/>
              </a:spcAft>
              <a:buNone/>
              <a:defRPr sz="3200">
                <a:solidFill>
                  <a:schemeClr val="dk1"/>
                </a:solidFill>
              </a:defRPr>
            </a:lvl4pPr>
            <a:lvl5pPr lvl="4" algn="r" rtl="0">
              <a:lnSpc>
                <a:spcPct val="100000"/>
              </a:lnSpc>
              <a:spcBef>
                <a:spcPts val="3200"/>
              </a:spcBef>
              <a:spcAft>
                <a:spcPts val="0"/>
              </a:spcAft>
              <a:buNone/>
              <a:defRPr sz="3200">
                <a:solidFill>
                  <a:schemeClr val="dk1"/>
                </a:solidFill>
              </a:defRPr>
            </a:lvl5pPr>
            <a:lvl6pPr lvl="5" algn="r" rtl="0">
              <a:lnSpc>
                <a:spcPct val="100000"/>
              </a:lnSpc>
              <a:spcBef>
                <a:spcPts val="3200"/>
              </a:spcBef>
              <a:spcAft>
                <a:spcPts val="0"/>
              </a:spcAft>
              <a:buNone/>
              <a:defRPr sz="3200">
                <a:solidFill>
                  <a:schemeClr val="dk1"/>
                </a:solidFill>
              </a:defRPr>
            </a:lvl6pPr>
            <a:lvl7pPr lvl="6" algn="r" rtl="0">
              <a:lnSpc>
                <a:spcPct val="100000"/>
              </a:lnSpc>
              <a:spcBef>
                <a:spcPts val="3200"/>
              </a:spcBef>
              <a:spcAft>
                <a:spcPts val="0"/>
              </a:spcAft>
              <a:buNone/>
              <a:defRPr sz="3200">
                <a:solidFill>
                  <a:schemeClr val="dk1"/>
                </a:solidFill>
              </a:defRPr>
            </a:lvl7pPr>
            <a:lvl8pPr lvl="7" algn="r" rtl="0">
              <a:lnSpc>
                <a:spcPct val="100000"/>
              </a:lnSpc>
              <a:spcBef>
                <a:spcPts val="3200"/>
              </a:spcBef>
              <a:spcAft>
                <a:spcPts val="0"/>
              </a:spcAft>
              <a:buNone/>
              <a:defRPr sz="3200">
                <a:solidFill>
                  <a:schemeClr val="dk1"/>
                </a:solidFill>
              </a:defRPr>
            </a:lvl8pPr>
            <a:lvl9pPr lvl="8" algn="r" rtl="0">
              <a:lnSpc>
                <a:spcPct val="100000"/>
              </a:lnSpc>
              <a:spcBef>
                <a:spcPts val="3200"/>
              </a:spcBef>
              <a:spcAft>
                <a:spcPts val="3200"/>
              </a:spcAft>
              <a:buNone/>
              <a:defRPr sz="3200">
                <a:solidFill>
                  <a:schemeClr val="dk1"/>
                </a:solidFill>
              </a:defRPr>
            </a:lvl9pPr>
          </a:lstStyle>
          <a:p>
            <a:endParaRPr dirty="0"/>
          </a:p>
        </p:txBody>
      </p:sp>
      <p:pic>
        <p:nvPicPr>
          <p:cNvPr id="53" name="Google Shape;53;p7"/>
          <p:cNvPicPr preferRelativeResize="0"/>
          <p:nvPr/>
        </p:nvPicPr>
        <p:blipFill rotWithShape="1">
          <a:blip r:embed="rId2">
            <a:alphaModFix/>
          </a:blip>
          <a:srcRect l="48250" b="42676"/>
          <a:stretch/>
        </p:blipFill>
        <p:spPr>
          <a:xfrm>
            <a:off x="5" y="2196948"/>
            <a:ext cx="7318646" cy="8090052"/>
          </a:xfrm>
          <a:prstGeom prst="rect">
            <a:avLst/>
          </a:prstGeom>
          <a:noFill/>
          <a:ln>
            <a:noFill/>
          </a:ln>
        </p:spPr>
      </p:pic>
      <p:sp>
        <p:nvSpPr>
          <p:cNvPr id="2" name="Google Shape;237;p35">
            <a:extLst>
              <a:ext uri="{FF2B5EF4-FFF2-40B4-BE49-F238E27FC236}">
                <a16:creationId xmlns:a16="http://schemas.microsoft.com/office/drawing/2014/main" id="{F4024305-C4F3-454F-B28A-A453121226AD}"/>
              </a:ext>
            </a:extLst>
          </p:cNvPr>
          <p:cNvSpPr/>
          <p:nvPr userDrawn="1"/>
        </p:nvSpPr>
        <p:spPr>
          <a:xfrm rot="10800000">
            <a:off x="16666756" y="2781300"/>
            <a:ext cx="767400" cy="767400"/>
          </a:xfrm>
          <a:prstGeom prst="corner">
            <a:avLst>
              <a:gd name="adj1" fmla="val 5799"/>
              <a:gd name="adj2" fmla="val 6200"/>
            </a:avLst>
          </a:pr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 name="Imagen 19" descr="Texto, Logotipo&#10;&#10;Descripción generada automáticamente">
            <a:extLst>
              <a:ext uri="{FF2B5EF4-FFF2-40B4-BE49-F238E27FC236}">
                <a16:creationId xmlns:a16="http://schemas.microsoft.com/office/drawing/2014/main" id="{933706B5-60E6-4D5B-B2BF-3B2D7A06A1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82666" y="466231"/>
            <a:ext cx="3151490" cy="1353565"/>
          </a:xfrm>
          <a:prstGeom prst="rect">
            <a:avLst/>
          </a:prstGeom>
        </p:spPr>
      </p:pic>
    </p:spTree>
    <p:extLst>
      <p:ext uri="{BB962C8B-B14F-4D97-AF65-F5344CB8AC3E}">
        <p14:creationId xmlns:p14="http://schemas.microsoft.com/office/powerpoint/2010/main" val="61505563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reserve="1" userDrawn="1">
  <p:cSld name="One column text">
    <p:bg>
      <p:bgPr>
        <a:gradFill flip="none" rotWithShape="1">
          <a:gsLst>
            <a:gs pos="39000">
              <a:srgbClr val="4D4B9F"/>
            </a:gs>
            <a:gs pos="100000">
              <a:schemeClr val="bg2">
                <a:shade val="20000"/>
                <a:satMod val="255000"/>
              </a:schemeClr>
            </a:gs>
          </a:gsLst>
          <a:path path="circle">
            <a:fillToRect l="100000" b="100000"/>
          </a:path>
          <a:tileRect t="-100000" r="-100000"/>
        </a:gradFill>
        <a:effectLst/>
      </p:bgPr>
    </p:bg>
    <p:spTree>
      <p:nvGrpSpPr>
        <p:cNvPr id="1" name="Shape 48"/>
        <p:cNvGrpSpPr/>
        <p:nvPr/>
      </p:nvGrpSpPr>
      <p:grpSpPr>
        <a:xfrm>
          <a:off x="0" y="0"/>
          <a:ext cx="0" cy="0"/>
          <a:chOff x="0" y="0"/>
          <a:chExt cx="0" cy="0"/>
        </a:xfrm>
      </p:grpSpPr>
      <p:sp>
        <p:nvSpPr>
          <p:cNvPr id="49" name="Google Shape;49;p7"/>
          <p:cNvSpPr txBox="1">
            <a:spLocks noGrp="1"/>
          </p:cNvSpPr>
          <p:nvPr>
            <p:ph type="ctrTitle"/>
          </p:nvPr>
        </p:nvSpPr>
        <p:spPr>
          <a:xfrm>
            <a:off x="9299342" y="2936413"/>
            <a:ext cx="7787400" cy="1573791"/>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atin typeface="Saira" panose="00000500000000000000" pitchFamily="2" charset="0"/>
              </a:defRPr>
            </a:lvl1pPr>
            <a:lvl2pPr lvl="1" algn="r" rtl="0">
              <a:spcBef>
                <a:spcPts val="0"/>
              </a:spcBef>
              <a:spcAft>
                <a:spcPts val="0"/>
              </a:spcAft>
              <a:buSzPts val="2400"/>
              <a:buNone/>
              <a:defRPr sz="4800"/>
            </a:lvl2pPr>
            <a:lvl3pPr lvl="2" algn="r" rtl="0">
              <a:spcBef>
                <a:spcPts val="0"/>
              </a:spcBef>
              <a:spcAft>
                <a:spcPts val="0"/>
              </a:spcAft>
              <a:buSzPts val="2400"/>
              <a:buNone/>
              <a:defRPr sz="4800"/>
            </a:lvl3pPr>
            <a:lvl4pPr lvl="3" algn="r" rtl="0">
              <a:spcBef>
                <a:spcPts val="0"/>
              </a:spcBef>
              <a:spcAft>
                <a:spcPts val="0"/>
              </a:spcAft>
              <a:buSzPts val="2400"/>
              <a:buNone/>
              <a:defRPr sz="4800"/>
            </a:lvl4pPr>
            <a:lvl5pPr lvl="4" algn="r" rtl="0">
              <a:spcBef>
                <a:spcPts val="0"/>
              </a:spcBef>
              <a:spcAft>
                <a:spcPts val="0"/>
              </a:spcAft>
              <a:buSzPts val="2400"/>
              <a:buNone/>
              <a:defRPr sz="4800"/>
            </a:lvl5pPr>
            <a:lvl6pPr lvl="5" algn="r" rtl="0">
              <a:spcBef>
                <a:spcPts val="0"/>
              </a:spcBef>
              <a:spcAft>
                <a:spcPts val="0"/>
              </a:spcAft>
              <a:buSzPts val="2400"/>
              <a:buNone/>
              <a:defRPr sz="4800"/>
            </a:lvl6pPr>
            <a:lvl7pPr lvl="6" algn="r" rtl="0">
              <a:spcBef>
                <a:spcPts val="0"/>
              </a:spcBef>
              <a:spcAft>
                <a:spcPts val="0"/>
              </a:spcAft>
              <a:buSzPts val="2400"/>
              <a:buNone/>
              <a:defRPr sz="4800"/>
            </a:lvl7pPr>
            <a:lvl8pPr lvl="7" algn="r" rtl="0">
              <a:spcBef>
                <a:spcPts val="0"/>
              </a:spcBef>
              <a:spcAft>
                <a:spcPts val="0"/>
              </a:spcAft>
              <a:buSzPts val="2400"/>
              <a:buNone/>
              <a:defRPr sz="4800"/>
            </a:lvl8pPr>
            <a:lvl9pPr lvl="8" algn="r" rtl="0">
              <a:spcBef>
                <a:spcPts val="0"/>
              </a:spcBef>
              <a:spcAft>
                <a:spcPts val="0"/>
              </a:spcAft>
              <a:buSzPts val="2400"/>
              <a:buNone/>
              <a:defRPr sz="4800"/>
            </a:lvl9pPr>
          </a:lstStyle>
          <a:p>
            <a:endParaRPr dirty="0"/>
          </a:p>
        </p:txBody>
      </p:sp>
      <p:sp>
        <p:nvSpPr>
          <p:cNvPr id="50" name="Google Shape;50;p7"/>
          <p:cNvSpPr txBox="1">
            <a:spLocks noGrp="1"/>
          </p:cNvSpPr>
          <p:nvPr>
            <p:ph type="subTitle" idx="1"/>
          </p:nvPr>
        </p:nvSpPr>
        <p:spPr>
          <a:xfrm>
            <a:off x="9081150" y="5295900"/>
            <a:ext cx="8005592" cy="411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4000">
                <a:solidFill>
                  <a:schemeClr val="dk1"/>
                </a:solidFill>
                <a:latin typeface="Abel" panose="02000506030000020004" charset="0"/>
              </a:defRPr>
            </a:lvl1pPr>
            <a:lvl2pPr lvl="1" algn="r" rtl="0">
              <a:lnSpc>
                <a:spcPct val="100000"/>
              </a:lnSpc>
              <a:spcBef>
                <a:spcPts val="3200"/>
              </a:spcBef>
              <a:spcAft>
                <a:spcPts val="0"/>
              </a:spcAft>
              <a:buNone/>
              <a:defRPr sz="3200">
                <a:solidFill>
                  <a:schemeClr val="dk1"/>
                </a:solidFill>
              </a:defRPr>
            </a:lvl2pPr>
            <a:lvl3pPr lvl="2" algn="r" rtl="0">
              <a:lnSpc>
                <a:spcPct val="100000"/>
              </a:lnSpc>
              <a:spcBef>
                <a:spcPts val="3200"/>
              </a:spcBef>
              <a:spcAft>
                <a:spcPts val="0"/>
              </a:spcAft>
              <a:buNone/>
              <a:defRPr sz="3200">
                <a:solidFill>
                  <a:schemeClr val="dk1"/>
                </a:solidFill>
              </a:defRPr>
            </a:lvl3pPr>
            <a:lvl4pPr lvl="3" algn="r" rtl="0">
              <a:lnSpc>
                <a:spcPct val="100000"/>
              </a:lnSpc>
              <a:spcBef>
                <a:spcPts val="3200"/>
              </a:spcBef>
              <a:spcAft>
                <a:spcPts val="0"/>
              </a:spcAft>
              <a:buNone/>
              <a:defRPr sz="3200">
                <a:solidFill>
                  <a:schemeClr val="dk1"/>
                </a:solidFill>
              </a:defRPr>
            </a:lvl4pPr>
            <a:lvl5pPr lvl="4" algn="r" rtl="0">
              <a:lnSpc>
                <a:spcPct val="100000"/>
              </a:lnSpc>
              <a:spcBef>
                <a:spcPts val="3200"/>
              </a:spcBef>
              <a:spcAft>
                <a:spcPts val="0"/>
              </a:spcAft>
              <a:buNone/>
              <a:defRPr sz="3200">
                <a:solidFill>
                  <a:schemeClr val="dk1"/>
                </a:solidFill>
              </a:defRPr>
            </a:lvl5pPr>
            <a:lvl6pPr lvl="5" algn="r" rtl="0">
              <a:lnSpc>
                <a:spcPct val="100000"/>
              </a:lnSpc>
              <a:spcBef>
                <a:spcPts val="3200"/>
              </a:spcBef>
              <a:spcAft>
                <a:spcPts val="0"/>
              </a:spcAft>
              <a:buNone/>
              <a:defRPr sz="3200">
                <a:solidFill>
                  <a:schemeClr val="dk1"/>
                </a:solidFill>
              </a:defRPr>
            </a:lvl6pPr>
            <a:lvl7pPr lvl="6" algn="r" rtl="0">
              <a:lnSpc>
                <a:spcPct val="100000"/>
              </a:lnSpc>
              <a:spcBef>
                <a:spcPts val="3200"/>
              </a:spcBef>
              <a:spcAft>
                <a:spcPts val="0"/>
              </a:spcAft>
              <a:buNone/>
              <a:defRPr sz="3200">
                <a:solidFill>
                  <a:schemeClr val="dk1"/>
                </a:solidFill>
              </a:defRPr>
            </a:lvl7pPr>
            <a:lvl8pPr lvl="7" algn="r" rtl="0">
              <a:lnSpc>
                <a:spcPct val="100000"/>
              </a:lnSpc>
              <a:spcBef>
                <a:spcPts val="3200"/>
              </a:spcBef>
              <a:spcAft>
                <a:spcPts val="0"/>
              </a:spcAft>
              <a:buNone/>
              <a:defRPr sz="3200">
                <a:solidFill>
                  <a:schemeClr val="dk1"/>
                </a:solidFill>
              </a:defRPr>
            </a:lvl8pPr>
            <a:lvl9pPr lvl="8" algn="r" rtl="0">
              <a:lnSpc>
                <a:spcPct val="100000"/>
              </a:lnSpc>
              <a:spcBef>
                <a:spcPts val="3200"/>
              </a:spcBef>
              <a:spcAft>
                <a:spcPts val="3200"/>
              </a:spcAft>
              <a:buNone/>
              <a:defRPr sz="3200">
                <a:solidFill>
                  <a:schemeClr val="dk1"/>
                </a:solidFill>
              </a:defRPr>
            </a:lvl9pPr>
          </a:lstStyle>
          <a:p>
            <a:endParaRPr dirty="0"/>
          </a:p>
        </p:txBody>
      </p:sp>
      <p:sp>
        <p:nvSpPr>
          <p:cNvPr id="2" name="Google Shape;237;p35">
            <a:extLst>
              <a:ext uri="{FF2B5EF4-FFF2-40B4-BE49-F238E27FC236}">
                <a16:creationId xmlns:a16="http://schemas.microsoft.com/office/drawing/2014/main" id="{F4024305-C4F3-454F-B28A-A453121226AD}"/>
              </a:ext>
            </a:extLst>
          </p:cNvPr>
          <p:cNvSpPr/>
          <p:nvPr userDrawn="1"/>
        </p:nvSpPr>
        <p:spPr>
          <a:xfrm rot="10800000">
            <a:off x="16666756" y="2781300"/>
            <a:ext cx="767400" cy="767400"/>
          </a:xfrm>
          <a:prstGeom prst="corner">
            <a:avLst>
              <a:gd name="adj1" fmla="val 5799"/>
              <a:gd name="adj2" fmla="val 6200"/>
            </a:avLst>
          </a:pr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 name="Imagen 19" descr="Texto, Logotipo&#10;&#10;Descripción generada automáticamente">
            <a:extLst>
              <a:ext uri="{FF2B5EF4-FFF2-40B4-BE49-F238E27FC236}">
                <a16:creationId xmlns:a16="http://schemas.microsoft.com/office/drawing/2014/main" id="{933706B5-60E6-4D5B-B2BF-3B2D7A06A1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82666" y="466231"/>
            <a:ext cx="3151490" cy="1353565"/>
          </a:xfrm>
          <a:prstGeom prst="rect">
            <a:avLst/>
          </a:prstGeom>
        </p:spPr>
      </p:pic>
      <p:pic>
        <p:nvPicPr>
          <p:cNvPr id="4" name="Google Shape;32;p3">
            <a:extLst>
              <a:ext uri="{FF2B5EF4-FFF2-40B4-BE49-F238E27FC236}">
                <a16:creationId xmlns:a16="http://schemas.microsoft.com/office/drawing/2014/main" id="{B3C01AE1-EE1E-4248-B5F2-08F50BE1058C}"/>
              </a:ext>
            </a:extLst>
          </p:cNvPr>
          <p:cNvPicPr preferRelativeResize="0"/>
          <p:nvPr userDrawn="1"/>
        </p:nvPicPr>
        <p:blipFill rotWithShape="1">
          <a:blip r:embed="rId3">
            <a:alphaModFix/>
          </a:blip>
          <a:srcRect l="48250" b="42676"/>
          <a:stretch/>
        </p:blipFill>
        <p:spPr>
          <a:xfrm rot="10800000" flipH="1">
            <a:off x="4" y="-1"/>
            <a:ext cx="7318646" cy="8090052"/>
          </a:xfrm>
          <a:prstGeom prst="rect">
            <a:avLst/>
          </a:prstGeom>
          <a:noFill/>
          <a:ln>
            <a:noFill/>
          </a:ln>
        </p:spPr>
      </p:pic>
    </p:spTree>
    <p:extLst>
      <p:ext uri="{BB962C8B-B14F-4D97-AF65-F5344CB8AC3E}">
        <p14:creationId xmlns:p14="http://schemas.microsoft.com/office/powerpoint/2010/main" val="25200721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400"/>
              <a:buFont typeface="Abel"/>
              <a:buNone/>
              <a:defRPr sz="2400">
                <a:solidFill>
                  <a:schemeClr val="dk1"/>
                </a:solidFill>
                <a:latin typeface="Abel"/>
                <a:ea typeface="Abel"/>
                <a:cs typeface="Abel"/>
                <a:sym typeface="Abel"/>
              </a:defRPr>
            </a:lvl1pPr>
            <a:lvl2pPr lvl="1">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2pPr>
            <a:lvl3pPr lvl="2">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3pPr>
            <a:lvl4pPr lvl="3">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4pPr>
            <a:lvl5pPr lvl="4">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5pPr>
            <a:lvl6pPr lvl="5">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6pPr>
            <a:lvl7pPr lvl="6">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7pPr>
            <a:lvl8pPr lvl="7">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8pPr>
            <a:lvl9pPr lvl="8">
              <a:spcBef>
                <a:spcPts val="0"/>
              </a:spcBef>
              <a:spcAft>
                <a:spcPts val="0"/>
              </a:spcAft>
              <a:buClr>
                <a:schemeClr val="dk1"/>
              </a:buClr>
              <a:buSzPts val="2400"/>
              <a:buFont typeface="Unica One"/>
              <a:buNone/>
              <a:defRPr sz="2400">
                <a:solidFill>
                  <a:schemeClr val="dk1"/>
                </a:solidFill>
                <a:latin typeface="Unica One"/>
                <a:ea typeface="Unica One"/>
                <a:cs typeface="Unica One"/>
                <a:sym typeface="Unica One"/>
              </a:defRPr>
            </a:lvl9pPr>
          </a:lstStyle>
          <a:p>
            <a:endParaRPr dirty="0"/>
          </a:p>
        </p:txBody>
      </p:sp>
    </p:spTree>
    <p:extLst>
      <p:ext uri="{BB962C8B-B14F-4D97-AF65-F5344CB8AC3E}">
        <p14:creationId xmlns:p14="http://schemas.microsoft.com/office/powerpoint/2010/main" val="2670482807"/>
      </p:ext>
    </p:extLst>
  </p:cSld>
  <p:clrMap bg1="lt1" tx1="dk1" bg2="dk2" tx2="lt2" accent1="accent1" accent2="accent2" accent3="accent3" accent4="accent4" accent5="accent5" accent6="accent6" hlink="hlink" folHlink="folHlink"/>
  <p:sldLayoutIdLst>
    <p:sldLayoutId id="2147483677" r:id="rId1"/>
    <p:sldLayoutId id="2147483720" r:id="rId2"/>
    <p:sldLayoutId id="2147483718" r:id="rId3"/>
    <p:sldLayoutId id="2147483684" r:id="rId4"/>
    <p:sldLayoutId id="2147483685" r:id="rId5"/>
    <p:sldLayoutId id="2147483689" r:id="rId6"/>
    <p:sldLayoutId id="214748372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bel" panose="02000506030000020004" charset="0"/>
          <a:ea typeface="Abel" panose="02000506030000020004" charset="0"/>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013966418"/>
      </p:ext>
    </p:extLst>
  </p:cSld>
  <p:clrMap bg1="lt1" tx1="dk1" bg2="dk2" tx2="lt2" accent1="accent1" accent2="accent2" accent3="accent3" accent4="accent4" accent5="accent5" accent6="accent6" hlink="hlink" folHlink="folHlink"/>
  <p:sldLayoutIdLst>
    <p:sldLayoutId id="2147483696" r:id="rId1"/>
    <p:sldLayoutId id="214748371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hyperlink" Target="https://twitter.com/TheCovidX" TargetMode="External"/><Relationship Id="rId4" Type="http://schemas.openxmlformats.org/officeDocument/2006/relationships/hyperlink" Target="https://www.linkedin.com/company/covid-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67D87B3-ED5B-48F0-AB6D-82ACC57F2DF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val="0"/>
              </a:ext>
            </a:extLst>
          </a:blip>
          <a:srcRect t="7376" r="25968"/>
          <a:stretch/>
        </p:blipFill>
        <p:spPr>
          <a:xfrm>
            <a:off x="6781800" y="0"/>
            <a:ext cx="11506200" cy="9597976"/>
          </a:xfrm>
          <a:prstGeom prst="rect">
            <a:avLst/>
          </a:prstGeom>
          <a:ln>
            <a:noFill/>
          </a:ln>
        </p:spPr>
      </p:pic>
      <p:pic>
        <p:nvPicPr>
          <p:cNvPr id="20" name="Imagen 19" descr="Texto, Logotipo&#10;&#10;Descripción generada automáticamente">
            <a:extLst>
              <a:ext uri="{FF2B5EF4-FFF2-40B4-BE49-F238E27FC236}">
                <a16:creationId xmlns:a16="http://schemas.microsoft.com/office/drawing/2014/main" id="{110584F1-FE43-416E-9316-427221C563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5510" y="3625334"/>
            <a:ext cx="6045714" cy="2596634"/>
          </a:xfrm>
          <a:prstGeom prst="rect">
            <a:avLst/>
          </a:prstGeom>
        </p:spPr>
      </p:pic>
      <p:sp>
        <p:nvSpPr>
          <p:cNvPr id="12" name="Rectangle: Rounded Corners 11">
            <a:extLst>
              <a:ext uri="{FF2B5EF4-FFF2-40B4-BE49-F238E27FC236}">
                <a16:creationId xmlns:a16="http://schemas.microsoft.com/office/drawing/2014/main" id="{01D4D5D7-125F-4AE8-9897-9E5166B1D86C}"/>
              </a:ext>
            </a:extLst>
          </p:cNvPr>
          <p:cNvSpPr/>
          <p:nvPr/>
        </p:nvSpPr>
        <p:spPr>
          <a:xfrm>
            <a:off x="-838200" y="-419100"/>
            <a:ext cx="9703314" cy="6096001"/>
          </a:xfrm>
          <a:prstGeom prst="roundRect">
            <a:avLst/>
          </a:prstGeom>
          <a:solidFill>
            <a:srgbClr val="4D4B9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7"/>
          <p:cNvSpPr txBox="1"/>
          <p:nvPr/>
        </p:nvSpPr>
        <p:spPr>
          <a:xfrm>
            <a:off x="838200" y="1409343"/>
            <a:ext cx="5296156" cy="2215991"/>
          </a:xfrm>
          <a:prstGeom prst="rect">
            <a:avLst/>
          </a:prstGeom>
        </p:spPr>
        <p:txBody>
          <a:bodyPr wrap="square" lIns="0" tIns="0" rIns="0" bIns="0" rtlCol="0" anchor="t">
            <a:spAutoFit/>
          </a:bodyPr>
          <a:lstStyle/>
          <a:p>
            <a:pPr algn="r"/>
            <a:r>
              <a:rPr lang="en-US" sz="4800" b="1" spc="60" dirty="0">
                <a:solidFill>
                  <a:schemeClr val="bg1"/>
                </a:solidFill>
                <a:latin typeface="Saira" panose="00000500000000000000" pitchFamily="2" charset="0"/>
                <a:ea typeface="Roboto" panose="02000000000000000000" pitchFamily="2" charset="0"/>
              </a:rPr>
              <a:t>ACCELERATING CORONA DATA</a:t>
            </a:r>
          </a:p>
          <a:p>
            <a:pPr algn="r"/>
            <a:r>
              <a:rPr lang="en-US" sz="4800" b="1" spc="60" dirty="0">
                <a:solidFill>
                  <a:schemeClr val="bg1"/>
                </a:solidFill>
                <a:latin typeface="Saira" panose="00000500000000000000" pitchFamily="2" charset="0"/>
                <a:ea typeface="Roboto" panose="02000000000000000000" pitchFamily="2" charset="0"/>
              </a:rPr>
              <a:t>SOLUTIONS</a:t>
            </a:r>
          </a:p>
        </p:txBody>
      </p:sp>
      <p:sp>
        <p:nvSpPr>
          <p:cNvPr id="18" name="TextBox 9">
            <a:extLst>
              <a:ext uri="{FF2B5EF4-FFF2-40B4-BE49-F238E27FC236}">
                <a16:creationId xmlns:a16="http://schemas.microsoft.com/office/drawing/2014/main" id="{2B9B440E-DC30-425E-93C6-C584C1521A8A}"/>
              </a:ext>
            </a:extLst>
          </p:cNvPr>
          <p:cNvSpPr txBox="1"/>
          <p:nvPr/>
        </p:nvSpPr>
        <p:spPr>
          <a:xfrm>
            <a:off x="447909" y="6350475"/>
            <a:ext cx="6861751" cy="449867"/>
          </a:xfrm>
          <a:prstGeom prst="rect">
            <a:avLst/>
          </a:prstGeom>
        </p:spPr>
        <p:txBody>
          <a:bodyPr lIns="0" tIns="0" rIns="0" bIns="0" rtlCol="0" anchor="t">
            <a:spAutoFit/>
          </a:bodyPr>
          <a:lstStyle/>
          <a:p>
            <a:pPr algn="r">
              <a:lnSpc>
                <a:spcPts val="2860"/>
              </a:lnSpc>
            </a:pPr>
            <a:r>
              <a:rPr lang="en-US" sz="4800" b="1" spc="21" dirty="0">
                <a:solidFill>
                  <a:srgbClr val="000051"/>
                </a:solidFill>
                <a:latin typeface="Abel" panose="02000506030000020004" charset="0"/>
                <a:ea typeface="Roboto" panose="02000000000000000000" pitchFamily="2" charset="0"/>
              </a:rPr>
              <a:t>PRESENTER NAME</a:t>
            </a:r>
          </a:p>
        </p:txBody>
      </p:sp>
      <p:sp>
        <p:nvSpPr>
          <p:cNvPr id="19" name="TextBox 11">
            <a:extLst>
              <a:ext uri="{FF2B5EF4-FFF2-40B4-BE49-F238E27FC236}">
                <a16:creationId xmlns:a16="http://schemas.microsoft.com/office/drawing/2014/main" id="{57E60189-EFC2-4F90-9E28-02DB33ECC6DA}"/>
              </a:ext>
            </a:extLst>
          </p:cNvPr>
          <p:cNvSpPr txBox="1"/>
          <p:nvPr/>
        </p:nvSpPr>
        <p:spPr>
          <a:xfrm>
            <a:off x="411515" y="7812499"/>
            <a:ext cx="6861751" cy="407099"/>
          </a:xfrm>
          <a:prstGeom prst="rect">
            <a:avLst/>
          </a:prstGeom>
        </p:spPr>
        <p:txBody>
          <a:bodyPr lIns="0" tIns="0" rIns="0" bIns="0" rtlCol="0" anchor="t">
            <a:spAutoFit/>
          </a:bodyPr>
          <a:lstStyle/>
          <a:p>
            <a:pPr algn="r">
              <a:lnSpc>
                <a:spcPts val="2860"/>
              </a:lnSpc>
            </a:pPr>
            <a:r>
              <a:rPr lang="en-US" sz="3600" spc="21" dirty="0">
                <a:solidFill>
                  <a:srgbClr val="4D4B9F"/>
                </a:solidFill>
                <a:latin typeface="Abel" panose="02000506030000020004" charset="0"/>
                <a:ea typeface="Roboto" panose="02000000000000000000" pitchFamily="2" charset="0"/>
              </a:rPr>
              <a:t>email@domain</a:t>
            </a:r>
          </a:p>
        </p:txBody>
      </p:sp>
      <p:grpSp>
        <p:nvGrpSpPr>
          <p:cNvPr id="16" name="Google Shape;193;p31">
            <a:extLst>
              <a:ext uri="{FF2B5EF4-FFF2-40B4-BE49-F238E27FC236}">
                <a16:creationId xmlns:a16="http://schemas.microsoft.com/office/drawing/2014/main" id="{C795D308-7181-4CCC-A403-E12B08AEC6AF}"/>
              </a:ext>
            </a:extLst>
          </p:cNvPr>
          <p:cNvGrpSpPr/>
          <p:nvPr/>
        </p:nvGrpSpPr>
        <p:grpSpPr>
          <a:xfrm flipH="1">
            <a:off x="1364486" y="1343366"/>
            <a:ext cx="5036314" cy="2281967"/>
            <a:chOff x="439473" y="1811648"/>
            <a:chExt cx="4206917" cy="1744178"/>
          </a:xfrm>
        </p:grpSpPr>
        <p:sp>
          <p:nvSpPr>
            <p:cNvPr id="21" name="Google Shape;194;p31">
              <a:extLst>
                <a:ext uri="{FF2B5EF4-FFF2-40B4-BE49-F238E27FC236}">
                  <a16:creationId xmlns:a16="http://schemas.microsoft.com/office/drawing/2014/main" id="{E1AD44AF-477A-45CB-A63F-5A98A04B45B6}"/>
                </a:ext>
              </a:extLst>
            </p:cNvPr>
            <p:cNvSpPr/>
            <p:nvPr/>
          </p:nvSpPr>
          <p:spPr>
            <a:xfrm>
              <a:off x="439473" y="3172127"/>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195;p31">
              <a:extLst>
                <a:ext uri="{FF2B5EF4-FFF2-40B4-BE49-F238E27FC236}">
                  <a16:creationId xmlns:a16="http://schemas.microsoft.com/office/drawing/2014/main" id="{E327A9BD-C53B-4A73-A297-41ABD828E89F}"/>
                </a:ext>
              </a:extLst>
            </p:cNvPr>
            <p:cNvSpPr/>
            <p:nvPr/>
          </p:nvSpPr>
          <p:spPr>
            <a:xfrm rot="10800000">
              <a:off x="4262691" y="1811648"/>
              <a:ext cx="383700" cy="383700"/>
            </a:xfrm>
            <a:prstGeom prst="corner">
              <a:avLst>
                <a:gd name="adj1" fmla="val 5799"/>
                <a:gd name="adj2" fmla="val 6200"/>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2" name="TextBox 9">
            <a:extLst>
              <a:ext uri="{FF2B5EF4-FFF2-40B4-BE49-F238E27FC236}">
                <a16:creationId xmlns:a16="http://schemas.microsoft.com/office/drawing/2014/main" id="{42C38B93-3BA9-42CA-9878-C137DE1CB11D}"/>
              </a:ext>
            </a:extLst>
          </p:cNvPr>
          <p:cNvSpPr txBox="1"/>
          <p:nvPr/>
        </p:nvSpPr>
        <p:spPr>
          <a:xfrm>
            <a:off x="449046" y="7132848"/>
            <a:ext cx="6861751" cy="449867"/>
          </a:xfrm>
          <a:prstGeom prst="rect">
            <a:avLst/>
          </a:prstGeom>
        </p:spPr>
        <p:txBody>
          <a:bodyPr lIns="0" tIns="0" rIns="0" bIns="0" rtlCol="0" anchor="t">
            <a:spAutoFit/>
          </a:bodyPr>
          <a:lstStyle/>
          <a:p>
            <a:pPr algn="r">
              <a:lnSpc>
                <a:spcPts val="2860"/>
              </a:lnSpc>
            </a:pPr>
            <a:r>
              <a:rPr lang="en-US" sz="4400" spc="21" dirty="0">
                <a:solidFill>
                  <a:srgbClr val="4D4B9F"/>
                </a:solidFill>
                <a:latin typeface="Abel" panose="02000506030000020004" charset="0"/>
                <a:ea typeface="Roboto" panose="02000000000000000000" pitchFamily="2" charset="0"/>
              </a:rPr>
              <a:t>ORGANIZATION</a:t>
            </a:r>
          </a:p>
        </p:txBody>
      </p:sp>
      <p:sp>
        <p:nvSpPr>
          <p:cNvPr id="180" name="TextBox 179">
            <a:extLst>
              <a:ext uri="{FF2B5EF4-FFF2-40B4-BE49-F238E27FC236}">
                <a16:creationId xmlns:a16="http://schemas.microsoft.com/office/drawing/2014/main" id="{5E14D2F9-9A0A-426E-BDA7-941CD1FBF44A}"/>
              </a:ext>
            </a:extLst>
          </p:cNvPr>
          <p:cNvSpPr txBox="1"/>
          <p:nvPr/>
        </p:nvSpPr>
        <p:spPr>
          <a:xfrm>
            <a:off x="10363200" y="9365953"/>
            <a:ext cx="7543800" cy="707886"/>
          </a:xfrm>
          <a:prstGeom prst="rect">
            <a:avLst/>
          </a:prstGeom>
          <a:noFill/>
        </p:spPr>
        <p:txBody>
          <a:bodyPr wrap="square" rtlCol="0">
            <a:spAutoFit/>
          </a:bodyPr>
          <a:lstStyle/>
          <a:p>
            <a:pPr>
              <a:buClr>
                <a:srgbClr val="000000"/>
              </a:buClr>
              <a:buFont typeface="Arial"/>
              <a:buNone/>
            </a:pPr>
            <a:r>
              <a:rPr lang="en-GB" sz="2000" b="1" kern="0" dirty="0">
                <a:solidFill>
                  <a:srgbClr val="4D4B9F"/>
                </a:solidFill>
                <a:latin typeface="Abel" panose="02000506030000020004" charset="0"/>
                <a:cs typeface="Arial" panose="020B0604020202020204" pitchFamily="34" charset="0"/>
                <a:sym typeface="Arial"/>
              </a:rPr>
              <a:t>COVID-X</a:t>
            </a:r>
            <a:r>
              <a:rPr lang="en-GB" sz="2000" kern="0" dirty="0">
                <a:solidFill>
                  <a:srgbClr val="000000"/>
                </a:solidFill>
                <a:latin typeface="Abel" panose="02000506030000020004" charset="0"/>
                <a:cs typeface="Arial" panose="020B0604020202020204" pitchFamily="34" charset="0"/>
                <a:sym typeface="Arial"/>
              </a:rPr>
              <a:t> </a:t>
            </a:r>
            <a:r>
              <a:rPr lang="en-GB" sz="2000" kern="0" dirty="0">
                <a:solidFill>
                  <a:srgbClr val="434343"/>
                </a:solidFill>
                <a:latin typeface="Abel" panose="02000506030000020004" charset="0"/>
                <a:cs typeface="Arial" panose="020B0604020202020204" pitchFamily="34" charset="0"/>
                <a:sym typeface="Arial"/>
              </a:rPr>
              <a:t>receives funding from the European Union’s Horizon 2020 Research and Innovation programme under Grant Agreement No. </a:t>
            </a:r>
            <a:r>
              <a:rPr lang="en-GB" sz="2000" b="1" kern="0" dirty="0">
                <a:solidFill>
                  <a:srgbClr val="4D4B9F"/>
                </a:solidFill>
                <a:latin typeface="Abel" panose="02000506030000020004" charset="0"/>
                <a:cs typeface="Arial" panose="020B0604020202020204" pitchFamily="34" charset="0"/>
                <a:sym typeface="Arial"/>
              </a:rPr>
              <a:t>101016065</a:t>
            </a:r>
          </a:p>
        </p:txBody>
      </p:sp>
      <p:pic>
        <p:nvPicPr>
          <p:cNvPr id="181" name="Graphic 180">
            <a:extLst>
              <a:ext uri="{FF2B5EF4-FFF2-40B4-BE49-F238E27FC236}">
                <a16:creationId xmlns:a16="http://schemas.microsoft.com/office/drawing/2014/main" id="{B58C7B30-E2C2-454D-9569-85AA62D65B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2600" y="9415096"/>
            <a:ext cx="914400" cy="609600"/>
          </a:xfrm>
          <a:prstGeom prst="rect">
            <a:avLst/>
          </a:prstGeom>
        </p:spPr>
      </p:pic>
    </p:spTree>
    <p:extLst>
      <p:ext uri="{BB962C8B-B14F-4D97-AF65-F5344CB8AC3E}">
        <p14:creationId xmlns:p14="http://schemas.microsoft.com/office/powerpoint/2010/main" val="497424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225A77-FF54-4A0A-B5C0-B7CFCEF2CDBC}"/>
              </a:ext>
            </a:extLst>
          </p:cNvPr>
          <p:cNvSpPr>
            <a:spLocks noGrp="1"/>
          </p:cNvSpPr>
          <p:nvPr>
            <p:ph type="title" idx="4"/>
          </p:nvPr>
        </p:nvSpPr>
        <p:spPr/>
        <p:txBody>
          <a:bodyPr/>
          <a:lstStyle/>
          <a:p>
            <a:r>
              <a:rPr lang="en-US" dirty="0"/>
              <a:t>HUMANITAS</a:t>
            </a:r>
            <a:endParaRPr lang="en-GB" dirty="0"/>
          </a:p>
        </p:txBody>
      </p:sp>
      <p:sp>
        <p:nvSpPr>
          <p:cNvPr id="25" name="Text Placeholder 24">
            <a:extLst>
              <a:ext uri="{FF2B5EF4-FFF2-40B4-BE49-F238E27FC236}">
                <a16:creationId xmlns:a16="http://schemas.microsoft.com/office/drawing/2014/main" id="{DF0D2C4C-23AC-4B47-AD23-14E18D26E69A}"/>
              </a:ext>
            </a:extLst>
          </p:cNvPr>
          <p:cNvSpPr>
            <a:spLocks noGrp="1"/>
          </p:cNvSpPr>
          <p:nvPr>
            <p:ph type="body" idx="1"/>
          </p:nvPr>
        </p:nvSpPr>
        <p:spPr/>
        <p:txBody>
          <a:bodyPr/>
          <a:lstStyle/>
          <a:p>
            <a:endParaRPr lang="en-GB"/>
          </a:p>
        </p:txBody>
      </p:sp>
      <p:pic>
        <p:nvPicPr>
          <p:cNvPr id="1026" name="Picture 2" descr="Home - Humanitas.net">
            <a:extLst>
              <a:ext uri="{FF2B5EF4-FFF2-40B4-BE49-F238E27FC236}">
                <a16:creationId xmlns:a16="http://schemas.microsoft.com/office/drawing/2014/main" id="{8C7BA81B-2630-4D4A-97CF-AB6E0D719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407" y="2781300"/>
            <a:ext cx="3733800" cy="709133"/>
          </a:xfrm>
          <a:prstGeom prst="rect">
            <a:avLst/>
          </a:prstGeom>
          <a:noFill/>
          <a:extLst>
            <a:ext uri="{909E8E84-426E-40DD-AFC4-6F175D3DCCD1}">
              <a14:hiddenFill xmlns:a14="http://schemas.microsoft.com/office/drawing/2010/main">
                <a:solidFill>
                  <a:srgbClr val="FFFFFF"/>
                </a:solidFill>
              </a14:hiddenFill>
            </a:ext>
          </a:extLst>
        </p:spPr>
      </p:pic>
      <p:sp>
        <p:nvSpPr>
          <p:cNvPr id="28" name="Google Shape;237;p35">
            <a:extLst>
              <a:ext uri="{FF2B5EF4-FFF2-40B4-BE49-F238E27FC236}">
                <a16:creationId xmlns:a16="http://schemas.microsoft.com/office/drawing/2014/main" id="{9BB33480-6153-464D-A89E-0A565BF74E3F}"/>
              </a:ext>
            </a:extLst>
          </p:cNvPr>
          <p:cNvSpPr/>
          <p:nvPr/>
        </p:nvSpPr>
        <p:spPr>
          <a:xfrm rot="10800000" flipV="1">
            <a:off x="4566507" y="3106733"/>
            <a:ext cx="767400" cy="767400"/>
          </a:xfrm>
          <a:prstGeom prst="corner">
            <a:avLst>
              <a:gd name="adj1" fmla="val 5799"/>
              <a:gd name="adj2" fmla="val 6200"/>
            </a:avLst>
          </a:prstGeom>
          <a:solidFill>
            <a:srgbClr val="4C4B9F"/>
          </a:solidFill>
          <a:ln w="38100">
            <a:solidFill>
              <a:srgbClr val="4C4B9F"/>
            </a:solid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Tree>
    <p:extLst>
      <p:ext uri="{BB962C8B-B14F-4D97-AF65-F5344CB8AC3E}">
        <p14:creationId xmlns:p14="http://schemas.microsoft.com/office/powerpoint/2010/main" val="2897154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ED60-5060-43CD-8ED0-EE4A6E785D2F}"/>
              </a:ext>
            </a:extLst>
          </p:cNvPr>
          <p:cNvSpPr>
            <a:spLocks noGrp="1"/>
          </p:cNvSpPr>
          <p:nvPr>
            <p:ph type="title" idx="4"/>
          </p:nvPr>
        </p:nvSpPr>
        <p:spPr/>
        <p:txBody>
          <a:bodyPr/>
          <a:lstStyle/>
          <a:p>
            <a:r>
              <a:rPr lang="en-US" dirty="0"/>
              <a:t>OUR TEAM</a:t>
            </a:r>
            <a:endParaRPr lang="en-GB" dirty="0"/>
          </a:p>
        </p:txBody>
      </p:sp>
      <p:pic>
        <p:nvPicPr>
          <p:cNvPr id="5" name="Picture 4">
            <a:extLst>
              <a:ext uri="{FF2B5EF4-FFF2-40B4-BE49-F238E27FC236}">
                <a16:creationId xmlns:a16="http://schemas.microsoft.com/office/drawing/2014/main" id="{F20D5B5E-75A8-4BCE-A8F1-220229F0E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30667"/>
            <a:ext cx="12573000" cy="8872662"/>
          </a:xfrm>
          <a:prstGeom prst="rect">
            <a:avLst/>
          </a:prstGeom>
        </p:spPr>
      </p:pic>
    </p:spTree>
    <p:extLst>
      <p:ext uri="{BB962C8B-B14F-4D97-AF65-F5344CB8AC3E}">
        <p14:creationId xmlns:p14="http://schemas.microsoft.com/office/powerpoint/2010/main" val="281053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2" name="Google Shape;752;p63"/>
          <p:cNvSpPr txBox="1">
            <a:spLocks noGrp="1"/>
          </p:cNvSpPr>
          <p:nvPr>
            <p:ph type="title"/>
          </p:nvPr>
        </p:nvSpPr>
        <p:spPr>
          <a:xfrm>
            <a:off x="-485524" y="924326"/>
            <a:ext cx="9340200" cy="1874400"/>
          </a:xfrm>
          <a:prstGeom prst="rect">
            <a:avLst/>
          </a:prstGeom>
        </p:spPr>
        <p:txBody>
          <a:bodyPr spcFirstLastPara="1" wrap="square" lIns="182850" tIns="182850" rIns="182850" bIns="182850" anchor="ctr" anchorCtr="0">
            <a:noAutofit/>
          </a:bodyPr>
          <a:lstStyle/>
          <a:p>
            <a:r>
              <a:rPr lang="en" sz="14400"/>
              <a:t>THANKS!</a:t>
            </a:r>
            <a:endParaRPr sz="14400"/>
          </a:p>
        </p:txBody>
      </p:sp>
      <p:cxnSp>
        <p:nvCxnSpPr>
          <p:cNvPr id="754" name="Google Shape;754;p63"/>
          <p:cNvCxnSpPr/>
          <p:nvPr/>
        </p:nvCxnSpPr>
        <p:spPr>
          <a:xfrm>
            <a:off x="5067300" y="3265900"/>
            <a:ext cx="6133200" cy="0"/>
          </a:xfrm>
          <a:prstGeom prst="straightConnector1">
            <a:avLst/>
          </a:prstGeom>
          <a:noFill/>
          <a:ln w="38100" cap="flat" cmpd="sng">
            <a:solidFill>
              <a:srgbClr val="61D7DB"/>
            </a:solidFill>
            <a:prstDash val="solid"/>
            <a:round/>
            <a:headEnd type="none" w="med" len="med"/>
            <a:tailEnd type="none" w="med" len="med"/>
          </a:ln>
        </p:spPr>
      </p:cxnSp>
      <p:grpSp>
        <p:nvGrpSpPr>
          <p:cNvPr id="762" name="Google Shape;762;p63"/>
          <p:cNvGrpSpPr/>
          <p:nvPr/>
        </p:nvGrpSpPr>
        <p:grpSpPr>
          <a:xfrm>
            <a:off x="4884141" y="7703090"/>
            <a:ext cx="675362" cy="674616"/>
            <a:chOff x="3752358" y="3817349"/>
            <a:chExt cx="346056" cy="345674"/>
          </a:xfrm>
          <a:solidFill>
            <a:srgbClr val="61D7DB"/>
          </a:solidFill>
        </p:grpSpPr>
        <p:sp>
          <p:nvSpPr>
            <p:cNvPr id="763" name="Google Shape;763;p63"/>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w="9525" cap="flat" cmpd="sng">
              <a:solidFill>
                <a:srgbClr val="61D7DB"/>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764" name="Google Shape;764;p63"/>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w="9525" cap="flat" cmpd="sng">
              <a:solidFill>
                <a:srgbClr val="61D7DB"/>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765" name="Google Shape;765;p63"/>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w="9525" cap="flat" cmpd="sng">
              <a:solidFill>
                <a:srgbClr val="61D7DB"/>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766" name="Google Shape;766;p63"/>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w="9525" cap="flat" cmpd="sng">
              <a:solidFill>
                <a:srgbClr val="61D7DB"/>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grpSp>
      <p:pic>
        <p:nvPicPr>
          <p:cNvPr id="3" name="Picture 2">
            <a:extLst>
              <a:ext uri="{FF2B5EF4-FFF2-40B4-BE49-F238E27FC236}">
                <a16:creationId xmlns:a16="http://schemas.microsoft.com/office/drawing/2014/main" id="{0F5BD825-B4A1-4498-953E-492538EC07A1}"/>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20580" r="28921"/>
          <a:stretch/>
        </p:blipFill>
        <p:spPr>
          <a:xfrm>
            <a:off x="11201400" y="1074501"/>
            <a:ext cx="6156047" cy="8127006"/>
          </a:xfrm>
          <a:prstGeom prst="rect">
            <a:avLst/>
          </a:prstGeom>
        </p:spPr>
      </p:pic>
      <p:sp>
        <p:nvSpPr>
          <p:cNvPr id="29" name="TextBox 9">
            <a:extLst>
              <a:ext uri="{FF2B5EF4-FFF2-40B4-BE49-F238E27FC236}">
                <a16:creationId xmlns:a16="http://schemas.microsoft.com/office/drawing/2014/main" id="{FE5957B8-C5A9-4C7F-B8F6-9C7DB05A87A9}"/>
              </a:ext>
            </a:extLst>
          </p:cNvPr>
          <p:cNvSpPr txBox="1"/>
          <p:nvPr/>
        </p:nvSpPr>
        <p:spPr>
          <a:xfrm>
            <a:off x="1603790" y="4101374"/>
            <a:ext cx="6861751" cy="449867"/>
          </a:xfrm>
          <a:prstGeom prst="rect">
            <a:avLst/>
          </a:prstGeom>
        </p:spPr>
        <p:txBody>
          <a:bodyPr lIns="0" tIns="0" rIns="0" bIns="0" rtlCol="0" anchor="t">
            <a:spAutoFit/>
          </a:bodyPr>
          <a:lstStyle/>
          <a:p>
            <a:pPr algn="r">
              <a:lnSpc>
                <a:spcPts val="2860"/>
              </a:lnSpc>
            </a:pPr>
            <a:r>
              <a:rPr lang="en-US" sz="4800" b="1" spc="21" dirty="0">
                <a:solidFill>
                  <a:schemeClr val="bg1"/>
                </a:solidFill>
                <a:latin typeface="Abel" panose="02000506030000020004" charset="0"/>
                <a:ea typeface="Roboto" panose="02000000000000000000" pitchFamily="2" charset="0"/>
              </a:rPr>
              <a:t>PRESENTER NAME</a:t>
            </a:r>
          </a:p>
        </p:txBody>
      </p:sp>
      <p:sp>
        <p:nvSpPr>
          <p:cNvPr id="30" name="TextBox 11">
            <a:extLst>
              <a:ext uri="{FF2B5EF4-FFF2-40B4-BE49-F238E27FC236}">
                <a16:creationId xmlns:a16="http://schemas.microsoft.com/office/drawing/2014/main" id="{7C8A9427-4587-4707-A300-83041DE2EB10}"/>
              </a:ext>
            </a:extLst>
          </p:cNvPr>
          <p:cNvSpPr txBox="1"/>
          <p:nvPr/>
        </p:nvSpPr>
        <p:spPr>
          <a:xfrm>
            <a:off x="1567396" y="5563398"/>
            <a:ext cx="6861751" cy="407099"/>
          </a:xfrm>
          <a:prstGeom prst="rect">
            <a:avLst/>
          </a:prstGeom>
        </p:spPr>
        <p:txBody>
          <a:bodyPr lIns="0" tIns="0" rIns="0" bIns="0" rtlCol="0" anchor="t">
            <a:spAutoFit/>
          </a:bodyPr>
          <a:lstStyle/>
          <a:p>
            <a:pPr algn="r">
              <a:lnSpc>
                <a:spcPts val="2860"/>
              </a:lnSpc>
            </a:pPr>
            <a:r>
              <a:rPr lang="en-US" sz="3600" spc="21" dirty="0">
                <a:solidFill>
                  <a:schemeClr val="bg1"/>
                </a:solidFill>
                <a:latin typeface="Abel" panose="02000506030000020004" charset="0"/>
                <a:ea typeface="Roboto" panose="02000000000000000000" pitchFamily="2" charset="0"/>
              </a:rPr>
              <a:t>email@domain</a:t>
            </a:r>
          </a:p>
        </p:txBody>
      </p:sp>
      <p:sp>
        <p:nvSpPr>
          <p:cNvPr id="31" name="TextBox 9">
            <a:extLst>
              <a:ext uri="{FF2B5EF4-FFF2-40B4-BE49-F238E27FC236}">
                <a16:creationId xmlns:a16="http://schemas.microsoft.com/office/drawing/2014/main" id="{66D8248E-D8FB-4F07-AF6C-2165A4813F39}"/>
              </a:ext>
            </a:extLst>
          </p:cNvPr>
          <p:cNvSpPr txBox="1"/>
          <p:nvPr/>
        </p:nvSpPr>
        <p:spPr>
          <a:xfrm>
            <a:off x="1604927" y="4883747"/>
            <a:ext cx="6861751" cy="449867"/>
          </a:xfrm>
          <a:prstGeom prst="rect">
            <a:avLst/>
          </a:prstGeom>
        </p:spPr>
        <p:txBody>
          <a:bodyPr lIns="0" tIns="0" rIns="0" bIns="0" rtlCol="0" anchor="t">
            <a:spAutoFit/>
          </a:bodyPr>
          <a:lstStyle/>
          <a:p>
            <a:pPr algn="r">
              <a:lnSpc>
                <a:spcPts val="2860"/>
              </a:lnSpc>
            </a:pPr>
            <a:r>
              <a:rPr lang="en-US" sz="4400" spc="21" dirty="0">
                <a:solidFill>
                  <a:schemeClr val="bg1"/>
                </a:solidFill>
                <a:latin typeface="Abel" panose="02000506030000020004" charset="0"/>
                <a:ea typeface="Roboto" panose="02000000000000000000" pitchFamily="2" charset="0"/>
              </a:rPr>
              <a:t>ORGANIZATION</a:t>
            </a:r>
          </a:p>
        </p:txBody>
      </p:sp>
      <p:grpSp>
        <p:nvGrpSpPr>
          <p:cNvPr id="32" name="Google Shape;12363;p80">
            <a:extLst>
              <a:ext uri="{FF2B5EF4-FFF2-40B4-BE49-F238E27FC236}">
                <a16:creationId xmlns:a16="http://schemas.microsoft.com/office/drawing/2014/main" id="{44F539E4-CCD7-402B-A5ED-CCB81028E444}"/>
              </a:ext>
            </a:extLst>
          </p:cNvPr>
          <p:cNvGrpSpPr/>
          <p:nvPr/>
        </p:nvGrpSpPr>
        <p:grpSpPr>
          <a:xfrm>
            <a:off x="4889628" y="8647676"/>
            <a:ext cx="675362" cy="674679"/>
            <a:chOff x="4201447" y="3817349"/>
            <a:chExt cx="346024" cy="345674"/>
          </a:xfrm>
          <a:solidFill>
            <a:srgbClr val="61D7DB"/>
          </a:solidFill>
        </p:grpSpPr>
        <p:sp>
          <p:nvSpPr>
            <p:cNvPr id="33" name="Google Shape;12364;p80">
              <a:extLst>
                <a:ext uri="{FF2B5EF4-FFF2-40B4-BE49-F238E27FC236}">
                  <a16:creationId xmlns:a16="http://schemas.microsoft.com/office/drawing/2014/main" id="{D53F9B37-0BBF-44D4-8120-45A98DFE5B77}"/>
                </a:ext>
              </a:extLst>
            </p:cNvPr>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solidFill>
                <a:srgbClr val="61D7D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365;p80">
              <a:extLst>
                <a:ext uri="{FF2B5EF4-FFF2-40B4-BE49-F238E27FC236}">
                  <a16:creationId xmlns:a16="http://schemas.microsoft.com/office/drawing/2014/main" id="{3C0D7570-777F-4AAA-9990-08F6B07C9009}"/>
                </a:ext>
              </a:extLst>
            </p:cNvPr>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solidFill>
                <a:srgbClr val="61D7DB"/>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9">
            <a:extLst>
              <a:ext uri="{FF2B5EF4-FFF2-40B4-BE49-F238E27FC236}">
                <a16:creationId xmlns:a16="http://schemas.microsoft.com/office/drawing/2014/main" id="{CAAE200C-A0B3-47E4-AF70-67F3F64E931B}"/>
              </a:ext>
            </a:extLst>
          </p:cNvPr>
          <p:cNvSpPr txBox="1"/>
          <p:nvPr/>
        </p:nvSpPr>
        <p:spPr>
          <a:xfrm>
            <a:off x="5832065" y="8941340"/>
            <a:ext cx="2633476" cy="421334"/>
          </a:xfrm>
          <a:prstGeom prst="rect">
            <a:avLst/>
          </a:prstGeom>
        </p:spPr>
        <p:txBody>
          <a:bodyPr wrap="square" lIns="0" tIns="0" rIns="0" bIns="0" rtlCol="0" anchor="t">
            <a:spAutoFit/>
          </a:bodyPr>
          <a:lstStyle/>
          <a:p>
            <a:pPr>
              <a:lnSpc>
                <a:spcPts val="2860"/>
              </a:lnSpc>
            </a:pPr>
            <a:r>
              <a:rPr lang="en-US" sz="4000" spc="21" dirty="0">
                <a:solidFill>
                  <a:schemeClr val="bg1"/>
                </a:solidFill>
                <a:latin typeface="Abel" panose="02000506030000020004" charset="0"/>
                <a:ea typeface="Roboto" panose="02000000000000000000" pitchFamily="2" charset="0"/>
              </a:rPr>
              <a:t>@TheCovidX</a:t>
            </a:r>
          </a:p>
        </p:txBody>
      </p:sp>
      <p:sp>
        <p:nvSpPr>
          <p:cNvPr id="10" name="TextBox 9">
            <a:extLst>
              <a:ext uri="{FF2B5EF4-FFF2-40B4-BE49-F238E27FC236}">
                <a16:creationId xmlns:a16="http://schemas.microsoft.com/office/drawing/2014/main" id="{C47C2F8D-943A-4CFC-AA7A-42DDE3F11348}"/>
              </a:ext>
            </a:extLst>
          </p:cNvPr>
          <p:cNvSpPr txBox="1"/>
          <p:nvPr/>
        </p:nvSpPr>
        <p:spPr>
          <a:xfrm>
            <a:off x="5849063" y="7898765"/>
            <a:ext cx="1826978" cy="421334"/>
          </a:xfrm>
          <a:prstGeom prst="rect">
            <a:avLst/>
          </a:prstGeom>
        </p:spPr>
        <p:txBody>
          <a:bodyPr wrap="square" lIns="0" tIns="0" rIns="0" bIns="0" rtlCol="0" anchor="t">
            <a:spAutoFit/>
          </a:bodyPr>
          <a:lstStyle/>
          <a:p>
            <a:pPr>
              <a:lnSpc>
                <a:spcPts val="2860"/>
              </a:lnSpc>
            </a:pPr>
            <a:r>
              <a:rPr lang="en-US" sz="4000" spc="21" dirty="0">
                <a:solidFill>
                  <a:schemeClr val="bg1"/>
                </a:solidFill>
                <a:latin typeface="Abel" panose="02000506030000020004" charset="0"/>
                <a:ea typeface="Roboto" panose="02000000000000000000" pitchFamily="2" charset="0"/>
              </a:rPr>
              <a:t>/</a:t>
            </a:r>
            <a:r>
              <a:rPr lang="en-US" sz="4000" spc="21" dirty="0" err="1">
                <a:solidFill>
                  <a:schemeClr val="bg1"/>
                </a:solidFill>
                <a:latin typeface="Abel" panose="02000506030000020004" charset="0"/>
                <a:ea typeface="Roboto" panose="02000000000000000000" pitchFamily="2" charset="0"/>
              </a:rPr>
              <a:t>covid</a:t>
            </a:r>
            <a:r>
              <a:rPr lang="en-US" sz="4000" spc="21" dirty="0">
                <a:solidFill>
                  <a:schemeClr val="bg1"/>
                </a:solidFill>
                <a:latin typeface="Abel" panose="02000506030000020004" charset="0"/>
                <a:ea typeface="Roboto" panose="02000000000000000000" pitchFamily="2" charset="0"/>
              </a:rPr>
              <a:t>-x</a:t>
            </a:r>
          </a:p>
        </p:txBody>
      </p:sp>
      <p:sp>
        <p:nvSpPr>
          <p:cNvPr id="11" name="Rectangle 10">
            <a:hlinkClick r:id="rId4"/>
            <a:extLst>
              <a:ext uri="{FF2B5EF4-FFF2-40B4-BE49-F238E27FC236}">
                <a16:creationId xmlns:a16="http://schemas.microsoft.com/office/drawing/2014/main" id="{76F1D223-ECDD-445F-B69B-3ACA00BB5CEC}"/>
              </a:ext>
            </a:extLst>
          </p:cNvPr>
          <p:cNvSpPr/>
          <p:nvPr/>
        </p:nvSpPr>
        <p:spPr>
          <a:xfrm>
            <a:off x="4731741" y="7586754"/>
            <a:ext cx="2895600" cy="918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extLst>
              <a:ext uri="{FF2B5EF4-FFF2-40B4-BE49-F238E27FC236}">
                <a16:creationId xmlns:a16="http://schemas.microsoft.com/office/drawing/2014/main" id="{4F96FBE1-EA7F-4C88-A326-C3EB4DB613BE}"/>
              </a:ext>
            </a:extLst>
          </p:cNvPr>
          <p:cNvSpPr/>
          <p:nvPr/>
        </p:nvSpPr>
        <p:spPr>
          <a:xfrm>
            <a:off x="4746255" y="8539636"/>
            <a:ext cx="3719286" cy="918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19" descr="Texto, Logotipo&#10;&#10;Descripción generada automáticamente">
            <a:extLst>
              <a:ext uri="{FF2B5EF4-FFF2-40B4-BE49-F238E27FC236}">
                <a16:creationId xmlns:a16="http://schemas.microsoft.com/office/drawing/2014/main" id="{42FE757B-AEB5-468C-ABF6-BC229A8962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346" y="7703090"/>
            <a:ext cx="3151490" cy="13535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
        <p:nvSpPr>
          <p:cNvPr id="217" name="Google Shape;217;p35"/>
          <p:cNvSpPr txBox="1">
            <a:spLocks noGrp="1"/>
          </p:cNvSpPr>
          <p:nvPr>
            <p:ph type="subTitle" idx="1"/>
          </p:nvPr>
        </p:nvSpPr>
        <p:spPr>
          <a:xfrm flipH="1">
            <a:off x="10404450" y="5220600"/>
            <a:ext cx="6673200" cy="2130600"/>
          </a:xfrm>
          <a:prstGeom prst="rect">
            <a:avLst/>
          </a:prstGeom>
        </p:spPr>
        <p:txBody>
          <a:bodyPr spcFirstLastPara="1" wrap="square" lIns="182850" tIns="182850" rIns="182850" bIns="182850" anchor="t" anchorCtr="0">
            <a:noAutofit/>
          </a:bodyPr>
          <a:lstStyle/>
          <a:p>
            <a:pPr marL="179998" indent="0"/>
            <a:r>
              <a:rPr lang="en" sz="3200" dirty="0">
                <a:solidFill>
                  <a:schemeClr val="bg1"/>
                </a:solidFill>
                <a:latin typeface="Abel" panose="02000506030000020004" charset="0"/>
              </a:rPr>
              <a:t>Even though we are living a difficult time, our future is still bright</a:t>
            </a:r>
            <a:endParaRPr sz="3200" dirty="0">
              <a:solidFill>
                <a:schemeClr val="bg1"/>
              </a:solidFill>
              <a:latin typeface="Abel" panose="02000506030000020004" charset="0"/>
            </a:endParaRPr>
          </a:p>
        </p:txBody>
      </p:sp>
      <p:sp>
        <p:nvSpPr>
          <p:cNvPr id="218" name="Google Shape;218;p35"/>
          <p:cNvSpPr txBox="1">
            <a:spLocks noGrp="1"/>
          </p:cNvSpPr>
          <p:nvPr>
            <p:ph type="title"/>
          </p:nvPr>
        </p:nvSpPr>
        <p:spPr>
          <a:xfrm>
            <a:off x="7857450" y="2768426"/>
            <a:ext cx="9220200" cy="2661000"/>
          </a:xfrm>
          <a:prstGeom prst="rect">
            <a:avLst/>
          </a:prstGeom>
        </p:spPr>
        <p:txBody>
          <a:bodyPr spcFirstLastPara="1" wrap="square" lIns="182850" tIns="182850" rIns="182850" bIns="182850" anchor="b" anchorCtr="0">
            <a:noAutofit/>
          </a:bodyPr>
          <a:lstStyle/>
          <a:p>
            <a:r>
              <a:rPr lang="en" dirty="0"/>
              <a:t>HELLO!</a:t>
            </a:r>
            <a:endParaRPr dirty="0"/>
          </a:p>
        </p:txBody>
      </p:sp>
      <p:cxnSp>
        <p:nvCxnSpPr>
          <p:cNvPr id="219" name="Google Shape;219;p35"/>
          <p:cNvCxnSpPr/>
          <p:nvPr/>
        </p:nvCxnSpPr>
        <p:spPr>
          <a:xfrm>
            <a:off x="11663450" y="2790450"/>
            <a:ext cx="5184600" cy="0"/>
          </a:xfrm>
          <a:prstGeom prst="straightConnector1">
            <a:avLst/>
          </a:prstGeom>
          <a:noFill/>
          <a:ln w="38100" cap="flat" cmpd="sng">
            <a:solidFill>
              <a:srgbClr val="61D7DB"/>
            </a:solidFill>
            <a:prstDash val="solid"/>
            <a:round/>
            <a:headEnd type="none" w="med" len="med"/>
            <a:tailEnd type="none" w="med" len="med"/>
          </a:ln>
        </p:spPr>
      </p:cxnSp>
      <p:pic>
        <p:nvPicPr>
          <p:cNvPr id="2" name="Imagen 14" descr="Logotipo, Icono&#10;&#10;Descripción generada automáticamente">
            <a:extLst>
              <a:ext uri="{FF2B5EF4-FFF2-40B4-BE49-F238E27FC236}">
                <a16:creationId xmlns:a16="http://schemas.microsoft.com/office/drawing/2014/main" id="{12795CF0-C010-4374-B275-596466CCCE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58800" y="6819900"/>
            <a:ext cx="1462656" cy="146265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536380" y="2662958"/>
            <a:ext cx="4664861" cy="774027"/>
            <a:chOff x="0" y="0"/>
            <a:chExt cx="6219814" cy="1032036"/>
          </a:xfrm>
        </p:grpSpPr>
        <p:sp>
          <p:nvSpPr>
            <p:cNvPr id="9" name="AutoShape 9"/>
            <p:cNvSpPr/>
            <p:nvPr/>
          </p:nvSpPr>
          <p:spPr>
            <a:xfrm>
              <a:off x="0" y="0"/>
              <a:ext cx="6219814" cy="1032036"/>
            </a:xfrm>
            <a:prstGeom prst="rect">
              <a:avLst/>
            </a:prstGeom>
            <a:solidFill>
              <a:srgbClr val="61D7DB"/>
            </a:solidFill>
          </p:spPr>
        </p:sp>
        <p:sp>
          <p:nvSpPr>
            <p:cNvPr id="10" name="TextBox 10"/>
            <p:cNvSpPr txBox="1"/>
            <p:nvPr/>
          </p:nvSpPr>
          <p:spPr>
            <a:xfrm>
              <a:off x="319164" y="285303"/>
              <a:ext cx="5581486" cy="487313"/>
            </a:xfrm>
            <a:prstGeom prst="rect">
              <a:avLst/>
            </a:prstGeom>
          </p:spPr>
          <p:txBody>
            <a:bodyPr lIns="0" tIns="0" rIns="0" bIns="0" rtlCol="0" anchor="t">
              <a:spAutoFit/>
            </a:bodyPr>
            <a:lstStyle/>
            <a:p>
              <a:pPr>
                <a:lnSpc>
                  <a:spcPts val="2750"/>
                </a:lnSpc>
              </a:pPr>
              <a:r>
                <a:rPr lang="en-US" sz="2500" b="1" spc="50" dirty="0">
                  <a:solidFill>
                    <a:srgbClr val="FFFFFF"/>
                  </a:solidFill>
                  <a:latin typeface="Saira" panose="00000500000000000000" pitchFamily="2" charset="0"/>
                  <a:ea typeface="Roboto" panose="02000000000000000000" pitchFamily="2" charset="0"/>
                </a:rPr>
                <a:t>PRESENTATION OUTLINE</a:t>
              </a:r>
            </a:p>
          </p:txBody>
        </p:sp>
      </p:grpSp>
      <p:sp>
        <p:nvSpPr>
          <p:cNvPr id="12" name="TextBox 12"/>
          <p:cNvSpPr txBox="1"/>
          <p:nvPr/>
        </p:nvSpPr>
        <p:spPr>
          <a:xfrm>
            <a:off x="1536380" y="876300"/>
            <a:ext cx="10427020" cy="1029128"/>
          </a:xfrm>
          <a:prstGeom prst="rect">
            <a:avLst/>
          </a:prstGeom>
        </p:spPr>
        <p:txBody>
          <a:bodyPr wrap="square" lIns="0" tIns="0" rIns="0" bIns="0" rtlCol="0" anchor="t">
            <a:spAutoFit/>
          </a:bodyPr>
          <a:lstStyle/>
          <a:p>
            <a:pPr>
              <a:lnSpc>
                <a:spcPts val="8250"/>
              </a:lnSpc>
            </a:pPr>
            <a:r>
              <a:rPr lang="en-US" sz="6000" dirty="0">
                <a:solidFill>
                  <a:srgbClr val="000051"/>
                </a:solidFill>
                <a:latin typeface="Saira" panose="00000500000000000000" pitchFamily="2" charset="0"/>
                <a:ea typeface="Roboto" panose="02000000000000000000" pitchFamily="2" charset="0"/>
              </a:rPr>
              <a:t>TABLE OF CONTENTS</a:t>
            </a:r>
          </a:p>
        </p:txBody>
      </p:sp>
      <p:grpSp>
        <p:nvGrpSpPr>
          <p:cNvPr id="5" name="Group 4">
            <a:extLst>
              <a:ext uri="{FF2B5EF4-FFF2-40B4-BE49-F238E27FC236}">
                <a16:creationId xmlns:a16="http://schemas.microsoft.com/office/drawing/2014/main" id="{35FDC7C8-0DBC-4033-8A1F-417C311D88AF}"/>
              </a:ext>
            </a:extLst>
          </p:cNvPr>
          <p:cNvGrpSpPr/>
          <p:nvPr/>
        </p:nvGrpSpPr>
        <p:grpSpPr>
          <a:xfrm>
            <a:off x="16556244" y="6282417"/>
            <a:ext cx="1655556" cy="4071353"/>
            <a:chOff x="16591767" y="6537702"/>
            <a:chExt cx="1551748" cy="3816068"/>
          </a:xfrm>
        </p:grpSpPr>
        <p:sp>
          <p:nvSpPr>
            <p:cNvPr id="59" name="Google Shape;1423;p16">
              <a:extLst>
                <a:ext uri="{FF2B5EF4-FFF2-40B4-BE49-F238E27FC236}">
                  <a16:creationId xmlns:a16="http://schemas.microsoft.com/office/drawing/2014/main" id="{D095CB50-1895-42D7-8AB9-708E25E52D81}"/>
                </a:ext>
              </a:extLst>
            </p:cNvPr>
            <p:cNvSpPr/>
            <p:nvPr/>
          </p:nvSpPr>
          <p:spPr>
            <a:xfrm>
              <a:off x="16883698" y="6973851"/>
              <a:ext cx="165542" cy="3313150"/>
            </a:xfrm>
            <a:custGeom>
              <a:avLst/>
              <a:gdLst/>
              <a:ahLst/>
              <a:cxnLst/>
              <a:rect l="l" t="t" r="r" b="b"/>
              <a:pathLst>
                <a:path w="4634" h="138253" fill="none" extrusionOk="0">
                  <a:moveTo>
                    <a:pt x="3150" y="138253"/>
                  </a:moveTo>
                  <a:lnTo>
                    <a:pt x="3150" y="54872"/>
                  </a:lnTo>
                  <a:lnTo>
                    <a:pt x="0" y="51722"/>
                  </a:lnTo>
                  <a:lnTo>
                    <a:pt x="0" y="28714"/>
                  </a:lnTo>
                  <a:lnTo>
                    <a:pt x="4634" y="24058"/>
                  </a:lnTo>
                  <a:lnTo>
                    <a:pt x="4634" y="0"/>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24;p16">
              <a:extLst>
                <a:ext uri="{FF2B5EF4-FFF2-40B4-BE49-F238E27FC236}">
                  <a16:creationId xmlns:a16="http://schemas.microsoft.com/office/drawing/2014/main" id="{BBF4D212-6081-4022-B4DF-A70D6B0380F2}"/>
                </a:ext>
              </a:extLst>
            </p:cNvPr>
            <p:cNvSpPr/>
            <p:nvPr/>
          </p:nvSpPr>
          <p:spPr>
            <a:xfrm>
              <a:off x="17020661" y="6915214"/>
              <a:ext cx="57122" cy="57086"/>
            </a:xfrm>
            <a:custGeom>
              <a:avLst/>
              <a:gdLst/>
              <a:ahLst/>
              <a:cxnLst/>
              <a:rect l="l" t="t" r="r" b="b"/>
              <a:pathLst>
                <a:path w="1599" h="1598" extrusionOk="0">
                  <a:moveTo>
                    <a:pt x="800" y="0"/>
                  </a:moveTo>
                  <a:cubicBezTo>
                    <a:pt x="366" y="0"/>
                    <a:pt x="1" y="365"/>
                    <a:pt x="1" y="799"/>
                  </a:cubicBezTo>
                  <a:cubicBezTo>
                    <a:pt x="1" y="1233"/>
                    <a:pt x="366" y="1598"/>
                    <a:pt x="800" y="1598"/>
                  </a:cubicBezTo>
                  <a:cubicBezTo>
                    <a:pt x="1256" y="1598"/>
                    <a:pt x="1599" y="1233"/>
                    <a:pt x="1599" y="799"/>
                  </a:cubicBezTo>
                  <a:cubicBezTo>
                    <a:pt x="1599" y="365"/>
                    <a:pt x="1256" y="0"/>
                    <a:pt x="800"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425;p16">
              <a:extLst>
                <a:ext uri="{FF2B5EF4-FFF2-40B4-BE49-F238E27FC236}">
                  <a16:creationId xmlns:a16="http://schemas.microsoft.com/office/drawing/2014/main" id="{880DC3A0-C54F-4D4D-8ACB-216D24F16DA9}"/>
                </a:ext>
              </a:extLst>
            </p:cNvPr>
            <p:cNvSpPr/>
            <p:nvPr/>
          </p:nvSpPr>
          <p:spPr>
            <a:xfrm>
              <a:off x="16620310" y="6898045"/>
              <a:ext cx="160683" cy="3388956"/>
            </a:xfrm>
            <a:custGeom>
              <a:avLst/>
              <a:gdLst/>
              <a:ahLst/>
              <a:cxnLst/>
              <a:rect l="l" t="t" r="r" b="b"/>
              <a:pathLst>
                <a:path w="4498" h="93767" fill="none" extrusionOk="0">
                  <a:moveTo>
                    <a:pt x="4497" y="93766"/>
                  </a:moveTo>
                  <a:lnTo>
                    <a:pt x="4497" y="50855"/>
                  </a:lnTo>
                  <a:lnTo>
                    <a:pt x="1" y="46358"/>
                  </a:lnTo>
                  <a:lnTo>
                    <a:pt x="1" y="0"/>
                  </a:lnTo>
                </a:path>
              </a:pathLst>
            </a:custGeom>
            <a:solidFill>
              <a:srgbClr val="000051"/>
            </a:solidFill>
            <a:ln w="13125" cap="flat" cmpd="sng">
              <a:solidFill>
                <a:srgbClr val="000051"/>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426;p16">
              <a:extLst>
                <a:ext uri="{FF2B5EF4-FFF2-40B4-BE49-F238E27FC236}">
                  <a16:creationId xmlns:a16="http://schemas.microsoft.com/office/drawing/2014/main" id="{88AD9C70-B01A-45BC-8FB0-A25169569162}"/>
                </a:ext>
              </a:extLst>
            </p:cNvPr>
            <p:cNvSpPr/>
            <p:nvPr/>
          </p:nvSpPr>
          <p:spPr>
            <a:xfrm>
              <a:off x="16591767" y="6889969"/>
              <a:ext cx="57122" cy="57086"/>
            </a:xfrm>
            <a:custGeom>
              <a:avLst/>
              <a:gdLst/>
              <a:ahLst/>
              <a:cxnLst/>
              <a:rect l="l" t="t" r="r" b="b"/>
              <a:pathLst>
                <a:path w="1599" h="1598" extrusionOk="0">
                  <a:moveTo>
                    <a:pt x="800" y="0"/>
                  </a:moveTo>
                  <a:cubicBezTo>
                    <a:pt x="366" y="0"/>
                    <a:pt x="1" y="365"/>
                    <a:pt x="1" y="799"/>
                  </a:cubicBezTo>
                  <a:cubicBezTo>
                    <a:pt x="1" y="1255"/>
                    <a:pt x="366" y="1598"/>
                    <a:pt x="800" y="1598"/>
                  </a:cubicBezTo>
                  <a:cubicBezTo>
                    <a:pt x="1233" y="1598"/>
                    <a:pt x="1599" y="1255"/>
                    <a:pt x="1599" y="799"/>
                  </a:cubicBezTo>
                  <a:cubicBezTo>
                    <a:pt x="1599" y="365"/>
                    <a:pt x="1233" y="0"/>
                    <a:pt x="800" y="0"/>
                  </a:cubicBezTo>
                  <a:close/>
                </a:path>
              </a:pathLst>
            </a:custGeom>
            <a:solidFill>
              <a:srgbClr val="000051"/>
            </a:solidFill>
            <a:ln w="9525" cap="flat" cmpd="sng">
              <a:solidFill>
                <a:srgbClr val="0000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27;p16">
              <a:extLst>
                <a:ext uri="{FF2B5EF4-FFF2-40B4-BE49-F238E27FC236}">
                  <a16:creationId xmlns:a16="http://schemas.microsoft.com/office/drawing/2014/main" id="{20830E3A-A1E9-435F-9BFE-20D18CA9E31B}"/>
                </a:ext>
              </a:extLst>
            </p:cNvPr>
            <p:cNvSpPr/>
            <p:nvPr/>
          </p:nvSpPr>
          <p:spPr>
            <a:xfrm>
              <a:off x="16620310" y="6564601"/>
              <a:ext cx="275641" cy="534956"/>
            </a:xfrm>
            <a:custGeom>
              <a:avLst/>
              <a:gdLst/>
              <a:ahLst/>
              <a:cxnLst/>
              <a:rect l="l" t="t" r="r" b="b"/>
              <a:pathLst>
                <a:path w="7716" h="14975" fill="none" extrusionOk="0">
                  <a:moveTo>
                    <a:pt x="1" y="14974"/>
                  </a:moveTo>
                  <a:lnTo>
                    <a:pt x="7716" y="7259"/>
                  </a:lnTo>
                  <a:lnTo>
                    <a:pt x="7716" y="1"/>
                  </a:lnTo>
                </a:path>
              </a:pathLst>
            </a:custGeom>
            <a:solidFill>
              <a:srgbClr val="000051"/>
            </a:solidFill>
            <a:ln w="13125" cap="flat" cmpd="sng">
              <a:solidFill>
                <a:srgbClr val="000051"/>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28;p16">
              <a:extLst>
                <a:ext uri="{FF2B5EF4-FFF2-40B4-BE49-F238E27FC236}">
                  <a16:creationId xmlns:a16="http://schemas.microsoft.com/office/drawing/2014/main" id="{2A5F87CC-CDBA-45A2-B09C-7935CEDBEED2}"/>
                </a:ext>
              </a:extLst>
            </p:cNvPr>
            <p:cNvSpPr/>
            <p:nvPr/>
          </p:nvSpPr>
          <p:spPr>
            <a:xfrm>
              <a:off x="16867372" y="6537702"/>
              <a:ext cx="57122" cy="57122"/>
            </a:xfrm>
            <a:custGeom>
              <a:avLst/>
              <a:gdLst/>
              <a:ahLst/>
              <a:cxnLst/>
              <a:rect l="l" t="t" r="r" b="b"/>
              <a:pathLst>
                <a:path w="1599" h="1599" extrusionOk="0">
                  <a:moveTo>
                    <a:pt x="800" y="1"/>
                  </a:moveTo>
                  <a:cubicBezTo>
                    <a:pt x="366" y="1"/>
                    <a:pt x="1" y="366"/>
                    <a:pt x="1" y="799"/>
                  </a:cubicBezTo>
                  <a:cubicBezTo>
                    <a:pt x="1" y="1233"/>
                    <a:pt x="366" y="1598"/>
                    <a:pt x="800" y="1598"/>
                  </a:cubicBezTo>
                  <a:cubicBezTo>
                    <a:pt x="1233" y="1598"/>
                    <a:pt x="1598" y="1233"/>
                    <a:pt x="1598" y="799"/>
                  </a:cubicBezTo>
                  <a:cubicBezTo>
                    <a:pt x="1598" y="366"/>
                    <a:pt x="1233" y="1"/>
                    <a:pt x="800" y="1"/>
                  </a:cubicBezTo>
                  <a:close/>
                </a:path>
              </a:pathLst>
            </a:custGeom>
            <a:solidFill>
              <a:srgbClr val="000051"/>
            </a:solidFill>
            <a:ln w="9525" cap="flat" cmpd="sng">
              <a:solidFill>
                <a:srgbClr val="0000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429;p16">
              <a:extLst>
                <a:ext uri="{FF2B5EF4-FFF2-40B4-BE49-F238E27FC236}">
                  <a16:creationId xmlns:a16="http://schemas.microsoft.com/office/drawing/2014/main" id="{0856E50D-C647-448C-B0A4-7799C8439404}"/>
                </a:ext>
              </a:extLst>
            </p:cNvPr>
            <p:cNvSpPr/>
            <p:nvPr/>
          </p:nvSpPr>
          <p:spPr>
            <a:xfrm>
              <a:off x="16620310" y="8965956"/>
              <a:ext cx="36" cy="1387814"/>
            </a:xfrm>
            <a:custGeom>
              <a:avLst/>
              <a:gdLst/>
              <a:ahLst/>
              <a:cxnLst/>
              <a:rect l="l" t="t" r="r" b="b"/>
              <a:pathLst>
                <a:path w="1" h="38849" fill="none" extrusionOk="0">
                  <a:moveTo>
                    <a:pt x="1" y="38849"/>
                  </a:moveTo>
                  <a:lnTo>
                    <a:pt x="1"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430;p16">
              <a:extLst>
                <a:ext uri="{FF2B5EF4-FFF2-40B4-BE49-F238E27FC236}">
                  <a16:creationId xmlns:a16="http://schemas.microsoft.com/office/drawing/2014/main" id="{0D28A377-DE8B-45F2-A975-49866D5E8CDD}"/>
                </a:ext>
              </a:extLst>
            </p:cNvPr>
            <p:cNvSpPr/>
            <p:nvPr/>
          </p:nvSpPr>
          <p:spPr>
            <a:xfrm>
              <a:off x="16591767" y="8939021"/>
              <a:ext cx="57122" cy="57122"/>
            </a:xfrm>
            <a:custGeom>
              <a:avLst/>
              <a:gdLst/>
              <a:ahLst/>
              <a:cxnLst/>
              <a:rect l="l" t="t" r="r" b="b"/>
              <a:pathLst>
                <a:path w="1599" h="1599" extrusionOk="0">
                  <a:moveTo>
                    <a:pt x="800" y="1"/>
                  </a:moveTo>
                  <a:cubicBezTo>
                    <a:pt x="366" y="1"/>
                    <a:pt x="1" y="343"/>
                    <a:pt x="1" y="800"/>
                  </a:cubicBezTo>
                  <a:cubicBezTo>
                    <a:pt x="1" y="1234"/>
                    <a:pt x="366" y="1599"/>
                    <a:pt x="800" y="1599"/>
                  </a:cubicBezTo>
                  <a:cubicBezTo>
                    <a:pt x="1233" y="1599"/>
                    <a:pt x="1599" y="1234"/>
                    <a:pt x="1599" y="800"/>
                  </a:cubicBezTo>
                  <a:cubicBezTo>
                    <a:pt x="1599" y="343"/>
                    <a:pt x="1233"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431;p16">
              <a:extLst>
                <a:ext uri="{FF2B5EF4-FFF2-40B4-BE49-F238E27FC236}">
                  <a16:creationId xmlns:a16="http://schemas.microsoft.com/office/drawing/2014/main" id="{889C0583-5DE7-4FF1-8535-FF66715249A3}"/>
                </a:ext>
              </a:extLst>
            </p:cNvPr>
            <p:cNvSpPr/>
            <p:nvPr/>
          </p:nvSpPr>
          <p:spPr>
            <a:xfrm>
              <a:off x="17111184" y="7351478"/>
              <a:ext cx="247098" cy="2977036"/>
            </a:xfrm>
            <a:custGeom>
              <a:avLst/>
              <a:gdLst/>
              <a:ahLst/>
              <a:cxnLst/>
              <a:rect l="l" t="t" r="r" b="b"/>
              <a:pathLst>
                <a:path w="6917" h="83336" fill="none" extrusionOk="0">
                  <a:moveTo>
                    <a:pt x="6917" y="83335"/>
                  </a:moveTo>
                  <a:lnTo>
                    <a:pt x="0" y="76396"/>
                  </a:lnTo>
                  <a:lnTo>
                    <a:pt x="0" y="15841"/>
                  </a:lnTo>
                  <a:lnTo>
                    <a:pt x="4954" y="10865"/>
                  </a:lnTo>
                  <a:lnTo>
                    <a:pt x="4954" y="0"/>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432;p16">
              <a:extLst>
                <a:ext uri="{FF2B5EF4-FFF2-40B4-BE49-F238E27FC236}">
                  <a16:creationId xmlns:a16="http://schemas.microsoft.com/office/drawing/2014/main" id="{292F01CC-703A-4622-B69F-CF74AA83F8E1}"/>
                </a:ext>
              </a:extLst>
            </p:cNvPr>
            <p:cNvSpPr/>
            <p:nvPr/>
          </p:nvSpPr>
          <p:spPr>
            <a:xfrm>
              <a:off x="17259578" y="7324543"/>
              <a:ext cx="57122" cy="57122"/>
            </a:xfrm>
            <a:custGeom>
              <a:avLst/>
              <a:gdLst/>
              <a:ahLst/>
              <a:cxnLst/>
              <a:rect l="l" t="t" r="r" b="b"/>
              <a:pathLst>
                <a:path w="1599" h="1599" extrusionOk="0">
                  <a:moveTo>
                    <a:pt x="800" y="1"/>
                  </a:moveTo>
                  <a:cubicBezTo>
                    <a:pt x="366" y="1"/>
                    <a:pt x="1" y="343"/>
                    <a:pt x="1" y="800"/>
                  </a:cubicBezTo>
                  <a:cubicBezTo>
                    <a:pt x="1" y="1234"/>
                    <a:pt x="366" y="1599"/>
                    <a:pt x="800" y="1599"/>
                  </a:cubicBezTo>
                  <a:cubicBezTo>
                    <a:pt x="1256" y="1599"/>
                    <a:pt x="1598" y="1234"/>
                    <a:pt x="1598" y="800"/>
                  </a:cubicBezTo>
                  <a:cubicBezTo>
                    <a:pt x="1598" y="343"/>
                    <a:pt x="1256"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433;p16">
              <a:extLst>
                <a:ext uri="{FF2B5EF4-FFF2-40B4-BE49-F238E27FC236}">
                  <a16:creationId xmlns:a16="http://schemas.microsoft.com/office/drawing/2014/main" id="{405C8178-113A-445F-A399-D266F5595FBB}"/>
                </a:ext>
              </a:extLst>
            </p:cNvPr>
            <p:cNvSpPr/>
            <p:nvPr/>
          </p:nvSpPr>
          <p:spPr>
            <a:xfrm>
              <a:off x="17234322" y="8312006"/>
              <a:ext cx="36" cy="1550105"/>
            </a:xfrm>
            <a:custGeom>
              <a:avLst/>
              <a:gdLst/>
              <a:ahLst/>
              <a:cxnLst/>
              <a:rect l="l" t="t" r="r" b="b"/>
              <a:pathLst>
                <a:path w="1" h="43392" fill="none" extrusionOk="0">
                  <a:moveTo>
                    <a:pt x="0" y="43391"/>
                  </a:moveTo>
                  <a:lnTo>
                    <a:pt x="0"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434;p16">
              <a:extLst>
                <a:ext uri="{FF2B5EF4-FFF2-40B4-BE49-F238E27FC236}">
                  <a16:creationId xmlns:a16="http://schemas.microsoft.com/office/drawing/2014/main" id="{9A322763-399A-49BF-BE68-35E40478FBA9}"/>
                </a:ext>
              </a:extLst>
            </p:cNvPr>
            <p:cNvSpPr/>
            <p:nvPr/>
          </p:nvSpPr>
          <p:spPr>
            <a:xfrm>
              <a:off x="17205779" y="9831889"/>
              <a:ext cx="57907" cy="57122"/>
            </a:xfrm>
            <a:custGeom>
              <a:avLst/>
              <a:gdLst/>
              <a:ahLst/>
              <a:cxnLst/>
              <a:rect l="l" t="t" r="r" b="b"/>
              <a:pathLst>
                <a:path w="1621" h="1599" extrusionOk="0">
                  <a:moveTo>
                    <a:pt x="799" y="1"/>
                  </a:moveTo>
                  <a:cubicBezTo>
                    <a:pt x="365" y="1"/>
                    <a:pt x="0" y="366"/>
                    <a:pt x="0" y="800"/>
                  </a:cubicBezTo>
                  <a:cubicBezTo>
                    <a:pt x="0" y="1233"/>
                    <a:pt x="365" y="1598"/>
                    <a:pt x="799" y="1598"/>
                  </a:cubicBezTo>
                  <a:cubicBezTo>
                    <a:pt x="1256" y="1598"/>
                    <a:pt x="1621" y="1233"/>
                    <a:pt x="1621" y="800"/>
                  </a:cubicBezTo>
                  <a:cubicBezTo>
                    <a:pt x="1621" y="366"/>
                    <a:pt x="1256" y="1"/>
                    <a:pt x="799"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435;p16">
              <a:extLst>
                <a:ext uri="{FF2B5EF4-FFF2-40B4-BE49-F238E27FC236}">
                  <a16:creationId xmlns:a16="http://schemas.microsoft.com/office/drawing/2014/main" id="{07187482-B6A5-4764-8AB5-3F7771464A6F}"/>
                </a:ext>
              </a:extLst>
            </p:cNvPr>
            <p:cNvSpPr/>
            <p:nvPr/>
          </p:nvSpPr>
          <p:spPr>
            <a:xfrm>
              <a:off x="17205779" y="8285106"/>
              <a:ext cx="57907" cy="57086"/>
            </a:xfrm>
            <a:custGeom>
              <a:avLst/>
              <a:gdLst/>
              <a:ahLst/>
              <a:cxnLst/>
              <a:rect l="l" t="t" r="r" b="b"/>
              <a:pathLst>
                <a:path w="1621" h="1598" extrusionOk="0">
                  <a:moveTo>
                    <a:pt x="799" y="0"/>
                  </a:moveTo>
                  <a:cubicBezTo>
                    <a:pt x="365" y="0"/>
                    <a:pt x="0" y="342"/>
                    <a:pt x="0" y="799"/>
                  </a:cubicBezTo>
                  <a:cubicBezTo>
                    <a:pt x="0" y="1233"/>
                    <a:pt x="365" y="1598"/>
                    <a:pt x="799" y="1598"/>
                  </a:cubicBezTo>
                  <a:cubicBezTo>
                    <a:pt x="1256" y="1598"/>
                    <a:pt x="1621" y="1233"/>
                    <a:pt x="1621" y="799"/>
                  </a:cubicBezTo>
                  <a:cubicBezTo>
                    <a:pt x="1621" y="342"/>
                    <a:pt x="1256" y="0"/>
                    <a:pt x="799"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436;p16">
              <a:extLst>
                <a:ext uri="{FF2B5EF4-FFF2-40B4-BE49-F238E27FC236}">
                  <a16:creationId xmlns:a16="http://schemas.microsoft.com/office/drawing/2014/main" id="{5D7369E3-941A-4BA6-9DB7-43FD76243562}"/>
                </a:ext>
              </a:extLst>
            </p:cNvPr>
            <p:cNvSpPr/>
            <p:nvPr/>
          </p:nvSpPr>
          <p:spPr>
            <a:xfrm>
              <a:off x="17354995" y="8016003"/>
              <a:ext cx="636839" cy="2312511"/>
            </a:xfrm>
            <a:custGeom>
              <a:avLst/>
              <a:gdLst/>
              <a:ahLst/>
              <a:cxnLst/>
              <a:rect l="l" t="t" r="r" b="b"/>
              <a:pathLst>
                <a:path w="17827" h="64734" fill="none" extrusionOk="0">
                  <a:moveTo>
                    <a:pt x="17827" y="64733"/>
                  </a:moveTo>
                  <a:lnTo>
                    <a:pt x="4314" y="51221"/>
                  </a:lnTo>
                  <a:lnTo>
                    <a:pt x="4314" y="28258"/>
                  </a:lnTo>
                  <a:lnTo>
                    <a:pt x="0" y="23944"/>
                  </a:lnTo>
                  <a:lnTo>
                    <a:pt x="0" y="1"/>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37;p16">
              <a:extLst>
                <a:ext uri="{FF2B5EF4-FFF2-40B4-BE49-F238E27FC236}">
                  <a16:creationId xmlns:a16="http://schemas.microsoft.com/office/drawing/2014/main" id="{00565D42-0418-41BD-BBBA-B975A6020E21}"/>
                </a:ext>
              </a:extLst>
            </p:cNvPr>
            <p:cNvSpPr/>
            <p:nvPr/>
          </p:nvSpPr>
          <p:spPr>
            <a:xfrm>
              <a:off x="17326452" y="7988281"/>
              <a:ext cx="57122" cy="57943"/>
            </a:xfrm>
            <a:custGeom>
              <a:avLst/>
              <a:gdLst/>
              <a:ahLst/>
              <a:cxnLst/>
              <a:rect l="l" t="t" r="r" b="b"/>
              <a:pathLst>
                <a:path w="1599" h="1622" extrusionOk="0">
                  <a:moveTo>
                    <a:pt x="799" y="1"/>
                  </a:moveTo>
                  <a:cubicBezTo>
                    <a:pt x="343" y="1"/>
                    <a:pt x="0" y="366"/>
                    <a:pt x="0" y="800"/>
                  </a:cubicBezTo>
                  <a:cubicBezTo>
                    <a:pt x="0" y="1256"/>
                    <a:pt x="343" y="1621"/>
                    <a:pt x="799" y="1621"/>
                  </a:cubicBezTo>
                  <a:cubicBezTo>
                    <a:pt x="1233" y="1621"/>
                    <a:pt x="1598" y="1256"/>
                    <a:pt x="1598" y="800"/>
                  </a:cubicBezTo>
                  <a:cubicBezTo>
                    <a:pt x="1598" y="366"/>
                    <a:pt x="1233" y="1"/>
                    <a:pt x="799"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38;p16">
              <a:extLst>
                <a:ext uri="{FF2B5EF4-FFF2-40B4-BE49-F238E27FC236}">
                  <a16:creationId xmlns:a16="http://schemas.microsoft.com/office/drawing/2014/main" id="{5F63A344-635F-4733-832B-21C9F1DE13A4}"/>
                </a:ext>
              </a:extLst>
            </p:cNvPr>
            <p:cNvSpPr/>
            <p:nvPr/>
          </p:nvSpPr>
          <p:spPr>
            <a:xfrm>
              <a:off x="17509105" y="8715607"/>
              <a:ext cx="249527" cy="795879"/>
            </a:xfrm>
            <a:custGeom>
              <a:avLst/>
              <a:gdLst/>
              <a:ahLst/>
              <a:cxnLst/>
              <a:rect l="l" t="t" r="r" b="b"/>
              <a:pathLst>
                <a:path w="6985" h="22279" fill="none" extrusionOk="0">
                  <a:moveTo>
                    <a:pt x="0" y="22278"/>
                  </a:moveTo>
                  <a:lnTo>
                    <a:pt x="6985" y="15294"/>
                  </a:lnTo>
                  <a:lnTo>
                    <a:pt x="6985" y="1"/>
                  </a:lnTo>
                </a:path>
              </a:pathLst>
            </a:custGeom>
            <a:solidFill>
              <a:srgbClr val="61D7DB"/>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39;p16">
              <a:extLst>
                <a:ext uri="{FF2B5EF4-FFF2-40B4-BE49-F238E27FC236}">
                  <a16:creationId xmlns:a16="http://schemas.microsoft.com/office/drawing/2014/main" id="{DE00BB28-11DA-488C-AD27-D8D20F192702}"/>
                </a:ext>
              </a:extLst>
            </p:cNvPr>
            <p:cNvSpPr/>
            <p:nvPr/>
          </p:nvSpPr>
          <p:spPr>
            <a:xfrm>
              <a:off x="17730054" y="8688708"/>
              <a:ext cx="57122" cy="57122"/>
            </a:xfrm>
            <a:custGeom>
              <a:avLst/>
              <a:gdLst/>
              <a:ahLst/>
              <a:cxnLst/>
              <a:rect l="l" t="t" r="r" b="b"/>
              <a:pathLst>
                <a:path w="1599" h="1599" extrusionOk="0">
                  <a:moveTo>
                    <a:pt x="800" y="1"/>
                  </a:moveTo>
                  <a:cubicBezTo>
                    <a:pt x="343" y="1"/>
                    <a:pt x="1" y="343"/>
                    <a:pt x="1" y="799"/>
                  </a:cubicBezTo>
                  <a:cubicBezTo>
                    <a:pt x="1" y="1233"/>
                    <a:pt x="343" y="1598"/>
                    <a:pt x="800" y="1598"/>
                  </a:cubicBezTo>
                  <a:cubicBezTo>
                    <a:pt x="1233" y="1598"/>
                    <a:pt x="1599" y="1233"/>
                    <a:pt x="1599" y="799"/>
                  </a:cubicBezTo>
                  <a:cubicBezTo>
                    <a:pt x="1599" y="343"/>
                    <a:pt x="1233" y="1"/>
                    <a:pt x="800" y="1"/>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40;p16">
              <a:extLst>
                <a:ext uri="{FF2B5EF4-FFF2-40B4-BE49-F238E27FC236}">
                  <a16:creationId xmlns:a16="http://schemas.microsoft.com/office/drawing/2014/main" id="{B3228D8A-1BA1-46AB-8074-23B79438A2CE}"/>
                </a:ext>
              </a:extLst>
            </p:cNvPr>
            <p:cNvSpPr/>
            <p:nvPr/>
          </p:nvSpPr>
          <p:spPr>
            <a:xfrm>
              <a:off x="18114936" y="9716931"/>
              <a:ext cx="36" cy="611583"/>
            </a:xfrm>
            <a:custGeom>
              <a:avLst/>
              <a:gdLst/>
              <a:ahLst/>
              <a:cxnLst/>
              <a:rect l="l" t="t" r="r" b="b"/>
              <a:pathLst>
                <a:path w="1" h="17120" fill="none" extrusionOk="0">
                  <a:moveTo>
                    <a:pt x="0" y="17119"/>
                  </a:moveTo>
                  <a:lnTo>
                    <a:pt x="0" y="0"/>
                  </a:lnTo>
                </a:path>
              </a:pathLst>
            </a:custGeom>
            <a:solidFill>
              <a:srgbClr val="9FC5E8"/>
            </a:solidFill>
            <a:ln w="13125" cap="flat" cmpd="sng">
              <a:solidFill>
                <a:srgbClr val="61D7DB"/>
              </a:solidFill>
              <a:prstDash val="solid"/>
              <a:miter lim="2282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41;p16">
              <a:extLst>
                <a:ext uri="{FF2B5EF4-FFF2-40B4-BE49-F238E27FC236}">
                  <a16:creationId xmlns:a16="http://schemas.microsoft.com/office/drawing/2014/main" id="{29448344-E67D-4C7B-AA2E-866C485C7649}"/>
                </a:ext>
              </a:extLst>
            </p:cNvPr>
            <p:cNvSpPr/>
            <p:nvPr/>
          </p:nvSpPr>
          <p:spPr>
            <a:xfrm>
              <a:off x="18086393" y="9690032"/>
              <a:ext cx="57122" cy="57086"/>
            </a:xfrm>
            <a:custGeom>
              <a:avLst/>
              <a:gdLst/>
              <a:ahLst/>
              <a:cxnLst/>
              <a:rect l="l" t="t" r="r" b="b"/>
              <a:pathLst>
                <a:path w="1599" h="1598" extrusionOk="0">
                  <a:moveTo>
                    <a:pt x="799" y="0"/>
                  </a:moveTo>
                  <a:cubicBezTo>
                    <a:pt x="343" y="0"/>
                    <a:pt x="1" y="365"/>
                    <a:pt x="1" y="799"/>
                  </a:cubicBezTo>
                  <a:cubicBezTo>
                    <a:pt x="1" y="1233"/>
                    <a:pt x="343" y="1598"/>
                    <a:pt x="799" y="1598"/>
                  </a:cubicBezTo>
                  <a:cubicBezTo>
                    <a:pt x="1233" y="1598"/>
                    <a:pt x="1598" y="1233"/>
                    <a:pt x="1598" y="799"/>
                  </a:cubicBezTo>
                  <a:cubicBezTo>
                    <a:pt x="1598" y="365"/>
                    <a:pt x="1233" y="0"/>
                    <a:pt x="799" y="0"/>
                  </a:cubicBezTo>
                  <a:close/>
                </a:path>
              </a:pathLst>
            </a:custGeom>
            <a:solidFill>
              <a:srgbClr val="61D7DB"/>
            </a:solidFill>
            <a:ln w="9525" cap="flat" cmpd="sng">
              <a:solidFill>
                <a:srgbClr val="61D7DB"/>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80" name="Straight Connector 79">
            <a:extLst>
              <a:ext uri="{FF2B5EF4-FFF2-40B4-BE49-F238E27FC236}">
                <a16:creationId xmlns:a16="http://schemas.microsoft.com/office/drawing/2014/main" id="{A351AB0D-EEB8-4F56-8692-526F3157C399}"/>
              </a:ext>
            </a:extLst>
          </p:cNvPr>
          <p:cNvCxnSpPr>
            <a:cxnSpLocks/>
          </p:cNvCxnSpPr>
          <p:nvPr/>
        </p:nvCxnSpPr>
        <p:spPr>
          <a:xfrm>
            <a:off x="1536380" y="1963136"/>
            <a:ext cx="1206820" cy="0"/>
          </a:xfrm>
          <a:prstGeom prst="line">
            <a:avLst/>
          </a:prstGeom>
          <a:ln w="76200">
            <a:solidFill>
              <a:srgbClr val="61D7DB"/>
            </a:solidFill>
          </a:ln>
        </p:spPr>
        <p:style>
          <a:lnRef idx="1">
            <a:schemeClr val="accent1"/>
          </a:lnRef>
          <a:fillRef idx="0">
            <a:schemeClr val="accent1"/>
          </a:fillRef>
          <a:effectRef idx="0">
            <a:schemeClr val="accent1"/>
          </a:effectRef>
          <a:fontRef idx="minor">
            <a:schemeClr val="tx1"/>
          </a:fontRef>
        </p:style>
      </p:cxnSp>
      <p:sp>
        <p:nvSpPr>
          <p:cNvPr id="99" name="Google Shape;232;p36">
            <a:extLst>
              <a:ext uri="{FF2B5EF4-FFF2-40B4-BE49-F238E27FC236}">
                <a16:creationId xmlns:a16="http://schemas.microsoft.com/office/drawing/2014/main" id="{251522E5-CF95-45A5-8DA1-2CCC266598A4}"/>
              </a:ext>
            </a:extLst>
          </p:cNvPr>
          <p:cNvSpPr txBox="1">
            <a:spLocks/>
          </p:cNvSpPr>
          <p:nvPr/>
        </p:nvSpPr>
        <p:spPr>
          <a:xfrm flipH="1">
            <a:off x="3309172" y="4673443"/>
            <a:ext cx="2634000" cy="745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Paytone One"/>
              <a:buNone/>
              <a:defRPr sz="2400" b="0" i="0" u="none" strike="noStrike" cap="none">
                <a:solidFill>
                  <a:schemeClr val="dk1"/>
                </a:solidFill>
                <a:latin typeface="Unica One"/>
                <a:ea typeface="Unica One"/>
                <a:cs typeface="Unica One"/>
                <a:sym typeface="Unica One"/>
              </a:defRPr>
            </a:lvl1pPr>
            <a:lvl2pPr marL="914400" marR="0" lvl="1" indent="-317500" algn="ctr" rtl="0">
              <a:lnSpc>
                <a:spcPct val="100000"/>
              </a:lnSpc>
              <a:spcBef>
                <a:spcPts val="0"/>
              </a:spcBef>
              <a:spcAft>
                <a:spcPts val="0"/>
              </a:spcAft>
              <a:buClr>
                <a:schemeClr val="lt1"/>
              </a:buClr>
              <a:buSzPts val="1400"/>
              <a:buFont typeface="Paytone One"/>
              <a:buNone/>
              <a:defRPr sz="1400" b="0" i="0" u="none" strike="noStrike" cap="none">
                <a:solidFill>
                  <a:schemeClr val="lt1"/>
                </a:solidFill>
                <a:latin typeface="Paytone One"/>
                <a:ea typeface="Paytone One"/>
                <a:cs typeface="Paytone One"/>
                <a:sym typeface="Paytone One"/>
              </a:defRPr>
            </a:lvl2pPr>
            <a:lvl3pPr marL="1371600" marR="0" lvl="2"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3pPr>
            <a:lvl4pPr marL="1828800" marR="0" lvl="3"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4pPr>
            <a:lvl5pPr marL="2286000" marR="0" lvl="4"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5pPr>
            <a:lvl6pPr marL="2743200" marR="0" lvl="5"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6pPr>
            <a:lvl7pPr marL="3200400" marR="0" lvl="6"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7pPr>
            <a:lvl8pPr marL="3657600" marR="0" lvl="7"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8pPr>
            <a:lvl9pPr marL="4114800" marR="0" lvl="8"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9pPr>
          </a:lstStyle>
          <a:p>
            <a:pPr marL="0" indent="0"/>
            <a:r>
              <a:rPr lang="en-GB" sz="4000" b="1" kern="0" dirty="0">
                <a:solidFill>
                  <a:srgbClr val="000051"/>
                </a:solidFill>
                <a:latin typeface="Abel"/>
                <a:ea typeface="Abel"/>
                <a:cs typeface="Abel"/>
                <a:sym typeface="Abel"/>
              </a:rPr>
              <a:t>Introduction</a:t>
            </a:r>
          </a:p>
        </p:txBody>
      </p:sp>
      <p:sp>
        <p:nvSpPr>
          <p:cNvPr id="100" name="Google Shape;233;p36">
            <a:extLst>
              <a:ext uri="{FF2B5EF4-FFF2-40B4-BE49-F238E27FC236}">
                <a16:creationId xmlns:a16="http://schemas.microsoft.com/office/drawing/2014/main" id="{32CAD845-52CD-4023-A949-FFF9DAD09A9E}"/>
              </a:ext>
            </a:extLst>
          </p:cNvPr>
          <p:cNvSpPr txBox="1">
            <a:spLocks/>
          </p:cNvSpPr>
          <p:nvPr/>
        </p:nvSpPr>
        <p:spPr>
          <a:xfrm>
            <a:off x="3280976" y="7121896"/>
            <a:ext cx="2409900" cy="745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Paytone One"/>
              <a:buNone/>
              <a:defRPr sz="2400" b="0" i="0" u="none" strike="noStrike" cap="none">
                <a:solidFill>
                  <a:schemeClr val="dk1"/>
                </a:solidFill>
                <a:latin typeface="Unica One"/>
                <a:ea typeface="Unica One"/>
                <a:cs typeface="Unica One"/>
                <a:sym typeface="Unica One"/>
              </a:defRPr>
            </a:lvl1pPr>
            <a:lvl2pPr marL="914400" marR="0" lvl="1" indent="-317500" algn="ctr" rtl="0">
              <a:lnSpc>
                <a:spcPct val="100000"/>
              </a:lnSpc>
              <a:spcBef>
                <a:spcPts val="0"/>
              </a:spcBef>
              <a:spcAft>
                <a:spcPts val="0"/>
              </a:spcAft>
              <a:buClr>
                <a:schemeClr val="lt1"/>
              </a:buClr>
              <a:buSzPts val="1400"/>
              <a:buFont typeface="Paytone One"/>
              <a:buNone/>
              <a:defRPr sz="1400" b="0" i="0" u="none" strike="noStrike" cap="none">
                <a:solidFill>
                  <a:schemeClr val="lt1"/>
                </a:solidFill>
                <a:latin typeface="Paytone One"/>
                <a:ea typeface="Paytone One"/>
                <a:cs typeface="Paytone One"/>
                <a:sym typeface="Paytone One"/>
              </a:defRPr>
            </a:lvl2pPr>
            <a:lvl3pPr marL="1371600" marR="0" lvl="2"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3pPr>
            <a:lvl4pPr marL="1828800" marR="0" lvl="3"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4pPr>
            <a:lvl5pPr marL="2286000" marR="0" lvl="4"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5pPr>
            <a:lvl6pPr marL="2743200" marR="0" lvl="5"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6pPr>
            <a:lvl7pPr marL="3200400" marR="0" lvl="6"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7pPr>
            <a:lvl8pPr marL="3657600" marR="0" lvl="7"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8pPr>
            <a:lvl9pPr marL="4114800" marR="0" lvl="8"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9pPr>
          </a:lstStyle>
          <a:p>
            <a:pPr marL="0" indent="0"/>
            <a:r>
              <a:rPr lang="en-GB" sz="4000" b="1" kern="0" dirty="0">
                <a:solidFill>
                  <a:srgbClr val="000051"/>
                </a:solidFill>
                <a:latin typeface="Abel"/>
                <a:ea typeface="Abel"/>
                <a:cs typeface="Abel"/>
                <a:sym typeface="Abel"/>
              </a:rPr>
              <a:t>Conclusion</a:t>
            </a:r>
          </a:p>
        </p:txBody>
      </p:sp>
      <p:sp>
        <p:nvSpPr>
          <p:cNvPr id="101" name="Google Shape;234;p36">
            <a:extLst>
              <a:ext uri="{FF2B5EF4-FFF2-40B4-BE49-F238E27FC236}">
                <a16:creationId xmlns:a16="http://schemas.microsoft.com/office/drawing/2014/main" id="{88ECE9DA-9DE8-4FAC-9964-C68B158F5332}"/>
              </a:ext>
            </a:extLst>
          </p:cNvPr>
          <p:cNvSpPr txBox="1">
            <a:spLocks/>
          </p:cNvSpPr>
          <p:nvPr/>
        </p:nvSpPr>
        <p:spPr>
          <a:xfrm flipH="1">
            <a:off x="3309172" y="6005601"/>
            <a:ext cx="2680800" cy="650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1"/>
              </a:buClr>
              <a:buSzPts val="1800"/>
              <a:buFont typeface="Paytone One"/>
              <a:buNone/>
              <a:defRPr sz="2400" b="0" i="0" u="none" strike="noStrike" cap="none">
                <a:solidFill>
                  <a:schemeClr val="dk1"/>
                </a:solidFill>
                <a:latin typeface="Unica One"/>
                <a:ea typeface="Unica One"/>
                <a:cs typeface="Unica One"/>
                <a:sym typeface="Unica One"/>
              </a:defRPr>
            </a:lvl1pPr>
            <a:lvl2pPr marL="914400" marR="0" lvl="1" indent="-317500" algn="ctr" rtl="0">
              <a:lnSpc>
                <a:spcPct val="100000"/>
              </a:lnSpc>
              <a:spcBef>
                <a:spcPts val="0"/>
              </a:spcBef>
              <a:spcAft>
                <a:spcPts val="0"/>
              </a:spcAft>
              <a:buClr>
                <a:schemeClr val="lt1"/>
              </a:buClr>
              <a:buSzPts val="1400"/>
              <a:buFont typeface="Paytone One"/>
              <a:buNone/>
              <a:defRPr sz="1400" b="0" i="0" u="none" strike="noStrike" cap="none">
                <a:solidFill>
                  <a:schemeClr val="lt1"/>
                </a:solidFill>
                <a:latin typeface="Paytone One"/>
                <a:ea typeface="Paytone One"/>
                <a:cs typeface="Paytone One"/>
                <a:sym typeface="Paytone One"/>
              </a:defRPr>
            </a:lvl2pPr>
            <a:lvl3pPr marL="1371600" marR="0" lvl="2"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3pPr>
            <a:lvl4pPr marL="1828800" marR="0" lvl="3"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4pPr>
            <a:lvl5pPr marL="2286000" marR="0" lvl="4"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5pPr>
            <a:lvl6pPr marL="2743200" marR="0" lvl="5"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6pPr>
            <a:lvl7pPr marL="3200400" marR="0" lvl="6"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7pPr>
            <a:lvl8pPr marL="3657600" marR="0" lvl="7"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8pPr>
            <a:lvl9pPr marL="4114800" marR="0" lvl="8" indent="-304800" algn="ctr" rtl="0">
              <a:lnSpc>
                <a:spcPct val="100000"/>
              </a:lnSpc>
              <a:spcBef>
                <a:spcPts val="0"/>
              </a:spcBef>
              <a:spcAft>
                <a:spcPts val="0"/>
              </a:spcAft>
              <a:buClr>
                <a:schemeClr val="lt1"/>
              </a:buClr>
              <a:buSzPts val="1200"/>
              <a:buFont typeface="Paytone One"/>
              <a:buNone/>
              <a:defRPr sz="1200" b="0" i="0" u="none" strike="noStrike" cap="none">
                <a:solidFill>
                  <a:schemeClr val="lt1"/>
                </a:solidFill>
                <a:latin typeface="Paytone One"/>
                <a:ea typeface="Paytone One"/>
                <a:cs typeface="Paytone One"/>
                <a:sym typeface="Paytone One"/>
              </a:defRPr>
            </a:lvl9pPr>
          </a:lstStyle>
          <a:p>
            <a:pPr marL="0" indent="0"/>
            <a:r>
              <a:rPr lang="en-GB" sz="4000" b="1" kern="0" dirty="0">
                <a:solidFill>
                  <a:srgbClr val="000051"/>
                </a:solidFill>
                <a:latin typeface="Abel"/>
                <a:ea typeface="Abel"/>
                <a:cs typeface="Abel"/>
                <a:sym typeface="Abel"/>
              </a:rPr>
              <a:t>Presentation</a:t>
            </a:r>
          </a:p>
        </p:txBody>
      </p:sp>
      <p:grpSp>
        <p:nvGrpSpPr>
          <p:cNvPr id="111" name="Group 110">
            <a:extLst>
              <a:ext uri="{FF2B5EF4-FFF2-40B4-BE49-F238E27FC236}">
                <a16:creationId xmlns:a16="http://schemas.microsoft.com/office/drawing/2014/main" id="{39D1457D-4DCD-4964-916A-A1D00DD21001}"/>
              </a:ext>
            </a:extLst>
          </p:cNvPr>
          <p:cNvGrpSpPr/>
          <p:nvPr/>
        </p:nvGrpSpPr>
        <p:grpSpPr>
          <a:xfrm>
            <a:off x="1852961" y="5865668"/>
            <a:ext cx="1323600" cy="847200"/>
            <a:chOff x="1852961" y="5865668"/>
            <a:chExt cx="1323600" cy="847200"/>
          </a:xfrm>
        </p:grpSpPr>
        <p:sp>
          <p:nvSpPr>
            <p:cNvPr id="94" name="Google Shape;226;p36">
              <a:extLst>
                <a:ext uri="{FF2B5EF4-FFF2-40B4-BE49-F238E27FC236}">
                  <a16:creationId xmlns:a16="http://schemas.microsoft.com/office/drawing/2014/main" id="{74F582A0-55A3-4618-8C7C-15941F36B741}"/>
                </a:ext>
              </a:extLst>
            </p:cNvPr>
            <p:cNvSpPr/>
            <p:nvPr/>
          </p:nvSpPr>
          <p:spPr>
            <a:xfrm>
              <a:off x="2091222" y="5865668"/>
              <a:ext cx="847200" cy="847200"/>
            </a:xfrm>
            <a:prstGeom prst="ellipse">
              <a:avLst/>
            </a:prstGeom>
            <a:solidFill>
              <a:srgbClr val="61D7DB"/>
            </a:solidFill>
            <a:ln>
              <a:noFill/>
            </a:ln>
          </p:spPr>
          <p:txBody>
            <a:bodyPr spcFirstLastPara="1" wrap="square" lIns="91425" tIns="91425" rIns="91425" bIns="91425" anchor="ctr" anchorCtr="0">
              <a:noAutofit/>
            </a:bodyPr>
            <a:lstStyle/>
            <a:p>
              <a:pPr>
                <a:buClr>
                  <a:srgbClr val="000000"/>
                </a:buClr>
              </a:pPr>
              <a:endParaRPr sz="1400" kern="0">
                <a:solidFill>
                  <a:srgbClr val="000000"/>
                </a:solidFill>
                <a:latin typeface="Arial"/>
                <a:cs typeface="Arial"/>
                <a:sym typeface="Arial"/>
              </a:endParaRPr>
            </a:p>
          </p:txBody>
        </p:sp>
        <p:sp>
          <p:nvSpPr>
            <p:cNvPr id="102" name="Google Shape;235;p36">
              <a:extLst>
                <a:ext uri="{FF2B5EF4-FFF2-40B4-BE49-F238E27FC236}">
                  <a16:creationId xmlns:a16="http://schemas.microsoft.com/office/drawing/2014/main" id="{DFAD5F62-B464-498A-B011-2D37A1DB2A35}"/>
                </a:ext>
              </a:extLst>
            </p:cNvPr>
            <p:cNvSpPr txBox="1">
              <a:spLocks/>
            </p:cNvSpPr>
            <p:nvPr/>
          </p:nvSpPr>
          <p:spPr>
            <a:xfrm>
              <a:off x="1852961" y="6001731"/>
              <a:ext cx="1323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Abel"/>
                <a:buNone/>
                <a:defRPr sz="3600" b="0" i="0" u="none" strike="noStrike" cap="none">
                  <a:solidFill>
                    <a:schemeClr val="dk1"/>
                  </a:solidFill>
                  <a:latin typeface="Abel"/>
                  <a:ea typeface="Abel"/>
                  <a:cs typeface="Abel"/>
                  <a:sym typeface="Abel"/>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F2CC"/>
                </a:buClr>
                <a:buSzPts val="5500"/>
                <a:buFont typeface="Abel"/>
                <a:buNone/>
                <a:tabLst/>
                <a:defRPr/>
              </a:pPr>
              <a:r>
                <a:rPr kumimoji="0" lang="en" sz="3600" b="1" i="0" u="none" strike="noStrike" kern="0" cap="none" spc="0" normalizeH="0" baseline="0" noProof="0">
                  <a:ln>
                    <a:noFill/>
                  </a:ln>
                  <a:solidFill>
                    <a:srgbClr val="040404"/>
                  </a:solidFill>
                  <a:effectLst/>
                  <a:uLnTx/>
                  <a:uFillTx/>
                  <a:latin typeface="Abel"/>
                  <a:sym typeface="Abel"/>
                </a:rPr>
                <a:t>02</a:t>
              </a:r>
            </a:p>
          </p:txBody>
        </p:sp>
      </p:grpSp>
      <p:grpSp>
        <p:nvGrpSpPr>
          <p:cNvPr id="112" name="Group 111">
            <a:extLst>
              <a:ext uri="{FF2B5EF4-FFF2-40B4-BE49-F238E27FC236}">
                <a16:creationId xmlns:a16="http://schemas.microsoft.com/office/drawing/2014/main" id="{D317AFC6-399D-4A2E-9025-7ACE7E8AD058}"/>
              </a:ext>
            </a:extLst>
          </p:cNvPr>
          <p:cNvGrpSpPr/>
          <p:nvPr/>
        </p:nvGrpSpPr>
        <p:grpSpPr>
          <a:xfrm>
            <a:off x="1910011" y="7052718"/>
            <a:ext cx="1209600" cy="847200"/>
            <a:chOff x="1910011" y="7052718"/>
            <a:chExt cx="1209600" cy="847200"/>
          </a:xfrm>
        </p:grpSpPr>
        <p:sp>
          <p:nvSpPr>
            <p:cNvPr id="95" name="Google Shape;227;p36">
              <a:extLst>
                <a:ext uri="{FF2B5EF4-FFF2-40B4-BE49-F238E27FC236}">
                  <a16:creationId xmlns:a16="http://schemas.microsoft.com/office/drawing/2014/main" id="{860156FA-C02B-4099-BAB5-DF458AC56A8F}"/>
                </a:ext>
              </a:extLst>
            </p:cNvPr>
            <p:cNvSpPr/>
            <p:nvPr/>
          </p:nvSpPr>
          <p:spPr>
            <a:xfrm>
              <a:off x="2091211" y="7052718"/>
              <a:ext cx="847200" cy="847200"/>
            </a:xfrm>
            <a:prstGeom prst="ellipse">
              <a:avLst/>
            </a:pr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236;p36">
              <a:extLst>
                <a:ext uri="{FF2B5EF4-FFF2-40B4-BE49-F238E27FC236}">
                  <a16:creationId xmlns:a16="http://schemas.microsoft.com/office/drawing/2014/main" id="{1B634054-CB50-4B89-B61A-F603A48E1CD1}"/>
                </a:ext>
              </a:extLst>
            </p:cNvPr>
            <p:cNvSpPr txBox="1">
              <a:spLocks/>
            </p:cNvSpPr>
            <p:nvPr/>
          </p:nvSpPr>
          <p:spPr>
            <a:xfrm flipH="1">
              <a:off x="1910011" y="7187418"/>
              <a:ext cx="1209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500"/>
                <a:buFont typeface="Abel"/>
                <a:buNone/>
                <a:defRPr sz="3600" b="0" i="0" u="none" strike="noStrike" cap="none">
                  <a:solidFill>
                    <a:schemeClr val="dk1"/>
                  </a:solidFill>
                  <a:latin typeface="Abel"/>
                  <a:ea typeface="Abel"/>
                  <a:cs typeface="Abel"/>
                  <a:sym typeface="Abel"/>
                </a:defRPr>
              </a:lvl1pPr>
              <a:lvl2pPr marR="0" lvl="1"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chemeClr val="dk1"/>
                </a:buClr>
                <a:buSzPts val="5500"/>
                <a:buFont typeface="Fira Sans Extra Condensed Medium"/>
                <a:buNone/>
                <a:defRPr sz="5500" b="0"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40404"/>
                </a:buClr>
                <a:buSzPts val="5500"/>
                <a:buFont typeface="Abel"/>
                <a:buNone/>
                <a:tabLst/>
                <a:defRPr/>
              </a:pPr>
              <a:r>
                <a:rPr kumimoji="0" lang="en" sz="3600" b="1" i="0" u="none" strike="noStrike" kern="0" cap="none" spc="0" normalizeH="0" baseline="0" noProof="0">
                  <a:ln>
                    <a:noFill/>
                  </a:ln>
                  <a:solidFill>
                    <a:srgbClr val="040404"/>
                  </a:solidFill>
                  <a:effectLst/>
                  <a:uLnTx/>
                  <a:uFillTx/>
                  <a:latin typeface="Abel"/>
                  <a:sym typeface="Abel"/>
                </a:rPr>
                <a:t>03</a:t>
              </a:r>
            </a:p>
          </p:txBody>
        </p:sp>
      </p:grpSp>
      <p:grpSp>
        <p:nvGrpSpPr>
          <p:cNvPr id="110" name="Group 109">
            <a:extLst>
              <a:ext uri="{FF2B5EF4-FFF2-40B4-BE49-F238E27FC236}">
                <a16:creationId xmlns:a16="http://schemas.microsoft.com/office/drawing/2014/main" id="{75839844-2F9E-4539-98F4-35B9F1537728}"/>
              </a:ext>
            </a:extLst>
          </p:cNvPr>
          <p:cNvGrpSpPr/>
          <p:nvPr/>
        </p:nvGrpSpPr>
        <p:grpSpPr>
          <a:xfrm>
            <a:off x="1980772" y="4673443"/>
            <a:ext cx="1068000" cy="846900"/>
            <a:chOff x="1980772" y="4673443"/>
            <a:chExt cx="1068000" cy="846900"/>
          </a:xfrm>
        </p:grpSpPr>
        <p:sp>
          <p:nvSpPr>
            <p:cNvPr id="93" name="Google Shape;225;p36">
              <a:extLst>
                <a:ext uri="{FF2B5EF4-FFF2-40B4-BE49-F238E27FC236}">
                  <a16:creationId xmlns:a16="http://schemas.microsoft.com/office/drawing/2014/main" id="{61B6CBA2-E8B4-42DA-BCBC-0D810324E1C7}"/>
                </a:ext>
              </a:extLst>
            </p:cNvPr>
            <p:cNvSpPr/>
            <p:nvPr/>
          </p:nvSpPr>
          <p:spPr>
            <a:xfrm>
              <a:off x="2091222" y="4673443"/>
              <a:ext cx="847200" cy="846900"/>
            </a:xfrm>
            <a:prstGeom prst="ellipse">
              <a:avLst/>
            </a:prstGeom>
            <a:solidFill>
              <a:srgbClr val="61D7D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237;p36">
              <a:extLst>
                <a:ext uri="{FF2B5EF4-FFF2-40B4-BE49-F238E27FC236}">
                  <a16:creationId xmlns:a16="http://schemas.microsoft.com/office/drawing/2014/main" id="{380D3564-BAF0-4CF0-B86C-A867B1CF3940}"/>
                </a:ext>
              </a:extLst>
            </p:cNvPr>
            <p:cNvSpPr txBox="1">
              <a:spLocks/>
            </p:cNvSpPr>
            <p:nvPr/>
          </p:nvSpPr>
          <p:spPr>
            <a:xfrm>
              <a:off x="1980772" y="4809543"/>
              <a:ext cx="10680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500"/>
                <a:buFont typeface="Abel"/>
                <a:buNone/>
                <a:defRPr sz="3600" b="0" i="0" u="none" strike="noStrike" cap="none">
                  <a:solidFill>
                    <a:schemeClr val="dk1"/>
                  </a:solidFill>
                  <a:latin typeface="Abel"/>
                  <a:ea typeface="Abel"/>
                  <a:cs typeface="Abel"/>
                  <a:sym typeface="Abel"/>
                </a:defRPr>
              </a:lvl1pPr>
              <a:lvl2pPr marR="0" lvl="1"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accent1"/>
                </a:buClr>
                <a:buSzPts val="5500"/>
                <a:buFont typeface="Fira Sans Extra Condensed Medium"/>
                <a:buNone/>
                <a:defRPr sz="5500" b="0" i="0" u="none" strike="noStrike" cap="none">
                  <a:solidFill>
                    <a:schemeClr val="accent1"/>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FFF2CC"/>
                </a:buClr>
                <a:buSzPts val="5500"/>
                <a:buFont typeface="Abel"/>
                <a:buNone/>
                <a:tabLst/>
                <a:defRPr/>
              </a:pPr>
              <a:r>
                <a:rPr kumimoji="0" lang="en" sz="3600" b="1" i="0" u="none" strike="noStrike" kern="0" cap="none" spc="0" normalizeH="0" baseline="0" noProof="0">
                  <a:ln>
                    <a:noFill/>
                  </a:ln>
                  <a:solidFill>
                    <a:srgbClr val="040404"/>
                  </a:solidFill>
                  <a:effectLst/>
                  <a:uLnTx/>
                  <a:uFillTx/>
                  <a:latin typeface="Abel"/>
                  <a:sym typeface="Abel"/>
                </a:rPr>
                <a:t>01</a:t>
              </a:r>
            </a:p>
          </p:txBody>
        </p:sp>
      </p:grpSp>
      <p:pic>
        <p:nvPicPr>
          <p:cNvPr id="6" name="Imagen 14" descr="Logotipo, Icono&#10;&#10;Descripción generada automáticamente">
            <a:extLst>
              <a:ext uri="{FF2B5EF4-FFF2-40B4-BE49-F238E27FC236}">
                <a16:creationId xmlns:a16="http://schemas.microsoft.com/office/drawing/2014/main" id="{4AC45476-D423-4645-BA74-DA6ECAEC45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54400" y="266700"/>
            <a:ext cx="1462656" cy="1462656"/>
          </a:xfrm>
          <a:prstGeom prst="rect">
            <a:avLst/>
          </a:prstGeom>
        </p:spPr>
      </p:pic>
      <p:sp>
        <p:nvSpPr>
          <p:cNvPr id="7" name="Google Shape;237;p35">
            <a:extLst>
              <a:ext uri="{FF2B5EF4-FFF2-40B4-BE49-F238E27FC236}">
                <a16:creationId xmlns:a16="http://schemas.microsoft.com/office/drawing/2014/main" id="{664D8542-2584-4D2B-9456-B8A42727835B}"/>
              </a:ext>
            </a:extLst>
          </p:cNvPr>
          <p:cNvSpPr/>
          <p:nvPr/>
        </p:nvSpPr>
        <p:spPr>
          <a:xfrm rot="5400000">
            <a:off x="1545301" y="4334993"/>
            <a:ext cx="767400" cy="767400"/>
          </a:xfrm>
          <a:prstGeom prst="corner">
            <a:avLst>
              <a:gd name="adj1" fmla="val 5799"/>
              <a:gd name="adj2" fmla="val 6200"/>
            </a:avLst>
          </a:prstGeom>
          <a:solidFill>
            <a:srgbClr val="4C4B9F"/>
          </a:solidFill>
          <a:ln w="38100">
            <a:solidFill>
              <a:srgbClr val="4C4B9F"/>
            </a:solid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6" name="Google Shape;246;p37"/>
          <p:cNvSpPr txBox="1">
            <a:spLocks noGrp="1"/>
          </p:cNvSpPr>
          <p:nvPr>
            <p:ph type="title" idx="4"/>
          </p:nvPr>
        </p:nvSpPr>
        <p:spPr>
          <a:prstGeom prst="rect">
            <a:avLst/>
          </a:prstGeom>
        </p:spPr>
        <p:txBody>
          <a:bodyPr spcFirstLastPara="1" wrap="square" lIns="182850" tIns="182850" rIns="182850" bIns="182850" anchor="t" anchorCtr="0">
            <a:noAutofit/>
          </a:bodyPr>
          <a:lstStyle/>
          <a:p>
            <a:r>
              <a:rPr lang="en" dirty="0">
                <a:solidFill>
                  <a:srgbClr val="000051"/>
                </a:solidFill>
              </a:rPr>
              <a:t>THE PANDEMIC</a:t>
            </a:r>
            <a:endParaRPr dirty="0">
              <a:solidFill>
                <a:srgbClr val="000051"/>
              </a:solidFill>
            </a:endParaRPr>
          </a:p>
        </p:txBody>
      </p:sp>
      <p:sp>
        <p:nvSpPr>
          <p:cNvPr id="4" name="Text Placeholder 3">
            <a:extLst>
              <a:ext uri="{FF2B5EF4-FFF2-40B4-BE49-F238E27FC236}">
                <a16:creationId xmlns:a16="http://schemas.microsoft.com/office/drawing/2014/main" id="{3FC5097E-0E62-4B03-ACF6-195CEA48C16A}"/>
              </a:ext>
            </a:extLst>
          </p:cNvPr>
          <p:cNvSpPr>
            <a:spLocks noGrp="1"/>
          </p:cNvSpPr>
          <p:nvPr>
            <p:ph type="body" idx="1"/>
          </p:nvPr>
        </p:nvSpPr>
        <p:spPr/>
        <p:txBody>
          <a:bodyPr/>
          <a:lstStyle/>
          <a:p>
            <a:r>
              <a:rPr lang="en-US" sz="3200" dirty="0">
                <a:latin typeface="Abel" panose="02000506030000020004" charset="0"/>
                <a:ea typeface="Roboto" panose="02000000000000000000" pitchFamily="2" charset="0"/>
              </a:rPr>
              <a:t>H</a:t>
            </a:r>
            <a:r>
              <a:rPr lang="en-US" sz="3200" b="0" dirty="0">
                <a:effectLst/>
                <a:latin typeface="Abel" panose="02000506030000020004" charset="0"/>
                <a:ea typeface="Roboto" panose="02000000000000000000" pitchFamily="2" charset="0"/>
              </a:rPr>
              <a:t>ospitals, healthcare organizations, and large enterprises must think fast and act quickly; they need to be agile and alert in order to keep up with the ever-changing effects of the COVID-19 pandemic. </a:t>
            </a:r>
          </a:p>
          <a:p>
            <a:r>
              <a:rPr lang="en-US" sz="3200" b="0" dirty="0">
                <a:effectLst/>
                <a:latin typeface="Abel" panose="02000506030000020004" charset="0"/>
                <a:ea typeface="Roboto" panose="02000000000000000000" pitchFamily="2" charset="0"/>
              </a:rPr>
              <a:t>But not every organization experiences the same challenges and not every organization reacts and pivots in an identical way. However, all of them highlight the importance of data when making important decisions. </a:t>
            </a:r>
            <a:endParaRPr lang="en-US" sz="3200" dirty="0">
              <a:solidFill>
                <a:srgbClr val="2F2535"/>
              </a:solidFill>
              <a:latin typeface="Abel" panose="02000506030000020004" charset="0"/>
              <a:ea typeface="Roboto" panose="02000000000000000000" pitchFamily="2" charset="0"/>
            </a:endParaRPr>
          </a:p>
          <a:p>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5"/>
          <p:cNvSpPr txBox="1">
            <a:spLocks noGrp="1"/>
          </p:cNvSpPr>
          <p:nvPr>
            <p:ph type="ctrTitle"/>
          </p:nvPr>
        </p:nvSpPr>
        <p:spPr>
          <a:prstGeom prst="rect">
            <a:avLst/>
          </a:prstGeom>
        </p:spPr>
        <p:txBody>
          <a:bodyPr spcFirstLastPara="1" wrap="square" lIns="182850" tIns="182850" rIns="182850" bIns="182850" anchor="t" anchorCtr="0">
            <a:noAutofit/>
          </a:bodyPr>
          <a:lstStyle/>
          <a:p>
            <a:r>
              <a:rPr lang="en" dirty="0">
                <a:latin typeface="Saira" panose="00000500000000000000" pitchFamily="2" charset="0"/>
              </a:rPr>
              <a:t>KEEP IN MIND</a:t>
            </a:r>
            <a:endParaRPr dirty="0">
              <a:latin typeface="Saira" panose="00000500000000000000" pitchFamily="2" charset="0"/>
            </a:endParaRPr>
          </a:p>
        </p:txBody>
      </p:sp>
      <p:sp>
        <p:nvSpPr>
          <p:cNvPr id="235" name="Google Shape;235;p35"/>
          <p:cNvSpPr txBox="1">
            <a:spLocks noGrp="1"/>
          </p:cNvSpPr>
          <p:nvPr>
            <p:ph type="subTitle" idx="1"/>
          </p:nvPr>
        </p:nvSpPr>
        <p:spPr>
          <a:prstGeom prst="rect">
            <a:avLst/>
          </a:prstGeom>
        </p:spPr>
        <p:txBody>
          <a:bodyPr spcFirstLastPara="1" wrap="square" lIns="182850" tIns="182850" rIns="182850" bIns="182850" anchor="b" anchorCtr="0">
            <a:noAutofit/>
          </a:bodyPr>
          <a:lstStyle/>
          <a:p>
            <a:pPr marL="0" indent="0" algn="r">
              <a:spcAft>
                <a:spcPts val="3200"/>
              </a:spcAft>
              <a:buNone/>
            </a:pPr>
            <a:r>
              <a:rPr lang="en-US" dirty="0">
                <a:latin typeface="Abel" panose="02000506030000020004" charset="0"/>
              </a:rPr>
              <a:t>Hospitals, healthcare organizations, and large enterprises must think fast and act quickly.</a:t>
            </a:r>
          </a:p>
          <a:p>
            <a:pPr marL="0" indent="0" algn="r">
              <a:spcAft>
                <a:spcPts val="3200"/>
              </a:spcAft>
              <a:buNone/>
            </a:pPr>
            <a:r>
              <a:rPr lang="en-US" dirty="0">
                <a:latin typeface="Abel" panose="02000506030000020004" charset="0"/>
              </a:rPr>
              <a:t>They need to be agile and alert in order to keep up with the ever-changing effects of the COVID-19 pandemic.</a:t>
            </a:r>
          </a:p>
          <a:p>
            <a:pPr marL="0" indent="0" algn="r">
              <a:spcAft>
                <a:spcPts val="3200"/>
              </a:spcAft>
              <a:buNone/>
            </a:pPr>
            <a:r>
              <a:rPr lang="en-US" dirty="0">
                <a:latin typeface="Abel" panose="02000506030000020004" charset="0"/>
              </a:rPr>
              <a:t> But not every organization experiences the same challenges and not every organization reacts and pivots in an identical way. </a:t>
            </a:r>
          </a:p>
        </p:txBody>
      </p:sp>
      <p:sp>
        <p:nvSpPr>
          <p:cNvPr id="237" name="Google Shape;237;p35"/>
          <p:cNvSpPr/>
          <p:nvPr/>
        </p:nvSpPr>
        <p:spPr>
          <a:xfrm rot="10800000">
            <a:off x="16666756" y="2781300"/>
            <a:ext cx="767400" cy="767400"/>
          </a:xfrm>
          <a:prstGeom prst="corner">
            <a:avLst>
              <a:gd name="adj1" fmla="val 5799"/>
              <a:gd name="adj2" fmla="val 6200"/>
            </a:avLst>
          </a:pr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pic>
        <p:nvPicPr>
          <p:cNvPr id="3" name="Imagen 19" descr="Texto, Logotipo&#10;&#10;Descripción generada automáticamente">
            <a:extLst>
              <a:ext uri="{FF2B5EF4-FFF2-40B4-BE49-F238E27FC236}">
                <a16:creationId xmlns:a16="http://schemas.microsoft.com/office/drawing/2014/main" id="{6C387AE6-455F-4177-907F-A301337E6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2666" y="466231"/>
            <a:ext cx="3151490" cy="1353565"/>
          </a:xfrm>
          <a:prstGeom prst="rect">
            <a:avLst/>
          </a:prstGeom>
        </p:spPr>
      </p:pic>
    </p:spTree>
    <p:extLst>
      <p:ext uri="{BB962C8B-B14F-4D97-AF65-F5344CB8AC3E}">
        <p14:creationId xmlns:p14="http://schemas.microsoft.com/office/powerpoint/2010/main" val="26925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6" name="Google Shape;246;p37"/>
          <p:cNvSpPr txBox="1">
            <a:spLocks noGrp="1"/>
          </p:cNvSpPr>
          <p:nvPr>
            <p:ph type="title" idx="4"/>
          </p:nvPr>
        </p:nvSpPr>
        <p:spPr>
          <a:xfrm>
            <a:off x="1183750" y="679300"/>
            <a:ext cx="9179450" cy="1349400"/>
          </a:xfrm>
          <a:prstGeom prst="rect">
            <a:avLst/>
          </a:prstGeom>
        </p:spPr>
        <p:txBody>
          <a:bodyPr spcFirstLastPara="1" wrap="square" lIns="182850" tIns="182850" rIns="182850" bIns="182850" anchor="t" anchorCtr="0">
            <a:noAutofit/>
          </a:bodyPr>
          <a:lstStyle/>
          <a:p>
            <a:r>
              <a:rPr lang="en" dirty="0">
                <a:solidFill>
                  <a:srgbClr val="000051"/>
                </a:solidFill>
              </a:rPr>
              <a:t>PANTIENT PATHWAY</a:t>
            </a:r>
            <a:endParaRPr dirty="0">
              <a:solidFill>
                <a:srgbClr val="000051"/>
              </a:solidFill>
            </a:endParaRPr>
          </a:p>
        </p:txBody>
      </p:sp>
      <p:sp>
        <p:nvSpPr>
          <p:cNvPr id="62" name="Google Shape;489;p50">
            <a:extLst>
              <a:ext uri="{FF2B5EF4-FFF2-40B4-BE49-F238E27FC236}">
                <a16:creationId xmlns:a16="http://schemas.microsoft.com/office/drawing/2014/main" id="{6F3E5301-0ECB-41A0-BB27-E42FB64DFB3D}"/>
              </a:ext>
            </a:extLst>
          </p:cNvPr>
          <p:cNvSpPr txBox="1">
            <a:spLocks/>
          </p:cNvSpPr>
          <p:nvPr/>
        </p:nvSpPr>
        <p:spPr>
          <a:xfrm flipH="1">
            <a:off x="5057956" y="4035594"/>
            <a:ext cx="4211460" cy="1155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bel"/>
              <a:buNone/>
              <a:defRPr sz="2400" b="0" i="0" u="none" strike="noStrike" cap="none">
                <a:solidFill>
                  <a:schemeClr val="dk1"/>
                </a:solidFill>
                <a:latin typeface="Abel"/>
                <a:ea typeface="Abel"/>
                <a:cs typeface="Abel"/>
                <a:sym typeface="Abel"/>
              </a:defRPr>
            </a:lvl1pPr>
            <a:lvl2pPr marR="0" lvl="1"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2pPr>
            <a:lvl3pPr marR="0" lvl="2"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3pPr>
            <a:lvl4pPr marR="0" lvl="3"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4pPr>
            <a:lvl5pPr marR="0" lvl="4"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5pPr>
            <a:lvl6pPr marR="0" lvl="5"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6pPr>
            <a:lvl7pPr marR="0" lvl="6"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7pPr>
            <a:lvl8pPr marR="0" lvl="7"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8pPr>
            <a:lvl9pPr marR="0" lvl="8"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9pPr>
          </a:lstStyle>
          <a:p>
            <a:pPr algn="ctr"/>
            <a:r>
              <a:rPr lang="en-GB" sz="4000" b="1" kern="0" dirty="0">
                <a:solidFill>
                  <a:srgbClr val="000051"/>
                </a:solidFill>
              </a:rPr>
              <a:t>EARLY DETECTION</a:t>
            </a:r>
          </a:p>
        </p:txBody>
      </p:sp>
      <p:sp>
        <p:nvSpPr>
          <p:cNvPr id="63" name="Google Shape;490;p50">
            <a:extLst>
              <a:ext uri="{FF2B5EF4-FFF2-40B4-BE49-F238E27FC236}">
                <a16:creationId xmlns:a16="http://schemas.microsoft.com/office/drawing/2014/main" id="{EFBB95FF-31CF-4203-BA69-CEFA2B631484}"/>
              </a:ext>
            </a:extLst>
          </p:cNvPr>
          <p:cNvSpPr txBox="1">
            <a:spLocks/>
          </p:cNvSpPr>
          <p:nvPr/>
        </p:nvSpPr>
        <p:spPr>
          <a:xfrm flipH="1">
            <a:off x="5308786" y="2580820"/>
            <a:ext cx="3709800" cy="17508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gn="ctr">
              <a:lnSpc>
                <a:spcPct val="100000"/>
              </a:lnSpc>
              <a:buFont typeface="Inter"/>
              <a:buNone/>
            </a:pPr>
            <a:r>
              <a:rPr lang="en-US" sz="2800" kern="0" dirty="0">
                <a:solidFill>
                  <a:srgbClr val="000051"/>
                </a:solidFill>
                <a:latin typeface="Abel" panose="02000506030000020004" charset="0"/>
              </a:rPr>
              <a:t>Text</a:t>
            </a:r>
          </a:p>
        </p:txBody>
      </p:sp>
      <p:sp>
        <p:nvSpPr>
          <p:cNvPr id="64" name="Google Shape;491;p50">
            <a:extLst>
              <a:ext uri="{FF2B5EF4-FFF2-40B4-BE49-F238E27FC236}">
                <a16:creationId xmlns:a16="http://schemas.microsoft.com/office/drawing/2014/main" id="{7C5580DA-3E71-4496-BD7A-8B381E0318E8}"/>
              </a:ext>
            </a:extLst>
          </p:cNvPr>
          <p:cNvSpPr txBox="1">
            <a:spLocks/>
          </p:cNvSpPr>
          <p:nvPr/>
        </p:nvSpPr>
        <p:spPr>
          <a:xfrm flipH="1">
            <a:off x="12276486" y="4035594"/>
            <a:ext cx="3121200" cy="1155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bel"/>
              <a:buNone/>
              <a:defRPr sz="2400" b="0" i="0" u="none" strike="noStrike" cap="none">
                <a:solidFill>
                  <a:schemeClr val="dk1"/>
                </a:solidFill>
                <a:latin typeface="Abel"/>
                <a:ea typeface="Abel"/>
                <a:cs typeface="Abel"/>
                <a:sym typeface="Abel"/>
              </a:defRPr>
            </a:lvl1pPr>
            <a:lvl2pPr marR="0" lvl="1"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2pPr>
            <a:lvl3pPr marR="0" lvl="2"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3pPr>
            <a:lvl4pPr marR="0" lvl="3"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4pPr>
            <a:lvl5pPr marR="0" lvl="4"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5pPr>
            <a:lvl6pPr marR="0" lvl="5"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6pPr>
            <a:lvl7pPr marR="0" lvl="6"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7pPr>
            <a:lvl8pPr marR="0" lvl="7"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8pPr>
            <a:lvl9pPr marR="0" lvl="8"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9pPr>
          </a:lstStyle>
          <a:p>
            <a:pPr algn="ctr"/>
            <a:r>
              <a:rPr lang="en-GB" sz="4000" b="1" kern="0" dirty="0">
                <a:solidFill>
                  <a:srgbClr val="000051"/>
                </a:solidFill>
              </a:rPr>
              <a:t>RECOVERY</a:t>
            </a:r>
          </a:p>
        </p:txBody>
      </p:sp>
      <p:sp>
        <p:nvSpPr>
          <p:cNvPr id="65" name="Google Shape;492;p50">
            <a:extLst>
              <a:ext uri="{FF2B5EF4-FFF2-40B4-BE49-F238E27FC236}">
                <a16:creationId xmlns:a16="http://schemas.microsoft.com/office/drawing/2014/main" id="{B161E2F6-D0DE-4923-9834-7A7E12D3824C}"/>
              </a:ext>
            </a:extLst>
          </p:cNvPr>
          <p:cNvSpPr txBox="1">
            <a:spLocks/>
          </p:cNvSpPr>
          <p:nvPr/>
        </p:nvSpPr>
        <p:spPr>
          <a:xfrm flipH="1">
            <a:off x="11982186" y="2580820"/>
            <a:ext cx="3709800" cy="17508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gn="ctr">
              <a:lnSpc>
                <a:spcPct val="100000"/>
              </a:lnSpc>
              <a:buFont typeface="Inter"/>
              <a:buNone/>
            </a:pPr>
            <a:r>
              <a:rPr lang="en-US" sz="2800" kern="0" dirty="0">
                <a:solidFill>
                  <a:srgbClr val="000051"/>
                </a:solidFill>
                <a:latin typeface="Abel" panose="02000506030000020004" charset="0"/>
              </a:rPr>
              <a:t>Text</a:t>
            </a:r>
          </a:p>
        </p:txBody>
      </p:sp>
      <p:sp>
        <p:nvSpPr>
          <p:cNvPr id="66" name="Google Shape;493;p50">
            <a:extLst>
              <a:ext uri="{FF2B5EF4-FFF2-40B4-BE49-F238E27FC236}">
                <a16:creationId xmlns:a16="http://schemas.microsoft.com/office/drawing/2014/main" id="{1DD4068C-E812-41DC-9644-F692A76155CE}"/>
              </a:ext>
            </a:extLst>
          </p:cNvPr>
          <p:cNvSpPr txBox="1">
            <a:spLocks/>
          </p:cNvSpPr>
          <p:nvPr/>
        </p:nvSpPr>
        <p:spPr>
          <a:xfrm flipH="1">
            <a:off x="1755978" y="6456826"/>
            <a:ext cx="4147200" cy="1155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bel"/>
              <a:buNone/>
              <a:defRPr sz="2400" b="0" i="0" u="none" strike="noStrike" cap="none">
                <a:solidFill>
                  <a:schemeClr val="dk1"/>
                </a:solidFill>
                <a:latin typeface="Abel"/>
                <a:ea typeface="Abel"/>
                <a:cs typeface="Abel"/>
                <a:sym typeface="Abel"/>
              </a:defRPr>
            </a:lvl1pPr>
            <a:lvl2pPr marR="0" lvl="1"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2pPr>
            <a:lvl3pPr marR="0" lvl="2"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3pPr>
            <a:lvl4pPr marR="0" lvl="3"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4pPr>
            <a:lvl5pPr marR="0" lvl="4"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5pPr>
            <a:lvl6pPr marR="0" lvl="5"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6pPr>
            <a:lvl7pPr marR="0" lvl="6"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7pPr>
            <a:lvl8pPr marR="0" lvl="7"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8pPr>
            <a:lvl9pPr marR="0" lvl="8"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9pPr>
          </a:lstStyle>
          <a:p>
            <a:pPr algn="ctr"/>
            <a:r>
              <a:rPr lang="en-GB" sz="4000" b="1" kern="0" dirty="0">
                <a:solidFill>
                  <a:srgbClr val="000051"/>
                </a:solidFill>
              </a:rPr>
              <a:t>PREDICTION</a:t>
            </a:r>
          </a:p>
        </p:txBody>
      </p:sp>
      <p:sp>
        <p:nvSpPr>
          <p:cNvPr id="67" name="Google Shape;494;p50">
            <a:extLst>
              <a:ext uri="{FF2B5EF4-FFF2-40B4-BE49-F238E27FC236}">
                <a16:creationId xmlns:a16="http://schemas.microsoft.com/office/drawing/2014/main" id="{4EB58BC8-2B77-4750-A4EF-B41379B68CBA}"/>
              </a:ext>
            </a:extLst>
          </p:cNvPr>
          <p:cNvSpPr txBox="1">
            <a:spLocks/>
          </p:cNvSpPr>
          <p:nvPr/>
        </p:nvSpPr>
        <p:spPr>
          <a:xfrm flipH="1">
            <a:off x="1755978" y="7356002"/>
            <a:ext cx="4147200" cy="17508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gn="ctr">
              <a:lnSpc>
                <a:spcPct val="100000"/>
              </a:lnSpc>
              <a:spcAft>
                <a:spcPts val="3200"/>
              </a:spcAft>
              <a:buFont typeface="Inter"/>
              <a:buNone/>
            </a:pPr>
            <a:r>
              <a:rPr lang="en-US" sz="2800" kern="0" dirty="0">
                <a:solidFill>
                  <a:srgbClr val="000051"/>
                </a:solidFill>
                <a:latin typeface="Abel" panose="02000506030000020004" charset="0"/>
              </a:rPr>
              <a:t>Text</a:t>
            </a:r>
          </a:p>
        </p:txBody>
      </p:sp>
      <p:sp>
        <p:nvSpPr>
          <p:cNvPr id="68" name="Google Shape;495;p50">
            <a:extLst>
              <a:ext uri="{FF2B5EF4-FFF2-40B4-BE49-F238E27FC236}">
                <a16:creationId xmlns:a16="http://schemas.microsoft.com/office/drawing/2014/main" id="{8D2A76EE-6350-4724-8215-D01B465171FF}"/>
              </a:ext>
            </a:extLst>
          </p:cNvPr>
          <p:cNvSpPr txBox="1">
            <a:spLocks/>
          </p:cNvSpPr>
          <p:nvPr/>
        </p:nvSpPr>
        <p:spPr>
          <a:xfrm flipH="1">
            <a:off x="8303162" y="6456826"/>
            <a:ext cx="4423800" cy="1155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bel"/>
              <a:buNone/>
              <a:defRPr sz="2400" b="0" i="0" u="none" strike="noStrike" cap="none">
                <a:solidFill>
                  <a:schemeClr val="dk1"/>
                </a:solidFill>
                <a:latin typeface="Abel"/>
                <a:ea typeface="Abel"/>
                <a:cs typeface="Abel"/>
                <a:sym typeface="Abel"/>
              </a:defRPr>
            </a:lvl1pPr>
            <a:lvl2pPr marR="0" lvl="1"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2pPr>
            <a:lvl3pPr marR="0" lvl="2"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3pPr>
            <a:lvl4pPr marR="0" lvl="3"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4pPr>
            <a:lvl5pPr marR="0" lvl="4"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5pPr>
            <a:lvl6pPr marR="0" lvl="5"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6pPr>
            <a:lvl7pPr marR="0" lvl="6"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7pPr>
            <a:lvl8pPr marR="0" lvl="7"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8pPr>
            <a:lvl9pPr marR="0" lvl="8" algn="l" rtl="0">
              <a:lnSpc>
                <a:spcPct val="100000"/>
              </a:lnSpc>
              <a:spcBef>
                <a:spcPts val="0"/>
              </a:spcBef>
              <a:spcAft>
                <a:spcPts val="0"/>
              </a:spcAft>
              <a:buClr>
                <a:schemeClr val="dk1"/>
              </a:buClr>
              <a:buSzPts val="2400"/>
              <a:buFont typeface="Unica One"/>
              <a:buNone/>
              <a:defRPr sz="2400" b="0" i="0" u="none" strike="noStrike" cap="none">
                <a:solidFill>
                  <a:schemeClr val="dk1"/>
                </a:solidFill>
                <a:latin typeface="Unica One"/>
                <a:ea typeface="Unica One"/>
                <a:cs typeface="Unica One"/>
                <a:sym typeface="Unica One"/>
              </a:defRPr>
            </a:lvl9pPr>
          </a:lstStyle>
          <a:p>
            <a:pPr algn="ctr"/>
            <a:r>
              <a:rPr lang="en-GB" sz="4000" b="1" kern="0" dirty="0">
                <a:solidFill>
                  <a:srgbClr val="000051"/>
                </a:solidFill>
              </a:rPr>
              <a:t>TREATMENT</a:t>
            </a:r>
          </a:p>
        </p:txBody>
      </p:sp>
      <p:sp>
        <p:nvSpPr>
          <p:cNvPr id="69" name="Google Shape;496;p50">
            <a:extLst>
              <a:ext uri="{FF2B5EF4-FFF2-40B4-BE49-F238E27FC236}">
                <a16:creationId xmlns:a16="http://schemas.microsoft.com/office/drawing/2014/main" id="{684BDF61-47F3-44C9-A199-33CE06F2685D}"/>
              </a:ext>
            </a:extLst>
          </p:cNvPr>
          <p:cNvSpPr txBox="1">
            <a:spLocks/>
          </p:cNvSpPr>
          <p:nvPr/>
        </p:nvSpPr>
        <p:spPr>
          <a:xfrm flipH="1">
            <a:off x="8303162" y="7356002"/>
            <a:ext cx="4423800" cy="17508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gn="ctr">
              <a:lnSpc>
                <a:spcPct val="100000"/>
              </a:lnSpc>
              <a:spcAft>
                <a:spcPts val="3200"/>
              </a:spcAft>
              <a:buFont typeface="Inter"/>
              <a:buNone/>
            </a:pPr>
            <a:r>
              <a:rPr lang="en-US" sz="2800" kern="0" dirty="0">
                <a:solidFill>
                  <a:srgbClr val="000051"/>
                </a:solidFill>
                <a:latin typeface="Abel" panose="02000506030000020004" charset="0"/>
              </a:rPr>
              <a:t>Text</a:t>
            </a:r>
          </a:p>
        </p:txBody>
      </p:sp>
      <p:grpSp>
        <p:nvGrpSpPr>
          <p:cNvPr id="42" name="Google Shape;351;p42">
            <a:extLst>
              <a:ext uri="{FF2B5EF4-FFF2-40B4-BE49-F238E27FC236}">
                <a16:creationId xmlns:a16="http://schemas.microsoft.com/office/drawing/2014/main" id="{F6A4EE76-B5CB-4924-AAAE-5C13CD58072E}"/>
              </a:ext>
            </a:extLst>
          </p:cNvPr>
          <p:cNvGrpSpPr/>
          <p:nvPr/>
        </p:nvGrpSpPr>
        <p:grpSpPr>
          <a:xfrm>
            <a:off x="3276600" y="5347159"/>
            <a:ext cx="916086" cy="916086"/>
            <a:chOff x="4370750" y="1987928"/>
            <a:chExt cx="402600" cy="402600"/>
          </a:xfrm>
          <a:solidFill>
            <a:srgbClr val="D7D7E9"/>
          </a:solidFill>
        </p:grpSpPr>
        <p:sp>
          <p:nvSpPr>
            <p:cNvPr id="43" name="Google Shape;352;p42">
              <a:extLst>
                <a:ext uri="{FF2B5EF4-FFF2-40B4-BE49-F238E27FC236}">
                  <a16:creationId xmlns:a16="http://schemas.microsoft.com/office/drawing/2014/main" id="{8BD29436-1470-4327-97AC-C463B28FA6F3}"/>
                </a:ext>
              </a:extLst>
            </p:cNvPr>
            <p:cNvSpPr/>
            <p:nvPr/>
          </p:nvSpPr>
          <p:spPr>
            <a:xfrm>
              <a:off x="4370750" y="1987928"/>
              <a:ext cx="402600" cy="402600"/>
            </a:xfrm>
            <a:prstGeom prst="ellipse">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353;p42">
              <a:extLst>
                <a:ext uri="{FF2B5EF4-FFF2-40B4-BE49-F238E27FC236}">
                  <a16:creationId xmlns:a16="http://schemas.microsoft.com/office/drawing/2014/main" id="{3C563B70-46EF-4CC9-B0F7-5D09A5501D3E}"/>
                </a:ext>
              </a:extLst>
            </p:cNvPr>
            <p:cNvSpPr/>
            <p:nvPr/>
          </p:nvSpPr>
          <p:spPr>
            <a:xfrm>
              <a:off x="4476582" y="2093759"/>
              <a:ext cx="190800" cy="190800"/>
            </a:xfrm>
            <a:prstGeom prst="ellipse">
              <a:avLst/>
            </a:prstGeom>
            <a:solidFill>
              <a:srgbClr val="4C4B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45" name="Google Shape;357;p42">
            <a:extLst>
              <a:ext uri="{FF2B5EF4-FFF2-40B4-BE49-F238E27FC236}">
                <a16:creationId xmlns:a16="http://schemas.microsoft.com/office/drawing/2014/main" id="{AF29D660-2C7E-489D-9220-C1540183B2A7}"/>
              </a:ext>
            </a:extLst>
          </p:cNvPr>
          <p:cNvGrpSpPr/>
          <p:nvPr/>
        </p:nvGrpSpPr>
        <p:grpSpPr>
          <a:xfrm rot="10800000">
            <a:off x="10105968" y="5347159"/>
            <a:ext cx="916086" cy="916086"/>
            <a:chOff x="4370750" y="1987928"/>
            <a:chExt cx="402600" cy="402600"/>
          </a:xfrm>
        </p:grpSpPr>
        <p:sp>
          <p:nvSpPr>
            <p:cNvPr id="46" name="Google Shape;358;p42">
              <a:extLst>
                <a:ext uri="{FF2B5EF4-FFF2-40B4-BE49-F238E27FC236}">
                  <a16:creationId xmlns:a16="http://schemas.microsoft.com/office/drawing/2014/main" id="{0F6796A2-119A-4591-A3FB-FA11D4C87142}"/>
                </a:ext>
              </a:extLst>
            </p:cNvPr>
            <p:cNvSpPr/>
            <p:nvPr/>
          </p:nvSpPr>
          <p:spPr>
            <a:xfrm>
              <a:off x="4370750" y="1987928"/>
              <a:ext cx="402600" cy="402600"/>
            </a:xfrm>
            <a:prstGeom prst="ellipse">
              <a:avLst/>
            </a:prstGeom>
            <a:solidFill>
              <a:srgbClr val="8787BF">
                <a:alpha val="24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47" name="Google Shape;359;p42">
              <a:extLst>
                <a:ext uri="{FF2B5EF4-FFF2-40B4-BE49-F238E27FC236}">
                  <a16:creationId xmlns:a16="http://schemas.microsoft.com/office/drawing/2014/main" id="{B130AF63-7EB2-45C6-9D64-C914F45167C8}"/>
                </a:ext>
              </a:extLst>
            </p:cNvPr>
            <p:cNvSpPr/>
            <p:nvPr/>
          </p:nvSpPr>
          <p:spPr>
            <a:xfrm>
              <a:off x="4476582" y="2093759"/>
              <a:ext cx="190800" cy="190800"/>
            </a:xfrm>
            <a:prstGeom prst="ellipse">
              <a:avLst/>
            </a:prstGeom>
            <a:solidFill>
              <a:srgbClr val="4C4B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48" name="Google Shape;362;p42">
            <a:extLst>
              <a:ext uri="{FF2B5EF4-FFF2-40B4-BE49-F238E27FC236}">
                <a16:creationId xmlns:a16="http://schemas.microsoft.com/office/drawing/2014/main" id="{0A1216F2-BF81-460C-8F3D-02E635B40939}"/>
              </a:ext>
            </a:extLst>
          </p:cNvPr>
          <p:cNvGrpSpPr/>
          <p:nvPr/>
        </p:nvGrpSpPr>
        <p:grpSpPr>
          <a:xfrm>
            <a:off x="13420350" y="5347159"/>
            <a:ext cx="916086" cy="916086"/>
            <a:chOff x="4370750" y="1987928"/>
            <a:chExt cx="402600" cy="402600"/>
          </a:xfrm>
        </p:grpSpPr>
        <p:sp>
          <p:nvSpPr>
            <p:cNvPr id="49" name="Google Shape;363;p42">
              <a:extLst>
                <a:ext uri="{FF2B5EF4-FFF2-40B4-BE49-F238E27FC236}">
                  <a16:creationId xmlns:a16="http://schemas.microsoft.com/office/drawing/2014/main" id="{2B7E565F-51BE-48A6-A5D8-DC3938D7658B}"/>
                </a:ext>
              </a:extLst>
            </p:cNvPr>
            <p:cNvSpPr/>
            <p:nvPr/>
          </p:nvSpPr>
          <p:spPr>
            <a:xfrm>
              <a:off x="4370750" y="1987928"/>
              <a:ext cx="402600" cy="402600"/>
            </a:xfrm>
            <a:prstGeom prst="ellipse">
              <a:avLst/>
            </a:prstGeom>
            <a:solidFill>
              <a:srgbClr val="8787BF">
                <a:alpha val="24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50" name="Google Shape;364;p42">
              <a:extLst>
                <a:ext uri="{FF2B5EF4-FFF2-40B4-BE49-F238E27FC236}">
                  <a16:creationId xmlns:a16="http://schemas.microsoft.com/office/drawing/2014/main" id="{E92CE0E7-A25C-470D-98F3-97DF3272EE52}"/>
                </a:ext>
              </a:extLst>
            </p:cNvPr>
            <p:cNvSpPr/>
            <p:nvPr/>
          </p:nvSpPr>
          <p:spPr>
            <a:xfrm>
              <a:off x="4476582" y="2093759"/>
              <a:ext cx="190800" cy="190800"/>
            </a:xfrm>
            <a:prstGeom prst="ellipse">
              <a:avLst/>
            </a:prstGeom>
            <a:solidFill>
              <a:srgbClr val="4C4B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grpSp>
      <p:cxnSp>
        <p:nvCxnSpPr>
          <p:cNvPr id="51" name="Google Shape;367;p42">
            <a:extLst>
              <a:ext uri="{FF2B5EF4-FFF2-40B4-BE49-F238E27FC236}">
                <a16:creationId xmlns:a16="http://schemas.microsoft.com/office/drawing/2014/main" id="{68045611-1229-48FB-BB3A-8BF1C87C7B10}"/>
              </a:ext>
            </a:extLst>
          </p:cNvPr>
          <p:cNvCxnSpPr>
            <a:cxnSpLocks/>
          </p:cNvCxnSpPr>
          <p:nvPr/>
        </p:nvCxnSpPr>
        <p:spPr>
          <a:xfrm>
            <a:off x="3951564" y="5805125"/>
            <a:ext cx="6395526" cy="313"/>
          </a:xfrm>
          <a:prstGeom prst="straightConnector1">
            <a:avLst/>
          </a:prstGeom>
          <a:noFill/>
          <a:ln w="19050" cap="flat" cmpd="sng">
            <a:solidFill>
              <a:srgbClr val="4C4B9F"/>
            </a:solidFill>
            <a:prstDash val="solid"/>
            <a:round/>
            <a:headEnd type="none" w="med" len="med"/>
            <a:tailEnd type="none" w="med" len="med"/>
          </a:ln>
        </p:spPr>
      </p:cxnSp>
      <p:cxnSp>
        <p:nvCxnSpPr>
          <p:cNvPr id="52" name="Google Shape;368;p42">
            <a:extLst>
              <a:ext uri="{FF2B5EF4-FFF2-40B4-BE49-F238E27FC236}">
                <a16:creationId xmlns:a16="http://schemas.microsoft.com/office/drawing/2014/main" id="{D98A3500-4614-4917-9D31-E77B2B53EF0A}"/>
              </a:ext>
            </a:extLst>
          </p:cNvPr>
          <p:cNvCxnSpPr>
            <a:cxnSpLocks/>
          </p:cNvCxnSpPr>
          <p:nvPr/>
        </p:nvCxnSpPr>
        <p:spPr>
          <a:xfrm flipV="1">
            <a:off x="10781241" y="5801052"/>
            <a:ext cx="2879922" cy="313"/>
          </a:xfrm>
          <a:prstGeom prst="straightConnector1">
            <a:avLst/>
          </a:prstGeom>
          <a:noFill/>
          <a:ln w="19050" cap="flat" cmpd="sng">
            <a:solidFill>
              <a:srgbClr val="4C4B9F"/>
            </a:solidFill>
            <a:prstDash val="solid"/>
            <a:round/>
            <a:headEnd type="none" w="med" len="med"/>
            <a:tailEnd type="none" w="med" len="med"/>
          </a:ln>
        </p:spPr>
      </p:cxnSp>
      <p:cxnSp>
        <p:nvCxnSpPr>
          <p:cNvPr id="53" name="Google Shape;369;p42">
            <a:extLst>
              <a:ext uri="{FF2B5EF4-FFF2-40B4-BE49-F238E27FC236}">
                <a16:creationId xmlns:a16="http://schemas.microsoft.com/office/drawing/2014/main" id="{D86D31C8-6116-4462-8399-84549D50BC10}"/>
              </a:ext>
            </a:extLst>
          </p:cNvPr>
          <p:cNvCxnSpPr>
            <a:cxnSpLocks/>
            <a:stCxn id="50" idx="6"/>
          </p:cNvCxnSpPr>
          <p:nvPr/>
        </p:nvCxnSpPr>
        <p:spPr>
          <a:xfrm>
            <a:off x="14095314" y="5805045"/>
            <a:ext cx="3735486" cy="18808"/>
          </a:xfrm>
          <a:prstGeom prst="straightConnector1">
            <a:avLst/>
          </a:prstGeom>
          <a:noFill/>
          <a:ln w="19050" cap="flat" cmpd="sng">
            <a:solidFill>
              <a:srgbClr val="4C4B9F"/>
            </a:solidFill>
            <a:prstDash val="solid"/>
            <a:round/>
            <a:headEnd type="none" w="med" len="med"/>
            <a:tailEnd type="none" w="med" len="med"/>
          </a:ln>
        </p:spPr>
      </p:cxnSp>
      <p:grpSp>
        <p:nvGrpSpPr>
          <p:cNvPr id="55" name="Google Shape;357;p42">
            <a:extLst>
              <a:ext uri="{FF2B5EF4-FFF2-40B4-BE49-F238E27FC236}">
                <a16:creationId xmlns:a16="http://schemas.microsoft.com/office/drawing/2014/main" id="{7C1D9BC8-9B43-4EA1-991D-2BD39149A36C}"/>
              </a:ext>
            </a:extLst>
          </p:cNvPr>
          <p:cNvGrpSpPr/>
          <p:nvPr/>
        </p:nvGrpSpPr>
        <p:grpSpPr>
          <a:xfrm rot="10800000">
            <a:off x="6705182" y="5347159"/>
            <a:ext cx="916086" cy="916086"/>
            <a:chOff x="4370750" y="1987928"/>
            <a:chExt cx="402600" cy="402600"/>
          </a:xfrm>
        </p:grpSpPr>
        <p:sp>
          <p:nvSpPr>
            <p:cNvPr id="56" name="Google Shape;358;p42">
              <a:extLst>
                <a:ext uri="{FF2B5EF4-FFF2-40B4-BE49-F238E27FC236}">
                  <a16:creationId xmlns:a16="http://schemas.microsoft.com/office/drawing/2014/main" id="{776B182E-63C8-463C-A045-E8737EC5674A}"/>
                </a:ext>
              </a:extLst>
            </p:cNvPr>
            <p:cNvSpPr/>
            <p:nvPr/>
          </p:nvSpPr>
          <p:spPr>
            <a:xfrm>
              <a:off x="4370750" y="1987928"/>
              <a:ext cx="402600" cy="402600"/>
            </a:xfrm>
            <a:prstGeom prst="ellipse">
              <a:avLst/>
            </a:prstGeom>
            <a:solidFill>
              <a:srgbClr val="8787BF">
                <a:alpha val="241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57" name="Google Shape;359;p42">
              <a:extLst>
                <a:ext uri="{FF2B5EF4-FFF2-40B4-BE49-F238E27FC236}">
                  <a16:creationId xmlns:a16="http://schemas.microsoft.com/office/drawing/2014/main" id="{FA8C124D-3938-4358-8A98-88A355A756F2}"/>
                </a:ext>
              </a:extLst>
            </p:cNvPr>
            <p:cNvSpPr/>
            <p:nvPr/>
          </p:nvSpPr>
          <p:spPr>
            <a:xfrm>
              <a:off x="4476582" y="2093759"/>
              <a:ext cx="190800" cy="190800"/>
            </a:xfrm>
            <a:prstGeom prst="ellipse">
              <a:avLst/>
            </a:prstGeom>
            <a:solidFill>
              <a:srgbClr val="4C4B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405163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6" name="Google Shape;246;p37"/>
          <p:cNvSpPr txBox="1">
            <a:spLocks noGrp="1"/>
          </p:cNvSpPr>
          <p:nvPr>
            <p:ph type="title" idx="4"/>
          </p:nvPr>
        </p:nvSpPr>
        <p:spPr>
          <a:prstGeom prst="rect">
            <a:avLst/>
          </a:prstGeom>
        </p:spPr>
        <p:txBody>
          <a:bodyPr spcFirstLastPara="1" wrap="square" lIns="182850" tIns="182850" rIns="182850" bIns="182850" anchor="t" anchorCtr="0">
            <a:noAutofit/>
          </a:bodyPr>
          <a:lstStyle/>
          <a:p>
            <a:r>
              <a:rPr lang="en" dirty="0">
                <a:solidFill>
                  <a:srgbClr val="000051"/>
                </a:solidFill>
              </a:rPr>
              <a:t>THE </a:t>
            </a:r>
            <a:r>
              <a:rPr lang="en" dirty="0"/>
              <a:t>POWER OF DATA</a:t>
            </a:r>
            <a:endParaRPr dirty="0">
              <a:solidFill>
                <a:srgbClr val="000051"/>
              </a:solidFill>
            </a:endParaRPr>
          </a:p>
        </p:txBody>
      </p:sp>
      <p:sp>
        <p:nvSpPr>
          <p:cNvPr id="4" name="Text Placeholder 3">
            <a:extLst>
              <a:ext uri="{FF2B5EF4-FFF2-40B4-BE49-F238E27FC236}">
                <a16:creationId xmlns:a16="http://schemas.microsoft.com/office/drawing/2014/main" id="{3FC5097E-0E62-4B03-ACF6-195CEA48C16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9185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6" name="Google Shape;246;p37"/>
          <p:cNvSpPr txBox="1">
            <a:spLocks noGrp="1"/>
          </p:cNvSpPr>
          <p:nvPr>
            <p:ph type="title" idx="4"/>
          </p:nvPr>
        </p:nvSpPr>
        <p:spPr>
          <a:xfrm>
            <a:off x="1183750" y="679300"/>
            <a:ext cx="10398650" cy="1349400"/>
          </a:xfrm>
          <a:prstGeom prst="rect">
            <a:avLst/>
          </a:prstGeom>
        </p:spPr>
        <p:txBody>
          <a:bodyPr spcFirstLastPara="1" wrap="square" lIns="182850" tIns="182850" rIns="182850" bIns="182850" anchor="t" anchorCtr="0">
            <a:noAutofit/>
          </a:bodyPr>
          <a:lstStyle/>
          <a:p>
            <a:r>
              <a:rPr lang="en" dirty="0">
                <a:solidFill>
                  <a:srgbClr val="000051"/>
                </a:solidFill>
              </a:rPr>
              <a:t>ACCELERATION PROGRAM</a:t>
            </a:r>
            <a:endParaRPr dirty="0">
              <a:solidFill>
                <a:srgbClr val="000051"/>
              </a:solidFill>
            </a:endParaRPr>
          </a:p>
        </p:txBody>
      </p:sp>
      <p:pic>
        <p:nvPicPr>
          <p:cNvPr id="3" name="Picture 2">
            <a:extLst>
              <a:ext uri="{FF2B5EF4-FFF2-40B4-BE49-F238E27FC236}">
                <a16:creationId xmlns:a16="http://schemas.microsoft.com/office/drawing/2014/main" id="{A67A4132-CBC9-4E64-A79C-DB446780C4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114800" y="2605314"/>
            <a:ext cx="8992923" cy="7715928"/>
          </a:xfrm>
          <a:prstGeom prst="rect">
            <a:avLst/>
          </a:prstGeom>
        </p:spPr>
      </p:pic>
      <p:sp>
        <p:nvSpPr>
          <p:cNvPr id="5" name="Google Shape;494;p50">
            <a:extLst>
              <a:ext uri="{FF2B5EF4-FFF2-40B4-BE49-F238E27FC236}">
                <a16:creationId xmlns:a16="http://schemas.microsoft.com/office/drawing/2014/main" id="{2A1826D3-2DED-4916-9A97-3EC54E97D367}"/>
              </a:ext>
            </a:extLst>
          </p:cNvPr>
          <p:cNvSpPr txBox="1">
            <a:spLocks/>
          </p:cNvSpPr>
          <p:nvPr/>
        </p:nvSpPr>
        <p:spPr>
          <a:xfrm flipH="1">
            <a:off x="5604875" y="5050978"/>
            <a:ext cx="1556400" cy="8400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gn="r">
              <a:lnSpc>
                <a:spcPct val="100000"/>
              </a:lnSpc>
              <a:spcAft>
                <a:spcPts val="3200"/>
              </a:spcAft>
              <a:buFont typeface="Inter"/>
              <a:buNone/>
            </a:pPr>
            <a:r>
              <a:rPr lang="en-US" sz="2800" kern="0" dirty="0">
                <a:solidFill>
                  <a:srgbClr val="000051"/>
                </a:solidFill>
                <a:latin typeface="Abel" panose="02000506030000020004" charset="0"/>
              </a:rPr>
              <a:t>Text</a:t>
            </a:r>
          </a:p>
        </p:txBody>
      </p:sp>
      <p:sp>
        <p:nvSpPr>
          <p:cNvPr id="9" name="Google Shape;494;p50">
            <a:extLst>
              <a:ext uri="{FF2B5EF4-FFF2-40B4-BE49-F238E27FC236}">
                <a16:creationId xmlns:a16="http://schemas.microsoft.com/office/drawing/2014/main" id="{963688D8-78E3-4BA7-9388-94F7FA23FD3F}"/>
              </a:ext>
            </a:extLst>
          </p:cNvPr>
          <p:cNvSpPr txBox="1">
            <a:spLocks/>
          </p:cNvSpPr>
          <p:nvPr/>
        </p:nvSpPr>
        <p:spPr>
          <a:xfrm flipH="1">
            <a:off x="5791200" y="8039100"/>
            <a:ext cx="1556400" cy="8400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gn="r">
              <a:lnSpc>
                <a:spcPct val="100000"/>
              </a:lnSpc>
              <a:spcAft>
                <a:spcPts val="3200"/>
              </a:spcAft>
              <a:buFont typeface="Inter"/>
              <a:buNone/>
            </a:pPr>
            <a:r>
              <a:rPr lang="en-US" sz="2800" kern="0" dirty="0">
                <a:solidFill>
                  <a:srgbClr val="000051"/>
                </a:solidFill>
                <a:latin typeface="Abel" panose="02000506030000020004" charset="0"/>
              </a:rPr>
              <a:t>Text</a:t>
            </a:r>
          </a:p>
        </p:txBody>
      </p:sp>
      <p:sp>
        <p:nvSpPr>
          <p:cNvPr id="11" name="Google Shape;494;p50">
            <a:extLst>
              <a:ext uri="{FF2B5EF4-FFF2-40B4-BE49-F238E27FC236}">
                <a16:creationId xmlns:a16="http://schemas.microsoft.com/office/drawing/2014/main" id="{2B96E8AE-A688-4C79-A79B-AF6032493C29}"/>
              </a:ext>
            </a:extLst>
          </p:cNvPr>
          <p:cNvSpPr txBox="1">
            <a:spLocks/>
          </p:cNvSpPr>
          <p:nvPr/>
        </p:nvSpPr>
        <p:spPr>
          <a:xfrm flipH="1">
            <a:off x="9829800" y="3619500"/>
            <a:ext cx="1556400" cy="8400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nSpc>
                <a:spcPct val="100000"/>
              </a:lnSpc>
              <a:spcAft>
                <a:spcPts val="3200"/>
              </a:spcAft>
              <a:buFont typeface="Inter"/>
              <a:buNone/>
            </a:pPr>
            <a:r>
              <a:rPr lang="en-US" sz="2800" kern="0" dirty="0">
                <a:solidFill>
                  <a:srgbClr val="000051"/>
                </a:solidFill>
                <a:latin typeface="Abel" panose="02000506030000020004" charset="0"/>
              </a:rPr>
              <a:t>Text</a:t>
            </a:r>
          </a:p>
        </p:txBody>
      </p:sp>
      <p:sp>
        <p:nvSpPr>
          <p:cNvPr id="13" name="Google Shape;494;p50">
            <a:extLst>
              <a:ext uri="{FF2B5EF4-FFF2-40B4-BE49-F238E27FC236}">
                <a16:creationId xmlns:a16="http://schemas.microsoft.com/office/drawing/2014/main" id="{0A3139E3-0587-4072-948B-6D44A91C3340}"/>
              </a:ext>
            </a:extLst>
          </p:cNvPr>
          <p:cNvSpPr txBox="1">
            <a:spLocks/>
          </p:cNvSpPr>
          <p:nvPr/>
        </p:nvSpPr>
        <p:spPr>
          <a:xfrm flipH="1">
            <a:off x="9909629" y="6224814"/>
            <a:ext cx="1556400" cy="8400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Inter"/>
              <a:buChar char="●"/>
              <a:defRPr sz="1800" b="0" i="0" u="none" strike="noStrike" cap="none">
                <a:solidFill>
                  <a:schemeClr val="dk1"/>
                </a:solidFill>
                <a:latin typeface="Inter"/>
                <a:ea typeface="Inter"/>
                <a:cs typeface="Inter"/>
                <a:sym typeface="Inter"/>
              </a:defRPr>
            </a:lvl1pPr>
            <a:lvl2pPr marL="914400" marR="0" lvl="1" indent="-317500" algn="l" rtl="0">
              <a:lnSpc>
                <a:spcPct val="115000"/>
              </a:lnSpc>
              <a:spcBef>
                <a:spcPts val="1600"/>
              </a:spcBef>
              <a:spcAft>
                <a:spcPts val="0"/>
              </a:spcAft>
              <a:buClr>
                <a:schemeClr val="dk1"/>
              </a:buClr>
              <a:buSzPts val="1400"/>
              <a:buFont typeface="Inter"/>
              <a:buChar char="○"/>
              <a:defRPr sz="2800" b="0" i="0" u="none" strike="noStrike" cap="none">
                <a:solidFill>
                  <a:schemeClr val="dk1"/>
                </a:solidFill>
                <a:latin typeface="Inter"/>
                <a:ea typeface="Inter"/>
                <a:cs typeface="Inter"/>
                <a:sym typeface="Inter"/>
              </a:defRPr>
            </a:lvl2pPr>
            <a:lvl3pPr marL="1371600" marR="0" lvl="2"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3pPr>
            <a:lvl4pPr marL="1828800" marR="0" lvl="3"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4pPr>
            <a:lvl5pPr marL="2286000" marR="0" lvl="4"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5pPr>
            <a:lvl6pPr marL="2743200" marR="0" lvl="5"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6pPr>
            <a:lvl7pPr marL="3200400" marR="0" lvl="6"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7pPr>
            <a:lvl8pPr marL="3657600" marR="0" lvl="7" indent="-304800" algn="l" rtl="0">
              <a:lnSpc>
                <a:spcPct val="115000"/>
              </a:lnSpc>
              <a:spcBef>
                <a:spcPts val="1600"/>
              </a:spcBef>
              <a:spcAft>
                <a:spcPts val="0"/>
              </a:spcAft>
              <a:buClr>
                <a:schemeClr val="dk1"/>
              </a:buClr>
              <a:buSzPts val="1200"/>
              <a:buFont typeface="Inter"/>
              <a:buChar char="○"/>
              <a:defRPr sz="1200" b="0" i="0" u="none" strike="noStrike" cap="none">
                <a:solidFill>
                  <a:schemeClr val="dk1"/>
                </a:solidFill>
                <a:latin typeface="Inter"/>
                <a:ea typeface="Inter"/>
                <a:cs typeface="Inter"/>
                <a:sym typeface="Inter"/>
              </a:defRPr>
            </a:lvl8pPr>
            <a:lvl9pPr marL="4114800" marR="0" lvl="8" indent="-304800" algn="l" rtl="0">
              <a:lnSpc>
                <a:spcPct val="115000"/>
              </a:lnSpc>
              <a:spcBef>
                <a:spcPts val="1600"/>
              </a:spcBef>
              <a:spcAft>
                <a:spcPts val="1600"/>
              </a:spcAft>
              <a:buClr>
                <a:schemeClr val="dk1"/>
              </a:buClr>
              <a:buSzPts val="1200"/>
              <a:buFont typeface="Inter"/>
              <a:buChar char="■"/>
              <a:defRPr sz="1200" b="0" i="0" u="none" strike="noStrike" cap="none">
                <a:solidFill>
                  <a:schemeClr val="dk1"/>
                </a:solidFill>
                <a:latin typeface="Inter"/>
                <a:ea typeface="Inter"/>
                <a:cs typeface="Inter"/>
                <a:sym typeface="Inter"/>
              </a:defRPr>
            </a:lvl9pPr>
          </a:lstStyle>
          <a:p>
            <a:pPr marL="0" indent="0">
              <a:lnSpc>
                <a:spcPct val="100000"/>
              </a:lnSpc>
              <a:spcAft>
                <a:spcPts val="3200"/>
              </a:spcAft>
              <a:buFont typeface="Inter"/>
              <a:buNone/>
            </a:pPr>
            <a:r>
              <a:rPr lang="en-US" sz="2800" kern="0" dirty="0">
                <a:solidFill>
                  <a:srgbClr val="000051"/>
                </a:solidFill>
                <a:latin typeface="Abel" panose="02000506030000020004" charset="0"/>
              </a:rPr>
              <a:t>Text</a:t>
            </a:r>
          </a:p>
        </p:txBody>
      </p:sp>
    </p:spTree>
    <p:extLst>
      <p:ext uri="{BB962C8B-B14F-4D97-AF65-F5344CB8AC3E}">
        <p14:creationId xmlns:p14="http://schemas.microsoft.com/office/powerpoint/2010/main" val="122961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0851A6-5386-4BB7-9C34-1BE0CA81547A}"/>
              </a:ext>
            </a:extLst>
          </p:cNvPr>
          <p:cNvSpPr>
            <a:spLocks noGrp="1"/>
          </p:cNvSpPr>
          <p:nvPr>
            <p:ph type="ctrTitle"/>
          </p:nvPr>
        </p:nvSpPr>
        <p:spPr/>
        <p:txBody>
          <a:bodyPr/>
          <a:lstStyle/>
          <a:p>
            <a:r>
              <a:rPr lang="en-US" sz="8000" dirty="0"/>
              <a:t>01.</a:t>
            </a:r>
            <a:endParaRPr lang="en-GB" sz="8000" dirty="0"/>
          </a:p>
        </p:txBody>
      </p:sp>
      <p:sp>
        <p:nvSpPr>
          <p:cNvPr id="4" name="Subtitle 3">
            <a:extLst>
              <a:ext uri="{FF2B5EF4-FFF2-40B4-BE49-F238E27FC236}">
                <a16:creationId xmlns:a16="http://schemas.microsoft.com/office/drawing/2014/main" id="{084AAD53-BD0A-49A6-929D-6239037E350F}"/>
              </a:ext>
            </a:extLst>
          </p:cNvPr>
          <p:cNvSpPr>
            <a:spLocks noGrp="1"/>
          </p:cNvSpPr>
          <p:nvPr>
            <p:ph type="subTitle" idx="1"/>
          </p:nvPr>
        </p:nvSpPr>
        <p:spPr/>
        <p:txBody>
          <a:bodyPr/>
          <a:lstStyle/>
          <a:p>
            <a:r>
              <a:rPr lang="en-US" sz="7200" b="1" dirty="0"/>
              <a:t>OUR CLINICAL PARTNERS</a:t>
            </a:r>
            <a:endParaRPr lang="en-GB" sz="7200" b="1" dirty="0"/>
          </a:p>
        </p:txBody>
      </p:sp>
    </p:spTree>
    <p:extLst>
      <p:ext uri="{BB962C8B-B14F-4D97-AF65-F5344CB8AC3E}">
        <p14:creationId xmlns:p14="http://schemas.microsoft.com/office/powerpoint/2010/main" val="2286062889"/>
      </p:ext>
    </p:extLst>
  </p:cSld>
  <p:clrMapOvr>
    <a:masterClrMapping/>
  </p:clrMapOvr>
</p:sld>
</file>

<file path=ppt/theme/theme1.xml><?xml version="1.0" encoding="utf-8"?>
<a:theme xmlns:a="http://schemas.openxmlformats.org/drawingml/2006/main" name="World After Coronavirus by Slidesgo">
  <a:themeElements>
    <a:clrScheme name="Simple Light">
      <a:dk1>
        <a:srgbClr val="040404"/>
      </a:dk1>
      <a:lt1>
        <a:srgbClr val="FFFFFF"/>
      </a:lt1>
      <a:dk2>
        <a:srgbClr val="F3F3F3"/>
      </a:dk2>
      <a:lt2>
        <a:srgbClr val="666666"/>
      </a:lt2>
      <a:accent1>
        <a:srgbClr val="FFF2CC"/>
      </a:accent1>
      <a:accent2>
        <a:srgbClr val="FFE599"/>
      </a:accent2>
      <a:accent3>
        <a:srgbClr val="FFD966"/>
      </a:accent3>
      <a:accent4>
        <a:srgbClr val="F1C232"/>
      </a:accent4>
      <a:accent5>
        <a:srgbClr val="BF9000"/>
      </a:accent5>
      <a:accent6>
        <a:srgbClr val="7F6000"/>
      </a:accent6>
      <a:hlink>
        <a:srgbClr val="0404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995</TotalTime>
  <Words>231</Words>
  <Application>Microsoft Office PowerPoint</Application>
  <PresentationFormat>Custom</PresentationFormat>
  <Paragraphs>49</Paragraphs>
  <Slides>12</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Abel</vt:lpstr>
      <vt:lpstr>Wingdings</vt:lpstr>
      <vt:lpstr>Inter</vt:lpstr>
      <vt:lpstr>Anaheim</vt:lpstr>
      <vt:lpstr>Unica One</vt:lpstr>
      <vt:lpstr>Saira</vt:lpstr>
      <vt:lpstr>Paytone One</vt:lpstr>
      <vt:lpstr>Arial</vt:lpstr>
      <vt:lpstr>Saira SemiCondensed Medium</vt:lpstr>
      <vt:lpstr>Calibri</vt:lpstr>
      <vt:lpstr>Nunito Light</vt:lpstr>
      <vt:lpstr>World After Coronavirus by Slidesgo</vt:lpstr>
      <vt:lpstr>COVID-19 by Slidesgo</vt:lpstr>
      <vt:lpstr>PowerPoint Presentation</vt:lpstr>
      <vt:lpstr>HELLO!</vt:lpstr>
      <vt:lpstr>PowerPoint Presentation</vt:lpstr>
      <vt:lpstr>THE PANDEMIC</vt:lpstr>
      <vt:lpstr>KEEP IN MIND</vt:lpstr>
      <vt:lpstr>PANTIENT PATHWAY</vt:lpstr>
      <vt:lpstr>THE POWER OF DATA</vt:lpstr>
      <vt:lpstr>ACCELERATION PROGRAM</vt:lpstr>
      <vt:lpstr>01.</vt:lpstr>
      <vt:lpstr>HUMANITAS</vt:lpstr>
      <vt:lpstr>OUR TEAM</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Illustrated COVID-19 Medical Presentation</dc:title>
  <dc:creator>AUSTRALO</dc:creator>
  <cp:lastModifiedBy>Jose</cp:lastModifiedBy>
  <cp:revision>72</cp:revision>
  <dcterms:created xsi:type="dcterms:W3CDTF">2006-08-16T00:00:00Z</dcterms:created>
  <dcterms:modified xsi:type="dcterms:W3CDTF">2020-10-21T12:27:01Z</dcterms:modified>
  <dc:identifier>DAELKPlCAmg</dc:identifier>
</cp:coreProperties>
</file>