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sldIdLst>
    <p:sldId id="832" r:id="rId5"/>
    <p:sldId id="1029" r:id="rId6"/>
    <p:sldId id="1109" r:id="rId7"/>
    <p:sldId id="1112" r:id="rId8"/>
    <p:sldId id="1082" r:id="rId9"/>
    <p:sldId id="1110" r:id="rId10"/>
    <p:sldId id="1111" r:id="rId11"/>
    <p:sldId id="1115" r:id="rId12"/>
    <p:sldId id="1116" r:id="rId13"/>
    <p:sldId id="1114" r:id="rId14"/>
    <p:sldId id="1098" r:id="rId15"/>
    <p:sldId id="1099" r:id="rId16"/>
    <p:sldId id="1100" r:id="rId17"/>
    <p:sldId id="1081" r:id="rId18"/>
    <p:sldId id="1106" r:id="rId19"/>
    <p:sldId id="1107" r:id="rId20"/>
    <p:sldId id="1108" r:id="rId21"/>
    <p:sldId id="1079" r:id="rId22"/>
  </p:sldIdLst>
  <p:sldSz cx="9144000" cy="5143500" type="screen16x9"/>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43B75A66-9E91-4DD9-B746-828A96ED2253}">
          <p14:sldIdLst>
            <p14:sldId id="832"/>
            <p14:sldId id="1029"/>
            <p14:sldId id="1109"/>
            <p14:sldId id="1112"/>
            <p14:sldId id="1082"/>
            <p14:sldId id="1110"/>
            <p14:sldId id="1111"/>
            <p14:sldId id="1115"/>
            <p14:sldId id="1116"/>
            <p14:sldId id="1114"/>
            <p14:sldId id="1098"/>
            <p14:sldId id="1099"/>
            <p14:sldId id="1100"/>
            <p14:sldId id="1081"/>
            <p14:sldId id="1106"/>
            <p14:sldId id="1107"/>
            <p14:sldId id="1108"/>
            <p14:sldId id="10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4040"/>
    <a:srgbClr val="D40658"/>
    <a:srgbClr val="1C1C1C"/>
    <a:srgbClr val="DEDEDE"/>
    <a:srgbClr val="66FFCC"/>
    <a:srgbClr val="3DF5A2"/>
    <a:srgbClr val="00FFFF"/>
    <a:srgbClr val="00FF40"/>
    <a:srgbClr val="CCFF99"/>
    <a:srgbClr val="007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7" autoAdjust="0"/>
    <p:restoredTop sz="55000" autoAdjust="0"/>
  </p:normalViewPr>
  <p:slideViewPr>
    <p:cSldViewPr snapToGrid="0">
      <p:cViewPr>
        <p:scale>
          <a:sx n="129" d="100"/>
          <a:sy n="129" d="100"/>
        </p:scale>
        <p:origin x="656" y="-1136"/>
      </p:cViewPr>
      <p:guideLst/>
    </p:cSldViewPr>
  </p:slideViewPr>
  <p:outlineViewPr>
    <p:cViewPr>
      <p:scale>
        <a:sx n="33" d="100"/>
        <a:sy n="33" d="100"/>
      </p:scale>
      <p:origin x="0" y="-60096"/>
    </p:cViewPr>
  </p:outlineViewPr>
  <p:notesTextViewPr>
    <p:cViewPr>
      <p:scale>
        <a:sx n="3" d="2"/>
        <a:sy n="3" d="2"/>
      </p:scale>
      <p:origin x="0" y="0"/>
    </p:cViewPr>
  </p:notesTextViewPr>
  <p:sorterViewPr>
    <p:cViewPr>
      <p:scale>
        <a:sx n="120" d="100"/>
        <a:sy n="120" d="100"/>
      </p:scale>
      <p:origin x="0" y="-25496"/>
    </p:cViewPr>
  </p:sorterViewPr>
  <p:notesViewPr>
    <p:cSldViewPr snapToGrid="0">
      <p:cViewPr varScale="1">
        <p:scale>
          <a:sx n="44" d="100"/>
          <a:sy n="44" d="100"/>
        </p:scale>
        <p:origin x="2780" y="60"/>
      </p:cViewPr>
      <p:guideLst/>
    </p:cSldViewPr>
  </p:notesViewPr>
  <p:gridSpacing cx="719999" cy="71999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96D175-27C0-4FA6-B19F-ECC7DCD77E17}" type="doc">
      <dgm:prSet loTypeId="urn:microsoft.com/office/officeart/2005/8/layout/venn1" loCatId="relationship" qsTypeId="urn:microsoft.com/office/officeart/2005/8/quickstyle/simple1" qsCatId="simple" csTypeId="urn:microsoft.com/office/officeart/2005/8/colors/colorful5" csCatId="colorful" phldr="1"/>
      <dgm:spPr/>
    </dgm:pt>
    <dgm:pt modelId="{78064266-8524-4410-80EB-853686C9ED86}">
      <dgm:prSet phldrT="[Text]" custT="1"/>
      <dgm:spPr>
        <a:solidFill>
          <a:srgbClr val="F09D12"/>
        </a:solidFill>
        <a:ln>
          <a:solidFill>
            <a:schemeClr val="tx1"/>
          </a:solidFill>
        </a:ln>
      </dgm:spPr>
      <dgm:t>
        <a:bodyPr/>
        <a:lstStyle/>
        <a:p>
          <a:r>
            <a:rPr lang="en-GB" sz="3600" dirty="0">
              <a:solidFill>
                <a:schemeClr val="tx1"/>
              </a:solidFill>
            </a:rPr>
            <a:t>Autistic people &amp; their families</a:t>
          </a:r>
        </a:p>
      </dgm:t>
    </dgm:pt>
    <dgm:pt modelId="{80CA1DCC-BC8A-45B5-A603-D74D95C1B65B}" type="parTrans" cxnId="{D7E10EE6-1070-421B-B2FF-D729CE9EC80D}">
      <dgm:prSet/>
      <dgm:spPr/>
      <dgm:t>
        <a:bodyPr/>
        <a:lstStyle/>
        <a:p>
          <a:endParaRPr lang="en-GB"/>
        </a:p>
      </dgm:t>
    </dgm:pt>
    <dgm:pt modelId="{EA363CF0-92C3-4538-B962-A9D20E6953AD}" type="sibTrans" cxnId="{D7E10EE6-1070-421B-B2FF-D729CE9EC80D}">
      <dgm:prSet/>
      <dgm:spPr/>
      <dgm:t>
        <a:bodyPr/>
        <a:lstStyle/>
        <a:p>
          <a:endParaRPr lang="en-GB"/>
        </a:p>
      </dgm:t>
    </dgm:pt>
    <dgm:pt modelId="{5BA16154-480A-4694-8132-2416DE8B4DF4}">
      <dgm:prSet phldrT="[Text]" custT="1"/>
      <dgm:spPr>
        <a:solidFill>
          <a:srgbClr val="00A0B0">
            <a:alpha val="80000"/>
          </a:srgbClr>
        </a:solidFill>
        <a:ln>
          <a:solidFill>
            <a:schemeClr val="tx1"/>
          </a:solidFill>
        </a:ln>
      </dgm:spPr>
      <dgm:t>
        <a:bodyPr/>
        <a:lstStyle/>
        <a:p>
          <a:r>
            <a:rPr lang="en-GB" sz="3600" dirty="0">
              <a:solidFill>
                <a:schemeClr val="tx1"/>
              </a:solidFill>
            </a:rPr>
            <a:t>Open source developers</a:t>
          </a:r>
        </a:p>
      </dgm:t>
    </dgm:pt>
    <dgm:pt modelId="{F6362763-3E00-420B-8CEB-D4A9205AF368}" type="parTrans" cxnId="{28C6E2B1-F7CA-4825-B2B5-1F04EA0496B4}">
      <dgm:prSet/>
      <dgm:spPr/>
      <dgm:t>
        <a:bodyPr/>
        <a:lstStyle/>
        <a:p>
          <a:endParaRPr lang="en-GB"/>
        </a:p>
      </dgm:t>
    </dgm:pt>
    <dgm:pt modelId="{C6E3DB61-73D8-4C6B-AEBA-AB0D073022CD}" type="sibTrans" cxnId="{28C6E2B1-F7CA-4825-B2B5-1F04EA0496B4}">
      <dgm:prSet/>
      <dgm:spPr/>
      <dgm:t>
        <a:bodyPr/>
        <a:lstStyle/>
        <a:p>
          <a:endParaRPr lang="en-GB"/>
        </a:p>
      </dgm:t>
    </dgm:pt>
    <dgm:pt modelId="{C5316D39-2E5B-4D8B-BF8E-2D8CC884B2A2}" type="pres">
      <dgm:prSet presAssocID="{5296D175-27C0-4FA6-B19F-ECC7DCD77E17}" presName="compositeShape" presStyleCnt="0">
        <dgm:presLayoutVars>
          <dgm:chMax val="7"/>
          <dgm:dir/>
          <dgm:resizeHandles val="exact"/>
        </dgm:presLayoutVars>
      </dgm:prSet>
      <dgm:spPr/>
    </dgm:pt>
    <dgm:pt modelId="{AF02A560-6609-4465-A1F7-81F865D20D26}" type="pres">
      <dgm:prSet presAssocID="{78064266-8524-4410-80EB-853686C9ED86}" presName="circ1" presStyleLbl="vennNode1" presStyleIdx="0" presStyleCnt="2"/>
      <dgm:spPr/>
    </dgm:pt>
    <dgm:pt modelId="{48409129-1295-4A8C-BE4D-F11F638A0DC1}" type="pres">
      <dgm:prSet presAssocID="{78064266-8524-4410-80EB-853686C9ED86}" presName="circ1Tx" presStyleLbl="revTx" presStyleIdx="0" presStyleCnt="0">
        <dgm:presLayoutVars>
          <dgm:chMax val="0"/>
          <dgm:chPref val="0"/>
          <dgm:bulletEnabled val="1"/>
        </dgm:presLayoutVars>
      </dgm:prSet>
      <dgm:spPr/>
    </dgm:pt>
    <dgm:pt modelId="{BC46F61E-4061-492F-BEF2-BCE6C7920ED5}" type="pres">
      <dgm:prSet presAssocID="{5BA16154-480A-4694-8132-2416DE8B4DF4}" presName="circ2" presStyleLbl="vennNode1" presStyleIdx="1" presStyleCnt="2"/>
      <dgm:spPr/>
    </dgm:pt>
    <dgm:pt modelId="{C470EDF3-C03D-498C-80FB-206C9C3F8909}" type="pres">
      <dgm:prSet presAssocID="{5BA16154-480A-4694-8132-2416DE8B4DF4}" presName="circ2Tx" presStyleLbl="revTx" presStyleIdx="0" presStyleCnt="0">
        <dgm:presLayoutVars>
          <dgm:chMax val="0"/>
          <dgm:chPref val="0"/>
          <dgm:bulletEnabled val="1"/>
        </dgm:presLayoutVars>
      </dgm:prSet>
      <dgm:spPr/>
    </dgm:pt>
  </dgm:ptLst>
  <dgm:cxnLst>
    <dgm:cxn modelId="{DE9B9A25-C2E1-4F2E-9780-3DD19AE7EFED}" type="presOf" srcId="{78064266-8524-4410-80EB-853686C9ED86}" destId="{48409129-1295-4A8C-BE4D-F11F638A0DC1}" srcOrd="1" destOrd="0" presId="urn:microsoft.com/office/officeart/2005/8/layout/venn1"/>
    <dgm:cxn modelId="{026ABB76-691E-44D1-BE73-567156E5023F}" type="presOf" srcId="{5296D175-27C0-4FA6-B19F-ECC7DCD77E17}" destId="{C5316D39-2E5B-4D8B-BF8E-2D8CC884B2A2}" srcOrd="0" destOrd="0" presId="urn:microsoft.com/office/officeart/2005/8/layout/venn1"/>
    <dgm:cxn modelId="{68C92E89-9218-4C27-B15C-21482AFBD6CB}" type="presOf" srcId="{5BA16154-480A-4694-8132-2416DE8B4DF4}" destId="{BC46F61E-4061-492F-BEF2-BCE6C7920ED5}" srcOrd="0" destOrd="0" presId="urn:microsoft.com/office/officeart/2005/8/layout/venn1"/>
    <dgm:cxn modelId="{28C6E2B1-F7CA-4825-B2B5-1F04EA0496B4}" srcId="{5296D175-27C0-4FA6-B19F-ECC7DCD77E17}" destId="{5BA16154-480A-4694-8132-2416DE8B4DF4}" srcOrd="1" destOrd="0" parTransId="{F6362763-3E00-420B-8CEB-D4A9205AF368}" sibTransId="{C6E3DB61-73D8-4C6B-AEBA-AB0D073022CD}"/>
    <dgm:cxn modelId="{A68ED8BF-68E6-403E-8B5A-C873BAA5E268}" type="presOf" srcId="{5BA16154-480A-4694-8132-2416DE8B4DF4}" destId="{C470EDF3-C03D-498C-80FB-206C9C3F8909}" srcOrd="1" destOrd="0" presId="urn:microsoft.com/office/officeart/2005/8/layout/venn1"/>
    <dgm:cxn modelId="{4D082AC7-26C2-4FDC-A5F9-636AF2F19EE5}" type="presOf" srcId="{78064266-8524-4410-80EB-853686C9ED86}" destId="{AF02A560-6609-4465-A1F7-81F865D20D26}" srcOrd="0" destOrd="0" presId="urn:microsoft.com/office/officeart/2005/8/layout/venn1"/>
    <dgm:cxn modelId="{D7E10EE6-1070-421B-B2FF-D729CE9EC80D}" srcId="{5296D175-27C0-4FA6-B19F-ECC7DCD77E17}" destId="{78064266-8524-4410-80EB-853686C9ED86}" srcOrd="0" destOrd="0" parTransId="{80CA1DCC-BC8A-45B5-A603-D74D95C1B65B}" sibTransId="{EA363CF0-92C3-4538-B962-A9D20E6953AD}"/>
    <dgm:cxn modelId="{7E8402DF-7783-4597-9859-49CCED6159AE}" type="presParOf" srcId="{C5316D39-2E5B-4D8B-BF8E-2D8CC884B2A2}" destId="{AF02A560-6609-4465-A1F7-81F865D20D26}" srcOrd="0" destOrd="0" presId="urn:microsoft.com/office/officeart/2005/8/layout/venn1"/>
    <dgm:cxn modelId="{937D590B-7EC3-4C6D-AA01-30988CE0B75C}" type="presParOf" srcId="{C5316D39-2E5B-4D8B-BF8E-2D8CC884B2A2}" destId="{48409129-1295-4A8C-BE4D-F11F638A0DC1}" srcOrd="1" destOrd="0" presId="urn:microsoft.com/office/officeart/2005/8/layout/venn1"/>
    <dgm:cxn modelId="{DCED97C5-3D7C-4D31-BD4B-8431E15B6C73}" type="presParOf" srcId="{C5316D39-2E5B-4D8B-BF8E-2D8CC884B2A2}" destId="{BC46F61E-4061-492F-BEF2-BCE6C7920ED5}" srcOrd="2" destOrd="0" presId="urn:microsoft.com/office/officeart/2005/8/layout/venn1"/>
    <dgm:cxn modelId="{DA085027-FDE0-4131-85F6-D6CB91800944}" type="presParOf" srcId="{C5316D39-2E5B-4D8B-BF8E-2D8CC884B2A2}" destId="{C470EDF3-C03D-498C-80FB-206C9C3F890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2A560-6609-4465-A1F7-81F865D20D26}">
      <dsp:nvSpPr>
        <dsp:cNvPr id="0" name=""/>
        <dsp:cNvSpPr/>
      </dsp:nvSpPr>
      <dsp:spPr>
        <a:xfrm>
          <a:off x="173233" y="435208"/>
          <a:ext cx="4273082" cy="4273082"/>
        </a:xfrm>
        <a:prstGeom prst="ellipse">
          <a:avLst/>
        </a:prstGeom>
        <a:solidFill>
          <a:srgbClr val="F09D12"/>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Autistic people &amp; their families</a:t>
          </a:r>
        </a:p>
      </dsp:txBody>
      <dsp:txXfrm>
        <a:off x="769924" y="939096"/>
        <a:ext cx="2463759" cy="3265306"/>
      </dsp:txXfrm>
    </dsp:sp>
    <dsp:sp modelId="{BC46F61E-4061-492F-BEF2-BCE6C7920ED5}">
      <dsp:nvSpPr>
        <dsp:cNvPr id="0" name=""/>
        <dsp:cNvSpPr/>
      </dsp:nvSpPr>
      <dsp:spPr>
        <a:xfrm>
          <a:off x="3252932" y="435208"/>
          <a:ext cx="4273082" cy="4273082"/>
        </a:xfrm>
        <a:prstGeom prst="ellipse">
          <a:avLst/>
        </a:prstGeom>
        <a:solidFill>
          <a:srgbClr val="00A0B0">
            <a:alpha val="8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GB" sz="3600" kern="1200" dirty="0">
              <a:solidFill>
                <a:schemeClr val="tx1"/>
              </a:solidFill>
            </a:rPr>
            <a:t>Open source developers</a:t>
          </a:r>
        </a:p>
      </dsp:txBody>
      <dsp:txXfrm>
        <a:off x="4465563" y="939096"/>
        <a:ext cx="2463759" cy="32653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35226-B145-4E10-983B-1CC3FFD77C77}"/>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C4CFC5A7-8C8B-4687-B28B-5BF9AEB6A4DE}"/>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E418932-800F-49B7-9B85-80D8118CABFE}" type="datetimeFigureOut">
              <a:rPr lang="en-GB"/>
              <a:pPr>
                <a:defRPr/>
              </a:pPr>
              <a:t>30/10/2019</a:t>
            </a:fld>
            <a:endParaRPr lang="en-GB"/>
          </a:p>
        </p:txBody>
      </p:sp>
      <p:sp>
        <p:nvSpPr>
          <p:cNvPr id="4" name="Slide Image Placeholder 3">
            <a:extLst>
              <a:ext uri="{FF2B5EF4-FFF2-40B4-BE49-F238E27FC236}">
                <a16:creationId xmlns:a16="http://schemas.microsoft.com/office/drawing/2014/main" id="{46F1F158-007E-427F-8465-C2613159418F}"/>
              </a:ext>
            </a:extLst>
          </p:cNvPr>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4E36E06-D37F-4889-B95F-01BE44729479}"/>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7F15012-0BDA-4DFA-8088-A120A094BDD7}"/>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39AE7443-C6D5-424B-AFA3-DE5D710955E3}"/>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20FE0A2-34EE-413D-B87D-BE548BE2D9D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My name is </a:t>
            </a:r>
            <a:r>
              <a:rPr lang="en-US" sz="1200" b="1" u="sng" kern="1200" dirty="0">
                <a:solidFill>
                  <a:schemeClr val="tx1"/>
                </a:solidFill>
                <a:effectLst/>
                <a:latin typeface="+mn-lt"/>
                <a:ea typeface="+mn-ea"/>
                <a:cs typeface="+mn-cs"/>
              </a:rPr>
              <a:t>Georgia </a:t>
            </a:r>
            <a:r>
              <a:rPr lang="en-US" sz="1200" b="1" u="sng" kern="1200" dirty="0" err="1">
                <a:solidFill>
                  <a:schemeClr val="tx1"/>
                </a:solidFill>
                <a:effectLst/>
                <a:latin typeface="+mn-lt"/>
                <a:ea typeface="+mn-ea"/>
                <a:cs typeface="+mn-cs"/>
              </a:rPr>
              <a:t>Aitkenhead</a:t>
            </a:r>
            <a:r>
              <a:rPr lang="en-US" sz="1200" kern="1200" dirty="0">
                <a:solidFill>
                  <a:schemeClr val="tx1"/>
                </a:solidFill>
                <a:effectLst/>
                <a:latin typeface="+mn-lt"/>
                <a:ea typeface="+mn-ea"/>
                <a:cs typeface="+mn-cs"/>
              </a:rPr>
              <a:t>, I’m a research associate at </a:t>
            </a:r>
            <a:r>
              <a:rPr lang="en-US" sz="1200" b="1" u="sng" kern="1200" dirty="0">
                <a:solidFill>
                  <a:schemeClr val="tx1"/>
                </a:solidFill>
                <a:effectLst/>
                <a:latin typeface="+mn-lt"/>
                <a:ea typeface="+mn-ea"/>
                <a:cs typeface="+mn-cs"/>
              </a:rPr>
              <a:t>The Alan Turing Institute</a:t>
            </a:r>
            <a:r>
              <a:rPr lang="en-US" sz="1200" kern="1200" dirty="0">
                <a:solidFill>
                  <a:schemeClr val="tx1"/>
                </a:solidFill>
                <a:effectLst/>
                <a:latin typeface="+mn-lt"/>
                <a:ea typeface="+mn-ea"/>
                <a:cs typeface="+mn-cs"/>
              </a:rPr>
              <a:t>, and I specialize in</a:t>
            </a:r>
            <a:r>
              <a:rPr lang="en-US" sz="1200" b="1" u="sng" kern="1200" dirty="0">
                <a:solidFill>
                  <a:schemeClr val="tx1"/>
                </a:solidFill>
                <a:effectLst/>
                <a:latin typeface="+mn-lt"/>
                <a:ea typeface="+mn-ea"/>
                <a:cs typeface="+mn-cs"/>
              </a:rPr>
              <a:t> participatory </a:t>
            </a:r>
            <a:r>
              <a:rPr lang="en-US" sz="1200" kern="1200" dirty="0">
                <a:solidFill>
                  <a:schemeClr val="tx1"/>
                </a:solidFill>
                <a:effectLst/>
                <a:latin typeface="+mn-lt"/>
                <a:ea typeface="+mn-ea"/>
                <a:cs typeface="+mn-cs"/>
              </a:rPr>
              <a:t>and </a:t>
            </a:r>
            <a:r>
              <a:rPr lang="en-US" sz="1200" b="1" u="sng" kern="1200" dirty="0">
                <a:solidFill>
                  <a:schemeClr val="tx1"/>
                </a:solidFill>
                <a:effectLst/>
                <a:latin typeface="+mn-lt"/>
                <a:ea typeface="+mn-ea"/>
                <a:cs typeface="+mn-cs"/>
              </a:rPr>
              <a:t>citizen science</a:t>
            </a:r>
            <a:r>
              <a:rPr lang="en-US" sz="1200" kern="1200" dirty="0">
                <a:solidFill>
                  <a:schemeClr val="tx1"/>
                </a:solidFill>
                <a:effectLst/>
                <a:latin typeface="+mn-lt"/>
                <a:ea typeface="+mn-ea"/>
                <a:cs typeface="+mn-cs"/>
              </a:rPr>
              <a:t>. I’m excited to share with you today a new project to build an </a:t>
            </a:r>
            <a:r>
              <a:rPr lang="en-US" sz="1200" b="1" u="sng" kern="1200" dirty="0">
                <a:solidFill>
                  <a:schemeClr val="tx1"/>
                </a:solidFill>
                <a:effectLst/>
                <a:latin typeface="+mn-lt"/>
                <a:ea typeface="+mn-ea"/>
                <a:cs typeface="+mn-cs"/>
              </a:rPr>
              <a:t>online citizen science platform </a:t>
            </a:r>
            <a:r>
              <a:rPr lang="en-US" sz="1200" kern="1200" dirty="0">
                <a:solidFill>
                  <a:schemeClr val="tx1"/>
                </a:solidFill>
                <a:effectLst/>
                <a:latin typeface="+mn-lt"/>
                <a:ea typeface="+mn-ea"/>
                <a:cs typeface="+mn-cs"/>
              </a:rPr>
              <a:t>to investigate sensory processing and autism. It’s a collaboration between The Alan Turing Institute and Autistica. And I’m excited to share how we’re taking many of the ideas which we’ve heard about today and putting them in a practical application to help autistic people to live longer, happier, and healthier lives.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a:t>
            </a:fld>
            <a:endParaRPr lang="en-GB" altLang="en-US"/>
          </a:p>
        </p:txBody>
      </p:sp>
    </p:spTree>
    <p:extLst>
      <p:ext uri="{BB962C8B-B14F-4D97-AF65-F5344CB8AC3E}">
        <p14:creationId xmlns:p14="http://schemas.microsoft.com/office/powerpoint/2010/main" val="3171724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Supported by a participatory framework, which puts autistic people </a:t>
            </a:r>
            <a:r>
              <a:rPr lang="en-GB" sz="1200" kern="1200" dirty="0">
                <a:solidFill>
                  <a:schemeClr val="tx1"/>
                </a:solidFill>
                <a:effectLst/>
                <a:latin typeface="+mn-lt"/>
                <a:ea typeface="+mn-ea"/>
                <a:cs typeface="+mn-cs"/>
              </a:rPr>
              <a:t>in empowered positions.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phases of the project. we are currently in the co-design phase: where we are designing and building the platform alongside autistic people and other collaborators, and next year we will then use the platform to gather data from as many people as possible.</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10</a:t>
            </a:fld>
            <a:endParaRPr lang="en-GB" altLang="en-US"/>
          </a:p>
        </p:txBody>
      </p:sp>
    </p:spTree>
    <p:extLst>
      <p:ext uri="{BB962C8B-B14F-4D97-AF65-F5344CB8AC3E}">
        <p14:creationId xmlns:p14="http://schemas.microsoft.com/office/powerpoint/2010/main" val="2005706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solidFill>
                  <a:schemeClr val="bg1"/>
                </a:solidFill>
              </a:rPr>
              <a:t>We have three goals for the project: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dirty="0">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dirty="0">
                <a:solidFill>
                  <a:schemeClr val="bg1"/>
                </a:solidFill>
              </a:rPr>
              <a:t>Share</a:t>
            </a:r>
            <a:r>
              <a:rPr lang="en-GB" sz="1200" dirty="0">
                <a:solidFill>
                  <a:schemeClr val="bg1"/>
                </a:solidFill>
              </a:rPr>
              <a:t> autistic people’s stories and adaptive techniques with others who have similar experiences</a:t>
            </a:r>
          </a:p>
          <a:p>
            <a:endParaRPr lang="en-US"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11</a:t>
            </a:fld>
            <a:endParaRPr lang="en-GB" altLang="en-US"/>
          </a:p>
        </p:txBody>
      </p:sp>
    </p:spTree>
    <p:extLst>
      <p:ext uri="{BB962C8B-B14F-4D97-AF65-F5344CB8AC3E}">
        <p14:creationId xmlns:p14="http://schemas.microsoft.com/office/powerpoint/2010/main" val="1915737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Educate </a:t>
            </a:r>
            <a:r>
              <a:rPr lang="en-US" b="0" dirty="0"/>
              <a:t>neurotypical people to better support their autistic friends, family, and colleagues. </a:t>
            </a:r>
            <a:endParaRPr lang="en-US" b="1"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12</a:t>
            </a:fld>
            <a:endParaRPr lang="en-GB" altLang="en-US"/>
          </a:p>
        </p:txBody>
      </p:sp>
    </p:spTree>
    <p:extLst>
      <p:ext uri="{BB962C8B-B14F-4D97-AF65-F5344CB8AC3E}">
        <p14:creationId xmlns:p14="http://schemas.microsoft.com/office/powerpoint/2010/main" val="381116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Advise</a:t>
            </a:r>
            <a:r>
              <a:rPr lang="en-US" b="0" dirty="0"/>
              <a:t> organisations on how they can design and adapt spaces to improve autistic people’s lives. </a:t>
            </a:r>
            <a:endParaRPr lang="en-US" b="1"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13</a:t>
            </a:fld>
            <a:endParaRPr lang="en-GB" altLang="en-US"/>
          </a:p>
        </p:txBody>
      </p:sp>
    </p:spTree>
    <p:extLst>
      <p:ext uri="{BB962C8B-B14F-4D97-AF65-F5344CB8AC3E}">
        <p14:creationId xmlns:p14="http://schemas.microsoft.com/office/powerpoint/2010/main" val="2415984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I’ve only got 7 minutes with you – so I want to highlight one aspect of how we’re going to achieve these goals. </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can see our GitHub repository. This contains all of our project documentation, and is where we manage the project. We have multiple contribution channels that are entirely open, so anyone who is interested can contribute to the design of the platform or the project management process. This includes a development team from Fujitsu, </a:t>
            </a:r>
            <a:r>
              <a:rPr lang="en-US" sz="1200" kern="1200" dirty="0" err="1">
                <a:solidFill>
                  <a:schemeClr val="tx1"/>
                </a:solidFill>
                <a:effectLst/>
                <a:latin typeface="+mn-lt"/>
                <a:ea typeface="+mn-ea"/>
                <a:cs typeface="+mn-cs"/>
              </a:rPr>
              <a:t>Autistica’s</a:t>
            </a:r>
            <a:r>
              <a:rPr lang="en-US" sz="1200" kern="1200" dirty="0">
                <a:solidFill>
                  <a:schemeClr val="tx1"/>
                </a:solidFill>
                <a:effectLst/>
                <a:latin typeface="+mn-lt"/>
                <a:ea typeface="+mn-ea"/>
                <a:cs typeface="+mn-cs"/>
              </a:rPr>
              <a:t> corporate partner, who are offering their pro bono support.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well as GitHub, we’ve made a mailing list people can subscribe to for monthly updates, and we have an always open google form where people can give us feedback.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Open source working supports participatory, citizen science in that it is community-orientated, collaborative, and diminishes hierarchy.</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(https://</a:t>
            </a:r>
            <a:r>
              <a:rPr lang="en-GB" sz="1200" kern="1200" dirty="0" err="1">
                <a:solidFill>
                  <a:schemeClr val="tx1"/>
                </a:solidFill>
                <a:effectLst/>
                <a:latin typeface="+mn-lt"/>
                <a:ea typeface="+mn-ea"/>
                <a:cs typeface="+mn-cs"/>
              </a:rPr>
              <a:t>github.com</a:t>
            </a:r>
            <a:r>
              <a:rPr lang="en-GB"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14</a:t>
            </a:fld>
            <a:endParaRPr lang="en-GB" altLang="en-US"/>
          </a:p>
        </p:txBody>
      </p:sp>
    </p:spTree>
    <p:extLst>
      <p:ext uri="{BB962C8B-B14F-4D97-AF65-F5344CB8AC3E}">
        <p14:creationId xmlns:p14="http://schemas.microsoft.com/office/powerpoint/2010/main" val="416965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GitHub is the most popular platform for collaborating on software development. And for our project, since we collect sensitive, personal information, the source code is open, </a:t>
            </a:r>
            <a:r>
              <a:rPr lang="en-GB" sz="1200" kern="1200" dirty="0">
                <a:solidFill>
                  <a:schemeClr val="tx1"/>
                </a:solidFill>
                <a:effectLst/>
                <a:latin typeface="+mn-lt"/>
                <a:ea typeface="+mn-ea"/>
                <a:cs typeface="+mn-cs"/>
              </a:rPr>
              <a:t>but the dataset is only available under a managed access process.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building on work that has been developed by our collaborators Open Humans to create a fine-grained consent model supporting individual choice and community empowerment across a number of dimensions: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Letting people decide who their data gets shared with, what parts get shared, for what purposes, and to what extent it is anonymized</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allowing individuals to decide to change the terms of their consent, as well as to withdraw or add consent </a:t>
            </a:r>
            <a:r>
              <a:rPr lang="en-GB" sz="1200" kern="1200" dirty="0">
                <a:solidFill>
                  <a:schemeClr val="tx1"/>
                </a:solidFill>
                <a:effectLst/>
                <a:latin typeface="+mn-lt"/>
                <a:ea typeface="+mn-ea"/>
                <a:cs typeface="+mn-cs"/>
              </a:rPr>
              <a:t>continually – dynamic as opposed to static consent</a:t>
            </a:r>
          </a:p>
          <a:p>
            <a:pPr marL="171450" indent="-171450">
              <a:buFontTx/>
              <a:buChar char="-"/>
            </a:pPr>
            <a:r>
              <a:rPr lang="en-US" sz="1200" kern="1200" dirty="0">
                <a:solidFill>
                  <a:schemeClr val="tx1"/>
                </a:solidFill>
                <a:effectLst/>
                <a:latin typeface="+mn-lt"/>
                <a:ea typeface="+mn-ea"/>
                <a:cs typeface="+mn-cs"/>
              </a:rPr>
              <a:t>granting autistic groups a say in the application process to access datasets –for instance, by designing application processes and criteria, and sitting on the board which assesses applicants.</a:t>
            </a:r>
          </a:p>
          <a:p>
            <a:pPr marL="171450" indent="-171450">
              <a:buFontTx/>
              <a:buChar cha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of this is underpinned by FAIR – findable accessible, interoperable, reusable principles of data. </a:t>
            </a:r>
          </a:p>
          <a:p>
            <a:endParaRPr lang="en-US"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15</a:t>
            </a:fld>
            <a:endParaRPr lang="en-GB" altLang="en-US"/>
          </a:p>
        </p:txBody>
      </p:sp>
    </p:spTree>
    <p:extLst>
      <p:ext uri="{BB962C8B-B14F-4D97-AF65-F5344CB8AC3E}">
        <p14:creationId xmlns:p14="http://schemas.microsoft.com/office/powerpoint/2010/main" val="96438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this, we need to bring together autistic people and their families and open source developers. There is a great overlap in these domains which this project is harnessing, and we are building a community of expertise in citizen science, participatory science, open source, data agency, and community-building to help the ultimate aim of longer, healthier, happier lives for autistic people and their families. This is what I find so motivating about it – that it gives an opportunity for the talents and abilities of autistic people to shine in a way that also supports them longer term, to flourish! And when autistic people, who have their own unique skills, abilities, and talents, can flourish, it truly benefits us all.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16</a:t>
            </a:fld>
            <a:endParaRPr lang="en-GB" altLang="en-US"/>
          </a:p>
        </p:txBody>
      </p:sp>
    </p:spTree>
    <p:extLst>
      <p:ext uri="{BB962C8B-B14F-4D97-AF65-F5344CB8AC3E}">
        <p14:creationId xmlns:p14="http://schemas.microsoft.com/office/powerpoint/2010/main" val="1741149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to the project team – especially our volunteers and focus group participants from the autistic community, and thank you to everyone from Autistica, The Alan Turing Institute, Open Humans and Fujitsu who are supporting the project.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17</a:t>
            </a:fld>
            <a:endParaRPr lang="en-GB" altLang="en-US"/>
          </a:p>
        </p:txBody>
      </p:sp>
    </p:spTree>
    <p:extLst>
      <p:ext uri="{BB962C8B-B14F-4D97-AF65-F5344CB8AC3E}">
        <p14:creationId xmlns:p14="http://schemas.microsoft.com/office/powerpoint/2010/main" val="252553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involved! There are lots of ways to find out more and get in touch.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18</a:t>
            </a:fld>
            <a:endParaRPr lang="en-GB" altLang="en-US"/>
          </a:p>
        </p:txBody>
      </p:sp>
    </p:spTree>
    <p:extLst>
      <p:ext uri="{BB962C8B-B14F-4D97-AF65-F5344CB8AC3E}">
        <p14:creationId xmlns:p14="http://schemas.microsoft.com/office/powerpoint/2010/main" val="176590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I’d like to begin with some background to the research question which we are designing the platform to investigate – ‘Which environments lead to the best outcomes for autistic people’?</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The image to the left is a still from a video made by Autistica, in collaboration with autistic people, to encourage greater awareness of the experiences that autistic people have when navigating the world around them.  </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out of every 10 autistic people have sensitivities to sensory stimuli. This can create barriers and cause distress, but it’s important to remember that they can also have a range of positive effects and benefits.  </a:t>
            </a:r>
          </a:p>
          <a:p>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On the right is a map by one of our autistic project participants, Katherine Manning, which demonstrates some of the complexity of the </a:t>
            </a:r>
            <a:r>
              <a:rPr lang="en-GB" sz="1200" kern="1200" dirty="0">
                <a:solidFill>
                  <a:schemeClr val="tx1"/>
                </a:solidFill>
                <a:effectLst/>
                <a:latin typeface="+mn-lt"/>
                <a:ea typeface="+mn-ea"/>
                <a:cs typeface="+mn-cs"/>
              </a:rPr>
              <a:t>issues faced.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Much of the research is lab-based, so for our project we want to collect information on real world experiences, such as taking the tube, going to the doctors, or working in an open plan office.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Baranek</a:t>
            </a:r>
            <a:r>
              <a:rPr lang="en-US" sz="1200" kern="1200" dirty="0">
                <a:solidFill>
                  <a:schemeClr val="tx1"/>
                </a:solidFill>
                <a:effectLst/>
                <a:latin typeface="+mn-lt"/>
                <a:ea typeface="+mn-ea"/>
                <a:cs typeface="+mn-cs"/>
              </a:rPr>
              <a:t> et al. 2006; </a:t>
            </a:r>
            <a:r>
              <a:rPr lang="en-US" sz="1200" kern="1200" dirty="0" err="1">
                <a:solidFill>
                  <a:schemeClr val="tx1"/>
                </a:solidFill>
                <a:effectLst/>
                <a:latin typeface="+mn-lt"/>
                <a:ea typeface="+mn-ea"/>
                <a:cs typeface="+mn-cs"/>
              </a:rPr>
              <a:t>Tomchek</a:t>
            </a:r>
            <a:r>
              <a:rPr lang="en-US" sz="1200" kern="1200" dirty="0">
                <a:solidFill>
                  <a:schemeClr val="tx1"/>
                </a:solidFill>
                <a:effectLst/>
                <a:latin typeface="+mn-lt"/>
                <a:ea typeface="+mn-ea"/>
                <a:cs typeface="+mn-cs"/>
              </a:rPr>
              <a:t> and Dunn 2007)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Leekam</a:t>
            </a:r>
            <a:r>
              <a:rPr lang="en-US" sz="1200" kern="1200" dirty="0">
                <a:solidFill>
                  <a:schemeClr val="tx1"/>
                </a:solidFill>
                <a:effectLst/>
                <a:latin typeface="+mn-lt"/>
                <a:ea typeface="+mn-ea"/>
                <a:cs typeface="+mn-cs"/>
              </a:rPr>
              <a:t> et al. 2007)</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(Hilton et al. 2010)</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2</a:t>
            </a:fld>
            <a:endParaRPr lang="en-GB" altLang="en-US"/>
          </a:p>
        </p:txBody>
      </p:sp>
    </p:spTree>
    <p:extLst>
      <p:ext uri="{BB962C8B-B14F-4D97-AF65-F5344CB8AC3E}">
        <p14:creationId xmlns:p14="http://schemas.microsoft.com/office/powerpoint/2010/main" val="275764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But this question is not the beginning of the story. It comes from a prior question – What Should be the Priorities for Autism Research, and who sets them? </a:t>
            </a:r>
          </a:p>
          <a:p>
            <a:r>
              <a:rPr lang="en-GB" sz="1200" b="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3</a:t>
            </a:fld>
            <a:endParaRPr lang="en-GB" altLang="en-US"/>
          </a:p>
        </p:txBody>
      </p:sp>
    </p:spTree>
    <p:extLst>
      <p:ext uri="{BB962C8B-B14F-4D97-AF65-F5344CB8AC3E}">
        <p14:creationId xmlns:p14="http://schemas.microsoft.com/office/powerpoint/2010/main" val="291221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This is a critical time for autism research. Autism was made a key priority in the 2019 NHS long-term plan, and funding for autism in the UK tripled between 2013-2016.</a:t>
            </a:r>
          </a:p>
          <a:p>
            <a:r>
              <a:rPr lang="en-GB" sz="1200" b="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4</a:t>
            </a:fld>
            <a:endParaRPr lang="en-GB" altLang="en-US"/>
          </a:p>
        </p:txBody>
      </p:sp>
    </p:spTree>
    <p:extLst>
      <p:ext uri="{BB962C8B-B14F-4D97-AF65-F5344CB8AC3E}">
        <p14:creationId xmlns:p14="http://schemas.microsoft.com/office/powerpoint/2010/main" val="99218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 all this money, only 27% was spent on community priorities.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question, ‘which environments lead to the best outcomes for autistic people?’ comes from a 2017 James Lind Priority Setting Alliance, led by the project’s supporting charity Autistica.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5</a:t>
            </a:fld>
            <a:endParaRPr lang="en-GB" altLang="en-US"/>
          </a:p>
        </p:txBody>
      </p:sp>
    </p:spTree>
    <p:extLst>
      <p:ext uri="{BB962C8B-B14F-4D97-AF65-F5344CB8AC3E}">
        <p14:creationId xmlns:p14="http://schemas.microsoft.com/office/powerpoint/2010/main" val="74261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included 1213 people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6</a:t>
            </a:fld>
            <a:endParaRPr lang="en-GB" altLang="en-US"/>
          </a:p>
        </p:txBody>
      </p:sp>
    </p:spTree>
    <p:extLst>
      <p:ext uri="{BB962C8B-B14F-4D97-AF65-F5344CB8AC3E}">
        <p14:creationId xmlns:p14="http://schemas.microsoft.com/office/powerpoint/2010/main" val="291557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75% of whom were individuals in the autistic community – those on the autism spectrum or family members and carers of autistic people, and 25% of whom were clinicians and professionals.</a:t>
            </a:r>
          </a:p>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Pellicano</a:t>
            </a:r>
            <a:r>
              <a:rPr lang="en-GB" sz="1200" kern="1200" dirty="0">
                <a:solidFill>
                  <a:schemeClr val="tx1"/>
                </a:solidFill>
                <a:effectLst/>
                <a:latin typeface="+mn-lt"/>
                <a:ea typeface="+mn-ea"/>
                <a:cs typeface="+mn-cs"/>
              </a:rPr>
              <a:t> et al. (2014),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(Autistica, 2016).</a:t>
            </a:r>
          </a:p>
          <a:p>
            <a:r>
              <a:rPr lang="en-GB" sz="1200" kern="1200" dirty="0">
                <a:solidFill>
                  <a:schemeClr val="tx1"/>
                </a:solidFill>
                <a:effectLst/>
                <a:latin typeface="+mn-lt"/>
                <a:ea typeface="+mn-ea"/>
                <a:cs typeface="+mn-cs"/>
              </a:rPr>
              <a:t>(NHS England, 2019)</a:t>
            </a:r>
          </a:p>
          <a:p>
            <a:r>
              <a:rPr lang="en-GB" sz="1200" kern="1200" dirty="0">
                <a:solidFill>
                  <a:schemeClr val="tx1"/>
                </a:solidFill>
                <a:effectLst/>
                <a:latin typeface="+mn-lt"/>
                <a:ea typeface="+mn-ea"/>
                <a:cs typeface="+mn-cs"/>
              </a:rPr>
              <a:t>(Autistica, 2016)</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7</a:t>
            </a:fld>
            <a:endParaRPr lang="en-GB" altLang="en-US"/>
          </a:p>
        </p:txBody>
      </p:sp>
    </p:spTree>
    <p:extLst>
      <p:ext uri="{BB962C8B-B14F-4D97-AF65-F5344CB8AC3E}">
        <p14:creationId xmlns:p14="http://schemas.microsoft.com/office/powerpoint/2010/main" val="320532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our goals for the project are based on the need for a scalable, nuanced, dataset of lived experiences, and research which matches the needs, desires, and priorities of the autistic community.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8</a:t>
            </a:fld>
            <a:endParaRPr lang="en-GB" altLang="en-US"/>
          </a:p>
        </p:txBody>
      </p:sp>
    </p:spTree>
    <p:extLst>
      <p:ext uri="{BB962C8B-B14F-4D97-AF65-F5344CB8AC3E}">
        <p14:creationId xmlns:p14="http://schemas.microsoft.com/office/powerpoint/2010/main" val="288112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building a ‘citizen science’ platform which will collect together stories from the autistic community of sensory processing and navigating environments. This will be developed open source, publicly available, and scalable. </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9</a:t>
            </a:fld>
            <a:endParaRPr lang="en-GB" altLang="en-US"/>
          </a:p>
        </p:txBody>
      </p:sp>
    </p:spTree>
    <p:extLst>
      <p:ext uri="{BB962C8B-B14F-4D97-AF65-F5344CB8AC3E}">
        <p14:creationId xmlns:p14="http://schemas.microsoft.com/office/powerpoint/2010/main" val="1293939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op slid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3560" cy="571512"/>
          </a:xfrm>
        </p:spPr>
        <p:txBody>
          <a:bodyPr/>
          <a:lstStyle>
            <a:lvl1pPr marL="0" indent="0">
              <a:lnSpc>
                <a:spcPct val="100000"/>
              </a:lnSpc>
              <a:buNone/>
              <a:defRPr sz="3400" b="1">
                <a:solidFill>
                  <a:schemeClr val="bg1"/>
                </a:solidFill>
              </a:defRPr>
            </a:lvl1pPr>
          </a:lstStyle>
          <a:p>
            <a:r>
              <a:rPr lang="en-US" dirty="0" err="1"/>
              <a:t>Slidedeck</a:t>
            </a:r>
            <a:r>
              <a:rPr lang="en-US" dirty="0"/>
              <a:t>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35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3458B68-B602-4B1E-8CDB-6CDDA6530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800" y="416704"/>
            <a:ext cx="2174239" cy="953238"/>
          </a:xfrm>
          <a:prstGeom prst="rect">
            <a:avLst/>
          </a:prstGeom>
        </p:spPr>
      </p:pic>
      <p:sp>
        <p:nvSpPr>
          <p:cNvPr id="27" name="Text Placeholder 25">
            <a:extLst>
              <a:ext uri="{FF2B5EF4-FFF2-40B4-BE49-F238E27FC236}">
                <a16:creationId xmlns:a16="http://schemas.microsoft.com/office/drawing/2014/main" id="{E7E58FB9-FEF2-4FAA-AB76-18AB01605D1B}"/>
              </a:ext>
            </a:extLst>
          </p:cNvPr>
          <p:cNvSpPr>
            <a:spLocks noGrp="1"/>
          </p:cNvSpPr>
          <p:nvPr>
            <p:ph type="body" sz="quarter" idx="12" hasCustomPrompt="1"/>
          </p:nvPr>
        </p:nvSpPr>
        <p:spPr>
          <a:xfrm>
            <a:off x="431800" y="3647477"/>
            <a:ext cx="4353560" cy="454025"/>
          </a:xfrm>
        </p:spPr>
        <p:txBody>
          <a:bodyPr/>
          <a:lstStyle>
            <a:lvl1pPr marL="0" indent="0">
              <a:buNone/>
              <a:defRPr sz="2800" b="0">
                <a:solidFill>
                  <a:schemeClr val="bg1"/>
                </a:solidFill>
              </a:defRPr>
            </a:lvl1pPr>
          </a:lstStyle>
          <a:p>
            <a:pPr lvl="0"/>
            <a:r>
              <a:rPr lang="en-US" dirty="0"/>
              <a:t>Presenter name</a:t>
            </a:r>
            <a:endParaRPr lang="en-GB" dirty="0"/>
          </a:p>
        </p:txBody>
      </p:sp>
      <p:sp>
        <p:nvSpPr>
          <p:cNvPr id="7" name="Picture Placeholder 10">
            <a:extLst>
              <a:ext uri="{FF2B5EF4-FFF2-40B4-BE49-F238E27FC236}">
                <a16:creationId xmlns:a16="http://schemas.microsoft.com/office/drawing/2014/main" id="{880E1784-6502-40DF-8151-F6A3B84DF5AA}"/>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solidFill>
                  <a:schemeClr val="bg1"/>
                </a:solidFill>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5" name="Text Placeholder 4">
            <a:extLst>
              <a:ext uri="{FF2B5EF4-FFF2-40B4-BE49-F238E27FC236}">
                <a16:creationId xmlns:a16="http://schemas.microsoft.com/office/drawing/2014/main" id="{E26C92EC-BC0C-4EBC-8D53-FF272E3DFC97}"/>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75648210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ullets, image (Light)">
    <p:bg>
      <p:bgPr>
        <a:solidFill>
          <a:schemeClr val="bg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53F70B52-F7B4-4FC4-9472-3F73A12A493D}"/>
              </a:ext>
            </a:extLst>
          </p:cNvPr>
          <p:cNvSpPr>
            <a:spLocks noGrp="1"/>
          </p:cNvSpPr>
          <p:nvPr>
            <p:ph type="body" sz="quarter" idx="11" hasCustomPrompt="1"/>
          </p:nvPr>
        </p:nvSpPr>
        <p:spPr>
          <a:xfrm>
            <a:off x="431800" y="682940"/>
            <a:ext cx="3920400" cy="347161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tx1"/>
                </a:solidFill>
              </a:defRPr>
            </a:lvl3pPr>
          </a:lstStyle>
          <a:p>
            <a:pPr lvl="1"/>
            <a:r>
              <a:rPr lang="en-US" dirty="0"/>
              <a:t>4 to 6 bullet points</a:t>
            </a:r>
          </a:p>
        </p:txBody>
      </p:sp>
      <p:sp>
        <p:nvSpPr>
          <p:cNvPr id="7" name="Picture Placeholder 2">
            <a:extLst>
              <a:ext uri="{FF2B5EF4-FFF2-40B4-BE49-F238E27FC236}">
                <a16:creationId xmlns:a16="http://schemas.microsoft.com/office/drawing/2014/main" id="{1EFE4AFE-B570-485B-8926-6A4990AFE3DE}"/>
              </a:ext>
            </a:extLst>
          </p:cNvPr>
          <p:cNvSpPr>
            <a:spLocks noGrp="1"/>
          </p:cNvSpPr>
          <p:nvPr>
            <p:ph type="pic" sz="quarter" idx="10"/>
          </p:nvPr>
        </p:nvSpPr>
        <p:spPr>
          <a:xfrm>
            <a:off x="5251450" y="702659"/>
            <a:ext cx="3892550" cy="3471618"/>
          </a:xfrm>
        </p:spPr>
        <p:txBody>
          <a:bodyPr/>
          <a:lstStyle>
            <a:lvl1pPr marL="0" indent="0">
              <a:buNone/>
              <a:defRPr b="0">
                <a:solidFill>
                  <a:schemeClr val="tx1"/>
                </a:solidFill>
              </a:defRPr>
            </a:lvl1pPr>
          </a:lstStyle>
          <a:p>
            <a:r>
              <a:rPr lang="en-GB" dirty="0"/>
              <a:t>Click icon to add picture</a:t>
            </a:r>
          </a:p>
        </p:txBody>
      </p:sp>
      <p:sp>
        <p:nvSpPr>
          <p:cNvPr id="6" name="Text Placeholder 4">
            <a:extLst>
              <a:ext uri="{FF2B5EF4-FFF2-40B4-BE49-F238E27FC236}">
                <a16:creationId xmlns:a16="http://schemas.microsoft.com/office/drawing/2014/main" id="{C9E77A27-9A41-4A09-83C0-3986423F3CBB}"/>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21374552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Dark) (Alt)">
    <p:bg>
      <p:bgPr>
        <a:solidFill>
          <a:schemeClr val="tx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791076" y="683054"/>
            <a:ext cx="39211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791075" y="682940"/>
            <a:ext cx="3921125" cy="545115"/>
          </a:xfrm>
        </p:spPr>
        <p:txBody>
          <a:bodyPr/>
          <a:lstStyle>
            <a:lvl1pPr marL="0" indent="0">
              <a:buNone/>
              <a:defRPr sz="2800">
                <a:solidFill>
                  <a:schemeClr val="bg1"/>
                </a:solidFill>
              </a:defRPr>
            </a:lvl1pPr>
            <a:lvl2pPr>
              <a:defRPr sz="1800"/>
            </a:lvl2pPr>
            <a:lvl3pPr>
              <a:defRPr sz="1800"/>
            </a:lvl3pPr>
            <a:lvl4pPr>
              <a:defRPr sz="1800"/>
            </a:lvl4pPr>
            <a:lvl5pPr>
              <a:defRPr sz="1800"/>
            </a:lvl5pPr>
          </a:lstStyle>
          <a:p>
            <a:pPr lvl="0"/>
            <a:r>
              <a:rPr lang="en-GB" dirty="0"/>
              <a:t>Summary heading</a:t>
            </a:r>
          </a:p>
        </p:txBody>
      </p:sp>
      <p:sp>
        <p:nvSpPr>
          <p:cNvPr id="6"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9"/>
            <a:ext cx="3892550" cy="3451899"/>
          </a:xfrm>
        </p:spPr>
        <p:txBody>
          <a:bodyPr/>
          <a:lstStyle>
            <a:lvl1pPr marL="0" indent="0">
              <a:buNone/>
              <a:defRPr b="0">
                <a:solidFill>
                  <a:schemeClr val="bg1"/>
                </a:solidFill>
              </a:defRPr>
            </a:lvl1pPr>
          </a:lstStyle>
          <a:p>
            <a:r>
              <a:rPr lang="en-GB" dirty="0"/>
              <a:t>Click icon to add picture</a:t>
            </a:r>
          </a:p>
        </p:txBody>
      </p:sp>
      <p:sp>
        <p:nvSpPr>
          <p:cNvPr id="9" name="Text Placeholder 25">
            <a:extLst>
              <a:ext uri="{FF2B5EF4-FFF2-40B4-BE49-F238E27FC236}">
                <a16:creationId xmlns:a16="http://schemas.microsoft.com/office/drawing/2014/main" id="{FA79611A-8145-4287-999D-C17E624B80A5}"/>
              </a:ext>
            </a:extLst>
          </p:cNvPr>
          <p:cNvSpPr>
            <a:spLocks noGrp="1"/>
          </p:cNvSpPr>
          <p:nvPr>
            <p:ph type="body" sz="quarter" idx="12" hasCustomPrompt="1"/>
          </p:nvPr>
        </p:nvSpPr>
        <p:spPr>
          <a:xfrm>
            <a:off x="4791075" y="1294731"/>
            <a:ext cx="3921125" cy="2859827"/>
          </a:xfrm>
        </p:spPr>
        <p:txBody>
          <a:bodyPr/>
          <a:lstStyle>
            <a:lvl1pPr marL="288000" indent="-288000">
              <a:buFont typeface="Arial" panose="020B0604020202020204" pitchFamily="34" charset="0"/>
              <a:buChar char="–"/>
              <a:defRPr sz="2800" b="0">
                <a:solidFill>
                  <a:schemeClr val="bg1"/>
                </a:solidFill>
              </a:defRPr>
            </a:lvl1pPr>
          </a:lstStyle>
          <a:p>
            <a:pPr lvl="0"/>
            <a:r>
              <a:rPr lang="en-US" dirty="0"/>
              <a:t>4 to 6 bullet points</a:t>
            </a:r>
            <a:endParaRPr lang="en-GB" dirty="0"/>
          </a:p>
        </p:txBody>
      </p:sp>
      <p:sp>
        <p:nvSpPr>
          <p:cNvPr id="8" name="Text Placeholder 4">
            <a:extLst>
              <a:ext uri="{FF2B5EF4-FFF2-40B4-BE49-F238E27FC236}">
                <a16:creationId xmlns:a16="http://schemas.microsoft.com/office/drawing/2014/main" id="{BCE593B8-0DC7-446B-84E2-9F8F693BA57F}"/>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558609366"/>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p15:clr>
            <a:srgbClr val="FBAE40"/>
          </p15:clr>
        </p15:guide>
        <p15:guide id="7" pos="2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Light) (Al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791076" y="683054"/>
            <a:ext cx="39211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791075" y="682940"/>
            <a:ext cx="3921125" cy="545115"/>
          </a:xfrm>
        </p:spPr>
        <p:txBody>
          <a:bodyPr/>
          <a:lstStyle>
            <a:lvl1pPr marL="0" indent="0">
              <a:buNone/>
              <a:defRPr sz="2800"/>
            </a:lvl1pPr>
            <a:lvl2pPr>
              <a:defRPr sz="1800"/>
            </a:lvl2pPr>
            <a:lvl3pPr>
              <a:defRPr sz="1800"/>
            </a:lvl3pPr>
            <a:lvl4pPr>
              <a:defRPr sz="1800"/>
            </a:lvl4pPr>
            <a:lvl5pPr>
              <a:defRPr sz="1800"/>
            </a:lvl5pPr>
          </a:lstStyle>
          <a:p>
            <a:pPr lvl="0"/>
            <a:r>
              <a:rPr lang="en-GB" dirty="0"/>
              <a:t>Summary heading</a:t>
            </a:r>
          </a:p>
        </p:txBody>
      </p:sp>
      <p:sp>
        <p:nvSpPr>
          <p:cNvPr id="7" name="Text Placeholder 5">
            <a:extLst>
              <a:ext uri="{FF2B5EF4-FFF2-40B4-BE49-F238E27FC236}">
                <a16:creationId xmlns:a16="http://schemas.microsoft.com/office/drawing/2014/main" id="{88E39823-F30B-468B-8008-58BE47430174}"/>
              </a:ext>
            </a:extLst>
          </p:cNvPr>
          <p:cNvSpPr>
            <a:spLocks noGrp="1"/>
          </p:cNvSpPr>
          <p:nvPr>
            <p:ph type="body" sz="quarter" idx="11" hasCustomPrompt="1"/>
          </p:nvPr>
        </p:nvSpPr>
        <p:spPr>
          <a:xfrm>
            <a:off x="4791076" y="1294731"/>
            <a:ext cx="3921124" cy="2859827"/>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bg1"/>
                </a:solidFill>
              </a:defRPr>
            </a:lvl3pPr>
          </a:lstStyle>
          <a:p>
            <a:pPr lvl="1"/>
            <a:r>
              <a:rPr lang="en-US" dirty="0"/>
              <a:t>4 to 6 bullet points</a:t>
            </a:r>
          </a:p>
        </p:txBody>
      </p:sp>
      <p:sp>
        <p:nvSpPr>
          <p:cNvPr id="6" name="Picture Placeholder 2">
            <a:extLst>
              <a:ext uri="{FF2B5EF4-FFF2-40B4-BE49-F238E27FC236}">
                <a16:creationId xmlns:a16="http://schemas.microsoft.com/office/drawing/2014/main" id="{657E95CB-6286-4E8D-8ABC-6A9BD85351FD}"/>
              </a:ext>
            </a:extLst>
          </p:cNvPr>
          <p:cNvSpPr>
            <a:spLocks noGrp="1"/>
          </p:cNvSpPr>
          <p:nvPr>
            <p:ph type="pic" sz="quarter" idx="10"/>
          </p:nvPr>
        </p:nvSpPr>
        <p:spPr>
          <a:xfrm>
            <a:off x="0" y="702659"/>
            <a:ext cx="3892550" cy="3451899"/>
          </a:xfrm>
        </p:spPr>
        <p:txBody>
          <a:bodyPr/>
          <a:lstStyle>
            <a:lvl1pPr marL="0" indent="0">
              <a:buNone/>
              <a:defRPr b="0">
                <a:solidFill>
                  <a:schemeClr val="tx1"/>
                </a:solidFill>
              </a:defRPr>
            </a:lvl1pPr>
          </a:lstStyle>
          <a:p>
            <a:r>
              <a:rPr lang="en-GB" dirty="0"/>
              <a:t>Click icon to add picture</a:t>
            </a:r>
          </a:p>
        </p:txBody>
      </p:sp>
      <p:sp>
        <p:nvSpPr>
          <p:cNvPr id="8" name="Text Placeholder 10">
            <a:extLst>
              <a:ext uri="{FF2B5EF4-FFF2-40B4-BE49-F238E27FC236}">
                <a16:creationId xmlns:a16="http://schemas.microsoft.com/office/drawing/2014/main" id="{39231439-2736-4BF2-9729-CC3E43F7C66C}"/>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600203034"/>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userDrawn="1">
          <p15:clr>
            <a:srgbClr val="FBAE40"/>
          </p15:clr>
        </p15:guide>
        <p15:guide id="7"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ullets, image (Dark) (Alt)">
    <p:bg>
      <p:bgPr>
        <a:solidFill>
          <a:schemeClr val="tx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791076" y="682940"/>
            <a:ext cx="3921124" cy="3471618"/>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Picture Placeholder 2">
            <a:extLst>
              <a:ext uri="{FF2B5EF4-FFF2-40B4-BE49-F238E27FC236}">
                <a16:creationId xmlns:a16="http://schemas.microsoft.com/office/drawing/2014/main" id="{66DCB931-AF3E-493E-BBC5-0ACD78686AB6}"/>
              </a:ext>
            </a:extLst>
          </p:cNvPr>
          <p:cNvSpPr>
            <a:spLocks noGrp="1"/>
          </p:cNvSpPr>
          <p:nvPr>
            <p:ph type="pic" sz="quarter" idx="10"/>
          </p:nvPr>
        </p:nvSpPr>
        <p:spPr>
          <a:xfrm>
            <a:off x="0" y="702659"/>
            <a:ext cx="3892550" cy="3451899"/>
          </a:xfrm>
        </p:spPr>
        <p:txBody>
          <a:bodyPr/>
          <a:lstStyle>
            <a:lvl1pPr marL="0" indent="0">
              <a:buNone/>
              <a:defRPr b="0">
                <a:solidFill>
                  <a:schemeClr val="bg1"/>
                </a:solidFill>
              </a:defRPr>
            </a:lvl1pPr>
          </a:lstStyle>
          <a:p>
            <a:r>
              <a:rPr lang="en-GB" dirty="0"/>
              <a:t>Click icon to add picture</a:t>
            </a:r>
          </a:p>
        </p:txBody>
      </p:sp>
      <p:sp>
        <p:nvSpPr>
          <p:cNvPr id="6" name="Text Placeholder 4">
            <a:extLst>
              <a:ext uri="{FF2B5EF4-FFF2-40B4-BE49-F238E27FC236}">
                <a16:creationId xmlns:a16="http://schemas.microsoft.com/office/drawing/2014/main" id="{7F83EAF9-96D4-4FDD-B57F-01E621C4CB77}"/>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793268686"/>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272" userDrawn="1">
          <p15:clr>
            <a:srgbClr val="FBAE40"/>
          </p15:clr>
        </p15:guide>
        <p15:guide id="7" pos="30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ullets, image (Alt)">
    <p:bg>
      <p:bgPr>
        <a:solidFill>
          <a:schemeClr val="bg2"/>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53F70B52-F7B4-4FC4-9472-3F73A12A493D}"/>
              </a:ext>
            </a:extLst>
          </p:cNvPr>
          <p:cNvSpPr>
            <a:spLocks noGrp="1"/>
          </p:cNvSpPr>
          <p:nvPr>
            <p:ph type="body" sz="quarter" idx="11" hasCustomPrompt="1"/>
          </p:nvPr>
        </p:nvSpPr>
        <p:spPr>
          <a:xfrm>
            <a:off x="4787900" y="682940"/>
            <a:ext cx="3920400" cy="347161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tx1"/>
                </a:solidFill>
              </a:defRPr>
            </a:lvl3pPr>
          </a:lstStyle>
          <a:p>
            <a:pPr lvl="1"/>
            <a:r>
              <a:rPr lang="en-US" dirty="0"/>
              <a:t>4 to 6 bullet points</a:t>
            </a:r>
          </a:p>
        </p:txBody>
      </p:sp>
      <p:sp>
        <p:nvSpPr>
          <p:cNvPr id="4" name="Picture Placeholder 2">
            <a:extLst>
              <a:ext uri="{FF2B5EF4-FFF2-40B4-BE49-F238E27FC236}">
                <a16:creationId xmlns:a16="http://schemas.microsoft.com/office/drawing/2014/main" id="{E819D4C3-6603-43E5-90D7-20E616ECFDD9}"/>
              </a:ext>
            </a:extLst>
          </p:cNvPr>
          <p:cNvSpPr>
            <a:spLocks noGrp="1"/>
          </p:cNvSpPr>
          <p:nvPr>
            <p:ph type="pic" sz="quarter" idx="10"/>
          </p:nvPr>
        </p:nvSpPr>
        <p:spPr>
          <a:xfrm>
            <a:off x="0" y="702659"/>
            <a:ext cx="3892550" cy="3451899"/>
          </a:xfrm>
        </p:spPr>
        <p:txBody>
          <a:bodyPr/>
          <a:lstStyle>
            <a:lvl1pPr marL="0" indent="0">
              <a:buNone/>
              <a:defRPr b="0">
                <a:solidFill>
                  <a:schemeClr val="tx1"/>
                </a:solidFill>
              </a:defRPr>
            </a:lvl1pPr>
          </a:lstStyle>
          <a:p>
            <a:r>
              <a:rPr lang="en-GB" dirty="0"/>
              <a:t>Click icon to add picture</a:t>
            </a:r>
          </a:p>
        </p:txBody>
      </p:sp>
      <p:sp>
        <p:nvSpPr>
          <p:cNvPr id="7" name="Text Placeholder 4">
            <a:extLst>
              <a:ext uri="{FF2B5EF4-FFF2-40B4-BE49-F238E27FC236}">
                <a16:creationId xmlns:a16="http://schemas.microsoft.com/office/drawing/2014/main" id="{2179F407-0D62-49A1-B4C8-5A2B20F329DF}"/>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241130733"/>
      </p:ext>
    </p:extLst>
  </p:cSld>
  <p:clrMapOvr>
    <a:masterClrMapping/>
  </p:clrMapOvr>
  <p:extLst>
    <p:ext uri="{DCECCB84-F9BA-43D5-87BE-67443E8EF086}">
      <p15:sldGuideLst xmlns:p15="http://schemas.microsoft.com/office/powerpoint/2012/main">
        <p15:guide id="3" orient="horz" pos="2981">
          <p15:clr>
            <a:srgbClr val="FBAE40"/>
          </p15:clr>
        </p15:guide>
        <p15:guide id="4" orient="horz" pos="259">
          <p15:clr>
            <a:srgbClr val="FBAE40"/>
          </p15:clr>
        </p15:guide>
        <p15:guide id="5" pos="5488">
          <p15:clr>
            <a:srgbClr val="FBAE40"/>
          </p15:clr>
        </p15:guide>
        <p15:guide id="6" pos="3016" userDrawn="1">
          <p15:clr>
            <a:srgbClr val="FBAE40"/>
          </p15:clr>
        </p15:guide>
        <p15:guide id="7" pos="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images (Dark)">
    <p:bg>
      <p:bgPr>
        <a:solidFill>
          <a:schemeClr val="tx2"/>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3DD6AC7-34D2-4DCA-AEEA-3FFE241C700A}"/>
              </a:ext>
            </a:extLst>
          </p:cNvPr>
          <p:cNvSpPr>
            <a:spLocks noGrp="1"/>
          </p:cNvSpPr>
          <p:nvPr>
            <p:ph type="pic" sz="quarter" idx="10"/>
          </p:nvPr>
        </p:nvSpPr>
        <p:spPr>
          <a:xfrm>
            <a:off x="1079500" y="755968"/>
            <a:ext cx="3060700" cy="1923283"/>
          </a:xfrm>
        </p:spPr>
        <p:txBody>
          <a:bodyPr/>
          <a:lstStyle>
            <a:lvl1pPr marL="0" indent="0">
              <a:buNone/>
              <a:defRPr b="0">
                <a:solidFill>
                  <a:schemeClr val="bg1"/>
                </a:solidFill>
              </a:defRPr>
            </a:lvl1pPr>
          </a:lstStyle>
          <a:p>
            <a:r>
              <a:rPr lang="en-GB" dirty="0"/>
              <a:t>Click icon to add picture</a:t>
            </a:r>
          </a:p>
        </p:txBody>
      </p:sp>
      <p:sp>
        <p:nvSpPr>
          <p:cNvPr id="13" name="Picture Placeholder 2">
            <a:extLst>
              <a:ext uri="{FF2B5EF4-FFF2-40B4-BE49-F238E27FC236}">
                <a16:creationId xmlns:a16="http://schemas.microsoft.com/office/drawing/2014/main" id="{DDDC7B71-8338-4886-9324-FE1079858609}"/>
              </a:ext>
            </a:extLst>
          </p:cNvPr>
          <p:cNvSpPr>
            <a:spLocks noGrp="1"/>
          </p:cNvSpPr>
          <p:nvPr>
            <p:ph type="pic" sz="quarter" idx="11"/>
          </p:nvPr>
        </p:nvSpPr>
        <p:spPr>
          <a:xfrm>
            <a:off x="5003801" y="755968"/>
            <a:ext cx="3060699" cy="1923283"/>
          </a:xfrm>
        </p:spPr>
        <p:txBody>
          <a:bodyPr/>
          <a:lstStyle>
            <a:lvl1pPr marL="0" indent="0">
              <a:buNone/>
              <a:defRPr b="0">
                <a:solidFill>
                  <a:schemeClr val="bg1"/>
                </a:solidFill>
              </a:defRPr>
            </a:lvl1pPr>
          </a:lstStyle>
          <a:p>
            <a:r>
              <a:rPr lang="en-GB" dirty="0"/>
              <a:t>Click icon to add picture</a:t>
            </a:r>
          </a:p>
        </p:txBody>
      </p:sp>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500" y="2918147"/>
            <a:ext cx="3050407" cy="996946"/>
          </a:xfrm>
        </p:spPr>
        <p:txBody>
          <a:bodyPr/>
          <a:lstStyle>
            <a:lvl1pPr>
              <a:spcAft>
                <a:spcPts val="600"/>
              </a:spcAft>
              <a:defRPr>
                <a:solidFill>
                  <a:schemeClr val="bg1"/>
                </a:solidFill>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2" y="2918146"/>
            <a:ext cx="3060700" cy="996946"/>
          </a:xfrm>
        </p:spPr>
        <p:txBody>
          <a:bodyPr/>
          <a:lstStyle>
            <a:lvl1pPr>
              <a:spcAft>
                <a:spcPts val="600"/>
              </a:spcAft>
              <a:defRPr>
                <a:solidFill>
                  <a:schemeClr val="bg1"/>
                </a:solidFill>
              </a:defRPr>
            </a:lvl1pPr>
          </a:lstStyle>
          <a:p>
            <a:pPr lvl="0"/>
            <a:r>
              <a:rPr lang="en-US" dirty="0"/>
              <a:t>Click to add text</a:t>
            </a:r>
          </a:p>
        </p:txBody>
      </p:sp>
      <p:sp>
        <p:nvSpPr>
          <p:cNvPr id="12" name="Text Placeholder 4">
            <a:extLst>
              <a:ext uri="{FF2B5EF4-FFF2-40B4-BE49-F238E27FC236}">
                <a16:creationId xmlns:a16="http://schemas.microsoft.com/office/drawing/2014/main" id="{B9C31122-3D18-46C6-9108-0ACC75C90804}"/>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7934766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userDrawn="1">
          <p15:clr>
            <a:srgbClr val="FBAE40"/>
          </p15:clr>
        </p15:guide>
        <p15:guide id="7" pos="680" userDrawn="1">
          <p15:clr>
            <a:srgbClr val="FBAE40"/>
          </p15:clr>
        </p15:guide>
        <p15:guide id="8" pos="3152" userDrawn="1">
          <p15:clr>
            <a:srgbClr val="FBAE40"/>
          </p15:clr>
        </p15:guide>
        <p15:guide id="9" pos="50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images (Ligh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0AB5B7F-65EB-40B3-8ADF-96F4B0AC0201}"/>
              </a:ext>
            </a:extLst>
          </p:cNvPr>
          <p:cNvCxnSpPr>
            <a:cxnSpLocks/>
          </p:cNvCxnSpPr>
          <p:nvPr userDrawn="1"/>
        </p:nvCxnSpPr>
        <p:spPr>
          <a:xfrm>
            <a:off x="1079500" y="2887666"/>
            <a:ext cx="303458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Picture Placeholder 2">
            <a:extLst>
              <a:ext uri="{FF2B5EF4-FFF2-40B4-BE49-F238E27FC236}">
                <a16:creationId xmlns:a16="http://schemas.microsoft.com/office/drawing/2014/main" id="{D68D267A-F5EA-4642-8DED-8C076DFFD0B7}"/>
              </a:ext>
            </a:extLst>
          </p:cNvPr>
          <p:cNvSpPr>
            <a:spLocks noGrp="1"/>
          </p:cNvSpPr>
          <p:nvPr>
            <p:ph type="pic" sz="quarter" idx="10"/>
          </p:nvPr>
        </p:nvSpPr>
        <p:spPr>
          <a:xfrm>
            <a:off x="1079500" y="755968"/>
            <a:ext cx="3060700" cy="1923283"/>
          </a:xfrm>
        </p:spPr>
        <p:txBody>
          <a:bodyPr/>
          <a:lstStyle>
            <a:lvl1pPr marL="0" indent="0">
              <a:buNone/>
              <a:defRPr b="0">
                <a:solidFill>
                  <a:schemeClr val="tx1"/>
                </a:solidFill>
              </a:defRPr>
            </a:lvl1pPr>
          </a:lstStyle>
          <a:p>
            <a:r>
              <a:rPr lang="en-GB" dirty="0"/>
              <a:t>Click icon to add picture</a:t>
            </a:r>
          </a:p>
        </p:txBody>
      </p:sp>
      <p:sp>
        <p:nvSpPr>
          <p:cNvPr id="19" name="Picture Placeholder 2">
            <a:extLst>
              <a:ext uri="{FF2B5EF4-FFF2-40B4-BE49-F238E27FC236}">
                <a16:creationId xmlns:a16="http://schemas.microsoft.com/office/drawing/2014/main" id="{4ECC00A9-083C-4789-9FCC-AB8D7284A691}"/>
              </a:ext>
            </a:extLst>
          </p:cNvPr>
          <p:cNvSpPr>
            <a:spLocks noGrp="1"/>
          </p:cNvSpPr>
          <p:nvPr>
            <p:ph type="pic" sz="quarter" idx="11"/>
          </p:nvPr>
        </p:nvSpPr>
        <p:spPr>
          <a:xfrm>
            <a:off x="5003801" y="755968"/>
            <a:ext cx="3060699" cy="1923283"/>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AB7EF0F4-6140-4CA6-AC02-2ADC1F1CA43D}"/>
              </a:ext>
            </a:extLst>
          </p:cNvPr>
          <p:cNvCxnSpPr>
            <a:cxnSpLocks/>
          </p:cNvCxnSpPr>
          <p:nvPr userDrawn="1"/>
        </p:nvCxnSpPr>
        <p:spPr>
          <a:xfrm>
            <a:off x="5003803" y="2887666"/>
            <a:ext cx="3060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0">
            <a:extLst>
              <a:ext uri="{FF2B5EF4-FFF2-40B4-BE49-F238E27FC236}">
                <a16:creationId xmlns:a16="http://schemas.microsoft.com/office/drawing/2014/main" id="{80CF1839-676C-46B5-A599-21AA96E532C0}"/>
              </a:ext>
            </a:extLst>
          </p:cNvPr>
          <p:cNvSpPr>
            <a:spLocks noGrp="1"/>
          </p:cNvSpPr>
          <p:nvPr>
            <p:ph type="body" sz="quarter" idx="15" hasCustomPrompt="1"/>
          </p:nvPr>
        </p:nvSpPr>
        <p:spPr>
          <a:xfrm>
            <a:off x="1079500" y="2918146"/>
            <a:ext cx="3050407" cy="1027427"/>
          </a:xfrm>
        </p:spPr>
        <p:txBody>
          <a:bodyPr/>
          <a:lstStyle>
            <a:lvl1pPr>
              <a:spcAft>
                <a:spcPts val="600"/>
              </a:spcAft>
              <a:defRPr>
                <a:solidFill>
                  <a:schemeClr val="tx1"/>
                </a:solidFill>
              </a:defRPr>
            </a:lvl1pPr>
          </a:lstStyle>
          <a:p>
            <a:pPr lvl="0"/>
            <a:r>
              <a:rPr lang="en-US" dirty="0"/>
              <a:t>Click to add text</a:t>
            </a:r>
          </a:p>
        </p:txBody>
      </p:sp>
      <p:sp>
        <p:nvSpPr>
          <p:cNvPr id="22" name="Text Placeholder 10">
            <a:extLst>
              <a:ext uri="{FF2B5EF4-FFF2-40B4-BE49-F238E27FC236}">
                <a16:creationId xmlns:a16="http://schemas.microsoft.com/office/drawing/2014/main" id="{20A1946A-052F-4EDE-BDC4-BAB850806D61}"/>
              </a:ext>
            </a:extLst>
          </p:cNvPr>
          <p:cNvSpPr>
            <a:spLocks noGrp="1"/>
          </p:cNvSpPr>
          <p:nvPr>
            <p:ph type="body" sz="quarter" idx="16" hasCustomPrompt="1"/>
          </p:nvPr>
        </p:nvSpPr>
        <p:spPr>
          <a:xfrm>
            <a:off x="5003802" y="2918145"/>
            <a:ext cx="3060700" cy="1027427"/>
          </a:xfrm>
        </p:spPr>
        <p:txBody>
          <a:bodyPr/>
          <a:lstStyle>
            <a:lvl1pPr>
              <a:spcAft>
                <a:spcPts val="600"/>
              </a:spcAft>
              <a:defRPr>
                <a:solidFill>
                  <a:schemeClr val="tx1"/>
                </a:solidFill>
              </a:defRPr>
            </a:lvl1pPr>
          </a:lstStyle>
          <a:p>
            <a:pPr lvl="0"/>
            <a:r>
              <a:rPr lang="en-US" dirty="0"/>
              <a:t>Click to add text</a:t>
            </a:r>
          </a:p>
        </p:txBody>
      </p:sp>
      <p:sp>
        <p:nvSpPr>
          <p:cNvPr id="10" name="Text Placeholder 10">
            <a:extLst>
              <a:ext uri="{FF2B5EF4-FFF2-40B4-BE49-F238E27FC236}">
                <a16:creationId xmlns:a16="http://schemas.microsoft.com/office/drawing/2014/main" id="{0D7E33B8-20F0-425F-945D-53C91292D066}"/>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43533805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images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1525" y="3160713"/>
            <a:ext cx="2520950" cy="701302"/>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2200" y="3160713"/>
            <a:ext cx="2520950" cy="701301"/>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3132603"/>
            <a:ext cx="25193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0" y="1254440"/>
            <a:ext cx="2519363" cy="1692000"/>
          </a:xfrm>
        </p:spPr>
        <p:txBody>
          <a:bodyPr/>
          <a:lstStyle>
            <a:lvl1pPr marL="0" indent="0">
              <a:buNone/>
              <a:defRPr b="0">
                <a:solidFill>
                  <a:schemeClr val="bg1"/>
                </a:solidFill>
              </a:defRPr>
            </a:lvl1pPr>
          </a:lstStyle>
          <a:p>
            <a:r>
              <a:rPr lang="en-GB" dirty="0"/>
              <a:t>Click icon to add picture</a:t>
            </a:r>
          </a:p>
        </p:txBody>
      </p:sp>
      <p:sp>
        <p:nvSpPr>
          <p:cNvPr id="8" name="Picture Placeholder 2">
            <a:extLst>
              <a:ext uri="{FF2B5EF4-FFF2-40B4-BE49-F238E27FC236}">
                <a16:creationId xmlns:a16="http://schemas.microsoft.com/office/drawing/2014/main" id="{2F6DC436-4D86-413D-BBB3-A15CE4285A13}"/>
              </a:ext>
            </a:extLst>
          </p:cNvPr>
          <p:cNvSpPr>
            <a:spLocks noGrp="1"/>
          </p:cNvSpPr>
          <p:nvPr>
            <p:ph type="pic" sz="quarter" idx="11"/>
          </p:nvPr>
        </p:nvSpPr>
        <p:spPr>
          <a:xfrm>
            <a:off x="3312000" y="1254440"/>
            <a:ext cx="2520000" cy="1692000"/>
          </a:xfrm>
        </p:spPr>
        <p:txBody>
          <a:bodyPr/>
          <a:lstStyle>
            <a:lvl1pPr marL="0" indent="0">
              <a:buNone/>
              <a:defRPr b="0">
                <a:solidFill>
                  <a:schemeClr val="bg1"/>
                </a:solidFill>
              </a:defRPr>
            </a:lvl1pPr>
          </a:lstStyle>
          <a:p>
            <a:r>
              <a:rPr lang="en-GB" dirty="0"/>
              <a:t>Click icon to add picture</a:t>
            </a:r>
          </a:p>
        </p:txBody>
      </p:sp>
      <p:sp>
        <p:nvSpPr>
          <p:cNvPr id="9" name="Picture Placeholder 2">
            <a:extLst>
              <a:ext uri="{FF2B5EF4-FFF2-40B4-BE49-F238E27FC236}">
                <a16:creationId xmlns:a16="http://schemas.microsoft.com/office/drawing/2014/main" id="{5337A4C9-22E2-49AC-B029-CC29936ED356}"/>
              </a:ext>
            </a:extLst>
          </p:cNvPr>
          <p:cNvSpPr>
            <a:spLocks noGrp="1"/>
          </p:cNvSpPr>
          <p:nvPr>
            <p:ph type="pic" sz="quarter" idx="12"/>
          </p:nvPr>
        </p:nvSpPr>
        <p:spPr>
          <a:xfrm>
            <a:off x="6192200" y="1254442"/>
            <a:ext cx="2520000" cy="1692000"/>
          </a:xfrm>
        </p:spPr>
        <p:txBody>
          <a:bodyPr/>
          <a:lstStyle>
            <a:lvl1pPr marL="0" indent="0">
              <a:buNone/>
              <a:defRPr b="0">
                <a:solidFill>
                  <a:schemeClr val="bg1"/>
                </a:solidFill>
              </a:defRPr>
            </a:lvl1pPr>
          </a:lstStyle>
          <a:p>
            <a:r>
              <a:rPr lang="en-GB" dirty="0"/>
              <a:t>Click icon to add picture</a:t>
            </a:r>
          </a:p>
        </p:txBody>
      </p:sp>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3312000" y="3124983"/>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2A627-4CB8-4EF2-85D8-B14D75F9C353}"/>
              </a:ext>
            </a:extLst>
          </p:cNvPr>
          <p:cNvCxnSpPr>
            <a:cxnSpLocks/>
          </p:cNvCxnSpPr>
          <p:nvPr userDrawn="1"/>
        </p:nvCxnSpPr>
        <p:spPr>
          <a:xfrm>
            <a:off x="6192200" y="3124983"/>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30850" y="3161758"/>
            <a:ext cx="2519363" cy="700256"/>
          </a:xfrm>
        </p:spPr>
        <p:txBody>
          <a:bodyPr/>
          <a:lstStyle>
            <a:lvl1pPr marL="216000" indent="-216000">
              <a:spcAft>
                <a:spcPts val="600"/>
              </a:spcAft>
              <a:defRPr sz="1800">
                <a:solidFill>
                  <a:schemeClr val="bg1"/>
                </a:solidFill>
              </a:defRPr>
            </a:lvl1pPr>
          </a:lstStyle>
          <a:p>
            <a:pPr lvl="0"/>
            <a:r>
              <a:rPr lang="en-US" dirty="0"/>
              <a:t>Click to add text</a:t>
            </a:r>
          </a:p>
        </p:txBody>
      </p:sp>
      <p:sp>
        <p:nvSpPr>
          <p:cNvPr id="14" name="Text Placeholder 10">
            <a:extLst>
              <a:ext uri="{FF2B5EF4-FFF2-40B4-BE49-F238E27FC236}">
                <a16:creationId xmlns:a16="http://schemas.microsoft.com/office/drawing/2014/main" id="{9D4E3298-09B7-4A6D-81E1-57FDEC110C4A}"/>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01593543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userDrawn="1">
          <p15:clr>
            <a:srgbClr val="FBAE40"/>
          </p15:clr>
        </p15:guide>
        <p15:guide id="8" pos="3674" userDrawn="1">
          <p15:clr>
            <a:srgbClr val="FBAE40"/>
          </p15:clr>
        </p15:guide>
        <p15:guide id="9" pos="3901" userDrawn="1">
          <p15:clr>
            <a:srgbClr val="FBAE40"/>
          </p15:clr>
        </p15:guide>
        <p15:guide id="10" pos="208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images (Light)">
    <p:bg>
      <p:bgPr>
        <a:solidFill>
          <a:schemeClr val="bg2"/>
        </a:solid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C9863077-8CC3-4BBF-B430-3855EC0D669A}"/>
              </a:ext>
            </a:extLst>
          </p:cNvPr>
          <p:cNvSpPr>
            <a:spLocks noGrp="1"/>
          </p:cNvSpPr>
          <p:nvPr>
            <p:ph type="body" sz="quarter" idx="13" hasCustomPrompt="1"/>
          </p:nvPr>
        </p:nvSpPr>
        <p:spPr>
          <a:xfrm>
            <a:off x="3311525" y="3160713"/>
            <a:ext cx="2520950" cy="701302"/>
          </a:xfrm>
        </p:spPr>
        <p:txBody>
          <a:bodyPr/>
          <a:lstStyle>
            <a:lvl1pPr marL="288000" indent="-288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11">
            <a:extLst>
              <a:ext uri="{FF2B5EF4-FFF2-40B4-BE49-F238E27FC236}">
                <a16:creationId xmlns:a16="http://schemas.microsoft.com/office/drawing/2014/main" id="{DA455E2B-2D9B-44D5-AF1B-E5C2833F6E58}"/>
              </a:ext>
            </a:extLst>
          </p:cNvPr>
          <p:cNvSpPr>
            <a:spLocks noGrp="1"/>
          </p:cNvSpPr>
          <p:nvPr>
            <p:ph type="body" sz="quarter" idx="14" hasCustomPrompt="1"/>
          </p:nvPr>
        </p:nvSpPr>
        <p:spPr>
          <a:xfrm>
            <a:off x="6192200" y="3160713"/>
            <a:ext cx="2520950" cy="701301"/>
          </a:xfrm>
        </p:spPr>
        <p:txBody>
          <a:bodyPr/>
          <a:lstStyle>
            <a:lvl1pPr marL="288000" indent="-288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itle 7">
            <a:extLst>
              <a:ext uri="{FF2B5EF4-FFF2-40B4-BE49-F238E27FC236}">
                <a16:creationId xmlns:a16="http://schemas.microsoft.com/office/drawing/2014/main" id="{40A893CA-5C26-4EC6-BAD0-71AE64858893}"/>
              </a:ext>
            </a:extLst>
          </p:cNvPr>
          <p:cNvSpPr>
            <a:spLocks noGrp="1"/>
          </p:cNvSpPr>
          <p:nvPr>
            <p:ph type="title" hasCustomPrompt="1"/>
          </p:nvPr>
        </p:nvSpPr>
        <p:spPr>
          <a:xfrm>
            <a:off x="431800" y="3160713"/>
            <a:ext cx="2520000" cy="701304"/>
          </a:xfrm>
        </p:spPr>
        <p:txBody>
          <a:bodyPr/>
          <a:lstStyle>
            <a:lvl1pPr marL="288000" indent="-288000">
              <a:lnSpc>
                <a:spcPct val="100000"/>
              </a:lnSpc>
              <a:spcAft>
                <a:spcPts val="500"/>
              </a:spcAft>
              <a:buFontTx/>
              <a:buChar char="–"/>
              <a:defRPr sz="1800" b="0">
                <a:solidFill>
                  <a:schemeClr val="tx1"/>
                </a:solidFill>
              </a:defRPr>
            </a:lvl1pPr>
          </a:lstStyle>
          <a:p>
            <a:r>
              <a:rPr lang="en-US" dirty="0"/>
              <a:t>Click to add text</a:t>
            </a:r>
            <a:endParaRPr lang="en-GB" dirty="0"/>
          </a:p>
        </p:txBody>
      </p:sp>
      <p:cxnSp>
        <p:nvCxnSpPr>
          <p:cNvPr id="26" name="Straight Connector 25">
            <a:extLst>
              <a:ext uri="{FF2B5EF4-FFF2-40B4-BE49-F238E27FC236}">
                <a16:creationId xmlns:a16="http://schemas.microsoft.com/office/drawing/2014/main" id="{2471527B-53ED-44E4-B84A-A9BF95EDB671}"/>
              </a:ext>
            </a:extLst>
          </p:cNvPr>
          <p:cNvCxnSpPr>
            <a:cxnSpLocks/>
          </p:cNvCxnSpPr>
          <p:nvPr userDrawn="1"/>
        </p:nvCxnSpPr>
        <p:spPr>
          <a:xfrm>
            <a:off x="431800" y="313260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icture Placeholder 2">
            <a:extLst>
              <a:ext uri="{FF2B5EF4-FFF2-40B4-BE49-F238E27FC236}">
                <a16:creationId xmlns:a16="http://schemas.microsoft.com/office/drawing/2014/main" id="{BB69E7F7-A753-4EE6-A6F6-2E1E77308480}"/>
              </a:ext>
            </a:extLst>
          </p:cNvPr>
          <p:cNvSpPr>
            <a:spLocks noGrp="1"/>
          </p:cNvSpPr>
          <p:nvPr>
            <p:ph type="pic" sz="quarter" idx="10"/>
          </p:nvPr>
        </p:nvSpPr>
        <p:spPr>
          <a:xfrm>
            <a:off x="431800" y="1254440"/>
            <a:ext cx="2520000" cy="1692000"/>
          </a:xfrm>
        </p:spPr>
        <p:txBody>
          <a:bodyPr/>
          <a:lstStyle>
            <a:lvl1pPr marL="0" indent="0">
              <a:buNone/>
              <a:defRPr b="0">
                <a:solidFill>
                  <a:schemeClr val="tx1"/>
                </a:solidFill>
              </a:defRPr>
            </a:lvl1pPr>
          </a:lstStyle>
          <a:p>
            <a:r>
              <a:rPr lang="en-GB" dirty="0"/>
              <a:t>Click icon to add picture</a:t>
            </a:r>
          </a:p>
        </p:txBody>
      </p:sp>
      <p:sp>
        <p:nvSpPr>
          <p:cNvPr id="28" name="Picture Placeholder 2">
            <a:extLst>
              <a:ext uri="{FF2B5EF4-FFF2-40B4-BE49-F238E27FC236}">
                <a16:creationId xmlns:a16="http://schemas.microsoft.com/office/drawing/2014/main" id="{C756934B-E4E0-4141-9A7B-4932B5A304A4}"/>
              </a:ext>
            </a:extLst>
          </p:cNvPr>
          <p:cNvSpPr>
            <a:spLocks noGrp="1"/>
          </p:cNvSpPr>
          <p:nvPr>
            <p:ph type="pic" sz="quarter" idx="11"/>
          </p:nvPr>
        </p:nvSpPr>
        <p:spPr>
          <a:xfrm>
            <a:off x="3312000" y="1254440"/>
            <a:ext cx="2520000" cy="1692000"/>
          </a:xfrm>
        </p:spPr>
        <p:txBody>
          <a:bodyPr/>
          <a:lstStyle>
            <a:lvl1pPr marL="0" indent="0">
              <a:buNone/>
              <a:defRPr b="0">
                <a:solidFill>
                  <a:schemeClr val="tx1"/>
                </a:solidFill>
              </a:defRPr>
            </a:lvl1pPr>
          </a:lstStyle>
          <a:p>
            <a:r>
              <a:rPr lang="en-GB" dirty="0"/>
              <a:t>Click icon to add picture</a:t>
            </a:r>
          </a:p>
        </p:txBody>
      </p:sp>
      <p:sp>
        <p:nvSpPr>
          <p:cNvPr id="29" name="Picture Placeholder 2">
            <a:extLst>
              <a:ext uri="{FF2B5EF4-FFF2-40B4-BE49-F238E27FC236}">
                <a16:creationId xmlns:a16="http://schemas.microsoft.com/office/drawing/2014/main" id="{9E943CD3-34B8-45E5-AFBD-CA8813D4BE61}"/>
              </a:ext>
            </a:extLst>
          </p:cNvPr>
          <p:cNvSpPr>
            <a:spLocks noGrp="1"/>
          </p:cNvSpPr>
          <p:nvPr>
            <p:ph type="pic" sz="quarter" idx="12"/>
          </p:nvPr>
        </p:nvSpPr>
        <p:spPr>
          <a:xfrm>
            <a:off x="6192200" y="1254442"/>
            <a:ext cx="2520000" cy="1692000"/>
          </a:xfrm>
        </p:spPr>
        <p:txBody>
          <a:bodyPr/>
          <a:lstStyle>
            <a:lvl1pPr marL="0" indent="0">
              <a:buNone/>
              <a:defRPr b="0">
                <a:solidFill>
                  <a:schemeClr val="tx1"/>
                </a:solidFill>
              </a:defRPr>
            </a:lvl1pPr>
          </a:lstStyle>
          <a:p>
            <a:r>
              <a:rPr lang="en-GB" dirty="0"/>
              <a:t>Click icon to add picture</a:t>
            </a:r>
          </a:p>
        </p:txBody>
      </p:sp>
      <p:cxnSp>
        <p:nvCxnSpPr>
          <p:cNvPr id="30" name="Straight Connector 29">
            <a:extLst>
              <a:ext uri="{FF2B5EF4-FFF2-40B4-BE49-F238E27FC236}">
                <a16:creationId xmlns:a16="http://schemas.microsoft.com/office/drawing/2014/main" id="{8356D04E-96CE-42C6-8797-23AC35DCD5B2}"/>
              </a:ext>
            </a:extLst>
          </p:cNvPr>
          <p:cNvCxnSpPr>
            <a:cxnSpLocks/>
          </p:cNvCxnSpPr>
          <p:nvPr userDrawn="1"/>
        </p:nvCxnSpPr>
        <p:spPr>
          <a:xfrm>
            <a:off x="3312000" y="312498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F5CABF2-DF5C-477C-A26C-AC42B4516332}"/>
              </a:ext>
            </a:extLst>
          </p:cNvPr>
          <p:cNvCxnSpPr>
            <a:cxnSpLocks/>
          </p:cNvCxnSpPr>
          <p:nvPr userDrawn="1"/>
        </p:nvCxnSpPr>
        <p:spPr>
          <a:xfrm>
            <a:off x="6192200" y="3124983"/>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0">
            <a:extLst>
              <a:ext uri="{FF2B5EF4-FFF2-40B4-BE49-F238E27FC236}">
                <a16:creationId xmlns:a16="http://schemas.microsoft.com/office/drawing/2014/main" id="{885F8A9C-838B-4FB5-87B8-7A9D3778A73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25958900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userDrawn="1">
          <p15:clr>
            <a:srgbClr val="FBAE40"/>
          </p15:clr>
        </p15:guide>
        <p15:guide id="7" pos="2086" userDrawn="1">
          <p15:clr>
            <a:srgbClr val="FBAE40"/>
          </p15:clr>
        </p15:guide>
        <p15:guide id="8" pos="3674" userDrawn="1">
          <p15:clr>
            <a:srgbClr val="FBAE40"/>
          </p15:clr>
        </p15:guide>
        <p15:guide id="9" pos="390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boxes (Dark)">
    <p:bg>
      <p:bgPr>
        <a:solidFill>
          <a:schemeClr val="tx2"/>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B5299B8-75C7-4CEB-9D2A-D2DB0A44F4D4}"/>
              </a:ext>
            </a:extLst>
          </p:cNvPr>
          <p:cNvCxnSpPr>
            <a:cxnSpLocks/>
          </p:cNvCxnSpPr>
          <p:nvPr userDrawn="1"/>
        </p:nvCxnSpPr>
        <p:spPr>
          <a:xfrm>
            <a:off x="1079498" y="1606370"/>
            <a:ext cx="303458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0D6B7F-4D7A-4A69-8F7D-C94B97D75491}"/>
              </a:ext>
            </a:extLst>
          </p:cNvPr>
          <p:cNvCxnSpPr>
            <a:cxnSpLocks/>
          </p:cNvCxnSpPr>
          <p:nvPr userDrawn="1"/>
        </p:nvCxnSpPr>
        <p:spPr>
          <a:xfrm>
            <a:off x="5003801" y="1606370"/>
            <a:ext cx="30607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2E9D6D81-F605-4611-878D-235C279E4A8E}"/>
              </a:ext>
            </a:extLst>
          </p:cNvPr>
          <p:cNvSpPr>
            <a:spLocks noGrp="1"/>
          </p:cNvSpPr>
          <p:nvPr>
            <p:ph type="body" sz="quarter" idx="15" hasCustomPrompt="1"/>
          </p:nvPr>
        </p:nvSpPr>
        <p:spPr>
          <a:xfrm>
            <a:off x="1079498" y="1636850"/>
            <a:ext cx="3050407" cy="1362389"/>
          </a:xfrm>
        </p:spPr>
        <p:txBody>
          <a:bodyPr/>
          <a:lstStyle>
            <a:lvl1pPr>
              <a:spcAft>
                <a:spcPts val="600"/>
              </a:spcAft>
              <a:defRPr>
                <a:solidFill>
                  <a:schemeClr val="bg1"/>
                </a:solidFill>
              </a:defRPr>
            </a:lvl1pPr>
          </a:lstStyle>
          <a:p>
            <a:pPr lvl="0"/>
            <a:r>
              <a:rPr lang="en-US" dirty="0"/>
              <a:t>Click to add text</a:t>
            </a:r>
          </a:p>
        </p:txBody>
      </p:sp>
      <p:sp>
        <p:nvSpPr>
          <p:cNvPr id="16" name="Text Placeholder 10">
            <a:extLst>
              <a:ext uri="{FF2B5EF4-FFF2-40B4-BE49-F238E27FC236}">
                <a16:creationId xmlns:a16="http://schemas.microsoft.com/office/drawing/2014/main" id="{7EC6CF01-8567-4E9F-AA45-61AA44F6B90E}"/>
              </a:ext>
            </a:extLst>
          </p:cNvPr>
          <p:cNvSpPr>
            <a:spLocks noGrp="1"/>
          </p:cNvSpPr>
          <p:nvPr>
            <p:ph type="body" sz="quarter" idx="16" hasCustomPrompt="1"/>
          </p:nvPr>
        </p:nvSpPr>
        <p:spPr>
          <a:xfrm>
            <a:off x="5003800" y="1636849"/>
            <a:ext cx="3060700" cy="1362389"/>
          </a:xfrm>
        </p:spPr>
        <p:txBody>
          <a:bodyPr/>
          <a:lstStyle>
            <a:lvl1pPr>
              <a:spcAft>
                <a:spcPts val="600"/>
              </a:spcAft>
              <a:defRPr>
                <a:solidFill>
                  <a:schemeClr val="bg1"/>
                </a:solidFill>
              </a:defRPr>
            </a:lvl1pPr>
          </a:lstStyle>
          <a:p>
            <a:pPr lvl="0"/>
            <a:r>
              <a:rPr lang="en-US" dirty="0"/>
              <a:t>Click to add text</a:t>
            </a:r>
          </a:p>
        </p:txBody>
      </p:sp>
      <p:sp>
        <p:nvSpPr>
          <p:cNvPr id="8" name="Text Placeholder 4">
            <a:extLst>
              <a:ext uri="{FF2B5EF4-FFF2-40B4-BE49-F238E27FC236}">
                <a16:creationId xmlns:a16="http://schemas.microsoft.com/office/drawing/2014/main" id="{3181450E-2EAF-4796-B7BB-FBA615714212}"/>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62797322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op slid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3560" cy="571512"/>
          </a:xfrm>
        </p:spPr>
        <p:txBody>
          <a:bodyPr/>
          <a:lstStyle>
            <a:lvl1pPr>
              <a:lnSpc>
                <a:spcPct val="100000"/>
              </a:lnSpc>
              <a:defRPr sz="3400" b="1">
                <a:solidFill>
                  <a:schemeClr val="tx1"/>
                </a:solidFill>
              </a:defRPr>
            </a:lvl1pPr>
          </a:lstStyle>
          <a:p>
            <a:r>
              <a:rPr lang="en-US" dirty="0" err="1"/>
              <a:t>Slidedeck</a:t>
            </a:r>
            <a:r>
              <a:rPr lang="en-US" dirty="0"/>
              <a:t> title</a:t>
            </a:r>
            <a:endParaRPr lang="en-GB" dirty="0"/>
          </a:p>
        </p:txBody>
      </p:sp>
      <p:sp>
        <p:nvSpPr>
          <p:cNvPr id="11" name="Picture Placeholder 10">
            <a:extLst>
              <a:ext uri="{FF2B5EF4-FFF2-40B4-BE49-F238E27FC236}">
                <a16:creationId xmlns:a16="http://schemas.microsoft.com/office/drawing/2014/main" id="{8CBD8555-5574-479C-8AEF-5074012734A9}"/>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356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3458B68-B602-4B1E-8CDB-6CDDA65301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800" y="416704"/>
            <a:ext cx="2174240" cy="953238"/>
          </a:xfrm>
          <a:prstGeom prst="rect">
            <a:avLst/>
          </a:prstGeom>
        </p:spPr>
      </p:pic>
      <p:sp>
        <p:nvSpPr>
          <p:cNvPr id="27" name="Text Placeholder 25">
            <a:extLst>
              <a:ext uri="{FF2B5EF4-FFF2-40B4-BE49-F238E27FC236}">
                <a16:creationId xmlns:a16="http://schemas.microsoft.com/office/drawing/2014/main" id="{E7E58FB9-FEF2-4FAA-AB76-18AB01605D1B}"/>
              </a:ext>
            </a:extLst>
          </p:cNvPr>
          <p:cNvSpPr>
            <a:spLocks noGrp="1"/>
          </p:cNvSpPr>
          <p:nvPr>
            <p:ph type="body" sz="quarter" idx="12" hasCustomPrompt="1"/>
          </p:nvPr>
        </p:nvSpPr>
        <p:spPr>
          <a:xfrm>
            <a:off x="431800" y="3667355"/>
            <a:ext cx="4353560" cy="454025"/>
          </a:xfrm>
        </p:spPr>
        <p:txBody>
          <a:bodyPr/>
          <a:lstStyle>
            <a:lvl1pPr marL="0" indent="0">
              <a:buNone/>
              <a:defRPr sz="2800" b="0"/>
            </a:lvl1pPr>
          </a:lstStyle>
          <a:p>
            <a:pPr lvl="0"/>
            <a:r>
              <a:rPr lang="en-US" dirty="0"/>
              <a:t>Presenter name</a:t>
            </a:r>
            <a:endParaRPr lang="en-GB" dirty="0"/>
          </a:p>
        </p:txBody>
      </p:sp>
      <p:sp>
        <p:nvSpPr>
          <p:cNvPr id="10" name="Text Placeholder 4">
            <a:extLst>
              <a:ext uri="{FF2B5EF4-FFF2-40B4-BE49-F238E27FC236}">
                <a16:creationId xmlns:a16="http://schemas.microsoft.com/office/drawing/2014/main" id="{F8AC59EB-9A36-4EA3-AC52-BE180B22E2F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94038573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boxes (Light)">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64C0798-3A00-4D85-AA21-D37CEDB1FA2D}"/>
              </a:ext>
            </a:extLst>
          </p:cNvPr>
          <p:cNvCxnSpPr>
            <a:cxnSpLocks/>
          </p:cNvCxnSpPr>
          <p:nvPr userDrawn="1"/>
        </p:nvCxnSpPr>
        <p:spPr>
          <a:xfrm>
            <a:off x="1079498" y="1606370"/>
            <a:ext cx="303458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CB00C7-989B-45C7-AA4C-E065DBEAFA1C}"/>
              </a:ext>
            </a:extLst>
          </p:cNvPr>
          <p:cNvCxnSpPr>
            <a:cxnSpLocks/>
          </p:cNvCxnSpPr>
          <p:nvPr userDrawn="1"/>
        </p:nvCxnSpPr>
        <p:spPr>
          <a:xfrm>
            <a:off x="5003801" y="1606370"/>
            <a:ext cx="30607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48DA490F-DDDB-45E4-BA8E-6EAC2B08F3E3}"/>
              </a:ext>
            </a:extLst>
          </p:cNvPr>
          <p:cNvSpPr>
            <a:spLocks noGrp="1"/>
          </p:cNvSpPr>
          <p:nvPr>
            <p:ph type="body" sz="quarter" idx="15" hasCustomPrompt="1"/>
          </p:nvPr>
        </p:nvSpPr>
        <p:spPr>
          <a:xfrm>
            <a:off x="1079498" y="1636850"/>
            <a:ext cx="3050407" cy="1362389"/>
          </a:xfrm>
        </p:spPr>
        <p:txBody>
          <a:bodyPr/>
          <a:lstStyle>
            <a:lvl1pPr>
              <a:spcAft>
                <a:spcPts val="600"/>
              </a:spcAft>
              <a:defRPr>
                <a:solidFill>
                  <a:schemeClr val="tx1"/>
                </a:solidFill>
              </a:defRPr>
            </a:lvl1pPr>
          </a:lstStyle>
          <a:p>
            <a:pPr lvl="0"/>
            <a:r>
              <a:rPr lang="en-US" dirty="0"/>
              <a:t>Click to add text</a:t>
            </a:r>
          </a:p>
        </p:txBody>
      </p:sp>
      <p:sp>
        <p:nvSpPr>
          <p:cNvPr id="11" name="Text Placeholder 10">
            <a:extLst>
              <a:ext uri="{FF2B5EF4-FFF2-40B4-BE49-F238E27FC236}">
                <a16:creationId xmlns:a16="http://schemas.microsoft.com/office/drawing/2014/main" id="{8598B511-DCBF-4838-9F07-F0BAEBE4EA8C}"/>
              </a:ext>
            </a:extLst>
          </p:cNvPr>
          <p:cNvSpPr>
            <a:spLocks noGrp="1"/>
          </p:cNvSpPr>
          <p:nvPr>
            <p:ph type="body" sz="quarter" idx="16" hasCustomPrompt="1"/>
          </p:nvPr>
        </p:nvSpPr>
        <p:spPr>
          <a:xfrm>
            <a:off x="5003800" y="1636849"/>
            <a:ext cx="3060700" cy="1362389"/>
          </a:xfrm>
        </p:spPr>
        <p:txBody>
          <a:bodyPr/>
          <a:lstStyle>
            <a:lvl1pPr>
              <a:spcAft>
                <a:spcPts val="600"/>
              </a:spcAft>
              <a:defRPr>
                <a:solidFill>
                  <a:schemeClr val="tx1"/>
                </a:solidFill>
              </a:defRPr>
            </a:lvl1pPr>
          </a:lstStyle>
          <a:p>
            <a:pPr lvl="0"/>
            <a:r>
              <a:rPr lang="en-US" dirty="0"/>
              <a:t>Click to add text</a:t>
            </a:r>
          </a:p>
        </p:txBody>
      </p:sp>
      <p:sp>
        <p:nvSpPr>
          <p:cNvPr id="7" name="Text Placeholder 10">
            <a:extLst>
              <a:ext uri="{FF2B5EF4-FFF2-40B4-BE49-F238E27FC236}">
                <a16:creationId xmlns:a16="http://schemas.microsoft.com/office/drawing/2014/main" id="{164FCC35-6330-4F26-9073-A3D5A1E80419}"/>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00336154"/>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pos="680">
          <p15:clr>
            <a:srgbClr val="FBAE40"/>
          </p15:clr>
        </p15:guide>
        <p15:guide id="8" pos="3152">
          <p15:clr>
            <a:srgbClr val="FBAE40"/>
          </p15:clr>
        </p15:guide>
        <p15:guide id="9" pos="5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 boxes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EC9224A-09C5-42AB-BE72-2D01A39D187F}"/>
              </a:ext>
            </a:extLst>
          </p:cNvPr>
          <p:cNvSpPr>
            <a:spLocks noGrp="1"/>
          </p:cNvSpPr>
          <p:nvPr>
            <p:ph type="body" sz="quarter" idx="13" hasCustomPrompt="1"/>
          </p:nvPr>
        </p:nvSpPr>
        <p:spPr>
          <a:xfrm>
            <a:off x="3310575" y="1539436"/>
            <a:ext cx="2520950" cy="701302"/>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6191250" y="1539436"/>
            <a:ext cx="2520950" cy="701301"/>
          </a:xfrm>
        </p:spPr>
        <p:txBody>
          <a:bodyPr/>
          <a:lstStyle>
            <a:lvl1pPr marL="216000" indent="-216000">
              <a:spcAft>
                <a:spcPts val="500"/>
              </a:spcAft>
              <a:buFontTx/>
              <a:buChar char="–"/>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0850" y="1511326"/>
            <a:ext cx="251936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3311050" y="1503706"/>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A2A627-4CB8-4EF2-85D8-B14D75F9C353}"/>
              </a:ext>
            </a:extLst>
          </p:cNvPr>
          <p:cNvCxnSpPr>
            <a:cxnSpLocks/>
          </p:cNvCxnSpPr>
          <p:nvPr userDrawn="1"/>
        </p:nvCxnSpPr>
        <p:spPr>
          <a:xfrm>
            <a:off x="6191250" y="1503706"/>
            <a:ext cx="2520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B5972E1-EF4A-4234-99B1-AF32BAA9EA9D}"/>
              </a:ext>
            </a:extLst>
          </p:cNvPr>
          <p:cNvSpPr>
            <a:spLocks noGrp="1"/>
          </p:cNvSpPr>
          <p:nvPr>
            <p:ph type="body" sz="quarter" idx="16" hasCustomPrompt="1"/>
          </p:nvPr>
        </p:nvSpPr>
        <p:spPr>
          <a:xfrm>
            <a:off x="429900" y="1540481"/>
            <a:ext cx="2519363" cy="700256"/>
          </a:xfrm>
        </p:spPr>
        <p:txBody>
          <a:bodyPr/>
          <a:lstStyle>
            <a:lvl1pPr marL="216000" indent="-216000">
              <a:spcAft>
                <a:spcPts val="600"/>
              </a:spcAft>
              <a:defRPr sz="1800">
                <a:solidFill>
                  <a:schemeClr val="bg1"/>
                </a:solidFill>
              </a:defRPr>
            </a:lvl1pPr>
          </a:lstStyle>
          <a:p>
            <a:pPr lvl="0"/>
            <a:r>
              <a:rPr lang="en-US" dirty="0"/>
              <a:t>Click to add text</a:t>
            </a:r>
          </a:p>
        </p:txBody>
      </p:sp>
      <p:sp>
        <p:nvSpPr>
          <p:cNvPr id="10" name="Text Placeholder 4">
            <a:extLst>
              <a:ext uri="{FF2B5EF4-FFF2-40B4-BE49-F238E27FC236}">
                <a16:creationId xmlns:a16="http://schemas.microsoft.com/office/drawing/2014/main" id="{BB49F0C2-B36A-49E5-B55E-0BE42CE00A05}"/>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1245955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8" pos="3674">
          <p15:clr>
            <a:srgbClr val="FBAE40"/>
          </p15:clr>
        </p15:guide>
        <p15:guide id="9" pos="3901">
          <p15:clr>
            <a:srgbClr val="FBAE40"/>
          </p15:clr>
        </p15:guide>
        <p15:guide id="10" pos="208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 boxes (Light)">
    <p:bg>
      <p:bgPr>
        <a:solidFill>
          <a:schemeClr val="bg2"/>
        </a:solidFill>
        <a:effectLst/>
      </p:bgPr>
    </p:bg>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D9026A22-B87C-46F8-B2F4-6A0F11F9AF84}"/>
              </a:ext>
            </a:extLst>
          </p:cNvPr>
          <p:cNvSpPr>
            <a:spLocks noGrp="1"/>
          </p:cNvSpPr>
          <p:nvPr>
            <p:ph type="body" sz="quarter" idx="13" hasCustomPrompt="1"/>
          </p:nvPr>
        </p:nvSpPr>
        <p:spPr>
          <a:xfrm>
            <a:off x="3310575" y="1539436"/>
            <a:ext cx="2520950" cy="701302"/>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2" name="Text Placeholder 11">
            <a:extLst>
              <a:ext uri="{FF2B5EF4-FFF2-40B4-BE49-F238E27FC236}">
                <a16:creationId xmlns:a16="http://schemas.microsoft.com/office/drawing/2014/main" id="{51911C50-0DDD-4A01-9B6D-DC79062CABC4}"/>
              </a:ext>
            </a:extLst>
          </p:cNvPr>
          <p:cNvSpPr>
            <a:spLocks noGrp="1"/>
          </p:cNvSpPr>
          <p:nvPr>
            <p:ph type="body" sz="quarter" idx="14" hasCustomPrompt="1"/>
          </p:nvPr>
        </p:nvSpPr>
        <p:spPr>
          <a:xfrm>
            <a:off x="6191250" y="1539436"/>
            <a:ext cx="2520950" cy="701301"/>
          </a:xfrm>
        </p:spPr>
        <p:txBody>
          <a:bodyPr/>
          <a:lstStyle>
            <a:lvl1pPr marL="216000" indent="-216000">
              <a:spcAft>
                <a:spcPts val="500"/>
              </a:spcAft>
              <a:buFontTx/>
              <a:buChar char="–"/>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3" name="Straight Connector 12">
            <a:extLst>
              <a:ext uri="{FF2B5EF4-FFF2-40B4-BE49-F238E27FC236}">
                <a16:creationId xmlns:a16="http://schemas.microsoft.com/office/drawing/2014/main" id="{9BFD4059-1CEA-431F-9737-E09AE1FE1EB5}"/>
              </a:ext>
            </a:extLst>
          </p:cNvPr>
          <p:cNvCxnSpPr>
            <a:cxnSpLocks/>
          </p:cNvCxnSpPr>
          <p:nvPr userDrawn="1"/>
        </p:nvCxnSpPr>
        <p:spPr>
          <a:xfrm>
            <a:off x="430850" y="1511326"/>
            <a:ext cx="25193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C88001-0B7A-4142-B613-954FB5D1A6C1}"/>
              </a:ext>
            </a:extLst>
          </p:cNvPr>
          <p:cNvCxnSpPr>
            <a:cxnSpLocks/>
          </p:cNvCxnSpPr>
          <p:nvPr userDrawn="1"/>
        </p:nvCxnSpPr>
        <p:spPr>
          <a:xfrm>
            <a:off x="3311050" y="1503706"/>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A71E79-A98D-4A0F-8EA8-7B9B1469E422}"/>
              </a:ext>
            </a:extLst>
          </p:cNvPr>
          <p:cNvCxnSpPr>
            <a:cxnSpLocks/>
          </p:cNvCxnSpPr>
          <p:nvPr userDrawn="1"/>
        </p:nvCxnSpPr>
        <p:spPr>
          <a:xfrm>
            <a:off x="6191250" y="1503706"/>
            <a:ext cx="2520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F94767EF-D844-43F5-980B-C5081407A37D}"/>
              </a:ext>
            </a:extLst>
          </p:cNvPr>
          <p:cNvSpPr>
            <a:spLocks noGrp="1"/>
          </p:cNvSpPr>
          <p:nvPr>
            <p:ph type="body" sz="quarter" idx="16" hasCustomPrompt="1"/>
          </p:nvPr>
        </p:nvSpPr>
        <p:spPr>
          <a:xfrm>
            <a:off x="429900" y="1540481"/>
            <a:ext cx="2519363" cy="700256"/>
          </a:xfrm>
        </p:spPr>
        <p:txBody>
          <a:bodyPr/>
          <a:lstStyle>
            <a:lvl1pPr marL="216000" indent="-216000">
              <a:spcAft>
                <a:spcPts val="600"/>
              </a:spcAft>
              <a:defRPr sz="1800">
                <a:solidFill>
                  <a:schemeClr val="tx1"/>
                </a:solidFill>
              </a:defRPr>
            </a:lvl1pPr>
          </a:lstStyle>
          <a:p>
            <a:pPr lvl="0"/>
            <a:r>
              <a:rPr lang="en-US" dirty="0"/>
              <a:t>Click to add text</a:t>
            </a:r>
          </a:p>
        </p:txBody>
      </p:sp>
      <p:sp>
        <p:nvSpPr>
          <p:cNvPr id="10" name="Text Placeholder 10">
            <a:extLst>
              <a:ext uri="{FF2B5EF4-FFF2-40B4-BE49-F238E27FC236}">
                <a16:creationId xmlns:a16="http://schemas.microsoft.com/office/drawing/2014/main" id="{FD7398D0-FEF0-498F-94C0-267E6DB7542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2071965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859">
          <p15:clr>
            <a:srgbClr val="FBAE40"/>
          </p15:clr>
        </p15:guide>
        <p15:guide id="7" pos="2086">
          <p15:clr>
            <a:srgbClr val="FBAE40"/>
          </p15:clr>
        </p15:guide>
        <p15:guide id="8" pos="3674">
          <p15:clr>
            <a:srgbClr val="FBAE40"/>
          </p15:clr>
        </p15:guide>
        <p15:guide id="9" pos="390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3471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3471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34709"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34710" y="258544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5010147"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5010148" y="2585440"/>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34709" y="4203347"/>
            <a:ext cx="2299138" cy="322707"/>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5010147" y="420334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17" name="Text Placeholder 4">
            <a:extLst>
              <a:ext uri="{FF2B5EF4-FFF2-40B4-BE49-F238E27FC236}">
                <a16:creationId xmlns:a16="http://schemas.microsoft.com/office/drawing/2014/main" id="{009D842B-21D1-45D5-A6FC-902C18A8F29C}"/>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823412086"/>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userDrawn="1">
          <p15:clr>
            <a:srgbClr val="FBAE40"/>
          </p15:clr>
        </p15:guide>
        <p15:guide id="7" orient="horz" pos="1620" userDrawn="1">
          <p15:clr>
            <a:srgbClr val="FBAE40"/>
          </p15:clr>
        </p15:guide>
        <p15:guide id="8" pos="3152" userDrawn="1">
          <p15:clr>
            <a:srgbClr val="FBAE40"/>
          </p15:clr>
        </p15:guide>
        <p15:guide id="9" pos="1156" userDrawn="1">
          <p15:clr>
            <a:srgbClr val="FBAE40"/>
          </p15:clr>
        </p15:guide>
        <p15:guide id="10" pos="46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41062"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41063"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41062"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41062" y="257633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5010150"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5010150" y="2576334"/>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41062"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5010150"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7" name="Text Placeholder 4">
            <a:extLst>
              <a:ext uri="{FF2B5EF4-FFF2-40B4-BE49-F238E27FC236}">
                <a16:creationId xmlns:a16="http://schemas.microsoft.com/office/drawing/2014/main" id="{A4E4481A-4ACE-4711-B580-93A80791245D}"/>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26238162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156" userDrawn="1">
          <p15:clr>
            <a:srgbClr val="FBAE40"/>
          </p15:clr>
        </p15:guide>
        <p15:guide id="7" orient="horz" pos="1620" userDrawn="1">
          <p15:clr>
            <a:srgbClr val="FBAE40"/>
          </p15:clr>
        </p15:guide>
        <p15:guide id="8" pos="2608" userDrawn="1">
          <p15:clr>
            <a:srgbClr val="FBAE40"/>
          </p15:clr>
        </p15:guide>
        <p15:guide id="9" pos="3152" userDrawn="1">
          <p15:clr>
            <a:srgbClr val="FBAE40"/>
          </p15:clr>
        </p15:guide>
        <p15:guide id="10" pos="460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images (Dark) (Alt)">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3471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3471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34709" y="420336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34710" y="258544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34709" y="4203347"/>
            <a:ext cx="2299138" cy="322707"/>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13" name="Text Placeholder 4">
            <a:extLst>
              <a:ext uri="{FF2B5EF4-FFF2-40B4-BE49-F238E27FC236}">
                <a16:creationId xmlns:a16="http://schemas.microsoft.com/office/drawing/2014/main" id="{E86F4DAB-B431-4C8F-B92F-1183DA9918E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89734199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608">
          <p15:clr>
            <a:srgbClr val="FBAE40"/>
          </p15:clr>
        </p15:guide>
        <p15:guide id="7" orient="horz" pos="1620">
          <p15:clr>
            <a:srgbClr val="FBAE40"/>
          </p15:clr>
        </p15:guide>
        <p15:guide id="8" pos="3152">
          <p15:clr>
            <a:srgbClr val="FBAE40"/>
          </p15:clr>
        </p15:guide>
        <p15:guide id="9" pos="1156">
          <p15:clr>
            <a:srgbClr val="FBAE40"/>
          </p15:clr>
        </p15:guide>
        <p15:guide id="10" pos="46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 images (Light) (Al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1841062"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1841063"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183471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1841062" y="419425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1841062" y="257633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5010149"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5010150" y="411163"/>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5010147"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1841062" y="4194240"/>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13" name="Text Placeholder 10">
            <a:extLst>
              <a:ext uri="{FF2B5EF4-FFF2-40B4-BE49-F238E27FC236}">
                <a16:creationId xmlns:a16="http://schemas.microsoft.com/office/drawing/2014/main" id="{A6508766-540F-43B6-B3EF-230CF2F610C6}"/>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2923990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156">
          <p15:clr>
            <a:srgbClr val="FBAE40"/>
          </p15:clr>
        </p15:guide>
        <p15:guide id="7" orient="horz" pos="1620">
          <p15:clr>
            <a:srgbClr val="FBAE40"/>
          </p15:clr>
        </p15:guide>
        <p15:guide id="8" pos="2608">
          <p15:clr>
            <a:srgbClr val="FBAE40"/>
          </p15:clr>
        </p15:guide>
        <p15:guide id="9" pos="3152">
          <p15:clr>
            <a:srgbClr val="FBAE40"/>
          </p15:clr>
        </p15:guide>
        <p15:guide id="10" pos="46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6125"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6125" y="257175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6125"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9712"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9712" y="2571750"/>
            <a:ext cx="2299138" cy="1485084"/>
          </a:xfrm>
        </p:spPr>
        <p:txBody>
          <a:bodyPr/>
          <a:lstStyle>
            <a:lvl1pPr marL="0" indent="0">
              <a:buNone/>
              <a:defRPr b="0">
                <a:solidFill>
                  <a:schemeClr val="bg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9712"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4">
            <a:extLst>
              <a:ext uri="{FF2B5EF4-FFF2-40B4-BE49-F238E27FC236}">
                <a16:creationId xmlns:a16="http://schemas.microsoft.com/office/drawing/2014/main" id="{66AFD672-803A-4A36-ACBD-90E88FA58C79}"/>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4853281"/>
      </p:ext>
    </p:extLst>
  </p:cSld>
  <p:clrMapOvr>
    <a:masterClrMapping/>
  </p:clrMapOvr>
  <p:extLst>
    <p:ext uri="{DCECCB84-F9BA-43D5-87BE-67443E8EF086}">
      <p15:sldGuideLst xmlns:p15="http://schemas.microsoft.com/office/powerpoint/2012/main">
        <p15:guide id="2" pos="272">
          <p15:clr>
            <a:srgbClr val="FBAE40"/>
          </p15:clr>
        </p15:guide>
        <p15:guide id="3" orient="horz" pos="1620" userDrawn="1">
          <p15:clr>
            <a:srgbClr val="FBAE40"/>
          </p15:clr>
        </p15:guide>
        <p15:guide id="4" orient="horz" pos="259">
          <p15:clr>
            <a:srgbClr val="FBAE40"/>
          </p15:clr>
        </p15:guide>
        <p15:guide id="5" pos="5488">
          <p15:clr>
            <a:srgbClr val="FBAE40"/>
          </p15:clr>
        </p15:guide>
        <p15:guide id="7" orient="horz" pos="2981" userDrawn="1">
          <p15:clr>
            <a:srgbClr val="FBAE40"/>
          </p15:clr>
        </p15:guide>
        <p15:guide id="8" pos="1723" userDrawn="1">
          <p15:clr>
            <a:srgbClr val="FBAE40"/>
          </p15:clr>
        </p15:guide>
        <p15:guide id="9" pos="2154" userDrawn="1">
          <p15:clr>
            <a:srgbClr val="FBAE40"/>
          </p15:clr>
        </p15:guide>
        <p15:guide id="10" pos="3606" userDrawn="1">
          <p15:clr>
            <a:srgbClr val="FBAE40"/>
          </p15:clr>
        </p15:guide>
        <p15:guide id="11" pos="4037"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1799" y="4202205"/>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1800" y="2584284"/>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1799" y="420219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5386" y="4202205"/>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5387" y="2584284"/>
            <a:ext cx="2299138" cy="1485084"/>
          </a:xfrm>
        </p:spPr>
        <p:txBody>
          <a:bodyPr/>
          <a:lstStyle>
            <a:lvl1pPr marL="0" indent="0">
              <a:buNone/>
              <a:defRPr b="0">
                <a:solidFill>
                  <a:schemeClr val="tx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5386" y="420219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ext Placeholder 10">
            <a:extLst>
              <a:ext uri="{FF2B5EF4-FFF2-40B4-BE49-F238E27FC236}">
                <a16:creationId xmlns:a16="http://schemas.microsoft.com/office/drawing/2014/main" id="{218AF280-30E5-4835-9869-6DBCD92B1E5B}"/>
              </a:ext>
            </a:extLst>
          </p:cNvPr>
          <p:cNvSpPr>
            <a:spLocks noGrp="1"/>
          </p:cNvSpPr>
          <p:nvPr>
            <p:ph type="body" sz="quarter" idx="21"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09210634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723" userDrawn="1">
          <p15:clr>
            <a:srgbClr val="FBAE40"/>
          </p15:clr>
        </p15:guide>
        <p15:guide id="7" orient="horz" pos="1620">
          <p15:clr>
            <a:srgbClr val="FBAE40"/>
          </p15:clr>
        </p15:guide>
        <p15:guide id="8" pos="2154" userDrawn="1">
          <p15:clr>
            <a:srgbClr val="FBAE40"/>
          </p15:clr>
        </p15:guide>
        <p15:guide id="9" pos="3606" userDrawn="1">
          <p15:clr>
            <a:srgbClr val="FBAE40"/>
          </p15:clr>
        </p15:guide>
        <p15:guide id="10" pos="403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images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bg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1797"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1798" y="2571750"/>
            <a:ext cx="2299138" cy="1485084"/>
          </a:xfrm>
        </p:spPr>
        <p:txBody>
          <a:bodyPr/>
          <a:lstStyle>
            <a:lvl1pPr marL="0" indent="0">
              <a:buNone/>
              <a:defRPr b="0">
                <a:solidFill>
                  <a:schemeClr val="bg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6413061"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6413062" y="2571750"/>
            <a:ext cx="2299138" cy="1485084"/>
          </a:xfrm>
        </p:spPr>
        <p:txBody>
          <a:bodyPr/>
          <a:lstStyle>
            <a:lvl1pPr marL="0" indent="0">
              <a:buNone/>
              <a:defRPr b="0">
                <a:solidFill>
                  <a:schemeClr val="bg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1797"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6413061"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bg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2425" y="4189671"/>
            <a:ext cx="2299138"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2426" y="2571750"/>
            <a:ext cx="2299138" cy="1485084"/>
          </a:xfrm>
        </p:spPr>
        <p:txBody>
          <a:bodyPr/>
          <a:lstStyle>
            <a:lvl1pPr marL="0" indent="0">
              <a:buNone/>
              <a:defRPr b="0">
                <a:solidFill>
                  <a:schemeClr val="bg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2425" y="4189657"/>
            <a:ext cx="2299138" cy="319786"/>
          </a:xfrm>
        </p:spPr>
        <p:txBody>
          <a:bodyPr/>
          <a:lstStyle>
            <a:lvl1pPr marL="0" indent="0">
              <a:spcAft>
                <a:spcPts val="500"/>
              </a:spcAft>
              <a:buFontTx/>
              <a:buNone/>
              <a:defRPr sz="1800">
                <a:solidFill>
                  <a:schemeClr val="bg1"/>
                </a:solidFill>
              </a:defRPr>
            </a:lvl1pPr>
            <a:lvl2pPr>
              <a:defRPr sz="1800"/>
            </a:lvl2pPr>
            <a:lvl3pPr>
              <a:defRPr sz="1800"/>
            </a:lvl3pPr>
            <a:lvl4pPr>
              <a:defRPr sz="1800"/>
            </a:lvl4pPr>
            <a:lvl5pPr>
              <a:defRPr sz="1800"/>
            </a:lvl5pPr>
          </a:lstStyle>
          <a:p>
            <a:pPr lvl="0"/>
            <a:r>
              <a:rPr lang="en-GB" dirty="0"/>
              <a:t>Click to add text</a:t>
            </a:r>
          </a:p>
        </p:txBody>
      </p:sp>
      <p:sp>
        <p:nvSpPr>
          <p:cNvPr id="24" name="Text Placeholder 4">
            <a:extLst>
              <a:ext uri="{FF2B5EF4-FFF2-40B4-BE49-F238E27FC236}">
                <a16:creationId xmlns:a16="http://schemas.microsoft.com/office/drawing/2014/main" id="{F8E39FB8-0668-42FA-954E-C94EE947AF4B}"/>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53854448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606" userDrawn="1">
          <p15:clr>
            <a:srgbClr val="FBAE40"/>
          </p15:clr>
        </p15:guide>
        <p15:guide id="7" orient="horz" pos="1620">
          <p15:clr>
            <a:srgbClr val="FBAE40"/>
          </p15:clr>
        </p15:guide>
        <p15:guide id="8" pos="1723" userDrawn="1">
          <p15:clr>
            <a:srgbClr val="FBAE40"/>
          </p15:clr>
        </p15:guide>
        <p15:guide id="9" pos="2154" userDrawn="1">
          <p15:clr>
            <a:srgbClr val="FBAE40"/>
          </p15:clr>
        </p15:guide>
        <p15:guide id="10" pos="403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imag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8280400" cy="571512"/>
          </a:xfrm>
        </p:spPr>
        <p:txBody>
          <a:bodyPr/>
          <a:lstStyle>
            <a:lvl1pPr>
              <a:lnSpc>
                <a:spcPct val="100000"/>
              </a:lnSpc>
              <a:defRPr sz="3400" b="0">
                <a:solidFill>
                  <a:schemeClr val="bg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9805BFC-AF9C-4B7E-93F7-279A1D977E59}"/>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7368674"/>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images (Light)">
    <p:bg>
      <p:bgPr>
        <a:solidFill>
          <a:schemeClr val="bg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029070"/>
            <a:ext cx="2299138" cy="319787"/>
          </a:xfrm>
        </p:spPr>
        <p:txBody>
          <a:bodyPr/>
          <a:lstStyle>
            <a:lvl1pPr marL="0" indent="0">
              <a:lnSpc>
                <a:spcPct val="100000"/>
              </a:lnSpc>
              <a:spcAft>
                <a:spcPts val="500"/>
              </a:spcAft>
              <a:buFontTx/>
              <a:buNone/>
              <a:defRPr sz="1800" b="0">
                <a:solidFill>
                  <a:schemeClr val="tx1"/>
                </a:solidFill>
              </a:defRPr>
            </a:lvl1pPr>
          </a:lstStyle>
          <a:p>
            <a:r>
              <a:rPr lang="en-US" dirty="0"/>
              <a:t>Click to add text</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1"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p:nvPr>
        </p:nvSpPr>
        <p:spPr>
          <a:xfrm>
            <a:off x="431802"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38" name="Straight Connector 37">
            <a:extLst>
              <a:ext uri="{FF2B5EF4-FFF2-40B4-BE49-F238E27FC236}">
                <a16:creationId xmlns:a16="http://schemas.microsoft.com/office/drawing/2014/main" id="{9ADAFBE0-E4BE-49CE-B6AE-E13838084BB3}"/>
              </a:ext>
            </a:extLst>
          </p:cNvPr>
          <p:cNvCxnSpPr>
            <a:cxnSpLocks/>
          </p:cNvCxnSpPr>
          <p:nvPr userDrawn="1"/>
        </p:nvCxnSpPr>
        <p:spPr>
          <a:xfrm>
            <a:off x="436124"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Picture Placeholder 2">
            <a:extLst>
              <a:ext uri="{FF2B5EF4-FFF2-40B4-BE49-F238E27FC236}">
                <a16:creationId xmlns:a16="http://schemas.microsoft.com/office/drawing/2014/main" id="{C0EA1AD3-FB09-47F8-BB9C-4F38BB33C267}"/>
              </a:ext>
            </a:extLst>
          </p:cNvPr>
          <p:cNvSpPr>
            <a:spLocks noGrp="1"/>
          </p:cNvSpPr>
          <p:nvPr>
            <p:ph type="pic" sz="quarter" idx="11"/>
          </p:nvPr>
        </p:nvSpPr>
        <p:spPr>
          <a:xfrm>
            <a:off x="436125" y="2585440"/>
            <a:ext cx="2299138" cy="1485084"/>
          </a:xfrm>
        </p:spPr>
        <p:txBody>
          <a:bodyPr/>
          <a:lstStyle>
            <a:lvl1pPr marL="0" indent="0">
              <a:buNone/>
              <a:defRPr b="0">
                <a:solidFill>
                  <a:schemeClr val="tx1"/>
                </a:solidFill>
              </a:defRPr>
            </a:lvl1pPr>
          </a:lstStyle>
          <a:p>
            <a:r>
              <a:rPr lang="en-GB" dirty="0"/>
              <a:t>Click icon to add picture</a:t>
            </a:r>
          </a:p>
        </p:txBody>
      </p:sp>
      <p:cxnSp>
        <p:nvCxnSpPr>
          <p:cNvPr id="41" name="Straight Connector 40">
            <a:extLst>
              <a:ext uri="{FF2B5EF4-FFF2-40B4-BE49-F238E27FC236}">
                <a16:creationId xmlns:a16="http://schemas.microsoft.com/office/drawing/2014/main" id="{1048226E-5BD0-47BC-A2CE-6028EB18DC46}"/>
              </a:ext>
            </a:extLst>
          </p:cNvPr>
          <p:cNvCxnSpPr>
            <a:cxnSpLocks/>
          </p:cNvCxnSpPr>
          <p:nvPr userDrawn="1"/>
        </p:nvCxnSpPr>
        <p:spPr>
          <a:xfrm>
            <a:off x="6413064"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Picture Placeholder 2">
            <a:extLst>
              <a:ext uri="{FF2B5EF4-FFF2-40B4-BE49-F238E27FC236}">
                <a16:creationId xmlns:a16="http://schemas.microsoft.com/office/drawing/2014/main" id="{5F72582F-7373-4398-BCD6-DF8E97287094}"/>
              </a:ext>
            </a:extLst>
          </p:cNvPr>
          <p:cNvSpPr>
            <a:spLocks noGrp="1"/>
          </p:cNvSpPr>
          <p:nvPr>
            <p:ph type="pic" sz="quarter" idx="12"/>
          </p:nvPr>
        </p:nvSpPr>
        <p:spPr>
          <a:xfrm>
            <a:off x="6413065"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44" name="Straight Connector 43">
            <a:extLst>
              <a:ext uri="{FF2B5EF4-FFF2-40B4-BE49-F238E27FC236}">
                <a16:creationId xmlns:a16="http://schemas.microsoft.com/office/drawing/2014/main" id="{CCEB59B0-E923-4D9F-8187-603AD6A3E427}"/>
              </a:ext>
            </a:extLst>
          </p:cNvPr>
          <p:cNvCxnSpPr>
            <a:cxnSpLocks/>
          </p:cNvCxnSpPr>
          <p:nvPr userDrawn="1"/>
        </p:nvCxnSpPr>
        <p:spPr>
          <a:xfrm>
            <a:off x="6417388"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Picture Placeholder 2">
            <a:extLst>
              <a:ext uri="{FF2B5EF4-FFF2-40B4-BE49-F238E27FC236}">
                <a16:creationId xmlns:a16="http://schemas.microsoft.com/office/drawing/2014/main" id="{1E76E5CD-B03D-469E-8ED5-430B5578267A}"/>
              </a:ext>
            </a:extLst>
          </p:cNvPr>
          <p:cNvSpPr>
            <a:spLocks noGrp="1"/>
          </p:cNvSpPr>
          <p:nvPr>
            <p:ph type="pic" sz="quarter" idx="13"/>
          </p:nvPr>
        </p:nvSpPr>
        <p:spPr>
          <a:xfrm>
            <a:off x="6417389" y="2585440"/>
            <a:ext cx="2299138" cy="1485084"/>
          </a:xfrm>
        </p:spPr>
        <p:txBody>
          <a:bodyPr/>
          <a:lstStyle>
            <a:lvl1pPr marL="0" indent="0">
              <a:buNone/>
              <a:defRPr b="0">
                <a:solidFill>
                  <a:schemeClr val="tx1"/>
                </a:solidFill>
              </a:defRPr>
            </a:lvl1pPr>
          </a:lstStyle>
          <a:p>
            <a:r>
              <a:rPr lang="en-GB" dirty="0"/>
              <a:t>Click icon to add picture</a:t>
            </a:r>
          </a:p>
        </p:txBody>
      </p:sp>
      <p:sp>
        <p:nvSpPr>
          <p:cNvPr id="46" name="Text Placeholder 11">
            <a:extLst>
              <a:ext uri="{FF2B5EF4-FFF2-40B4-BE49-F238E27FC236}">
                <a16:creationId xmlns:a16="http://schemas.microsoft.com/office/drawing/2014/main" id="{5DE99255-44CA-441C-BB41-85736567E206}"/>
              </a:ext>
            </a:extLst>
          </p:cNvPr>
          <p:cNvSpPr>
            <a:spLocks noGrp="1"/>
          </p:cNvSpPr>
          <p:nvPr>
            <p:ph type="body" sz="quarter" idx="14" hasCustomPrompt="1"/>
          </p:nvPr>
        </p:nvSpPr>
        <p:spPr>
          <a:xfrm>
            <a:off x="6413062"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7" name="Text Placeholder 11">
            <a:extLst>
              <a:ext uri="{FF2B5EF4-FFF2-40B4-BE49-F238E27FC236}">
                <a16:creationId xmlns:a16="http://schemas.microsoft.com/office/drawing/2014/main" id="{A523708E-9964-4FCA-9B54-EE04DBF6ED7D}"/>
              </a:ext>
            </a:extLst>
          </p:cNvPr>
          <p:cNvSpPr>
            <a:spLocks noGrp="1"/>
          </p:cNvSpPr>
          <p:nvPr>
            <p:ph type="body" sz="quarter" idx="15" hasCustomPrompt="1"/>
          </p:nvPr>
        </p:nvSpPr>
        <p:spPr>
          <a:xfrm>
            <a:off x="436124"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48" name="Text Placeholder 11">
            <a:extLst>
              <a:ext uri="{FF2B5EF4-FFF2-40B4-BE49-F238E27FC236}">
                <a16:creationId xmlns:a16="http://schemas.microsoft.com/office/drawing/2014/main" id="{A5DC7855-36C4-4F12-B064-148DB3EC7CDD}"/>
              </a:ext>
            </a:extLst>
          </p:cNvPr>
          <p:cNvSpPr>
            <a:spLocks noGrp="1"/>
          </p:cNvSpPr>
          <p:nvPr>
            <p:ph type="body" sz="quarter" idx="16" hasCustomPrompt="1"/>
          </p:nvPr>
        </p:nvSpPr>
        <p:spPr>
          <a:xfrm>
            <a:off x="6417388"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cxnSp>
        <p:nvCxnSpPr>
          <p:cNvPr id="17" name="Straight Connector 16">
            <a:extLst>
              <a:ext uri="{FF2B5EF4-FFF2-40B4-BE49-F238E27FC236}">
                <a16:creationId xmlns:a16="http://schemas.microsoft.com/office/drawing/2014/main" id="{2D172800-1790-4DDC-B421-71C390A398BC}"/>
              </a:ext>
            </a:extLst>
          </p:cNvPr>
          <p:cNvCxnSpPr>
            <a:cxnSpLocks/>
          </p:cNvCxnSpPr>
          <p:nvPr userDrawn="1"/>
        </p:nvCxnSpPr>
        <p:spPr>
          <a:xfrm>
            <a:off x="3422428" y="2029084"/>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icture Placeholder 2">
            <a:extLst>
              <a:ext uri="{FF2B5EF4-FFF2-40B4-BE49-F238E27FC236}">
                <a16:creationId xmlns:a16="http://schemas.microsoft.com/office/drawing/2014/main" id="{3ACCC488-E951-4C81-B7B8-7BDAB396FBA5}"/>
              </a:ext>
            </a:extLst>
          </p:cNvPr>
          <p:cNvSpPr>
            <a:spLocks noGrp="1"/>
          </p:cNvSpPr>
          <p:nvPr>
            <p:ph type="pic" sz="quarter" idx="17"/>
          </p:nvPr>
        </p:nvSpPr>
        <p:spPr>
          <a:xfrm>
            <a:off x="3422429" y="411163"/>
            <a:ext cx="2299138" cy="1485084"/>
          </a:xfrm>
        </p:spPr>
        <p:txBody>
          <a:bodyPr/>
          <a:lstStyle>
            <a:lvl1pPr marL="0" indent="0">
              <a:buNone/>
              <a:defRPr b="0">
                <a:solidFill>
                  <a:schemeClr val="tx1"/>
                </a:solidFill>
              </a:defRPr>
            </a:lvl1pPr>
          </a:lstStyle>
          <a:p>
            <a:r>
              <a:rPr lang="en-GB" dirty="0"/>
              <a:t>Click icon to add picture</a:t>
            </a:r>
          </a:p>
        </p:txBody>
      </p:sp>
      <p:cxnSp>
        <p:nvCxnSpPr>
          <p:cNvPr id="20" name="Straight Connector 19">
            <a:extLst>
              <a:ext uri="{FF2B5EF4-FFF2-40B4-BE49-F238E27FC236}">
                <a16:creationId xmlns:a16="http://schemas.microsoft.com/office/drawing/2014/main" id="{7CECB912-D2D4-4451-97CA-8959BE18AE3F}"/>
              </a:ext>
            </a:extLst>
          </p:cNvPr>
          <p:cNvCxnSpPr>
            <a:cxnSpLocks/>
          </p:cNvCxnSpPr>
          <p:nvPr userDrawn="1"/>
        </p:nvCxnSpPr>
        <p:spPr>
          <a:xfrm>
            <a:off x="3426752" y="4203361"/>
            <a:ext cx="2299138"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Picture Placeholder 2">
            <a:extLst>
              <a:ext uri="{FF2B5EF4-FFF2-40B4-BE49-F238E27FC236}">
                <a16:creationId xmlns:a16="http://schemas.microsoft.com/office/drawing/2014/main" id="{059268D9-83A6-43BE-857F-4A80A1AFF683}"/>
              </a:ext>
            </a:extLst>
          </p:cNvPr>
          <p:cNvSpPr>
            <a:spLocks noGrp="1"/>
          </p:cNvSpPr>
          <p:nvPr>
            <p:ph type="pic" sz="quarter" idx="18"/>
          </p:nvPr>
        </p:nvSpPr>
        <p:spPr>
          <a:xfrm>
            <a:off x="3426753" y="2585440"/>
            <a:ext cx="2299138" cy="1485084"/>
          </a:xfrm>
        </p:spPr>
        <p:txBody>
          <a:bodyPr/>
          <a:lstStyle>
            <a:lvl1pPr marL="0" indent="0">
              <a:buNone/>
              <a:defRPr b="0">
                <a:solidFill>
                  <a:schemeClr val="tx1"/>
                </a:solidFill>
              </a:defRPr>
            </a:lvl1pPr>
          </a:lstStyle>
          <a:p>
            <a:r>
              <a:rPr lang="en-GB" dirty="0"/>
              <a:t>Click icon to add picture</a:t>
            </a:r>
          </a:p>
        </p:txBody>
      </p:sp>
      <p:sp>
        <p:nvSpPr>
          <p:cNvPr id="22" name="Text Placeholder 11">
            <a:extLst>
              <a:ext uri="{FF2B5EF4-FFF2-40B4-BE49-F238E27FC236}">
                <a16:creationId xmlns:a16="http://schemas.microsoft.com/office/drawing/2014/main" id="{2052E2BF-E587-4DC9-85FF-50ABA8434D69}"/>
              </a:ext>
            </a:extLst>
          </p:cNvPr>
          <p:cNvSpPr>
            <a:spLocks noGrp="1"/>
          </p:cNvSpPr>
          <p:nvPr>
            <p:ph type="body" sz="quarter" idx="19" hasCustomPrompt="1"/>
          </p:nvPr>
        </p:nvSpPr>
        <p:spPr>
          <a:xfrm>
            <a:off x="3422426" y="2029071"/>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3" name="Text Placeholder 11">
            <a:extLst>
              <a:ext uri="{FF2B5EF4-FFF2-40B4-BE49-F238E27FC236}">
                <a16:creationId xmlns:a16="http://schemas.microsoft.com/office/drawing/2014/main" id="{3DA4DDD4-B4BF-4187-8FEB-DA7785CA093F}"/>
              </a:ext>
            </a:extLst>
          </p:cNvPr>
          <p:cNvSpPr>
            <a:spLocks noGrp="1"/>
          </p:cNvSpPr>
          <p:nvPr>
            <p:ph type="body" sz="quarter" idx="20" hasCustomPrompt="1"/>
          </p:nvPr>
        </p:nvSpPr>
        <p:spPr>
          <a:xfrm>
            <a:off x="3426752" y="4203347"/>
            <a:ext cx="2299138" cy="319786"/>
          </a:xfrm>
        </p:spPr>
        <p:txBody>
          <a:bodyPr/>
          <a:lstStyle>
            <a:lvl1pPr marL="0" indent="0">
              <a:spcAft>
                <a:spcPts val="500"/>
              </a:spcAft>
              <a:buFontTx/>
              <a:buNone/>
              <a:defRPr sz="1800">
                <a:solidFill>
                  <a:schemeClr val="tx1"/>
                </a:solidFill>
              </a:defRPr>
            </a:lvl1pPr>
            <a:lvl2pPr>
              <a:defRPr sz="1800"/>
            </a:lvl2pPr>
            <a:lvl3pPr>
              <a:defRPr sz="1800"/>
            </a:lvl3pPr>
            <a:lvl4pPr>
              <a:defRPr sz="1800"/>
            </a:lvl4pPr>
            <a:lvl5pPr>
              <a:defRPr sz="1800"/>
            </a:lvl5pPr>
          </a:lstStyle>
          <a:p>
            <a:pPr lvl="0"/>
            <a:r>
              <a:rPr lang="en-GB" dirty="0"/>
              <a:t>Click to add text</a:t>
            </a:r>
          </a:p>
        </p:txBody>
      </p:sp>
      <p:sp>
        <p:nvSpPr>
          <p:cNvPr id="25" name="Text Placeholder 10">
            <a:extLst>
              <a:ext uri="{FF2B5EF4-FFF2-40B4-BE49-F238E27FC236}">
                <a16:creationId xmlns:a16="http://schemas.microsoft.com/office/drawing/2014/main" id="{5D88DCAB-9113-4AC2-8181-52F7F49C4D51}"/>
              </a:ext>
            </a:extLst>
          </p:cNvPr>
          <p:cNvSpPr>
            <a:spLocks noGrp="1"/>
          </p:cNvSpPr>
          <p:nvPr>
            <p:ph type="body" sz="quarter" idx="21"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59681200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723" userDrawn="1">
          <p15:clr>
            <a:srgbClr val="FBAE40"/>
          </p15:clr>
        </p15:guide>
        <p15:guide id="7" orient="horz" pos="1620">
          <p15:clr>
            <a:srgbClr val="FBAE40"/>
          </p15:clr>
        </p15:guide>
        <p15:guide id="8" pos="2154" userDrawn="1">
          <p15:clr>
            <a:srgbClr val="FBAE40"/>
          </p15:clr>
        </p15:guide>
        <p15:guide id="9" pos="3606" userDrawn="1">
          <p15:clr>
            <a:srgbClr val="FBAE40"/>
          </p15:clr>
        </p15:guide>
        <p15:guide id="10" pos="4037"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s, chart (Dark)">
    <p:bg>
      <p:bgPr>
        <a:solidFill>
          <a:schemeClr val="tx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75E0450-A966-4DE2-A878-B35B1C17081C}"/>
              </a:ext>
            </a:extLst>
          </p:cNvPr>
          <p:cNvSpPr>
            <a:spLocks noGrp="1"/>
          </p:cNvSpPr>
          <p:nvPr>
            <p:ph type="chart" sz="quarter" idx="12" hasCustomPrompt="1"/>
          </p:nvPr>
        </p:nvSpPr>
        <p:spPr>
          <a:xfrm>
            <a:off x="4791077" y="682938"/>
            <a:ext cx="3921122" cy="3462342"/>
          </a:xfrm>
        </p:spPr>
        <p:txBody>
          <a:bodyPr/>
          <a:lstStyle>
            <a:lvl1pPr marL="0" indent="0">
              <a:buNone/>
              <a:defRPr>
                <a:solidFill>
                  <a:schemeClr val="bg1"/>
                </a:solidFill>
              </a:defRPr>
            </a:lvl1pPr>
          </a:lstStyle>
          <a:p>
            <a:r>
              <a:rPr lang="en-GB" dirty="0"/>
              <a:t>Click to add chart</a:t>
            </a:r>
          </a:p>
        </p:txBody>
      </p:sp>
      <p:sp>
        <p:nvSpPr>
          <p:cNvPr id="9" name="Text Placeholder 11">
            <a:extLst>
              <a:ext uri="{FF2B5EF4-FFF2-40B4-BE49-F238E27FC236}">
                <a16:creationId xmlns:a16="http://schemas.microsoft.com/office/drawing/2014/main" id="{226ACCD3-1FD3-493E-8616-B63E8A20F5BC}"/>
              </a:ext>
            </a:extLst>
          </p:cNvPr>
          <p:cNvSpPr>
            <a:spLocks noGrp="1"/>
          </p:cNvSpPr>
          <p:nvPr>
            <p:ph type="body" sz="quarter" idx="14" hasCustomPrompt="1"/>
          </p:nvPr>
        </p:nvSpPr>
        <p:spPr>
          <a:xfrm>
            <a:off x="431801" y="682938"/>
            <a:ext cx="3921124" cy="3462342"/>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70B8A390-0093-4514-BC17-264F32655061}"/>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180869988"/>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744" userDrawn="1">
          <p15:clr>
            <a:srgbClr val="FBAE40"/>
          </p15:clr>
        </p15:guide>
        <p15:guide id="7" pos="301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ullets, chart (Light)">
    <p:bg>
      <p:bgPr>
        <a:solidFill>
          <a:schemeClr val="bg2"/>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B75E0450-A966-4DE2-A878-B35B1C17081C}"/>
              </a:ext>
            </a:extLst>
          </p:cNvPr>
          <p:cNvSpPr>
            <a:spLocks noGrp="1"/>
          </p:cNvSpPr>
          <p:nvPr>
            <p:ph type="chart" sz="quarter" idx="12" hasCustomPrompt="1"/>
          </p:nvPr>
        </p:nvSpPr>
        <p:spPr>
          <a:xfrm>
            <a:off x="4791077" y="682939"/>
            <a:ext cx="3921122" cy="3463200"/>
          </a:xfrm>
        </p:spPr>
        <p:txBody>
          <a:bodyPr/>
          <a:lstStyle>
            <a:lvl1pPr marL="0" indent="0">
              <a:buNone/>
              <a:defRPr/>
            </a:lvl1pPr>
          </a:lstStyle>
          <a:p>
            <a:r>
              <a:rPr lang="en-GB" dirty="0"/>
              <a:t>Click to add chart</a:t>
            </a:r>
          </a:p>
        </p:txBody>
      </p:sp>
      <p:sp>
        <p:nvSpPr>
          <p:cNvPr id="7" name="Text Placeholder 11">
            <a:extLst>
              <a:ext uri="{FF2B5EF4-FFF2-40B4-BE49-F238E27FC236}">
                <a16:creationId xmlns:a16="http://schemas.microsoft.com/office/drawing/2014/main" id="{AB92DF82-0651-4A19-A491-404FD49C1524}"/>
              </a:ext>
            </a:extLst>
          </p:cNvPr>
          <p:cNvSpPr>
            <a:spLocks noGrp="1"/>
          </p:cNvSpPr>
          <p:nvPr>
            <p:ph type="body" sz="quarter" idx="14" hasCustomPrompt="1"/>
          </p:nvPr>
        </p:nvSpPr>
        <p:spPr>
          <a:xfrm>
            <a:off x="431801" y="682938"/>
            <a:ext cx="3921124" cy="34632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6" name="Text Placeholder 10">
            <a:extLst>
              <a:ext uri="{FF2B5EF4-FFF2-40B4-BE49-F238E27FC236}">
                <a16:creationId xmlns:a16="http://schemas.microsoft.com/office/drawing/2014/main" id="{2E86848B-BFE2-4D7D-8E33-8BFF220BDBD4}"/>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10534380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2744" userDrawn="1">
          <p15:clr>
            <a:srgbClr val="FBAE40"/>
          </p15:clr>
        </p15:guide>
        <p15:guide id="7" pos="301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eople circles (Dark)">
    <p:bg>
      <p:bgPr>
        <a:solidFill>
          <a:schemeClr val="tx2"/>
        </a:solidFill>
        <a:effectLst/>
      </p:bgPr>
    </p:bg>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223FD6B0-E4D1-480A-8912-97C55DB2CF6B}"/>
              </a:ext>
            </a:extLst>
          </p:cNvPr>
          <p:cNvSpPr>
            <a:spLocks noGrp="1"/>
          </p:cNvSpPr>
          <p:nvPr>
            <p:ph type="body" sz="quarter" idx="14" hasCustomPrompt="1"/>
          </p:nvPr>
        </p:nvSpPr>
        <p:spPr>
          <a:xfrm>
            <a:off x="2627933"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3348537"/>
            <a:ext cx="1692000" cy="701304"/>
          </a:xfrm>
        </p:spPr>
        <p:txBody>
          <a:bodyPr/>
          <a:lstStyle>
            <a:lvl1pPr algn="ctr">
              <a:lnSpc>
                <a:spcPct val="100000"/>
              </a:lnSpc>
              <a:defRPr sz="1600" b="0">
                <a:solidFill>
                  <a:schemeClr val="bg1"/>
                </a:solidFill>
              </a:defRPr>
            </a:lvl1pPr>
          </a:lstStyle>
          <a:p>
            <a:r>
              <a:rPr lang="en-US" dirty="0"/>
              <a:t>Click to add name</a:t>
            </a:r>
            <a:endParaRPr lang="en-GB" dirty="0"/>
          </a:p>
        </p:txBody>
      </p:sp>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hasCustomPrompt="1"/>
          </p:nvPr>
        </p:nvSpPr>
        <p:spPr>
          <a:xfrm>
            <a:off x="431800"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0" name="Picture Placeholder 2">
            <a:extLst>
              <a:ext uri="{FF2B5EF4-FFF2-40B4-BE49-F238E27FC236}">
                <a16:creationId xmlns:a16="http://schemas.microsoft.com/office/drawing/2014/main" id="{18AD8BE2-39B8-493E-A60F-709B51DE326A}"/>
              </a:ext>
            </a:extLst>
          </p:cNvPr>
          <p:cNvSpPr>
            <a:spLocks noGrp="1"/>
          </p:cNvSpPr>
          <p:nvPr>
            <p:ph type="pic" sz="quarter" idx="15" hasCustomPrompt="1"/>
          </p:nvPr>
        </p:nvSpPr>
        <p:spPr>
          <a:xfrm>
            <a:off x="2627933"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3" name="Picture Placeholder 2">
            <a:extLst>
              <a:ext uri="{FF2B5EF4-FFF2-40B4-BE49-F238E27FC236}">
                <a16:creationId xmlns:a16="http://schemas.microsoft.com/office/drawing/2014/main" id="{86CEE51E-47DA-420E-A605-A66715C1C73A}"/>
              </a:ext>
            </a:extLst>
          </p:cNvPr>
          <p:cNvSpPr>
            <a:spLocks noGrp="1"/>
          </p:cNvSpPr>
          <p:nvPr>
            <p:ph type="pic" sz="quarter" idx="16" hasCustomPrompt="1"/>
          </p:nvPr>
        </p:nvSpPr>
        <p:spPr>
          <a:xfrm>
            <a:off x="4824066"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14" name="Picture Placeholder 2">
            <a:extLst>
              <a:ext uri="{FF2B5EF4-FFF2-40B4-BE49-F238E27FC236}">
                <a16:creationId xmlns:a16="http://schemas.microsoft.com/office/drawing/2014/main" id="{63DFB02D-3DF9-49E2-9A6D-B72407AD2A4D}"/>
              </a:ext>
            </a:extLst>
          </p:cNvPr>
          <p:cNvSpPr>
            <a:spLocks noGrp="1"/>
          </p:cNvSpPr>
          <p:nvPr>
            <p:ph type="pic" sz="quarter" idx="17" hasCustomPrompt="1"/>
          </p:nvPr>
        </p:nvSpPr>
        <p:spPr>
          <a:xfrm>
            <a:off x="7020200" y="1565550"/>
            <a:ext cx="1692000" cy="1692000"/>
          </a:xfrm>
          <a:prstGeom prst="ellipse">
            <a:avLst/>
          </a:prstGeom>
        </p:spPr>
        <p:txBody>
          <a:bodyPr/>
          <a:lstStyle>
            <a:lvl1pPr marL="0" indent="0">
              <a:buNone/>
              <a:defRPr sz="1800" b="0">
                <a:solidFill>
                  <a:schemeClr val="bg1"/>
                </a:solidFill>
              </a:defRPr>
            </a:lvl1pPr>
          </a:lstStyle>
          <a:p>
            <a:r>
              <a:rPr lang="en-GB" dirty="0"/>
              <a:t>Click icon to add person</a:t>
            </a:r>
          </a:p>
        </p:txBody>
      </p:sp>
      <p:sp>
        <p:nvSpPr>
          <p:cNvPr id="23" name="Text Placeholder 11">
            <a:extLst>
              <a:ext uri="{FF2B5EF4-FFF2-40B4-BE49-F238E27FC236}">
                <a16:creationId xmlns:a16="http://schemas.microsoft.com/office/drawing/2014/main" id="{5AEE4AA6-C375-4A82-9820-15E9C81737BC}"/>
              </a:ext>
            </a:extLst>
          </p:cNvPr>
          <p:cNvSpPr>
            <a:spLocks noGrp="1"/>
          </p:cNvSpPr>
          <p:nvPr>
            <p:ph type="body" sz="quarter" idx="18" hasCustomPrompt="1"/>
          </p:nvPr>
        </p:nvSpPr>
        <p:spPr>
          <a:xfrm>
            <a:off x="4824066"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sp>
        <p:nvSpPr>
          <p:cNvPr id="24" name="Text Placeholder 11">
            <a:extLst>
              <a:ext uri="{FF2B5EF4-FFF2-40B4-BE49-F238E27FC236}">
                <a16:creationId xmlns:a16="http://schemas.microsoft.com/office/drawing/2014/main" id="{DE667011-FA77-499D-AD1E-64A45A637A68}"/>
              </a:ext>
            </a:extLst>
          </p:cNvPr>
          <p:cNvSpPr>
            <a:spLocks noGrp="1"/>
          </p:cNvSpPr>
          <p:nvPr>
            <p:ph type="body" sz="quarter" idx="19" hasCustomPrompt="1"/>
          </p:nvPr>
        </p:nvSpPr>
        <p:spPr>
          <a:xfrm>
            <a:off x="7020200" y="3348539"/>
            <a:ext cx="1692000" cy="701301"/>
          </a:xfrm>
        </p:spPr>
        <p:txBody>
          <a:bodyPr/>
          <a:lstStyle>
            <a:lvl1pPr marL="0" indent="0" algn="ctr">
              <a:buNone/>
              <a:defRPr sz="1600">
                <a:solidFill>
                  <a:schemeClr val="bg1"/>
                </a:solidFill>
              </a:defRPr>
            </a:lvl1pPr>
            <a:lvl2pPr>
              <a:defRPr sz="1800"/>
            </a:lvl2pPr>
            <a:lvl3pPr>
              <a:defRPr sz="1800"/>
            </a:lvl3pPr>
            <a:lvl4pPr>
              <a:defRPr sz="1800"/>
            </a:lvl4pPr>
            <a:lvl5pPr>
              <a:defRPr sz="1800"/>
            </a:lvl5pPr>
          </a:lstStyle>
          <a:p>
            <a:pPr lvl="0"/>
            <a:r>
              <a:rPr lang="en-GB" dirty="0"/>
              <a:t>Click to add name</a:t>
            </a:r>
          </a:p>
        </p:txBody>
      </p:sp>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bg1"/>
                </a:solidFill>
              </a:defRPr>
            </a:lvl1pPr>
            <a:lvl2pPr>
              <a:defRPr sz="1800"/>
            </a:lvl2pPr>
            <a:lvl3pPr>
              <a:defRPr sz="1800"/>
            </a:lvl3pPr>
            <a:lvl4pPr>
              <a:defRPr sz="1800"/>
            </a:lvl4pPr>
            <a:lvl5pPr>
              <a:defRPr sz="1800"/>
            </a:lvl5pPr>
          </a:lstStyle>
          <a:p>
            <a:pPr lvl="0"/>
            <a:r>
              <a:rPr lang="en-GB" dirty="0"/>
              <a:t>People</a:t>
            </a:r>
          </a:p>
        </p:txBody>
      </p:sp>
      <p:sp>
        <p:nvSpPr>
          <p:cNvPr id="17" name="Text Placeholder 4">
            <a:extLst>
              <a:ext uri="{FF2B5EF4-FFF2-40B4-BE49-F238E27FC236}">
                <a16:creationId xmlns:a16="http://schemas.microsoft.com/office/drawing/2014/main" id="{EA0A416F-989B-41E3-AFF8-6748AA7E1A87}"/>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93413968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655" userDrawn="1">
          <p15:clr>
            <a:srgbClr val="FBAE40"/>
          </p15:clr>
        </p15:guide>
        <p15:guide id="7" pos="1338" userDrawn="1">
          <p15:clr>
            <a:srgbClr val="FBAE40"/>
          </p15:clr>
        </p15:guide>
        <p15:guide id="8" pos="2721" userDrawn="1">
          <p15:clr>
            <a:srgbClr val="FBAE40"/>
          </p15:clr>
        </p15:guide>
        <p15:guide id="9" pos="3039" userDrawn="1">
          <p15:clr>
            <a:srgbClr val="FBAE40"/>
          </p15:clr>
        </p15:guide>
        <p15:guide id="10" pos="4105" userDrawn="1">
          <p15:clr>
            <a:srgbClr val="FBAE40"/>
          </p15:clr>
        </p15:guide>
        <p15:guide id="11" pos="442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eople circles (Ligh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42433C-D1E5-434C-A331-94DFD8E56DF1}"/>
              </a:ext>
            </a:extLst>
          </p:cNvPr>
          <p:cNvSpPr>
            <a:spLocks noGrp="1"/>
          </p:cNvSpPr>
          <p:nvPr>
            <p:ph type="pic" sz="quarter" idx="10" hasCustomPrompt="1"/>
          </p:nvPr>
        </p:nvSpPr>
        <p:spPr>
          <a:xfrm>
            <a:off x="431800" y="1565550"/>
            <a:ext cx="1692000" cy="1692000"/>
          </a:xfrm>
          <a:prstGeom prst="ellipse">
            <a:avLst/>
          </a:prstGeom>
        </p:spPr>
        <p:txBody>
          <a:bodyPr/>
          <a:lstStyle>
            <a:lvl1pPr marL="0" indent="0">
              <a:buNone/>
              <a:defRPr sz="1800" b="0"/>
            </a:lvl1pPr>
          </a:lstStyle>
          <a:p>
            <a:r>
              <a:rPr lang="en-GB" dirty="0"/>
              <a:t>Click icon to add person</a:t>
            </a:r>
          </a:p>
        </p:txBody>
      </p:sp>
      <p:sp>
        <p:nvSpPr>
          <p:cNvPr id="10" name="Picture Placeholder 2">
            <a:extLst>
              <a:ext uri="{FF2B5EF4-FFF2-40B4-BE49-F238E27FC236}">
                <a16:creationId xmlns:a16="http://schemas.microsoft.com/office/drawing/2014/main" id="{18AD8BE2-39B8-493E-A60F-709B51DE326A}"/>
              </a:ext>
            </a:extLst>
          </p:cNvPr>
          <p:cNvSpPr>
            <a:spLocks noGrp="1"/>
          </p:cNvSpPr>
          <p:nvPr>
            <p:ph type="pic" sz="quarter" idx="15" hasCustomPrompt="1"/>
          </p:nvPr>
        </p:nvSpPr>
        <p:spPr>
          <a:xfrm>
            <a:off x="2627933" y="1565550"/>
            <a:ext cx="1692000" cy="1692000"/>
          </a:xfrm>
          <a:prstGeom prst="ellipse">
            <a:avLst/>
          </a:prstGeom>
        </p:spPr>
        <p:txBody>
          <a:bodyPr/>
          <a:lstStyle>
            <a:lvl1pPr marL="0" indent="0">
              <a:buNone/>
              <a:defRPr sz="1800" b="0"/>
            </a:lvl1pPr>
          </a:lstStyle>
          <a:p>
            <a:r>
              <a:rPr lang="en-GB" dirty="0"/>
              <a:t>Click icon to add person</a:t>
            </a:r>
          </a:p>
        </p:txBody>
      </p:sp>
      <p:sp>
        <p:nvSpPr>
          <p:cNvPr id="13" name="Picture Placeholder 2">
            <a:extLst>
              <a:ext uri="{FF2B5EF4-FFF2-40B4-BE49-F238E27FC236}">
                <a16:creationId xmlns:a16="http://schemas.microsoft.com/office/drawing/2014/main" id="{86CEE51E-47DA-420E-A605-A66715C1C73A}"/>
              </a:ext>
            </a:extLst>
          </p:cNvPr>
          <p:cNvSpPr>
            <a:spLocks noGrp="1"/>
          </p:cNvSpPr>
          <p:nvPr>
            <p:ph type="pic" sz="quarter" idx="16" hasCustomPrompt="1"/>
          </p:nvPr>
        </p:nvSpPr>
        <p:spPr>
          <a:xfrm>
            <a:off x="4824066" y="1565550"/>
            <a:ext cx="1692000" cy="1692000"/>
          </a:xfrm>
          <a:prstGeom prst="ellipse">
            <a:avLst/>
          </a:prstGeom>
        </p:spPr>
        <p:txBody>
          <a:bodyPr/>
          <a:lstStyle>
            <a:lvl1pPr marL="0" indent="0">
              <a:buNone/>
              <a:defRPr sz="1800" b="0"/>
            </a:lvl1pPr>
          </a:lstStyle>
          <a:p>
            <a:r>
              <a:rPr lang="en-GB" dirty="0"/>
              <a:t>Click icon to add person</a:t>
            </a:r>
          </a:p>
        </p:txBody>
      </p:sp>
      <p:sp>
        <p:nvSpPr>
          <p:cNvPr id="14" name="Picture Placeholder 2">
            <a:extLst>
              <a:ext uri="{FF2B5EF4-FFF2-40B4-BE49-F238E27FC236}">
                <a16:creationId xmlns:a16="http://schemas.microsoft.com/office/drawing/2014/main" id="{63DFB02D-3DF9-49E2-9A6D-B72407AD2A4D}"/>
              </a:ext>
            </a:extLst>
          </p:cNvPr>
          <p:cNvSpPr>
            <a:spLocks noGrp="1"/>
          </p:cNvSpPr>
          <p:nvPr>
            <p:ph type="pic" sz="quarter" idx="17" hasCustomPrompt="1"/>
          </p:nvPr>
        </p:nvSpPr>
        <p:spPr>
          <a:xfrm>
            <a:off x="7020200" y="1565550"/>
            <a:ext cx="1692000" cy="1692000"/>
          </a:xfrm>
          <a:prstGeom prst="ellipse">
            <a:avLst/>
          </a:prstGeom>
        </p:spPr>
        <p:txBody>
          <a:bodyPr/>
          <a:lstStyle>
            <a:lvl1pPr marL="0" indent="0">
              <a:buNone/>
              <a:defRPr sz="1800" b="0"/>
            </a:lvl1pPr>
          </a:lstStyle>
          <a:p>
            <a:r>
              <a:rPr lang="en-GB" dirty="0"/>
              <a:t>Click icon to add person</a:t>
            </a:r>
          </a:p>
        </p:txBody>
      </p:sp>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lvl1pPr>
            <a:lvl2pPr>
              <a:defRPr sz="1800"/>
            </a:lvl2pPr>
            <a:lvl3pPr>
              <a:defRPr sz="1800"/>
            </a:lvl3pPr>
            <a:lvl4pPr>
              <a:defRPr sz="1800"/>
            </a:lvl4pPr>
            <a:lvl5pPr>
              <a:defRPr sz="1800"/>
            </a:lvl5pPr>
          </a:lstStyle>
          <a:p>
            <a:pPr lvl="0"/>
            <a:r>
              <a:rPr lang="en-GB" dirty="0"/>
              <a:t>People</a:t>
            </a:r>
          </a:p>
        </p:txBody>
      </p:sp>
      <p:sp>
        <p:nvSpPr>
          <p:cNvPr id="28" name="Text Placeholder 11">
            <a:extLst>
              <a:ext uri="{FF2B5EF4-FFF2-40B4-BE49-F238E27FC236}">
                <a16:creationId xmlns:a16="http://schemas.microsoft.com/office/drawing/2014/main" id="{2DAB8DF6-73B0-465A-A5B5-63EB5EAE6BE3}"/>
              </a:ext>
            </a:extLst>
          </p:cNvPr>
          <p:cNvSpPr>
            <a:spLocks noGrp="1"/>
          </p:cNvSpPr>
          <p:nvPr>
            <p:ph type="body" sz="quarter" idx="14" hasCustomPrompt="1"/>
          </p:nvPr>
        </p:nvSpPr>
        <p:spPr>
          <a:xfrm>
            <a:off x="2627933"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29" name="Title 7">
            <a:extLst>
              <a:ext uri="{FF2B5EF4-FFF2-40B4-BE49-F238E27FC236}">
                <a16:creationId xmlns:a16="http://schemas.microsoft.com/office/drawing/2014/main" id="{05F97DA4-1BA5-411A-8D02-EE02B66C04B3}"/>
              </a:ext>
            </a:extLst>
          </p:cNvPr>
          <p:cNvSpPr>
            <a:spLocks noGrp="1"/>
          </p:cNvSpPr>
          <p:nvPr>
            <p:ph type="title" hasCustomPrompt="1"/>
          </p:nvPr>
        </p:nvSpPr>
        <p:spPr>
          <a:xfrm>
            <a:off x="431800" y="3348537"/>
            <a:ext cx="1692000" cy="701304"/>
          </a:xfrm>
        </p:spPr>
        <p:txBody>
          <a:bodyPr/>
          <a:lstStyle>
            <a:lvl1pPr algn="ctr">
              <a:lnSpc>
                <a:spcPct val="100000"/>
              </a:lnSpc>
              <a:defRPr sz="1600" b="0">
                <a:solidFill>
                  <a:schemeClr val="tx1"/>
                </a:solidFill>
              </a:defRPr>
            </a:lvl1pPr>
          </a:lstStyle>
          <a:p>
            <a:r>
              <a:rPr lang="en-US" dirty="0"/>
              <a:t>Click to add name</a:t>
            </a:r>
            <a:endParaRPr lang="en-GB" dirty="0"/>
          </a:p>
        </p:txBody>
      </p:sp>
      <p:sp>
        <p:nvSpPr>
          <p:cNvPr id="30" name="Text Placeholder 11">
            <a:extLst>
              <a:ext uri="{FF2B5EF4-FFF2-40B4-BE49-F238E27FC236}">
                <a16:creationId xmlns:a16="http://schemas.microsoft.com/office/drawing/2014/main" id="{26AF3E9D-4783-429D-B30A-761E095F5098}"/>
              </a:ext>
            </a:extLst>
          </p:cNvPr>
          <p:cNvSpPr>
            <a:spLocks noGrp="1"/>
          </p:cNvSpPr>
          <p:nvPr>
            <p:ph type="body" sz="quarter" idx="18" hasCustomPrompt="1"/>
          </p:nvPr>
        </p:nvSpPr>
        <p:spPr>
          <a:xfrm>
            <a:off x="4824066"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31" name="Text Placeholder 11">
            <a:extLst>
              <a:ext uri="{FF2B5EF4-FFF2-40B4-BE49-F238E27FC236}">
                <a16:creationId xmlns:a16="http://schemas.microsoft.com/office/drawing/2014/main" id="{BE3E3404-208A-4DD2-9535-DC848B6F6421}"/>
              </a:ext>
            </a:extLst>
          </p:cNvPr>
          <p:cNvSpPr>
            <a:spLocks noGrp="1"/>
          </p:cNvSpPr>
          <p:nvPr>
            <p:ph type="body" sz="quarter" idx="19" hasCustomPrompt="1"/>
          </p:nvPr>
        </p:nvSpPr>
        <p:spPr>
          <a:xfrm>
            <a:off x="7020200" y="3348539"/>
            <a:ext cx="1692000" cy="701301"/>
          </a:xfrm>
        </p:spPr>
        <p:txBody>
          <a:bodyPr/>
          <a:lstStyle>
            <a:lvl1pPr marL="0" indent="0" algn="ctr">
              <a:buNone/>
              <a:defRPr sz="1600">
                <a:solidFill>
                  <a:schemeClr val="tx1"/>
                </a:solidFill>
              </a:defRPr>
            </a:lvl1pPr>
            <a:lvl2pPr>
              <a:defRPr sz="1800"/>
            </a:lvl2pPr>
            <a:lvl3pPr>
              <a:defRPr sz="1800"/>
            </a:lvl3pPr>
            <a:lvl4pPr>
              <a:defRPr sz="1800"/>
            </a:lvl4pPr>
            <a:lvl5pPr>
              <a:defRPr sz="1800"/>
            </a:lvl5pPr>
          </a:lstStyle>
          <a:p>
            <a:pPr lvl="0"/>
            <a:r>
              <a:rPr lang="en-GB" dirty="0"/>
              <a:t>Click to add name</a:t>
            </a:r>
          </a:p>
        </p:txBody>
      </p:sp>
      <p:sp>
        <p:nvSpPr>
          <p:cNvPr id="16" name="Text Placeholder 4">
            <a:extLst>
              <a:ext uri="{FF2B5EF4-FFF2-40B4-BE49-F238E27FC236}">
                <a16:creationId xmlns:a16="http://schemas.microsoft.com/office/drawing/2014/main" id="{91F252F2-96D8-4142-970B-8EDCF4D57A6B}"/>
              </a:ext>
            </a:extLst>
          </p:cNvPr>
          <p:cNvSpPr>
            <a:spLocks noGrp="1"/>
          </p:cNvSpPr>
          <p:nvPr>
            <p:ph type="body" sz="quarter" idx="21"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89143484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1338" userDrawn="1">
          <p15:clr>
            <a:srgbClr val="FBAE40"/>
          </p15:clr>
        </p15:guide>
        <p15:guide id="7" pos="1655" userDrawn="1">
          <p15:clr>
            <a:srgbClr val="FBAE40"/>
          </p15:clr>
        </p15:guide>
        <p15:guide id="8" pos="2721" userDrawn="1">
          <p15:clr>
            <a:srgbClr val="FBAE40"/>
          </p15:clr>
        </p15:guide>
        <p15:guide id="9" pos="3039" userDrawn="1">
          <p15:clr>
            <a:srgbClr val="FBAE40"/>
          </p15:clr>
        </p15:guide>
        <p15:guide id="10" pos="4105" userDrawn="1">
          <p15:clr>
            <a:srgbClr val="FBAE40"/>
          </p15:clr>
        </p15:guide>
        <p15:guide id="11" pos="442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title (Dark)">
    <p:bg>
      <p:bgPr>
        <a:solidFill>
          <a:schemeClr val="tx2"/>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bg1"/>
                </a:solidFill>
              </a:defRPr>
            </a:lvl1pPr>
            <a:lvl2pPr>
              <a:defRPr sz="1800"/>
            </a:lvl2pPr>
            <a:lvl3pPr>
              <a:defRPr sz="1800"/>
            </a:lvl3pPr>
            <a:lvl4pPr>
              <a:defRPr sz="1800"/>
            </a:lvl4pPr>
            <a:lvl5pPr>
              <a:defRPr sz="1800"/>
            </a:lvl5pPr>
          </a:lstStyle>
          <a:p>
            <a:pPr lvl="0"/>
            <a:r>
              <a:rPr lang="en-GB" dirty="0"/>
              <a:t>Slide title</a:t>
            </a:r>
          </a:p>
        </p:txBody>
      </p:sp>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447800"/>
            <a:ext cx="5645149" cy="265176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7" name="Text Placeholder 4">
            <a:extLst>
              <a:ext uri="{FF2B5EF4-FFF2-40B4-BE49-F238E27FC236}">
                <a16:creationId xmlns:a16="http://schemas.microsoft.com/office/drawing/2014/main" id="{45690464-3C1C-497F-8F4E-E218056E625C}"/>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86212523"/>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title (Light)">
    <p:bg>
      <p:bgPr>
        <a:solidFill>
          <a:schemeClr val="bg2"/>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CBD927FD-C822-457E-ACFE-E489F48EBE31}"/>
              </a:ext>
            </a:extLst>
          </p:cNvPr>
          <p:cNvCxnSpPr>
            <a:cxnSpLocks/>
          </p:cNvCxnSpPr>
          <p:nvPr userDrawn="1"/>
        </p:nvCxnSpPr>
        <p:spPr>
          <a:xfrm>
            <a:off x="431800" y="428485"/>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1">
            <a:extLst>
              <a:ext uri="{FF2B5EF4-FFF2-40B4-BE49-F238E27FC236}">
                <a16:creationId xmlns:a16="http://schemas.microsoft.com/office/drawing/2014/main" id="{ED26AA44-1BC6-46D8-9879-903C5DA57FF4}"/>
              </a:ext>
            </a:extLst>
          </p:cNvPr>
          <p:cNvSpPr>
            <a:spLocks noGrp="1"/>
          </p:cNvSpPr>
          <p:nvPr>
            <p:ph type="body" sz="quarter" idx="20" hasCustomPrompt="1"/>
          </p:nvPr>
        </p:nvSpPr>
        <p:spPr>
          <a:xfrm>
            <a:off x="431800" y="411163"/>
            <a:ext cx="8280400" cy="701301"/>
          </a:xfrm>
        </p:spPr>
        <p:txBody>
          <a:bodyPr/>
          <a:lstStyle>
            <a:lvl1pPr marL="0" indent="0">
              <a:buNone/>
              <a:defRPr sz="3400">
                <a:solidFill>
                  <a:schemeClr val="tx1"/>
                </a:solidFill>
              </a:defRPr>
            </a:lvl1pPr>
            <a:lvl2pPr>
              <a:defRPr sz="1800"/>
            </a:lvl2pPr>
            <a:lvl3pPr>
              <a:defRPr sz="1800"/>
            </a:lvl3pPr>
            <a:lvl4pPr>
              <a:defRPr sz="1800"/>
            </a:lvl4pPr>
            <a:lvl5pPr>
              <a:defRPr sz="1800"/>
            </a:lvl5pPr>
          </a:lstStyle>
          <a:p>
            <a:pPr lvl="0"/>
            <a:r>
              <a:rPr lang="en-GB" dirty="0"/>
              <a:t>Slide title</a:t>
            </a:r>
          </a:p>
        </p:txBody>
      </p:sp>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1447800"/>
            <a:ext cx="5645149" cy="26532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7" name="Text Placeholder 4">
            <a:extLst>
              <a:ext uri="{FF2B5EF4-FFF2-40B4-BE49-F238E27FC236}">
                <a16:creationId xmlns:a16="http://schemas.microsoft.com/office/drawing/2014/main" id="{88C491EF-5B0F-4E64-AE49-B7AA5D7EDC1D}"/>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5845950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0" y="411163"/>
            <a:ext cx="5645149" cy="288000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B45AC2A8-8EE4-4D6D-84E5-096502CFB59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9699429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Light)">
    <p:bg>
      <p:bgPr>
        <a:solidFill>
          <a:schemeClr val="bg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318D92-7125-4A8E-9F23-CCE84E4A66EE}"/>
              </a:ext>
            </a:extLst>
          </p:cNvPr>
          <p:cNvSpPr>
            <a:spLocks noGrp="1"/>
          </p:cNvSpPr>
          <p:nvPr>
            <p:ph type="body" sz="quarter" idx="14" hasCustomPrompt="1"/>
          </p:nvPr>
        </p:nvSpPr>
        <p:spPr>
          <a:xfrm>
            <a:off x="431801" y="411162"/>
            <a:ext cx="5645149" cy="2880000"/>
          </a:xfrm>
        </p:spPr>
        <p:txBody>
          <a:bodyPr/>
          <a:lstStyle>
            <a:lvl1pPr marL="288000" indent="-288000">
              <a:buFont typeface="Arial" panose="020B0604020202020204" pitchFamily="34" charset="0"/>
              <a:buChar char="–"/>
              <a:defRPr sz="2800">
                <a:solidFill>
                  <a:schemeClr val="tx1"/>
                </a:solidFill>
              </a:defRPr>
            </a:lvl1pPr>
            <a:lvl2pPr>
              <a:defRPr sz="1800"/>
            </a:lvl2pPr>
            <a:lvl3pPr>
              <a:defRPr sz="1800"/>
            </a:lvl3pPr>
            <a:lvl4pPr>
              <a:defRPr sz="1800"/>
            </a:lvl4pPr>
            <a:lvl5pPr>
              <a:defRPr sz="1800"/>
            </a:lvl5pPr>
          </a:lstStyle>
          <a:p>
            <a:pPr lvl="0"/>
            <a:r>
              <a:rPr lang="en-GB" dirty="0"/>
              <a:t>4 to 6 bullet points</a:t>
            </a:r>
          </a:p>
        </p:txBody>
      </p:sp>
      <p:sp>
        <p:nvSpPr>
          <p:cNvPr id="5" name="Text Placeholder 4">
            <a:extLst>
              <a:ext uri="{FF2B5EF4-FFF2-40B4-BE49-F238E27FC236}">
                <a16:creationId xmlns:a16="http://schemas.microsoft.com/office/drawing/2014/main" id="{A5BE669E-E698-4381-82EA-A9A0DBC87B1A}"/>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719516087"/>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 image (Dark)">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38DEE8-034B-4AA1-A8A7-6DFB691A441C}"/>
              </a:ext>
            </a:extLst>
          </p:cNvPr>
          <p:cNvSpPr>
            <a:spLocks noGrp="1"/>
          </p:cNvSpPr>
          <p:nvPr>
            <p:ph type="pic" sz="quarter" idx="10"/>
          </p:nvPr>
        </p:nvSpPr>
        <p:spPr>
          <a:xfrm>
            <a:off x="431802" y="411162"/>
            <a:ext cx="8280398" cy="4321175"/>
          </a:xfrm>
        </p:spPr>
        <p:txBody>
          <a:bodyPr/>
          <a:lstStyle>
            <a:lvl1pPr marL="0" indent="0">
              <a:buNone/>
              <a:defRPr b="0">
                <a:solidFill>
                  <a:schemeClr val="bg1"/>
                </a:solidFill>
              </a:defRPr>
            </a:lvl1pPr>
          </a:lstStyle>
          <a:p>
            <a:r>
              <a:rPr lang="en-GB" dirty="0"/>
              <a:t>Click icon to add picture</a:t>
            </a:r>
          </a:p>
        </p:txBody>
      </p:sp>
      <p:sp>
        <p:nvSpPr>
          <p:cNvPr id="4" name="Text Placeholder 4">
            <a:extLst>
              <a:ext uri="{FF2B5EF4-FFF2-40B4-BE49-F238E27FC236}">
                <a16:creationId xmlns:a16="http://schemas.microsoft.com/office/drawing/2014/main" id="{EF8C8BBE-C764-4266-A29F-CEF90A927B8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34259379"/>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imag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8280400" cy="571512"/>
          </a:xfrm>
        </p:spPr>
        <p:txBody>
          <a:bodyPr/>
          <a:lstStyle>
            <a:lvl1pPr>
              <a:lnSpc>
                <a:spcPct val="100000"/>
              </a:lnSpc>
              <a:defRPr sz="3400" b="0">
                <a:solidFill>
                  <a:schemeClr val="tx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828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55726976-7A05-4BEF-8964-FA32F5CA5B71}"/>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3981418436"/>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ull image (Light)">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8549AF7-992D-4DF7-8F38-87B6CA839780}"/>
              </a:ext>
            </a:extLst>
          </p:cNvPr>
          <p:cNvSpPr>
            <a:spLocks noGrp="1"/>
          </p:cNvSpPr>
          <p:nvPr>
            <p:ph type="pic" sz="quarter" idx="10"/>
          </p:nvPr>
        </p:nvSpPr>
        <p:spPr>
          <a:xfrm>
            <a:off x="431802" y="411162"/>
            <a:ext cx="8280398" cy="4321175"/>
          </a:xfrm>
        </p:spPr>
        <p:txBody>
          <a:bodyPr/>
          <a:lstStyle>
            <a:lvl1pPr marL="0" indent="0">
              <a:buNone/>
              <a:defRPr b="0">
                <a:solidFill>
                  <a:schemeClr val="tx1"/>
                </a:solidFill>
              </a:defRPr>
            </a:lvl1pPr>
          </a:lstStyle>
          <a:p>
            <a:r>
              <a:rPr lang="en-GB" dirty="0"/>
              <a:t>Click icon to add picture</a:t>
            </a:r>
          </a:p>
        </p:txBody>
      </p:sp>
      <p:sp>
        <p:nvSpPr>
          <p:cNvPr id="6" name="Text Placeholder 4">
            <a:extLst>
              <a:ext uri="{FF2B5EF4-FFF2-40B4-BE49-F238E27FC236}">
                <a16:creationId xmlns:a16="http://schemas.microsoft.com/office/drawing/2014/main" id="{75A96754-8B5F-481D-AEAD-38B470C682E6}"/>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808362442"/>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image (Dark)">
    <p:bg>
      <p:bgPr>
        <a:solidFill>
          <a:schemeClr val="tx2"/>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6100" cy="571512"/>
          </a:xfrm>
        </p:spPr>
        <p:txBody>
          <a:bodyPr/>
          <a:lstStyle>
            <a:lvl1pPr>
              <a:lnSpc>
                <a:spcPct val="100000"/>
              </a:lnSpc>
              <a:defRPr sz="3400" b="0">
                <a:solidFill>
                  <a:schemeClr val="bg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6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icture Placeholder 10">
            <a:extLst>
              <a:ext uri="{FF2B5EF4-FFF2-40B4-BE49-F238E27FC236}">
                <a16:creationId xmlns:a16="http://schemas.microsoft.com/office/drawing/2014/main" id="{BBD67C99-C0BD-4075-A538-B65ED75A4305}"/>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solidFill>
                  <a:schemeClr val="bg1"/>
                </a:solidFill>
              </a:defRPr>
            </a:lvl1pPr>
            <a:lvl3pPr marL="180975" indent="0">
              <a:buNone/>
              <a:defRPr/>
            </a:lvl3pPr>
            <a:lvl4pPr marL="612775" indent="0">
              <a:buNone/>
              <a:defRPr>
                <a:solidFill>
                  <a:schemeClr val="bg1"/>
                </a:solidFill>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7" name="Text Placeholder 4">
            <a:extLst>
              <a:ext uri="{FF2B5EF4-FFF2-40B4-BE49-F238E27FC236}">
                <a16:creationId xmlns:a16="http://schemas.microsoft.com/office/drawing/2014/main" id="{119C7F3F-A7F4-4792-82B3-96F3765D73B0}"/>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2095488080"/>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image (Light)">
    <p:bg>
      <p:bgPr>
        <a:solidFill>
          <a:srgbClr val="DEDEDE"/>
        </a:solidFill>
        <a:effectLst/>
      </p:bgPr>
    </p:bg>
    <p:spTree>
      <p:nvGrpSpPr>
        <p:cNvPr id="1" name=""/>
        <p:cNvGrpSpPr/>
        <p:nvPr/>
      </p:nvGrpSpPr>
      <p:grpSpPr>
        <a:xfrm>
          <a:off x="0" y="0"/>
          <a:ext cx="0" cy="0"/>
          <a:chOff x="0" y="0"/>
          <a:chExt cx="0" cy="0"/>
        </a:xfrm>
      </p:grpSpPr>
      <p:sp>
        <p:nvSpPr>
          <p:cNvPr id="16" name="Title 7">
            <a:extLst>
              <a:ext uri="{FF2B5EF4-FFF2-40B4-BE49-F238E27FC236}">
                <a16:creationId xmlns:a16="http://schemas.microsoft.com/office/drawing/2014/main" id="{F4CF05EA-F898-4007-AD46-0661D2E50EA1}"/>
              </a:ext>
            </a:extLst>
          </p:cNvPr>
          <p:cNvSpPr>
            <a:spLocks noGrp="1"/>
          </p:cNvSpPr>
          <p:nvPr>
            <p:ph type="title" hasCustomPrompt="1"/>
          </p:nvPr>
        </p:nvSpPr>
        <p:spPr>
          <a:xfrm>
            <a:off x="431800" y="2184922"/>
            <a:ext cx="4356100" cy="571512"/>
          </a:xfrm>
        </p:spPr>
        <p:txBody>
          <a:bodyPr/>
          <a:lstStyle>
            <a:lvl1pPr>
              <a:lnSpc>
                <a:spcPct val="100000"/>
              </a:lnSpc>
              <a:defRPr sz="3400" b="0">
                <a:solidFill>
                  <a:schemeClr val="tx1"/>
                </a:solidFill>
              </a:defRPr>
            </a:lvl1pPr>
          </a:lstStyle>
          <a:p>
            <a:r>
              <a:rPr lang="en-US" dirty="0"/>
              <a:t>Section divider title</a:t>
            </a:r>
            <a:endParaRPr lang="en-GB" dirty="0"/>
          </a:p>
        </p:txBody>
      </p:sp>
      <p:cxnSp>
        <p:nvCxnSpPr>
          <p:cNvPr id="18" name="Straight Connector 17">
            <a:extLst>
              <a:ext uri="{FF2B5EF4-FFF2-40B4-BE49-F238E27FC236}">
                <a16:creationId xmlns:a16="http://schemas.microsoft.com/office/drawing/2014/main" id="{522F9DB4-9D8E-427B-99DD-E998B980D507}"/>
              </a:ext>
            </a:extLst>
          </p:cNvPr>
          <p:cNvCxnSpPr>
            <a:cxnSpLocks/>
          </p:cNvCxnSpPr>
          <p:nvPr userDrawn="1"/>
        </p:nvCxnSpPr>
        <p:spPr>
          <a:xfrm>
            <a:off x="431800" y="2184922"/>
            <a:ext cx="4356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10">
            <a:extLst>
              <a:ext uri="{FF2B5EF4-FFF2-40B4-BE49-F238E27FC236}">
                <a16:creationId xmlns:a16="http://schemas.microsoft.com/office/drawing/2014/main" id="{BBD67C99-C0BD-4075-A538-B65ED75A4305}"/>
              </a:ext>
            </a:extLst>
          </p:cNvPr>
          <p:cNvSpPr>
            <a:spLocks noGrp="1"/>
          </p:cNvSpPr>
          <p:nvPr>
            <p:ph type="pic" sz="quarter" idx="10" hasCustomPrompt="1"/>
          </p:nvPr>
        </p:nvSpPr>
        <p:spPr>
          <a:xfrm>
            <a:off x="5651872" y="0"/>
            <a:ext cx="3493714" cy="4573587"/>
          </a:xfrm>
          <a:custGeom>
            <a:avLst/>
            <a:gdLst>
              <a:gd name="connsiteX0" fmla="*/ 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0 w 3816350"/>
              <a:gd name="connsiteY4" fmla="*/ 0 h 3240087"/>
              <a:gd name="connsiteX0" fmla="*/ 6858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685800 w 3816350"/>
              <a:gd name="connsiteY4" fmla="*/ 0 h 3240087"/>
              <a:gd name="connsiteX0" fmla="*/ 1892300 w 3816350"/>
              <a:gd name="connsiteY0" fmla="*/ 0 h 3240087"/>
              <a:gd name="connsiteX1" fmla="*/ 3816350 w 3816350"/>
              <a:gd name="connsiteY1" fmla="*/ 0 h 3240087"/>
              <a:gd name="connsiteX2" fmla="*/ 3816350 w 3816350"/>
              <a:gd name="connsiteY2" fmla="*/ 3240087 h 3240087"/>
              <a:gd name="connsiteX3" fmla="*/ 0 w 3816350"/>
              <a:gd name="connsiteY3" fmla="*/ 3240087 h 3240087"/>
              <a:gd name="connsiteX4" fmla="*/ 1892300 w 3816350"/>
              <a:gd name="connsiteY4" fmla="*/ 0 h 3240087"/>
              <a:gd name="connsiteX0" fmla="*/ 1206500 w 3130550"/>
              <a:gd name="connsiteY0" fmla="*/ 0 h 3240087"/>
              <a:gd name="connsiteX1" fmla="*/ 3130550 w 3130550"/>
              <a:gd name="connsiteY1" fmla="*/ 0 h 3240087"/>
              <a:gd name="connsiteX2" fmla="*/ 3130550 w 3130550"/>
              <a:gd name="connsiteY2" fmla="*/ 3240087 h 3240087"/>
              <a:gd name="connsiteX3" fmla="*/ 0 w 3130550"/>
              <a:gd name="connsiteY3" fmla="*/ 1754187 h 3240087"/>
              <a:gd name="connsiteX4" fmla="*/ 1206500 w 3130550"/>
              <a:gd name="connsiteY4" fmla="*/ 0 h 3240087"/>
              <a:gd name="connsiteX0" fmla="*/ 1822450 w 3746500"/>
              <a:gd name="connsiteY0" fmla="*/ 0 h 3240087"/>
              <a:gd name="connsiteX1" fmla="*/ 3746500 w 3746500"/>
              <a:gd name="connsiteY1" fmla="*/ 0 h 3240087"/>
              <a:gd name="connsiteX2" fmla="*/ 3746500 w 3746500"/>
              <a:gd name="connsiteY2" fmla="*/ 3240087 h 3240087"/>
              <a:gd name="connsiteX3" fmla="*/ 0 w 3746500"/>
              <a:gd name="connsiteY3" fmla="*/ 2154237 h 3240087"/>
              <a:gd name="connsiteX4" fmla="*/ 1822450 w 3746500"/>
              <a:gd name="connsiteY4" fmla="*/ 0 h 3240087"/>
              <a:gd name="connsiteX0" fmla="*/ 1822450 w 3752850"/>
              <a:gd name="connsiteY0" fmla="*/ 0 h 4097337"/>
              <a:gd name="connsiteX1" fmla="*/ 3746500 w 3752850"/>
              <a:gd name="connsiteY1" fmla="*/ 0 h 4097337"/>
              <a:gd name="connsiteX2" fmla="*/ 3752850 w 3752850"/>
              <a:gd name="connsiteY2" fmla="*/ 4097337 h 4097337"/>
              <a:gd name="connsiteX3" fmla="*/ 0 w 3752850"/>
              <a:gd name="connsiteY3" fmla="*/ 2154237 h 4097337"/>
              <a:gd name="connsiteX4" fmla="*/ 1822450 w 3752850"/>
              <a:gd name="connsiteY4" fmla="*/ 0 h 4097337"/>
              <a:gd name="connsiteX0" fmla="*/ 1682750 w 3613150"/>
              <a:gd name="connsiteY0" fmla="*/ 0 h 4097337"/>
              <a:gd name="connsiteX1" fmla="*/ 3606800 w 3613150"/>
              <a:gd name="connsiteY1" fmla="*/ 0 h 4097337"/>
              <a:gd name="connsiteX2" fmla="*/ 3613150 w 3613150"/>
              <a:gd name="connsiteY2" fmla="*/ 4097337 h 4097337"/>
              <a:gd name="connsiteX3" fmla="*/ 0 w 3613150"/>
              <a:gd name="connsiteY3" fmla="*/ 2014537 h 4097337"/>
              <a:gd name="connsiteX4" fmla="*/ 1682750 w 3613150"/>
              <a:gd name="connsiteY4" fmla="*/ 0 h 4097337"/>
              <a:gd name="connsiteX0" fmla="*/ 1682750 w 3613150"/>
              <a:gd name="connsiteY0" fmla="*/ 0 h 4573587"/>
              <a:gd name="connsiteX1" fmla="*/ 3606800 w 3613150"/>
              <a:gd name="connsiteY1" fmla="*/ 0 h 4573587"/>
              <a:gd name="connsiteX2" fmla="*/ 3613150 w 3613150"/>
              <a:gd name="connsiteY2" fmla="*/ 4573587 h 4573587"/>
              <a:gd name="connsiteX3" fmla="*/ 0 w 3613150"/>
              <a:gd name="connsiteY3" fmla="*/ 2014537 h 4573587"/>
              <a:gd name="connsiteX4" fmla="*/ 1682750 w 3613150"/>
              <a:gd name="connsiteY4" fmla="*/ 0 h 4573587"/>
              <a:gd name="connsiteX0" fmla="*/ 1682750 w 3610769"/>
              <a:gd name="connsiteY0" fmla="*/ 0 h 4573587"/>
              <a:gd name="connsiteX1" fmla="*/ 3606800 w 3610769"/>
              <a:gd name="connsiteY1" fmla="*/ 0 h 4573587"/>
              <a:gd name="connsiteX2" fmla="*/ 3610769 w 3610769"/>
              <a:gd name="connsiteY2" fmla="*/ 4573587 h 4573587"/>
              <a:gd name="connsiteX3" fmla="*/ 0 w 3610769"/>
              <a:gd name="connsiteY3" fmla="*/ 2014537 h 4573587"/>
              <a:gd name="connsiteX4" fmla="*/ 1682750 w 3610769"/>
              <a:gd name="connsiteY4" fmla="*/ 0 h 4573587"/>
              <a:gd name="connsiteX0" fmla="*/ 1682750 w 3607332"/>
              <a:gd name="connsiteY0" fmla="*/ 0 h 4573587"/>
              <a:gd name="connsiteX1" fmla="*/ 3606800 w 3607332"/>
              <a:gd name="connsiteY1" fmla="*/ 0 h 4573587"/>
              <a:gd name="connsiteX2" fmla="*/ 3606007 w 3607332"/>
              <a:gd name="connsiteY2" fmla="*/ 4573587 h 4573587"/>
              <a:gd name="connsiteX3" fmla="*/ 0 w 3607332"/>
              <a:gd name="connsiteY3" fmla="*/ 2014537 h 4573587"/>
              <a:gd name="connsiteX4" fmla="*/ 1682750 w 3607332"/>
              <a:gd name="connsiteY4" fmla="*/ 0 h 4573587"/>
              <a:gd name="connsiteX0" fmla="*/ 1682750 w 3608388"/>
              <a:gd name="connsiteY0" fmla="*/ 0 h 4573587"/>
              <a:gd name="connsiteX1" fmla="*/ 3606800 w 3608388"/>
              <a:gd name="connsiteY1" fmla="*/ 0 h 4573587"/>
              <a:gd name="connsiteX2" fmla="*/ 3608388 w 3608388"/>
              <a:gd name="connsiteY2" fmla="*/ 4573587 h 4573587"/>
              <a:gd name="connsiteX3" fmla="*/ 0 w 3608388"/>
              <a:gd name="connsiteY3" fmla="*/ 2014537 h 4573587"/>
              <a:gd name="connsiteX4" fmla="*/ 1682750 w 3608388"/>
              <a:gd name="connsiteY4" fmla="*/ 0 h 457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388" h="4573587">
                <a:moveTo>
                  <a:pt x="1682750" y="0"/>
                </a:moveTo>
                <a:lnTo>
                  <a:pt x="3606800" y="0"/>
                </a:lnTo>
                <a:cubicBezTo>
                  <a:pt x="3608917" y="1365779"/>
                  <a:pt x="3606271" y="3207808"/>
                  <a:pt x="3608388" y="4573587"/>
                </a:cubicBezTo>
                <a:lnTo>
                  <a:pt x="0" y="2014537"/>
                </a:lnTo>
                <a:lnTo>
                  <a:pt x="1682750" y="0"/>
                </a:lnTo>
                <a:close/>
              </a:path>
            </a:pathLst>
          </a:custGeom>
        </p:spPr>
        <p:txBody>
          <a:bodyPr/>
          <a:lstStyle>
            <a:lvl1pPr marL="0" marR="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lvl1pPr>
            <a:lvl3pPr marL="180975" indent="0">
              <a:buNone/>
              <a:defRPr/>
            </a:lvl3pPr>
            <a:lvl4pPr marL="612775" indent="0">
              <a:buNone/>
              <a:defRPr/>
            </a:lvl4p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GB" dirty="0"/>
              <a:t>Click icon to insert picture. Don’t change slide background colour on this layout</a:t>
            </a:r>
          </a:p>
        </p:txBody>
      </p:sp>
      <p:sp>
        <p:nvSpPr>
          <p:cNvPr id="7" name="Text Placeholder 4">
            <a:extLst>
              <a:ext uri="{FF2B5EF4-FFF2-40B4-BE49-F238E27FC236}">
                <a16:creationId xmlns:a16="http://schemas.microsoft.com/office/drawing/2014/main" id="{E5A5A480-3DF0-476F-BC27-7A0516C98EA8}"/>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154512212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5488">
          <p15:clr>
            <a:srgbClr val="FBAE40"/>
          </p15:clr>
        </p15:guide>
        <p15:guide id="6" pos="30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Heading, bullets, image (Light)">
    <p:bg>
      <p:bgPr>
        <a:solidFill>
          <a:schemeClr val="tx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31800" y="702773"/>
            <a:ext cx="39211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31799" y="702659"/>
            <a:ext cx="3921125" cy="545115"/>
          </a:xfrm>
        </p:spPr>
        <p:txBody>
          <a:bodyPr/>
          <a:lstStyle>
            <a:lvl1pPr marL="0" indent="0">
              <a:buNone/>
              <a:defRPr sz="2800">
                <a:solidFill>
                  <a:schemeClr val="bg1"/>
                </a:solidFill>
              </a:defRPr>
            </a:lvl1pPr>
            <a:lvl2pPr>
              <a:defRPr sz="1800"/>
            </a:lvl2pPr>
            <a:lvl3pPr>
              <a:defRPr sz="1800"/>
            </a:lvl3pPr>
            <a:lvl4pPr>
              <a:defRPr sz="1800"/>
            </a:lvl4pPr>
            <a:lvl5pPr>
              <a:defRPr sz="1800"/>
            </a:lvl5pPr>
          </a:lstStyle>
          <a:p>
            <a:pPr lvl="0"/>
            <a:r>
              <a:rPr lang="en-GB" dirty="0"/>
              <a:t>Summary heading</a:t>
            </a:r>
          </a:p>
        </p:txBody>
      </p:sp>
      <p:sp>
        <p:nvSpPr>
          <p:cNvPr id="8" name="Picture Placeholder 2">
            <a:extLst>
              <a:ext uri="{FF2B5EF4-FFF2-40B4-BE49-F238E27FC236}">
                <a16:creationId xmlns:a16="http://schemas.microsoft.com/office/drawing/2014/main" id="{A838B155-C9C2-4DB1-8588-E414A618F5FE}"/>
              </a:ext>
            </a:extLst>
          </p:cNvPr>
          <p:cNvSpPr>
            <a:spLocks noGrp="1"/>
          </p:cNvSpPr>
          <p:nvPr>
            <p:ph type="pic" sz="quarter" idx="10"/>
          </p:nvPr>
        </p:nvSpPr>
        <p:spPr>
          <a:xfrm>
            <a:off x="5251450" y="702659"/>
            <a:ext cx="3892550" cy="3451894"/>
          </a:xfrm>
        </p:spPr>
        <p:txBody>
          <a:bodyPr/>
          <a:lstStyle>
            <a:lvl1pPr marL="0" indent="0">
              <a:buNone/>
              <a:defRPr b="0">
                <a:solidFill>
                  <a:schemeClr val="bg1"/>
                </a:solidFill>
              </a:defRPr>
            </a:lvl1pPr>
          </a:lstStyle>
          <a:p>
            <a:r>
              <a:rPr lang="en-GB" dirty="0"/>
              <a:t>Click icon to add picture</a:t>
            </a:r>
          </a:p>
        </p:txBody>
      </p:sp>
      <p:sp>
        <p:nvSpPr>
          <p:cNvPr id="6" name="Text Placeholder 25">
            <a:extLst>
              <a:ext uri="{FF2B5EF4-FFF2-40B4-BE49-F238E27FC236}">
                <a16:creationId xmlns:a16="http://schemas.microsoft.com/office/drawing/2014/main" id="{018247D9-5503-486A-97BE-69C90ACD679B}"/>
              </a:ext>
            </a:extLst>
          </p:cNvPr>
          <p:cNvSpPr>
            <a:spLocks noGrp="1"/>
          </p:cNvSpPr>
          <p:nvPr>
            <p:ph type="body" sz="quarter" idx="12" hasCustomPrompt="1"/>
          </p:nvPr>
        </p:nvSpPr>
        <p:spPr>
          <a:xfrm>
            <a:off x="431800" y="1325887"/>
            <a:ext cx="3921124" cy="2828670"/>
          </a:xfrm>
        </p:spPr>
        <p:txBody>
          <a:bodyPr/>
          <a:lstStyle>
            <a:lvl1pPr marL="288000" indent="-288000">
              <a:buFont typeface="Arial" panose="020B0604020202020204" pitchFamily="34" charset="0"/>
              <a:buChar char="–"/>
              <a:defRPr sz="2800" b="0">
                <a:solidFill>
                  <a:schemeClr val="bg1"/>
                </a:solidFill>
              </a:defRPr>
            </a:lvl1pPr>
          </a:lstStyle>
          <a:p>
            <a:pPr lvl="0"/>
            <a:r>
              <a:rPr lang="en-US" dirty="0"/>
              <a:t>4 to 6 bullet points</a:t>
            </a:r>
            <a:endParaRPr lang="en-GB" dirty="0"/>
          </a:p>
        </p:txBody>
      </p:sp>
      <p:sp>
        <p:nvSpPr>
          <p:cNvPr id="7" name="Text Placeholder 4">
            <a:extLst>
              <a:ext uri="{FF2B5EF4-FFF2-40B4-BE49-F238E27FC236}">
                <a16:creationId xmlns:a16="http://schemas.microsoft.com/office/drawing/2014/main" id="{3CD9B988-3A63-4943-931E-ADE925B89845}"/>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93174307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p15:clr>
            <a:srgbClr val="FBAE40"/>
          </p15:clr>
        </p15:guide>
        <p15:guide id="6" pos="54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ading, bullets, image (Light)">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514B48A-5D76-4651-AC28-8612610BAC93}"/>
              </a:ext>
            </a:extLst>
          </p:cNvPr>
          <p:cNvCxnSpPr>
            <a:cxnSpLocks/>
          </p:cNvCxnSpPr>
          <p:nvPr userDrawn="1"/>
        </p:nvCxnSpPr>
        <p:spPr>
          <a:xfrm>
            <a:off x="431800" y="702773"/>
            <a:ext cx="39211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8CE3D8B-96CC-4FD0-93BD-223110855409}"/>
              </a:ext>
            </a:extLst>
          </p:cNvPr>
          <p:cNvSpPr>
            <a:spLocks noGrp="1"/>
          </p:cNvSpPr>
          <p:nvPr>
            <p:ph type="body" sz="quarter" idx="13" hasCustomPrompt="1"/>
          </p:nvPr>
        </p:nvSpPr>
        <p:spPr>
          <a:xfrm>
            <a:off x="431799" y="702659"/>
            <a:ext cx="3921125" cy="545115"/>
          </a:xfrm>
        </p:spPr>
        <p:txBody>
          <a:bodyPr/>
          <a:lstStyle>
            <a:lvl1pPr marL="0" indent="0">
              <a:buNone/>
              <a:defRPr sz="2800"/>
            </a:lvl1pPr>
            <a:lvl2pPr>
              <a:defRPr sz="1800"/>
            </a:lvl2pPr>
            <a:lvl3pPr>
              <a:defRPr sz="1800"/>
            </a:lvl3pPr>
            <a:lvl4pPr>
              <a:defRPr sz="1800"/>
            </a:lvl4pPr>
            <a:lvl5pPr>
              <a:defRPr sz="1800"/>
            </a:lvl5pPr>
          </a:lstStyle>
          <a:p>
            <a:pPr lvl="0"/>
            <a:r>
              <a:rPr lang="en-GB" dirty="0"/>
              <a:t>Summary heading</a:t>
            </a:r>
          </a:p>
        </p:txBody>
      </p:sp>
      <p:sp>
        <p:nvSpPr>
          <p:cNvPr id="7" name="Text Placeholder 5">
            <a:extLst>
              <a:ext uri="{FF2B5EF4-FFF2-40B4-BE49-F238E27FC236}">
                <a16:creationId xmlns:a16="http://schemas.microsoft.com/office/drawing/2014/main" id="{88E39823-F30B-468B-8008-58BE47430174}"/>
              </a:ext>
            </a:extLst>
          </p:cNvPr>
          <p:cNvSpPr>
            <a:spLocks noGrp="1"/>
          </p:cNvSpPr>
          <p:nvPr>
            <p:ph type="body" sz="quarter" idx="11" hasCustomPrompt="1"/>
          </p:nvPr>
        </p:nvSpPr>
        <p:spPr>
          <a:xfrm>
            <a:off x="431800" y="1314450"/>
            <a:ext cx="3921124" cy="2840108"/>
          </a:xfrm>
        </p:spPr>
        <p:txBody>
          <a:bodyPr/>
          <a:lstStyle>
            <a:lvl2pPr marL="288000" indent="-288000">
              <a:buFont typeface="Arial" panose="020B0604020202020204" pitchFamily="34" charset="0"/>
              <a:buChar char="–"/>
              <a:defRPr sz="2800">
                <a:solidFill>
                  <a:schemeClr val="tx1"/>
                </a:solidFill>
              </a:defRPr>
            </a:lvl2pPr>
            <a:lvl3pPr marL="180975" indent="0">
              <a:buNone/>
              <a:defRPr sz="2800">
                <a:solidFill>
                  <a:schemeClr val="bg1"/>
                </a:solidFill>
              </a:defRPr>
            </a:lvl3pPr>
          </a:lstStyle>
          <a:p>
            <a:pPr lvl="1"/>
            <a:r>
              <a:rPr lang="en-US" dirty="0"/>
              <a:t>4 to 6 bullet points</a:t>
            </a:r>
          </a:p>
        </p:txBody>
      </p:sp>
      <p:sp>
        <p:nvSpPr>
          <p:cNvPr id="8" name="Picture Placeholder 2">
            <a:extLst>
              <a:ext uri="{FF2B5EF4-FFF2-40B4-BE49-F238E27FC236}">
                <a16:creationId xmlns:a16="http://schemas.microsoft.com/office/drawing/2014/main" id="{A838B155-C9C2-4DB1-8588-E414A618F5FE}"/>
              </a:ext>
            </a:extLst>
          </p:cNvPr>
          <p:cNvSpPr>
            <a:spLocks noGrp="1"/>
          </p:cNvSpPr>
          <p:nvPr>
            <p:ph type="pic" sz="quarter" idx="10"/>
          </p:nvPr>
        </p:nvSpPr>
        <p:spPr>
          <a:xfrm>
            <a:off x="5251450" y="702659"/>
            <a:ext cx="3892550" cy="3451890"/>
          </a:xfrm>
        </p:spPr>
        <p:txBody>
          <a:bodyPr/>
          <a:lstStyle>
            <a:lvl1pPr marL="0" indent="0">
              <a:buNone/>
              <a:defRPr b="0">
                <a:solidFill>
                  <a:schemeClr val="tx1"/>
                </a:solidFill>
              </a:defRPr>
            </a:lvl1pPr>
          </a:lstStyle>
          <a:p>
            <a:r>
              <a:rPr lang="en-GB" dirty="0"/>
              <a:t>Click icon to add picture</a:t>
            </a:r>
          </a:p>
        </p:txBody>
      </p:sp>
      <p:sp>
        <p:nvSpPr>
          <p:cNvPr id="10" name="Text Placeholder 10">
            <a:extLst>
              <a:ext uri="{FF2B5EF4-FFF2-40B4-BE49-F238E27FC236}">
                <a16:creationId xmlns:a16="http://schemas.microsoft.com/office/drawing/2014/main" id="{304042E0-7FF5-484F-9E1D-4056C3E07F1C}"/>
              </a:ext>
            </a:extLst>
          </p:cNvPr>
          <p:cNvSpPr>
            <a:spLocks noGrp="1"/>
          </p:cNvSpPr>
          <p:nvPr>
            <p:ph type="body" sz="quarter" idx="17" hasCustomPrompt="1"/>
          </p:nvPr>
        </p:nvSpPr>
        <p:spPr>
          <a:xfrm>
            <a:off x="863600" y="4407112"/>
            <a:ext cx="8280400" cy="736388"/>
          </a:xfrm>
        </p:spPr>
        <p:txBody>
          <a:bodyPr anchor="b"/>
          <a:lstStyle>
            <a:lvl1pPr marL="0" indent="0" algn="r">
              <a:spcAft>
                <a:spcPts val="200"/>
              </a:spcAft>
              <a:buNone/>
              <a:defRPr sz="1400">
                <a:solidFill>
                  <a:schemeClr val="bg1"/>
                </a:solidFill>
              </a:defRPr>
            </a:lvl1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637053031"/>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ullets, image (Dark)">
    <p:bg>
      <p:bgPr>
        <a:solidFill>
          <a:schemeClr val="tx2"/>
        </a:solid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1BA11250-F612-4164-9C20-CAEEC9CF7F9C}"/>
              </a:ext>
            </a:extLst>
          </p:cNvPr>
          <p:cNvSpPr>
            <a:spLocks noGrp="1"/>
          </p:cNvSpPr>
          <p:nvPr>
            <p:ph type="body" sz="quarter" idx="14" hasCustomPrompt="1"/>
          </p:nvPr>
        </p:nvSpPr>
        <p:spPr>
          <a:xfrm>
            <a:off x="431801" y="682938"/>
            <a:ext cx="3921124" cy="3471620"/>
          </a:xfrm>
        </p:spPr>
        <p:txBody>
          <a:bodyPr/>
          <a:lstStyle>
            <a:lvl1pPr marL="288000" indent="-288000">
              <a:buFont typeface="Arial" panose="020B0604020202020204" pitchFamily="34" charset="0"/>
              <a:buChar char="–"/>
              <a:defRPr sz="2800">
                <a:solidFill>
                  <a:schemeClr val="bg1"/>
                </a:solidFill>
              </a:defRPr>
            </a:lvl1pPr>
            <a:lvl2pPr>
              <a:defRPr sz="1800"/>
            </a:lvl2pPr>
            <a:lvl3pPr>
              <a:defRPr sz="1800"/>
            </a:lvl3pPr>
            <a:lvl4pPr>
              <a:defRPr sz="1800"/>
            </a:lvl4pPr>
            <a:lvl5pPr>
              <a:defRPr sz="1800"/>
            </a:lvl5pPr>
          </a:lstStyle>
          <a:p>
            <a:pPr lvl="0"/>
            <a:r>
              <a:rPr lang="en-GB" dirty="0"/>
              <a:t>4 to 6 bullet points</a:t>
            </a:r>
          </a:p>
        </p:txBody>
      </p:sp>
      <p:sp>
        <p:nvSpPr>
          <p:cNvPr id="9" name="Picture Placeholder 2">
            <a:extLst>
              <a:ext uri="{FF2B5EF4-FFF2-40B4-BE49-F238E27FC236}">
                <a16:creationId xmlns:a16="http://schemas.microsoft.com/office/drawing/2014/main" id="{E70E3B20-94D5-4F38-BAE2-3DD3B53ED096}"/>
              </a:ext>
            </a:extLst>
          </p:cNvPr>
          <p:cNvSpPr>
            <a:spLocks noGrp="1"/>
          </p:cNvSpPr>
          <p:nvPr>
            <p:ph type="pic" sz="quarter" idx="10"/>
          </p:nvPr>
        </p:nvSpPr>
        <p:spPr>
          <a:xfrm>
            <a:off x="5251450" y="702659"/>
            <a:ext cx="3892550" cy="3471620"/>
          </a:xfrm>
        </p:spPr>
        <p:txBody>
          <a:bodyPr/>
          <a:lstStyle>
            <a:lvl1pPr marL="0" indent="0">
              <a:buNone/>
              <a:defRPr b="0">
                <a:solidFill>
                  <a:schemeClr val="bg1"/>
                </a:solidFill>
              </a:defRPr>
            </a:lvl1pPr>
          </a:lstStyle>
          <a:p>
            <a:r>
              <a:rPr lang="en-GB" dirty="0"/>
              <a:t>Click icon to add picture</a:t>
            </a:r>
          </a:p>
        </p:txBody>
      </p:sp>
      <p:sp>
        <p:nvSpPr>
          <p:cNvPr id="5" name="Text Placeholder 4">
            <a:extLst>
              <a:ext uri="{FF2B5EF4-FFF2-40B4-BE49-F238E27FC236}">
                <a16:creationId xmlns:a16="http://schemas.microsoft.com/office/drawing/2014/main" id="{34185624-3F0D-443B-A4C6-FD0439CEFF24}"/>
              </a:ext>
            </a:extLst>
          </p:cNvPr>
          <p:cNvSpPr>
            <a:spLocks noGrp="1"/>
          </p:cNvSpPr>
          <p:nvPr>
            <p:ph type="body" sz="quarter" idx="18" hasCustomPrompt="1"/>
          </p:nvPr>
        </p:nvSpPr>
        <p:spPr>
          <a:xfrm>
            <a:off x="431800" y="4279697"/>
            <a:ext cx="8712200" cy="863802"/>
          </a:xfrm>
        </p:spPr>
        <p:txBody>
          <a:bodyPr lIns="0" rIns="108000" bIns="72000" anchor="b"/>
          <a:lstStyle>
            <a:lvl1pPr marL="0" indent="0" algn="r">
              <a:lnSpc>
                <a:spcPct val="114000"/>
              </a:lnSpc>
              <a:spcAft>
                <a:spcPts val="0"/>
              </a:spcAft>
              <a:buNone/>
              <a:defRPr sz="1400">
                <a:solidFill>
                  <a:schemeClr val="bg1"/>
                </a:solidFill>
              </a:defRPr>
            </a:lvl1pPr>
            <a:lvl2pPr>
              <a:defRPr sz="1200"/>
            </a:lvl2pPr>
            <a:lvl3pPr>
              <a:defRPr sz="1200"/>
            </a:lvl3pPr>
            <a:lvl4pPr>
              <a:defRPr sz="1200"/>
            </a:lvl4pPr>
            <a:lvl5pPr>
              <a:defRPr sz="1200"/>
            </a:lvl5pPr>
          </a:lstStyle>
          <a:p>
            <a:pPr lvl="0"/>
            <a:r>
              <a:rPr lang="en-US" dirty="0"/>
              <a:t>Figure/Paper references. This line can get quite long…… Watch out for that.</a:t>
            </a:r>
          </a:p>
          <a:p>
            <a:pPr lvl="0"/>
            <a:r>
              <a:rPr lang="en-US" dirty="0"/>
              <a:t>#</a:t>
            </a:r>
            <a:r>
              <a:rPr lang="en-US" dirty="0" err="1"/>
              <a:t>EventHashtag</a:t>
            </a:r>
            <a:r>
              <a:rPr lang="en-US" dirty="0"/>
              <a:t>; @</a:t>
            </a:r>
            <a:r>
              <a:rPr lang="en-US" dirty="0" err="1"/>
              <a:t>kirstie_j</a:t>
            </a:r>
            <a:endParaRPr lang="en-US" dirty="0"/>
          </a:p>
          <a:p>
            <a:pPr lvl="0"/>
            <a:r>
              <a:rPr lang="en-US" dirty="0"/>
              <a:t>https://doi.org/10.5281/zenodo.1234567</a:t>
            </a:r>
          </a:p>
        </p:txBody>
      </p:sp>
    </p:spTree>
    <p:extLst>
      <p:ext uri="{BB962C8B-B14F-4D97-AF65-F5344CB8AC3E}">
        <p14:creationId xmlns:p14="http://schemas.microsoft.com/office/powerpoint/2010/main" val="4217820775"/>
      </p:ext>
    </p:extLst>
  </p:cSld>
  <p:clrMapOvr>
    <a:masterClrMapping/>
  </p:clrMapOvr>
  <p:extLst>
    <p:ext uri="{DCECCB84-F9BA-43D5-87BE-67443E8EF086}">
      <p15:sldGuideLst xmlns:p15="http://schemas.microsoft.com/office/powerpoint/2012/main">
        <p15:guide id="2" pos="272">
          <p15:clr>
            <a:srgbClr val="FBAE40"/>
          </p15:clr>
        </p15:guide>
        <p15:guide id="3" orient="horz" pos="2981">
          <p15:clr>
            <a:srgbClr val="FBAE40"/>
          </p15:clr>
        </p15:guide>
        <p15:guide id="4" orient="horz" pos="259">
          <p15:clr>
            <a:srgbClr val="FBAE40"/>
          </p15:clr>
        </p15:guide>
        <p15:guide id="5" pos="2744" userDrawn="1">
          <p15:clr>
            <a:srgbClr val="FBAE40"/>
          </p15:clr>
        </p15:guide>
        <p15:guide id="6" pos="5488"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a:extLst>
              <a:ext uri="{FF2B5EF4-FFF2-40B4-BE49-F238E27FC236}">
                <a16:creationId xmlns:a16="http://schemas.microsoft.com/office/drawing/2014/main" id="{5FA0B099-D98B-4334-B69B-347B6181D5C2}"/>
              </a:ext>
            </a:extLst>
          </p:cNvPr>
          <p:cNvSpPr>
            <a:spLocks noGrp="1"/>
          </p:cNvSpPr>
          <p:nvPr>
            <p:ph type="title"/>
          </p:nvPr>
        </p:nvSpPr>
        <p:spPr bwMode="auto">
          <a:xfrm>
            <a:off x="431800" y="431800"/>
            <a:ext cx="8280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3" name="Text Placeholder 2">
            <a:extLst>
              <a:ext uri="{FF2B5EF4-FFF2-40B4-BE49-F238E27FC236}">
                <a16:creationId xmlns:a16="http://schemas.microsoft.com/office/drawing/2014/main" id="{4F564EA9-55AA-41D3-854D-4E8DBDF8760C}"/>
              </a:ext>
            </a:extLst>
          </p:cNvPr>
          <p:cNvSpPr>
            <a:spLocks noGrp="1"/>
          </p:cNvSpPr>
          <p:nvPr>
            <p:ph type="body" idx="1"/>
          </p:nvPr>
        </p:nvSpPr>
        <p:spPr>
          <a:xfrm>
            <a:off x="431800" y="1223963"/>
            <a:ext cx="8280400" cy="1443037"/>
          </a:xfrm>
          <a:prstGeom prst="rect">
            <a:avLst/>
          </a:prstGeom>
        </p:spPr>
        <p:txBody>
          <a:bodyPr vert="horz" lIns="0" tIns="0" rIns="0" bIns="0" rtlCol="0" anchor="t" anchorCtr="0">
            <a:noAutofit/>
          </a:bodyPr>
          <a:lstStyle/>
          <a:p>
            <a:pPr lvl="0"/>
            <a:r>
              <a:rPr lang="en-GB" dirty="0"/>
              <a:t>Click to add sub-header text</a:t>
            </a:r>
          </a:p>
          <a:p>
            <a:pPr lvl="0"/>
            <a:endParaRPr lang="en-GB" dirty="0"/>
          </a:p>
          <a:p>
            <a:pPr marL="288000" marR="0" lvl="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a:pPr>
            <a:endParaRPr lang="en-GB" dirty="0"/>
          </a:p>
          <a:p>
            <a:pPr lvl="0"/>
            <a:endParaRPr lang="en-GB" dirty="0"/>
          </a:p>
          <a:p>
            <a:pPr lvl="0"/>
            <a:endParaRPr lang="en-GB" dirty="0"/>
          </a:p>
        </p:txBody>
      </p:sp>
    </p:spTree>
  </p:cSld>
  <p:clrMap bg1="lt1" tx1="dk1" bg2="lt2" tx2="dk2" accent1="accent1" accent2="accent2" accent3="accent3" accent4="accent4" accent5="accent5" accent6="accent6" hlink="hlink" folHlink="folHlink"/>
  <p:sldLayoutIdLst>
    <p:sldLayoutId id="2147483949" r:id="rId1"/>
    <p:sldLayoutId id="2147483943" r:id="rId2"/>
    <p:sldLayoutId id="2147483945" r:id="rId3"/>
    <p:sldLayoutId id="2147483947" r:id="rId4"/>
    <p:sldLayoutId id="2147483946" r:id="rId5"/>
    <p:sldLayoutId id="2147483948" r:id="rId6"/>
    <p:sldLayoutId id="2147483989" r:id="rId7"/>
    <p:sldLayoutId id="2147483956" r:id="rId8"/>
    <p:sldLayoutId id="2147483955" r:id="rId9"/>
    <p:sldLayoutId id="2147483957" r:id="rId10"/>
    <p:sldLayoutId id="2147483988" r:id="rId11"/>
    <p:sldLayoutId id="2147483960" r:id="rId12"/>
    <p:sldLayoutId id="2147483961" r:id="rId13"/>
    <p:sldLayoutId id="2147483962" r:id="rId14"/>
    <p:sldLayoutId id="2147483970" r:id="rId15"/>
    <p:sldLayoutId id="2147483978" r:id="rId16"/>
    <p:sldLayoutId id="2147483951" r:id="rId17"/>
    <p:sldLayoutId id="2147483950" r:id="rId18"/>
    <p:sldLayoutId id="2147483981" r:id="rId19"/>
    <p:sldLayoutId id="2147483982" r:id="rId20"/>
    <p:sldLayoutId id="2147483983" r:id="rId21"/>
    <p:sldLayoutId id="2147483984" r:id="rId22"/>
    <p:sldLayoutId id="2147483971" r:id="rId23"/>
    <p:sldLayoutId id="2147483973" r:id="rId24"/>
    <p:sldLayoutId id="2147483985" r:id="rId25"/>
    <p:sldLayoutId id="2147483986" r:id="rId26"/>
    <p:sldLayoutId id="2147483976" r:id="rId27"/>
    <p:sldLayoutId id="2147483977" r:id="rId28"/>
    <p:sldLayoutId id="2147483975" r:id="rId29"/>
    <p:sldLayoutId id="2147483974" r:id="rId30"/>
    <p:sldLayoutId id="2147483964" r:id="rId31"/>
    <p:sldLayoutId id="2147483958" r:id="rId32"/>
    <p:sldLayoutId id="2147483954" r:id="rId33"/>
    <p:sldLayoutId id="2147483953" r:id="rId34"/>
    <p:sldLayoutId id="2147483965" r:id="rId35"/>
    <p:sldLayoutId id="2147483966" r:id="rId36"/>
    <p:sldLayoutId id="2147483967" r:id="rId37"/>
    <p:sldLayoutId id="2147483968" r:id="rId38"/>
    <p:sldLayoutId id="2147483979" r:id="rId39"/>
    <p:sldLayoutId id="2147483980" r:id="rId40"/>
  </p:sldLayoutIdLst>
  <p:hf hdr="0"/>
  <p:txStyles>
    <p:titleStyle>
      <a:lvl1pPr marL="0" indent="0" algn="l" rtl="0" eaLnBrk="0" fontAlgn="base" hangingPunct="0">
        <a:lnSpc>
          <a:spcPct val="85000"/>
        </a:lnSpc>
        <a:spcBef>
          <a:spcPct val="0"/>
        </a:spcBef>
        <a:spcAft>
          <a:spcPct val="0"/>
        </a:spcAft>
        <a:buFont typeface="Arial" panose="020B0604020202020204" pitchFamily="34" charset="0"/>
        <a:buNone/>
        <a:defRPr sz="34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p:titleStyle>
    <p:body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aitkenhead@turing.ac.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github.com/alan-turing-institute/AutisticaCitizenScience"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5.jpeg"/><Relationship Id="rId4" Type="http://schemas.openxmlformats.org/officeDocument/2006/relationships/hyperlink" Target="https://www.youtube.com/watch?v=rP1S8ip4VVE&amp;feature=youtu.b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utistica.org.uk/our-research/uk-research-review"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www.autistica.org.uk/our-research/uk-research-review" TargetMode="External"/><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s://www.autistica.org.uk/our-research/uk-research-review" TargetMode="External"/><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www.autistica.org.uk/our-research/uk-research-review"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hyperlink" Target="https://www.autistica.org.uk/our-research/uk-research-review"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alan-turing-institute/AutisticaCitizenScience"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alan-turing-institute/AutisticaCitizenScience"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00D61-6563-4FCB-9C3E-A771DD76972D}"/>
              </a:ext>
            </a:extLst>
          </p:cNvPr>
          <p:cNvSpPr>
            <a:spLocks noGrp="1"/>
          </p:cNvSpPr>
          <p:nvPr>
            <p:ph type="title"/>
          </p:nvPr>
        </p:nvSpPr>
        <p:spPr>
          <a:xfrm>
            <a:off x="429259" y="2220602"/>
            <a:ext cx="4356101" cy="1916746"/>
          </a:xfrm>
        </p:spPr>
        <p:txBody>
          <a:bodyPr/>
          <a:lstStyle/>
          <a:p>
            <a:r>
              <a:rPr lang="en-GB" sz="3200" dirty="0"/>
              <a:t>Participatory Science to Empower:</a:t>
            </a:r>
            <a:br>
              <a:rPr lang="en-GB" sz="3200" dirty="0"/>
            </a:br>
            <a:r>
              <a:rPr lang="en-GB" sz="2600" dirty="0"/>
              <a:t>Building a Citizen Science Platform </a:t>
            </a:r>
            <a:br>
              <a:rPr lang="en-GB" sz="2600" dirty="0"/>
            </a:br>
            <a:br>
              <a:rPr lang="en-GB" sz="2800" dirty="0"/>
            </a:br>
            <a:endParaRPr lang="en-GB" sz="2600" dirty="0"/>
          </a:p>
        </p:txBody>
      </p:sp>
      <p:sp>
        <p:nvSpPr>
          <p:cNvPr id="3" name="Text Placeholder 2">
            <a:extLst>
              <a:ext uri="{FF2B5EF4-FFF2-40B4-BE49-F238E27FC236}">
                <a16:creationId xmlns:a16="http://schemas.microsoft.com/office/drawing/2014/main" id="{5EB6A7AF-C22C-4D64-A386-87D489E9F3AD}"/>
              </a:ext>
            </a:extLst>
          </p:cNvPr>
          <p:cNvSpPr>
            <a:spLocks noGrp="1"/>
          </p:cNvSpPr>
          <p:nvPr>
            <p:ph type="body" sz="quarter" idx="12"/>
          </p:nvPr>
        </p:nvSpPr>
        <p:spPr>
          <a:xfrm>
            <a:off x="431800" y="4034777"/>
            <a:ext cx="4353560" cy="1041832"/>
          </a:xfrm>
        </p:spPr>
        <p:txBody>
          <a:bodyPr/>
          <a:lstStyle/>
          <a:p>
            <a:r>
              <a:rPr lang="en-GB" dirty="0"/>
              <a:t>Georgia </a:t>
            </a:r>
            <a:r>
              <a:rPr lang="en-GB" dirty="0" err="1"/>
              <a:t>Aitkenhead</a:t>
            </a:r>
            <a:endParaRPr lang="en-GB" sz="2000" dirty="0"/>
          </a:p>
          <a:p>
            <a:r>
              <a:rPr lang="en-GB" sz="2000" dirty="0"/>
              <a:t>Pronouns: she/her</a:t>
            </a:r>
          </a:p>
        </p:txBody>
      </p:sp>
      <p:pic>
        <p:nvPicPr>
          <p:cNvPr id="7" name="Picture Placeholder 6">
            <a:extLst>
              <a:ext uri="{FF2B5EF4-FFF2-40B4-BE49-F238E27FC236}">
                <a16:creationId xmlns:a16="http://schemas.microsoft.com/office/drawing/2014/main" id="{25F50532-9BD1-4B07-8642-4505F2E178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5898932" y="0"/>
            <a:ext cx="3245068" cy="4573587"/>
          </a:xfrm>
        </p:spPr>
      </p:pic>
      <p:sp>
        <p:nvSpPr>
          <p:cNvPr id="5" name="Text Placeholder 4">
            <a:extLst>
              <a:ext uri="{FF2B5EF4-FFF2-40B4-BE49-F238E27FC236}">
                <a16:creationId xmlns:a16="http://schemas.microsoft.com/office/drawing/2014/main" id="{65851AC4-36C6-4A21-9E46-931A817AB4D9}"/>
              </a:ext>
            </a:extLst>
          </p:cNvPr>
          <p:cNvSpPr>
            <a:spLocks noGrp="1"/>
          </p:cNvSpPr>
          <p:nvPr>
            <p:ph type="body" sz="quarter" idx="18"/>
          </p:nvPr>
        </p:nvSpPr>
        <p:spPr>
          <a:xfrm>
            <a:off x="417443" y="4279698"/>
            <a:ext cx="8712200" cy="863802"/>
          </a:xfrm>
        </p:spPr>
        <p:txBody>
          <a:bodyPr/>
          <a:lstStyle/>
          <a:p>
            <a:r>
              <a:rPr lang="en-GB" dirty="0">
                <a:hlinkClick r:id="rId4">
                  <a:extLst>
                    <a:ext uri="{A12FA001-AC4F-418D-AE19-62706E023703}">
                      <ahyp:hlinkClr xmlns:ahyp="http://schemas.microsoft.com/office/drawing/2018/hyperlinkcolor" val="tx"/>
                    </a:ext>
                  </a:extLst>
                </a:hlinkClick>
              </a:rPr>
              <a:t>gaitkenhead@turing.ac.uk</a:t>
            </a:r>
            <a:endParaRPr lang="en-GB" dirty="0"/>
          </a:p>
          <a:p>
            <a:r>
              <a:rPr lang="en-US" dirty="0"/>
              <a:t>https://</a:t>
            </a:r>
            <a:r>
              <a:rPr lang="en-US" dirty="0" err="1"/>
              <a:t>doi.org</a:t>
            </a:r>
            <a:r>
              <a:rPr lang="en-US" dirty="0"/>
              <a:t>/</a:t>
            </a:r>
            <a:r>
              <a:rPr lang="en-GB" dirty="0"/>
              <a:t> 10.5281/zenodo.3527696</a:t>
            </a:r>
          </a:p>
        </p:txBody>
      </p:sp>
    </p:spTree>
    <p:extLst>
      <p:ext uri="{BB962C8B-B14F-4D97-AF65-F5344CB8AC3E}">
        <p14:creationId xmlns:p14="http://schemas.microsoft.com/office/powerpoint/2010/main" val="344256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799" y="436605"/>
            <a:ext cx="8284818" cy="1090443"/>
          </a:xfrm>
        </p:spPr>
        <p:txBody>
          <a:bodyPr/>
          <a:lstStyle/>
          <a:p>
            <a:r>
              <a:rPr lang="en-GB" dirty="0"/>
              <a:t>Citizen science can tell us how autistic people navigate the world around them </a:t>
            </a:r>
          </a:p>
        </p:txBody>
      </p:sp>
      <p:sp>
        <p:nvSpPr>
          <p:cNvPr id="9" name="TextBox 8">
            <a:extLst>
              <a:ext uri="{FF2B5EF4-FFF2-40B4-BE49-F238E27FC236}">
                <a16:creationId xmlns:a16="http://schemas.microsoft.com/office/drawing/2014/main" id="{170C2A42-A088-4AF8-AD9D-9F1FBC0C4C5A}"/>
              </a:ext>
            </a:extLst>
          </p:cNvPr>
          <p:cNvSpPr txBox="1"/>
          <p:nvPr/>
        </p:nvSpPr>
        <p:spPr>
          <a:xfrm>
            <a:off x="0" y="4091048"/>
            <a:ext cx="9511748" cy="1090443"/>
          </a:xfrm>
          <a:prstGeom prst="rect">
            <a:avLst/>
          </a:prstGeom>
          <a:noFill/>
        </p:spPr>
        <p:txBody>
          <a:bodyPr wrap="square" lIns="108000" tIns="0" rIns="0" bIns="72000" rtlCol="0" anchor="b">
            <a:noAutofit/>
          </a:bodyPr>
          <a:lstStyle/>
          <a:p>
            <a:r>
              <a:rPr lang="en-GB" sz="1400" u="sng" dirty="0">
                <a:solidFill>
                  <a:schemeClr val="bg1"/>
                </a:solidFill>
                <a:hlinkClick r:id="rId3">
                  <a:extLst>
                    <a:ext uri="{A12FA001-AC4F-418D-AE19-62706E023703}">
                      <ahyp:hlinkClr xmlns:ahyp="http://schemas.microsoft.com/office/drawing/2018/hyperlinkcolor" val="tx"/>
                    </a:ext>
                  </a:extLst>
                </a:hlinkClick>
              </a:rPr>
              <a:t>https://github.com/alan-turing-institute/AutisticaCitizenScience</a:t>
            </a:r>
            <a:endParaRPr lang="en-GB" sz="1400" u="sng" dirty="0">
              <a:solidFill>
                <a:schemeClr val="bg1"/>
              </a:solidFill>
            </a:endParaRPr>
          </a:p>
          <a:p>
            <a:r>
              <a:rPr lang="en-GB" sz="1400" u="sng" dirty="0">
                <a:solidFill>
                  <a:schemeClr val="bg1"/>
                </a:solidFill>
              </a:rPr>
              <a:t>/blob/master/project-management/A2_ValuesAndOutcomes.pdf</a:t>
            </a:r>
          </a:p>
          <a:p>
            <a:r>
              <a:rPr lang="en-GB" sz="1400" dirty="0" err="1">
                <a:solidFill>
                  <a:schemeClr val="bg1"/>
                </a:solidFill>
              </a:rPr>
              <a:t>Unsplash</a:t>
            </a:r>
            <a:r>
              <a:rPr lang="en-GB" sz="1400" dirty="0">
                <a:solidFill>
                  <a:schemeClr val="bg1"/>
                </a:solidFill>
              </a:rPr>
              <a:t> photo by Anna </a:t>
            </a:r>
            <a:r>
              <a:rPr lang="en-GB" sz="1400" dirty="0" err="1">
                <a:solidFill>
                  <a:schemeClr val="bg1"/>
                </a:solidFill>
              </a:rPr>
              <a:t>Dziubinska</a:t>
            </a:r>
            <a:endParaRPr lang="en-GB" sz="1400" dirty="0">
              <a:solidFill>
                <a:schemeClr val="bg1"/>
              </a:solidFill>
            </a:endParaRPr>
          </a:p>
        </p:txBody>
      </p:sp>
      <p:sp>
        <p:nvSpPr>
          <p:cNvPr id="13" name="TextBox 12">
            <a:extLst>
              <a:ext uri="{FF2B5EF4-FFF2-40B4-BE49-F238E27FC236}">
                <a16:creationId xmlns:a16="http://schemas.microsoft.com/office/drawing/2014/main" id="{BAEA4121-CDED-7B42-8ABB-47798A9551E3}"/>
              </a:ext>
            </a:extLst>
          </p:cNvPr>
          <p:cNvSpPr txBox="1"/>
          <p:nvPr/>
        </p:nvSpPr>
        <p:spPr>
          <a:xfrm>
            <a:off x="432698" y="1583090"/>
            <a:ext cx="2146379" cy="923330"/>
          </a:xfrm>
          <a:prstGeom prst="rect">
            <a:avLst/>
          </a:prstGeom>
          <a:noFill/>
        </p:spPr>
        <p:txBody>
          <a:bodyPr wrap="square" rtlCol="0">
            <a:spAutoFit/>
          </a:bodyPr>
          <a:lstStyle/>
          <a:p>
            <a:r>
              <a:rPr lang="en-US" b="1" dirty="0">
                <a:solidFill>
                  <a:schemeClr val="accent2">
                    <a:lumMod val="40000"/>
                    <a:lumOff val="60000"/>
                  </a:schemeClr>
                </a:solidFill>
              </a:rPr>
              <a:t>A citizen </a:t>
            </a:r>
          </a:p>
          <a:p>
            <a:r>
              <a:rPr lang="en-US" b="1" dirty="0">
                <a:solidFill>
                  <a:schemeClr val="accent2">
                    <a:lumMod val="40000"/>
                    <a:lumOff val="60000"/>
                  </a:schemeClr>
                </a:solidFill>
              </a:rPr>
              <a:t>science </a:t>
            </a:r>
          </a:p>
          <a:p>
            <a:r>
              <a:rPr lang="en-US" b="1" dirty="0">
                <a:solidFill>
                  <a:schemeClr val="accent2">
                    <a:lumMod val="40000"/>
                    <a:lumOff val="60000"/>
                  </a:schemeClr>
                </a:solidFill>
              </a:rPr>
              <a:t>platform</a:t>
            </a:r>
          </a:p>
        </p:txBody>
      </p:sp>
      <p:sp>
        <p:nvSpPr>
          <p:cNvPr id="14" name="TextBox 13">
            <a:extLst>
              <a:ext uri="{FF2B5EF4-FFF2-40B4-BE49-F238E27FC236}">
                <a16:creationId xmlns:a16="http://schemas.microsoft.com/office/drawing/2014/main" id="{31EB59C0-328E-7A46-8AFD-01EFB817837D}"/>
              </a:ext>
            </a:extLst>
          </p:cNvPr>
          <p:cNvSpPr txBox="1"/>
          <p:nvPr/>
        </p:nvSpPr>
        <p:spPr>
          <a:xfrm>
            <a:off x="6918579" y="1583090"/>
            <a:ext cx="2146379" cy="923330"/>
          </a:xfrm>
          <a:prstGeom prst="rect">
            <a:avLst/>
          </a:prstGeom>
          <a:noFill/>
        </p:spPr>
        <p:txBody>
          <a:bodyPr wrap="square" rtlCol="0">
            <a:spAutoFit/>
          </a:bodyPr>
          <a:lstStyle/>
          <a:p>
            <a:r>
              <a:rPr lang="en-US" b="1" dirty="0">
                <a:solidFill>
                  <a:schemeClr val="bg1">
                    <a:lumMod val="85000"/>
                  </a:schemeClr>
                </a:solidFill>
              </a:rPr>
              <a:t>A participatory science framework</a:t>
            </a:r>
          </a:p>
        </p:txBody>
      </p:sp>
      <p:sp>
        <p:nvSpPr>
          <p:cNvPr id="17" name="TextBox 16">
            <a:extLst>
              <a:ext uri="{FF2B5EF4-FFF2-40B4-BE49-F238E27FC236}">
                <a16:creationId xmlns:a16="http://schemas.microsoft.com/office/drawing/2014/main" id="{16C741B3-7BF9-0E48-8CD5-85F3BDB52E87}"/>
              </a:ext>
            </a:extLst>
          </p:cNvPr>
          <p:cNvSpPr txBox="1"/>
          <p:nvPr/>
        </p:nvSpPr>
        <p:spPr>
          <a:xfrm>
            <a:off x="431799" y="2767455"/>
            <a:ext cx="2146379" cy="1477328"/>
          </a:xfrm>
          <a:prstGeom prst="rect">
            <a:avLst/>
          </a:prstGeom>
          <a:noFill/>
        </p:spPr>
        <p:txBody>
          <a:bodyPr wrap="square" rtlCol="0">
            <a:spAutoFit/>
          </a:bodyPr>
          <a:lstStyle/>
          <a:p>
            <a:r>
              <a:rPr lang="en-US" b="1" dirty="0">
                <a:solidFill>
                  <a:schemeClr val="accent2">
                    <a:lumMod val="40000"/>
                    <a:lumOff val="60000"/>
                  </a:schemeClr>
                </a:solidFill>
              </a:rPr>
              <a:t>That can be adapted to answer other research questions. </a:t>
            </a:r>
          </a:p>
        </p:txBody>
      </p:sp>
      <p:sp>
        <p:nvSpPr>
          <p:cNvPr id="18" name="TextBox 17">
            <a:extLst>
              <a:ext uri="{FF2B5EF4-FFF2-40B4-BE49-F238E27FC236}">
                <a16:creationId xmlns:a16="http://schemas.microsoft.com/office/drawing/2014/main" id="{D876FC70-228D-FD4C-97C6-1AE3F781EE27}"/>
              </a:ext>
            </a:extLst>
          </p:cNvPr>
          <p:cNvSpPr txBox="1"/>
          <p:nvPr/>
        </p:nvSpPr>
        <p:spPr>
          <a:xfrm>
            <a:off x="6918578" y="2767455"/>
            <a:ext cx="2146379" cy="923330"/>
          </a:xfrm>
          <a:prstGeom prst="rect">
            <a:avLst/>
          </a:prstGeom>
          <a:noFill/>
        </p:spPr>
        <p:txBody>
          <a:bodyPr wrap="square" rtlCol="0">
            <a:spAutoFit/>
          </a:bodyPr>
          <a:lstStyle/>
          <a:p>
            <a:r>
              <a:rPr lang="en-US" b="1" dirty="0">
                <a:solidFill>
                  <a:schemeClr val="bg1">
                    <a:lumMod val="85000"/>
                  </a:schemeClr>
                </a:solidFill>
              </a:rPr>
              <a:t>That can be adapted for other projects.</a:t>
            </a:r>
          </a:p>
        </p:txBody>
      </p:sp>
      <p:pic>
        <p:nvPicPr>
          <p:cNvPr id="19" name="Picture 2">
            <a:extLst>
              <a:ext uri="{FF2B5EF4-FFF2-40B4-BE49-F238E27FC236}">
                <a16:creationId xmlns:a16="http://schemas.microsoft.com/office/drawing/2014/main" id="{BC3A8052-C6D6-FD49-85D4-C3AAC76B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 r="254"/>
          <a:stretch/>
        </p:blipFill>
        <p:spPr bwMode="auto">
          <a:xfrm>
            <a:off x="2409213" y="1575522"/>
            <a:ext cx="4075043" cy="27249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C659544-724E-D442-80A5-69A0C0DC843A}"/>
              </a:ext>
            </a:extLst>
          </p:cNvPr>
          <p:cNvSpPr txBox="1">
            <a:spLocks/>
          </p:cNvSpPr>
          <p:nvPr/>
        </p:nvSpPr>
        <p:spPr>
          <a:xfrm>
            <a:off x="472410" y="4569086"/>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a:p>
            <a:endParaRPr lang="en-US" dirty="0"/>
          </a:p>
        </p:txBody>
      </p:sp>
    </p:spTree>
    <p:extLst>
      <p:ext uri="{BB962C8B-B14F-4D97-AF65-F5344CB8AC3E}">
        <p14:creationId xmlns:p14="http://schemas.microsoft.com/office/powerpoint/2010/main" val="312109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Our goals: community, education, action</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2" name="Text Placeholder 1">
            <a:extLst>
              <a:ext uri="{FF2B5EF4-FFF2-40B4-BE49-F238E27FC236}">
                <a16:creationId xmlns:a16="http://schemas.microsoft.com/office/drawing/2014/main" id="{3315A6ED-8D22-4176-9492-AF01C1D12E5A}"/>
              </a:ext>
            </a:extLst>
          </p:cNvPr>
          <p:cNvSpPr txBox="1">
            <a:spLocks/>
          </p:cNvSpPr>
          <p:nvPr/>
        </p:nvSpPr>
        <p:spPr>
          <a:xfrm>
            <a:off x="431800" y="1168300"/>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Share</a:t>
            </a:r>
            <a:r>
              <a:rPr lang="en-GB" sz="2400" dirty="0">
                <a:solidFill>
                  <a:schemeClr val="bg1"/>
                </a:solidFill>
              </a:rPr>
              <a:t> autistic people’s stories and adaptive techniques with others who have similar experiences</a:t>
            </a:r>
          </a:p>
        </p:txBody>
      </p:sp>
    </p:spTree>
    <p:extLst>
      <p:ext uri="{BB962C8B-B14F-4D97-AF65-F5344CB8AC3E}">
        <p14:creationId xmlns:p14="http://schemas.microsoft.com/office/powerpoint/2010/main" val="1576452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Our goals: community, education, action</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2" name="Text Placeholder 1">
            <a:extLst>
              <a:ext uri="{FF2B5EF4-FFF2-40B4-BE49-F238E27FC236}">
                <a16:creationId xmlns:a16="http://schemas.microsoft.com/office/drawing/2014/main" id="{3315A6ED-8D22-4176-9492-AF01C1D12E5A}"/>
              </a:ext>
            </a:extLst>
          </p:cNvPr>
          <p:cNvSpPr txBox="1">
            <a:spLocks/>
          </p:cNvSpPr>
          <p:nvPr/>
        </p:nvSpPr>
        <p:spPr>
          <a:xfrm>
            <a:off x="431800" y="1168300"/>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Share</a:t>
            </a:r>
            <a:r>
              <a:rPr lang="en-GB" sz="2400" dirty="0">
                <a:solidFill>
                  <a:schemeClr val="bg1"/>
                </a:solidFill>
              </a:rPr>
              <a:t> autistic people’s stories and adaptive techniques with others who have similar experiences</a:t>
            </a:r>
          </a:p>
        </p:txBody>
      </p:sp>
      <p:sp>
        <p:nvSpPr>
          <p:cNvPr id="14" name="Text Placeholder 1">
            <a:extLst>
              <a:ext uri="{FF2B5EF4-FFF2-40B4-BE49-F238E27FC236}">
                <a16:creationId xmlns:a16="http://schemas.microsoft.com/office/drawing/2014/main" id="{8E6D5D90-52C9-46A3-98CB-DCAC5A2363AD}"/>
              </a:ext>
            </a:extLst>
          </p:cNvPr>
          <p:cNvSpPr txBox="1">
            <a:spLocks/>
          </p:cNvSpPr>
          <p:nvPr/>
        </p:nvSpPr>
        <p:spPr>
          <a:xfrm>
            <a:off x="3258457" y="1168298"/>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Educate </a:t>
            </a:r>
            <a:r>
              <a:rPr lang="en-GB" sz="2400" dirty="0">
                <a:solidFill>
                  <a:schemeClr val="bg1"/>
                </a:solidFill>
              </a:rPr>
              <a:t>neurotypical people to better support their autistic friends, family and colleagues</a:t>
            </a:r>
          </a:p>
        </p:txBody>
      </p:sp>
    </p:spTree>
    <p:extLst>
      <p:ext uri="{BB962C8B-B14F-4D97-AF65-F5344CB8AC3E}">
        <p14:creationId xmlns:p14="http://schemas.microsoft.com/office/powerpoint/2010/main" val="3490051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Our goals: community, education, action</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12" name="Text Placeholder 1">
            <a:extLst>
              <a:ext uri="{FF2B5EF4-FFF2-40B4-BE49-F238E27FC236}">
                <a16:creationId xmlns:a16="http://schemas.microsoft.com/office/drawing/2014/main" id="{3315A6ED-8D22-4176-9492-AF01C1D12E5A}"/>
              </a:ext>
            </a:extLst>
          </p:cNvPr>
          <p:cNvSpPr txBox="1">
            <a:spLocks/>
          </p:cNvSpPr>
          <p:nvPr/>
        </p:nvSpPr>
        <p:spPr>
          <a:xfrm>
            <a:off x="431800" y="1168300"/>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Share</a:t>
            </a:r>
            <a:r>
              <a:rPr lang="en-GB" sz="2400" dirty="0">
                <a:solidFill>
                  <a:schemeClr val="bg1"/>
                </a:solidFill>
              </a:rPr>
              <a:t> autistic people’s stories and adaptive techniques with others who have similar experiences</a:t>
            </a:r>
          </a:p>
        </p:txBody>
      </p:sp>
      <p:sp>
        <p:nvSpPr>
          <p:cNvPr id="14" name="Text Placeholder 1">
            <a:extLst>
              <a:ext uri="{FF2B5EF4-FFF2-40B4-BE49-F238E27FC236}">
                <a16:creationId xmlns:a16="http://schemas.microsoft.com/office/drawing/2014/main" id="{8E6D5D90-52C9-46A3-98CB-DCAC5A2363AD}"/>
              </a:ext>
            </a:extLst>
          </p:cNvPr>
          <p:cNvSpPr txBox="1">
            <a:spLocks/>
          </p:cNvSpPr>
          <p:nvPr/>
        </p:nvSpPr>
        <p:spPr>
          <a:xfrm>
            <a:off x="3258457" y="1168298"/>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Educate </a:t>
            </a:r>
            <a:r>
              <a:rPr lang="en-GB" sz="2400" dirty="0">
                <a:solidFill>
                  <a:schemeClr val="bg1"/>
                </a:solidFill>
              </a:rPr>
              <a:t>neurotypical people to better support their autistic friends, family and colleagues</a:t>
            </a:r>
          </a:p>
        </p:txBody>
      </p:sp>
      <p:sp>
        <p:nvSpPr>
          <p:cNvPr id="15" name="Text Placeholder 1">
            <a:extLst>
              <a:ext uri="{FF2B5EF4-FFF2-40B4-BE49-F238E27FC236}">
                <a16:creationId xmlns:a16="http://schemas.microsoft.com/office/drawing/2014/main" id="{E31C92CB-E68B-4C29-859C-C46A7E7D1650}"/>
              </a:ext>
            </a:extLst>
          </p:cNvPr>
          <p:cNvSpPr txBox="1">
            <a:spLocks/>
          </p:cNvSpPr>
          <p:nvPr/>
        </p:nvSpPr>
        <p:spPr>
          <a:xfrm>
            <a:off x="6085114" y="1168299"/>
            <a:ext cx="2613479" cy="2880000"/>
          </a:xfrm>
          <a:prstGeom prst="rect">
            <a:avLst/>
          </a:prstGeom>
          <a:solidFill>
            <a:schemeClr val="accent2"/>
          </a:solid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bg1"/>
                </a:solidFill>
              </a:rPr>
              <a:t>Advise </a:t>
            </a:r>
            <a:r>
              <a:rPr lang="en-GB" sz="2400" dirty="0">
                <a:solidFill>
                  <a:schemeClr val="bg1"/>
                </a:solidFill>
              </a:rPr>
              <a:t>organisations on how they can design and adapt spaces to improve autistic people’s lives</a:t>
            </a:r>
          </a:p>
        </p:txBody>
      </p:sp>
      <p:sp>
        <p:nvSpPr>
          <p:cNvPr id="2" name="Rectangle 1">
            <a:extLst>
              <a:ext uri="{FF2B5EF4-FFF2-40B4-BE49-F238E27FC236}">
                <a16:creationId xmlns:a16="http://schemas.microsoft.com/office/drawing/2014/main" id="{CCC2564E-AFCC-EC4D-A4D4-C3F355EE9BA7}"/>
              </a:ext>
            </a:extLst>
          </p:cNvPr>
          <p:cNvSpPr/>
          <p:nvPr/>
        </p:nvSpPr>
        <p:spPr>
          <a:xfrm>
            <a:off x="5871936" y="4835722"/>
            <a:ext cx="3345788" cy="307777"/>
          </a:xfrm>
          <a:prstGeom prst="rect">
            <a:avLst/>
          </a:prstGeom>
        </p:spPr>
        <p:txBody>
          <a:bodyPr wrap="none">
            <a:spAutoFit/>
          </a:bodyPr>
          <a:lstStyle/>
          <a:p>
            <a:r>
              <a:rPr lang="en-US" sz="1400" dirty="0">
                <a:solidFill>
                  <a:schemeClr val="bg1"/>
                </a:solidFill>
              </a:rPr>
              <a:t>https://</a:t>
            </a:r>
            <a:r>
              <a:rPr lang="en-US" sz="1400" dirty="0" err="1">
                <a:solidFill>
                  <a:schemeClr val="bg1"/>
                </a:solidFill>
              </a:rPr>
              <a:t>doi.org</a:t>
            </a:r>
            <a:r>
              <a:rPr lang="en-US" sz="1400" dirty="0">
                <a:solidFill>
                  <a:schemeClr val="bg1"/>
                </a:solidFill>
              </a:rPr>
              <a:t>/</a:t>
            </a:r>
            <a:r>
              <a:rPr lang="en-GB" sz="1400" dirty="0">
                <a:solidFill>
                  <a:schemeClr val="bg1"/>
                </a:solidFill>
              </a:rPr>
              <a:t>10.5281/zenodo.3527696</a:t>
            </a:r>
          </a:p>
        </p:txBody>
      </p:sp>
    </p:spTree>
    <p:extLst>
      <p:ext uri="{BB962C8B-B14F-4D97-AF65-F5344CB8AC3E}">
        <p14:creationId xmlns:p14="http://schemas.microsoft.com/office/powerpoint/2010/main" val="405050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Harnessing the power of open source</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endParaRPr lang="en-GB" sz="1400" dirty="0">
              <a:solidFill>
                <a:schemeClr val="bg1"/>
              </a:solidFill>
            </a:endParaRP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pic>
        <p:nvPicPr>
          <p:cNvPr id="2" name="Online Media 1" descr="Screen Recording 2019-10-31 at 10.12.16.mov">
            <a:hlinkClick r:id="" action="ppaction://media"/>
            <a:extLst>
              <a:ext uri="{FF2B5EF4-FFF2-40B4-BE49-F238E27FC236}">
                <a16:creationId xmlns:a16="http://schemas.microsoft.com/office/drawing/2014/main" id="{721AAE16-A159-2446-A077-142ED2D84E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800" y="947753"/>
            <a:ext cx="5853522" cy="3660570"/>
          </a:xfrm>
          <a:prstGeom prst="rect">
            <a:avLst/>
          </a:prstGeom>
        </p:spPr>
      </p:pic>
      <p:pic>
        <p:nvPicPr>
          <p:cNvPr id="5" name="Picture 4">
            <a:extLst>
              <a:ext uri="{FF2B5EF4-FFF2-40B4-BE49-F238E27FC236}">
                <a16:creationId xmlns:a16="http://schemas.microsoft.com/office/drawing/2014/main" id="{2307FDD1-AA74-9B4B-BCDF-925D5B1F92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10092" y="1474344"/>
            <a:ext cx="2194812" cy="2194812"/>
          </a:xfrm>
          <a:prstGeom prst="rect">
            <a:avLst/>
          </a:prstGeom>
        </p:spPr>
      </p:pic>
      <p:sp>
        <p:nvSpPr>
          <p:cNvPr id="10" name="TextBox 9">
            <a:extLst>
              <a:ext uri="{FF2B5EF4-FFF2-40B4-BE49-F238E27FC236}">
                <a16:creationId xmlns:a16="http://schemas.microsoft.com/office/drawing/2014/main" id="{8404DC18-2C09-324E-8C09-73A755F315D1}"/>
              </a:ext>
            </a:extLst>
          </p:cNvPr>
          <p:cNvSpPr txBox="1"/>
          <p:nvPr/>
        </p:nvSpPr>
        <p:spPr>
          <a:xfrm>
            <a:off x="-2" y="4368913"/>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a:p>
            <a:r>
              <a:rPr lang="en-GB" sz="1400" dirty="0">
                <a:solidFill>
                  <a:schemeClr val="bg1"/>
                </a:solidFill>
              </a:rPr>
              <a:t>https://github.com/alan-turing-institute/AutisticaCitizenScience</a:t>
            </a:r>
          </a:p>
        </p:txBody>
      </p:sp>
    </p:spTree>
    <p:extLst>
      <p:ext uri="{BB962C8B-B14F-4D97-AF65-F5344CB8AC3E}">
        <p14:creationId xmlns:p14="http://schemas.microsoft.com/office/powerpoint/2010/main" val="22203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987E7E7-E4CA-4DF4-807D-160BA5806307}"/>
              </a:ext>
            </a:extLst>
          </p:cNvPr>
          <p:cNvSpPr>
            <a:spLocks noGrp="1"/>
          </p:cNvSpPr>
          <p:nvPr>
            <p:ph type="body" sz="quarter" idx="18"/>
          </p:nvPr>
        </p:nvSpPr>
        <p:spPr>
          <a:xfrm>
            <a:off x="431800" y="4279697"/>
            <a:ext cx="8712200" cy="863802"/>
          </a:xfrm>
        </p:spPr>
        <p:txBody>
          <a:bodyPr/>
          <a:lstStyle/>
          <a:p>
            <a:r>
              <a:rPr lang="en-US" dirty="0"/>
              <a:t>https://</a:t>
            </a:r>
            <a:r>
              <a:rPr lang="en-US" dirty="0" err="1"/>
              <a:t>doi.org</a:t>
            </a:r>
            <a:r>
              <a:rPr lang="en-US" dirty="0"/>
              <a:t>/</a:t>
            </a:r>
            <a:r>
              <a:rPr lang="en-GB" dirty="0"/>
              <a:t>10.5281/zenodo.3527696</a:t>
            </a:r>
          </a:p>
        </p:txBody>
      </p:sp>
      <p:sp>
        <p:nvSpPr>
          <p:cNvPr id="7" name="TextBox 6">
            <a:extLst>
              <a:ext uri="{FF2B5EF4-FFF2-40B4-BE49-F238E27FC236}">
                <a16:creationId xmlns:a16="http://schemas.microsoft.com/office/drawing/2014/main" id="{D677B93E-8B38-4E89-B68E-E892A21B2B79}"/>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https://www.openhumans.org</a:t>
            </a:r>
          </a:p>
        </p:txBody>
      </p:sp>
      <p:pic>
        <p:nvPicPr>
          <p:cNvPr id="2050" name="Picture 2">
            <a:extLst>
              <a:ext uri="{FF2B5EF4-FFF2-40B4-BE49-F238E27FC236}">
                <a16:creationId xmlns:a16="http://schemas.microsoft.com/office/drawing/2014/main" id="{701C4155-0796-458F-B338-103EDCA0D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 y="0"/>
            <a:ext cx="7920000" cy="4318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pen humans">
            <a:extLst>
              <a:ext uri="{FF2B5EF4-FFF2-40B4-BE49-F238E27FC236}">
                <a16:creationId xmlns:a16="http://schemas.microsoft.com/office/drawing/2014/main" id="{1E83EE34-D45F-42AD-BC58-D7D9161A2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92" y="62624"/>
            <a:ext cx="50673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5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C987E7E7-E4CA-4DF4-807D-160BA5806307}"/>
              </a:ext>
            </a:extLst>
          </p:cNvPr>
          <p:cNvSpPr>
            <a:spLocks noGrp="1"/>
          </p:cNvSpPr>
          <p:nvPr>
            <p:ph type="body" sz="quarter" idx="18"/>
          </p:nvPr>
        </p:nvSpPr>
        <p:spPr>
          <a:xfrm>
            <a:off x="431800" y="4279697"/>
            <a:ext cx="8712200" cy="863802"/>
          </a:xfrm>
        </p:spPr>
        <p:txBody>
          <a:bodyPr/>
          <a:lstStyle/>
          <a:p>
            <a:r>
              <a:rPr lang="en-US" dirty="0"/>
              <a:t>https://</a:t>
            </a:r>
            <a:r>
              <a:rPr lang="en-US" dirty="0" err="1"/>
              <a:t>doi.org</a:t>
            </a:r>
            <a:r>
              <a:rPr lang="en-US" dirty="0"/>
              <a:t>/</a:t>
            </a:r>
            <a:r>
              <a:rPr lang="en-GB" dirty="0"/>
              <a:t>10.5281/zenodo.3527696</a:t>
            </a:r>
          </a:p>
        </p:txBody>
      </p:sp>
      <p:sp>
        <p:nvSpPr>
          <p:cNvPr id="7" name="TextBox 6">
            <a:extLst>
              <a:ext uri="{FF2B5EF4-FFF2-40B4-BE49-F238E27FC236}">
                <a16:creationId xmlns:a16="http://schemas.microsoft.com/office/drawing/2014/main" id="{D677B93E-8B38-4E89-B68E-E892A21B2B79}"/>
              </a:ext>
            </a:extLst>
          </p:cNvPr>
          <p:cNvSpPr txBox="1"/>
          <p:nvPr/>
        </p:nvSpPr>
        <p:spPr>
          <a:xfrm>
            <a:off x="-1" y="4302177"/>
            <a:ext cx="5748793" cy="841323"/>
          </a:xfrm>
          <a:prstGeom prst="rect">
            <a:avLst/>
          </a:prstGeom>
          <a:noFill/>
        </p:spPr>
        <p:txBody>
          <a:bodyPr wrap="square" lIns="108000" tIns="0" rIns="0" bIns="72000" rtlCol="0" anchor="b">
            <a:noAutofit/>
          </a:bodyPr>
          <a:lstStyle/>
          <a:p>
            <a:endParaRPr lang="en-GB" sz="1400" dirty="0">
              <a:solidFill>
                <a:schemeClr val="bg1"/>
              </a:solidFill>
            </a:endParaRPr>
          </a:p>
        </p:txBody>
      </p:sp>
      <p:graphicFrame>
        <p:nvGraphicFramePr>
          <p:cNvPr id="6" name="Diagram 5">
            <a:extLst>
              <a:ext uri="{FF2B5EF4-FFF2-40B4-BE49-F238E27FC236}">
                <a16:creationId xmlns:a16="http://schemas.microsoft.com/office/drawing/2014/main" id="{EE02CB71-BD59-4806-9663-E64C5A920459}"/>
              </a:ext>
            </a:extLst>
          </p:cNvPr>
          <p:cNvGraphicFramePr/>
          <p:nvPr/>
        </p:nvGraphicFramePr>
        <p:xfrm>
          <a:off x="722376" y="0"/>
          <a:ext cx="7699248"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75BEE31-1EEA-46A9-A6A7-B26D6CDC9C1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034194" y="1971142"/>
            <a:ext cx="3330206" cy="2875178"/>
          </a:xfrm>
          <a:prstGeom prst="rect">
            <a:avLst/>
          </a:prstGeom>
        </p:spPr>
      </p:pic>
    </p:spTree>
    <p:extLst>
      <p:ext uri="{BB962C8B-B14F-4D97-AF65-F5344CB8AC3E}">
        <p14:creationId xmlns:p14="http://schemas.microsoft.com/office/powerpoint/2010/main" val="183723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00AD1A-AE6C-4882-90FD-23CA8D769B69}"/>
              </a:ext>
            </a:extLst>
          </p:cNvPr>
          <p:cNvSpPr>
            <a:spLocks noGrp="1"/>
          </p:cNvSpPr>
          <p:nvPr>
            <p:ph type="body" sz="quarter" idx="14"/>
          </p:nvPr>
        </p:nvSpPr>
        <p:spPr>
          <a:xfrm>
            <a:off x="431801" y="411163"/>
            <a:ext cx="5596818" cy="3910547"/>
          </a:xfrm>
          <a:noFill/>
        </p:spPr>
        <p:txBody>
          <a:bodyPr numCol="2"/>
          <a:lstStyle/>
          <a:p>
            <a:pPr marL="0" indent="0">
              <a:buNone/>
            </a:pPr>
            <a:r>
              <a:rPr lang="en-GB" sz="3200" dirty="0"/>
              <a:t>Thank you to the project team and you for listening</a:t>
            </a:r>
          </a:p>
          <a:p>
            <a:r>
              <a:rPr lang="en-GB" sz="2400" dirty="0"/>
              <a:t>Kirstie Whitaker</a:t>
            </a:r>
          </a:p>
          <a:p>
            <a:r>
              <a:rPr lang="en-GB" sz="2400" dirty="0"/>
              <a:t>Sarah Markham</a:t>
            </a:r>
          </a:p>
          <a:p>
            <a:r>
              <a:rPr lang="en-GB" sz="2400" dirty="0"/>
              <a:t>James Cusack</a:t>
            </a:r>
          </a:p>
          <a:p>
            <a:r>
              <a:rPr lang="en-GB" sz="2400" dirty="0"/>
              <a:t>Bethan Davies</a:t>
            </a:r>
          </a:p>
          <a:p>
            <a:r>
              <a:rPr lang="en-GB" sz="2400" dirty="0"/>
              <a:t>Bastian </a:t>
            </a:r>
            <a:r>
              <a:rPr lang="en-GB" sz="2400" dirty="0" err="1"/>
              <a:t>Greshake</a:t>
            </a:r>
            <a:r>
              <a:rPr lang="en-GB" sz="2400" dirty="0"/>
              <a:t> </a:t>
            </a:r>
            <a:r>
              <a:rPr lang="en-GB" sz="2400" dirty="0" err="1"/>
              <a:t>Tzvoras</a:t>
            </a:r>
            <a:r>
              <a:rPr lang="en-GB" sz="2400" dirty="0"/>
              <a:t> </a:t>
            </a:r>
          </a:p>
          <a:p>
            <a:r>
              <a:rPr lang="en-GB" sz="2400" dirty="0"/>
              <a:t>Andrew Harding</a:t>
            </a:r>
          </a:p>
          <a:p>
            <a:r>
              <a:rPr lang="en-GB" sz="2400" dirty="0"/>
              <a:t>Craig Hall</a:t>
            </a:r>
          </a:p>
          <a:p>
            <a:r>
              <a:rPr lang="en-GB" sz="2400" dirty="0"/>
              <a:t>Otis Smith</a:t>
            </a:r>
          </a:p>
          <a:p>
            <a:r>
              <a:rPr lang="en-GB" sz="2400" dirty="0"/>
              <a:t>Tom Augur</a:t>
            </a:r>
          </a:p>
          <a:p>
            <a:r>
              <a:rPr lang="en-GB" sz="2400" dirty="0"/>
              <a:t>All our focus group participants</a:t>
            </a:r>
          </a:p>
        </p:txBody>
      </p:sp>
      <p:sp>
        <p:nvSpPr>
          <p:cNvPr id="11" name="Text Placeholder 10">
            <a:extLst>
              <a:ext uri="{FF2B5EF4-FFF2-40B4-BE49-F238E27FC236}">
                <a16:creationId xmlns:a16="http://schemas.microsoft.com/office/drawing/2014/main" id="{908EA82E-4028-45CD-B971-881BA27A1072}"/>
              </a:ext>
            </a:extLst>
          </p:cNvPr>
          <p:cNvSpPr>
            <a:spLocks noGrp="1"/>
          </p:cNvSpPr>
          <p:nvPr>
            <p:ph type="body" sz="quarter" idx="18"/>
          </p:nvPr>
        </p:nvSpPr>
        <p:spPr/>
        <p:txBody>
          <a:bodyPr/>
          <a:lstStyle/>
          <a:p>
            <a:r>
              <a:rPr lang="en-US" dirty="0"/>
              <a:t>https://</a:t>
            </a:r>
            <a:r>
              <a:rPr lang="en-US" dirty="0" err="1"/>
              <a:t>doi.org</a:t>
            </a:r>
            <a:r>
              <a:rPr lang="en-US" dirty="0"/>
              <a:t>/</a:t>
            </a:r>
            <a:r>
              <a:rPr lang="en-GB" dirty="0"/>
              <a:t>10.5281/zenodo.3527696</a:t>
            </a:r>
          </a:p>
        </p:txBody>
      </p:sp>
      <p:grpSp>
        <p:nvGrpSpPr>
          <p:cNvPr id="12" name="Group 11">
            <a:extLst>
              <a:ext uri="{FF2B5EF4-FFF2-40B4-BE49-F238E27FC236}">
                <a16:creationId xmlns:a16="http://schemas.microsoft.com/office/drawing/2014/main" id="{A7710A75-DD7D-41EF-AAA1-458B3C5E44EC}"/>
              </a:ext>
            </a:extLst>
          </p:cNvPr>
          <p:cNvGrpSpPr/>
          <p:nvPr/>
        </p:nvGrpSpPr>
        <p:grpSpPr>
          <a:xfrm>
            <a:off x="6084200" y="411163"/>
            <a:ext cx="2628000" cy="3910547"/>
            <a:chOff x="5787751" y="369150"/>
            <a:chExt cx="2628000" cy="3910547"/>
          </a:xfrm>
        </p:grpSpPr>
        <p:sp>
          <p:nvSpPr>
            <p:cNvPr id="10" name="Rectangle 9">
              <a:extLst>
                <a:ext uri="{FF2B5EF4-FFF2-40B4-BE49-F238E27FC236}">
                  <a16:creationId xmlns:a16="http://schemas.microsoft.com/office/drawing/2014/main" id="{BA9D5E1B-F7CC-4ABB-83E3-AFD06C69F772}"/>
                </a:ext>
              </a:extLst>
            </p:cNvPr>
            <p:cNvSpPr/>
            <p:nvPr/>
          </p:nvSpPr>
          <p:spPr>
            <a:xfrm>
              <a:off x="5787751" y="369150"/>
              <a:ext cx="2628000" cy="3910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2" name="Picture 2">
              <a:extLst>
                <a:ext uri="{FF2B5EF4-FFF2-40B4-BE49-F238E27FC236}">
                  <a16:creationId xmlns:a16="http://schemas.microsoft.com/office/drawing/2014/main" id="{2F5BA51C-3794-4CAA-8543-0E2E8FB18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751" y="369150"/>
              <a:ext cx="2520000" cy="751059"/>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a:extLst>
                <a:ext uri="{FF2B5EF4-FFF2-40B4-BE49-F238E27FC236}">
                  <a16:creationId xmlns:a16="http://schemas.microsoft.com/office/drawing/2014/main" id="{99322314-0491-491B-93B0-E686CD128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751" y="1841051"/>
              <a:ext cx="2160000" cy="107035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4836A11B-92FD-4244-99A7-D4AD6F25BA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686" b="11311"/>
            <a:stretch/>
          </p:blipFill>
          <p:spPr bwMode="auto">
            <a:xfrm>
              <a:off x="6201751" y="3434201"/>
              <a:ext cx="1800000" cy="82552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F384EBF-99B7-4F6E-B84F-EE2C37D107EC}"/>
                </a:ext>
              </a:extLst>
            </p:cNvPr>
            <p:cNvGrpSpPr/>
            <p:nvPr/>
          </p:nvGrpSpPr>
          <p:grpSpPr>
            <a:xfrm>
              <a:off x="5787751" y="2938805"/>
              <a:ext cx="2628000" cy="468000"/>
              <a:chOff x="5788542" y="2863163"/>
              <a:chExt cx="2628000" cy="468000"/>
            </a:xfrm>
          </p:grpSpPr>
          <p:sp>
            <p:nvSpPr>
              <p:cNvPr id="4" name="Rectangle 3">
                <a:extLst>
                  <a:ext uri="{FF2B5EF4-FFF2-40B4-BE49-F238E27FC236}">
                    <a16:creationId xmlns:a16="http://schemas.microsoft.com/office/drawing/2014/main" id="{F41A4AFD-A306-43D1-ABBB-8BECC459DE29}"/>
                  </a:ext>
                </a:extLst>
              </p:cNvPr>
              <p:cNvSpPr/>
              <p:nvPr/>
            </p:nvSpPr>
            <p:spPr>
              <a:xfrm>
                <a:off x="5788542" y="2863163"/>
                <a:ext cx="2628000"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5" name="Picture 5">
                <a:extLst>
                  <a:ext uri="{FF2B5EF4-FFF2-40B4-BE49-F238E27FC236}">
                    <a16:creationId xmlns:a16="http://schemas.microsoft.com/office/drawing/2014/main" id="{17EC70B0-47C1-436D-89C3-493C74255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4123" y="2907486"/>
                <a:ext cx="2516838" cy="379355"/>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6" name="Picture 6">
              <a:extLst>
                <a:ext uri="{FF2B5EF4-FFF2-40B4-BE49-F238E27FC236}">
                  <a16:creationId xmlns:a16="http://schemas.microsoft.com/office/drawing/2014/main" id="{B2F58FB4-927D-4AC4-A47B-AEF1144396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1751" y="1147605"/>
              <a:ext cx="2520000" cy="6660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275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p:txBody>
          <a:bodyPr/>
          <a:lstStyle/>
          <a:p>
            <a:r>
              <a:rPr lang="en-GB" dirty="0"/>
              <a:t>Please join us</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6" name="Text Placeholder 1">
            <a:extLst>
              <a:ext uri="{FF2B5EF4-FFF2-40B4-BE49-F238E27FC236}">
                <a16:creationId xmlns:a16="http://schemas.microsoft.com/office/drawing/2014/main" id="{052B3C4D-4650-4FF0-9715-A085146A23D5}"/>
              </a:ext>
            </a:extLst>
          </p:cNvPr>
          <p:cNvSpPr txBox="1">
            <a:spLocks/>
          </p:cNvSpPr>
          <p:nvPr/>
        </p:nvSpPr>
        <p:spPr>
          <a:xfrm>
            <a:off x="431800" y="1112464"/>
            <a:ext cx="8280400" cy="3619874"/>
          </a:xfrm>
          <a:prstGeom prst="rect">
            <a:avLst/>
          </a:prstGeom>
          <a:noFill/>
        </p:spPr>
        <p:txBody>
          <a:bodyPr/>
          <a:lstStyle>
            <a:lvl1pPr marL="288000" marR="0" indent="-288000" algn="l" defTabSz="914400" rtl="0" eaLnBrk="0" fontAlgn="base" latinLnBrk="0" hangingPunct="0">
              <a:lnSpc>
                <a:spcPct val="100000"/>
              </a:lnSpc>
              <a:spcBef>
                <a:spcPct val="0"/>
              </a:spcBef>
              <a:spcAft>
                <a:spcPts val="800"/>
              </a:spcAft>
              <a:buClrTx/>
              <a:buSzTx/>
              <a:buFont typeface="Arial" panose="020B0604020202020204" pitchFamily="34" charset="0"/>
              <a:buChar char="–"/>
              <a:tabLst/>
              <a:defRPr sz="2800" b="0" kern="1200">
                <a:solidFill>
                  <a:schemeClr val="tx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400" dirty="0">
                <a:solidFill>
                  <a:schemeClr val="bg1"/>
                </a:solidFill>
              </a:rPr>
              <a:t>Anonymously, publicly share suggestions via the "always open" google form: </a:t>
            </a:r>
            <a:r>
              <a:rPr lang="en-GB" sz="2400" u="sng" dirty="0">
                <a:solidFill>
                  <a:schemeClr val="accent1"/>
                </a:solidFill>
              </a:rPr>
              <a:t>https://bit.ly/AutisticaTuringCitSciForm</a:t>
            </a:r>
            <a:endParaRPr lang="en-GB" sz="2400" dirty="0">
              <a:solidFill>
                <a:schemeClr val="bg1"/>
              </a:solidFill>
            </a:endParaRPr>
          </a:p>
          <a:p>
            <a:r>
              <a:rPr lang="en-GB" sz="2400" dirty="0">
                <a:solidFill>
                  <a:schemeClr val="bg1"/>
                </a:solidFill>
              </a:rPr>
              <a:t>Say hello in our </a:t>
            </a:r>
            <a:r>
              <a:rPr lang="en-GB" sz="2400" dirty="0" err="1">
                <a:solidFill>
                  <a:schemeClr val="bg1"/>
                </a:solidFill>
              </a:rPr>
              <a:t>gitter</a:t>
            </a:r>
            <a:r>
              <a:rPr lang="en-GB" sz="2400" dirty="0">
                <a:solidFill>
                  <a:schemeClr val="bg1"/>
                </a:solidFill>
              </a:rPr>
              <a:t> channel: </a:t>
            </a:r>
            <a:r>
              <a:rPr lang="en-GB" sz="2400" u="sng" dirty="0">
                <a:solidFill>
                  <a:schemeClr val="accent1"/>
                </a:solidFill>
              </a:rPr>
              <a:t>https://gitter.im/alan-turing-institute/AutisticaCitizenScience</a:t>
            </a:r>
            <a:endParaRPr lang="en-GB" sz="2400" u="sng" dirty="0">
              <a:solidFill>
                <a:schemeClr val="bg1"/>
              </a:solidFill>
            </a:endParaRPr>
          </a:p>
          <a:p>
            <a:r>
              <a:rPr lang="en-GB" sz="2400" dirty="0">
                <a:solidFill>
                  <a:schemeClr val="bg1"/>
                </a:solidFill>
              </a:rPr>
              <a:t>Subscribe to our mailing list for monthly project updates: </a:t>
            </a:r>
            <a:r>
              <a:rPr lang="en-GB" sz="2400" u="sng" dirty="0">
                <a:solidFill>
                  <a:schemeClr val="accent1"/>
                </a:solidFill>
              </a:rPr>
              <a:t>https://tinyletter.com/AutisticaTuringCitizenScience</a:t>
            </a:r>
          </a:p>
          <a:p>
            <a:r>
              <a:rPr lang="en-GB" sz="2400" dirty="0">
                <a:solidFill>
                  <a:schemeClr val="bg1"/>
                </a:solidFill>
              </a:rPr>
              <a:t>Join the discussion in our issues and pull requests on GitHub: </a:t>
            </a:r>
            <a:r>
              <a:rPr lang="en-GB" sz="2400" u="sng" dirty="0">
                <a:solidFill>
                  <a:schemeClr val="accent1"/>
                </a:solidFill>
              </a:rPr>
              <a:t>https://github.com/alan-turing-institute/ </a:t>
            </a:r>
            <a:r>
              <a:rPr lang="en-GB" sz="2400" u="sng" dirty="0" err="1">
                <a:solidFill>
                  <a:schemeClr val="accent1"/>
                </a:solidFill>
              </a:rPr>
              <a:t>AutisticaCitizenScience</a:t>
            </a:r>
            <a:endParaRPr lang="en-GB" sz="2400" u="sng" dirty="0">
              <a:solidFill>
                <a:schemeClr val="accent1"/>
              </a:solidFill>
            </a:endParaRPr>
          </a:p>
        </p:txBody>
      </p:sp>
      <p:sp>
        <p:nvSpPr>
          <p:cNvPr id="7" name="TextBox 6">
            <a:extLst>
              <a:ext uri="{FF2B5EF4-FFF2-40B4-BE49-F238E27FC236}">
                <a16:creationId xmlns:a16="http://schemas.microsoft.com/office/drawing/2014/main" id="{46D27E40-59B5-46E1-8550-2A17E50467B0}"/>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dirty="0">
                <a:solidFill>
                  <a:schemeClr val="bg1"/>
                </a:solidFill>
              </a:rPr>
              <a:t>https://alan-turing-institute.github.io/AutisticaCitizenScience</a:t>
            </a:r>
          </a:p>
        </p:txBody>
      </p:sp>
    </p:spTree>
    <p:extLst>
      <p:ext uri="{BB962C8B-B14F-4D97-AF65-F5344CB8AC3E}">
        <p14:creationId xmlns:p14="http://schemas.microsoft.com/office/powerpoint/2010/main" val="1389959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5F378-5011-4345-BD39-23DE51345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64" y="1577643"/>
            <a:ext cx="5783579" cy="3024000"/>
          </a:xfrm>
          <a:prstGeom prst="rect">
            <a:avLst/>
          </a:prstGeom>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sz="3600" dirty="0"/>
              <a:t>Which environments lead to the best outcomes for autistic people?</a:t>
            </a:r>
          </a:p>
        </p:txBody>
      </p:sp>
      <p:sp>
        <p:nvSpPr>
          <p:cNvPr id="9" name="TextBox 8">
            <a:extLst>
              <a:ext uri="{FF2B5EF4-FFF2-40B4-BE49-F238E27FC236}">
                <a16:creationId xmlns:a16="http://schemas.microsoft.com/office/drawing/2014/main" id="{170C2A42-A088-4AF8-AD9D-9F1FBC0C4C5A}"/>
              </a:ext>
            </a:extLst>
          </p:cNvPr>
          <p:cNvSpPr txBox="1"/>
          <p:nvPr/>
        </p:nvSpPr>
        <p:spPr>
          <a:xfrm>
            <a:off x="-1" y="4302177"/>
            <a:ext cx="5748793" cy="841323"/>
          </a:xfrm>
          <a:prstGeom prst="rect">
            <a:avLst/>
          </a:prstGeom>
          <a:noFill/>
        </p:spPr>
        <p:txBody>
          <a:bodyPr wrap="square" lIns="108000" tIns="0" rIns="0" bIns="72000" rtlCol="0" anchor="b">
            <a:noAutofit/>
          </a:bodyPr>
          <a:lstStyle/>
          <a:p>
            <a:r>
              <a:rPr lang="en-GB" sz="1400" u="sng" dirty="0">
                <a:solidFill>
                  <a:schemeClr val="bg1"/>
                </a:solidFill>
                <a:hlinkClick r:id="rId4">
                  <a:extLst>
                    <a:ext uri="{A12FA001-AC4F-418D-AE19-62706E023703}">
                      <ahyp:hlinkClr xmlns:ahyp="http://schemas.microsoft.com/office/drawing/2018/hyperlinkcolor" val="tx"/>
                    </a:ext>
                  </a:extLst>
                </a:hlinkClick>
              </a:rPr>
              <a:t>https://www.youtube.com/watch?v=rP1S8ip4VVE&amp;feature=youtu.be</a:t>
            </a:r>
            <a:endParaRPr lang="en-GB" sz="1400" u="sng" dirty="0">
              <a:solidFill>
                <a:schemeClr val="bg1"/>
              </a:solidFill>
            </a:endParaRPr>
          </a:p>
          <a:p>
            <a:r>
              <a:rPr lang="en-GB" sz="1400" dirty="0">
                <a:solidFill>
                  <a:schemeClr val="bg1"/>
                </a:solidFill>
              </a:rPr>
              <a:t>Sensory Processing Map by Katherine Manning</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pic>
        <p:nvPicPr>
          <p:cNvPr id="10" name="Picture 9">
            <a:extLst>
              <a:ext uri="{FF2B5EF4-FFF2-40B4-BE49-F238E27FC236}">
                <a16:creationId xmlns:a16="http://schemas.microsoft.com/office/drawing/2014/main" id="{7A8DFD7B-D206-724C-A386-053E4E11A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564" y="1577643"/>
            <a:ext cx="2145601" cy="3024000"/>
          </a:xfrm>
          <a:prstGeom prst="rect">
            <a:avLst/>
          </a:prstGeom>
        </p:spPr>
      </p:pic>
    </p:spTree>
    <p:extLst>
      <p:ext uri="{BB962C8B-B14F-4D97-AF65-F5344CB8AC3E}">
        <p14:creationId xmlns:p14="http://schemas.microsoft.com/office/powerpoint/2010/main" val="303999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B9FAA3E-ABB4-CE4F-A67A-150B87113017}"/>
              </a:ext>
            </a:extLst>
          </p:cNvPr>
          <p:cNvSpPr txBox="1"/>
          <p:nvPr/>
        </p:nvSpPr>
        <p:spPr>
          <a:xfrm>
            <a:off x="19877" y="4289636"/>
            <a:ext cx="7553740" cy="863803"/>
          </a:xfrm>
          <a:prstGeom prst="rect">
            <a:avLst/>
          </a:prstGeom>
          <a:noFill/>
        </p:spPr>
        <p:txBody>
          <a:bodyPr wrap="square" lIns="108000" tIns="0" rIns="0" bIns="72000" rtlCol="0" anchor="b">
            <a:noAutofit/>
          </a:bodyPr>
          <a:lstStyle/>
          <a:p>
            <a:endParaRPr lang="en-GB" sz="1400" dirty="0">
              <a:solidFill>
                <a:schemeClr val="bg1"/>
              </a:solidFill>
            </a:endParaRPr>
          </a:p>
          <a:p>
            <a:r>
              <a:rPr lang="en-GB" sz="1400" dirty="0">
                <a:solidFill>
                  <a:schemeClr val="bg1"/>
                </a:solidFill>
              </a:rPr>
              <a:t>https://</a:t>
            </a:r>
            <a:r>
              <a:rPr lang="en-GB" sz="1400" dirty="0" err="1">
                <a:solidFill>
                  <a:schemeClr val="bg1"/>
                </a:solidFill>
              </a:rPr>
              <a:t>www.autistica.org.uk</a:t>
            </a:r>
            <a:r>
              <a:rPr lang="en-GB" sz="1400" dirty="0">
                <a:solidFill>
                  <a:schemeClr val="bg1"/>
                </a:solidFill>
              </a:rPr>
              <a:t>/our-research/our-research/your-research-priorities</a:t>
            </a:r>
          </a:p>
          <a:p>
            <a:r>
              <a:rPr lang="en-GB" sz="1400" dirty="0">
                <a:solidFill>
                  <a:schemeClr val="bg1"/>
                </a:solidFill>
              </a:rPr>
              <a:t>http://</a:t>
            </a:r>
            <a:r>
              <a:rPr lang="en-GB" sz="1400" dirty="0" err="1">
                <a:solidFill>
                  <a:schemeClr val="bg1"/>
                </a:solidFill>
              </a:rPr>
              <a:t>www.jla.nihr.ac.uk</a:t>
            </a:r>
            <a:r>
              <a:rPr lang="en-GB" sz="1400" dirty="0">
                <a:solidFill>
                  <a:schemeClr val="bg1"/>
                </a:solidFill>
              </a:rPr>
              <a:t>/about-the-</a:t>
            </a:r>
            <a:r>
              <a:rPr lang="en-GB" sz="1400" dirty="0" err="1">
                <a:solidFill>
                  <a:schemeClr val="bg1"/>
                </a:solidFill>
              </a:rPr>
              <a:t>james</a:t>
            </a:r>
            <a:r>
              <a:rPr lang="en-GB" sz="1400" dirty="0">
                <a:solidFill>
                  <a:schemeClr val="bg1"/>
                </a:solidFill>
              </a:rPr>
              <a:t>-</a:t>
            </a:r>
            <a:r>
              <a:rPr lang="en-GB" sz="1400" dirty="0" err="1">
                <a:solidFill>
                  <a:schemeClr val="bg1"/>
                </a:solidFill>
              </a:rPr>
              <a:t>lind</a:t>
            </a:r>
            <a:r>
              <a:rPr lang="en-GB" sz="1400" dirty="0">
                <a:solidFill>
                  <a:schemeClr val="bg1"/>
                </a:solidFill>
              </a:rPr>
              <a:t>-alliance/about-</a:t>
            </a:r>
            <a:r>
              <a:rPr lang="en-GB" sz="1400" dirty="0" err="1">
                <a:solidFill>
                  <a:schemeClr val="bg1"/>
                </a:solidFill>
              </a:rPr>
              <a:t>psps.htm</a:t>
            </a:r>
            <a:endParaRPr lang="en-GB" sz="1400" dirty="0">
              <a:solidFill>
                <a:schemeClr val="bg1"/>
              </a:solidFill>
            </a:endParaRPr>
          </a:p>
          <a:p>
            <a:r>
              <a:rPr lang="en-GB" sz="1400" u="sng" dirty="0">
                <a:solidFill>
                  <a:schemeClr val="bg1"/>
                </a:solidFill>
                <a:hlinkClick r:id="rId3">
                  <a:extLst>
                    <a:ext uri="{A12FA001-AC4F-418D-AE19-62706E023703}">
                      <ahyp:hlinkClr xmlns:ahyp="http://schemas.microsoft.com/office/drawing/2018/hyperlinkcolor" val="tx"/>
                    </a:ext>
                  </a:extLst>
                </a:hlinkClick>
              </a:rPr>
              <a:t>https://www.autistica.org.uk/our-research/uk-research-review</a:t>
            </a:r>
            <a:endParaRPr lang="en-GB" sz="1400" u="sng" dirty="0">
              <a:solidFill>
                <a:schemeClr val="bg1"/>
              </a:solidFill>
            </a:endParaRPr>
          </a:p>
          <a:p>
            <a:r>
              <a:rPr lang="en-GB" sz="1400" dirty="0">
                <a:solidFill>
                  <a:schemeClr val="bg1"/>
                </a:solidFill>
              </a:rPr>
              <a:t>https://</a:t>
            </a:r>
            <a:r>
              <a:rPr lang="en-GB" sz="1400" dirty="0" err="1">
                <a:solidFill>
                  <a:schemeClr val="bg1"/>
                </a:solidFill>
              </a:rPr>
              <a:t>www.longtermplan.nhs.uk</a:t>
            </a:r>
            <a:r>
              <a:rPr lang="en-GB" sz="1400" dirty="0">
                <a:solidFill>
                  <a:schemeClr val="bg1"/>
                </a:solidFill>
              </a:rPr>
              <a:t>/</a:t>
            </a:r>
          </a:p>
        </p:txBody>
      </p:sp>
      <p:pic>
        <p:nvPicPr>
          <p:cNvPr id="27" name="Picture 2">
            <a:extLst>
              <a:ext uri="{FF2B5EF4-FFF2-40B4-BE49-F238E27FC236}">
                <a16:creationId xmlns:a16="http://schemas.microsoft.com/office/drawing/2014/main" id="{04E4F287-ECBA-AB4F-B604-D1FEE9BBC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672627"/>
            <a:ext cx="3855122" cy="2313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dirty="0"/>
              <a:t>Who sets the priorities for autism research? </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Tree>
    <p:extLst>
      <p:ext uri="{BB962C8B-B14F-4D97-AF65-F5344CB8AC3E}">
        <p14:creationId xmlns:p14="http://schemas.microsoft.com/office/powerpoint/2010/main" val="121510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B9FAA3E-ABB4-CE4F-A67A-150B87113017}"/>
              </a:ext>
            </a:extLst>
          </p:cNvPr>
          <p:cNvSpPr txBox="1"/>
          <p:nvPr/>
        </p:nvSpPr>
        <p:spPr>
          <a:xfrm>
            <a:off x="19877" y="4289636"/>
            <a:ext cx="7553740" cy="863803"/>
          </a:xfrm>
          <a:prstGeom prst="rect">
            <a:avLst/>
          </a:prstGeom>
          <a:noFill/>
        </p:spPr>
        <p:txBody>
          <a:bodyPr wrap="square" lIns="108000" tIns="0" rIns="0" bIns="72000" rtlCol="0" anchor="b">
            <a:noAutofit/>
          </a:bodyPr>
          <a:lstStyle/>
          <a:p>
            <a:endParaRPr lang="en-GB" sz="1400" dirty="0">
              <a:solidFill>
                <a:schemeClr val="bg1"/>
              </a:solidFill>
            </a:endParaRPr>
          </a:p>
          <a:p>
            <a:r>
              <a:rPr lang="en-GB" sz="1400" dirty="0">
                <a:solidFill>
                  <a:schemeClr val="bg1"/>
                </a:solidFill>
              </a:rPr>
              <a:t>https://</a:t>
            </a:r>
            <a:r>
              <a:rPr lang="en-GB" sz="1400" dirty="0" err="1">
                <a:solidFill>
                  <a:schemeClr val="bg1"/>
                </a:solidFill>
              </a:rPr>
              <a:t>www.autistica.org.uk</a:t>
            </a:r>
            <a:r>
              <a:rPr lang="en-GB" sz="1400" dirty="0">
                <a:solidFill>
                  <a:schemeClr val="bg1"/>
                </a:solidFill>
              </a:rPr>
              <a:t>/our-research/our-research/your-research-priorities</a:t>
            </a:r>
          </a:p>
          <a:p>
            <a:r>
              <a:rPr lang="en-GB" sz="1400" dirty="0">
                <a:solidFill>
                  <a:schemeClr val="bg1"/>
                </a:solidFill>
              </a:rPr>
              <a:t>http://</a:t>
            </a:r>
            <a:r>
              <a:rPr lang="en-GB" sz="1400" dirty="0" err="1">
                <a:solidFill>
                  <a:schemeClr val="bg1"/>
                </a:solidFill>
              </a:rPr>
              <a:t>www.jla.nihr.ac.uk</a:t>
            </a:r>
            <a:r>
              <a:rPr lang="en-GB" sz="1400" dirty="0">
                <a:solidFill>
                  <a:schemeClr val="bg1"/>
                </a:solidFill>
              </a:rPr>
              <a:t>/about-the-</a:t>
            </a:r>
            <a:r>
              <a:rPr lang="en-GB" sz="1400" dirty="0" err="1">
                <a:solidFill>
                  <a:schemeClr val="bg1"/>
                </a:solidFill>
              </a:rPr>
              <a:t>james</a:t>
            </a:r>
            <a:r>
              <a:rPr lang="en-GB" sz="1400" dirty="0">
                <a:solidFill>
                  <a:schemeClr val="bg1"/>
                </a:solidFill>
              </a:rPr>
              <a:t>-</a:t>
            </a:r>
            <a:r>
              <a:rPr lang="en-GB" sz="1400" dirty="0" err="1">
                <a:solidFill>
                  <a:schemeClr val="bg1"/>
                </a:solidFill>
              </a:rPr>
              <a:t>lind</a:t>
            </a:r>
            <a:r>
              <a:rPr lang="en-GB" sz="1400" dirty="0">
                <a:solidFill>
                  <a:schemeClr val="bg1"/>
                </a:solidFill>
              </a:rPr>
              <a:t>-alliance/about-</a:t>
            </a:r>
            <a:r>
              <a:rPr lang="en-GB" sz="1400" dirty="0" err="1">
                <a:solidFill>
                  <a:schemeClr val="bg1"/>
                </a:solidFill>
              </a:rPr>
              <a:t>psps.htm</a:t>
            </a:r>
            <a:endParaRPr lang="en-GB" sz="1400" dirty="0">
              <a:solidFill>
                <a:schemeClr val="bg1"/>
              </a:solidFill>
            </a:endParaRPr>
          </a:p>
          <a:p>
            <a:r>
              <a:rPr lang="en-GB" sz="1400" u="sng" dirty="0">
                <a:solidFill>
                  <a:schemeClr val="bg1"/>
                </a:solidFill>
                <a:hlinkClick r:id="rId3">
                  <a:extLst>
                    <a:ext uri="{A12FA001-AC4F-418D-AE19-62706E023703}">
                      <ahyp:hlinkClr xmlns:ahyp="http://schemas.microsoft.com/office/drawing/2018/hyperlinkcolor" val="tx"/>
                    </a:ext>
                  </a:extLst>
                </a:hlinkClick>
              </a:rPr>
              <a:t>https://www.autistica.org.uk/our-research/uk-research-review</a:t>
            </a:r>
            <a:endParaRPr lang="en-GB" sz="1400" u="sng" dirty="0">
              <a:solidFill>
                <a:schemeClr val="bg1"/>
              </a:solidFill>
            </a:endParaRPr>
          </a:p>
          <a:p>
            <a:r>
              <a:rPr lang="en-GB" sz="1400" dirty="0">
                <a:solidFill>
                  <a:schemeClr val="bg1"/>
                </a:solidFill>
              </a:rPr>
              <a:t>https://</a:t>
            </a:r>
            <a:r>
              <a:rPr lang="en-GB" sz="1400" dirty="0" err="1">
                <a:solidFill>
                  <a:schemeClr val="bg1"/>
                </a:solidFill>
              </a:rPr>
              <a:t>www.longtermplan.nhs.uk</a:t>
            </a:r>
            <a:r>
              <a:rPr lang="en-GB" sz="1400" dirty="0">
                <a:solidFill>
                  <a:schemeClr val="bg1"/>
                </a:solidFill>
              </a:rPr>
              <a:t>/</a:t>
            </a:r>
          </a:p>
        </p:txBody>
      </p:sp>
      <p:pic>
        <p:nvPicPr>
          <p:cNvPr id="27" name="Picture 2">
            <a:extLst>
              <a:ext uri="{FF2B5EF4-FFF2-40B4-BE49-F238E27FC236}">
                <a16:creationId xmlns:a16="http://schemas.microsoft.com/office/drawing/2014/main" id="{04E4F287-ECBA-AB4F-B604-D1FEE9BBC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672627"/>
            <a:ext cx="3855122" cy="2313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dirty="0"/>
              <a:t>Who sets the priorities for autism research? </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28" name="Rectangle 27">
            <a:extLst>
              <a:ext uri="{FF2B5EF4-FFF2-40B4-BE49-F238E27FC236}">
                <a16:creationId xmlns:a16="http://schemas.microsoft.com/office/drawing/2014/main" id="{D5B13477-4E84-E94E-B24D-D8397A7CAA8A}"/>
              </a:ext>
            </a:extLst>
          </p:cNvPr>
          <p:cNvSpPr/>
          <p:nvPr/>
        </p:nvSpPr>
        <p:spPr>
          <a:xfrm>
            <a:off x="4075899" y="872035"/>
            <a:ext cx="1954381"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300%</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1" name="TextBox 30">
            <a:extLst>
              <a:ext uri="{FF2B5EF4-FFF2-40B4-BE49-F238E27FC236}">
                <a16:creationId xmlns:a16="http://schemas.microsoft.com/office/drawing/2014/main" id="{D9180408-5859-5042-8FD9-97FB82E6E6CE}"/>
              </a:ext>
            </a:extLst>
          </p:cNvPr>
          <p:cNvSpPr txBox="1"/>
          <p:nvPr/>
        </p:nvSpPr>
        <p:spPr>
          <a:xfrm>
            <a:off x="5933525" y="1026870"/>
            <a:ext cx="2700581" cy="349369"/>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Increase to autism funding from 2013-2016</a:t>
            </a:r>
            <a:endParaRPr kumimoji="0" lang="en-US" b="0" i="0" u="none" strike="noStrike" kern="1200" cap="none" spc="0" normalizeH="0" baseline="0" noProof="0" dirty="0">
              <a:ln>
                <a:noFill/>
              </a:ln>
              <a:solidFill>
                <a:schemeClr val="bg1"/>
              </a:solidFill>
              <a:effectLst/>
              <a:uLnTx/>
              <a:uFillTx/>
              <a:latin typeface="+mn-lt"/>
              <a:cs typeface="+mn-cs"/>
            </a:endParaRPr>
          </a:p>
        </p:txBody>
      </p:sp>
    </p:spTree>
    <p:extLst>
      <p:ext uri="{BB962C8B-B14F-4D97-AF65-F5344CB8AC3E}">
        <p14:creationId xmlns:p14="http://schemas.microsoft.com/office/powerpoint/2010/main" val="273212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B9FAA3E-ABB4-CE4F-A67A-150B87113017}"/>
              </a:ext>
            </a:extLst>
          </p:cNvPr>
          <p:cNvSpPr txBox="1"/>
          <p:nvPr/>
        </p:nvSpPr>
        <p:spPr>
          <a:xfrm>
            <a:off x="19877" y="4289636"/>
            <a:ext cx="7553740" cy="863803"/>
          </a:xfrm>
          <a:prstGeom prst="rect">
            <a:avLst/>
          </a:prstGeom>
          <a:noFill/>
        </p:spPr>
        <p:txBody>
          <a:bodyPr wrap="square" lIns="108000" tIns="0" rIns="0" bIns="72000" rtlCol="0" anchor="b">
            <a:noAutofit/>
          </a:bodyPr>
          <a:lstStyle/>
          <a:p>
            <a:endParaRPr lang="en-GB" sz="1400" dirty="0">
              <a:solidFill>
                <a:schemeClr val="bg1"/>
              </a:solidFill>
            </a:endParaRPr>
          </a:p>
          <a:p>
            <a:r>
              <a:rPr lang="en-GB" sz="1400" dirty="0">
                <a:solidFill>
                  <a:schemeClr val="bg1"/>
                </a:solidFill>
              </a:rPr>
              <a:t>https://</a:t>
            </a:r>
            <a:r>
              <a:rPr lang="en-GB" sz="1400" dirty="0" err="1">
                <a:solidFill>
                  <a:schemeClr val="bg1"/>
                </a:solidFill>
              </a:rPr>
              <a:t>www.autistica.org.uk</a:t>
            </a:r>
            <a:r>
              <a:rPr lang="en-GB" sz="1400" dirty="0">
                <a:solidFill>
                  <a:schemeClr val="bg1"/>
                </a:solidFill>
              </a:rPr>
              <a:t>/our-research/our-research/your-research-priorities</a:t>
            </a:r>
          </a:p>
          <a:p>
            <a:r>
              <a:rPr lang="en-GB" sz="1400" dirty="0">
                <a:solidFill>
                  <a:schemeClr val="bg1"/>
                </a:solidFill>
              </a:rPr>
              <a:t>http://</a:t>
            </a:r>
            <a:r>
              <a:rPr lang="en-GB" sz="1400" dirty="0" err="1">
                <a:solidFill>
                  <a:schemeClr val="bg1"/>
                </a:solidFill>
              </a:rPr>
              <a:t>www.jla.nihr.ac.uk</a:t>
            </a:r>
            <a:r>
              <a:rPr lang="en-GB" sz="1400" dirty="0">
                <a:solidFill>
                  <a:schemeClr val="bg1"/>
                </a:solidFill>
              </a:rPr>
              <a:t>/about-the-</a:t>
            </a:r>
            <a:r>
              <a:rPr lang="en-GB" sz="1400" dirty="0" err="1">
                <a:solidFill>
                  <a:schemeClr val="bg1"/>
                </a:solidFill>
              </a:rPr>
              <a:t>james</a:t>
            </a:r>
            <a:r>
              <a:rPr lang="en-GB" sz="1400" dirty="0">
                <a:solidFill>
                  <a:schemeClr val="bg1"/>
                </a:solidFill>
              </a:rPr>
              <a:t>-</a:t>
            </a:r>
            <a:r>
              <a:rPr lang="en-GB" sz="1400" dirty="0" err="1">
                <a:solidFill>
                  <a:schemeClr val="bg1"/>
                </a:solidFill>
              </a:rPr>
              <a:t>lind</a:t>
            </a:r>
            <a:r>
              <a:rPr lang="en-GB" sz="1400" dirty="0">
                <a:solidFill>
                  <a:schemeClr val="bg1"/>
                </a:solidFill>
              </a:rPr>
              <a:t>-alliance/about-</a:t>
            </a:r>
            <a:r>
              <a:rPr lang="en-GB" sz="1400" dirty="0" err="1">
                <a:solidFill>
                  <a:schemeClr val="bg1"/>
                </a:solidFill>
              </a:rPr>
              <a:t>psps.htm</a:t>
            </a:r>
            <a:endParaRPr lang="en-GB" sz="1400" dirty="0">
              <a:solidFill>
                <a:schemeClr val="bg1"/>
              </a:solidFill>
            </a:endParaRPr>
          </a:p>
          <a:p>
            <a:r>
              <a:rPr lang="en-GB" sz="1400" u="sng" dirty="0">
                <a:solidFill>
                  <a:schemeClr val="bg1"/>
                </a:solidFill>
                <a:hlinkClick r:id="rId3">
                  <a:extLst>
                    <a:ext uri="{A12FA001-AC4F-418D-AE19-62706E023703}">
                      <ahyp:hlinkClr xmlns:ahyp="http://schemas.microsoft.com/office/drawing/2018/hyperlinkcolor" val="tx"/>
                    </a:ext>
                  </a:extLst>
                </a:hlinkClick>
              </a:rPr>
              <a:t>https://www.autistica.org.uk/our-research/uk-research-review</a:t>
            </a:r>
            <a:endParaRPr lang="en-GB" sz="1400" u="sng" dirty="0">
              <a:solidFill>
                <a:schemeClr val="bg1"/>
              </a:solidFill>
            </a:endParaRPr>
          </a:p>
          <a:p>
            <a:r>
              <a:rPr lang="en-GB" sz="1400" dirty="0">
                <a:solidFill>
                  <a:schemeClr val="bg1"/>
                </a:solidFill>
              </a:rPr>
              <a:t>https://</a:t>
            </a:r>
            <a:r>
              <a:rPr lang="en-GB" sz="1400" dirty="0" err="1">
                <a:solidFill>
                  <a:schemeClr val="bg1"/>
                </a:solidFill>
              </a:rPr>
              <a:t>www.longtermplan.nhs.uk</a:t>
            </a:r>
            <a:r>
              <a:rPr lang="en-GB" sz="1400" dirty="0">
                <a:solidFill>
                  <a:schemeClr val="bg1"/>
                </a:solidFill>
              </a:rPr>
              <a:t>/</a:t>
            </a:r>
          </a:p>
        </p:txBody>
      </p:sp>
      <p:pic>
        <p:nvPicPr>
          <p:cNvPr id="27" name="Picture 2">
            <a:extLst>
              <a:ext uri="{FF2B5EF4-FFF2-40B4-BE49-F238E27FC236}">
                <a16:creationId xmlns:a16="http://schemas.microsoft.com/office/drawing/2014/main" id="{04E4F287-ECBA-AB4F-B604-D1FEE9BBC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672627"/>
            <a:ext cx="3855122" cy="2313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dirty="0"/>
              <a:t>Who sets the priorities for autism research? </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5" name="Rectangle 14">
            <a:extLst>
              <a:ext uri="{FF2B5EF4-FFF2-40B4-BE49-F238E27FC236}">
                <a16:creationId xmlns:a16="http://schemas.microsoft.com/office/drawing/2014/main" id="{61DF1903-C69D-EC4E-AB16-4FA69FCD20FB}"/>
              </a:ext>
            </a:extLst>
          </p:cNvPr>
          <p:cNvSpPr/>
          <p:nvPr/>
        </p:nvSpPr>
        <p:spPr>
          <a:xfrm>
            <a:off x="4286922" y="1716973"/>
            <a:ext cx="1569661" cy="923330"/>
          </a:xfrm>
          <a:prstGeom prst="rect">
            <a:avLst/>
          </a:prstGeom>
          <a:noFill/>
        </p:spPr>
        <p:txBody>
          <a:bodyPr wrap="square" lIns="91440" tIns="45720" rIns="91440" bIns="45720">
            <a:spAutoFit/>
          </a:bodyPr>
          <a:lstStyle/>
          <a:p>
            <a:pPr algn="ctr"/>
            <a:r>
              <a:rPr lang="en-GB" sz="5400" b="1" kern="1200" cap="none" spc="0" dirty="0">
                <a:ln w="6600">
                  <a:solidFill>
                    <a:srgbClr val="C00000"/>
                  </a:solidFill>
                  <a:prstDash val="solid"/>
                </a:ln>
                <a:solidFill>
                  <a:schemeClr val="bg1"/>
                </a:solidFill>
                <a:effectLst>
                  <a:outerShdw dist="38100" dir="2700000" algn="tl" rotWithShape="0">
                    <a:srgbClr val="FF0000"/>
                  </a:outerShdw>
                </a:effectLst>
                <a:latin typeface="+mn-lt"/>
                <a:cs typeface="+mn-cs"/>
              </a:rPr>
              <a:t>27%</a:t>
            </a:r>
            <a:endParaRPr lang="en-US" sz="5400" b="1" cap="none" spc="0" dirty="0">
              <a:ln w="6600">
                <a:solidFill>
                  <a:srgbClr val="C00000"/>
                </a:solidFill>
                <a:prstDash val="solid"/>
              </a:ln>
              <a:solidFill>
                <a:schemeClr val="bg1"/>
              </a:solidFill>
              <a:effectLst>
                <a:outerShdw dist="38100" dir="2700000" algn="tl" rotWithShape="0">
                  <a:srgbClr val="FF0000"/>
                </a:outerShdw>
              </a:effectLst>
            </a:endParaRPr>
          </a:p>
        </p:txBody>
      </p:sp>
      <p:sp>
        <p:nvSpPr>
          <p:cNvPr id="28" name="Rectangle 27">
            <a:extLst>
              <a:ext uri="{FF2B5EF4-FFF2-40B4-BE49-F238E27FC236}">
                <a16:creationId xmlns:a16="http://schemas.microsoft.com/office/drawing/2014/main" id="{D5B13477-4E84-E94E-B24D-D8397A7CAA8A}"/>
              </a:ext>
            </a:extLst>
          </p:cNvPr>
          <p:cNvSpPr/>
          <p:nvPr/>
        </p:nvSpPr>
        <p:spPr>
          <a:xfrm>
            <a:off x="4075899" y="872035"/>
            <a:ext cx="1954381"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300%</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0" name="TextBox 29">
            <a:extLst>
              <a:ext uri="{FF2B5EF4-FFF2-40B4-BE49-F238E27FC236}">
                <a16:creationId xmlns:a16="http://schemas.microsoft.com/office/drawing/2014/main" id="{071C4440-E974-3749-9569-FDA470097480}"/>
              </a:ext>
            </a:extLst>
          </p:cNvPr>
          <p:cNvSpPr txBox="1"/>
          <p:nvPr/>
        </p:nvSpPr>
        <p:spPr>
          <a:xfrm>
            <a:off x="5914865" y="1805305"/>
            <a:ext cx="2700581" cy="349369"/>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o</a:t>
            </a:r>
            <a:r>
              <a:rPr kumimoji="0" lang="en-US" b="0" i="0" u="none" strike="noStrike" kern="1200" cap="none" spc="0" normalizeH="0" baseline="0" noProof="0" dirty="0">
                <a:ln>
                  <a:noFill/>
                </a:ln>
                <a:solidFill>
                  <a:schemeClr val="bg1"/>
                </a:solidFill>
                <a:effectLst/>
                <a:uLnTx/>
                <a:uFillTx/>
                <a:latin typeface="+mn-lt"/>
                <a:cs typeface="+mn-cs"/>
              </a:rPr>
              <a:t>f research funding spent 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b="0" i="0" u="none" strike="noStrike" kern="1200" cap="none" spc="0" normalizeH="0" baseline="0" noProof="0" dirty="0">
                <a:ln>
                  <a:noFill/>
                </a:ln>
                <a:solidFill>
                  <a:schemeClr val="bg1"/>
                </a:solidFill>
                <a:effectLst/>
                <a:uLnTx/>
                <a:uFillTx/>
                <a:latin typeface="+mn-lt"/>
                <a:cs typeface="+mn-cs"/>
              </a:rPr>
              <a:t>community priorities</a:t>
            </a:r>
          </a:p>
        </p:txBody>
      </p:sp>
      <p:sp>
        <p:nvSpPr>
          <p:cNvPr id="31" name="TextBox 30">
            <a:extLst>
              <a:ext uri="{FF2B5EF4-FFF2-40B4-BE49-F238E27FC236}">
                <a16:creationId xmlns:a16="http://schemas.microsoft.com/office/drawing/2014/main" id="{D9180408-5859-5042-8FD9-97FB82E6E6CE}"/>
              </a:ext>
            </a:extLst>
          </p:cNvPr>
          <p:cNvSpPr txBox="1"/>
          <p:nvPr/>
        </p:nvSpPr>
        <p:spPr>
          <a:xfrm>
            <a:off x="5933525" y="1026870"/>
            <a:ext cx="2700581" cy="349369"/>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Increase to autism funding from 2013-2016</a:t>
            </a:r>
            <a:endParaRPr kumimoji="0" lang="en-US" b="0" i="0" u="none" strike="noStrike" kern="1200" cap="none" spc="0" normalizeH="0" baseline="0" noProof="0" dirty="0">
              <a:ln>
                <a:noFill/>
              </a:ln>
              <a:solidFill>
                <a:schemeClr val="bg1"/>
              </a:solidFill>
              <a:effectLst/>
              <a:uLnTx/>
              <a:uFillTx/>
              <a:latin typeface="+mn-lt"/>
              <a:cs typeface="+mn-cs"/>
            </a:endParaRPr>
          </a:p>
        </p:txBody>
      </p:sp>
    </p:spTree>
    <p:extLst>
      <p:ext uri="{BB962C8B-B14F-4D97-AF65-F5344CB8AC3E}">
        <p14:creationId xmlns:p14="http://schemas.microsoft.com/office/powerpoint/2010/main" val="1369056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B9FAA3E-ABB4-CE4F-A67A-150B87113017}"/>
              </a:ext>
            </a:extLst>
          </p:cNvPr>
          <p:cNvSpPr txBox="1"/>
          <p:nvPr/>
        </p:nvSpPr>
        <p:spPr>
          <a:xfrm>
            <a:off x="19877" y="4289636"/>
            <a:ext cx="7553740" cy="863803"/>
          </a:xfrm>
          <a:prstGeom prst="rect">
            <a:avLst/>
          </a:prstGeom>
          <a:noFill/>
        </p:spPr>
        <p:txBody>
          <a:bodyPr wrap="square" lIns="108000" tIns="0" rIns="0" bIns="72000" rtlCol="0" anchor="b">
            <a:noAutofit/>
          </a:bodyPr>
          <a:lstStyle/>
          <a:p>
            <a:endParaRPr lang="en-GB" sz="1400" dirty="0">
              <a:solidFill>
                <a:schemeClr val="bg1"/>
              </a:solidFill>
            </a:endParaRPr>
          </a:p>
          <a:p>
            <a:r>
              <a:rPr lang="en-GB" sz="1400" dirty="0">
                <a:solidFill>
                  <a:schemeClr val="bg1"/>
                </a:solidFill>
              </a:rPr>
              <a:t>https://</a:t>
            </a:r>
            <a:r>
              <a:rPr lang="en-GB" sz="1400" dirty="0" err="1">
                <a:solidFill>
                  <a:schemeClr val="bg1"/>
                </a:solidFill>
              </a:rPr>
              <a:t>www.autistica.org.uk</a:t>
            </a:r>
            <a:r>
              <a:rPr lang="en-GB" sz="1400" dirty="0">
                <a:solidFill>
                  <a:schemeClr val="bg1"/>
                </a:solidFill>
              </a:rPr>
              <a:t>/our-research/our-research/your-research-priorities</a:t>
            </a:r>
          </a:p>
          <a:p>
            <a:r>
              <a:rPr lang="en-GB" sz="1400" dirty="0">
                <a:solidFill>
                  <a:schemeClr val="bg1"/>
                </a:solidFill>
              </a:rPr>
              <a:t>http://</a:t>
            </a:r>
            <a:r>
              <a:rPr lang="en-GB" sz="1400" dirty="0" err="1">
                <a:solidFill>
                  <a:schemeClr val="bg1"/>
                </a:solidFill>
              </a:rPr>
              <a:t>www.jla.nihr.ac.uk</a:t>
            </a:r>
            <a:r>
              <a:rPr lang="en-GB" sz="1400" dirty="0">
                <a:solidFill>
                  <a:schemeClr val="bg1"/>
                </a:solidFill>
              </a:rPr>
              <a:t>/about-the-</a:t>
            </a:r>
            <a:r>
              <a:rPr lang="en-GB" sz="1400" dirty="0" err="1">
                <a:solidFill>
                  <a:schemeClr val="bg1"/>
                </a:solidFill>
              </a:rPr>
              <a:t>james</a:t>
            </a:r>
            <a:r>
              <a:rPr lang="en-GB" sz="1400" dirty="0">
                <a:solidFill>
                  <a:schemeClr val="bg1"/>
                </a:solidFill>
              </a:rPr>
              <a:t>-</a:t>
            </a:r>
            <a:r>
              <a:rPr lang="en-GB" sz="1400" dirty="0" err="1">
                <a:solidFill>
                  <a:schemeClr val="bg1"/>
                </a:solidFill>
              </a:rPr>
              <a:t>lind</a:t>
            </a:r>
            <a:r>
              <a:rPr lang="en-GB" sz="1400" dirty="0">
                <a:solidFill>
                  <a:schemeClr val="bg1"/>
                </a:solidFill>
              </a:rPr>
              <a:t>-alliance/about-</a:t>
            </a:r>
            <a:r>
              <a:rPr lang="en-GB" sz="1400" dirty="0" err="1">
                <a:solidFill>
                  <a:schemeClr val="bg1"/>
                </a:solidFill>
              </a:rPr>
              <a:t>psps.htm</a:t>
            </a:r>
            <a:endParaRPr lang="en-GB" sz="1400" dirty="0">
              <a:solidFill>
                <a:schemeClr val="bg1"/>
              </a:solidFill>
            </a:endParaRPr>
          </a:p>
          <a:p>
            <a:r>
              <a:rPr lang="en-GB" sz="1400" u="sng" dirty="0">
                <a:solidFill>
                  <a:schemeClr val="bg1"/>
                </a:solidFill>
                <a:hlinkClick r:id="rId3">
                  <a:extLst>
                    <a:ext uri="{A12FA001-AC4F-418D-AE19-62706E023703}">
                      <ahyp:hlinkClr xmlns:ahyp="http://schemas.microsoft.com/office/drawing/2018/hyperlinkcolor" val="tx"/>
                    </a:ext>
                  </a:extLst>
                </a:hlinkClick>
              </a:rPr>
              <a:t>https://www.autistica.org.uk/our-research/uk-research-review</a:t>
            </a:r>
            <a:endParaRPr lang="en-GB" sz="1400" u="sng" dirty="0">
              <a:solidFill>
                <a:schemeClr val="bg1"/>
              </a:solidFill>
            </a:endParaRPr>
          </a:p>
          <a:p>
            <a:r>
              <a:rPr lang="en-GB" sz="1400" dirty="0">
                <a:solidFill>
                  <a:schemeClr val="bg1"/>
                </a:solidFill>
              </a:rPr>
              <a:t>https://</a:t>
            </a:r>
            <a:r>
              <a:rPr lang="en-GB" sz="1400" dirty="0" err="1">
                <a:solidFill>
                  <a:schemeClr val="bg1"/>
                </a:solidFill>
              </a:rPr>
              <a:t>www.longtermplan.nhs.uk</a:t>
            </a:r>
            <a:r>
              <a:rPr lang="en-GB" sz="1400" dirty="0">
                <a:solidFill>
                  <a:schemeClr val="bg1"/>
                </a:solidFill>
              </a:rPr>
              <a:t>/</a:t>
            </a:r>
          </a:p>
        </p:txBody>
      </p:sp>
      <p:pic>
        <p:nvPicPr>
          <p:cNvPr id="27" name="Picture 2">
            <a:extLst>
              <a:ext uri="{FF2B5EF4-FFF2-40B4-BE49-F238E27FC236}">
                <a16:creationId xmlns:a16="http://schemas.microsoft.com/office/drawing/2014/main" id="{04E4F287-ECBA-AB4F-B604-D1FEE9BBC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672627"/>
            <a:ext cx="3855122" cy="2313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dirty="0"/>
              <a:t>Who sets the priorities for autism research? </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5" name="Rectangle 14">
            <a:extLst>
              <a:ext uri="{FF2B5EF4-FFF2-40B4-BE49-F238E27FC236}">
                <a16:creationId xmlns:a16="http://schemas.microsoft.com/office/drawing/2014/main" id="{61DF1903-C69D-EC4E-AB16-4FA69FCD20FB}"/>
              </a:ext>
            </a:extLst>
          </p:cNvPr>
          <p:cNvSpPr/>
          <p:nvPr/>
        </p:nvSpPr>
        <p:spPr>
          <a:xfrm>
            <a:off x="4286922" y="1716973"/>
            <a:ext cx="1569661" cy="923330"/>
          </a:xfrm>
          <a:prstGeom prst="rect">
            <a:avLst/>
          </a:prstGeom>
          <a:noFill/>
        </p:spPr>
        <p:txBody>
          <a:bodyPr wrap="square" lIns="91440" tIns="45720" rIns="91440" bIns="45720">
            <a:spAutoFit/>
          </a:bodyPr>
          <a:lstStyle/>
          <a:p>
            <a:pPr algn="ctr"/>
            <a:r>
              <a:rPr lang="en-GB" sz="5400" b="1" kern="1200" cap="none" spc="0" dirty="0">
                <a:ln w="6600">
                  <a:solidFill>
                    <a:srgbClr val="C00000"/>
                  </a:solidFill>
                  <a:prstDash val="solid"/>
                </a:ln>
                <a:solidFill>
                  <a:schemeClr val="bg1"/>
                </a:solidFill>
                <a:effectLst>
                  <a:outerShdw dist="38100" dir="2700000" algn="tl" rotWithShape="0">
                    <a:srgbClr val="FF0000"/>
                  </a:outerShdw>
                </a:effectLst>
                <a:latin typeface="+mn-lt"/>
                <a:cs typeface="+mn-cs"/>
              </a:rPr>
              <a:t>27%</a:t>
            </a:r>
            <a:endParaRPr lang="en-US" sz="5400" b="1" cap="none" spc="0" dirty="0">
              <a:ln w="6600">
                <a:solidFill>
                  <a:srgbClr val="C00000"/>
                </a:solidFill>
                <a:prstDash val="solid"/>
              </a:ln>
              <a:solidFill>
                <a:schemeClr val="bg1"/>
              </a:solidFill>
              <a:effectLst>
                <a:outerShdw dist="38100" dir="2700000" algn="tl" rotWithShape="0">
                  <a:srgbClr val="FF0000"/>
                </a:outerShdw>
              </a:effectLst>
            </a:endParaRPr>
          </a:p>
        </p:txBody>
      </p:sp>
      <p:sp>
        <p:nvSpPr>
          <p:cNvPr id="17" name="Rectangle 16">
            <a:extLst>
              <a:ext uri="{FF2B5EF4-FFF2-40B4-BE49-F238E27FC236}">
                <a16:creationId xmlns:a16="http://schemas.microsoft.com/office/drawing/2014/main" id="{A1A73AFF-156D-0346-B89C-192CDD3019F5}"/>
              </a:ext>
            </a:extLst>
          </p:cNvPr>
          <p:cNvSpPr/>
          <p:nvPr/>
        </p:nvSpPr>
        <p:spPr>
          <a:xfrm>
            <a:off x="4191316" y="2561911"/>
            <a:ext cx="1723549"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1213</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2" name="TextBox 21">
            <a:extLst>
              <a:ext uri="{FF2B5EF4-FFF2-40B4-BE49-F238E27FC236}">
                <a16:creationId xmlns:a16="http://schemas.microsoft.com/office/drawing/2014/main" id="{3CE5FB25-AEFE-574B-A034-D66C335E58EC}"/>
              </a:ext>
            </a:extLst>
          </p:cNvPr>
          <p:cNvSpPr txBox="1"/>
          <p:nvPr/>
        </p:nvSpPr>
        <p:spPr>
          <a:xfrm>
            <a:off x="5933525" y="2783999"/>
            <a:ext cx="1723549" cy="3156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people consulted</a:t>
            </a:r>
            <a:endParaRPr kumimoji="0" lang="en-US" b="0" i="0" u="none" strike="noStrike" kern="1200" cap="none" spc="0" normalizeH="0" baseline="0" noProof="0" dirty="0">
              <a:ln>
                <a:noFill/>
              </a:ln>
              <a:solidFill>
                <a:schemeClr val="bg1"/>
              </a:solidFill>
              <a:effectLst/>
              <a:uLnTx/>
              <a:uFillTx/>
              <a:latin typeface="+mn-lt"/>
              <a:cs typeface="+mn-cs"/>
            </a:endParaRPr>
          </a:p>
        </p:txBody>
      </p:sp>
      <p:sp>
        <p:nvSpPr>
          <p:cNvPr id="28" name="Rectangle 27">
            <a:extLst>
              <a:ext uri="{FF2B5EF4-FFF2-40B4-BE49-F238E27FC236}">
                <a16:creationId xmlns:a16="http://schemas.microsoft.com/office/drawing/2014/main" id="{D5B13477-4E84-E94E-B24D-D8397A7CAA8A}"/>
              </a:ext>
            </a:extLst>
          </p:cNvPr>
          <p:cNvSpPr/>
          <p:nvPr/>
        </p:nvSpPr>
        <p:spPr>
          <a:xfrm>
            <a:off x="4075899" y="872035"/>
            <a:ext cx="1954381"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300%</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0" name="TextBox 29">
            <a:extLst>
              <a:ext uri="{FF2B5EF4-FFF2-40B4-BE49-F238E27FC236}">
                <a16:creationId xmlns:a16="http://schemas.microsoft.com/office/drawing/2014/main" id="{071C4440-E974-3749-9569-FDA470097480}"/>
              </a:ext>
            </a:extLst>
          </p:cNvPr>
          <p:cNvSpPr txBox="1"/>
          <p:nvPr/>
        </p:nvSpPr>
        <p:spPr>
          <a:xfrm>
            <a:off x="5914865" y="1805305"/>
            <a:ext cx="2700581" cy="349369"/>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o</a:t>
            </a:r>
            <a:r>
              <a:rPr kumimoji="0" lang="en-US" b="0" i="0" u="none" strike="noStrike" kern="1200" cap="none" spc="0" normalizeH="0" baseline="0" noProof="0" dirty="0">
                <a:ln>
                  <a:noFill/>
                </a:ln>
                <a:solidFill>
                  <a:schemeClr val="bg1"/>
                </a:solidFill>
                <a:effectLst/>
                <a:uLnTx/>
                <a:uFillTx/>
                <a:latin typeface="+mn-lt"/>
                <a:cs typeface="+mn-cs"/>
              </a:rPr>
              <a:t>f research funding spent 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b="0" i="0" u="none" strike="noStrike" kern="1200" cap="none" spc="0" normalizeH="0" baseline="0" noProof="0" dirty="0">
                <a:ln>
                  <a:noFill/>
                </a:ln>
                <a:solidFill>
                  <a:schemeClr val="bg1"/>
                </a:solidFill>
                <a:effectLst/>
                <a:uLnTx/>
                <a:uFillTx/>
                <a:latin typeface="+mn-lt"/>
                <a:cs typeface="+mn-cs"/>
              </a:rPr>
              <a:t>community priorities</a:t>
            </a:r>
          </a:p>
        </p:txBody>
      </p:sp>
      <p:sp>
        <p:nvSpPr>
          <p:cNvPr id="31" name="TextBox 30">
            <a:extLst>
              <a:ext uri="{FF2B5EF4-FFF2-40B4-BE49-F238E27FC236}">
                <a16:creationId xmlns:a16="http://schemas.microsoft.com/office/drawing/2014/main" id="{D9180408-5859-5042-8FD9-97FB82E6E6CE}"/>
              </a:ext>
            </a:extLst>
          </p:cNvPr>
          <p:cNvSpPr txBox="1"/>
          <p:nvPr/>
        </p:nvSpPr>
        <p:spPr>
          <a:xfrm>
            <a:off x="5933525" y="1026870"/>
            <a:ext cx="2700581" cy="349369"/>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Increase to autism funding from 2013-2016</a:t>
            </a:r>
            <a:endParaRPr kumimoji="0" lang="en-US" b="0" i="0" u="none" strike="noStrike" kern="1200" cap="none" spc="0" normalizeH="0" baseline="0" noProof="0" dirty="0">
              <a:ln>
                <a:noFill/>
              </a:ln>
              <a:solidFill>
                <a:schemeClr val="bg1"/>
              </a:solidFill>
              <a:effectLst/>
              <a:uLnTx/>
              <a:uFillTx/>
              <a:latin typeface="+mn-lt"/>
              <a:cs typeface="+mn-cs"/>
            </a:endParaRPr>
          </a:p>
        </p:txBody>
      </p:sp>
    </p:spTree>
    <p:extLst>
      <p:ext uri="{BB962C8B-B14F-4D97-AF65-F5344CB8AC3E}">
        <p14:creationId xmlns:p14="http://schemas.microsoft.com/office/powerpoint/2010/main" val="855675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B9FAA3E-ABB4-CE4F-A67A-150B87113017}"/>
              </a:ext>
            </a:extLst>
          </p:cNvPr>
          <p:cNvSpPr txBox="1"/>
          <p:nvPr/>
        </p:nvSpPr>
        <p:spPr>
          <a:xfrm>
            <a:off x="19877" y="4289636"/>
            <a:ext cx="7553740" cy="863803"/>
          </a:xfrm>
          <a:prstGeom prst="rect">
            <a:avLst/>
          </a:prstGeom>
          <a:noFill/>
        </p:spPr>
        <p:txBody>
          <a:bodyPr wrap="square" lIns="108000" tIns="0" rIns="0" bIns="72000" rtlCol="0" anchor="b">
            <a:noAutofit/>
          </a:bodyPr>
          <a:lstStyle/>
          <a:p>
            <a:endParaRPr lang="en-GB" sz="1400" dirty="0">
              <a:solidFill>
                <a:schemeClr val="bg1"/>
              </a:solidFill>
            </a:endParaRPr>
          </a:p>
          <a:p>
            <a:r>
              <a:rPr lang="en-GB" sz="1400" dirty="0">
                <a:solidFill>
                  <a:schemeClr val="bg1"/>
                </a:solidFill>
              </a:rPr>
              <a:t>https://</a:t>
            </a:r>
            <a:r>
              <a:rPr lang="en-GB" sz="1400" dirty="0" err="1">
                <a:solidFill>
                  <a:schemeClr val="bg1"/>
                </a:solidFill>
              </a:rPr>
              <a:t>www.autistica.org.uk</a:t>
            </a:r>
            <a:r>
              <a:rPr lang="en-GB" sz="1400" dirty="0">
                <a:solidFill>
                  <a:schemeClr val="bg1"/>
                </a:solidFill>
              </a:rPr>
              <a:t>/our-research/our-research/your-research-priorities</a:t>
            </a:r>
          </a:p>
          <a:p>
            <a:r>
              <a:rPr lang="en-GB" sz="1400" dirty="0">
                <a:solidFill>
                  <a:schemeClr val="bg1"/>
                </a:solidFill>
              </a:rPr>
              <a:t>http://</a:t>
            </a:r>
            <a:r>
              <a:rPr lang="en-GB" sz="1400" dirty="0" err="1">
                <a:solidFill>
                  <a:schemeClr val="bg1"/>
                </a:solidFill>
              </a:rPr>
              <a:t>www.jla.nihr.ac.uk</a:t>
            </a:r>
            <a:r>
              <a:rPr lang="en-GB" sz="1400" dirty="0">
                <a:solidFill>
                  <a:schemeClr val="bg1"/>
                </a:solidFill>
              </a:rPr>
              <a:t>/about-the-</a:t>
            </a:r>
            <a:r>
              <a:rPr lang="en-GB" sz="1400" dirty="0" err="1">
                <a:solidFill>
                  <a:schemeClr val="bg1"/>
                </a:solidFill>
              </a:rPr>
              <a:t>james</a:t>
            </a:r>
            <a:r>
              <a:rPr lang="en-GB" sz="1400" dirty="0">
                <a:solidFill>
                  <a:schemeClr val="bg1"/>
                </a:solidFill>
              </a:rPr>
              <a:t>-</a:t>
            </a:r>
            <a:r>
              <a:rPr lang="en-GB" sz="1400" dirty="0" err="1">
                <a:solidFill>
                  <a:schemeClr val="bg1"/>
                </a:solidFill>
              </a:rPr>
              <a:t>lind</a:t>
            </a:r>
            <a:r>
              <a:rPr lang="en-GB" sz="1400" dirty="0">
                <a:solidFill>
                  <a:schemeClr val="bg1"/>
                </a:solidFill>
              </a:rPr>
              <a:t>-alliance/about-</a:t>
            </a:r>
            <a:r>
              <a:rPr lang="en-GB" sz="1400" dirty="0" err="1">
                <a:solidFill>
                  <a:schemeClr val="bg1"/>
                </a:solidFill>
              </a:rPr>
              <a:t>psps.htm</a:t>
            </a:r>
            <a:endParaRPr lang="en-GB" sz="1400" dirty="0">
              <a:solidFill>
                <a:schemeClr val="bg1"/>
              </a:solidFill>
            </a:endParaRPr>
          </a:p>
          <a:p>
            <a:r>
              <a:rPr lang="en-GB" sz="1400" u="sng" dirty="0">
                <a:solidFill>
                  <a:schemeClr val="bg1"/>
                </a:solidFill>
                <a:hlinkClick r:id="rId3">
                  <a:extLst>
                    <a:ext uri="{A12FA001-AC4F-418D-AE19-62706E023703}">
                      <ahyp:hlinkClr xmlns:ahyp="http://schemas.microsoft.com/office/drawing/2018/hyperlinkcolor" val="tx"/>
                    </a:ext>
                  </a:extLst>
                </a:hlinkClick>
              </a:rPr>
              <a:t>https://www.autistica.org.uk/our-research/uk-research-review</a:t>
            </a:r>
            <a:endParaRPr lang="en-GB" sz="1400" u="sng" dirty="0">
              <a:solidFill>
                <a:schemeClr val="bg1"/>
              </a:solidFill>
            </a:endParaRPr>
          </a:p>
          <a:p>
            <a:r>
              <a:rPr lang="en-GB" sz="1400" dirty="0">
                <a:solidFill>
                  <a:schemeClr val="bg1"/>
                </a:solidFill>
              </a:rPr>
              <a:t>https://</a:t>
            </a:r>
            <a:r>
              <a:rPr lang="en-GB" sz="1400" dirty="0" err="1">
                <a:solidFill>
                  <a:schemeClr val="bg1"/>
                </a:solidFill>
              </a:rPr>
              <a:t>www.longtermplan.nhs.uk</a:t>
            </a:r>
            <a:r>
              <a:rPr lang="en-GB" sz="1400" dirty="0">
                <a:solidFill>
                  <a:schemeClr val="bg1"/>
                </a:solidFill>
              </a:rPr>
              <a:t>/</a:t>
            </a:r>
          </a:p>
        </p:txBody>
      </p:sp>
      <p:pic>
        <p:nvPicPr>
          <p:cNvPr id="27" name="Picture 2">
            <a:extLst>
              <a:ext uri="{FF2B5EF4-FFF2-40B4-BE49-F238E27FC236}">
                <a16:creationId xmlns:a16="http://schemas.microsoft.com/office/drawing/2014/main" id="{04E4F287-ECBA-AB4F-B604-D1FEE9BBC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672627"/>
            <a:ext cx="3855122" cy="2313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800" y="429451"/>
            <a:ext cx="8280400" cy="701301"/>
          </a:xfrm>
        </p:spPr>
        <p:txBody>
          <a:bodyPr/>
          <a:lstStyle/>
          <a:p>
            <a:r>
              <a:rPr lang="en-GB" dirty="0"/>
              <a:t>Who sets the priorities for autism research? </a:t>
            </a:r>
          </a:p>
        </p:txBody>
      </p:sp>
      <p:sp>
        <p:nvSpPr>
          <p:cNvPr id="8" name="Text Placeholder 4">
            <a:extLst>
              <a:ext uri="{FF2B5EF4-FFF2-40B4-BE49-F238E27FC236}">
                <a16:creationId xmlns:a16="http://schemas.microsoft.com/office/drawing/2014/main" id="{310F34C1-D01B-40E7-9DB6-42DA3CE80120}"/>
              </a:ext>
            </a:extLst>
          </p:cNvPr>
          <p:cNvSpPr txBox="1">
            <a:spLocks/>
          </p:cNvSpPr>
          <p:nvPr/>
        </p:nvSpPr>
        <p:spPr>
          <a:xfrm>
            <a:off x="431800" y="4279697"/>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p:txBody>
      </p:sp>
      <p:sp>
        <p:nvSpPr>
          <p:cNvPr id="15" name="Rectangle 14">
            <a:extLst>
              <a:ext uri="{FF2B5EF4-FFF2-40B4-BE49-F238E27FC236}">
                <a16:creationId xmlns:a16="http://schemas.microsoft.com/office/drawing/2014/main" id="{61DF1903-C69D-EC4E-AB16-4FA69FCD20FB}"/>
              </a:ext>
            </a:extLst>
          </p:cNvPr>
          <p:cNvSpPr/>
          <p:nvPr/>
        </p:nvSpPr>
        <p:spPr>
          <a:xfrm>
            <a:off x="4286922" y="1716973"/>
            <a:ext cx="1569661" cy="923330"/>
          </a:xfrm>
          <a:prstGeom prst="rect">
            <a:avLst/>
          </a:prstGeom>
          <a:noFill/>
        </p:spPr>
        <p:txBody>
          <a:bodyPr wrap="square" lIns="91440" tIns="45720" rIns="91440" bIns="45720">
            <a:spAutoFit/>
          </a:bodyPr>
          <a:lstStyle/>
          <a:p>
            <a:pPr algn="ctr"/>
            <a:r>
              <a:rPr lang="en-GB" sz="5400" b="1" kern="1200" cap="none" spc="0" dirty="0">
                <a:ln w="6600">
                  <a:solidFill>
                    <a:srgbClr val="C00000"/>
                  </a:solidFill>
                  <a:prstDash val="solid"/>
                </a:ln>
                <a:solidFill>
                  <a:schemeClr val="bg1"/>
                </a:solidFill>
                <a:effectLst>
                  <a:outerShdw dist="38100" dir="2700000" algn="tl" rotWithShape="0">
                    <a:srgbClr val="FF0000"/>
                  </a:outerShdw>
                </a:effectLst>
                <a:latin typeface="+mn-lt"/>
                <a:cs typeface="+mn-cs"/>
              </a:rPr>
              <a:t>27%</a:t>
            </a:r>
            <a:endParaRPr lang="en-US" sz="5400" b="1" cap="none" spc="0" dirty="0">
              <a:ln w="6600">
                <a:solidFill>
                  <a:srgbClr val="C00000"/>
                </a:solidFill>
                <a:prstDash val="solid"/>
              </a:ln>
              <a:solidFill>
                <a:schemeClr val="bg1"/>
              </a:solidFill>
              <a:effectLst>
                <a:outerShdw dist="38100" dir="2700000" algn="tl" rotWithShape="0">
                  <a:srgbClr val="FF0000"/>
                </a:outerShdw>
              </a:effectLst>
            </a:endParaRPr>
          </a:p>
        </p:txBody>
      </p:sp>
      <p:sp>
        <p:nvSpPr>
          <p:cNvPr id="17" name="Rectangle 16">
            <a:extLst>
              <a:ext uri="{FF2B5EF4-FFF2-40B4-BE49-F238E27FC236}">
                <a16:creationId xmlns:a16="http://schemas.microsoft.com/office/drawing/2014/main" id="{A1A73AFF-156D-0346-B89C-192CDD3019F5}"/>
              </a:ext>
            </a:extLst>
          </p:cNvPr>
          <p:cNvSpPr/>
          <p:nvPr/>
        </p:nvSpPr>
        <p:spPr>
          <a:xfrm>
            <a:off x="4191316" y="2561911"/>
            <a:ext cx="1723549"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1213</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Rectangle 19">
            <a:extLst>
              <a:ext uri="{FF2B5EF4-FFF2-40B4-BE49-F238E27FC236}">
                <a16:creationId xmlns:a16="http://schemas.microsoft.com/office/drawing/2014/main" id="{F3A9E73A-FA80-344B-8882-8479CC4AD228}"/>
              </a:ext>
            </a:extLst>
          </p:cNvPr>
          <p:cNvSpPr/>
          <p:nvPr/>
        </p:nvSpPr>
        <p:spPr>
          <a:xfrm>
            <a:off x="4249597" y="3406850"/>
            <a:ext cx="1569661"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75%</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1" name="TextBox 20">
            <a:extLst>
              <a:ext uri="{FF2B5EF4-FFF2-40B4-BE49-F238E27FC236}">
                <a16:creationId xmlns:a16="http://schemas.microsoft.com/office/drawing/2014/main" id="{4475CDE7-CCF9-F144-8FB1-9B630CDEEB0D}"/>
              </a:ext>
            </a:extLst>
          </p:cNvPr>
          <p:cNvSpPr txBox="1"/>
          <p:nvPr/>
        </p:nvSpPr>
        <p:spPr>
          <a:xfrm>
            <a:off x="5933525" y="3590582"/>
            <a:ext cx="1723549" cy="3156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err="1">
                <a:solidFill>
                  <a:schemeClr val="bg1"/>
                </a:solidFill>
                <a:latin typeface="+mn-lt"/>
                <a:cs typeface="+mn-cs"/>
              </a:rPr>
              <a:t>fr</a:t>
            </a:r>
            <a:r>
              <a:rPr kumimoji="0" lang="en-US" b="0" i="0" u="none" strike="noStrike" kern="1200" cap="none" spc="0" normalizeH="0" baseline="0" noProof="0" dirty="0">
                <a:ln>
                  <a:noFill/>
                </a:ln>
                <a:solidFill>
                  <a:schemeClr val="bg1"/>
                </a:solidFill>
                <a:effectLst/>
                <a:uLnTx/>
                <a:uFillTx/>
                <a:latin typeface="+mn-lt"/>
                <a:cs typeface="+mn-cs"/>
              </a:rPr>
              <a:t>om the autistic community</a:t>
            </a:r>
          </a:p>
        </p:txBody>
      </p:sp>
      <p:sp>
        <p:nvSpPr>
          <p:cNvPr id="22" name="TextBox 21">
            <a:extLst>
              <a:ext uri="{FF2B5EF4-FFF2-40B4-BE49-F238E27FC236}">
                <a16:creationId xmlns:a16="http://schemas.microsoft.com/office/drawing/2014/main" id="{3CE5FB25-AEFE-574B-A034-D66C335E58EC}"/>
              </a:ext>
            </a:extLst>
          </p:cNvPr>
          <p:cNvSpPr txBox="1"/>
          <p:nvPr/>
        </p:nvSpPr>
        <p:spPr>
          <a:xfrm>
            <a:off x="5933525" y="2783999"/>
            <a:ext cx="1723549" cy="3156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people consulted</a:t>
            </a:r>
            <a:endParaRPr kumimoji="0" lang="en-US" b="0" i="0" u="none" strike="noStrike" kern="1200" cap="none" spc="0" normalizeH="0" baseline="0" noProof="0" dirty="0">
              <a:ln>
                <a:noFill/>
              </a:ln>
              <a:solidFill>
                <a:schemeClr val="bg1"/>
              </a:solidFill>
              <a:effectLst/>
              <a:uLnTx/>
              <a:uFillTx/>
              <a:latin typeface="+mn-lt"/>
              <a:cs typeface="+mn-cs"/>
            </a:endParaRPr>
          </a:p>
        </p:txBody>
      </p:sp>
      <p:sp>
        <p:nvSpPr>
          <p:cNvPr id="28" name="Rectangle 27">
            <a:extLst>
              <a:ext uri="{FF2B5EF4-FFF2-40B4-BE49-F238E27FC236}">
                <a16:creationId xmlns:a16="http://schemas.microsoft.com/office/drawing/2014/main" id="{D5B13477-4E84-E94E-B24D-D8397A7CAA8A}"/>
              </a:ext>
            </a:extLst>
          </p:cNvPr>
          <p:cNvSpPr/>
          <p:nvPr/>
        </p:nvSpPr>
        <p:spPr>
          <a:xfrm>
            <a:off x="4075899" y="872035"/>
            <a:ext cx="1954381" cy="923330"/>
          </a:xfrm>
          <a:prstGeom prst="rect">
            <a:avLst/>
          </a:prstGeom>
          <a:noFill/>
        </p:spPr>
        <p:txBody>
          <a:bodyPr wrap="none" lIns="91440" tIns="45720" rIns="91440" bIns="45720">
            <a:spAutoFit/>
          </a:bodyPr>
          <a:lstStyle/>
          <a:p>
            <a:pPr algn="ctr"/>
            <a:r>
              <a:rPr lang="en-GB" sz="5400" b="1" kern="1200" cap="none" spc="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300%</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0" name="TextBox 29">
            <a:extLst>
              <a:ext uri="{FF2B5EF4-FFF2-40B4-BE49-F238E27FC236}">
                <a16:creationId xmlns:a16="http://schemas.microsoft.com/office/drawing/2014/main" id="{071C4440-E974-3749-9569-FDA470097480}"/>
              </a:ext>
            </a:extLst>
          </p:cNvPr>
          <p:cNvSpPr txBox="1"/>
          <p:nvPr/>
        </p:nvSpPr>
        <p:spPr>
          <a:xfrm>
            <a:off x="5914865" y="1805305"/>
            <a:ext cx="2700581" cy="349369"/>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o</a:t>
            </a:r>
            <a:r>
              <a:rPr kumimoji="0" lang="en-US" b="0" i="0" u="none" strike="noStrike" kern="1200" cap="none" spc="0" normalizeH="0" baseline="0" noProof="0" dirty="0">
                <a:ln>
                  <a:noFill/>
                </a:ln>
                <a:solidFill>
                  <a:schemeClr val="bg1"/>
                </a:solidFill>
                <a:effectLst/>
                <a:uLnTx/>
                <a:uFillTx/>
                <a:latin typeface="+mn-lt"/>
                <a:cs typeface="+mn-cs"/>
              </a:rPr>
              <a:t>f research funding spent 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US" b="0" i="0" u="none" strike="noStrike" kern="1200" cap="none" spc="0" normalizeH="0" baseline="0" noProof="0" dirty="0">
                <a:ln>
                  <a:noFill/>
                </a:ln>
                <a:solidFill>
                  <a:schemeClr val="bg1"/>
                </a:solidFill>
                <a:effectLst/>
                <a:uLnTx/>
                <a:uFillTx/>
                <a:latin typeface="+mn-lt"/>
                <a:cs typeface="+mn-cs"/>
              </a:rPr>
              <a:t>community priorities</a:t>
            </a:r>
          </a:p>
        </p:txBody>
      </p:sp>
      <p:sp>
        <p:nvSpPr>
          <p:cNvPr id="31" name="TextBox 30">
            <a:extLst>
              <a:ext uri="{FF2B5EF4-FFF2-40B4-BE49-F238E27FC236}">
                <a16:creationId xmlns:a16="http://schemas.microsoft.com/office/drawing/2014/main" id="{D9180408-5859-5042-8FD9-97FB82E6E6CE}"/>
              </a:ext>
            </a:extLst>
          </p:cNvPr>
          <p:cNvSpPr txBox="1"/>
          <p:nvPr/>
        </p:nvSpPr>
        <p:spPr>
          <a:xfrm>
            <a:off x="5933525" y="1026870"/>
            <a:ext cx="2700581" cy="349369"/>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US" dirty="0">
                <a:solidFill>
                  <a:schemeClr val="bg1"/>
                </a:solidFill>
                <a:latin typeface="+mn-lt"/>
                <a:cs typeface="+mn-cs"/>
              </a:rPr>
              <a:t>Increase to autism funding from 2013-2016</a:t>
            </a:r>
            <a:endParaRPr kumimoji="0" lang="en-US" b="0" i="0" u="none" strike="noStrike" kern="1200" cap="none" spc="0" normalizeH="0" baseline="0" noProof="0" dirty="0">
              <a:ln>
                <a:noFill/>
              </a:ln>
              <a:solidFill>
                <a:schemeClr val="bg1"/>
              </a:solidFill>
              <a:effectLst/>
              <a:uLnTx/>
              <a:uFillTx/>
              <a:latin typeface="+mn-lt"/>
              <a:cs typeface="+mn-cs"/>
            </a:endParaRPr>
          </a:p>
        </p:txBody>
      </p:sp>
    </p:spTree>
    <p:extLst>
      <p:ext uri="{BB962C8B-B14F-4D97-AF65-F5344CB8AC3E}">
        <p14:creationId xmlns:p14="http://schemas.microsoft.com/office/powerpoint/2010/main" val="4289538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799" y="436605"/>
            <a:ext cx="8284818" cy="1090443"/>
          </a:xfrm>
        </p:spPr>
        <p:txBody>
          <a:bodyPr/>
          <a:lstStyle/>
          <a:p>
            <a:r>
              <a:rPr lang="en-GB" dirty="0"/>
              <a:t>Citizen science can tell us how autistic people navigate the world around them </a:t>
            </a:r>
          </a:p>
        </p:txBody>
      </p:sp>
      <p:sp>
        <p:nvSpPr>
          <p:cNvPr id="9" name="TextBox 8">
            <a:extLst>
              <a:ext uri="{FF2B5EF4-FFF2-40B4-BE49-F238E27FC236}">
                <a16:creationId xmlns:a16="http://schemas.microsoft.com/office/drawing/2014/main" id="{170C2A42-A088-4AF8-AD9D-9F1FBC0C4C5A}"/>
              </a:ext>
            </a:extLst>
          </p:cNvPr>
          <p:cNvSpPr txBox="1"/>
          <p:nvPr/>
        </p:nvSpPr>
        <p:spPr>
          <a:xfrm>
            <a:off x="0" y="4091048"/>
            <a:ext cx="9511748" cy="1090443"/>
          </a:xfrm>
          <a:prstGeom prst="rect">
            <a:avLst/>
          </a:prstGeom>
          <a:noFill/>
        </p:spPr>
        <p:txBody>
          <a:bodyPr wrap="square" lIns="108000" tIns="0" rIns="0" bIns="72000" rtlCol="0" anchor="b">
            <a:noAutofit/>
          </a:bodyPr>
          <a:lstStyle/>
          <a:p>
            <a:r>
              <a:rPr lang="en-GB" sz="1400" u="sng" dirty="0">
                <a:solidFill>
                  <a:schemeClr val="bg1"/>
                </a:solidFill>
                <a:hlinkClick r:id="rId3">
                  <a:extLst>
                    <a:ext uri="{A12FA001-AC4F-418D-AE19-62706E023703}">
                      <ahyp:hlinkClr xmlns:ahyp="http://schemas.microsoft.com/office/drawing/2018/hyperlinkcolor" val="tx"/>
                    </a:ext>
                  </a:extLst>
                </a:hlinkClick>
              </a:rPr>
              <a:t>https://github.com/alan-turing-institute/AutisticaCitizenScience</a:t>
            </a:r>
            <a:endParaRPr lang="en-GB" sz="1400" u="sng" dirty="0">
              <a:solidFill>
                <a:schemeClr val="bg1"/>
              </a:solidFill>
            </a:endParaRPr>
          </a:p>
          <a:p>
            <a:r>
              <a:rPr lang="en-GB" sz="1400" u="sng" dirty="0">
                <a:solidFill>
                  <a:schemeClr val="bg1"/>
                </a:solidFill>
              </a:rPr>
              <a:t>/blob/master/project-management/A2_ValuesAndOutcomes.pdf</a:t>
            </a:r>
          </a:p>
          <a:p>
            <a:r>
              <a:rPr lang="en-GB" sz="1400" dirty="0" err="1">
                <a:solidFill>
                  <a:schemeClr val="bg1"/>
                </a:solidFill>
              </a:rPr>
              <a:t>Unsplash</a:t>
            </a:r>
            <a:r>
              <a:rPr lang="en-GB" sz="1400" dirty="0">
                <a:solidFill>
                  <a:schemeClr val="bg1"/>
                </a:solidFill>
              </a:rPr>
              <a:t> photo by Anna </a:t>
            </a:r>
            <a:r>
              <a:rPr lang="en-GB" sz="1400" dirty="0" err="1">
                <a:solidFill>
                  <a:schemeClr val="bg1"/>
                </a:solidFill>
              </a:rPr>
              <a:t>Dziubinska</a:t>
            </a:r>
            <a:endParaRPr lang="en-GB" sz="1400" dirty="0">
              <a:solidFill>
                <a:schemeClr val="bg1"/>
              </a:solidFill>
            </a:endParaRPr>
          </a:p>
        </p:txBody>
      </p:sp>
      <p:pic>
        <p:nvPicPr>
          <p:cNvPr id="19" name="Picture 2">
            <a:extLst>
              <a:ext uri="{FF2B5EF4-FFF2-40B4-BE49-F238E27FC236}">
                <a16:creationId xmlns:a16="http://schemas.microsoft.com/office/drawing/2014/main" id="{BC3A8052-C6D6-FD49-85D4-C3AAC76B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 r="254"/>
          <a:stretch/>
        </p:blipFill>
        <p:spPr bwMode="auto">
          <a:xfrm>
            <a:off x="2409213" y="1575522"/>
            <a:ext cx="4075043" cy="27249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C659544-724E-D442-80A5-69A0C0DC843A}"/>
              </a:ext>
            </a:extLst>
          </p:cNvPr>
          <p:cNvSpPr txBox="1">
            <a:spLocks/>
          </p:cNvSpPr>
          <p:nvPr/>
        </p:nvSpPr>
        <p:spPr>
          <a:xfrm>
            <a:off x="472410" y="4569086"/>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a:p>
            <a:endParaRPr lang="en-US" dirty="0"/>
          </a:p>
        </p:txBody>
      </p:sp>
    </p:spTree>
    <p:extLst>
      <p:ext uri="{BB962C8B-B14F-4D97-AF65-F5344CB8AC3E}">
        <p14:creationId xmlns:p14="http://schemas.microsoft.com/office/powerpoint/2010/main" val="1962212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3889E9E-379D-4EA2-BDE7-80EC9A3015F6}"/>
              </a:ext>
            </a:extLst>
          </p:cNvPr>
          <p:cNvSpPr>
            <a:spLocks noGrp="1"/>
          </p:cNvSpPr>
          <p:nvPr>
            <p:ph type="body" sz="quarter" idx="20"/>
          </p:nvPr>
        </p:nvSpPr>
        <p:spPr>
          <a:xfrm>
            <a:off x="431799" y="436605"/>
            <a:ext cx="8284818" cy="1090443"/>
          </a:xfrm>
        </p:spPr>
        <p:txBody>
          <a:bodyPr/>
          <a:lstStyle/>
          <a:p>
            <a:r>
              <a:rPr lang="en-GB" dirty="0"/>
              <a:t>Citizen science can tell us how autistic people navigate the world around them </a:t>
            </a:r>
          </a:p>
        </p:txBody>
      </p:sp>
      <p:sp>
        <p:nvSpPr>
          <p:cNvPr id="9" name="TextBox 8">
            <a:extLst>
              <a:ext uri="{FF2B5EF4-FFF2-40B4-BE49-F238E27FC236}">
                <a16:creationId xmlns:a16="http://schemas.microsoft.com/office/drawing/2014/main" id="{170C2A42-A088-4AF8-AD9D-9F1FBC0C4C5A}"/>
              </a:ext>
            </a:extLst>
          </p:cNvPr>
          <p:cNvSpPr txBox="1"/>
          <p:nvPr/>
        </p:nvSpPr>
        <p:spPr>
          <a:xfrm>
            <a:off x="0" y="4091048"/>
            <a:ext cx="9511748" cy="1090443"/>
          </a:xfrm>
          <a:prstGeom prst="rect">
            <a:avLst/>
          </a:prstGeom>
          <a:noFill/>
        </p:spPr>
        <p:txBody>
          <a:bodyPr wrap="square" lIns="108000" tIns="0" rIns="0" bIns="72000" rtlCol="0" anchor="b">
            <a:noAutofit/>
          </a:bodyPr>
          <a:lstStyle/>
          <a:p>
            <a:r>
              <a:rPr lang="en-GB" sz="1400" u="sng" dirty="0">
                <a:solidFill>
                  <a:schemeClr val="bg1"/>
                </a:solidFill>
                <a:hlinkClick r:id="rId3">
                  <a:extLst>
                    <a:ext uri="{A12FA001-AC4F-418D-AE19-62706E023703}">
                      <ahyp:hlinkClr xmlns:ahyp="http://schemas.microsoft.com/office/drawing/2018/hyperlinkcolor" val="tx"/>
                    </a:ext>
                  </a:extLst>
                </a:hlinkClick>
              </a:rPr>
              <a:t>https://github.com/alan-turing-institute/AutisticaCitizenScience</a:t>
            </a:r>
            <a:endParaRPr lang="en-GB" sz="1400" u="sng" dirty="0">
              <a:solidFill>
                <a:schemeClr val="bg1"/>
              </a:solidFill>
            </a:endParaRPr>
          </a:p>
          <a:p>
            <a:r>
              <a:rPr lang="en-GB" sz="1400" u="sng" dirty="0">
                <a:solidFill>
                  <a:schemeClr val="bg1"/>
                </a:solidFill>
              </a:rPr>
              <a:t>/blob/master/project-management/A2_ValuesAndOutcomes.pdf</a:t>
            </a:r>
          </a:p>
          <a:p>
            <a:r>
              <a:rPr lang="en-GB" sz="1400" dirty="0" err="1">
                <a:solidFill>
                  <a:schemeClr val="bg1"/>
                </a:solidFill>
              </a:rPr>
              <a:t>Unsplash</a:t>
            </a:r>
            <a:r>
              <a:rPr lang="en-GB" sz="1400" dirty="0">
                <a:solidFill>
                  <a:schemeClr val="bg1"/>
                </a:solidFill>
              </a:rPr>
              <a:t> photo by Anna </a:t>
            </a:r>
            <a:r>
              <a:rPr lang="en-GB" sz="1400" dirty="0" err="1">
                <a:solidFill>
                  <a:schemeClr val="bg1"/>
                </a:solidFill>
              </a:rPr>
              <a:t>Dziubinska</a:t>
            </a:r>
            <a:endParaRPr lang="en-GB" sz="1400" dirty="0">
              <a:solidFill>
                <a:schemeClr val="bg1"/>
              </a:solidFill>
            </a:endParaRPr>
          </a:p>
        </p:txBody>
      </p:sp>
      <p:sp>
        <p:nvSpPr>
          <p:cNvPr id="13" name="TextBox 12">
            <a:extLst>
              <a:ext uri="{FF2B5EF4-FFF2-40B4-BE49-F238E27FC236}">
                <a16:creationId xmlns:a16="http://schemas.microsoft.com/office/drawing/2014/main" id="{BAEA4121-CDED-7B42-8ABB-47798A9551E3}"/>
              </a:ext>
            </a:extLst>
          </p:cNvPr>
          <p:cNvSpPr txBox="1"/>
          <p:nvPr/>
        </p:nvSpPr>
        <p:spPr>
          <a:xfrm>
            <a:off x="432698" y="1583090"/>
            <a:ext cx="2146379" cy="923330"/>
          </a:xfrm>
          <a:prstGeom prst="rect">
            <a:avLst/>
          </a:prstGeom>
          <a:noFill/>
        </p:spPr>
        <p:txBody>
          <a:bodyPr wrap="square" rtlCol="0">
            <a:spAutoFit/>
          </a:bodyPr>
          <a:lstStyle/>
          <a:p>
            <a:r>
              <a:rPr lang="en-US" b="1" dirty="0">
                <a:solidFill>
                  <a:schemeClr val="accent2">
                    <a:lumMod val="40000"/>
                    <a:lumOff val="60000"/>
                  </a:schemeClr>
                </a:solidFill>
              </a:rPr>
              <a:t>A citizen </a:t>
            </a:r>
          </a:p>
          <a:p>
            <a:r>
              <a:rPr lang="en-US" b="1" dirty="0">
                <a:solidFill>
                  <a:schemeClr val="accent2">
                    <a:lumMod val="40000"/>
                    <a:lumOff val="60000"/>
                  </a:schemeClr>
                </a:solidFill>
              </a:rPr>
              <a:t>science </a:t>
            </a:r>
          </a:p>
          <a:p>
            <a:r>
              <a:rPr lang="en-US" b="1" dirty="0">
                <a:solidFill>
                  <a:schemeClr val="accent2">
                    <a:lumMod val="40000"/>
                    <a:lumOff val="60000"/>
                  </a:schemeClr>
                </a:solidFill>
              </a:rPr>
              <a:t>platform</a:t>
            </a:r>
          </a:p>
        </p:txBody>
      </p:sp>
      <p:sp>
        <p:nvSpPr>
          <p:cNvPr id="17" name="TextBox 16">
            <a:extLst>
              <a:ext uri="{FF2B5EF4-FFF2-40B4-BE49-F238E27FC236}">
                <a16:creationId xmlns:a16="http://schemas.microsoft.com/office/drawing/2014/main" id="{16C741B3-7BF9-0E48-8CD5-85F3BDB52E87}"/>
              </a:ext>
            </a:extLst>
          </p:cNvPr>
          <p:cNvSpPr txBox="1"/>
          <p:nvPr/>
        </p:nvSpPr>
        <p:spPr>
          <a:xfrm>
            <a:off x="431799" y="2767455"/>
            <a:ext cx="2146379" cy="1477328"/>
          </a:xfrm>
          <a:prstGeom prst="rect">
            <a:avLst/>
          </a:prstGeom>
          <a:noFill/>
        </p:spPr>
        <p:txBody>
          <a:bodyPr wrap="square" rtlCol="0">
            <a:spAutoFit/>
          </a:bodyPr>
          <a:lstStyle/>
          <a:p>
            <a:r>
              <a:rPr lang="en-US" b="1" dirty="0">
                <a:solidFill>
                  <a:schemeClr val="accent2">
                    <a:lumMod val="40000"/>
                    <a:lumOff val="60000"/>
                  </a:schemeClr>
                </a:solidFill>
              </a:rPr>
              <a:t>That can be adapted to answer other research questions. </a:t>
            </a:r>
          </a:p>
        </p:txBody>
      </p:sp>
      <p:pic>
        <p:nvPicPr>
          <p:cNvPr id="19" name="Picture 2">
            <a:extLst>
              <a:ext uri="{FF2B5EF4-FFF2-40B4-BE49-F238E27FC236}">
                <a16:creationId xmlns:a16="http://schemas.microsoft.com/office/drawing/2014/main" id="{BC3A8052-C6D6-FD49-85D4-C3AAC76B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 r="254"/>
          <a:stretch/>
        </p:blipFill>
        <p:spPr bwMode="auto">
          <a:xfrm>
            <a:off x="2409213" y="1575522"/>
            <a:ext cx="4075043" cy="27249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4">
            <a:extLst>
              <a:ext uri="{FF2B5EF4-FFF2-40B4-BE49-F238E27FC236}">
                <a16:creationId xmlns:a16="http://schemas.microsoft.com/office/drawing/2014/main" id="{CC659544-724E-D442-80A5-69A0C0DC843A}"/>
              </a:ext>
            </a:extLst>
          </p:cNvPr>
          <p:cNvSpPr txBox="1">
            <a:spLocks/>
          </p:cNvSpPr>
          <p:nvPr/>
        </p:nvSpPr>
        <p:spPr>
          <a:xfrm>
            <a:off x="472410" y="4569086"/>
            <a:ext cx="8712200" cy="863802"/>
          </a:xfrm>
          <a:prstGeom prst="rect">
            <a:avLst/>
          </a:prstGeom>
        </p:spPr>
        <p:txBody>
          <a:bodyPr vert="horz" lIns="0" tIns="0" rIns="108000" bIns="72000" rtlCol="0" anchor="b" anchorCtr="0">
            <a:noAutofit/>
          </a:bodyPr>
          <a:lstStyle>
            <a:lvl1pPr marL="0" marR="0" indent="0" algn="r" defTabSz="914400" rtl="0" eaLnBrk="0" fontAlgn="base" latinLnBrk="0" hangingPunct="0">
              <a:lnSpc>
                <a:spcPct val="114000"/>
              </a:lnSpc>
              <a:spcBef>
                <a:spcPct val="0"/>
              </a:spcBef>
              <a:spcAft>
                <a:spcPts val="0"/>
              </a:spcAft>
              <a:buClrTx/>
              <a:buSzTx/>
              <a:buFont typeface="Arial" panose="020B0604020202020204" pitchFamily="34" charset="0"/>
              <a:buNone/>
              <a:tabLst/>
              <a:defRPr sz="1400" b="0" kern="1200">
                <a:solidFill>
                  <a:schemeClr val="bg1"/>
                </a:solidFill>
                <a:latin typeface="+mn-lt"/>
                <a:ea typeface="+mn-ea"/>
                <a:cs typeface="+mn-cs"/>
              </a:defRPr>
            </a:lvl1pPr>
            <a:lvl2pPr marL="0" indent="0" algn="l" rtl="0" eaLnBrk="0" fontAlgn="base" hangingPunct="0">
              <a:spcBef>
                <a:spcPct val="0"/>
              </a:spcBef>
              <a:spcAft>
                <a:spcPct val="0"/>
              </a:spcAft>
              <a:buFont typeface="Arial" panose="020B0604020202020204" pitchFamily="34" charset="0"/>
              <a:buNone/>
              <a:defRPr sz="12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12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https://</a:t>
            </a:r>
            <a:r>
              <a:rPr lang="en-US" dirty="0" err="1"/>
              <a:t>doi.org</a:t>
            </a:r>
            <a:r>
              <a:rPr lang="en-US" dirty="0"/>
              <a:t>/</a:t>
            </a:r>
            <a:r>
              <a:rPr lang="en-GB" dirty="0"/>
              <a:t>10.5281/zenodo.3527696</a:t>
            </a:r>
          </a:p>
          <a:p>
            <a:endParaRPr lang="en-US" dirty="0"/>
          </a:p>
        </p:txBody>
      </p:sp>
    </p:spTree>
    <p:extLst>
      <p:ext uri="{BB962C8B-B14F-4D97-AF65-F5344CB8AC3E}">
        <p14:creationId xmlns:p14="http://schemas.microsoft.com/office/powerpoint/2010/main" val="3009622587"/>
      </p:ext>
    </p:extLst>
  </p:cSld>
  <p:clrMapOvr>
    <a:masterClrMapping/>
  </p:clrMapOvr>
</p:sld>
</file>

<file path=ppt/theme/theme1.xml><?xml version="1.0" encoding="utf-8"?>
<a:theme xmlns:a="http://schemas.openxmlformats.org/drawingml/2006/main" name="Office Theme">
  <a:themeElements>
    <a:clrScheme name="Turing Presentation Palette">
      <a:dk1>
        <a:srgbClr val="1C1C1C"/>
      </a:dk1>
      <a:lt1>
        <a:sysClr val="window" lastClr="FFFFFF"/>
      </a:lt1>
      <a:dk2>
        <a:srgbClr val="404040"/>
      </a:dk2>
      <a:lt2>
        <a:srgbClr val="DEDEDE"/>
      </a:lt2>
      <a:accent1>
        <a:srgbClr val="00B0F0"/>
      </a:accent1>
      <a:accent2>
        <a:srgbClr val="0070C0"/>
      </a:accent2>
      <a:accent3>
        <a:srgbClr val="06CA7B"/>
      </a:accent3>
      <a:accent4>
        <a:srgbClr val="002060"/>
      </a:accent4>
      <a:accent5>
        <a:srgbClr val="7D02C2"/>
      </a:accent5>
      <a:accent6>
        <a:srgbClr val="FF007D"/>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600" b="0" i="0" u="none" strike="noStrike" kern="1200" cap="none" spc="0" normalizeH="0" baseline="0" noProof="0" dirty="0" smtClean="0">
            <a:ln>
              <a:noFill/>
            </a:ln>
            <a:solidFill>
              <a:prstClr val="black"/>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The Alan Turing Master PPT with intro slides_widescreen_v3" id="{5DFD5C9A-0A2C-4E03-B4D8-1CB4749D4479}" vid="{9C62355F-E4EE-46CD-BECD-0FFB3DDDDA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AA62DCEA4FAE4394823B509BA2709F" ma:contentTypeVersion="" ma:contentTypeDescription="Create a new document." ma:contentTypeScope="" ma:versionID="f5f144880e0222ce0d875f5b6d538bcd">
  <xsd:schema xmlns:xsd="http://www.w3.org/2001/XMLSchema" xmlns:xs="http://www.w3.org/2001/XMLSchema" xmlns:p="http://schemas.microsoft.com/office/2006/metadata/properties" xmlns:ns2="ddc16f2e-ac79-420b-bf02-152a3fab2b22" xmlns:ns3="e5618448-e42b-40ea-80d2-fe7c2030a18b" targetNamespace="http://schemas.microsoft.com/office/2006/metadata/properties" ma:root="true" ma:fieldsID="d8f14032b450dcf0b5dfeee191d447cb" ns2:_="" ns3:_="">
    <xsd:import namespace="ddc16f2e-ac79-420b-bf02-152a3fab2b22"/>
    <xsd:import namespace="e5618448-e42b-40ea-80d2-fe7c2030a1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16f2e-ac79-420b-bf02-152a3fab2b2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618448-e42b-40ea-80d2-fe7c2030a18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AED0E6-9361-461C-840A-554672395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16f2e-ac79-420b-bf02-152a3fab2b22"/>
    <ds:schemaRef ds:uri="e5618448-e42b-40ea-80d2-fe7c2030a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A361FC-9574-4D3A-922B-90EB7E3EAC0E}">
  <ds:schemaRefs>
    <ds:schemaRef ds:uri="http://schemas.microsoft.com/sharepoint/v3/contenttype/forms"/>
  </ds:schemaRefs>
</ds:datastoreItem>
</file>

<file path=customXml/itemProps3.xml><?xml version="1.0" encoding="utf-8"?>
<ds:datastoreItem xmlns:ds="http://schemas.openxmlformats.org/officeDocument/2006/customXml" ds:itemID="{42D3EDB7-0ABD-4BC6-9C2A-32E4FC10473A}">
  <ds:schemaRefs>
    <ds:schemaRef ds:uri="http://purl.org/dc/elements/1.1/"/>
    <ds:schemaRef ds:uri="http://schemas.openxmlformats.org/package/2006/metadata/core-properties"/>
    <ds:schemaRef ds:uri="http://www.w3.org/XML/1998/namespace"/>
    <ds:schemaRef ds:uri="http://purl.org/dc/terms/"/>
    <ds:schemaRef ds:uri="e5618448-e42b-40ea-80d2-fe7c2030a18b"/>
    <ds:schemaRef ds:uri="http://schemas.microsoft.com/office/2006/documentManagement/types"/>
    <ds:schemaRef ds:uri="http://schemas.microsoft.com/office/2006/metadata/properties"/>
    <ds:schemaRef ds:uri="http://schemas.microsoft.com/office/infopath/2007/PartnerControls"/>
    <ds:schemaRef ds:uri="ddc16f2e-ac79-420b-bf02-152a3fab2b2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34725</TotalTime>
  <Words>2366</Words>
  <Application>Microsoft Macintosh PowerPoint</Application>
  <PresentationFormat>On-screen Show (16:9)</PresentationFormat>
  <Paragraphs>221</Paragraphs>
  <Slides>18</Slides>
  <Notes>18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Participatory Science to Empower: Building a Citizen Science Platform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Yellow Balloon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Alan Turing Institute</dc:title>
  <dc:creator>Sophie Mclvor</dc:creator>
  <cp:lastModifiedBy>Georgia Aitkenhead</cp:lastModifiedBy>
  <cp:revision>374</cp:revision>
  <cp:lastPrinted>2017-11-14T13:34:51Z</cp:lastPrinted>
  <dcterms:created xsi:type="dcterms:W3CDTF">2017-03-06T16:45:41Z</dcterms:created>
  <dcterms:modified xsi:type="dcterms:W3CDTF">2019-11-06T11:07:14Z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0x01010059AA62DCEA4FAE4394823B509BA2709F</vt:lpwstr>
  </property>
  <property fmtid="{D5CDD505-2E9C-101B-9397-08002B2CF9AE}" pid="3" name="Document Keywords">
    <vt:lpwstr/>
  </property>
</Properties>
</file>