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embedTrueTypeFonts="1" conformance="strict">
  <p:sldMasterIdLst>
    <p:sldMasterId id="2147483648" r:id="rId1"/>
  </p:sldMasterIdLst>
  <p:notesMasterIdLst>
    <p:notesMasterId r:id="rId80"/>
  </p:notesMasterIdLst>
  <p:sldIdLst>
    <p:sldId id="256" r:id="rId2"/>
    <p:sldId id="570" r:id="rId3"/>
    <p:sldId id="603" r:id="rId4"/>
    <p:sldId id="604" r:id="rId5"/>
    <p:sldId id="605" r:id="rId6"/>
    <p:sldId id="482" r:id="rId7"/>
    <p:sldId id="271" r:id="rId8"/>
    <p:sldId id="272" r:id="rId9"/>
    <p:sldId id="273" r:id="rId10"/>
    <p:sldId id="601" r:id="rId11"/>
    <p:sldId id="580" r:id="rId12"/>
    <p:sldId id="615" r:id="rId13"/>
    <p:sldId id="269" r:id="rId14"/>
    <p:sldId id="267" r:id="rId15"/>
    <p:sldId id="526" r:id="rId16"/>
    <p:sldId id="528" r:id="rId17"/>
    <p:sldId id="532" r:id="rId18"/>
    <p:sldId id="531" r:id="rId19"/>
    <p:sldId id="529" r:id="rId20"/>
    <p:sldId id="530" r:id="rId21"/>
    <p:sldId id="259" r:id="rId22"/>
    <p:sldId id="538" r:id="rId23"/>
    <p:sldId id="555" r:id="rId24"/>
    <p:sldId id="539" r:id="rId25"/>
    <p:sldId id="535" r:id="rId26"/>
    <p:sldId id="619" r:id="rId27"/>
    <p:sldId id="540" r:id="rId28"/>
    <p:sldId id="553" r:id="rId29"/>
    <p:sldId id="262" r:id="rId30"/>
    <p:sldId id="536" r:id="rId31"/>
    <p:sldId id="542" r:id="rId32"/>
    <p:sldId id="544" r:id="rId33"/>
    <p:sldId id="602" r:id="rId34"/>
    <p:sldId id="548" r:id="rId35"/>
    <p:sldId id="612" r:id="rId36"/>
    <p:sldId id="606" r:id="rId37"/>
    <p:sldId id="621" r:id="rId38"/>
    <p:sldId id="620" r:id="rId39"/>
    <p:sldId id="549" r:id="rId40"/>
    <p:sldId id="622" r:id="rId41"/>
    <p:sldId id="613" r:id="rId42"/>
    <p:sldId id="617" r:id="rId43"/>
    <p:sldId id="618" r:id="rId44"/>
    <p:sldId id="623" r:id="rId45"/>
    <p:sldId id="343" r:id="rId46"/>
    <p:sldId id="418" r:id="rId47"/>
    <p:sldId id="396" r:id="rId48"/>
    <p:sldId id="420" r:id="rId49"/>
    <p:sldId id="395" r:id="rId50"/>
    <p:sldId id="419" r:id="rId51"/>
    <p:sldId id="390" r:id="rId52"/>
    <p:sldId id="443" r:id="rId53"/>
    <p:sldId id="394" r:id="rId54"/>
    <p:sldId id="393" r:id="rId55"/>
    <p:sldId id="467" r:id="rId56"/>
    <p:sldId id="469" r:id="rId57"/>
    <p:sldId id="498" r:id="rId58"/>
    <p:sldId id="522" r:id="rId59"/>
    <p:sldId id="523" r:id="rId60"/>
    <p:sldId id="524" r:id="rId61"/>
    <p:sldId id="525" r:id="rId62"/>
    <p:sldId id="624" r:id="rId63"/>
    <p:sldId id="551" r:id="rId64"/>
    <p:sldId id="545" r:id="rId65"/>
    <p:sldId id="546" r:id="rId66"/>
    <p:sldId id="554" r:id="rId67"/>
    <p:sldId id="517" r:id="rId68"/>
    <p:sldId id="480" r:id="rId69"/>
    <p:sldId id="556" r:id="rId70"/>
    <p:sldId id="527" r:id="rId71"/>
    <p:sldId id="552" r:id="rId72"/>
    <p:sldId id="534" r:id="rId73"/>
    <p:sldId id="557" r:id="rId74"/>
    <p:sldId id="558" r:id="rId75"/>
    <p:sldId id="607" r:id="rId76"/>
    <p:sldId id="616" r:id="rId77"/>
    <p:sldId id="614" r:id="rId78"/>
    <p:sldId id="489" r:id="rId79"/>
  </p:sldIdLst>
  <p:sldSz cx="12192000" cy="6858000"/>
  <p:notesSz cx="6858000" cy="9144000"/>
  <p:embeddedFontLs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Metropolis" panose="020B0604020202020204" charset="0"/>
      <p:regular r:id="rId85"/>
      <p:bold r:id="rId86"/>
      <p:italic r:id="rId87"/>
      <p:boldItalic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ECDE3C8-87D1-48CA-A7B2-3433C6DF22C0}">
          <p14:sldIdLst>
            <p14:sldId id="256"/>
            <p14:sldId id="570"/>
          </p14:sldIdLst>
        </p14:section>
        <p14:section name="what is open science" id="{4334B290-D284-4A68-8391-0F333B25FC0C}">
          <p14:sldIdLst>
            <p14:sldId id="603"/>
            <p14:sldId id="604"/>
            <p14:sldId id="605"/>
            <p14:sldId id="482"/>
            <p14:sldId id="271"/>
            <p14:sldId id="272"/>
            <p14:sldId id="273"/>
            <p14:sldId id="601"/>
            <p14:sldId id="580"/>
            <p14:sldId id="615"/>
            <p14:sldId id="269"/>
          </p14:sldIdLst>
        </p14:section>
        <p14:section name="open science hardware" id="{533B8B5A-8830-42BB-B4E1-ED290AEACEDE}">
          <p14:sldIdLst>
            <p14:sldId id="267"/>
            <p14:sldId id="526"/>
            <p14:sldId id="528"/>
            <p14:sldId id="532"/>
            <p14:sldId id="531"/>
            <p14:sldId id="529"/>
            <p14:sldId id="530"/>
            <p14:sldId id="259"/>
            <p14:sldId id="538"/>
            <p14:sldId id="555"/>
            <p14:sldId id="539"/>
            <p14:sldId id="535"/>
            <p14:sldId id="619"/>
          </p14:sldIdLst>
        </p14:section>
        <p14:section name="examples" id="{60D9E9DD-65A2-4AB6-BBDD-F8F8364B8408}">
          <p14:sldIdLst>
            <p14:sldId id="540"/>
            <p14:sldId id="553"/>
            <p14:sldId id="262"/>
            <p14:sldId id="536"/>
            <p14:sldId id="542"/>
            <p14:sldId id="544"/>
            <p14:sldId id="602"/>
            <p14:sldId id="548"/>
            <p14:sldId id="612"/>
            <p14:sldId id="606"/>
            <p14:sldId id="621"/>
            <p14:sldId id="620"/>
            <p14:sldId id="549"/>
            <p14:sldId id="622"/>
            <p14:sldId id="613"/>
            <p14:sldId id="617"/>
            <p14:sldId id="618"/>
            <p14:sldId id="623"/>
            <p14:sldId id="343"/>
            <p14:sldId id="418"/>
            <p14:sldId id="396"/>
            <p14:sldId id="420"/>
            <p14:sldId id="395"/>
            <p14:sldId id="419"/>
            <p14:sldId id="390"/>
            <p14:sldId id="443"/>
            <p14:sldId id="394"/>
            <p14:sldId id="393"/>
            <p14:sldId id="467"/>
            <p14:sldId id="469"/>
            <p14:sldId id="498"/>
            <p14:sldId id="522"/>
            <p14:sldId id="523"/>
            <p14:sldId id="524"/>
            <p14:sldId id="525"/>
            <p14:sldId id="624"/>
          </p14:sldIdLst>
        </p14:section>
        <p14:section name="actions" id="{62E5A382-6F5B-45E6-9DFD-2B36B580CC77}">
          <p14:sldIdLst>
            <p14:sldId id="551"/>
            <p14:sldId id="545"/>
            <p14:sldId id="546"/>
            <p14:sldId id="554"/>
            <p14:sldId id="517"/>
            <p14:sldId id="480"/>
            <p14:sldId id="556"/>
            <p14:sldId id="527"/>
            <p14:sldId id="552"/>
            <p14:sldId id="534"/>
            <p14:sldId id="557"/>
            <p14:sldId id="558"/>
          </p14:sldIdLst>
        </p14:section>
        <p14:section name="end" id="{9CA5330A-C13C-42B4-855A-6FE084B71A80}">
          <p14:sldIdLst>
            <p14:sldId id="607"/>
            <p14:sldId id="616"/>
            <p14:sldId id="614"/>
            <p14:sldId id="4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1919"/>
    <a:srgbClr val="000000"/>
    <a:srgbClr val="FFFEFF"/>
    <a:srgbClr val="FDFDFF"/>
    <a:srgbClr val="FEFEFF"/>
    <a:srgbClr val="F6F6F6"/>
    <a:srgbClr val="FFFFFF"/>
    <a:srgbClr val="F9F9FA"/>
    <a:srgbClr val="E3E3E3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16.987%" autoAdjust="0"/>
    <p:restoredTop sz="83.611%" autoAdjust="0"/>
  </p:normalViewPr>
  <p:slideViewPr>
    <p:cSldViewPr snapToGrid="0">
      <p:cViewPr varScale="1">
        <p:scale>
          <a:sx n="65" d="100"/>
          <a:sy n="65" d="100"/>
        </p:scale>
        <p:origin x="9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purl.oclc.org/ooxml/officeDocument/relationships/slide" Target="slides/slide25.xml"/><Relationship Id="rId21" Type="http://purl.oclc.org/ooxml/officeDocument/relationships/slide" Target="slides/slide20.xml"/><Relationship Id="rId42" Type="http://purl.oclc.org/ooxml/officeDocument/relationships/slide" Target="slides/slide41.xml"/><Relationship Id="rId47" Type="http://purl.oclc.org/ooxml/officeDocument/relationships/slide" Target="slides/slide46.xml"/><Relationship Id="rId63" Type="http://purl.oclc.org/ooxml/officeDocument/relationships/slide" Target="slides/slide62.xml"/><Relationship Id="rId68" Type="http://purl.oclc.org/ooxml/officeDocument/relationships/slide" Target="slides/slide67.xml"/><Relationship Id="rId84" Type="http://purl.oclc.org/ooxml/officeDocument/relationships/font" Target="fonts/font4.fntdata"/><Relationship Id="rId89" Type="http://purl.oclc.org/ooxml/officeDocument/relationships/presProps" Target="presProps.xml"/><Relationship Id="rId16" Type="http://purl.oclc.org/ooxml/officeDocument/relationships/slide" Target="slides/slide15.xml"/><Relationship Id="rId11" Type="http://purl.oclc.org/ooxml/officeDocument/relationships/slide" Target="slides/slide10.xml"/><Relationship Id="rId32" Type="http://purl.oclc.org/ooxml/officeDocument/relationships/slide" Target="slides/slide31.xml"/><Relationship Id="rId37" Type="http://purl.oclc.org/ooxml/officeDocument/relationships/slide" Target="slides/slide36.xml"/><Relationship Id="rId53" Type="http://purl.oclc.org/ooxml/officeDocument/relationships/slide" Target="slides/slide52.xml"/><Relationship Id="rId58" Type="http://purl.oclc.org/ooxml/officeDocument/relationships/slide" Target="slides/slide57.xml"/><Relationship Id="rId74" Type="http://purl.oclc.org/ooxml/officeDocument/relationships/slide" Target="slides/slide73.xml"/><Relationship Id="rId79" Type="http://purl.oclc.org/ooxml/officeDocument/relationships/slide" Target="slides/slide78.xml"/><Relationship Id="rId5" Type="http://purl.oclc.org/ooxml/officeDocument/relationships/slide" Target="slides/slide4.xml"/><Relationship Id="rId90" Type="http://purl.oclc.org/ooxml/officeDocument/relationships/viewProps" Target="viewProps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slide" Target="slides/slide42.xml"/><Relationship Id="rId48" Type="http://purl.oclc.org/ooxml/officeDocument/relationships/slide" Target="slides/slide47.xml"/><Relationship Id="rId56" Type="http://purl.oclc.org/ooxml/officeDocument/relationships/slide" Target="slides/slide55.xml"/><Relationship Id="rId64" Type="http://purl.oclc.org/ooxml/officeDocument/relationships/slide" Target="slides/slide63.xml"/><Relationship Id="rId69" Type="http://purl.oclc.org/ooxml/officeDocument/relationships/slide" Target="slides/slide68.xml"/><Relationship Id="rId77" Type="http://purl.oclc.org/ooxml/officeDocument/relationships/slide" Target="slides/slide76.xml"/><Relationship Id="rId8" Type="http://purl.oclc.org/ooxml/officeDocument/relationships/slide" Target="slides/slide7.xml"/><Relationship Id="rId51" Type="http://purl.oclc.org/ooxml/officeDocument/relationships/slide" Target="slides/slide50.xml"/><Relationship Id="rId72" Type="http://purl.oclc.org/ooxml/officeDocument/relationships/slide" Target="slides/slide71.xml"/><Relationship Id="rId80" Type="http://purl.oclc.org/ooxml/officeDocument/relationships/notesMaster" Target="notesMasters/notesMaster1.xml"/><Relationship Id="rId85" Type="http://purl.oclc.org/ooxml/officeDocument/relationships/font" Target="fonts/font5.fntdata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46" Type="http://purl.oclc.org/ooxml/officeDocument/relationships/slide" Target="slides/slide45.xml"/><Relationship Id="rId59" Type="http://purl.oclc.org/ooxml/officeDocument/relationships/slide" Target="slides/slide58.xml"/><Relationship Id="rId67" Type="http://purl.oclc.org/ooxml/officeDocument/relationships/slide" Target="slides/slide66.xml"/><Relationship Id="rId20" Type="http://purl.oclc.org/ooxml/officeDocument/relationships/slide" Target="slides/slide19.xml"/><Relationship Id="rId41" Type="http://purl.oclc.org/ooxml/officeDocument/relationships/slide" Target="slides/slide40.xml"/><Relationship Id="rId54" Type="http://purl.oclc.org/ooxml/officeDocument/relationships/slide" Target="slides/slide53.xml"/><Relationship Id="rId62" Type="http://purl.oclc.org/ooxml/officeDocument/relationships/slide" Target="slides/slide61.xml"/><Relationship Id="rId70" Type="http://purl.oclc.org/ooxml/officeDocument/relationships/slide" Target="slides/slide69.xml"/><Relationship Id="rId75" Type="http://purl.oclc.org/ooxml/officeDocument/relationships/slide" Target="slides/slide74.xml"/><Relationship Id="rId83" Type="http://purl.oclc.org/ooxml/officeDocument/relationships/font" Target="fonts/font3.fntdata"/><Relationship Id="rId88" Type="http://purl.oclc.org/ooxml/officeDocument/relationships/font" Target="fonts/font8.fntdata"/><Relationship Id="rId91" Type="http://purl.oclc.org/ooxml/officeDocument/relationships/theme" Target="theme/theme1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49" Type="http://purl.oclc.org/ooxml/officeDocument/relationships/slide" Target="slides/slide48.xml"/><Relationship Id="rId57" Type="http://purl.oclc.org/ooxml/officeDocument/relationships/slide" Target="slides/slide56.xml"/><Relationship Id="rId10" Type="http://purl.oclc.org/ooxml/officeDocument/relationships/slide" Target="slides/slide9.xml"/><Relationship Id="rId31" Type="http://purl.oclc.org/ooxml/officeDocument/relationships/slide" Target="slides/slide30.xml"/><Relationship Id="rId44" Type="http://purl.oclc.org/ooxml/officeDocument/relationships/slide" Target="slides/slide43.xml"/><Relationship Id="rId52" Type="http://purl.oclc.org/ooxml/officeDocument/relationships/slide" Target="slides/slide51.xml"/><Relationship Id="rId60" Type="http://purl.oclc.org/ooxml/officeDocument/relationships/slide" Target="slides/slide59.xml"/><Relationship Id="rId65" Type="http://purl.oclc.org/ooxml/officeDocument/relationships/slide" Target="slides/slide64.xml"/><Relationship Id="rId73" Type="http://purl.oclc.org/ooxml/officeDocument/relationships/slide" Target="slides/slide72.xml"/><Relationship Id="rId78" Type="http://purl.oclc.org/ooxml/officeDocument/relationships/slide" Target="slides/slide77.xml"/><Relationship Id="rId81" Type="http://purl.oclc.org/ooxml/officeDocument/relationships/font" Target="fonts/font1.fntdata"/><Relationship Id="rId86" Type="http://purl.oclc.org/ooxml/officeDocument/relationships/font" Target="fonts/font6.fntdata"/><Relationship Id="rId4" Type="http://purl.oclc.org/ooxml/officeDocument/relationships/slide" Target="slides/slide3.xml"/><Relationship Id="rId9" Type="http://purl.oclc.org/ooxml/officeDocument/relationships/slide" Target="slides/slide8.xml"/><Relationship Id="rId13" Type="http://purl.oclc.org/ooxml/officeDocument/relationships/slide" Target="slides/slide12.xml"/><Relationship Id="rId18" Type="http://purl.oclc.org/ooxml/officeDocument/relationships/slide" Target="slides/slide17.xml"/><Relationship Id="rId39" Type="http://purl.oclc.org/ooxml/officeDocument/relationships/slide" Target="slides/slide38.xml"/><Relationship Id="rId34" Type="http://purl.oclc.org/ooxml/officeDocument/relationships/slide" Target="slides/slide33.xml"/><Relationship Id="rId50" Type="http://purl.oclc.org/ooxml/officeDocument/relationships/slide" Target="slides/slide49.xml"/><Relationship Id="rId55" Type="http://purl.oclc.org/ooxml/officeDocument/relationships/slide" Target="slides/slide54.xml"/><Relationship Id="rId76" Type="http://purl.oclc.org/ooxml/officeDocument/relationships/slide" Target="slides/slide75.xml"/><Relationship Id="rId7" Type="http://purl.oclc.org/ooxml/officeDocument/relationships/slide" Target="slides/slide6.xml"/><Relationship Id="rId71" Type="http://purl.oclc.org/ooxml/officeDocument/relationships/slide" Target="slides/slide70.xml"/><Relationship Id="rId92" Type="http://purl.oclc.org/ooxml/officeDocument/relationships/tableStyles" Target="tableStyles.xml"/><Relationship Id="rId2" Type="http://purl.oclc.org/ooxml/officeDocument/relationships/slide" Target="slides/slide1.xml"/><Relationship Id="rId29" Type="http://purl.oclc.org/ooxml/officeDocument/relationships/slide" Target="slides/slide28.xml"/><Relationship Id="rId24" Type="http://purl.oclc.org/ooxml/officeDocument/relationships/slide" Target="slides/slide23.xml"/><Relationship Id="rId40" Type="http://purl.oclc.org/ooxml/officeDocument/relationships/slide" Target="slides/slide39.xml"/><Relationship Id="rId45" Type="http://purl.oclc.org/ooxml/officeDocument/relationships/slide" Target="slides/slide44.xml"/><Relationship Id="rId66" Type="http://purl.oclc.org/ooxml/officeDocument/relationships/slide" Target="slides/slide65.xml"/><Relationship Id="rId87" Type="http://purl.oclc.org/ooxml/officeDocument/relationships/font" Target="fonts/font7.fntdata"/><Relationship Id="rId61" Type="http://purl.oclc.org/ooxml/officeDocument/relationships/slide" Target="slides/slide60.xml"/><Relationship Id="rId82" Type="http://purl.oclc.org/ooxml/officeDocument/relationships/font" Target="fonts/font2.fntdata"/><Relationship Id="rId19" Type="http://purl.oclc.org/ooxml/officeDocument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BA856-A9D7-4D3D-9F08-F7484DF077E8}" type="datetimeFigureOut">
              <a:rPr lang="en-GB" smtClean="0"/>
              <a:t>2023-11-20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E052D-2111-4FEC-93E6-A769448A7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6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1.xml"/><Relationship Id="rId1" Type="http://purl.oclc.org/ooxml/officeDocument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purl.oclc.org/ooxml/officeDocument/relationships/slide" Target="../slides/slide47.xml"/><Relationship Id="rId1" Type="http://purl.oclc.org/ooxml/officeDocument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purl.oclc.org/ooxml/officeDocument/relationships/slide" Target="../slides/slide55.xml"/><Relationship Id="rId1" Type="http://purl.oclc.org/ooxml/officeDocument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purl.oclc.org/ooxml/officeDocument/relationships/slide" Target="../slides/slide74.xml"/><Relationship Id="rId1" Type="http://purl.oclc.org/ooxml/officeDocument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purl.oclc.org/ooxml/officeDocument/relationships/slide" Target="../slides/slide77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2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11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12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15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16.xml"/><Relationship Id="rId1" Type="http://purl.oclc.org/ooxml/officeDocument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purl.oclc.org/ooxml/officeDocument/relationships/slide" Target="../slides/slide17.xml"/><Relationship Id="rId1" Type="http://purl.oclc.org/ooxml/officeDocument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purl.oclc.org/ooxml/officeDocument/relationships/slide" Target="../slides/slide35.xml"/><Relationship Id="rId1" Type="http://purl.oclc.org/ooxml/officeDocument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purl.oclc.org/ooxml/officeDocument/relationships/slide" Target="../slides/slide45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985470"/>
      </p:ext>
    </p:extLst>
  </p:cSld>
  <p:clrMapOvr>
    <a:masterClrMapping/>
  </p:clrMapOvr>
</p:notes>
</file>

<file path=ppt/notesSlides/notesSlide10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157544"/>
      </p:ext>
    </p:extLst>
  </p:cSld>
  <p:clrMapOvr>
    <a:masterClrMapping/>
  </p:clrMapOvr>
</p:notes>
</file>

<file path=ppt/notesSlides/notesSlide1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328629"/>
      </p:ext>
    </p:extLst>
  </p:cSld>
  <p:clrMapOvr>
    <a:masterClrMapping/>
  </p:clrMapOvr>
</p:notes>
</file>

<file path=ppt/notesSlides/notesSlide1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“Supporting Open Science Hardware in Academia”, it recommends: </a:t>
            </a:r>
          </a:p>
          <a:p>
            <a:r>
              <a:rPr lang="en-GB" dirty="0"/>
              <a:t>Recognise hardware as a component of open science; </a:t>
            </a:r>
          </a:p>
          <a:p>
            <a:r>
              <a:rPr lang="en-GB" dirty="0"/>
              <a:t>Support tech transfer offices; </a:t>
            </a:r>
          </a:p>
          <a:p>
            <a:r>
              <a:rPr lang="en-GB" dirty="0"/>
              <a:t>Documentation standards; </a:t>
            </a:r>
          </a:p>
          <a:p>
            <a:r>
              <a:rPr lang="en-GB" dirty="0"/>
              <a:t>Support research hardware engineers; </a:t>
            </a:r>
          </a:p>
          <a:p>
            <a:r>
              <a:rPr lang="en-GB" dirty="0"/>
              <a:t>Create purchase/procurement policies.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867793"/>
      </p:ext>
    </p:extLst>
  </p:cSld>
  <p:clrMapOvr>
    <a:masterClrMapping/>
  </p:clrMapOvr>
</p:notes>
</file>

<file path=ppt/notesSlides/notesSlide1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059701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6D403-6AFB-487E-8534-4A9AFF913DD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140669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6D403-6AFB-487E-8534-4A9AFF913DD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56405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6D403-6AFB-487E-8534-4A9AFF913DD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504458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Attribution: </a:t>
            </a:r>
          </a:p>
          <a:p>
            <a:r>
              <a:rPr lang="en-GB" dirty="0"/>
              <a:t>All icons from The Noun Project CC BY 3.0</a:t>
            </a:r>
          </a:p>
          <a:p>
            <a:r>
              <a:rPr lang="en-GB" dirty="0"/>
              <a:t>scroll by </a:t>
            </a:r>
            <a:r>
              <a:rPr lang="en-GB" dirty="0" err="1"/>
              <a:t>stefano</a:t>
            </a:r>
            <a:r>
              <a:rPr lang="en-GB" dirty="0"/>
              <a:t> </a:t>
            </a:r>
            <a:r>
              <a:rPr lang="en-GB" dirty="0" err="1"/>
              <a:t>corradetti</a:t>
            </a:r>
            <a:r>
              <a:rPr lang="en-GB" dirty="0"/>
              <a:t>: https://thenounproject.com/icon/scroll-308110/</a:t>
            </a:r>
          </a:p>
          <a:p>
            <a:pPr marL="0" marR="0" lvl="0" indent="0" algn="l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bar chart by </a:t>
            </a:r>
            <a:r>
              <a:rPr lang="en-GB" dirty="0" err="1"/>
              <a:t>DvM</a:t>
            </a:r>
            <a:r>
              <a:rPr lang="en-GB" dirty="0"/>
              <a:t> Design: https://thenounproject.com/icon/bar-chart-1941086/</a:t>
            </a:r>
          </a:p>
          <a:p>
            <a:pPr marL="0" marR="0" lvl="0" indent="0" algn="l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by Adrien Coquet: https://thenounproject.com/icon/teacher-1724960/</a:t>
            </a:r>
          </a:p>
          <a:p>
            <a:r>
              <a:rPr lang="en-GB" dirty="0"/>
              <a:t>code by </a:t>
            </a:r>
            <a:r>
              <a:rPr lang="en-GB" dirty="0" err="1"/>
              <a:t>DinosoftLab</a:t>
            </a:r>
            <a:r>
              <a:rPr lang="en-GB" dirty="0"/>
              <a:t>: https://thenounproject.com/icon/code-1000849/</a:t>
            </a:r>
          </a:p>
          <a:p>
            <a:r>
              <a:rPr lang="en-GB" dirty="0"/>
              <a:t>blueprint by </a:t>
            </a:r>
            <a:r>
              <a:rPr lang="en-GB" dirty="0" err="1"/>
              <a:t>Eko</a:t>
            </a:r>
            <a:r>
              <a:rPr lang="en-GB" dirty="0"/>
              <a:t> Purnomo: https://thenounproject.com/icon/blueprint-4615915/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107113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58973"/>
      </p:ext>
    </p:extLst>
  </p:cSld>
  <p:clrMapOvr>
    <a:masterClrMapping/>
  </p:clrMapOvr>
</p:notes>
</file>

<file path=ppt/notesSlides/notesSlide7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146091"/>
      </p:ext>
    </p:extLst>
  </p:cSld>
  <p:clrMapOvr>
    <a:masterClrMapping/>
  </p:clrMapOvr>
</p:notes>
</file>

<file path=ppt/notesSlides/notesSlide8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E052D-2111-4FEC-93E6-A769448A764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848351"/>
      </p:ext>
    </p:extLst>
  </p:cSld>
  <p:clrMapOvr>
    <a:masterClrMapping/>
  </p:clrMapOvr>
</p:notes>
</file>

<file path=ppt/notesSlides/notesSlide9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…Public Lab, which</a:t>
            </a:r>
            <a:r>
              <a:rPr lang="en-GB" baseline="0%" dirty="0"/>
              <a:t> started as a group of concerned citizens who ran their own aerial photography surveys to map the spread of the 2010 Deepwater Horizon oil spill. So I think that, yes…</a:t>
            </a:r>
          </a:p>
          <a:p>
            <a:endParaRPr lang="en-GB" baseline="0%" dirty="0"/>
          </a:p>
          <a:p>
            <a:r>
              <a:rPr lang="en-GB" dirty="0"/>
              <a:t>https://youtu.be/8p2rBU9mnps?t=2884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11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65278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8875-688F-483C-96B1-D7FBFEC6D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2D7CB-E345-4F37-BB69-AED1D1E31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394343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C4ED-77EA-4B75-B8DE-247401C1E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B131A-CC93-4998-926F-4EB61CC2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3821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BAA0-FEA2-4155-BC5C-AFEEF432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0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5" Type="http://purl.oclc.org/ooxml/officeDocument/relationships/theme" Target="../theme/theme1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4F3E7B-5716-43FD-B4A3-F8F3C560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C9AA-AB28-4274-93E3-1376B3FC4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03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5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publicdomain/zero/1.0/" TargetMode="External"/><Relationship Id="rId3" Type="http://purl.oclc.org/ooxml/officeDocument/relationships/hyperlink" Target="https://creativecommons.org/licenses/by-sa/4.0/" TargetMode="External"/><Relationship Id="rId7" Type="http://purl.oclc.org/ooxml/officeDocument/relationships/hyperlink" Target="https://commons.wikimedia.org/wiki/File:Fediverse_logo_proposal.svg" TargetMode="External"/><Relationship Id="rId2" Type="http://purl.oclc.org/ooxml/officeDocument/relationships/notesSlide" Target="../notesSlides/notesSlide1.xml"/><Relationship Id="rId1" Type="http://purl.oclc.org/ooxml/officeDocument/relationships/slideLayout" Target="../slideLayouts/slideLayout4.xml"/><Relationship Id="rId6" Type="http://purl.oclc.org/ooxml/officeDocument/relationships/image" Target="../media/image3.png"/><Relationship Id="rId5" Type="http://purl.oclc.org/ooxml/officeDocument/relationships/image" Target="../media/image2.svg"/><Relationship Id="rId4" Type="http://purl.oclc.org/ooxml/officeDocument/relationships/image" Target="../media/image1.png"/><Relationship Id="rId9" Type="http://purl.oclc.org/ooxml/officeDocument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3.xml"/><Relationship Id="rId2" Type="http://purl.oclc.org/ooxml/officeDocument/relationships/slideLayout" Target="../slideLayouts/slideLayout3.xml"/><Relationship Id="rId1" Type="http://purl.oclc.org/ooxml/officeDocument/relationships/tags" Target="../tags/tag3.xml"/><Relationship Id="rId4" Type="http://purl.oclc.org/ooxml/officeDocument/relationships/hyperlink" Target="https://doi.org/10.1007/s11229-020-02660-w" TargetMode="External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4.xml"/><Relationship Id="rId2" Type="http://purl.oclc.org/ooxml/officeDocument/relationships/slideLayout" Target="../slideLayouts/slideLayout3.xml"/><Relationship Id="rId1" Type="http://purl.oclc.org/ooxml/officeDocument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hyperlink" Target="https://creativecommons.org/share-your-work/public-domain/freeworks/" TargetMode="External"/><Relationship Id="rId2" Type="http://purl.oclc.org/ooxml/officeDocument/relationships/slideLayout" Target="../slideLayouts/slideLayout1.xml"/><Relationship Id="rId1" Type="http://purl.oclc.org/ooxml/officeDocument/relationships/tags" Target="../tags/tag5.xml"/><Relationship Id="rId4" Type="http://purl.oclc.org/ooxml/officeDocument/relationships/hyperlink" Target="https://creativecommons.org/licenses/by/4.0/" TargetMode="External"/></Relationships>
</file>

<file path=ppt/slides/_rels/slide14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UNESCO_logo_English.svg" TargetMode="External"/><Relationship Id="rId1" Type="http://purl.oclc.org/ooxml/officeDocument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5.xml"/><Relationship Id="rId2" Type="http://purl.oclc.org/ooxml/officeDocument/relationships/slideLayout" Target="../slideLayouts/slideLayout1.xml"/><Relationship Id="rId1" Type="http://purl.oclc.org/ooxml/officeDocument/relationships/tags" Target="../tags/tag6.xml"/><Relationship Id="rId4" Type="http://purl.oclc.org/ooxml/officeDocument/relationships/hyperlink" Target="https://commons.wikimedia.org/wiki/File:UNESCO_logo_English.svg" TargetMode="External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6.xml"/><Relationship Id="rId2" Type="http://purl.oclc.org/ooxml/officeDocument/relationships/slideLayout" Target="../slideLayouts/slideLayout1.xml"/><Relationship Id="rId1" Type="http://purl.oclc.org/ooxml/officeDocument/relationships/tags" Target="../tags/tag7.xml"/><Relationship Id="rId5" Type="http://purl.oclc.org/ooxml/officeDocument/relationships/hyperlink" Target="https://flic.kr/p/2nZFvyS" TargetMode="External"/><Relationship Id="rId4" Type="http://purl.oclc.org/ooxml/officeDocument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11.jpg"/><Relationship Id="rId2" Type="http://purl.oclc.org/ooxml/officeDocument/relationships/notesSlide" Target="../notesSlides/notesSlide7.xm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/2.0/" TargetMode="External"/><Relationship Id="rId4" Type="http://purl.oclc.org/ooxml/officeDocument/relationships/hyperlink" Target="https://flic.kr/p/p4wTPq" TargetMode="External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hyperlink" Target="https://flic.kr/p/e4FUan" TargetMode="External"/><Relationship Id="rId2" Type="http://purl.oclc.org/ooxml/officeDocument/relationships/image" Target="../media/image12.jpe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mark/1.0/" TargetMode="External"/></Relationships>
</file>

<file path=ppt/slides/_rels/slide19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&#1052;&#1080;&#1082;&#1088;&#1086;&#1089;&#1082;&#1086;&#1087;1.jpg" TargetMode="External"/><Relationship Id="rId2" Type="http://purl.oclc.org/ooxml/officeDocument/relationships/image" Target="../media/image13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2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2.xml"/><Relationship Id="rId1" Type="http://purl.oclc.org/ooxml/officeDocument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hyperlink" Target="https://redd.it/qbh5as" TargetMode="External"/><Relationship Id="rId2" Type="http://purl.oclc.org/ooxml/officeDocument/relationships/image" Target="../media/image14.jpe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zero/1.0/" TargetMode="External"/></Relationships>
</file>

<file path=ppt/slides/_rels/slide21.xml.rels><?xml version="1.0" encoding="UTF-8" standalone="yes"?>
<Relationships xmlns="http://schemas.openxmlformats.org/package/2006/relationships"><Relationship Id="rId2" Type="http://purl.oclc.org/ooxml/officeDocument/relationships/image" Target="../media/image15.png"/><Relationship Id="rId1" Type="http://purl.oclc.org/ooxml/officeDocument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.xml"/><Relationship Id="rId1" Type="http://purl.oclc.org/ooxml/officeDocument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hyperlink" Target="https://www.eff.org/deeplinks/2021/08/starve-beast-monopoly-power-and-political-corruption" TargetMode="External"/><Relationship Id="rId2" Type="http://purl.oclc.org/ooxml/officeDocument/relationships/image" Target="../media/image16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/3.0/us/" TargetMode="External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hyperlink" Target="https://flickr.com/photos/kevinmgill/36022366223/" TargetMode="External"/><Relationship Id="rId2" Type="http://purl.oclc.org/ooxml/officeDocument/relationships/image" Target="../media/image5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25.xml.rels><?xml version="1.0" encoding="UTF-8" standalone="yes"?>
<Relationships xmlns="http://schemas.openxmlformats.org/package/2006/relationships"><Relationship Id="rId3" Type="http://purl.oclc.org/ooxml/officeDocument/relationships/image" Target="../media/image17.jpg"/><Relationship Id="rId2" Type="http://purl.oclc.org/ooxml/officeDocument/relationships/slideLayout" Target="../slideLayouts/slideLayout1.xml"/><Relationship Id="rId1" Type="http://purl.oclc.org/ooxml/officeDocument/relationships/tags" Target="../tags/tag9.xml"/><Relationship Id="rId5" Type="http://purl.oclc.org/ooxml/officeDocument/relationships/hyperlink" Target="https://forum.openhardware.science/u/jarancio/" TargetMode="External"/><Relationship Id="rId4" Type="http://purl.oclc.org/ooxml/officeDocument/relationships/hyperlink" Target="https://sparcopen.org/impact-story/often-overlooked-sharing-of-hardware-is-a-missing-link-in-open-science-puzzle/" TargetMode="External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image" Target="../media/image18.jpg"/><Relationship Id="rId2" Type="http://purl.oclc.org/ooxml/officeDocument/relationships/hyperlink" Target="https://doi.org/10.1016/j.envsci.2023.103576" TargetMode="External"/><Relationship Id="rId1" Type="http://purl.oclc.org/ooxml/officeDocument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purl.oclc.org/ooxml/officeDocument/relationships/hyperlink" Target="https://www.oshwa.org/definition/" TargetMode="External"/><Relationship Id="rId1" Type="http://purl.oclc.org/ooxml/officeDocument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hyperlink" Target="https://openflexure.org/assets/devices_wide.jpg" TargetMode="External"/><Relationship Id="rId2" Type="http://purl.oclc.org/ooxml/officeDocument/relationships/image" Target="../media/image19.jpg"/><Relationship Id="rId1" Type="http://purl.oclc.org/ooxml/officeDocument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hyperlink" Target="https://flickr.com/photos/kevinmgill/36022366223/" TargetMode="External"/><Relationship Id="rId2" Type="http://purl.oclc.org/ooxml/officeDocument/relationships/image" Target="../media/image5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30.xml.rels><?xml version="1.0" encoding="UTF-8" standalone="yes"?>
<Relationships xmlns="http://schemas.openxmlformats.org/package/2006/relationships"><Relationship Id="rId8" Type="http://purl.oclc.org/ooxml/officeDocument/relationships/hyperlink" Target="https://doi.org/10.12688/f1000research.21294.1" TargetMode="External"/><Relationship Id="rId3" Type="http://purl.oclc.org/ooxml/officeDocument/relationships/image" Target="../media/image20.jpg"/><Relationship Id="rId7" Type="http://purl.oclc.org/ooxml/officeDocument/relationships/image" Target="../media/image22.jpg"/><Relationship Id="rId2" Type="http://purl.oclc.org/ooxml/officeDocument/relationships/slideLayout" Target="../slideLayouts/slideLayout1.xml"/><Relationship Id="rId1" Type="http://purl.oclc.org/ooxml/officeDocument/relationships/tags" Target="../tags/tag10.xml"/><Relationship Id="rId6" Type="http://purl.oclc.org/ooxml/officeDocument/relationships/hyperlink" Target="http://creativecommons.org/licenses/by/4.0/" TargetMode="External"/><Relationship Id="rId5" Type="http://purl.oclc.org/ooxml/officeDocument/relationships/hyperlink" Target="https://doi.org/10.1364/BOE.385729" TargetMode="External"/><Relationship Id="rId4" Type="http://purl.oclc.org/ooxml/officeDocument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purl.oclc.org/ooxml/officeDocument/relationships/image" Target="../media/image20.jpg"/><Relationship Id="rId7" Type="http://purl.oclc.org/ooxml/officeDocument/relationships/hyperlink" Target="https://doi.org/10.12688/f1000research.21294.1" TargetMode="External"/><Relationship Id="rId2" Type="http://purl.oclc.org/ooxml/officeDocument/relationships/slideLayout" Target="../slideLayouts/slideLayout1.xml"/><Relationship Id="rId1" Type="http://purl.oclc.org/ooxml/officeDocument/relationships/tags" Target="../tags/tag11.xml"/><Relationship Id="rId6" Type="http://purl.oclc.org/ooxml/officeDocument/relationships/hyperlink" Target="http://creativecommons.org/licenses/by/4.0/" TargetMode="External"/><Relationship Id="rId5" Type="http://purl.oclc.org/ooxml/officeDocument/relationships/hyperlink" Target="https://doi.org/10.1364/BOE.385729" TargetMode="External"/><Relationship Id="rId4" Type="http://purl.oclc.org/ooxml/officeDocument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purl.oclc.org/ooxml/officeDocument/relationships/hyperlink" Target="https://doi.org/10.1364/BOE.385729" TargetMode="External"/><Relationship Id="rId2" Type="http://purl.oclc.org/ooxml/officeDocument/relationships/image" Target="../media/image21.pn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/4.0/" TargetMode="External"/></Relationships>
</file>

<file path=ppt/slides/_rels/slide33.xml.rels><?xml version="1.0" encoding="UTF-8" standalone="yes"?>
<Relationships xmlns="http://schemas.openxmlformats.org/package/2006/relationships"><Relationship Id="rId2" Type="http://purl.oclc.org/ooxml/officeDocument/relationships/image" Target="../media/image23.jpg"/><Relationship Id="rId1" Type="http://purl.oclc.org/ooxml/officeDocument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purl.oclc.org/ooxml/officeDocument/relationships/image" Target="../media/image24.jpg"/><Relationship Id="rId2" Type="http://purl.oclc.org/ooxml/officeDocument/relationships/notesSlide" Target="../notesSlides/notesSlide8.xml"/><Relationship Id="rId1" Type="http://purl.oclc.org/ooxml/officeDocument/relationships/slideLayout" Target="../slideLayouts/slideLayout1.xml"/><Relationship Id="rId6" Type="http://purl.oclc.org/ooxml/officeDocument/relationships/hyperlink" Target="https://creativecommons.org/licenses/by-sa/4.0/" TargetMode="External"/><Relationship Id="rId5" Type="http://purl.oclc.org/ooxml/officeDocument/relationships/hyperlink" Target="https://www.opensourceimaging.org/wp-content/uploads/open_source_magnetic_resonance_imaging_news_osii-one_figure2.jpg" TargetMode="External"/><Relationship Id="rId4" Type="http://purl.oclc.org/ooxml/officeDocument/relationships/image" Target="../media/image25.jpg"/></Relationships>
</file>

<file path=ppt/slides/_rels/slide36.xml.rels><?xml version="1.0" encoding="UTF-8" standalone="yes"?>
<Relationships xmlns="http://schemas.openxmlformats.org/package/2006/relationships"><Relationship Id="rId3" Type="http://purl.oclc.org/ooxml/officeDocument/relationships/image" Target="../media/image27.png"/><Relationship Id="rId2" Type="http://purl.oclc.org/ooxml/officeDocument/relationships/image" Target="../media/image26.png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-sa/4.0/" TargetMode="External"/><Relationship Id="rId4" Type="http://purl.oclc.org/ooxml/officeDocument/relationships/hyperlink" Target="https://libre.solar/hardware/" TargetMode="External"/></Relationships>
</file>

<file path=ppt/slides/_rels/slide37.xml.rels><?xml version="1.0" encoding="UTF-8" standalone="yes"?>
<Relationships xmlns="http://schemas.openxmlformats.org/package/2006/relationships"><Relationship Id="rId3" Type="http://purl.oclc.org/ooxml/officeDocument/relationships/hyperlink" Target="https://www.fondriest.com/news/openctd-project-looks-to-make-oceanography-instruments-accessible-to-citizen-scientists.htm" TargetMode="External"/><Relationship Id="rId2" Type="http://purl.oclc.org/ooxml/officeDocument/relationships/image" Target="../media/image28.jpg"/><Relationship Id="rId1" Type="http://purl.oclc.org/ooxml/officeDocument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purl.oclc.org/ooxml/officeDocument/relationships/hyperlink" Target="https://forum.openhardware.science/t/openctd-documentation-and-development-workshop-workshop-update-gosh-open-science-hardware-event-funding-program-2023/5035/4?u=hpy" TargetMode="External"/><Relationship Id="rId2" Type="http://purl.oclc.org/ooxml/officeDocument/relationships/image" Target="../media/image29.jpg"/><Relationship Id="rId1" Type="http://purl.oclc.org/ooxml/officeDocument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purl.oclc.org/ooxml/officeDocument/relationships/hyperlink" Target="https://www.oresat.org/satellites/oresat0" TargetMode="External"/><Relationship Id="rId2" Type="http://purl.oclc.org/ooxml/officeDocument/relationships/image" Target="../media/image30.jpg"/><Relationship Id="rId1" Type="http://purl.oclc.org/ooxml/officeDocument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hyperlink" Target="https://flic.kr/p/8bkzov" TargetMode="External"/><Relationship Id="rId2" Type="http://purl.oclc.org/ooxml/officeDocument/relationships/image" Target="../media/image6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4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purl.oclc.org/ooxml/officeDocument/relationships/hyperlink" Target="https://doi.org/10.1016/j.ohx.2020.e00139" TargetMode="External"/><Relationship Id="rId2" Type="http://purl.oclc.org/ooxml/officeDocument/relationships/slideLayout" Target="../slideLayouts/slideLayout1.xml"/><Relationship Id="rId1" Type="http://purl.oclc.org/ooxml/officeDocument/relationships/tags" Target="../tags/tag12.xml"/><Relationship Id="rId5" Type="http://purl.oclc.org/ooxml/officeDocument/relationships/hyperlink" Target="https://www.appropedia.org/File:Jmp.JPG" TargetMode="External"/><Relationship Id="rId4" Type="http://purl.oclc.org/ooxml/officeDocument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3" Type="http://purl.oclc.org/ooxml/officeDocument/relationships/hyperlink" Target="https://shop.hisa.dev/product/ninjapcr-kit/" TargetMode="External"/><Relationship Id="rId2" Type="http://purl.oclc.org/ooxml/officeDocument/relationships/image" Target="../media/image32.jpg"/><Relationship Id="rId1" Type="http://purl.oclc.org/ooxml/officeDocument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purl.oclc.org/ooxml/officeDocument/relationships/image" Target="../media/image34.png"/><Relationship Id="rId2" Type="http://purl.oclc.org/ooxml/officeDocument/relationships/image" Target="../media/image33.jpg"/><Relationship Id="rId1" Type="http://purl.oclc.org/ooxml/officeDocument/relationships/slideLayout" Target="../slideLayouts/slideLayout1.xml"/><Relationship Id="rId6" Type="http://purl.oclc.org/ooxml/officeDocument/relationships/hyperlink" Target="https://creativecommons.org/licenses/by/4.0/" TargetMode="External"/><Relationship Id="rId5" Type="http://purl.oclc.org/ooxml/officeDocument/relationships/hyperlink" Target="https://github.com/iorodeo/open_colorimeter/blob/master/images/image_1.png" TargetMode="External"/><Relationship Id="rId4" Type="http://purl.oclc.org/ooxml/officeDocument/relationships/hyperlink" Target="https://iorodeo.com/" TargetMode="External"/></Relationships>
</file>

<file path=ppt/slides/_rels/slide4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2.0/" TargetMode="External"/><Relationship Id="rId3" Type="http://purl.oclc.org/ooxml/officeDocument/relationships/image" Target="../media/image35.jpg"/><Relationship Id="rId7" Type="http://purl.oclc.org/ooxml/officeDocument/relationships/hyperlink" Target="https://flic.kr/p/anJMSK" TargetMode="External"/><Relationship Id="rId2" Type="http://purl.oclc.org/ooxml/officeDocument/relationships/notesSlide" Target="../notesSlides/notesSlide9.xml"/><Relationship Id="rId1" Type="http://purl.oclc.org/ooxml/officeDocument/relationships/slideLayout" Target="../slideLayouts/slideLayout1.xml"/><Relationship Id="rId6" Type="http://purl.oclc.org/ooxml/officeDocument/relationships/hyperlink" Target="https://creativecommons.org/licenses/by-sa/3.0/" TargetMode="External"/><Relationship Id="rId5" Type="http://purl.oclc.org/ooxml/officeDocument/relationships/hyperlink" Target="https://publiclab.org/wiki/kits-artwork" TargetMode="External"/><Relationship Id="rId4" Type="http://purl.oclc.org/ooxml/officeDocument/relationships/hyperlink" Target="https://publiclab.org/" TargetMode="External"/></Relationships>
</file>

<file path=ppt/slides/_rels/slide46.xml.rels><?xml version="1.0" encoding="UTF-8" standalone="yes"?>
<Relationships xmlns="http://schemas.openxmlformats.org/package/2006/relationships"><Relationship Id="rId3" Type="http://purl.oclc.org/ooxml/officeDocument/relationships/hyperlink" Target="https://flic.kr/p/8bkzov" TargetMode="External"/><Relationship Id="rId2" Type="http://purl.oclc.org/ooxml/officeDocument/relationships/image" Target="../media/image6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47.xml.rels><?xml version="1.0" encoding="UTF-8" standalone="yes"?>
<Relationships xmlns="http://schemas.openxmlformats.org/package/2006/relationships"><Relationship Id="rId3" Type="http://purl.oclc.org/ooxml/officeDocument/relationships/image" Target="../media/image36.jpg"/><Relationship Id="rId2" Type="http://purl.oclc.org/ooxml/officeDocument/relationships/notesSlide" Target="../notesSlides/notesSlide10.xm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-sa/2.0/" TargetMode="External"/><Relationship Id="rId4" Type="http://purl.oclc.org/ooxml/officeDocument/relationships/hyperlink" Target="https://flic.kr/p/dnt8qZ" TargetMode="External"/></Relationships>
</file>

<file path=ppt/slides/_rels/slide48.xml.rels><?xml version="1.0" encoding="UTF-8" standalone="yes"?>
<Relationships xmlns="http://schemas.openxmlformats.org/package/2006/relationships"><Relationship Id="rId3" Type="http://purl.oclc.org/ooxml/officeDocument/relationships/hyperlink" Target="https://store.publiclab.org/products/balloon-mapping-kit?variant=7028822724" TargetMode="External"/><Relationship Id="rId2" Type="http://purl.oclc.org/ooxml/officeDocument/relationships/image" Target="../media/image37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-sa/3.0/" TargetMode="External"/></Relationships>
</file>

<file path=ppt/slides/_rels/slide49.xml.rels><?xml version="1.0" encoding="UTF-8" standalone="yes"?>
<Relationships xmlns="http://schemas.openxmlformats.org/package/2006/relationships"><Relationship Id="rId3" Type="http://purl.oclc.org/ooxml/officeDocument/relationships/hyperlink" Target="https://flic.kr/p/89k3WH" TargetMode="External"/><Relationship Id="rId2" Type="http://purl.oclc.org/ooxml/officeDocument/relationships/image" Target="../media/image38.pn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eustatic/05-28-2013/kite-photos-of-ongoing-coal-pollution-in-plaquemines-parish-la" TargetMode="External"/><Relationship Id="rId2" Type="http://purl.oclc.org/ooxml/officeDocument/relationships/image" Target="../media/image39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51.xml.rels><?xml version="1.0" encoding="UTF-8" standalone="yes"?>
<Relationships xmlns="http://schemas.openxmlformats.org/package/2006/relationships"><Relationship Id="rId3" Type="http://purl.oclc.org/ooxml/officeDocument/relationships/image" Target="../media/image40.png"/><Relationship Id="rId2" Type="http://purl.oclc.org/ooxml/officeDocument/relationships/hyperlink" Target="https://safecast.org/" TargetMode="External"/><Relationship Id="rId1" Type="http://purl.oclc.org/ooxml/officeDocument/relationships/slideLayout" Target="../slideLayouts/slideLayout1.xml"/><Relationship Id="rId4" Type="http://purl.oclc.org/ooxml/officeDocument/relationships/hyperlink" Target="https://blog.safecast.org/about/" TargetMode="External"/></Relationships>
</file>

<file path=ppt/slides/_rels/slide52.xml.rels><?xml version="1.0" encoding="UTF-8" standalone="yes"?>
<Relationships xmlns="http://schemas.openxmlformats.org/package/2006/relationships"><Relationship Id="rId3" Type="http://purl.oclc.org/ooxml/officeDocument/relationships/hyperlink" Target="https://flic.kr/p/9zVuYN" TargetMode="External"/><Relationship Id="rId2" Type="http://purl.oclc.org/ooxml/officeDocument/relationships/image" Target="../media/image41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53.xml.rels><?xml version="1.0" encoding="UTF-8" standalone="yes"?>
<Relationships xmlns="http://schemas.openxmlformats.org/package/2006/relationships"><Relationship Id="rId3" Type="http://purl.oclc.org/ooxml/officeDocument/relationships/hyperlink" Target="https://flic.kr/p/avVdsE" TargetMode="External"/><Relationship Id="rId2" Type="http://purl.oclc.org/ooxml/officeDocument/relationships/image" Target="../media/image42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54.xml.rels><?xml version="1.0" encoding="UTF-8" standalone="yes"?>
<Relationships xmlns="http://schemas.openxmlformats.org/package/2006/relationships"><Relationship Id="rId3" Type="http://purl.oclc.org/ooxml/officeDocument/relationships/hyperlink" Target="http://safecast.org/tilemap/?y=37.56&amp;x=140.753&amp;z=10&amp;l=0&amp;m=0" TargetMode="External"/><Relationship Id="rId2" Type="http://purl.oclc.org/ooxml/officeDocument/relationships/image" Target="../media/image43.jpg"/><Relationship Id="rId1" Type="http://purl.oclc.org/ooxml/officeDocument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purl.oclc.org/ooxml/officeDocument/relationships/hyperlink" Target="https://flic.kr/p/2iWGtno" TargetMode="External"/><Relationship Id="rId3" Type="http://purl.oclc.org/ooxml/officeDocument/relationships/notesSlide" Target="../notesSlides/notesSlide11.xml"/><Relationship Id="rId7" Type="http://purl.oclc.org/ooxml/officeDocument/relationships/image" Target="../media/image45.jpg"/><Relationship Id="rId2" Type="http://purl.oclc.org/ooxml/officeDocument/relationships/slideLayout" Target="../slideLayouts/slideLayout1.xml"/><Relationship Id="rId1" Type="http://purl.oclc.org/ooxml/officeDocument/relationships/tags" Target="../tags/tag13.xml"/><Relationship Id="rId6" Type="http://purl.oclc.org/ooxml/officeDocument/relationships/hyperlink" Target="https://creativecommons.org/licenses/by-sa/2.0/" TargetMode="External"/><Relationship Id="rId5" Type="http://purl.oclc.org/ooxml/officeDocument/relationships/hyperlink" Target="https://flic.kr/p/2kvHud8" TargetMode="External"/><Relationship Id="rId4" Type="http://purl.oclc.org/ooxml/officeDocument/relationships/image" Target="../media/image44.jpg"/></Relationships>
</file>

<file path=ppt/slides/_rels/slide56.xml.rels><?xml version="1.0" encoding="UTF-8" standalone="yes"?>
<Relationships xmlns="http://schemas.openxmlformats.org/package/2006/relationships"><Relationship Id="rId3" Type="http://purl.oclc.org/ooxml/officeDocument/relationships/image" Target="../media/image46.jpg"/><Relationship Id="rId2" Type="http://purl.oclc.org/ooxml/officeDocument/relationships/slideLayout" Target="../slideLayouts/slideLayout1.xml"/><Relationship Id="rId1" Type="http://purl.oclc.org/ooxml/officeDocument/relationships/tags" Target="../tags/tag14.xml"/><Relationship Id="rId5" Type="http://purl.oclc.org/ooxml/officeDocument/relationships/hyperlink" Target="https://creativecommons.org/licenses/by-sa/3.0/" TargetMode="External"/><Relationship Id="rId4" Type="http://purl.oclc.org/ooxml/officeDocument/relationships/hyperlink" Target="https://web.archive.org/web/20211030151358/https:/safecast.org/" TargetMode="External"/></Relationships>
</file>

<file path=ppt/slides/_rels/slide57.xml.rels><?xml version="1.0" encoding="UTF-8" standalone="yes"?>
<Relationships xmlns="http://schemas.openxmlformats.org/package/2006/relationships"><Relationship Id="rId3" Type="http://purl.oclc.org/ooxml/officeDocument/relationships/hyperlink" Target="https://publiclab.org/wiki/stories" TargetMode="External"/><Relationship Id="rId2" Type="http://purl.oclc.org/ooxml/officeDocument/relationships/image" Target="../media/image47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58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clauds/04-28-2016/camp-code-how-to-navigate-a-refugee-settlement" TargetMode="External"/><Relationship Id="rId2" Type="http://purl.oclc.org/ooxml/officeDocument/relationships/image" Target="../media/image48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59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clauds/09-03-2015/a-public-lab-chapter-in-bourj-al-shamali" TargetMode="External"/><Relationship Id="rId2" Type="http://purl.oclc.org/ooxml/officeDocument/relationships/image" Target="../media/image49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hyperlink" Target="https://openpeeps.com/" TargetMode="External"/><Relationship Id="rId2" Type="http://purl.oclc.org/ooxml/officeDocument/relationships/image" Target="../media/image7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zero/1.0/" TargetMode="External"/></Relationships>
</file>

<file path=ppt/slides/_rels/slide60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firas/03-13-2017/exhibition-and-mapping-workshops-in-bourj-al-shamali" TargetMode="External"/><Relationship Id="rId2" Type="http://purl.oclc.org/ooxml/officeDocument/relationships/image" Target="../media/image50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61.xml.rels><?xml version="1.0" encoding="UTF-8" standalone="yes"?>
<Relationships xmlns="http://schemas.openxmlformats.org/package/2006/relationships"><Relationship Id="rId3" Type="http://purl.oclc.org/ooxml/officeDocument/relationships/hyperlink" Target="https://publiclab.org/wiki/bourj-al-shamali-refugee-camp" TargetMode="External"/><Relationship Id="rId2" Type="http://purl.oclc.org/ooxml/officeDocument/relationships/image" Target="../media/image51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6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3.xml"/><Relationship Id="rId1" Type="http://purl.oclc.org/ooxml/officeDocument/relationships/tags" Target="../tags/tag15.xml"/></Relationships>
</file>

<file path=ppt/slides/_rels/slide65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3.xml"/><Relationship Id="rId1" Type="http://purl.oclc.org/ooxml/officeDocument/relationships/tags" Target="../tags/tag16.xml"/></Relationships>
</file>

<file path=ppt/slides/_rels/slide66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DIN-Logo.svg" TargetMode="External"/><Relationship Id="rId2" Type="http://purl.oclc.org/ooxml/officeDocument/relationships/slideLayout" Target="../slideLayouts/slideLayout3.xml"/><Relationship Id="rId1" Type="http://purl.oclc.org/ooxml/officeDocument/relationships/tags" Target="../tags/tag17.xml"/></Relationships>
</file>

<file path=ppt/slides/_rels/slide6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purl.oclc.org/ooxml/officeDocument/relationships/image" Target="../media/image3.png"/><Relationship Id="rId2" Type="http://purl.oclc.org/ooxml/officeDocument/relationships/hyperlink" Target="https://openhardware.science/" TargetMode="External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69.xml.rels><?xml version="1.0" encoding="UTF-8" standalone="yes"?>
<Relationships xmlns="http://schemas.openxmlformats.org/package/2006/relationships"><Relationship Id="rId8" Type="http://purl.oclc.org/ooxml/officeDocument/relationships/hyperlink" Target="https://www.internetofproduction.org/" TargetMode="External"/><Relationship Id="rId3" Type="http://purl.oclc.org/ooxml/officeDocument/relationships/hyperlink" Target="https://openhardware.science/" TargetMode="External"/><Relationship Id="rId7" Type="http://purl.oclc.org/ooxml/officeDocument/relationships/image" Target="../media/image52.png"/><Relationship Id="rId2" Type="http://purl.oclc.org/ooxml/officeDocument/relationships/slideLayout" Target="../slideLayouts/slideLayout1.xml"/><Relationship Id="rId1" Type="http://purl.oclc.org/ooxml/officeDocument/relationships/tags" Target="../tags/tag18.xml"/><Relationship Id="rId6" Type="http://purl.oclc.org/ooxml/officeDocument/relationships/hyperlink" Target="https://www.oshwa.org/" TargetMode="External"/><Relationship Id="rId11" Type="http://purl.oclc.org/ooxml/officeDocument/relationships/image" Target="../media/image54.png"/><Relationship Id="rId5" Type="http://purl.oclc.org/ooxml/officeDocument/relationships/hyperlink" Target="https://creativecommons.org/licenses/by/4.0/" TargetMode="External"/><Relationship Id="rId10" Type="http://purl.oclc.org/ooxml/officeDocument/relationships/hyperlink" Target="https://opensciencehardware.org/" TargetMode="External"/><Relationship Id="rId4" Type="http://purl.oclc.org/ooxml/officeDocument/relationships/image" Target="../media/image3.png"/><Relationship Id="rId9" Type="http://purl.oclc.org/ooxml/officeDocument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Joseph_Wright_of_Derby_The_Alchemist.jpg" TargetMode="External"/><Relationship Id="rId2" Type="http://purl.oclc.org/ooxml/officeDocument/relationships/image" Target="../media/image8.jpg"/><Relationship Id="rId1" Type="http://purl.oclc.org/ooxml/officeDocument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UNESCO_logo_English.svg" TargetMode="External"/><Relationship Id="rId1" Type="http://purl.oclc.org/ooxml/officeDocument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purl.oclc.org/ooxml/officeDocument/relationships/hyperlink" Target="https://osf.io/shv4y/" TargetMode="External"/><Relationship Id="rId2" Type="http://purl.oclc.org/ooxml/officeDocument/relationships/hyperlink" Target="https://www.ukrn.org/" TargetMode="External"/><Relationship Id="rId1" Type="http://purl.oclc.org/ooxml/officeDocument/relationships/slideLayout" Target="../slideLayouts/slideLayout1.xml"/><Relationship Id="rId4" Type="http://purl.oclc.org/ooxml/officeDocument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3" Type="http://purl.oclc.org/ooxml/officeDocument/relationships/image" Target="../media/image56.png"/><Relationship Id="rId2" Type="http://purl.oclc.org/ooxml/officeDocument/relationships/hyperlink" Target="https://openhardware.space/" TargetMode="Externa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/4.0/" TargetMode="External"/><Relationship Id="rId4" Type="http://purl.oclc.org/ooxml/officeDocument/relationships/image" Target="../media/image57.svg"/></Relationships>
</file>

<file path=ppt/slides/_rels/slide73.xml.rels><?xml version="1.0" encoding="UTF-8" standalone="yes"?>
<Relationships xmlns="http://schemas.openxmlformats.org/package/2006/relationships"><Relationship Id="rId2" Type="http://purl.oclc.org/ooxml/officeDocument/relationships/image" Target="../media/image58.png"/><Relationship Id="rId1" Type="http://purl.oclc.org/ooxml/officeDocument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12.xml"/><Relationship Id="rId7" Type="http://purl.oclc.org/ooxml/officeDocument/relationships/hyperlink" Target="https://doi.org/kr63" TargetMode="External"/><Relationship Id="rId2" Type="http://purl.oclc.org/ooxml/officeDocument/relationships/slideLayout" Target="../slideLayouts/slideLayout1.xml"/><Relationship Id="rId1" Type="http://purl.oclc.org/ooxml/officeDocument/relationships/tags" Target="../tags/tag19.xml"/><Relationship Id="rId6" Type="http://purl.oclc.org/ooxml/officeDocument/relationships/hyperlink" Target="https://doi.org/kr6w" TargetMode="External"/><Relationship Id="rId5" Type="http://purl.oclc.org/ooxml/officeDocument/relationships/image" Target="../media/image60.jpg"/><Relationship Id="rId4" Type="http://purl.oclc.org/ooxml/officeDocument/relationships/image" Target="../media/image59.jpg"/></Relationships>
</file>

<file path=ppt/slides/_rels/slide75.xml.rels><?xml version="1.0" encoding="UTF-8" standalone="yes"?>
<Relationships xmlns="http://schemas.openxmlformats.org/package/2006/relationships"><Relationship Id="rId3" Type="http://purl.oclc.org/ooxml/officeDocument/relationships/hyperlink" Target="https://creativecommons.org/licenses/by/3.0/" TargetMode="External"/><Relationship Id="rId2" Type="http://purl.oclc.org/ooxml/officeDocument/relationships/hyperlink" Target="https://thenounproject.com/icon/wind-turbine-4929665/" TargetMode="External"/><Relationship Id="rId1" Type="http://purl.oclc.org/ooxml/officeDocument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purl.oclc.org/ooxml/officeDocument/relationships/hyperlink" Target="https://creativecommons.org/licenses/by/3.0/" TargetMode="External"/><Relationship Id="rId2" Type="http://purl.oclc.org/ooxml/officeDocument/relationships/hyperlink" Target="https://thenounproject.com/icon/wind-turbine-4929665/" TargetMode="External"/><Relationship Id="rId1" Type="http://purl.oclc.org/ooxml/officeDocument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13.xml"/><Relationship Id="rId2" Type="http://purl.oclc.org/ooxml/officeDocument/relationships/slideLayout" Target="../slideLayouts/slideLayout1.xml"/><Relationship Id="rId1" Type="http://purl.oclc.org/ooxml/officeDocument/relationships/tags" Target="../tags/tag20.xml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kr.com/photos/kevinmgill/36022366223/" TargetMode="External"/><Relationship Id="rId4" Type="http://purl.oclc.org/ooxml/officeDocument/relationships/image" Target="../media/image5.jpg"/></Relationships>
</file>

<file path=ppt/slides/_rels/slide78.xml.rels><?xml version="1.0" encoding="UTF-8" standalone="yes"?>
<Relationships xmlns="http://schemas.openxmlformats.org/package/2006/relationships"><Relationship Id="rId8" Type="http://purl.oclc.org/ooxml/officeDocument/relationships/hyperlink" Target="https://commons.wikimedia.org/wiki/File:Fediverse_logo_proposal.svg" TargetMode="External"/><Relationship Id="rId3" Type="http://purl.oclc.org/ooxml/officeDocument/relationships/image" Target="../media/image1.png"/><Relationship Id="rId7" Type="http://purl.oclc.org/ooxml/officeDocument/relationships/hyperlink" Target="https://creativecommons.org/licenses/by/3.0/" TargetMode="External"/><Relationship Id="rId12" Type="http://purl.oclc.org/ooxml/officeDocument/relationships/image" Target="../media/image4.png"/><Relationship Id="rId2" Type="http://purl.oclc.org/ooxml/officeDocument/relationships/hyperlink" Target="https://creativecommons.org/licenses/by-sa/4.0/" TargetMode="External"/><Relationship Id="rId1" Type="http://purl.oclc.org/ooxml/officeDocument/relationships/slideLayout" Target="../slideLayouts/slideLayout1.xml"/><Relationship Id="rId6" Type="http://purl.oclc.org/ooxml/officeDocument/relationships/hyperlink" Target="https://thenounproject.com/icon/1002247/" TargetMode="External"/><Relationship Id="rId11" Type="http://purl.oclc.org/ooxml/officeDocument/relationships/hyperlink" Target="https://doi.org/10.5281/zenodo.10160106" TargetMode="External"/><Relationship Id="rId5" Type="http://purl.oclc.org/ooxml/officeDocument/relationships/hyperlink" Target="https://thenounproject.com/search/?q=internet&amp;i=1213108" TargetMode="External"/><Relationship Id="rId10" Type="http://purl.oclc.org/ooxml/officeDocument/relationships/image" Target="../media/image61.png"/><Relationship Id="rId4" Type="http://purl.oclc.org/ooxml/officeDocument/relationships/image" Target="../media/image2.svg"/><Relationship Id="rId9" Type="http://purl.oclc.org/ooxml/officeDocument/relationships/hyperlink" Target="https://creativecommons.org/publicdomain/zero/1.0/" TargetMode="Externa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image" Target="../media/image9.png"/><Relationship Id="rId2" Type="http://purl.oclc.org/ooxml/officeDocument/relationships/slideLayout" Target="../slideLayouts/slideLayout1.xml"/><Relationship Id="rId1" Type="http://purl.oclc.org/ooxml/officeDocument/relationships/tags" Target="../tags/tag1.xml"/><Relationship Id="rId6" Type="http://purl.oclc.org/ooxml/officeDocument/relationships/hyperlink" Target="https://creativecommons.org/licenses/by-sa/3.0/deed.en" TargetMode="External"/><Relationship Id="rId5" Type="http://purl.oclc.org/ooxml/officeDocument/relationships/hyperlink" Target="https://commons.wikimedia.org/wiki/File:Cory_Doctorow_by_Gage_Skidmore.jpg" TargetMode="External"/><Relationship Id="rId4" Type="http://purl.oclc.org/ooxml/officeDocument/relationships/hyperlink" Target="https://youtu.be/2-CvOrDODds?t=678" TargetMode="External"/></Relationships>
</file>

<file path=ppt/slides/_rels/slide9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.xml"/><Relationship Id="rId1" Type="http://purl.oclc.org/ooxml/officeDocument/relationships/tags" Target="../tags/tag2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4FA9A0-C9AA-4CDA-B81D-55981187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6" y="335308"/>
            <a:ext cx="11088758" cy="2407892"/>
          </a:xfrm>
        </p:spPr>
        <p:txBody>
          <a:bodyPr>
            <a:normAutofit fontScale="90%"/>
          </a:bodyPr>
          <a:lstStyle/>
          <a:p>
            <a:r>
              <a:rPr lang="en-GB" sz="8000" dirty="0"/>
              <a:t>Open source </a:t>
            </a:r>
            <a:r>
              <a:rPr lang="en-GB" sz="8000" b="1" dirty="0"/>
              <a:t>hardware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>
                <a:solidFill>
                  <a:schemeClr val="tx1"/>
                </a:solidFill>
              </a:rPr>
              <a:t>for enabling more equitable, open, and reproducible research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82FFB2-077C-4D4A-B070-A50767A09A0A}"/>
              </a:ext>
            </a:extLst>
          </p:cNvPr>
          <p:cNvSpPr txBox="1"/>
          <p:nvPr/>
        </p:nvSpPr>
        <p:spPr>
          <a:xfrm>
            <a:off x="410816" y="3908225"/>
            <a:ext cx="5920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Pen-Yuan Hsing </a:t>
            </a:r>
            <a:r>
              <a:rPr lang="en-GB" sz="1600" dirty="0">
                <a:solidFill>
                  <a:schemeClr val="tx2"/>
                </a:solidFill>
              </a:rPr>
              <a:t>1,2</a:t>
            </a:r>
          </a:p>
          <a:p>
            <a:r>
              <a:rPr lang="en-GB" sz="2400" dirty="0">
                <a:solidFill>
                  <a:schemeClr val="tx2"/>
                </a:solidFill>
              </a:rPr>
              <a:t>Brianna Johns </a:t>
            </a:r>
            <a:r>
              <a:rPr lang="en-GB" sz="1600" dirty="0">
                <a:solidFill>
                  <a:schemeClr val="tx2"/>
                </a:solidFill>
              </a:rPr>
              <a:t>1</a:t>
            </a:r>
          </a:p>
          <a:p>
            <a:r>
              <a:rPr lang="en-GB" sz="1600" dirty="0"/>
              <a:t>1</a:t>
            </a:r>
            <a:r>
              <a:rPr lang="en-GB" sz="2400" dirty="0"/>
              <a:t> Gathering for Open Science Hardware</a:t>
            </a:r>
          </a:p>
          <a:p>
            <a:r>
              <a:rPr lang="en-GB" sz="1600" dirty="0"/>
              <a:t>2</a:t>
            </a:r>
            <a:r>
              <a:rPr lang="en-GB" sz="2400" dirty="0"/>
              <a:t> University of Bristol, United Kingdom</a:t>
            </a:r>
          </a:p>
          <a:p>
            <a:endParaRPr lang="en-GB" sz="2400" dirty="0"/>
          </a:p>
          <a:p>
            <a:r>
              <a:rPr lang="en-GB" sz="2400" dirty="0"/>
              <a:t>14:00 UTC, 20 November 2023</a:t>
            </a:r>
            <a:br>
              <a:rPr lang="en-GB" sz="2400" dirty="0"/>
            </a:br>
            <a:r>
              <a:rPr lang="en-GB" sz="2400" dirty="0"/>
              <a:t>GW4 Open Research Week 2023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F2A8261D-D9B3-4A56-ADE1-2B7CA51B3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9594" y="5504908"/>
            <a:ext cx="2889194" cy="101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5B7F7-F3F9-46F5-B9B9-50E87BECE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98" y="4417620"/>
            <a:ext cx="2889194" cy="82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7BC81-6562-4E93-B56D-977965F35AD1}"/>
              </a:ext>
            </a:extLst>
          </p:cNvPr>
          <p:cNvSpPr txBox="1"/>
          <p:nvPr/>
        </p:nvSpPr>
        <p:spPr>
          <a:xfrm>
            <a:off x="8990098" y="3038224"/>
            <a:ext cx="301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@GOSHCommunity</a:t>
            </a:r>
          </a:p>
          <a:p>
            <a:r>
              <a:rPr lang="en-US" sz="2400" dirty="0"/>
              <a:t>#openscience</a:t>
            </a:r>
          </a:p>
          <a:p>
            <a:r>
              <a:rPr lang="en-US" sz="2400" dirty="0"/>
              <a:t>#openhardware</a:t>
            </a:r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07172-CEF8-4CF9-BBE1-E528A8894C48}"/>
              </a:ext>
            </a:extLst>
          </p:cNvPr>
          <p:cNvSpPr txBox="1"/>
          <p:nvPr/>
        </p:nvSpPr>
        <p:spPr>
          <a:xfrm>
            <a:off x="7824383" y="6616610"/>
            <a:ext cx="4355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/>
              <a:t>Fediverse</a:t>
            </a:r>
            <a:r>
              <a:rPr lang="en-GB" sz="1000" dirty="0"/>
              <a:t> logo proposal by </a:t>
            </a:r>
            <a:r>
              <a:rPr lang="en-GB" sz="1000" dirty="0" err="1"/>
              <a:t>Eukombos</a:t>
            </a:r>
            <a:r>
              <a:rPr lang="en-GB" sz="1000" dirty="0"/>
              <a:t> </a:t>
            </a:r>
            <a:r>
              <a:rPr lang="en-GB" sz="1000" dirty="0">
                <a:hlinkClick r:id="rId7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8"/>
              </a:rPr>
              <a:t>CC0</a:t>
            </a:r>
            <a:endParaRPr lang="en-GB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C4FD4B-C4EB-4A37-9C93-A1970E18F1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332" y="3286344"/>
            <a:ext cx="702138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23281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EEEB-9868-474A-8025-B77D312334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science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43118-B4BE-48F5-A1CC-48A2CFD892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…from Latin </a:t>
            </a:r>
            <a:r>
              <a:rPr lang="en-GB" i="1" dirty="0" err="1"/>
              <a:t>scientia</a:t>
            </a:r>
            <a:r>
              <a:rPr lang="en-GB" dirty="0"/>
              <a:t> (“knowledge”)</a:t>
            </a:r>
          </a:p>
        </p:txBody>
      </p:sp>
    </p:spTree>
    <p:extLst>
      <p:ext uri="{BB962C8B-B14F-4D97-AF65-F5344CB8AC3E}">
        <p14:creationId xmlns:p14="http://schemas.microsoft.com/office/powerpoint/2010/main" val="950606832"/>
      </p:ext>
    </p:extLst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84D904A-9C50-4374-AE89-BFAA0EDB7EA4}"/>
              </a:ext>
            </a:extLst>
          </p:cNvPr>
          <p:cNvSpPr/>
          <p:nvPr/>
        </p:nvSpPr>
        <p:spPr>
          <a:xfrm>
            <a:off x="1167789" y="2259477"/>
            <a:ext cx="9377630" cy="1283823"/>
          </a:xfrm>
          <a:prstGeom prst="wedgeRoundRectCallout">
            <a:avLst>
              <a:gd name="adj1" fmla="val -34848"/>
              <a:gd name="adj2" fmla="val 83693"/>
              <a:gd name="adj3" fmla="val 16667"/>
            </a:avLst>
          </a:prstGeom>
          <a:solidFill>
            <a:schemeClr val="tx1">
              <a:lumMod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7C107-B376-4539-A016-6BDD197A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930" y="2334555"/>
            <a:ext cx="9274488" cy="1094445"/>
          </a:xfrm>
        </p:spPr>
        <p:txBody>
          <a:bodyPr>
            <a:normAutofit/>
          </a:bodyPr>
          <a:lstStyle/>
          <a:p>
            <a:r>
              <a:rPr lang="en-GB" dirty="0"/>
              <a:t>intellectual generosity</a:t>
            </a:r>
            <a:endParaRPr lang="en-GB" b="0" dirty="0">
              <a:solidFill>
                <a:schemeClr val="tx1"/>
              </a:solidFill>
            </a:endParaRPr>
          </a:p>
        </p:txBody>
      </p:sp>
      <p:grpSp>
        <p:nvGrpSpPr>
          <p:cNvPr id="99" name="Graphic 6">
            <a:extLst>
              <a:ext uri="{FF2B5EF4-FFF2-40B4-BE49-F238E27FC236}">
                <a16:creationId xmlns:a16="http://schemas.microsoft.com/office/drawing/2014/main" id="{A2BC6861-4F23-4D30-9A8E-EA438EFFC792}"/>
              </a:ext>
            </a:extLst>
          </p:cNvPr>
          <p:cNvGrpSpPr/>
          <p:nvPr/>
        </p:nvGrpSpPr>
        <p:grpSpPr>
          <a:xfrm>
            <a:off x="-2064702" y="14706600"/>
            <a:ext cx="391477" cy="352425"/>
            <a:chOff x="-2064702" y="14706600"/>
            <a:chExt cx="391477" cy="352425"/>
          </a:xfrm>
          <a:solidFill>
            <a:schemeClr val="tx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15DC8FE-50B0-4E7E-A61E-7BFFE2109CDA}"/>
                </a:ext>
              </a:extLst>
            </p:cNvPr>
            <p:cNvSpPr/>
            <p:nvPr/>
          </p:nvSpPr>
          <p:spPr>
            <a:xfrm>
              <a:off x="-1773237" y="14952345"/>
              <a:ext cx="27622" cy="35242"/>
            </a:xfrm>
            <a:custGeom>
              <a:avLst/>
              <a:gdLst>
                <a:gd name="connsiteX0" fmla="*/ 27622 w 27622"/>
                <a:gd name="connsiteY0" fmla="*/ 0 h 35242"/>
                <a:gd name="connsiteX1" fmla="*/ 27622 w 27622"/>
                <a:gd name="connsiteY1" fmla="*/ 9525 h 35242"/>
                <a:gd name="connsiteX2" fmla="*/ 26670 w 27622"/>
                <a:gd name="connsiteY2" fmla="*/ 9525 h 35242"/>
                <a:gd name="connsiteX3" fmla="*/ 16193 w 27622"/>
                <a:gd name="connsiteY3" fmla="*/ 2857 h 35242"/>
                <a:gd name="connsiteX4" fmla="*/ 16193 w 27622"/>
                <a:gd name="connsiteY4" fmla="*/ 29527 h 35242"/>
                <a:gd name="connsiteX5" fmla="*/ 20955 w 27622"/>
                <a:gd name="connsiteY5" fmla="*/ 34290 h 35242"/>
                <a:gd name="connsiteX6" fmla="*/ 20955 w 27622"/>
                <a:gd name="connsiteY6" fmla="*/ 35242 h 35242"/>
                <a:gd name="connsiteX7" fmla="*/ 6668 w 27622"/>
                <a:gd name="connsiteY7" fmla="*/ 35242 h 35242"/>
                <a:gd name="connsiteX8" fmla="*/ 6668 w 27622"/>
                <a:gd name="connsiteY8" fmla="*/ 34290 h 35242"/>
                <a:gd name="connsiteX9" fmla="*/ 11430 w 27622"/>
                <a:gd name="connsiteY9" fmla="*/ 29527 h 35242"/>
                <a:gd name="connsiteX10" fmla="*/ 11430 w 27622"/>
                <a:gd name="connsiteY10" fmla="*/ 2857 h 35242"/>
                <a:gd name="connsiteX11" fmla="*/ 953 w 27622"/>
                <a:gd name="connsiteY11" fmla="*/ 9525 h 35242"/>
                <a:gd name="connsiteX12" fmla="*/ 0 w 27622"/>
                <a:gd name="connsiteY12" fmla="*/ 9525 h 35242"/>
                <a:gd name="connsiteX13" fmla="*/ 0 w 27622"/>
                <a:gd name="connsiteY13" fmla="*/ 0 h 35242"/>
                <a:gd name="connsiteX14" fmla="*/ 27622 w 27622"/>
                <a:gd name="connsiteY14" fmla="*/ 0 h 35242"/>
                <a:gd name="connsiteX15" fmla="*/ 27622 w 27622"/>
                <a:gd name="connsiteY15" fmla="*/ 0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22" h="35242">
                  <a:moveTo>
                    <a:pt x="27622" y="0"/>
                  </a:moveTo>
                  <a:lnTo>
                    <a:pt x="27622" y="9525"/>
                  </a:lnTo>
                  <a:lnTo>
                    <a:pt x="26670" y="9525"/>
                  </a:lnTo>
                  <a:cubicBezTo>
                    <a:pt x="25718" y="3809"/>
                    <a:pt x="23813" y="2857"/>
                    <a:pt x="16193" y="2857"/>
                  </a:cubicBezTo>
                  <a:lnTo>
                    <a:pt x="16193" y="29527"/>
                  </a:lnTo>
                  <a:cubicBezTo>
                    <a:pt x="16193" y="32384"/>
                    <a:pt x="18097" y="34290"/>
                    <a:pt x="20955" y="34290"/>
                  </a:cubicBezTo>
                  <a:lnTo>
                    <a:pt x="20955" y="35242"/>
                  </a:lnTo>
                  <a:lnTo>
                    <a:pt x="6668" y="35242"/>
                  </a:lnTo>
                  <a:lnTo>
                    <a:pt x="6668" y="34290"/>
                  </a:lnTo>
                  <a:cubicBezTo>
                    <a:pt x="9525" y="34290"/>
                    <a:pt x="11430" y="33338"/>
                    <a:pt x="11430" y="29527"/>
                  </a:cubicBezTo>
                  <a:lnTo>
                    <a:pt x="11430" y="2857"/>
                  </a:lnTo>
                  <a:cubicBezTo>
                    <a:pt x="3810" y="2857"/>
                    <a:pt x="1905" y="3809"/>
                    <a:pt x="953" y="9525"/>
                  </a:cubicBezTo>
                  <a:lnTo>
                    <a:pt x="0" y="9525"/>
                  </a:lnTo>
                  <a:lnTo>
                    <a:pt x="0" y="0"/>
                  </a:lnTo>
                  <a:lnTo>
                    <a:pt x="27622" y="0"/>
                  </a:lnTo>
                  <a:lnTo>
                    <a:pt x="27622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698861F-0290-4FF4-9081-7164E7AA685A}"/>
                </a:ext>
              </a:extLst>
            </p:cNvPr>
            <p:cNvSpPr/>
            <p:nvPr/>
          </p:nvSpPr>
          <p:spPr>
            <a:xfrm>
              <a:off x="-1740852" y="14953297"/>
              <a:ext cx="33337" cy="35242"/>
            </a:xfrm>
            <a:custGeom>
              <a:avLst/>
              <a:gdLst>
                <a:gd name="connsiteX0" fmla="*/ 22860 w 33337"/>
                <a:gd name="connsiteY0" fmla="*/ 952 h 35242"/>
                <a:gd name="connsiteX1" fmla="*/ 22860 w 33337"/>
                <a:gd name="connsiteY1" fmla="*/ 0 h 35242"/>
                <a:gd name="connsiteX2" fmla="*/ 33338 w 33337"/>
                <a:gd name="connsiteY2" fmla="*/ 0 h 35242"/>
                <a:gd name="connsiteX3" fmla="*/ 33338 w 33337"/>
                <a:gd name="connsiteY3" fmla="*/ 952 h 35242"/>
                <a:gd name="connsiteX4" fmla="*/ 28575 w 33337"/>
                <a:gd name="connsiteY4" fmla="*/ 4763 h 35242"/>
                <a:gd name="connsiteX5" fmla="*/ 20003 w 33337"/>
                <a:gd name="connsiteY5" fmla="*/ 19050 h 35242"/>
                <a:gd name="connsiteX6" fmla="*/ 20003 w 33337"/>
                <a:gd name="connsiteY6" fmla="*/ 29527 h 35242"/>
                <a:gd name="connsiteX7" fmla="*/ 24765 w 33337"/>
                <a:gd name="connsiteY7" fmla="*/ 34290 h 35242"/>
                <a:gd name="connsiteX8" fmla="*/ 24765 w 33337"/>
                <a:gd name="connsiteY8" fmla="*/ 35242 h 35242"/>
                <a:gd name="connsiteX9" fmla="*/ 9525 w 33337"/>
                <a:gd name="connsiteY9" fmla="*/ 35242 h 35242"/>
                <a:gd name="connsiteX10" fmla="*/ 9525 w 33337"/>
                <a:gd name="connsiteY10" fmla="*/ 34290 h 35242"/>
                <a:gd name="connsiteX11" fmla="*/ 14288 w 33337"/>
                <a:gd name="connsiteY11" fmla="*/ 29527 h 35242"/>
                <a:gd name="connsiteX12" fmla="*/ 14288 w 33337"/>
                <a:gd name="connsiteY12" fmla="*/ 20002 h 35242"/>
                <a:gd name="connsiteX13" fmla="*/ 4763 w 33337"/>
                <a:gd name="connsiteY13" fmla="*/ 4763 h 35242"/>
                <a:gd name="connsiteX14" fmla="*/ 0 w 33337"/>
                <a:gd name="connsiteY14" fmla="*/ 952 h 35242"/>
                <a:gd name="connsiteX15" fmla="*/ 0 w 33337"/>
                <a:gd name="connsiteY15" fmla="*/ 0 h 35242"/>
                <a:gd name="connsiteX16" fmla="*/ 14288 w 33337"/>
                <a:gd name="connsiteY16" fmla="*/ 0 h 35242"/>
                <a:gd name="connsiteX17" fmla="*/ 14288 w 33337"/>
                <a:gd name="connsiteY17" fmla="*/ 952 h 35242"/>
                <a:gd name="connsiteX18" fmla="*/ 11430 w 33337"/>
                <a:gd name="connsiteY18" fmla="*/ 2857 h 35242"/>
                <a:gd name="connsiteX19" fmla="*/ 12383 w 33337"/>
                <a:gd name="connsiteY19" fmla="*/ 4763 h 35242"/>
                <a:gd name="connsiteX20" fmla="*/ 19050 w 33337"/>
                <a:gd name="connsiteY20" fmla="*/ 16192 h 35242"/>
                <a:gd name="connsiteX21" fmla="*/ 25718 w 33337"/>
                <a:gd name="connsiteY21" fmla="*/ 3810 h 35242"/>
                <a:gd name="connsiteX22" fmla="*/ 25718 w 33337"/>
                <a:gd name="connsiteY22" fmla="*/ 2857 h 35242"/>
                <a:gd name="connsiteX23" fmla="*/ 22860 w 33337"/>
                <a:gd name="connsiteY23" fmla="*/ 952 h 35242"/>
                <a:gd name="connsiteX24" fmla="*/ 22860 w 33337"/>
                <a:gd name="connsiteY24" fmla="*/ 95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3337" h="35242">
                  <a:moveTo>
                    <a:pt x="22860" y="952"/>
                  </a:moveTo>
                  <a:lnTo>
                    <a:pt x="22860" y="0"/>
                  </a:lnTo>
                  <a:lnTo>
                    <a:pt x="33338" y="0"/>
                  </a:lnTo>
                  <a:lnTo>
                    <a:pt x="33338" y="952"/>
                  </a:lnTo>
                  <a:cubicBezTo>
                    <a:pt x="31433" y="952"/>
                    <a:pt x="29528" y="2857"/>
                    <a:pt x="28575" y="4763"/>
                  </a:cubicBezTo>
                  <a:cubicBezTo>
                    <a:pt x="27622" y="6667"/>
                    <a:pt x="20003" y="19050"/>
                    <a:pt x="20003" y="19050"/>
                  </a:cubicBezTo>
                  <a:lnTo>
                    <a:pt x="20003" y="29527"/>
                  </a:lnTo>
                  <a:cubicBezTo>
                    <a:pt x="20003" y="33338"/>
                    <a:pt x="20955" y="34290"/>
                    <a:pt x="24765" y="34290"/>
                  </a:cubicBezTo>
                  <a:lnTo>
                    <a:pt x="24765" y="35242"/>
                  </a:lnTo>
                  <a:lnTo>
                    <a:pt x="9525" y="35242"/>
                  </a:lnTo>
                  <a:lnTo>
                    <a:pt x="9525" y="34290"/>
                  </a:lnTo>
                  <a:cubicBezTo>
                    <a:pt x="13335" y="34290"/>
                    <a:pt x="14288" y="33338"/>
                    <a:pt x="14288" y="29527"/>
                  </a:cubicBezTo>
                  <a:lnTo>
                    <a:pt x="14288" y="20002"/>
                  </a:lnTo>
                  <a:cubicBezTo>
                    <a:pt x="14288" y="20002"/>
                    <a:pt x="5715" y="6667"/>
                    <a:pt x="4763" y="4763"/>
                  </a:cubicBezTo>
                  <a:cubicBezTo>
                    <a:pt x="3810" y="2857"/>
                    <a:pt x="1905" y="952"/>
                    <a:pt x="0" y="952"/>
                  </a:cubicBezTo>
                  <a:lnTo>
                    <a:pt x="0" y="0"/>
                  </a:lnTo>
                  <a:lnTo>
                    <a:pt x="14288" y="0"/>
                  </a:lnTo>
                  <a:lnTo>
                    <a:pt x="14288" y="952"/>
                  </a:lnTo>
                  <a:cubicBezTo>
                    <a:pt x="12383" y="952"/>
                    <a:pt x="11430" y="1905"/>
                    <a:pt x="11430" y="2857"/>
                  </a:cubicBezTo>
                  <a:cubicBezTo>
                    <a:pt x="11430" y="3810"/>
                    <a:pt x="11430" y="3810"/>
                    <a:pt x="12383" y="4763"/>
                  </a:cubicBezTo>
                  <a:cubicBezTo>
                    <a:pt x="12383" y="4763"/>
                    <a:pt x="19050" y="16192"/>
                    <a:pt x="19050" y="16192"/>
                  </a:cubicBezTo>
                  <a:cubicBezTo>
                    <a:pt x="19050" y="16192"/>
                    <a:pt x="25718" y="4763"/>
                    <a:pt x="25718" y="3810"/>
                  </a:cubicBezTo>
                  <a:cubicBezTo>
                    <a:pt x="25718" y="3810"/>
                    <a:pt x="25718" y="2857"/>
                    <a:pt x="25718" y="2857"/>
                  </a:cubicBezTo>
                  <a:cubicBezTo>
                    <a:pt x="25718" y="1905"/>
                    <a:pt x="24765" y="952"/>
                    <a:pt x="22860" y="952"/>
                  </a:cubicBezTo>
                  <a:lnTo>
                    <a:pt x="22860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96EA0E6-6306-4990-8BD9-F101392146CF}"/>
                </a:ext>
              </a:extLst>
            </p:cNvPr>
            <p:cNvSpPr/>
            <p:nvPr/>
          </p:nvSpPr>
          <p:spPr>
            <a:xfrm>
              <a:off x="-1821815" y="14950439"/>
              <a:ext cx="21907" cy="36195"/>
            </a:xfrm>
            <a:custGeom>
              <a:avLst/>
              <a:gdLst>
                <a:gd name="connsiteX0" fmla="*/ 20003 w 21907"/>
                <a:gd name="connsiteY0" fmla="*/ 952 h 36195"/>
                <a:gd name="connsiteX1" fmla="*/ 20955 w 21907"/>
                <a:gd name="connsiteY1" fmla="*/ 12383 h 36195"/>
                <a:gd name="connsiteX2" fmla="*/ 20003 w 21907"/>
                <a:gd name="connsiteY2" fmla="*/ 12383 h 36195"/>
                <a:gd name="connsiteX3" fmla="*/ 11430 w 21907"/>
                <a:gd name="connsiteY3" fmla="*/ 2858 h 36195"/>
                <a:gd name="connsiteX4" fmla="*/ 6668 w 21907"/>
                <a:gd name="connsiteY4" fmla="*/ 7620 h 36195"/>
                <a:gd name="connsiteX5" fmla="*/ 11430 w 21907"/>
                <a:gd name="connsiteY5" fmla="*/ 14288 h 36195"/>
                <a:gd name="connsiteX6" fmla="*/ 17145 w 21907"/>
                <a:gd name="connsiteY6" fmla="*/ 18098 h 36195"/>
                <a:gd name="connsiteX7" fmla="*/ 21908 w 21907"/>
                <a:gd name="connsiteY7" fmla="*/ 26670 h 36195"/>
                <a:gd name="connsiteX8" fmla="*/ 12383 w 21907"/>
                <a:gd name="connsiteY8" fmla="*/ 36195 h 36195"/>
                <a:gd name="connsiteX9" fmla="*/ 4763 w 21907"/>
                <a:gd name="connsiteY9" fmla="*/ 34290 h 36195"/>
                <a:gd name="connsiteX10" fmla="*/ 2858 w 21907"/>
                <a:gd name="connsiteY10" fmla="*/ 36195 h 36195"/>
                <a:gd name="connsiteX11" fmla="*/ 1905 w 21907"/>
                <a:gd name="connsiteY11" fmla="*/ 36195 h 36195"/>
                <a:gd name="connsiteX12" fmla="*/ 0 w 21907"/>
                <a:gd name="connsiteY12" fmla="*/ 24765 h 36195"/>
                <a:gd name="connsiteX13" fmla="*/ 953 w 21907"/>
                <a:gd name="connsiteY13" fmla="*/ 24765 h 36195"/>
                <a:gd name="connsiteX14" fmla="*/ 10478 w 21907"/>
                <a:gd name="connsiteY14" fmla="*/ 34290 h 36195"/>
                <a:gd name="connsiteX15" fmla="*/ 16193 w 21907"/>
                <a:gd name="connsiteY15" fmla="*/ 28575 h 36195"/>
                <a:gd name="connsiteX16" fmla="*/ 12383 w 21907"/>
                <a:gd name="connsiteY16" fmla="*/ 21908 h 36195"/>
                <a:gd name="connsiteX17" fmla="*/ 5715 w 21907"/>
                <a:gd name="connsiteY17" fmla="*/ 17145 h 36195"/>
                <a:gd name="connsiteX18" fmla="*/ 953 w 21907"/>
                <a:gd name="connsiteY18" fmla="*/ 8573 h 36195"/>
                <a:gd name="connsiteX19" fmla="*/ 9525 w 21907"/>
                <a:gd name="connsiteY19" fmla="*/ 0 h 36195"/>
                <a:gd name="connsiteX20" fmla="*/ 16193 w 21907"/>
                <a:gd name="connsiteY20" fmla="*/ 1906 h 36195"/>
                <a:gd name="connsiteX21" fmla="*/ 18097 w 21907"/>
                <a:gd name="connsiteY21" fmla="*/ 0 h 36195"/>
                <a:gd name="connsiteX22" fmla="*/ 20003 w 21907"/>
                <a:gd name="connsiteY22" fmla="*/ 0 h 36195"/>
                <a:gd name="connsiteX23" fmla="*/ 20003 w 21907"/>
                <a:gd name="connsiteY23" fmla="*/ 952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07" h="36195">
                  <a:moveTo>
                    <a:pt x="20003" y="952"/>
                  </a:moveTo>
                  <a:lnTo>
                    <a:pt x="20955" y="12383"/>
                  </a:lnTo>
                  <a:lnTo>
                    <a:pt x="20003" y="12383"/>
                  </a:lnTo>
                  <a:cubicBezTo>
                    <a:pt x="18097" y="6668"/>
                    <a:pt x="15240" y="2858"/>
                    <a:pt x="11430" y="2858"/>
                  </a:cubicBezTo>
                  <a:cubicBezTo>
                    <a:pt x="8572" y="2858"/>
                    <a:pt x="6668" y="4763"/>
                    <a:pt x="6668" y="7620"/>
                  </a:cubicBezTo>
                  <a:cubicBezTo>
                    <a:pt x="6668" y="10477"/>
                    <a:pt x="8572" y="12383"/>
                    <a:pt x="11430" y="14288"/>
                  </a:cubicBezTo>
                  <a:cubicBezTo>
                    <a:pt x="14288" y="16193"/>
                    <a:pt x="16193" y="17145"/>
                    <a:pt x="17145" y="18098"/>
                  </a:cubicBezTo>
                  <a:cubicBezTo>
                    <a:pt x="20003" y="20002"/>
                    <a:pt x="21908" y="22860"/>
                    <a:pt x="21908" y="26670"/>
                  </a:cubicBezTo>
                  <a:cubicBezTo>
                    <a:pt x="21908" y="32385"/>
                    <a:pt x="17145" y="36195"/>
                    <a:pt x="12383" y="36195"/>
                  </a:cubicBezTo>
                  <a:cubicBezTo>
                    <a:pt x="8572" y="36195"/>
                    <a:pt x="6668" y="34290"/>
                    <a:pt x="4763" y="34290"/>
                  </a:cubicBezTo>
                  <a:cubicBezTo>
                    <a:pt x="3810" y="34290"/>
                    <a:pt x="3810" y="35243"/>
                    <a:pt x="2858" y="36195"/>
                  </a:cubicBezTo>
                  <a:lnTo>
                    <a:pt x="1905" y="36195"/>
                  </a:lnTo>
                  <a:lnTo>
                    <a:pt x="0" y="24765"/>
                  </a:lnTo>
                  <a:lnTo>
                    <a:pt x="953" y="24765"/>
                  </a:lnTo>
                  <a:cubicBezTo>
                    <a:pt x="2858" y="30481"/>
                    <a:pt x="6668" y="34290"/>
                    <a:pt x="10478" y="34290"/>
                  </a:cubicBezTo>
                  <a:cubicBezTo>
                    <a:pt x="13335" y="34290"/>
                    <a:pt x="16193" y="32385"/>
                    <a:pt x="16193" y="28575"/>
                  </a:cubicBezTo>
                  <a:cubicBezTo>
                    <a:pt x="16193" y="24765"/>
                    <a:pt x="14288" y="23813"/>
                    <a:pt x="12383" y="21908"/>
                  </a:cubicBezTo>
                  <a:cubicBezTo>
                    <a:pt x="10478" y="20002"/>
                    <a:pt x="7620" y="18098"/>
                    <a:pt x="5715" y="17145"/>
                  </a:cubicBezTo>
                  <a:cubicBezTo>
                    <a:pt x="2858" y="15240"/>
                    <a:pt x="953" y="12383"/>
                    <a:pt x="953" y="8573"/>
                  </a:cubicBezTo>
                  <a:cubicBezTo>
                    <a:pt x="953" y="3810"/>
                    <a:pt x="3810" y="0"/>
                    <a:pt x="9525" y="0"/>
                  </a:cubicBezTo>
                  <a:cubicBezTo>
                    <a:pt x="11430" y="0"/>
                    <a:pt x="14288" y="1906"/>
                    <a:pt x="16193" y="1906"/>
                  </a:cubicBezTo>
                  <a:cubicBezTo>
                    <a:pt x="17145" y="1906"/>
                    <a:pt x="18097" y="952"/>
                    <a:pt x="18097" y="0"/>
                  </a:cubicBezTo>
                  <a:lnTo>
                    <a:pt x="20003" y="0"/>
                  </a:lnTo>
                  <a:lnTo>
                    <a:pt x="20003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25E3B84-9793-494E-B6CC-5986EE13C185}"/>
                </a:ext>
              </a:extLst>
            </p:cNvPr>
            <p:cNvSpPr/>
            <p:nvPr/>
          </p:nvSpPr>
          <p:spPr>
            <a:xfrm>
              <a:off x="-1791334" y="14952345"/>
              <a:ext cx="14287" cy="35242"/>
            </a:xfrm>
            <a:custGeom>
              <a:avLst/>
              <a:gdLst>
                <a:gd name="connsiteX0" fmla="*/ 9525 w 14287"/>
                <a:gd name="connsiteY0" fmla="*/ 5715 h 35242"/>
                <a:gd name="connsiteX1" fmla="*/ 14288 w 14287"/>
                <a:gd name="connsiteY1" fmla="*/ 952 h 35242"/>
                <a:gd name="connsiteX2" fmla="*/ 14288 w 14287"/>
                <a:gd name="connsiteY2" fmla="*/ 0 h 35242"/>
                <a:gd name="connsiteX3" fmla="*/ 0 w 14287"/>
                <a:gd name="connsiteY3" fmla="*/ 0 h 35242"/>
                <a:gd name="connsiteX4" fmla="*/ 0 w 14287"/>
                <a:gd name="connsiteY4" fmla="*/ 952 h 35242"/>
                <a:gd name="connsiteX5" fmla="*/ 4763 w 14287"/>
                <a:gd name="connsiteY5" fmla="*/ 5715 h 35242"/>
                <a:gd name="connsiteX6" fmla="*/ 4763 w 14287"/>
                <a:gd name="connsiteY6" fmla="*/ 29527 h 35242"/>
                <a:gd name="connsiteX7" fmla="*/ 0 w 14287"/>
                <a:gd name="connsiteY7" fmla="*/ 34290 h 35242"/>
                <a:gd name="connsiteX8" fmla="*/ 0 w 14287"/>
                <a:gd name="connsiteY8" fmla="*/ 35242 h 35242"/>
                <a:gd name="connsiteX9" fmla="*/ 14288 w 14287"/>
                <a:gd name="connsiteY9" fmla="*/ 35242 h 35242"/>
                <a:gd name="connsiteX10" fmla="*/ 14288 w 14287"/>
                <a:gd name="connsiteY10" fmla="*/ 34290 h 35242"/>
                <a:gd name="connsiteX11" fmla="*/ 9525 w 14287"/>
                <a:gd name="connsiteY11" fmla="*/ 29527 h 35242"/>
                <a:gd name="connsiteX12" fmla="*/ 9525 w 14287"/>
                <a:gd name="connsiteY12" fmla="*/ 5715 h 35242"/>
                <a:gd name="connsiteX13" fmla="*/ 9525 w 14287"/>
                <a:gd name="connsiteY13" fmla="*/ 571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2">
                  <a:moveTo>
                    <a:pt x="9525" y="5715"/>
                  </a:moveTo>
                  <a:cubicBezTo>
                    <a:pt x="9525" y="2857"/>
                    <a:pt x="11430" y="952"/>
                    <a:pt x="14288" y="952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2857" y="34290"/>
                    <a:pt x="0" y="34290"/>
                  </a:cubicBezTo>
                  <a:lnTo>
                    <a:pt x="0" y="35242"/>
                  </a:lnTo>
                  <a:lnTo>
                    <a:pt x="14288" y="35242"/>
                  </a:lnTo>
                  <a:lnTo>
                    <a:pt x="14288" y="34290"/>
                  </a:lnTo>
                  <a:cubicBezTo>
                    <a:pt x="11430" y="34290"/>
                    <a:pt x="9525" y="33338"/>
                    <a:pt x="9525" y="29527"/>
                  </a:cubicBezTo>
                  <a:lnTo>
                    <a:pt x="9525" y="5715"/>
                  </a:lnTo>
                  <a:lnTo>
                    <a:pt x="9525" y="57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48C7424-BE96-4856-B795-5BBD6215984B}"/>
                </a:ext>
              </a:extLst>
            </p:cNvPr>
            <p:cNvSpPr/>
            <p:nvPr/>
          </p:nvSpPr>
          <p:spPr>
            <a:xfrm>
              <a:off x="-1890394" y="14953297"/>
              <a:ext cx="27622" cy="35242"/>
            </a:xfrm>
            <a:custGeom>
              <a:avLst/>
              <a:gdLst>
                <a:gd name="connsiteX0" fmla="*/ 27622 w 27622"/>
                <a:gd name="connsiteY0" fmla="*/ 25717 h 35242"/>
                <a:gd name="connsiteX1" fmla="*/ 18097 w 27622"/>
                <a:gd name="connsiteY1" fmla="*/ 32385 h 35242"/>
                <a:gd name="connsiteX2" fmla="*/ 12382 w 27622"/>
                <a:gd name="connsiteY2" fmla="*/ 32385 h 35242"/>
                <a:gd name="connsiteX3" fmla="*/ 9525 w 27622"/>
                <a:gd name="connsiteY3" fmla="*/ 30480 h 35242"/>
                <a:gd name="connsiteX4" fmla="*/ 9525 w 27622"/>
                <a:gd name="connsiteY4" fmla="*/ 18098 h 35242"/>
                <a:gd name="connsiteX5" fmla="*/ 17145 w 27622"/>
                <a:gd name="connsiteY5" fmla="*/ 18098 h 35242"/>
                <a:gd name="connsiteX6" fmla="*/ 21907 w 27622"/>
                <a:gd name="connsiteY6" fmla="*/ 22860 h 35242"/>
                <a:gd name="connsiteX7" fmla="*/ 22860 w 27622"/>
                <a:gd name="connsiteY7" fmla="*/ 22860 h 35242"/>
                <a:gd name="connsiteX8" fmla="*/ 22860 w 27622"/>
                <a:gd name="connsiteY8" fmla="*/ 10477 h 35242"/>
                <a:gd name="connsiteX9" fmla="*/ 21907 w 27622"/>
                <a:gd name="connsiteY9" fmla="*/ 10477 h 35242"/>
                <a:gd name="connsiteX10" fmla="*/ 17145 w 27622"/>
                <a:gd name="connsiteY10" fmla="*/ 15240 h 35242"/>
                <a:gd name="connsiteX11" fmla="*/ 9525 w 27622"/>
                <a:gd name="connsiteY11" fmla="*/ 15240 h 35242"/>
                <a:gd name="connsiteX12" fmla="*/ 9525 w 27622"/>
                <a:gd name="connsiteY12" fmla="*/ 3810 h 35242"/>
                <a:gd name="connsiteX13" fmla="*/ 11430 w 27622"/>
                <a:gd name="connsiteY13" fmla="*/ 1905 h 35242"/>
                <a:gd name="connsiteX14" fmla="*/ 18097 w 27622"/>
                <a:gd name="connsiteY14" fmla="*/ 1905 h 35242"/>
                <a:gd name="connsiteX15" fmla="*/ 24765 w 27622"/>
                <a:gd name="connsiteY15" fmla="*/ 7619 h 35242"/>
                <a:gd name="connsiteX16" fmla="*/ 25717 w 27622"/>
                <a:gd name="connsiteY16" fmla="*/ 7619 h 35242"/>
                <a:gd name="connsiteX17" fmla="*/ 25717 w 27622"/>
                <a:gd name="connsiteY17" fmla="*/ 0 h 35242"/>
                <a:gd name="connsiteX18" fmla="*/ 0 w 27622"/>
                <a:gd name="connsiteY18" fmla="*/ 0 h 35242"/>
                <a:gd name="connsiteX19" fmla="*/ 0 w 27622"/>
                <a:gd name="connsiteY19" fmla="*/ 952 h 35242"/>
                <a:gd name="connsiteX20" fmla="*/ 4763 w 27622"/>
                <a:gd name="connsiteY20" fmla="*/ 5715 h 35242"/>
                <a:gd name="connsiteX21" fmla="*/ 4763 w 27622"/>
                <a:gd name="connsiteY21" fmla="*/ 29527 h 35242"/>
                <a:gd name="connsiteX22" fmla="*/ 0 w 27622"/>
                <a:gd name="connsiteY22" fmla="*/ 34290 h 35242"/>
                <a:gd name="connsiteX23" fmla="*/ 0 w 27622"/>
                <a:gd name="connsiteY23" fmla="*/ 35242 h 35242"/>
                <a:gd name="connsiteX24" fmla="*/ 25717 w 27622"/>
                <a:gd name="connsiteY24" fmla="*/ 35242 h 35242"/>
                <a:gd name="connsiteX25" fmla="*/ 27622 w 27622"/>
                <a:gd name="connsiteY25" fmla="*/ 25717 h 35242"/>
                <a:gd name="connsiteX26" fmla="*/ 27622 w 27622"/>
                <a:gd name="connsiteY26" fmla="*/ 25717 h 35242"/>
                <a:gd name="connsiteX27" fmla="*/ 27622 w 27622"/>
                <a:gd name="connsiteY27" fmla="*/ 25717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22" h="35242">
                  <a:moveTo>
                    <a:pt x="27622" y="25717"/>
                  </a:moveTo>
                  <a:cubicBezTo>
                    <a:pt x="25717" y="29527"/>
                    <a:pt x="23813" y="32385"/>
                    <a:pt x="18097" y="32385"/>
                  </a:cubicBezTo>
                  <a:cubicBezTo>
                    <a:pt x="17145" y="32385"/>
                    <a:pt x="14288" y="32385"/>
                    <a:pt x="12382" y="32385"/>
                  </a:cubicBezTo>
                  <a:cubicBezTo>
                    <a:pt x="10477" y="32385"/>
                    <a:pt x="9525" y="31432"/>
                    <a:pt x="9525" y="30480"/>
                  </a:cubicBezTo>
                  <a:cubicBezTo>
                    <a:pt x="9525" y="29527"/>
                    <a:pt x="9525" y="23813"/>
                    <a:pt x="9525" y="18098"/>
                  </a:cubicBezTo>
                  <a:cubicBezTo>
                    <a:pt x="10477" y="18098"/>
                    <a:pt x="15240" y="18098"/>
                    <a:pt x="17145" y="18098"/>
                  </a:cubicBezTo>
                  <a:cubicBezTo>
                    <a:pt x="20002" y="18098"/>
                    <a:pt x="21907" y="20002"/>
                    <a:pt x="21907" y="22860"/>
                  </a:cubicBezTo>
                  <a:lnTo>
                    <a:pt x="22860" y="22860"/>
                  </a:lnTo>
                  <a:lnTo>
                    <a:pt x="22860" y="10477"/>
                  </a:lnTo>
                  <a:lnTo>
                    <a:pt x="21907" y="10477"/>
                  </a:lnTo>
                  <a:cubicBezTo>
                    <a:pt x="21907" y="14288"/>
                    <a:pt x="20002" y="15240"/>
                    <a:pt x="17145" y="15240"/>
                  </a:cubicBezTo>
                  <a:cubicBezTo>
                    <a:pt x="15240" y="15240"/>
                    <a:pt x="10477" y="15240"/>
                    <a:pt x="9525" y="15240"/>
                  </a:cubicBezTo>
                  <a:cubicBezTo>
                    <a:pt x="9525" y="9525"/>
                    <a:pt x="9525" y="3810"/>
                    <a:pt x="9525" y="3810"/>
                  </a:cubicBezTo>
                  <a:cubicBezTo>
                    <a:pt x="9525" y="2857"/>
                    <a:pt x="10477" y="1905"/>
                    <a:pt x="11430" y="1905"/>
                  </a:cubicBezTo>
                  <a:cubicBezTo>
                    <a:pt x="12382" y="1905"/>
                    <a:pt x="15240" y="1905"/>
                    <a:pt x="18097" y="1905"/>
                  </a:cubicBezTo>
                  <a:cubicBezTo>
                    <a:pt x="21907" y="1905"/>
                    <a:pt x="23813" y="3810"/>
                    <a:pt x="24765" y="7619"/>
                  </a:cubicBezTo>
                  <a:lnTo>
                    <a:pt x="25717" y="7619"/>
                  </a:lnTo>
                  <a:lnTo>
                    <a:pt x="25717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5"/>
                    <a:pt x="3810" y="34290"/>
                    <a:pt x="0" y="34290"/>
                  </a:cubicBezTo>
                  <a:lnTo>
                    <a:pt x="0" y="35242"/>
                  </a:lnTo>
                  <a:lnTo>
                    <a:pt x="25717" y="35242"/>
                  </a:lnTo>
                  <a:lnTo>
                    <a:pt x="27622" y="25717"/>
                  </a:lnTo>
                  <a:lnTo>
                    <a:pt x="27622" y="25717"/>
                  </a:lnTo>
                  <a:lnTo>
                    <a:pt x="27622" y="2571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5617A32-0818-4FB6-9764-DDB4675802AF}"/>
                </a:ext>
              </a:extLst>
            </p:cNvPr>
            <p:cNvSpPr/>
            <p:nvPr/>
          </p:nvSpPr>
          <p:spPr>
            <a:xfrm>
              <a:off x="-1857057" y="14951392"/>
              <a:ext cx="30479" cy="35243"/>
            </a:xfrm>
            <a:custGeom>
              <a:avLst/>
              <a:gdLst>
                <a:gd name="connsiteX0" fmla="*/ 27622 w 30479"/>
                <a:gd name="connsiteY0" fmla="*/ 33338 h 35243"/>
                <a:gd name="connsiteX1" fmla="*/ 17145 w 30479"/>
                <a:gd name="connsiteY1" fmla="*/ 19050 h 35243"/>
                <a:gd name="connsiteX2" fmla="*/ 25717 w 30479"/>
                <a:gd name="connsiteY2" fmla="*/ 9525 h 35243"/>
                <a:gd name="connsiteX3" fmla="*/ 14288 w 30479"/>
                <a:gd name="connsiteY3" fmla="*/ 0 h 35243"/>
                <a:gd name="connsiteX4" fmla="*/ 0 w 30479"/>
                <a:gd name="connsiteY4" fmla="*/ 0 h 35243"/>
                <a:gd name="connsiteX5" fmla="*/ 0 w 30479"/>
                <a:gd name="connsiteY5" fmla="*/ 953 h 35243"/>
                <a:gd name="connsiteX6" fmla="*/ 4763 w 30479"/>
                <a:gd name="connsiteY6" fmla="*/ 5716 h 35243"/>
                <a:gd name="connsiteX7" fmla="*/ 4763 w 30479"/>
                <a:gd name="connsiteY7" fmla="*/ 29528 h 35243"/>
                <a:gd name="connsiteX8" fmla="*/ 0 w 30479"/>
                <a:gd name="connsiteY8" fmla="*/ 34291 h 35243"/>
                <a:gd name="connsiteX9" fmla="*/ 0 w 30479"/>
                <a:gd name="connsiteY9" fmla="*/ 35243 h 35243"/>
                <a:gd name="connsiteX10" fmla="*/ 13335 w 30479"/>
                <a:gd name="connsiteY10" fmla="*/ 35243 h 35243"/>
                <a:gd name="connsiteX11" fmla="*/ 13335 w 30479"/>
                <a:gd name="connsiteY11" fmla="*/ 34291 h 35243"/>
                <a:gd name="connsiteX12" fmla="*/ 8572 w 30479"/>
                <a:gd name="connsiteY12" fmla="*/ 29528 h 35243"/>
                <a:gd name="connsiteX13" fmla="*/ 8572 w 30479"/>
                <a:gd name="connsiteY13" fmla="*/ 19050 h 35243"/>
                <a:gd name="connsiteX14" fmla="*/ 11430 w 30479"/>
                <a:gd name="connsiteY14" fmla="*/ 19050 h 35243"/>
                <a:gd name="connsiteX15" fmla="*/ 22860 w 30479"/>
                <a:gd name="connsiteY15" fmla="*/ 35243 h 35243"/>
                <a:gd name="connsiteX16" fmla="*/ 30480 w 30479"/>
                <a:gd name="connsiteY16" fmla="*/ 35243 h 35243"/>
                <a:gd name="connsiteX17" fmla="*/ 30480 w 30479"/>
                <a:gd name="connsiteY17" fmla="*/ 34291 h 35243"/>
                <a:gd name="connsiteX18" fmla="*/ 27622 w 30479"/>
                <a:gd name="connsiteY18" fmla="*/ 33338 h 35243"/>
                <a:gd name="connsiteX19" fmla="*/ 27622 w 30479"/>
                <a:gd name="connsiteY19" fmla="*/ 33338 h 35243"/>
                <a:gd name="connsiteX20" fmla="*/ 9525 w 30479"/>
                <a:gd name="connsiteY20" fmla="*/ 18098 h 35243"/>
                <a:gd name="connsiteX21" fmla="*/ 9525 w 30479"/>
                <a:gd name="connsiteY21" fmla="*/ 6668 h 35243"/>
                <a:gd name="connsiteX22" fmla="*/ 12382 w 30479"/>
                <a:gd name="connsiteY22" fmla="*/ 3810 h 35243"/>
                <a:gd name="connsiteX23" fmla="*/ 20955 w 30479"/>
                <a:gd name="connsiteY23" fmla="*/ 11431 h 35243"/>
                <a:gd name="connsiteX24" fmla="*/ 10477 w 30479"/>
                <a:gd name="connsiteY24" fmla="*/ 19050 h 35243"/>
                <a:gd name="connsiteX25" fmla="*/ 9525 w 30479"/>
                <a:gd name="connsiteY25" fmla="*/ 18098 h 35243"/>
                <a:gd name="connsiteX26" fmla="*/ 9525 w 30479"/>
                <a:gd name="connsiteY26" fmla="*/ 18098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479" h="35243">
                  <a:moveTo>
                    <a:pt x="27622" y="33338"/>
                  </a:moveTo>
                  <a:cubicBezTo>
                    <a:pt x="26670" y="32385"/>
                    <a:pt x="19050" y="21908"/>
                    <a:pt x="17145" y="19050"/>
                  </a:cubicBezTo>
                  <a:cubicBezTo>
                    <a:pt x="23813" y="18098"/>
                    <a:pt x="25717" y="14288"/>
                    <a:pt x="25717" y="9525"/>
                  </a:cubicBezTo>
                  <a:cubicBezTo>
                    <a:pt x="25717" y="3810"/>
                    <a:pt x="21907" y="0"/>
                    <a:pt x="14288" y="0"/>
                  </a:cubicBezTo>
                  <a:cubicBezTo>
                    <a:pt x="13335" y="0"/>
                    <a:pt x="0" y="0"/>
                    <a:pt x="0" y="0"/>
                  </a:cubicBezTo>
                  <a:lnTo>
                    <a:pt x="0" y="953"/>
                  </a:lnTo>
                  <a:cubicBezTo>
                    <a:pt x="2857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3810" y="34291"/>
                    <a:pt x="0" y="34291"/>
                  </a:cubicBezTo>
                  <a:lnTo>
                    <a:pt x="0" y="35243"/>
                  </a:lnTo>
                  <a:lnTo>
                    <a:pt x="13335" y="35243"/>
                  </a:lnTo>
                  <a:lnTo>
                    <a:pt x="13335" y="34291"/>
                  </a:lnTo>
                  <a:cubicBezTo>
                    <a:pt x="10477" y="34291"/>
                    <a:pt x="8572" y="33338"/>
                    <a:pt x="8572" y="29528"/>
                  </a:cubicBezTo>
                  <a:lnTo>
                    <a:pt x="8572" y="19050"/>
                  </a:lnTo>
                  <a:cubicBezTo>
                    <a:pt x="9525" y="19050"/>
                    <a:pt x="10477" y="19050"/>
                    <a:pt x="11430" y="19050"/>
                  </a:cubicBezTo>
                  <a:lnTo>
                    <a:pt x="22860" y="35243"/>
                  </a:lnTo>
                  <a:lnTo>
                    <a:pt x="30480" y="35243"/>
                  </a:lnTo>
                  <a:lnTo>
                    <a:pt x="30480" y="34291"/>
                  </a:lnTo>
                  <a:cubicBezTo>
                    <a:pt x="29527" y="35243"/>
                    <a:pt x="28575" y="34291"/>
                    <a:pt x="27622" y="33338"/>
                  </a:cubicBezTo>
                  <a:lnTo>
                    <a:pt x="27622" y="33338"/>
                  </a:lnTo>
                  <a:close/>
                  <a:moveTo>
                    <a:pt x="9525" y="18098"/>
                  </a:moveTo>
                  <a:lnTo>
                    <a:pt x="9525" y="6668"/>
                  </a:lnTo>
                  <a:cubicBezTo>
                    <a:pt x="9525" y="3810"/>
                    <a:pt x="10477" y="3810"/>
                    <a:pt x="12382" y="3810"/>
                  </a:cubicBezTo>
                  <a:cubicBezTo>
                    <a:pt x="18097" y="3810"/>
                    <a:pt x="20955" y="6668"/>
                    <a:pt x="20955" y="11431"/>
                  </a:cubicBezTo>
                  <a:cubicBezTo>
                    <a:pt x="20955" y="17145"/>
                    <a:pt x="17145" y="19050"/>
                    <a:pt x="10477" y="19050"/>
                  </a:cubicBezTo>
                  <a:cubicBezTo>
                    <a:pt x="10477" y="18098"/>
                    <a:pt x="9525" y="18098"/>
                    <a:pt x="9525" y="18098"/>
                  </a:cubicBezTo>
                  <a:lnTo>
                    <a:pt x="9525" y="1809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DF5296F-8509-427D-B9D9-DB6B39058935}"/>
                </a:ext>
              </a:extLst>
            </p:cNvPr>
            <p:cNvSpPr/>
            <p:nvPr/>
          </p:nvSpPr>
          <p:spPr>
            <a:xfrm>
              <a:off x="-1946592" y="14952345"/>
              <a:ext cx="14287" cy="35242"/>
            </a:xfrm>
            <a:custGeom>
              <a:avLst/>
              <a:gdLst>
                <a:gd name="connsiteX0" fmla="*/ 9525 w 14287"/>
                <a:gd name="connsiteY0" fmla="*/ 5715 h 35242"/>
                <a:gd name="connsiteX1" fmla="*/ 14288 w 14287"/>
                <a:gd name="connsiteY1" fmla="*/ 952 h 35242"/>
                <a:gd name="connsiteX2" fmla="*/ 14288 w 14287"/>
                <a:gd name="connsiteY2" fmla="*/ 0 h 35242"/>
                <a:gd name="connsiteX3" fmla="*/ 0 w 14287"/>
                <a:gd name="connsiteY3" fmla="*/ 0 h 35242"/>
                <a:gd name="connsiteX4" fmla="*/ 0 w 14287"/>
                <a:gd name="connsiteY4" fmla="*/ 952 h 35242"/>
                <a:gd name="connsiteX5" fmla="*/ 4763 w 14287"/>
                <a:gd name="connsiteY5" fmla="*/ 5715 h 35242"/>
                <a:gd name="connsiteX6" fmla="*/ 4763 w 14287"/>
                <a:gd name="connsiteY6" fmla="*/ 29527 h 35242"/>
                <a:gd name="connsiteX7" fmla="*/ 0 w 14287"/>
                <a:gd name="connsiteY7" fmla="*/ 34290 h 35242"/>
                <a:gd name="connsiteX8" fmla="*/ 0 w 14287"/>
                <a:gd name="connsiteY8" fmla="*/ 35242 h 35242"/>
                <a:gd name="connsiteX9" fmla="*/ 14288 w 14287"/>
                <a:gd name="connsiteY9" fmla="*/ 35242 h 35242"/>
                <a:gd name="connsiteX10" fmla="*/ 14288 w 14287"/>
                <a:gd name="connsiteY10" fmla="*/ 34290 h 35242"/>
                <a:gd name="connsiteX11" fmla="*/ 9525 w 14287"/>
                <a:gd name="connsiteY11" fmla="*/ 29527 h 35242"/>
                <a:gd name="connsiteX12" fmla="*/ 9525 w 14287"/>
                <a:gd name="connsiteY12" fmla="*/ 5715 h 35242"/>
                <a:gd name="connsiteX13" fmla="*/ 9525 w 14287"/>
                <a:gd name="connsiteY13" fmla="*/ 571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2">
                  <a:moveTo>
                    <a:pt x="9525" y="5715"/>
                  </a:moveTo>
                  <a:cubicBezTo>
                    <a:pt x="9525" y="2857"/>
                    <a:pt x="11430" y="952"/>
                    <a:pt x="14288" y="952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8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2858" y="34290"/>
                    <a:pt x="0" y="34290"/>
                  </a:cubicBezTo>
                  <a:lnTo>
                    <a:pt x="0" y="35242"/>
                  </a:lnTo>
                  <a:lnTo>
                    <a:pt x="14288" y="35242"/>
                  </a:lnTo>
                  <a:lnTo>
                    <a:pt x="14288" y="34290"/>
                  </a:lnTo>
                  <a:cubicBezTo>
                    <a:pt x="11430" y="34290"/>
                    <a:pt x="9525" y="33338"/>
                    <a:pt x="9525" y="29527"/>
                  </a:cubicBezTo>
                  <a:lnTo>
                    <a:pt x="9525" y="5715"/>
                  </a:lnTo>
                  <a:lnTo>
                    <a:pt x="9525" y="57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1C6B4A0-5DF7-47A1-A56D-96E7199D809D}"/>
                </a:ext>
              </a:extLst>
            </p:cNvPr>
            <p:cNvSpPr/>
            <p:nvPr/>
          </p:nvSpPr>
          <p:spPr>
            <a:xfrm>
              <a:off x="-1927542" y="14953297"/>
              <a:ext cx="33337" cy="35242"/>
            </a:xfrm>
            <a:custGeom>
              <a:avLst/>
              <a:gdLst>
                <a:gd name="connsiteX0" fmla="*/ 13335 w 33337"/>
                <a:gd name="connsiteY0" fmla="*/ 952 h 35242"/>
                <a:gd name="connsiteX1" fmla="*/ 13335 w 33337"/>
                <a:gd name="connsiteY1" fmla="*/ 0 h 35242"/>
                <a:gd name="connsiteX2" fmla="*/ 0 w 33337"/>
                <a:gd name="connsiteY2" fmla="*/ 0 h 35242"/>
                <a:gd name="connsiteX3" fmla="*/ 0 w 33337"/>
                <a:gd name="connsiteY3" fmla="*/ 952 h 35242"/>
                <a:gd name="connsiteX4" fmla="*/ 4763 w 33337"/>
                <a:gd name="connsiteY4" fmla="*/ 4763 h 35242"/>
                <a:gd name="connsiteX5" fmla="*/ 17145 w 33337"/>
                <a:gd name="connsiteY5" fmla="*/ 35242 h 35242"/>
                <a:gd name="connsiteX6" fmla="*/ 18098 w 33337"/>
                <a:gd name="connsiteY6" fmla="*/ 35242 h 35242"/>
                <a:gd name="connsiteX7" fmla="*/ 29528 w 33337"/>
                <a:gd name="connsiteY7" fmla="*/ 4763 h 35242"/>
                <a:gd name="connsiteX8" fmla="*/ 33338 w 33337"/>
                <a:gd name="connsiteY8" fmla="*/ 952 h 35242"/>
                <a:gd name="connsiteX9" fmla="*/ 33338 w 33337"/>
                <a:gd name="connsiteY9" fmla="*/ 0 h 35242"/>
                <a:gd name="connsiteX10" fmla="*/ 23813 w 33337"/>
                <a:gd name="connsiteY10" fmla="*/ 0 h 35242"/>
                <a:gd name="connsiteX11" fmla="*/ 23813 w 33337"/>
                <a:gd name="connsiteY11" fmla="*/ 952 h 35242"/>
                <a:gd name="connsiteX12" fmla="*/ 27623 w 33337"/>
                <a:gd name="connsiteY12" fmla="*/ 3810 h 35242"/>
                <a:gd name="connsiteX13" fmla="*/ 27623 w 33337"/>
                <a:gd name="connsiteY13" fmla="*/ 4763 h 35242"/>
                <a:gd name="connsiteX14" fmla="*/ 20003 w 33337"/>
                <a:gd name="connsiteY14" fmla="*/ 25717 h 35242"/>
                <a:gd name="connsiteX15" fmla="*/ 11430 w 33337"/>
                <a:gd name="connsiteY15" fmla="*/ 4763 h 35242"/>
                <a:gd name="connsiteX16" fmla="*/ 11430 w 33337"/>
                <a:gd name="connsiteY16" fmla="*/ 2857 h 35242"/>
                <a:gd name="connsiteX17" fmla="*/ 13335 w 33337"/>
                <a:gd name="connsiteY17" fmla="*/ 952 h 35242"/>
                <a:gd name="connsiteX18" fmla="*/ 13335 w 33337"/>
                <a:gd name="connsiteY18" fmla="*/ 95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337" h="35242">
                  <a:moveTo>
                    <a:pt x="13335" y="952"/>
                  </a:moveTo>
                  <a:lnTo>
                    <a:pt x="13335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1905" y="952"/>
                    <a:pt x="2858" y="1905"/>
                    <a:pt x="4763" y="4763"/>
                  </a:cubicBezTo>
                  <a:cubicBezTo>
                    <a:pt x="6668" y="7619"/>
                    <a:pt x="17145" y="35242"/>
                    <a:pt x="17145" y="35242"/>
                  </a:cubicBezTo>
                  <a:lnTo>
                    <a:pt x="18098" y="35242"/>
                  </a:lnTo>
                  <a:cubicBezTo>
                    <a:pt x="18098" y="35242"/>
                    <a:pt x="28575" y="6667"/>
                    <a:pt x="29528" y="4763"/>
                  </a:cubicBezTo>
                  <a:cubicBezTo>
                    <a:pt x="30480" y="1905"/>
                    <a:pt x="32385" y="952"/>
                    <a:pt x="33338" y="952"/>
                  </a:cubicBezTo>
                  <a:lnTo>
                    <a:pt x="33338" y="0"/>
                  </a:lnTo>
                  <a:lnTo>
                    <a:pt x="23813" y="0"/>
                  </a:lnTo>
                  <a:lnTo>
                    <a:pt x="23813" y="952"/>
                  </a:lnTo>
                  <a:cubicBezTo>
                    <a:pt x="25718" y="952"/>
                    <a:pt x="27623" y="1905"/>
                    <a:pt x="27623" y="3810"/>
                  </a:cubicBezTo>
                  <a:cubicBezTo>
                    <a:pt x="27623" y="3810"/>
                    <a:pt x="27623" y="4763"/>
                    <a:pt x="27623" y="4763"/>
                  </a:cubicBezTo>
                  <a:cubicBezTo>
                    <a:pt x="27623" y="5715"/>
                    <a:pt x="20003" y="25717"/>
                    <a:pt x="20003" y="25717"/>
                  </a:cubicBezTo>
                  <a:cubicBezTo>
                    <a:pt x="20003" y="25717"/>
                    <a:pt x="11430" y="5715"/>
                    <a:pt x="11430" y="4763"/>
                  </a:cubicBezTo>
                  <a:cubicBezTo>
                    <a:pt x="11430" y="4763"/>
                    <a:pt x="11430" y="3810"/>
                    <a:pt x="11430" y="2857"/>
                  </a:cubicBezTo>
                  <a:cubicBezTo>
                    <a:pt x="9525" y="952"/>
                    <a:pt x="11430" y="952"/>
                    <a:pt x="13335" y="952"/>
                  </a:cubicBezTo>
                  <a:lnTo>
                    <a:pt x="13335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45113C6-DB21-42D0-82F2-8FA902576672}"/>
                </a:ext>
              </a:extLst>
            </p:cNvPr>
            <p:cNvSpPr/>
            <p:nvPr/>
          </p:nvSpPr>
          <p:spPr>
            <a:xfrm>
              <a:off x="-2032317" y="14942820"/>
              <a:ext cx="43815" cy="46671"/>
            </a:xfrm>
            <a:custGeom>
              <a:avLst/>
              <a:gdLst>
                <a:gd name="connsiteX0" fmla="*/ 0 w 43815"/>
                <a:gd name="connsiteY0" fmla="*/ 0 h 46671"/>
                <a:gd name="connsiteX1" fmla="*/ 5715 w 43815"/>
                <a:gd name="connsiteY1" fmla="*/ 7619 h 46671"/>
                <a:gd name="connsiteX2" fmla="*/ 5715 w 43815"/>
                <a:gd name="connsiteY2" fmla="*/ 29527 h 46671"/>
                <a:gd name="connsiteX3" fmla="*/ 21908 w 43815"/>
                <a:gd name="connsiteY3" fmla="*/ 46672 h 46671"/>
                <a:gd name="connsiteX4" fmla="*/ 38100 w 43815"/>
                <a:gd name="connsiteY4" fmla="*/ 30480 h 46671"/>
                <a:gd name="connsiteX5" fmla="*/ 38100 w 43815"/>
                <a:gd name="connsiteY5" fmla="*/ 6667 h 46671"/>
                <a:gd name="connsiteX6" fmla="*/ 43815 w 43815"/>
                <a:gd name="connsiteY6" fmla="*/ 952 h 46671"/>
                <a:gd name="connsiteX7" fmla="*/ 43815 w 43815"/>
                <a:gd name="connsiteY7" fmla="*/ 0 h 46671"/>
                <a:gd name="connsiteX8" fmla="*/ 29528 w 43815"/>
                <a:gd name="connsiteY8" fmla="*/ 0 h 46671"/>
                <a:gd name="connsiteX9" fmla="*/ 29528 w 43815"/>
                <a:gd name="connsiteY9" fmla="*/ 952 h 46671"/>
                <a:gd name="connsiteX10" fmla="*/ 35243 w 43815"/>
                <a:gd name="connsiteY10" fmla="*/ 7619 h 46671"/>
                <a:gd name="connsiteX11" fmla="*/ 35243 w 43815"/>
                <a:gd name="connsiteY11" fmla="*/ 32384 h 46671"/>
                <a:gd name="connsiteX12" fmla="*/ 22860 w 43815"/>
                <a:gd name="connsiteY12" fmla="*/ 44767 h 46671"/>
                <a:gd name="connsiteX13" fmla="*/ 10478 w 43815"/>
                <a:gd name="connsiteY13" fmla="*/ 32384 h 46671"/>
                <a:gd name="connsiteX14" fmla="*/ 10478 w 43815"/>
                <a:gd name="connsiteY14" fmla="*/ 7619 h 46671"/>
                <a:gd name="connsiteX15" fmla="*/ 16193 w 43815"/>
                <a:gd name="connsiteY15" fmla="*/ 1905 h 46671"/>
                <a:gd name="connsiteX16" fmla="*/ 16193 w 43815"/>
                <a:gd name="connsiteY16" fmla="*/ 952 h 46671"/>
                <a:gd name="connsiteX17" fmla="*/ 0 w 43815"/>
                <a:gd name="connsiteY17" fmla="*/ 952 h 46671"/>
                <a:gd name="connsiteX18" fmla="*/ 0 w 43815"/>
                <a:gd name="connsiteY18" fmla="*/ 0 h 46671"/>
                <a:gd name="connsiteX19" fmla="*/ 0 w 43815"/>
                <a:gd name="connsiteY19" fmla="*/ 0 h 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815" h="46671">
                  <a:moveTo>
                    <a:pt x="0" y="0"/>
                  </a:moveTo>
                  <a:cubicBezTo>
                    <a:pt x="3810" y="0"/>
                    <a:pt x="5715" y="1905"/>
                    <a:pt x="5715" y="7619"/>
                  </a:cubicBezTo>
                  <a:cubicBezTo>
                    <a:pt x="5715" y="13334"/>
                    <a:pt x="5715" y="20002"/>
                    <a:pt x="5715" y="29527"/>
                  </a:cubicBezTo>
                  <a:cubicBezTo>
                    <a:pt x="5715" y="40957"/>
                    <a:pt x="11430" y="46672"/>
                    <a:pt x="21908" y="46672"/>
                  </a:cubicBezTo>
                  <a:cubicBezTo>
                    <a:pt x="31433" y="46672"/>
                    <a:pt x="38100" y="40957"/>
                    <a:pt x="38100" y="30480"/>
                  </a:cubicBezTo>
                  <a:cubicBezTo>
                    <a:pt x="38100" y="20955"/>
                    <a:pt x="38100" y="10477"/>
                    <a:pt x="38100" y="6667"/>
                  </a:cubicBezTo>
                  <a:cubicBezTo>
                    <a:pt x="38100" y="2857"/>
                    <a:pt x="39053" y="952"/>
                    <a:pt x="43815" y="952"/>
                  </a:cubicBezTo>
                  <a:lnTo>
                    <a:pt x="43815" y="0"/>
                  </a:lnTo>
                  <a:lnTo>
                    <a:pt x="29528" y="0"/>
                  </a:lnTo>
                  <a:lnTo>
                    <a:pt x="29528" y="952"/>
                  </a:lnTo>
                  <a:cubicBezTo>
                    <a:pt x="33338" y="952"/>
                    <a:pt x="35243" y="2857"/>
                    <a:pt x="35243" y="7619"/>
                  </a:cubicBezTo>
                  <a:cubicBezTo>
                    <a:pt x="35243" y="12382"/>
                    <a:pt x="35243" y="24765"/>
                    <a:pt x="35243" y="32384"/>
                  </a:cubicBezTo>
                  <a:cubicBezTo>
                    <a:pt x="35243" y="40005"/>
                    <a:pt x="29528" y="44767"/>
                    <a:pt x="22860" y="44767"/>
                  </a:cubicBezTo>
                  <a:cubicBezTo>
                    <a:pt x="16193" y="44767"/>
                    <a:pt x="10478" y="40957"/>
                    <a:pt x="10478" y="32384"/>
                  </a:cubicBezTo>
                  <a:cubicBezTo>
                    <a:pt x="10478" y="23813"/>
                    <a:pt x="10478" y="11430"/>
                    <a:pt x="10478" y="7619"/>
                  </a:cubicBezTo>
                  <a:cubicBezTo>
                    <a:pt x="10478" y="3809"/>
                    <a:pt x="11430" y="1905"/>
                    <a:pt x="16193" y="1905"/>
                  </a:cubicBezTo>
                  <a:lnTo>
                    <a:pt x="16193" y="952"/>
                  </a:lnTo>
                  <a:lnTo>
                    <a:pt x="0" y="9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E852136-639F-41F8-872A-765CDC25BF05}"/>
                </a:ext>
              </a:extLst>
            </p:cNvPr>
            <p:cNvSpPr/>
            <p:nvPr/>
          </p:nvSpPr>
          <p:spPr>
            <a:xfrm>
              <a:off x="-1986597" y="14952345"/>
              <a:ext cx="33337" cy="35242"/>
            </a:xfrm>
            <a:custGeom>
              <a:avLst/>
              <a:gdLst>
                <a:gd name="connsiteX0" fmla="*/ 20955 w 33337"/>
                <a:gd name="connsiteY0" fmla="*/ 0 h 35242"/>
                <a:gd name="connsiteX1" fmla="*/ 20955 w 33337"/>
                <a:gd name="connsiteY1" fmla="*/ 952 h 35242"/>
                <a:gd name="connsiteX2" fmla="*/ 25717 w 33337"/>
                <a:gd name="connsiteY2" fmla="*/ 6667 h 35242"/>
                <a:gd name="connsiteX3" fmla="*/ 25717 w 33337"/>
                <a:gd name="connsiteY3" fmla="*/ 24765 h 35242"/>
                <a:gd name="connsiteX4" fmla="*/ 7620 w 33337"/>
                <a:gd name="connsiteY4" fmla="*/ 0 h 35242"/>
                <a:gd name="connsiteX5" fmla="*/ 0 w 33337"/>
                <a:gd name="connsiteY5" fmla="*/ 0 h 35242"/>
                <a:gd name="connsiteX6" fmla="*/ 0 w 33337"/>
                <a:gd name="connsiteY6" fmla="*/ 952 h 35242"/>
                <a:gd name="connsiteX7" fmla="*/ 3810 w 33337"/>
                <a:gd name="connsiteY7" fmla="*/ 2857 h 35242"/>
                <a:gd name="connsiteX8" fmla="*/ 4763 w 33337"/>
                <a:gd name="connsiteY8" fmla="*/ 3809 h 35242"/>
                <a:gd name="connsiteX9" fmla="*/ 4763 w 33337"/>
                <a:gd name="connsiteY9" fmla="*/ 27622 h 35242"/>
                <a:gd name="connsiteX10" fmla="*/ 0 w 33337"/>
                <a:gd name="connsiteY10" fmla="*/ 33338 h 35242"/>
                <a:gd name="connsiteX11" fmla="*/ 0 w 33337"/>
                <a:gd name="connsiteY11" fmla="*/ 34290 h 35242"/>
                <a:gd name="connsiteX12" fmla="*/ 11430 w 33337"/>
                <a:gd name="connsiteY12" fmla="*/ 34290 h 35242"/>
                <a:gd name="connsiteX13" fmla="*/ 11430 w 33337"/>
                <a:gd name="connsiteY13" fmla="*/ 33338 h 35242"/>
                <a:gd name="connsiteX14" fmla="*/ 6667 w 33337"/>
                <a:gd name="connsiteY14" fmla="*/ 28575 h 35242"/>
                <a:gd name="connsiteX15" fmla="*/ 6667 w 33337"/>
                <a:gd name="connsiteY15" fmla="*/ 6667 h 35242"/>
                <a:gd name="connsiteX16" fmla="*/ 27622 w 33337"/>
                <a:gd name="connsiteY16" fmla="*/ 35242 h 35242"/>
                <a:gd name="connsiteX17" fmla="*/ 28575 w 33337"/>
                <a:gd name="connsiteY17" fmla="*/ 35242 h 35242"/>
                <a:gd name="connsiteX18" fmla="*/ 28575 w 33337"/>
                <a:gd name="connsiteY18" fmla="*/ 6667 h 35242"/>
                <a:gd name="connsiteX19" fmla="*/ 33338 w 33337"/>
                <a:gd name="connsiteY19" fmla="*/ 952 h 35242"/>
                <a:gd name="connsiteX20" fmla="*/ 33338 w 33337"/>
                <a:gd name="connsiteY20" fmla="*/ 0 h 35242"/>
                <a:gd name="connsiteX21" fmla="*/ 20955 w 33337"/>
                <a:gd name="connsiteY21" fmla="*/ 0 h 35242"/>
                <a:gd name="connsiteX22" fmla="*/ 20955 w 33337"/>
                <a:gd name="connsiteY22" fmla="*/ 0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2">
                  <a:moveTo>
                    <a:pt x="20955" y="0"/>
                  </a:moveTo>
                  <a:lnTo>
                    <a:pt x="20955" y="952"/>
                  </a:lnTo>
                  <a:cubicBezTo>
                    <a:pt x="23813" y="952"/>
                    <a:pt x="25717" y="2857"/>
                    <a:pt x="25717" y="6667"/>
                  </a:cubicBezTo>
                  <a:cubicBezTo>
                    <a:pt x="25717" y="8572"/>
                    <a:pt x="25717" y="19050"/>
                    <a:pt x="25717" y="24765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1905" y="952"/>
                    <a:pt x="2857" y="1905"/>
                    <a:pt x="3810" y="2857"/>
                  </a:cubicBezTo>
                  <a:cubicBezTo>
                    <a:pt x="3810" y="2857"/>
                    <a:pt x="3810" y="3809"/>
                    <a:pt x="4763" y="3809"/>
                  </a:cubicBezTo>
                  <a:cubicBezTo>
                    <a:pt x="4763" y="7619"/>
                    <a:pt x="4763" y="23813"/>
                    <a:pt x="4763" y="27622"/>
                  </a:cubicBezTo>
                  <a:cubicBezTo>
                    <a:pt x="4763" y="31432"/>
                    <a:pt x="3810" y="33338"/>
                    <a:pt x="0" y="33338"/>
                  </a:cubicBezTo>
                  <a:lnTo>
                    <a:pt x="0" y="34290"/>
                  </a:lnTo>
                  <a:lnTo>
                    <a:pt x="11430" y="34290"/>
                  </a:lnTo>
                  <a:lnTo>
                    <a:pt x="11430" y="33338"/>
                  </a:lnTo>
                  <a:cubicBezTo>
                    <a:pt x="8572" y="33338"/>
                    <a:pt x="6667" y="31432"/>
                    <a:pt x="6667" y="28575"/>
                  </a:cubicBezTo>
                  <a:cubicBezTo>
                    <a:pt x="6667" y="25717"/>
                    <a:pt x="6667" y="12382"/>
                    <a:pt x="6667" y="6667"/>
                  </a:cubicBezTo>
                  <a:cubicBezTo>
                    <a:pt x="13335" y="15240"/>
                    <a:pt x="27622" y="35242"/>
                    <a:pt x="27622" y="35242"/>
                  </a:cubicBezTo>
                  <a:lnTo>
                    <a:pt x="28575" y="35242"/>
                  </a:lnTo>
                  <a:cubicBezTo>
                    <a:pt x="28575" y="35242"/>
                    <a:pt x="28575" y="10477"/>
                    <a:pt x="28575" y="6667"/>
                  </a:cubicBezTo>
                  <a:cubicBezTo>
                    <a:pt x="28575" y="1905"/>
                    <a:pt x="30480" y="952"/>
                    <a:pt x="33338" y="952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ACD7943-51B7-4F5C-9BB3-E91593FE4ED7}"/>
                </a:ext>
              </a:extLst>
            </p:cNvPr>
            <p:cNvSpPr/>
            <p:nvPr/>
          </p:nvSpPr>
          <p:spPr>
            <a:xfrm>
              <a:off x="-1732280" y="15022829"/>
              <a:ext cx="27622" cy="35243"/>
            </a:xfrm>
            <a:custGeom>
              <a:avLst/>
              <a:gdLst>
                <a:gd name="connsiteX0" fmla="*/ 27623 w 27622"/>
                <a:gd name="connsiteY0" fmla="*/ 0 h 35243"/>
                <a:gd name="connsiteX1" fmla="*/ 27623 w 27622"/>
                <a:gd name="connsiteY1" fmla="*/ 9525 h 35243"/>
                <a:gd name="connsiteX2" fmla="*/ 26670 w 27622"/>
                <a:gd name="connsiteY2" fmla="*/ 9525 h 35243"/>
                <a:gd name="connsiteX3" fmla="*/ 16193 w 27622"/>
                <a:gd name="connsiteY3" fmla="*/ 2858 h 35243"/>
                <a:gd name="connsiteX4" fmla="*/ 16193 w 27622"/>
                <a:gd name="connsiteY4" fmla="*/ 29528 h 35243"/>
                <a:gd name="connsiteX5" fmla="*/ 20955 w 27622"/>
                <a:gd name="connsiteY5" fmla="*/ 34291 h 35243"/>
                <a:gd name="connsiteX6" fmla="*/ 20955 w 27622"/>
                <a:gd name="connsiteY6" fmla="*/ 35243 h 35243"/>
                <a:gd name="connsiteX7" fmla="*/ 6668 w 27622"/>
                <a:gd name="connsiteY7" fmla="*/ 35243 h 35243"/>
                <a:gd name="connsiteX8" fmla="*/ 6668 w 27622"/>
                <a:gd name="connsiteY8" fmla="*/ 34291 h 35243"/>
                <a:gd name="connsiteX9" fmla="*/ 11430 w 27622"/>
                <a:gd name="connsiteY9" fmla="*/ 29528 h 35243"/>
                <a:gd name="connsiteX10" fmla="*/ 11430 w 27622"/>
                <a:gd name="connsiteY10" fmla="*/ 2858 h 35243"/>
                <a:gd name="connsiteX11" fmla="*/ 953 w 27622"/>
                <a:gd name="connsiteY11" fmla="*/ 9525 h 35243"/>
                <a:gd name="connsiteX12" fmla="*/ 0 w 27622"/>
                <a:gd name="connsiteY12" fmla="*/ 9525 h 35243"/>
                <a:gd name="connsiteX13" fmla="*/ 0 w 27622"/>
                <a:gd name="connsiteY13" fmla="*/ 0 h 35243"/>
                <a:gd name="connsiteX14" fmla="*/ 27623 w 27622"/>
                <a:gd name="connsiteY14" fmla="*/ 0 h 35243"/>
                <a:gd name="connsiteX15" fmla="*/ 27623 w 27622"/>
                <a:gd name="connsiteY15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22" h="35243">
                  <a:moveTo>
                    <a:pt x="27623" y="0"/>
                  </a:moveTo>
                  <a:lnTo>
                    <a:pt x="27623" y="9525"/>
                  </a:lnTo>
                  <a:lnTo>
                    <a:pt x="26670" y="9525"/>
                  </a:lnTo>
                  <a:cubicBezTo>
                    <a:pt x="25718" y="3810"/>
                    <a:pt x="23813" y="2858"/>
                    <a:pt x="16193" y="2858"/>
                  </a:cubicBezTo>
                  <a:lnTo>
                    <a:pt x="16193" y="29528"/>
                  </a:lnTo>
                  <a:cubicBezTo>
                    <a:pt x="16193" y="32385"/>
                    <a:pt x="18098" y="34291"/>
                    <a:pt x="20955" y="34291"/>
                  </a:cubicBezTo>
                  <a:lnTo>
                    <a:pt x="20955" y="35243"/>
                  </a:lnTo>
                  <a:lnTo>
                    <a:pt x="6668" y="35243"/>
                  </a:lnTo>
                  <a:lnTo>
                    <a:pt x="6668" y="34291"/>
                  </a:lnTo>
                  <a:cubicBezTo>
                    <a:pt x="9525" y="34291"/>
                    <a:pt x="11430" y="33338"/>
                    <a:pt x="11430" y="29528"/>
                  </a:cubicBezTo>
                  <a:lnTo>
                    <a:pt x="11430" y="2858"/>
                  </a:lnTo>
                  <a:cubicBezTo>
                    <a:pt x="3810" y="2858"/>
                    <a:pt x="1905" y="3810"/>
                    <a:pt x="953" y="9525"/>
                  </a:cubicBezTo>
                  <a:lnTo>
                    <a:pt x="0" y="9525"/>
                  </a:lnTo>
                  <a:lnTo>
                    <a:pt x="0" y="0"/>
                  </a:lnTo>
                  <a:lnTo>
                    <a:pt x="27623" y="0"/>
                  </a:lnTo>
                  <a:lnTo>
                    <a:pt x="2762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FF455A1-B3AD-4C40-BF64-E0C124D919B3}"/>
                </a:ext>
              </a:extLst>
            </p:cNvPr>
            <p:cNvSpPr/>
            <p:nvPr/>
          </p:nvSpPr>
          <p:spPr>
            <a:xfrm>
              <a:off x="-1767522" y="15022829"/>
              <a:ext cx="32384" cy="36195"/>
            </a:xfrm>
            <a:custGeom>
              <a:avLst/>
              <a:gdLst>
                <a:gd name="connsiteX0" fmla="*/ 16192 w 32384"/>
                <a:gd name="connsiteY0" fmla="*/ 0 h 36195"/>
                <a:gd name="connsiteX1" fmla="*/ 0 w 32384"/>
                <a:gd name="connsiteY1" fmla="*/ 18098 h 36195"/>
                <a:gd name="connsiteX2" fmla="*/ 16192 w 32384"/>
                <a:gd name="connsiteY2" fmla="*/ 36195 h 36195"/>
                <a:gd name="connsiteX3" fmla="*/ 32385 w 32384"/>
                <a:gd name="connsiteY3" fmla="*/ 18098 h 36195"/>
                <a:gd name="connsiteX4" fmla="*/ 16192 w 32384"/>
                <a:gd name="connsiteY4" fmla="*/ 0 h 36195"/>
                <a:gd name="connsiteX5" fmla="*/ 16192 w 32384"/>
                <a:gd name="connsiteY5" fmla="*/ 0 h 36195"/>
                <a:gd name="connsiteX6" fmla="*/ 16192 w 32384"/>
                <a:gd name="connsiteY6" fmla="*/ 34291 h 36195"/>
                <a:gd name="connsiteX7" fmla="*/ 5715 w 32384"/>
                <a:gd name="connsiteY7" fmla="*/ 18098 h 36195"/>
                <a:gd name="connsiteX8" fmla="*/ 16192 w 32384"/>
                <a:gd name="connsiteY8" fmla="*/ 1906 h 36195"/>
                <a:gd name="connsiteX9" fmla="*/ 26670 w 32384"/>
                <a:gd name="connsiteY9" fmla="*/ 18098 h 36195"/>
                <a:gd name="connsiteX10" fmla="*/ 16192 w 32384"/>
                <a:gd name="connsiteY10" fmla="*/ 34291 h 36195"/>
                <a:gd name="connsiteX11" fmla="*/ 16192 w 32384"/>
                <a:gd name="connsiteY11" fmla="*/ 34291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4" h="36195">
                  <a:moveTo>
                    <a:pt x="16192" y="0"/>
                  </a:moveTo>
                  <a:cubicBezTo>
                    <a:pt x="7620" y="0"/>
                    <a:pt x="0" y="6668"/>
                    <a:pt x="0" y="18098"/>
                  </a:cubicBezTo>
                  <a:cubicBezTo>
                    <a:pt x="0" y="29528"/>
                    <a:pt x="6667" y="36195"/>
                    <a:pt x="16192" y="36195"/>
                  </a:cubicBezTo>
                  <a:cubicBezTo>
                    <a:pt x="24765" y="36195"/>
                    <a:pt x="32385" y="29528"/>
                    <a:pt x="32385" y="18098"/>
                  </a:cubicBezTo>
                  <a:cubicBezTo>
                    <a:pt x="31432" y="6668"/>
                    <a:pt x="24765" y="0"/>
                    <a:pt x="16192" y="0"/>
                  </a:cubicBezTo>
                  <a:lnTo>
                    <a:pt x="16192" y="0"/>
                  </a:lnTo>
                  <a:close/>
                  <a:moveTo>
                    <a:pt x="16192" y="34291"/>
                  </a:moveTo>
                  <a:cubicBezTo>
                    <a:pt x="9525" y="34291"/>
                    <a:pt x="5715" y="27623"/>
                    <a:pt x="5715" y="18098"/>
                  </a:cubicBezTo>
                  <a:cubicBezTo>
                    <a:pt x="5715" y="8573"/>
                    <a:pt x="9525" y="1906"/>
                    <a:pt x="16192" y="1906"/>
                  </a:cubicBezTo>
                  <a:cubicBezTo>
                    <a:pt x="22860" y="1906"/>
                    <a:pt x="26670" y="8573"/>
                    <a:pt x="26670" y="18098"/>
                  </a:cubicBezTo>
                  <a:cubicBezTo>
                    <a:pt x="26670" y="27623"/>
                    <a:pt x="22860" y="34291"/>
                    <a:pt x="16192" y="34291"/>
                  </a:cubicBezTo>
                  <a:lnTo>
                    <a:pt x="16192" y="342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7923A11-ADCC-4583-99FA-0DD05B6DF3A0}"/>
                </a:ext>
              </a:extLst>
            </p:cNvPr>
            <p:cNvSpPr/>
            <p:nvPr/>
          </p:nvSpPr>
          <p:spPr>
            <a:xfrm>
              <a:off x="-1705609" y="15022829"/>
              <a:ext cx="32384" cy="35243"/>
            </a:xfrm>
            <a:custGeom>
              <a:avLst/>
              <a:gdLst>
                <a:gd name="connsiteX0" fmla="*/ 28575 w 32384"/>
                <a:gd name="connsiteY0" fmla="*/ 31433 h 35243"/>
                <a:gd name="connsiteX1" fmla="*/ 16192 w 32384"/>
                <a:gd name="connsiteY1" fmla="*/ 0 h 35243"/>
                <a:gd name="connsiteX2" fmla="*/ 15240 w 32384"/>
                <a:gd name="connsiteY2" fmla="*/ 0 h 35243"/>
                <a:gd name="connsiteX3" fmla="*/ 3810 w 32384"/>
                <a:gd name="connsiteY3" fmla="*/ 30481 h 35243"/>
                <a:gd name="connsiteX4" fmla="*/ 0 w 32384"/>
                <a:gd name="connsiteY4" fmla="*/ 34291 h 35243"/>
                <a:gd name="connsiteX5" fmla="*/ 0 w 32384"/>
                <a:gd name="connsiteY5" fmla="*/ 35243 h 35243"/>
                <a:gd name="connsiteX6" fmla="*/ 9525 w 32384"/>
                <a:gd name="connsiteY6" fmla="*/ 35243 h 35243"/>
                <a:gd name="connsiteX7" fmla="*/ 9525 w 32384"/>
                <a:gd name="connsiteY7" fmla="*/ 34291 h 35243"/>
                <a:gd name="connsiteX8" fmla="*/ 6667 w 32384"/>
                <a:gd name="connsiteY8" fmla="*/ 31433 h 35243"/>
                <a:gd name="connsiteX9" fmla="*/ 6667 w 32384"/>
                <a:gd name="connsiteY9" fmla="*/ 30481 h 35243"/>
                <a:gd name="connsiteX10" fmla="*/ 8572 w 32384"/>
                <a:gd name="connsiteY10" fmla="*/ 23813 h 35243"/>
                <a:gd name="connsiteX11" fmla="*/ 20955 w 32384"/>
                <a:gd name="connsiteY11" fmla="*/ 23813 h 35243"/>
                <a:gd name="connsiteX12" fmla="*/ 22860 w 32384"/>
                <a:gd name="connsiteY12" fmla="*/ 29528 h 35243"/>
                <a:gd name="connsiteX13" fmla="*/ 22860 w 32384"/>
                <a:gd name="connsiteY13" fmla="*/ 31433 h 35243"/>
                <a:gd name="connsiteX14" fmla="*/ 20003 w 32384"/>
                <a:gd name="connsiteY14" fmla="*/ 34291 h 35243"/>
                <a:gd name="connsiteX15" fmla="*/ 20003 w 32384"/>
                <a:gd name="connsiteY15" fmla="*/ 35243 h 35243"/>
                <a:gd name="connsiteX16" fmla="*/ 32385 w 32384"/>
                <a:gd name="connsiteY16" fmla="*/ 35243 h 35243"/>
                <a:gd name="connsiteX17" fmla="*/ 32385 w 32384"/>
                <a:gd name="connsiteY17" fmla="*/ 34291 h 35243"/>
                <a:gd name="connsiteX18" fmla="*/ 28575 w 32384"/>
                <a:gd name="connsiteY18" fmla="*/ 31433 h 35243"/>
                <a:gd name="connsiteX19" fmla="*/ 28575 w 32384"/>
                <a:gd name="connsiteY19" fmla="*/ 31433 h 35243"/>
                <a:gd name="connsiteX20" fmla="*/ 9525 w 32384"/>
                <a:gd name="connsiteY20" fmla="*/ 21908 h 35243"/>
                <a:gd name="connsiteX21" fmla="*/ 14288 w 32384"/>
                <a:gd name="connsiteY21" fmla="*/ 7620 h 35243"/>
                <a:gd name="connsiteX22" fmla="*/ 19050 w 32384"/>
                <a:gd name="connsiteY22" fmla="*/ 21908 h 35243"/>
                <a:gd name="connsiteX23" fmla="*/ 9525 w 32384"/>
                <a:gd name="connsiteY23" fmla="*/ 21908 h 35243"/>
                <a:gd name="connsiteX24" fmla="*/ 9525 w 32384"/>
                <a:gd name="connsiteY24" fmla="*/ 21908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384" h="35243">
                  <a:moveTo>
                    <a:pt x="28575" y="31433"/>
                  </a:moveTo>
                  <a:cubicBezTo>
                    <a:pt x="27622" y="29528"/>
                    <a:pt x="16192" y="0"/>
                    <a:pt x="16192" y="0"/>
                  </a:cubicBezTo>
                  <a:lnTo>
                    <a:pt x="15240" y="0"/>
                  </a:lnTo>
                  <a:cubicBezTo>
                    <a:pt x="15240" y="0"/>
                    <a:pt x="4763" y="27623"/>
                    <a:pt x="3810" y="30481"/>
                  </a:cubicBezTo>
                  <a:cubicBezTo>
                    <a:pt x="2857" y="33338"/>
                    <a:pt x="953" y="34291"/>
                    <a:pt x="0" y="34291"/>
                  </a:cubicBezTo>
                  <a:lnTo>
                    <a:pt x="0" y="35243"/>
                  </a:lnTo>
                  <a:lnTo>
                    <a:pt x="9525" y="35243"/>
                  </a:lnTo>
                  <a:lnTo>
                    <a:pt x="9525" y="34291"/>
                  </a:lnTo>
                  <a:cubicBezTo>
                    <a:pt x="8572" y="34291"/>
                    <a:pt x="6667" y="33338"/>
                    <a:pt x="6667" y="31433"/>
                  </a:cubicBezTo>
                  <a:cubicBezTo>
                    <a:pt x="6667" y="31433"/>
                    <a:pt x="6667" y="30481"/>
                    <a:pt x="6667" y="30481"/>
                  </a:cubicBezTo>
                  <a:cubicBezTo>
                    <a:pt x="6667" y="30481"/>
                    <a:pt x="7620" y="27623"/>
                    <a:pt x="8572" y="23813"/>
                  </a:cubicBezTo>
                  <a:lnTo>
                    <a:pt x="20955" y="23813"/>
                  </a:lnTo>
                  <a:cubicBezTo>
                    <a:pt x="21907" y="27623"/>
                    <a:pt x="22860" y="29528"/>
                    <a:pt x="22860" y="29528"/>
                  </a:cubicBezTo>
                  <a:cubicBezTo>
                    <a:pt x="22860" y="29528"/>
                    <a:pt x="22860" y="30481"/>
                    <a:pt x="22860" y="31433"/>
                  </a:cubicBezTo>
                  <a:cubicBezTo>
                    <a:pt x="22860" y="32385"/>
                    <a:pt x="21907" y="34291"/>
                    <a:pt x="20003" y="34291"/>
                  </a:cubicBezTo>
                  <a:lnTo>
                    <a:pt x="20003" y="35243"/>
                  </a:lnTo>
                  <a:lnTo>
                    <a:pt x="32385" y="35243"/>
                  </a:lnTo>
                  <a:lnTo>
                    <a:pt x="32385" y="34291"/>
                  </a:lnTo>
                  <a:cubicBezTo>
                    <a:pt x="30480" y="34291"/>
                    <a:pt x="29528" y="32385"/>
                    <a:pt x="28575" y="31433"/>
                  </a:cubicBezTo>
                  <a:lnTo>
                    <a:pt x="28575" y="31433"/>
                  </a:lnTo>
                  <a:close/>
                  <a:moveTo>
                    <a:pt x="9525" y="21908"/>
                  </a:moveTo>
                  <a:cubicBezTo>
                    <a:pt x="12382" y="15241"/>
                    <a:pt x="14288" y="7620"/>
                    <a:pt x="14288" y="7620"/>
                  </a:cubicBezTo>
                  <a:cubicBezTo>
                    <a:pt x="14288" y="7620"/>
                    <a:pt x="17145" y="15241"/>
                    <a:pt x="19050" y="21908"/>
                  </a:cubicBezTo>
                  <a:lnTo>
                    <a:pt x="9525" y="21908"/>
                  </a:lnTo>
                  <a:lnTo>
                    <a:pt x="9525" y="2190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7F09CFE-5E90-4C0C-BFC3-A2E755959DD1}"/>
                </a:ext>
              </a:extLst>
            </p:cNvPr>
            <p:cNvSpPr/>
            <p:nvPr/>
          </p:nvSpPr>
          <p:spPr>
            <a:xfrm>
              <a:off x="-1829434" y="15023782"/>
              <a:ext cx="27622" cy="35242"/>
            </a:xfrm>
            <a:custGeom>
              <a:avLst/>
              <a:gdLst>
                <a:gd name="connsiteX0" fmla="*/ 27622 w 27622"/>
                <a:gd name="connsiteY0" fmla="*/ 25717 h 35242"/>
                <a:gd name="connsiteX1" fmla="*/ 18097 w 27622"/>
                <a:gd name="connsiteY1" fmla="*/ 32384 h 35242"/>
                <a:gd name="connsiteX2" fmla="*/ 12382 w 27622"/>
                <a:gd name="connsiteY2" fmla="*/ 32384 h 35242"/>
                <a:gd name="connsiteX3" fmla="*/ 9525 w 27622"/>
                <a:gd name="connsiteY3" fmla="*/ 30480 h 35242"/>
                <a:gd name="connsiteX4" fmla="*/ 9525 w 27622"/>
                <a:gd name="connsiteY4" fmla="*/ 18097 h 35242"/>
                <a:gd name="connsiteX5" fmla="*/ 17145 w 27622"/>
                <a:gd name="connsiteY5" fmla="*/ 18097 h 35242"/>
                <a:gd name="connsiteX6" fmla="*/ 21907 w 27622"/>
                <a:gd name="connsiteY6" fmla="*/ 22859 h 35242"/>
                <a:gd name="connsiteX7" fmla="*/ 22860 w 27622"/>
                <a:gd name="connsiteY7" fmla="*/ 22859 h 35242"/>
                <a:gd name="connsiteX8" fmla="*/ 22860 w 27622"/>
                <a:gd name="connsiteY8" fmla="*/ 10477 h 35242"/>
                <a:gd name="connsiteX9" fmla="*/ 21907 w 27622"/>
                <a:gd name="connsiteY9" fmla="*/ 10477 h 35242"/>
                <a:gd name="connsiteX10" fmla="*/ 17145 w 27622"/>
                <a:gd name="connsiteY10" fmla="*/ 15240 h 35242"/>
                <a:gd name="connsiteX11" fmla="*/ 9525 w 27622"/>
                <a:gd name="connsiteY11" fmla="*/ 15240 h 35242"/>
                <a:gd name="connsiteX12" fmla="*/ 9525 w 27622"/>
                <a:gd name="connsiteY12" fmla="*/ 3809 h 35242"/>
                <a:gd name="connsiteX13" fmla="*/ 11430 w 27622"/>
                <a:gd name="connsiteY13" fmla="*/ 1905 h 35242"/>
                <a:gd name="connsiteX14" fmla="*/ 18097 w 27622"/>
                <a:gd name="connsiteY14" fmla="*/ 1905 h 35242"/>
                <a:gd name="connsiteX15" fmla="*/ 24765 w 27622"/>
                <a:gd name="connsiteY15" fmla="*/ 7619 h 35242"/>
                <a:gd name="connsiteX16" fmla="*/ 25717 w 27622"/>
                <a:gd name="connsiteY16" fmla="*/ 7619 h 35242"/>
                <a:gd name="connsiteX17" fmla="*/ 25717 w 27622"/>
                <a:gd name="connsiteY17" fmla="*/ 0 h 35242"/>
                <a:gd name="connsiteX18" fmla="*/ 0 w 27622"/>
                <a:gd name="connsiteY18" fmla="*/ 0 h 35242"/>
                <a:gd name="connsiteX19" fmla="*/ 0 w 27622"/>
                <a:gd name="connsiteY19" fmla="*/ 952 h 35242"/>
                <a:gd name="connsiteX20" fmla="*/ 4763 w 27622"/>
                <a:gd name="connsiteY20" fmla="*/ 5715 h 35242"/>
                <a:gd name="connsiteX21" fmla="*/ 4763 w 27622"/>
                <a:gd name="connsiteY21" fmla="*/ 29527 h 35242"/>
                <a:gd name="connsiteX22" fmla="*/ 0 w 27622"/>
                <a:gd name="connsiteY22" fmla="*/ 34290 h 35242"/>
                <a:gd name="connsiteX23" fmla="*/ 0 w 27622"/>
                <a:gd name="connsiteY23" fmla="*/ 35242 h 35242"/>
                <a:gd name="connsiteX24" fmla="*/ 25717 w 27622"/>
                <a:gd name="connsiteY24" fmla="*/ 35242 h 35242"/>
                <a:gd name="connsiteX25" fmla="*/ 27622 w 27622"/>
                <a:gd name="connsiteY25" fmla="*/ 25717 h 35242"/>
                <a:gd name="connsiteX26" fmla="*/ 27622 w 27622"/>
                <a:gd name="connsiteY26" fmla="*/ 25717 h 35242"/>
                <a:gd name="connsiteX27" fmla="*/ 27622 w 27622"/>
                <a:gd name="connsiteY27" fmla="*/ 25717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22" h="35242">
                  <a:moveTo>
                    <a:pt x="27622" y="25717"/>
                  </a:moveTo>
                  <a:cubicBezTo>
                    <a:pt x="25717" y="29527"/>
                    <a:pt x="23813" y="32384"/>
                    <a:pt x="18097" y="32384"/>
                  </a:cubicBezTo>
                  <a:cubicBezTo>
                    <a:pt x="17145" y="32384"/>
                    <a:pt x="14288" y="32384"/>
                    <a:pt x="12382" y="32384"/>
                  </a:cubicBezTo>
                  <a:cubicBezTo>
                    <a:pt x="10478" y="32384"/>
                    <a:pt x="9525" y="31432"/>
                    <a:pt x="9525" y="30480"/>
                  </a:cubicBezTo>
                  <a:cubicBezTo>
                    <a:pt x="9525" y="29527"/>
                    <a:pt x="9525" y="23813"/>
                    <a:pt x="9525" y="18097"/>
                  </a:cubicBezTo>
                  <a:cubicBezTo>
                    <a:pt x="10478" y="18097"/>
                    <a:pt x="15240" y="18097"/>
                    <a:pt x="17145" y="18097"/>
                  </a:cubicBezTo>
                  <a:cubicBezTo>
                    <a:pt x="20003" y="18097"/>
                    <a:pt x="21907" y="20002"/>
                    <a:pt x="21907" y="22859"/>
                  </a:cubicBezTo>
                  <a:lnTo>
                    <a:pt x="22860" y="22859"/>
                  </a:lnTo>
                  <a:lnTo>
                    <a:pt x="22860" y="10477"/>
                  </a:lnTo>
                  <a:lnTo>
                    <a:pt x="21907" y="10477"/>
                  </a:lnTo>
                  <a:cubicBezTo>
                    <a:pt x="21907" y="14288"/>
                    <a:pt x="20003" y="15240"/>
                    <a:pt x="17145" y="15240"/>
                  </a:cubicBezTo>
                  <a:cubicBezTo>
                    <a:pt x="15240" y="15240"/>
                    <a:pt x="10478" y="15240"/>
                    <a:pt x="9525" y="15240"/>
                  </a:cubicBezTo>
                  <a:cubicBezTo>
                    <a:pt x="9525" y="9525"/>
                    <a:pt x="9525" y="3809"/>
                    <a:pt x="9525" y="3809"/>
                  </a:cubicBezTo>
                  <a:cubicBezTo>
                    <a:pt x="9525" y="2857"/>
                    <a:pt x="10478" y="1905"/>
                    <a:pt x="11430" y="1905"/>
                  </a:cubicBezTo>
                  <a:cubicBezTo>
                    <a:pt x="12382" y="1905"/>
                    <a:pt x="15240" y="1905"/>
                    <a:pt x="18097" y="1905"/>
                  </a:cubicBezTo>
                  <a:cubicBezTo>
                    <a:pt x="21907" y="1905"/>
                    <a:pt x="23813" y="3809"/>
                    <a:pt x="24765" y="7619"/>
                  </a:cubicBezTo>
                  <a:lnTo>
                    <a:pt x="25717" y="7619"/>
                  </a:lnTo>
                  <a:lnTo>
                    <a:pt x="25717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3810" y="34290"/>
                    <a:pt x="0" y="34290"/>
                  </a:cubicBezTo>
                  <a:lnTo>
                    <a:pt x="0" y="35242"/>
                  </a:lnTo>
                  <a:lnTo>
                    <a:pt x="25717" y="35242"/>
                  </a:lnTo>
                  <a:lnTo>
                    <a:pt x="27622" y="25717"/>
                  </a:lnTo>
                  <a:lnTo>
                    <a:pt x="27622" y="25717"/>
                  </a:lnTo>
                  <a:lnTo>
                    <a:pt x="27622" y="2571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A26DA67-3B2E-429D-B6E8-83BCE11941DF}"/>
                </a:ext>
              </a:extLst>
            </p:cNvPr>
            <p:cNvSpPr/>
            <p:nvPr/>
          </p:nvSpPr>
          <p:spPr>
            <a:xfrm>
              <a:off x="-1795144" y="15020925"/>
              <a:ext cx="21907" cy="36195"/>
            </a:xfrm>
            <a:custGeom>
              <a:avLst/>
              <a:gdLst>
                <a:gd name="connsiteX0" fmla="*/ 20002 w 21907"/>
                <a:gd name="connsiteY0" fmla="*/ 952 h 36195"/>
                <a:gd name="connsiteX1" fmla="*/ 20955 w 21907"/>
                <a:gd name="connsiteY1" fmla="*/ 12383 h 36195"/>
                <a:gd name="connsiteX2" fmla="*/ 20002 w 21907"/>
                <a:gd name="connsiteY2" fmla="*/ 12383 h 36195"/>
                <a:gd name="connsiteX3" fmla="*/ 11430 w 21907"/>
                <a:gd name="connsiteY3" fmla="*/ 2858 h 36195"/>
                <a:gd name="connsiteX4" fmla="*/ 6667 w 21907"/>
                <a:gd name="connsiteY4" fmla="*/ 7620 h 36195"/>
                <a:gd name="connsiteX5" fmla="*/ 11430 w 21907"/>
                <a:gd name="connsiteY5" fmla="*/ 14288 h 36195"/>
                <a:gd name="connsiteX6" fmla="*/ 17145 w 21907"/>
                <a:gd name="connsiteY6" fmla="*/ 18098 h 36195"/>
                <a:gd name="connsiteX7" fmla="*/ 21907 w 21907"/>
                <a:gd name="connsiteY7" fmla="*/ 26670 h 36195"/>
                <a:gd name="connsiteX8" fmla="*/ 12382 w 21907"/>
                <a:gd name="connsiteY8" fmla="*/ 36195 h 36195"/>
                <a:gd name="connsiteX9" fmla="*/ 4763 w 21907"/>
                <a:gd name="connsiteY9" fmla="*/ 34290 h 36195"/>
                <a:gd name="connsiteX10" fmla="*/ 2857 w 21907"/>
                <a:gd name="connsiteY10" fmla="*/ 36195 h 36195"/>
                <a:gd name="connsiteX11" fmla="*/ 1905 w 21907"/>
                <a:gd name="connsiteY11" fmla="*/ 36195 h 36195"/>
                <a:gd name="connsiteX12" fmla="*/ 0 w 21907"/>
                <a:gd name="connsiteY12" fmla="*/ 24765 h 36195"/>
                <a:gd name="connsiteX13" fmla="*/ 952 w 21907"/>
                <a:gd name="connsiteY13" fmla="*/ 24765 h 36195"/>
                <a:gd name="connsiteX14" fmla="*/ 10477 w 21907"/>
                <a:gd name="connsiteY14" fmla="*/ 34290 h 36195"/>
                <a:gd name="connsiteX15" fmla="*/ 16192 w 21907"/>
                <a:gd name="connsiteY15" fmla="*/ 28575 h 36195"/>
                <a:gd name="connsiteX16" fmla="*/ 12382 w 21907"/>
                <a:gd name="connsiteY16" fmla="*/ 21908 h 36195"/>
                <a:gd name="connsiteX17" fmla="*/ 5715 w 21907"/>
                <a:gd name="connsiteY17" fmla="*/ 17145 h 36195"/>
                <a:gd name="connsiteX18" fmla="*/ 952 w 21907"/>
                <a:gd name="connsiteY18" fmla="*/ 8573 h 36195"/>
                <a:gd name="connsiteX19" fmla="*/ 9525 w 21907"/>
                <a:gd name="connsiteY19" fmla="*/ 0 h 36195"/>
                <a:gd name="connsiteX20" fmla="*/ 16192 w 21907"/>
                <a:gd name="connsiteY20" fmla="*/ 1905 h 36195"/>
                <a:gd name="connsiteX21" fmla="*/ 18097 w 21907"/>
                <a:gd name="connsiteY21" fmla="*/ 0 h 36195"/>
                <a:gd name="connsiteX22" fmla="*/ 20002 w 21907"/>
                <a:gd name="connsiteY22" fmla="*/ 0 h 36195"/>
                <a:gd name="connsiteX23" fmla="*/ 20002 w 21907"/>
                <a:gd name="connsiteY23" fmla="*/ 952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07" h="36195">
                  <a:moveTo>
                    <a:pt x="20002" y="952"/>
                  </a:moveTo>
                  <a:lnTo>
                    <a:pt x="20955" y="12383"/>
                  </a:lnTo>
                  <a:lnTo>
                    <a:pt x="20002" y="12383"/>
                  </a:lnTo>
                  <a:cubicBezTo>
                    <a:pt x="18097" y="6667"/>
                    <a:pt x="15240" y="2858"/>
                    <a:pt x="11430" y="2858"/>
                  </a:cubicBezTo>
                  <a:cubicBezTo>
                    <a:pt x="8572" y="2858"/>
                    <a:pt x="6667" y="4763"/>
                    <a:pt x="6667" y="7620"/>
                  </a:cubicBezTo>
                  <a:cubicBezTo>
                    <a:pt x="6667" y="10477"/>
                    <a:pt x="8572" y="12383"/>
                    <a:pt x="11430" y="14288"/>
                  </a:cubicBezTo>
                  <a:cubicBezTo>
                    <a:pt x="14288" y="16192"/>
                    <a:pt x="16192" y="17145"/>
                    <a:pt x="17145" y="18098"/>
                  </a:cubicBezTo>
                  <a:cubicBezTo>
                    <a:pt x="20002" y="20002"/>
                    <a:pt x="21907" y="22860"/>
                    <a:pt x="21907" y="26670"/>
                  </a:cubicBezTo>
                  <a:cubicBezTo>
                    <a:pt x="21907" y="32385"/>
                    <a:pt x="17145" y="36195"/>
                    <a:pt x="12382" y="36195"/>
                  </a:cubicBezTo>
                  <a:cubicBezTo>
                    <a:pt x="8572" y="36195"/>
                    <a:pt x="6667" y="34290"/>
                    <a:pt x="4763" y="34290"/>
                  </a:cubicBezTo>
                  <a:cubicBezTo>
                    <a:pt x="3810" y="34290"/>
                    <a:pt x="3810" y="35242"/>
                    <a:pt x="2857" y="36195"/>
                  </a:cubicBezTo>
                  <a:lnTo>
                    <a:pt x="1905" y="36195"/>
                  </a:lnTo>
                  <a:lnTo>
                    <a:pt x="0" y="24765"/>
                  </a:lnTo>
                  <a:lnTo>
                    <a:pt x="952" y="24765"/>
                  </a:lnTo>
                  <a:cubicBezTo>
                    <a:pt x="2857" y="30480"/>
                    <a:pt x="6667" y="34290"/>
                    <a:pt x="10477" y="34290"/>
                  </a:cubicBezTo>
                  <a:cubicBezTo>
                    <a:pt x="13335" y="34290"/>
                    <a:pt x="16192" y="32385"/>
                    <a:pt x="16192" y="28575"/>
                  </a:cubicBezTo>
                  <a:cubicBezTo>
                    <a:pt x="16192" y="24765"/>
                    <a:pt x="14288" y="23813"/>
                    <a:pt x="12382" y="21908"/>
                  </a:cubicBezTo>
                  <a:cubicBezTo>
                    <a:pt x="10477" y="20002"/>
                    <a:pt x="7620" y="18098"/>
                    <a:pt x="5715" y="17145"/>
                  </a:cubicBezTo>
                  <a:cubicBezTo>
                    <a:pt x="2857" y="15240"/>
                    <a:pt x="952" y="12383"/>
                    <a:pt x="952" y="8573"/>
                  </a:cubicBezTo>
                  <a:cubicBezTo>
                    <a:pt x="952" y="3810"/>
                    <a:pt x="3810" y="0"/>
                    <a:pt x="9525" y="0"/>
                  </a:cubicBezTo>
                  <a:cubicBezTo>
                    <a:pt x="11430" y="0"/>
                    <a:pt x="14288" y="1905"/>
                    <a:pt x="16192" y="1905"/>
                  </a:cubicBezTo>
                  <a:cubicBezTo>
                    <a:pt x="17145" y="1905"/>
                    <a:pt x="18097" y="952"/>
                    <a:pt x="18097" y="0"/>
                  </a:cubicBezTo>
                  <a:lnTo>
                    <a:pt x="20002" y="0"/>
                  </a:lnTo>
                  <a:lnTo>
                    <a:pt x="20002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691629A-B3F0-4A5A-9B5D-E8A1D6245013}"/>
                </a:ext>
              </a:extLst>
            </p:cNvPr>
            <p:cNvSpPr/>
            <p:nvPr/>
          </p:nvSpPr>
          <p:spPr>
            <a:xfrm>
              <a:off x="-1866582" y="15022829"/>
              <a:ext cx="33337" cy="35243"/>
            </a:xfrm>
            <a:custGeom>
              <a:avLst/>
              <a:gdLst>
                <a:gd name="connsiteX0" fmla="*/ 20955 w 33337"/>
                <a:gd name="connsiteY0" fmla="*/ 0 h 35243"/>
                <a:gd name="connsiteX1" fmla="*/ 20955 w 33337"/>
                <a:gd name="connsiteY1" fmla="*/ 953 h 35243"/>
                <a:gd name="connsiteX2" fmla="*/ 25717 w 33337"/>
                <a:gd name="connsiteY2" fmla="*/ 6668 h 35243"/>
                <a:gd name="connsiteX3" fmla="*/ 25717 w 33337"/>
                <a:gd name="connsiteY3" fmla="*/ 24766 h 35243"/>
                <a:gd name="connsiteX4" fmla="*/ 7620 w 33337"/>
                <a:gd name="connsiteY4" fmla="*/ 0 h 35243"/>
                <a:gd name="connsiteX5" fmla="*/ 0 w 33337"/>
                <a:gd name="connsiteY5" fmla="*/ 0 h 35243"/>
                <a:gd name="connsiteX6" fmla="*/ 0 w 33337"/>
                <a:gd name="connsiteY6" fmla="*/ 953 h 35243"/>
                <a:gd name="connsiteX7" fmla="*/ 3810 w 33337"/>
                <a:gd name="connsiteY7" fmla="*/ 2858 h 35243"/>
                <a:gd name="connsiteX8" fmla="*/ 4763 w 33337"/>
                <a:gd name="connsiteY8" fmla="*/ 3810 h 35243"/>
                <a:gd name="connsiteX9" fmla="*/ 4763 w 33337"/>
                <a:gd name="connsiteY9" fmla="*/ 27623 h 35243"/>
                <a:gd name="connsiteX10" fmla="*/ 0 w 33337"/>
                <a:gd name="connsiteY10" fmla="*/ 33338 h 35243"/>
                <a:gd name="connsiteX11" fmla="*/ 0 w 33337"/>
                <a:gd name="connsiteY11" fmla="*/ 34291 h 35243"/>
                <a:gd name="connsiteX12" fmla="*/ 11430 w 33337"/>
                <a:gd name="connsiteY12" fmla="*/ 34291 h 35243"/>
                <a:gd name="connsiteX13" fmla="*/ 11430 w 33337"/>
                <a:gd name="connsiteY13" fmla="*/ 33338 h 35243"/>
                <a:gd name="connsiteX14" fmla="*/ 6667 w 33337"/>
                <a:gd name="connsiteY14" fmla="*/ 28575 h 35243"/>
                <a:gd name="connsiteX15" fmla="*/ 6667 w 33337"/>
                <a:gd name="connsiteY15" fmla="*/ 6668 h 35243"/>
                <a:gd name="connsiteX16" fmla="*/ 27622 w 33337"/>
                <a:gd name="connsiteY16" fmla="*/ 35243 h 35243"/>
                <a:gd name="connsiteX17" fmla="*/ 28575 w 33337"/>
                <a:gd name="connsiteY17" fmla="*/ 35243 h 35243"/>
                <a:gd name="connsiteX18" fmla="*/ 28575 w 33337"/>
                <a:gd name="connsiteY18" fmla="*/ 6668 h 35243"/>
                <a:gd name="connsiteX19" fmla="*/ 33338 w 33337"/>
                <a:gd name="connsiteY19" fmla="*/ 953 h 35243"/>
                <a:gd name="connsiteX20" fmla="*/ 33338 w 33337"/>
                <a:gd name="connsiteY20" fmla="*/ 0 h 35243"/>
                <a:gd name="connsiteX21" fmla="*/ 20955 w 33337"/>
                <a:gd name="connsiteY21" fmla="*/ 0 h 35243"/>
                <a:gd name="connsiteX22" fmla="*/ 20955 w 33337"/>
                <a:gd name="connsiteY22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3">
                  <a:moveTo>
                    <a:pt x="20955" y="0"/>
                  </a:moveTo>
                  <a:lnTo>
                    <a:pt x="20955" y="953"/>
                  </a:lnTo>
                  <a:cubicBezTo>
                    <a:pt x="23813" y="953"/>
                    <a:pt x="25717" y="2858"/>
                    <a:pt x="25717" y="6668"/>
                  </a:cubicBezTo>
                  <a:cubicBezTo>
                    <a:pt x="25717" y="8573"/>
                    <a:pt x="25717" y="19050"/>
                    <a:pt x="25717" y="24766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1905" y="953"/>
                    <a:pt x="2857" y="1906"/>
                    <a:pt x="3810" y="2858"/>
                  </a:cubicBezTo>
                  <a:cubicBezTo>
                    <a:pt x="3810" y="2858"/>
                    <a:pt x="3810" y="3810"/>
                    <a:pt x="4763" y="3810"/>
                  </a:cubicBezTo>
                  <a:cubicBezTo>
                    <a:pt x="4763" y="7620"/>
                    <a:pt x="4763" y="23813"/>
                    <a:pt x="4763" y="27623"/>
                  </a:cubicBezTo>
                  <a:cubicBezTo>
                    <a:pt x="4763" y="31433"/>
                    <a:pt x="3810" y="33338"/>
                    <a:pt x="0" y="33338"/>
                  </a:cubicBezTo>
                  <a:lnTo>
                    <a:pt x="0" y="34291"/>
                  </a:lnTo>
                  <a:lnTo>
                    <a:pt x="11430" y="34291"/>
                  </a:lnTo>
                  <a:lnTo>
                    <a:pt x="11430" y="33338"/>
                  </a:lnTo>
                  <a:cubicBezTo>
                    <a:pt x="8572" y="33338"/>
                    <a:pt x="6667" y="31433"/>
                    <a:pt x="6667" y="28575"/>
                  </a:cubicBezTo>
                  <a:cubicBezTo>
                    <a:pt x="6667" y="25718"/>
                    <a:pt x="6667" y="12383"/>
                    <a:pt x="6667" y="6668"/>
                  </a:cubicBezTo>
                  <a:cubicBezTo>
                    <a:pt x="13335" y="15241"/>
                    <a:pt x="27622" y="35243"/>
                    <a:pt x="27622" y="35243"/>
                  </a:cubicBezTo>
                  <a:lnTo>
                    <a:pt x="28575" y="35243"/>
                  </a:lnTo>
                  <a:cubicBezTo>
                    <a:pt x="28575" y="35243"/>
                    <a:pt x="28575" y="10478"/>
                    <a:pt x="28575" y="6668"/>
                  </a:cubicBezTo>
                  <a:cubicBezTo>
                    <a:pt x="28575" y="1906"/>
                    <a:pt x="30480" y="953"/>
                    <a:pt x="33338" y="953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8B143B6-8AB3-4162-BCF2-2045CB90E4E2}"/>
                </a:ext>
              </a:extLst>
            </p:cNvPr>
            <p:cNvSpPr/>
            <p:nvPr/>
          </p:nvSpPr>
          <p:spPr>
            <a:xfrm>
              <a:off x="-1905634" y="15022829"/>
              <a:ext cx="33337" cy="35243"/>
            </a:xfrm>
            <a:custGeom>
              <a:avLst/>
              <a:gdLst>
                <a:gd name="connsiteX0" fmla="*/ 20955 w 33337"/>
                <a:gd name="connsiteY0" fmla="*/ 0 h 35243"/>
                <a:gd name="connsiteX1" fmla="*/ 20955 w 33337"/>
                <a:gd name="connsiteY1" fmla="*/ 953 h 35243"/>
                <a:gd name="connsiteX2" fmla="*/ 25717 w 33337"/>
                <a:gd name="connsiteY2" fmla="*/ 6668 h 35243"/>
                <a:gd name="connsiteX3" fmla="*/ 25717 w 33337"/>
                <a:gd name="connsiteY3" fmla="*/ 24766 h 35243"/>
                <a:gd name="connsiteX4" fmla="*/ 7620 w 33337"/>
                <a:gd name="connsiteY4" fmla="*/ 0 h 35243"/>
                <a:gd name="connsiteX5" fmla="*/ 0 w 33337"/>
                <a:gd name="connsiteY5" fmla="*/ 0 h 35243"/>
                <a:gd name="connsiteX6" fmla="*/ 0 w 33337"/>
                <a:gd name="connsiteY6" fmla="*/ 953 h 35243"/>
                <a:gd name="connsiteX7" fmla="*/ 3810 w 33337"/>
                <a:gd name="connsiteY7" fmla="*/ 2858 h 35243"/>
                <a:gd name="connsiteX8" fmla="*/ 4763 w 33337"/>
                <a:gd name="connsiteY8" fmla="*/ 3810 h 35243"/>
                <a:gd name="connsiteX9" fmla="*/ 4763 w 33337"/>
                <a:gd name="connsiteY9" fmla="*/ 27623 h 35243"/>
                <a:gd name="connsiteX10" fmla="*/ 0 w 33337"/>
                <a:gd name="connsiteY10" fmla="*/ 33338 h 35243"/>
                <a:gd name="connsiteX11" fmla="*/ 0 w 33337"/>
                <a:gd name="connsiteY11" fmla="*/ 34291 h 35243"/>
                <a:gd name="connsiteX12" fmla="*/ 11430 w 33337"/>
                <a:gd name="connsiteY12" fmla="*/ 34291 h 35243"/>
                <a:gd name="connsiteX13" fmla="*/ 11430 w 33337"/>
                <a:gd name="connsiteY13" fmla="*/ 33338 h 35243"/>
                <a:gd name="connsiteX14" fmla="*/ 6667 w 33337"/>
                <a:gd name="connsiteY14" fmla="*/ 28575 h 35243"/>
                <a:gd name="connsiteX15" fmla="*/ 6667 w 33337"/>
                <a:gd name="connsiteY15" fmla="*/ 6668 h 35243"/>
                <a:gd name="connsiteX16" fmla="*/ 27622 w 33337"/>
                <a:gd name="connsiteY16" fmla="*/ 35243 h 35243"/>
                <a:gd name="connsiteX17" fmla="*/ 28575 w 33337"/>
                <a:gd name="connsiteY17" fmla="*/ 35243 h 35243"/>
                <a:gd name="connsiteX18" fmla="*/ 28575 w 33337"/>
                <a:gd name="connsiteY18" fmla="*/ 6668 h 35243"/>
                <a:gd name="connsiteX19" fmla="*/ 33338 w 33337"/>
                <a:gd name="connsiteY19" fmla="*/ 953 h 35243"/>
                <a:gd name="connsiteX20" fmla="*/ 33338 w 33337"/>
                <a:gd name="connsiteY20" fmla="*/ 0 h 35243"/>
                <a:gd name="connsiteX21" fmla="*/ 20955 w 33337"/>
                <a:gd name="connsiteY21" fmla="*/ 0 h 35243"/>
                <a:gd name="connsiteX22" fmla="*/ 20955 w 33337"/>
                <a:gd name="connsiteY22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3">
                  <a:moveTo>
                    <a:pt x="20955" y="0"/>
                  </a:moveTo>
                  <a:lnTo>
                    <a:pt x="20955" y="953"/>
                  </a:lnTo>
                  <a:cubicBezTo>
                    <a:pt x="23813" y="953"/>
                    <a:pt x="25717" y="2858"/>
                    <a:pt x="25717" y="6668"/>
                  </a:cubicBezTo>
                  <a:cubicBezTo>
                    <a:pt x="25717" y="8573"/>
                    <a:pt x="25717" y="19050"/>
                    <a:pt x="25717" y="24766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1905" y="953"/>
                    <a:pt x="2857" y="1906"/>
                    <a:pt x="3810" y="2858"/>
                  </a:cubicBezTo>
                  <a:cubicBezTo>
                    <a:pt x="3810" y="2858"/>
                    <a:pt x="3810" y="3810"/>
                    <a:pt x="4763" y="3810"/>
                  </a:cubicBezTo>
                  <a:cubicBezTo>
                    <a:pt x="4763" y="7620"/>
                    <a:pt x="4763" y="23813"/>
                    <a:pt x="4763" y="27623"/>
                  </a:cubicBezTo>
                  <a:cubicBezTo>
                    <a:pt x="4763" y="31433"/>
                    <a:pt x="3810" y="33338"/>
                    <a:pt x="0" y="33338"/>
                  </a:cubicBezTo>
                  <a:lnTo>
                    <a:pt x="0" y="34291"/>
                  </a:lnTo>
                  <a:lnTo>
                    <a:pt x="11430" y="34291"/>
                  </a:lnTo>
                  <a:lnTo>
                    <a:pt x="11430" y="33338"/>
                  </a:lnTo>
                  <a:cubicBezTo>
                    <a:pt x="8572" y="33338"/>
                    <a:pt x="6667" y="31433"/>
                    <a:pt x="6667" y="28575"/>
                  </a:cubicBezTo>
                  <a:cubicBezTo>
                    <a:pt x="6667" y="25718"/>
                    <a:pt x="6667" y="12383"/>
                    <a:pt x="6667" y="6668"/>
                  </a:cubicBezTo>
                  <a:cubicBezTo>
                    <a:pt x="13335" y="15241"/>
                    <a:pt x="27622" y="35243"/>
                    <a:pt x="27622" y="35243"/>
                  </a:cubicBezTo>
                  <a:lnTo>
                    <a:pt x="28575" y="35243"/>
                  </a:lnTo>
                  <a:cubicBezTo>
                    <a:pt x="28575" y="35243"/>
                    <a:pt x="28575" y="10478"/>
                    <a:pt x="28575" y="6668"/>
                  </a:cubicBezTo>
                  <a:cubicBezTo>
                    <a:pt x="28575" y="1906"/>
                    <a:pt x="30480" y="953"/>
                    <a:pt x="33338" y="953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669E889-5BD8-42A8-91D1-6B138A0C9455}"/>
                </a:ext>
              </a:extLst>
            </p:cNvPr>
            <p:cNvSpPr/>
            <p:nvPr/>
          </p:nvSpPr>
          <p:spPr>
            <a:xfrm>
              <a:off x="-1981834" y="15012352"/>
              <a:ext cx="50482" cy="46672"/>
            </a:xfrm>
            <a:custGeom>
              <a:avLst/>
              <a:gdLst>
                <a:gd name="connsiteX0" fmla="*/ 50482 w 50482"/>
                <a:gd name="connsiteY0" fmla="*/ 952 h 46672"/>
                <a:gd name="connsiteX1" fmla="*/ 50482 w 50482"/>
                <a:gd name="connsiteY1" fmla="*/ 0 h 46672"/>
                <a:gd name="connsiteX2" fmla="*/ 40005 w 50482"/>
                <a:gd name="connsiteY2" fmla="*/ 0 h 46672"/>
                <a:gd name="connsiteX3" fmla="*/ 25717 w 50482"/>
                <a:gd name="connsiteY3" fmla="*/ 38100 h 46672"/>
                <a:gd name="connsiteX4" fmla="*/ 11430 w 50482"/>
                <a:gd name="connsiteY4" fmla="*/ 0 h 46672"/>
                <a:gd name="connsiteX5" fmla="*/ 0 w 50482"/>
                <a:gd name="connsiteY5" fmla="*/ 0 h 46672"/>
                <a:gd name="connsiteX6" fmla="*/ 0 w 50482"/>
                <a:gd name="connsiteY6" fmla="*/ 952 h 46672"/>
                <a:gd name="connsiteX7" fmla="*/ 5715 w 50482"/>
                <a:gd name="connsiteY7" fmla="*/ 7620 h 46672"/>
                <a:gd name="connsiteX8" fmla="*/ 5715 w 50482"/>
                <a:gd name="connsiteY8" fmla="*/ 36195 h 46672"/>
                <a:gd name="connsiteX9" fmla="*/ 0 w 50482"/>
                <a:gd name="connsiteY9" fmla="*/ 44768 h 46672"/>
                <a:gd name="connsiteX10" fmla="*/ 0 w 50482"/>
                <a:gd name="connsiteY10" fmla="*/ 45720 h 46672"/>
                <a:gd name="connsiteX11" fmla="*/ 14288 w 50482"/>
                <a:gd name="connsiteY11" fmla="*/ 45720 h 46672"/>
                <a:gd name="connsiteX12" fmla="*/ 14288 w 50482"/>
                <a:gd name="connsiteY12" fmla="*/ 44768 h 46672"/>
                <a:gd name="connsiteX13" fmla="*/ 8572 w 50482"/>
                <a:gd name="connsiteY13" fmla="*/ 36195 h 46672"/>
                <a:gd name="connsiteX14" fmla="*/ 8572 w 50482"/>
                <a:gd name="connsiteY14" fmla="*/ 6668 h 46672"/>
                <a:gd name="connsiteX15" fmla="*/ 23813 w 50482"/>
                <a:gd name="connsiteY15" fmla="*/ 46673 h 46672"/>
                <a:gd name="connsiteX16" fmla="*/ 24765 w 50482"/>
                <a:gd name="connsiteY16" fmla="*/ 46673 h 46672"/>
                <a:gd name="connsiteX17" fmla="*/ 40005 w 50482"/>
                <a:gd name="connsiteY17" fmla="*/ 6668 h 46672"/>
                <a:gd name="connsiteX18" fmla="*/ 40005 w 50482"/>
                <a:gd name="connsiteY18" fmla="*/ 37148 h 46672"/>
                <a:gd name="connsiteX19" fmla="*/ 34290 w 50482"/>
                <a:gd name="connsiteY19" fmla="*/ 45720 h 46672"/>
                <a:gd name="connsiteX20" fmla="*/ 34290 w 50482"/>
                <a:gd name="connsiteY20" fmla="*/ 46673 h 46672"/>
                <a:gd name="connsiteX21" fmla="*/ 50482 w 50482"/>
                <a:gd name="connsiteY21" fmla="*/ 46673 h 46672"/>
                <a:gd name="connsiteX22" fmla="*/ 50482 w 50482"/>
                <a:gd name="connsiteY22" fmla="*/ 45720 h 46672"/>
                <a:gd name="connsiteX23" fmla="*/ 44767 w 50482"/>
                <a:gd name="connsiteY23" fmla="*/ 37148 h 46672"/>
                <a:gd name="connsiteX24" fmla="*/ 44767 w 50482"/>
                <a:gd name="connsiteY24" fmla="*/ 7620 h 46672"/>
                <a:gd name="connsiteX25" fmla="*/ 50482 w 50482"/>
                <a:gd name="connsiteY25" fmla="*/ 952 h 46672"/>
                <a:gd name="connsiteX26" fmla="*/ 50482 w 50482"/>
                <a:gd name="connsiteY26" fmla="*/ 952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482" h="46672">
                  <a:moveTo>
                    <a:pt x="50482" y="952"/>
                  </a:moveTo>
                  <a:lnTo>
                    <a:pt x="50482" y="0"/>
                  </a:lnTo>
                  <a:lnTo>
                    <a:pt x="40005" y="0"/>
                  </a:lnTo>
                  <a:lnTo>
                    <a:pt x="25717" y="38100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4763" y="952"/>
                    <a:pt x="5715" y="3810"/>
                    <a:pt x="5715" y="7620"/>
                  </a:cubicBezTo>
                  <a:cubicBezTo>
                    <a:pt x="5715" y="11431"/>
                    <a:pt x="5715" y="35243"/>
                    <a:pt x="5715" y="36195"/>
                  </a:cubicBezTo>
                  <a:cubicBezTo>
                    <a:pt x="5715" y="42863"/>
                    <a:pt x="3810" y="44768"/>
                    <a:pt x="0" y="44768"/>
                  </a:cubicBezTo>
                  <a:lnTo>
                    <a:pt x="0" y="45720"/>
                  </a:lnTo>
                  <a:lnTo>
                    <a:pt x="14288" y="45720"/>
                  </a:lnTo>
                  <a:lnTo>
                    <a:pt x="14288" y="44768"/>
                  </a:lnTo>
                  <a:cubicBezTo>
                    <a:pt x="10478" y="44768"/>
                    <a:pt x="8572" y="42863"/>
                    <a:pt x="8572" y="36195"/>
                  </a:cubicBezTo>
                  <a:cubicBezTo>
                    <a:pt x="8572" y="29527"/>
                    <a:pt x="8572" y="6668"/>
                    <a:pt x="8572" y="6668"/>
                  </a:cubicBezTo>
                  <a:lnTo>
                    <a:pt x="23813" y="46673"/>
                  </a:lnTo>
                  <a:lnTo>
                    <a:pt x="24765" y="46673"/>
                  </a:lnTo>
                  <a:lnTo>
                    <a:pt x="40005" y="6668"/>
                  </a:lnTo>
                  <a:cubicBezTo>
                    <a:pt x="40005" y="6668"/>
                    <a:pt x="40005" y="36195"/>
                    <a:pt x="40005" y="37148"/>
                  </a:cubicBezTo>
                  <a:cubicBezTo>
                    <a:pt x="40005" y="43815"/>
                    <a:pt x="38100" y="45720"/>
                    <a:pt x="34290" y="45720"/>
                  </a:cubicBezTo>
                  <a:lnTo>
                    <a:pt x="34290" y="46673"/>
                  </a:lnTo>
                  <a:lnTo>
                    <a:pt x="50482" y="46673"/>
                  </a:lnTo>
                  <a:lnTo>
                    <a:pt x="50482" y="45720"/>
                  </a:lnTo>
                  <a:cubicBezTo>
                    <a:pt x="46672" y="45720"/>
                    <a:pt x="44767" y="43815"/>
                    <a:pt x="44767" y="37148"/>
                  </a:cubicBezTo>
                  <a:cubicBezTo>
                    <a:pt x="44767" y="34290"/>
                    <a:pt x="44767" y="11431"/>
                    <a:pt x="44767" y="7620"/>
                  </a:cubicBezTo>
                  <a:cubicBezTo>
                    <a:pt x="44767" y="1906"/>
                    <a:pt x="47625" y="952"/>
                    <a:pt x="50482" y="952"/>
                  </a:cubicBezTo>
                  <a:lnTo>
                    <a:pt x="50482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5CDD01F-7259-45B2-BE59-9C0D5A64F3C9}"/>
                </a:ext>
              </a:extLst>
            </p:cNvPr>
            <p:cNvSpPr/>
            <p:nvPr/>
          </p:nvSpPr>
          <p:spPr>
            <a:xfrm>
              <a:off x="-1927542" y="15022829"/>
              <a:ext cx="14287" cy="35243"/>
            </a:xfrm>
            <a:custGeom>
              <a:avLst/>
              <a:gdLst>
                <a:gd name="connsiteX0" fmla="*/ 9525 w 14287"/>
                <a:gd name="connsiteY0" fmla="*/ 5716 h 35243"/>
                <a:gd name="connsiteX1" fmla="*/ 14288 w 14287"/>
                <a:gd name="connsiteY1" fmla="*/ 953 h 35243"/>
                <a:gd name="connsiteX2" fmla="*/ 14288 w 14287"/>
                <a:gd name="connsiteY2" fmla="*/ 0 h 35243"/>
                <a:gd name="connsiteX3" fmla="*/ 0 w 14287"/>
                <a:gd name="connsiteY3" fmla="*/ 0 h 35243"/>
                <a:gd name="connsiteX4" fmla="*/ 0 w 14287"/>
                <a:gd name="connsiteY4" fmla="*/ 953 h 35243"/>
                <a:gd name="connsiteX5" fmla="*/ 4763 w 14287"/>
                <a:gd name="connsiteY5" fmla="*/ 5716 h 35243"/>
                <a:gd name="connsiteX6" fmla="*/ 4763 w 14287"/>
                <a:gd name="connsiteY6" fmla="*/ 29528 h 35243"/>
                <a:gd name="connsiteX7" fmla="*/ 0 w 14287"/>
                <a:gd name="connsiteY7" fmla="*/ 34291 h 35243"/>
                <a:gd name="connsiteX8" fmla="*/ 0 w 14287"/>
                <a:gd name="connsiteY8" fmla="*/ 35243 h 35243"/>
                <a:gd name="connsiteX9" fmla="*/ 14288 w 14287"/>
                <a:gd name="connsiteY9" fmla="*/ 35243 h 35243"/>
                <a:gd name="connsiteX10" fmla="*/ 14288 w 14287"/>
                <a:gd name="connsiteY10" fmla="*/ 34291 h 35243"/>
                <a:gd name="connsiteX11" fmla="*/ 9525 w 14287"/>
                <a:gd name="connsiteY11" fmla="*/ 29528 h 35243"/>
                <a:gd name="connsiteX12" fmla="*/ 9525 w 14287"/>
                <a:gd name="connsiteY12" fmla="*/ 5716 h 35243"/>
                <a:gd name="connsiteX13" fmla="*/ 9525 w 14287"/>
                <a:gd name="connsiteY13" fmla="*/ 5716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3">
                  <a:moveTo>
                    <a:pt x="9525" y="5716"/>
                  </a:moveTo>
                  <a:cubicBezTo>
                    <a:pt x="9525" y="2858"/>
                    <a:pt x="11430" y="953"/>
                    <a:pt x="14288" y="953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2858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2858" y="34291"/>
                    <a:pt x="0" y="34291"/>
                  </a:cubicBezTo>
                  <a:lnTo>
                    <a:pt x="0" y="35243"/>
                  </a:lnTo>
                  <a:lnTo>
                    <a:pt x="14288" y="35243"/>
                  </a:lnTo>
                  <a:lnTo>
                    <a:pt x="14288" y="34291"/>
                  </a:lnTo>
                  <a:cubicBezTo>
                    <a:pt x="11430" y="34291"/>
                    <a:pt x="9525" y="33338"/>
                    <a:pt x="9525" y="29528"/>
                  </a:cubicBezTo>
                  <a:lnTo>
                    <a:pt x="9525" y="5716"/>
                  </a:lnTo>
                  <a:lnTo>
                    <a:pt x="9525" y="571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9FFE434-4C0C-46E2-AAB0-B326FA6DD405}"/>
                </a:ext>
              </a:extLst>
            </p:cNvPr>
            <p:cNvSpPr/>
            <p:nvPr/>
          </p:nvSpPr>
          <p:spPr>
            <a:xfrm>
              <a:off x="-2064702" y="15022829"/>
              <a:ext cx="32384" cy="36195"/>
            </a:xfrm>
            <a:custGeom>
              <a:avLst/>
              <a:gdLst>
                <a:gd name="connsiteX0" fmla="*/ 16193 w 32384"/>
                <a:gd name="connsiteY0" fmla="*/ 0 h 36195"/>
                <a:gd name="connsiteX1" fmla="*/ 0 w 32384"/>
                <a:gd name="connsiteY1" fmla="*/ 18098 h 36195"/>
                <a:gd name="connsiteX2" fmla="*/ 16193 w 32384"/>
                <a:gd name="connsiteY2" fmla="*/ 36195 h 36195"/>
                <a:gd name="connsiteX3" fmla="*/ 32385 w 32384"/>
                <a:gd name="connsiteY3" fmla="*/ 18098 h 36195"/>
                <a:gd name="connsiteX4" fmla="*/ 16193 w 32384"/>
                <a:gd name="connsiteY4" fmla="*/ 0 h 36195"/>
                <a:gd name="connsiteX5" fmla="*/ 16193 w 32384"/>
                <a:gd name="connsiteY5" fmla="*/ 0 h 36195"/>
                <a:gd name="connsiteX6" fmla="*/ 16193 w 32384"/>
                <a:gd name="connsiteY6" fmla="*/ 34291 h 36195"/>
                <a:gd name="connsiteX7" fmla="*/ 5715 w 32384"/>
                <a:gd name="connsiteY7" fmla="*/ 18098 h 36195"/>
                <a:gd name="connsiteX8" fmla="*/ 16193 w 32384"/>
                <a:gd name="connsiteY8" fmla="*/ 1906 h 36195"/>
                <a:gd name="connsiteX9" fmla="*/ 26670 w 32384"/>
                <a:gd name="connsiteY9" fmla="*/ 18098 h 36195"/>
                <a:gd name="connsiteX10" fmla="*/ 16193 w 32384"/>
                <a:gd name="connsiteY10" fmla="*/ 34291 h 36195"/>
                <a:gd name="connsiteX11" fmla="*/ 16193 w 32384"/>
                <a:gd name="connsiteY11" fmla="*/ 34291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4" h="36195">
                  <a:moveTo>
                    <a:pt x="16193" y="0"/>
                  </a:moveTo>
                  <a:cubicBezTo>
                    <a:pt x="7620" y="0"/>
                    <a:pt x="0" y="6668"/>
                    <a:pt x="0" y="18098"/>
                  </a:cubicBezTo>
                  <a:cubicBezTo>
                    <a:pt x="0" y="29528"/>
                    <a:pt x="6668" y="36195"/>
                    <a:pt x="16193" y="36195"/>
                  </a:cubicBezTo>
                  <a:cubicBezTo>
                    <a:pt x="25718" y="36195"/>
                    <a:pt x="32385" y="29528"/>
                    <a:pt x="32385" y="18098"/>
                  </a:cubicBezTo>
                  <a:cubicBezTo>
                    <a:pt x="32385" y="6668"/>
                    <a:pt x="25718" y="0"/>
                    <a:pt x="16193" y="0"/>
                  </a:cubicBezTo>
                  <a:lnTo>
                    <a:pt x="16193" y="0"/>
                  </a:lnTo>
                  <a:close/>
                  <a:moveTo>
                    <a:pt x="16193" y="34291"/>
                  </a:moveTo>
                  <a:cubicBezTo>
                    <a:pt x="9525" y="34291"/>
                    <a:pt x="5715" y="27623"/>
                    <a:pt x="5715" y="18098"/>
                  </a:cubicBezTo>
                  <a:cubicBezTo>
                    <a:pt x="5715" y="8573"/>
                    <a:pt x="9525" y="1906"/>
                    <a:pt x="16193" y="1906"/>
                  </a:cubicBezTo>
                  <a:cubicBezTo>
                    <a:pt x="22860" y="1906"/>
                    <a:pt x="26670" y="8573"/>
                    <a:pt x="26670" y="18098"/>
                  </a:cubicBezTo>
                  <a:cubicBezTo>
                    <a:pt x="26670" y="27623"/>
                    <a:pt x="22860" y="34291"/>
                    <a:pt x="16193" y="34291"/>
                  </a:cubicBezTo>
                  <a:lnTo>
                    <a:pt x="16193" y="342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DF3D40C-5C17-4D59-9A70-43E0FDB26B0E}"/>
                </a:ext>
              </a:extLst>
            </p:cNvPr>
            <p:cNvSpPr/>
            <p:nvPr/>
          </p:nvSpPr>
          <p:spPr>
            <a:xfrm>
              <a:off x="-2027555" y="15022829"/>
              <a:ext cx="25717" cy="35243"/>
            </a:xfrm>
            <a:custGeom>
              <a:avLst/>
              <a:gdLst>
                <a:gd name="connsiteX0" fmla="*/ 25718 w 25717"/>
                <a:gd name="connsiteY0" fmla="*/ 0 h 35243"/>
                <a:gd name="connsiteX1" fmla="*/ 0 w 25717"/>
                <a:gd name="connsiteY1" fmla="*/ 0 h 35243"/>
                <a:gd name="connsiteX2" fmla="*/ 0 w 25717"/>
                <a:gd name="connsiteY2" fmla="*/ 953 h 35243"/>
                <a:gd name="connsiteX3" fmla="*/ 4763 w 25717"/>
                <a:gd name="connsiteY3" fmla="*/ 5716 h 35243"/>
                <a:gd name="connsiteX4" fmla="*/ 4763 w 25717"/>
                <a:gd name="connsiteY4" fmla="*/ 29528 h 35243"/>
                <a:gd name="connsiteX5" fmla="*/ 0 w 25717"/>
                <a:gd name="connsiteY5" fmla="*/ 34291 h 35243"/>
                <a:gd name="connsiteX6" fmla="*/ 0 w 25717"/>
                <a:gd name="connsiteY6" fmla="*/ 35243 h 35243"/>
                <a:gd name="connsiteX7" fmla="*/ 13335 w 25717"/>
                <a:gd name="connsiteY7" fmla="*/ 35243 h 35243"/>
                <a:gd name="connsiteX8" fmla="*/ 13335 w 25717"/>
                <a:gd name="connsiteY8" fmla="*/ 34291 h 35243"/>
                <a:gd name="connsiteX9" fmla="*/ 8573 w 25717"/>
                <a:gd name="connsiteY9" fmla="*/ 29528 h 35243"/>
                <a:gd name="connsiteX10" fmla="*/ 8573 w 25717"/>
                <a:gd name="connsiteY10" fmla="*/ 18098 h 35243"/>
                <a:gd name="connsiteX11" fmla="*/ 16193 w 25717"/>
                <a:gd name="connsiteY11" fmla="*/ 18098 h 35243"/>
                <a:gd name="connsiteX12" fmla="*/ 20955 w 25717"/>
                <a:gd name="connsiteY12" fmla="*/ 22860 h 35243"/>
                <a:gd name="connsiteX13" fmla="*/ 21908 w 25717"/>
                <a:gd name="connsiteY13" fmla="*/ 22860 h 35243"/>
                <a:gd name="connsiteX14" fmla="*/ 21908 w 25717"/>
                <a:gd name="connsiteY14" fmla="*/ 10478 h 35243"/>
                <a:gd name="connsiteX15" fmla="*/ 20955 w 25717"/>
                <a:gd name="connsiteY15" fmla="*/ 10478 h 35243"/>
                <a:gd name="connsiteX16" fmla="*/ 16193 w 25717"/>
                <a:gd name="connsiteY16" fmla="*/ 15241 h 35243"/>
                <a:gd name="connsiteX17" fmla="*/ 8573 w 25717"/>
                <a:gd name="connsiteY17" fmla="*/ 15241 h 35243"/>
                <a:gd name="connsiteX18" fmla="*/ 8573 w 25717"/>
                <a:gd name="connsiteY18" fmla="*/ 3810 h 35243"/>
                <a:gd name="connsiteX19" fmla="*/ 10478 w 25717"/>
                <a:gd name="connsiteY19" fmla="*/ 1906 h 35243"/>
                <a:gd name="connsiteX20" fmla="*/ 17145 w 25717"/>
                <a:gd name="connsiteY20" fmla="*/ 1906 h 35243"/>
                <a:gd name="connsiteX21" fmla="*/ 23813 w 25717"/>
                <a:gd name="connsiteY21" fmla="*/ 7620 h 35243"/>
                <a:gd name="connsiteX22" fmla="*/ 24765 w 25717"/>
                <a:gd name="connsiteY22" fmla="*/ 7620 h 35243"/>
                <a:gd name="connsiteX23" fmla="*/ 25718 w 25717"/>
                <a:gd name="connsiteY23" fmla="*/ 0 h 35243"/>
                <a:gd name="connsiteX24" fmla="*/ 25718 w 25717"/>
                <a:gd name="connsiteY24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717" h="35243">
                  <a:moveTo>
                    <a:pt x="25718" y="0"/>
                  </a:moveTo>
                  <a:lnTo>
                    <a:pt x="0" y="0"/>
                  </a:lnTo>
                  <a:lnTo>
                    <a:pt x="0" y="953"/>
                  </a:lnTo>
                  <a:cubicBezTo>
                    <a:pt x="2858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3810" y="34291"/>
                    <a:pt x="0" y="34291"/>
                  </a:cubicBezTo>
                  <a:lnTo>
                    <a:pt x="0" y="35243"/>
                  </a:lnTo>
                  <a:lnTo>
                    <a:pt x="13335" y="35243"/>
                  </a:lnTo>
                  <a:lnTo>
                    <a:pt x="13335" y="34291"/>
                  </a:lnTo>
                  <a:cubicBezTo>
                    <a:pt x="10478" y="34291"/>
                    <a:pt x="8573" y="33338"/>
                    <a:pt x="8573" y="29528"/>
                  </a:cubicBezTo>
                  <a:cubicBezTo>
                    <a:pt x="8573" y="28575"/>
                    <a:pt x="8573" y="23813"/>
                    <a:pt x="8573" y="18098"/>
                  </a:cubicBezTo>
                  <a:cubicBezTo>
                    <a:pt x="9525" y="18098"/>
                    <a:pt x="14288" y="18098"/>
                    <a:pt x="16193" y="18098"/>
                  </a:cubicBezTo>
                  <a:cubicBezTo>
                    <a:pt x="19050" y="18098"/>
                    <a:pt x="20955" y="20003"/>
                    <a:pt x="20955" y="22860"/>
                  </a:cubicBezTo>
                  <a:lnTo>
                    <a:pt x="21908" y="22860"/>
                  </a:lnTo>
                  <a:lnTo>
                    <a:pt x="21908" y="10478"/>
                  </a:lnTo>
                  <a:lnTo>
                    <a:pt x="20955" y="10478"/>
                  </a:lnTo>
                  <a:cubicBezTo>
                    <a:pt x="20955" y="14288"/>
                    <a:pt x="19050" y="15241"/>
                    <a:pt x="16193" y="15241"/>
                  </a:cubicBezTo>
                  <a:cubicBezTo>
                    <a:pt x="14288" y="15241"/>
                    <a:pt x="9525" y="15241"/>
                    <a:pt x="8573" y="15241"/>
                  </a:cubicBezTo>
                  <a:cubicBezTo>
                    <a:pt x="8573" y="9525"/>
                    <a:pt x="8573" y="3810"/>
                    <a:pt x="8573" y="3810"/>
                  </a:cubicBezTo>
                  <a:cubicBezTo>
                    <a:pt x="8573" y="2858"/>
                    <a:pt x="9525" y="1906"/>
                    <a:pt x="10478" y="1906"/>
                  </a:cubicBezTo>
                  <a:cubicBezTo>
                    <a:pt x="11430" y="1906"/>
                    <a:pt x="14288" y="1906"/>
                    <a:pt x="17145" y="1906"/>
                  </a:cubicBezTo>
                  <a:cubicBezTo>
                    <a:pt x="20955" y="1906"/>
                    <a:pt x="22860" y="3810"/>
                    <a:pt x="23813" y="7620"/>
                  </a:cubicBezTo>
                  <a:lnTo>
                    <a:pt x="24765" y="7620"/>
                  </a:lnTo>
                  <a:lnTo>
                    <a:pt x="25718" y="0"/>
                  </a:lnTo>
                  <a:lnTo>
                    <a:pt x="25718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308F757-1C66-4FB2-A6C5-81DC38DA08CD}"/>
                </a:ext>
              </a:extLst>
            </p:cNvPr>
            <p:cNvSpPr/>
            <p:nvPr/>
          </p:nvSpPr>
          <p:spPr>
            <a:xfrm>
              <a:off x="-1698942" y="14879002"/>
              <a:ext cx="19050" cy="19050"/>
            </a:xfrm>
            <a:custGeom>
              <a:avLst/>
              <a:gdLst>
                <a:gd name="connsiteX0" fmla="*/ 12383 w 19050"/>
                <a:gd name="connsiteY0" fmla="*/ 2858 h 19050"/>
                <a:gd name="connsiteX1" fmla="*/ 15240 w 19050"/>
                <a:gd name="connsiteY1" fmla="*/ 4763 h 19050"/>
                <a:gd name="connsiteX2" fmla="*/ 17145 w 19050"/>
                <a:gd name="connsiteY2" fmla="*/ 6668 h 19050"/>
                <a:gd name="connsiteX3" fmla="*/ 18098 w 19050"/>
                <a:gd name="connsiteY3" fmla="*/ 10477 h 19050"/>
                <a:gd name="connsiteX4" fmla="*/ 17145 w 19050"/>
                <a:gd name="connsiteY4" fmla="*/ 14288 h 19050"/>
                <a:gd name="connsiteX5" fmla="*/ 14288 w 19050"/>
                <a:gd name="connsiteY5" fmla="*/ 17145 h 19050"/>
                <a:gd name="connsiteX6" fmla="*/ 10478 w 19050"/>
                <a:gd name="connsiteY6" fmla="*/ 18098 h 19050"/>
                <a:gd name="connsiteX7" fmla="*/ 6668 w 19050"/>
                <a:gd name="connsiteY7" fmla="*/ 17145 h 19050"/>
                <a:gd name="connsiteX8" fmla="*/ 3810 w 19050"/>
                <a:gd name="connsiteY8" fmla="*/ 14288 h 19050"/>
                <a:gd name="connsiteX9" fmla="*/ 2858 w 19050"/>
                <a:gd name="connsiteY9" fmla="*/ 10477 h 19050"/>
                <a:gd name="connsiteX10" fmla="*/ 3810 w 19050"/>
                <a:gd name="connsiteY10" fmla="*/ 6668 h 19050"/>
                <a:gd name="connsiteX11" fmla="*/ 5715 w 19050"/>
                <a:gd name="connsiteY11" fmla="*/ 3810 h 19050"/>
                <a:gd name="connsiteX12" fmla="*/ 7620 w 19050"/>
                <a:gd name="connsiteY12" fmla="*/ 1906 h 19050"/>
                <a:gd name="connsiteX13" fmla="*/ 11430 w 19050"/>
                <a:gd name="connsiteY13" fmla="*/ 952 h 19050"/>
                <a:gd name="connsiteX14" fmla="*/ 12383 w 19050"/>
                <a:gd name="connsiteY14" fmla="*/ 2858 h 19050"/>
                <a:gd name="connsiteX15" fmla="*/ 12383 w 19050"/>
                <a:gd name="connsiteY15" fmla="*/ 2858 h 19050"/>
                <a:gd name="connsiteX16" fmla="*/ 18098 w 19050"/>
                <a:gd name="connsiteY16" fmla="*/ 5715 h 19050"/>
                <a:gd name="connsiteX17" fmla="*/ 16193 w 19050"/>
                <a:gd name="connsiteY17" fmla="*/ 2858 h 19050"/>
                <a:gd name="connsiteX18" fmla="*/ 13335 w 19050"/>
                <a:gd name="connsiteY18" fmla="*/ 952 h 19050"/>
                <a:gd name="connsiteX19" fmla="*/ 9525 w 19050"/>
                <a:gd name="connsiteY19" fmla="*/ 0 h 19050"/>
                <a:gd name="connsiteX20" fmla="*/ 5715 w 19050"/>
                <a:gd name="connsiteY20" fmla="*/ 952 h 19050"/>
                <a:gd name="connsiteX21" fmla="*/ 2858 w 19050"/>
                <a:gd name="connsiteY21" fmla="*/ 2858 h 19050"/>
                <a:gd name="connsiteX22" fmla="*/ 953 w 19050"/>
                <a:gd name="connsiteY22" fmla="*/ 5715 h 19050"/>
                <a:gd name="connsiteX23" fmla="*/ 0 w 19050"/>
                <a:gd name="connsiteY23" fmla="*/ 9525 h 19050"/>
                <a:gd name="connsiteX24" fmla="*/ 953 w 19050"/>
                <a:gd name="connsiteY24" fmla="*/ 14288 h 19050"/>
                <a:gd name="connsiteX25" fmla="*/ 4763 w 19050"/>
                <a:gd name="connsiteY25" fmla="*/ 18098 h 19050"/>
                <a:gd name="connsiteX26" fmla="*/ 9525 w 19050"/>
                <a:gd name="connsiteY26" fmla="*/ 19050 h 19050"/>
                <a:gd name="connsiteX27" fmla="*/ 13335 w 19050"/>
                <a:gd name="connsiteY27" fmla="*/ 18098 h 19050"/>
                <a:gd name="connsiteX28" fmla="*/ 16193 w 19050"/>
                <a:gd name="connsiteY28" fmla="*/ 16193 h 19050"/>
                <a:gd name="connsiteX29" fmla="*/ 18098 w 19050"/>
                <a:gd name="connsiteY29" fmla="*/ 13335 h 19050"/>
                <a:gd name="connsiteX30" fmla="*/ 19050 w 19050"/>
                <a:gd name="connsiteY30" fmla="*/ 9525 h 19050"/>
                <a:gd name="connsiteX31" fmla="*/ 18098 w 19050"/>
                <a:gd name="connsiteY31" fmla="*/ 5715 h 19050"/>
                <a:gd name="connsiteX32" fmla="*/ 18098 w 19050"/>
                <a:gd name="connsiteY32" fmla="*/ 5715 h 19050"/>
                <a:gd name="connsiteX33" fmla="*/ 8573 w 19050"/>
                <a:gd name="connsiteY33" fmla="*/ 11431 h 19050"/>
                <a:gd name="connsiteX34" fmla="*/ 9525 w 19050"/>
                <a:gd name="connsiteY34" fmla="*/ 11431 h 19050"/>
                <a:gd name="connsiteX35" fmla="*/ 10478 w 19050"/>
                <a:gd name="connsiteY35" fmla="*/ 12383 h 19050"/>
                <a:gd name="connsiteX36" fmla="*/ 10478 w 19050"/>
                <a:gd name="connsiteY36" fmla="*/ 13335 h 19050"/>
                <a:gd name="connsiteX37" fmla="*/ 10478 w 19050"/>
                <a:gd name="connsiteY37" fmla="*/ 15240 h 19050"/>
                <a:gd name="connsiteX38" fmla="*/ 12383 w 19050"/>
                <a:gd name="connsiteY38" fmla="*/ 15240 h 19050"/>
                <a:gd name="connsiteX39" fmla="*/ 12383 w 19050"/>
                <a:gd name="connsiteY39" fmla="*/ 14288 h 19050"/>
                <a:gd name="connsiteX40" fmla="*/ 12383 w 19050"/>
                <a:gd name="connsiteY40" fmla="*/ 13335 h 19050"/>
                <a:gd name="connsiteX41" fmla="*/ 12383 w 19050"/>
                <a:gd name="connsiteY41" fmla="*/ 12383 h 19050"/>
                <a:gd name="connsiteX42" fmla="*/ 11430 w 19050"/>
                <a:gd name="connsiteY42" fmla="*/ 11431 h 19050"/>
                <a:gd name="connsiteX43" fmla="*/ 10478 w 19050"/>
                <a:gd name="connsiteY43" fmla="*/ 11431 h 19050"/>
                <a:gd name="connsiteX44" fmla="*/ 11430 w 19050"/>
                <a:gd name="connsiteY44" fmla="*/ 11431 h 19050"/>
                <a:gd name="connsiteX45" fmla="*/ 12383 w 19050"/>
                <a:gd name="connsiteY45" fmla="*/ 10477 h 19050"/>
                <a:gd name="connsiteX46" fmla="*/ 12383 w 19050"/>
                <a:gd name="connsiteY46" fmla="*/ 8573 h 19050"/>
                <a:gd name="connsiteX47" fmla="*/ 12383 w 19050"/>
                <a:gd name="connsiteY47" fmla="*/ 6668 h 19050"/>
                <a:gd name="connsiteX48" fmla="*/ 11430 w 19050"/>
                <a:gd name="connsiteY48" fmla="*/ 5715 h 19050"/>
                <a:gd name="connsiteX49" fmla="*/ 9525 w 19050"/>
                <a:gd name="connsiteY49" fmla="*/ 4763 h 19050"/>
                <a:gd name="connsiteX50" fmla="*/ 7620 w 19050"/>
                <a:gd name="connsiteY50" fmla="*/ 4763 h 19050"/>
                <a:gd name="connsiteX51" fmla="*/ 3810 w 19050"/>
                <a:gd name="connsiteY51" fmla="*/ 4763 h 19050"/>
                <a:gd name="connsiteX52" fmla="*/ 3810 w 19050"/>
                <a:gd name="connsiteY52" fmla="*/ 15240 h 19050"/>
                <a:gd name="connsiteX53" fmla="*/ 6668 w 19050"/>
                <a:gd name="connsiteY53" fmla="*/ 15240 h 19050"/>
                <a:gd name="connsiteX54" fmla="*/ 6668 w 19050"/>
                <a:gd name="connsiteY54" fmla="*/ 11431 h 19050"/>
                <a:gd name="connsiteX55" fmla="*/ 8573 w 19050"/>
                <a:gd name="connsiteY55" fmla="*/ 11431 h 19050"/>
                <a:gd name="connsiteX56" fmla="*/ 8573 w 19050"/>
                <a:gd name="connsiteY56" fmla="*/ 11431 h 19050"/>
                <a:gd name="connsiteX57" fmla="*/ 9525 w 19050"/>
                <a:gd name="connsiteY57" fmla="*/ 6668 h 19050"/>
                <a:gd name="connsiteX58" fmla="*/ 9525 w 19050"/>
                <a:gd name="connsiteY58" fmla="*/ 6668 h 19050"/>
                <a:gd name="connsiteX59" fmla="*/ 10478 w 19050"/>
                <a:gd name="connsiteY59" fmla="*/ 8573 h 19050"/>
                <a:gd name="connsiteX60" fmla="*/ 10478 w 19050"/>
                <a:gd name="connsiteY60" fmla="*/ 9525 h 19050"/>
                <a:gd name="connsiteX61" fmla="*/ 9525 w 19050"/>
                <a:gd name="connsiteY61" fmla="*/ 10477 h 19050"/>
                <a:gd name="connsiteX62" fmla="*/ 8573 w 19050"/>
                <a:gd name="connsiteY62" fmla="*/ 10477 h 19050"/>
                <a:gd name="connsiteX63" fmla="*/ 6668 w 19050"/>
                <a:gd name="connsiteY63" fmla="*/ 10477 h 19050"/>
                <a:gd name="connsiteX64" fmla="*/ 6668 w 19050"/>
                <a:gd name="connsiteY64" fmla="*/ 6668 h 19050"/>
                <a:gd name="connsiteX65" fmla="*/ 8573 w 19050"/>
                <a:gd name="connsiteY65" fmla="*/ 6668 h 19050"/>
                <a:gd name="connsiteX66" fmla="*/ 9525 w 19050"/>
                <a:gd name="connsiteY66" fmla="*/ 6668 h 19050"/>
                <a:gd name="connsiteX67" fmla="*/ 9525 w 19050"/>
                <a:gd name="connsiteY67" fmla="*/ 666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050" h="19050">
                  <a:moveTo>
                    <a:pt x="12383" y="2858"/>
                  </a:moveTo>
                  <a:cubicBezTo>
                    <a:pt x="13335" y="2858"/>
                    <a:pt x="14288" y="3810"/>
                    <a:pt x="15240" y="4763"/>
                  </a:cubicBezTo>
                  <a:cubicBezTo>
                    <a:pt x="16193" y="5715"/>
                    <a:pt x="16193" y="6668"/>
                    <a:pt x="17145" y="6668"/>
                  </a:cubicBezTo>
                  <a:cubicBezTo>
                    <a:pt x="18098" y="7620"/>
                    <a:pt x="18098" y="8573"/>
                    <a:pt x="18098" y="10477"/>
                  </a:cubicBezTo>
                  <a:cubicBezTo>
                    <a:pt x="18098" y="12383"/>
                    <a:pt x="18098" y="13335"/>
                    <a:pt x="17145" y="14288"/>
                  </a:cubicBezTo>
                  <a:cubicBezTo>
                    <a:pt x="16193" y="15240"/>
                    <a:pt x="15240" y="16193"/>
                    <a:pt x="14288" y="17145"/>
                  </a:cubicBezTo>
                  <a:cubicBezTo>
                    <a:pt x="13335" y="18098"/>
                    <a:pt x="11430" y="18098"/>
                    <a:pt x="10478" y="18098"/>
                  </a:cubicBezTo>
                  <a:cubicBezTo>
                    <a:pt x="9525" y="18098"/>
                    <a:pt x="7620" y="18098"/>
                    <a:pt x="6668" y="17145"/>
                  </a:cubicBezTo>
                  <a:cubicBezTo>
                    <a:pt x="5715" y="16193"/>
                    <a:pt x="4763" y="15240"/>
                    <a:pt x="3810" y="14288"/>
                  </a:cubicBezTo>
                  <a:cubicBezTo>
                    <a:pt x="2858" y="13335"/>
                    <a:pt x="2858" y="11431"/>
                    <a:pt x="2858" y="10477"/>
                  </a:cubicBezTo>
                  <a:cubicBezTo>
                    <a:pt x="2858" y="9525"/>
                    <a:pt x="2858" y="8573"/>
                    <a:pt x="3810" y="6668"/>
                  </a:cubicBezTo>
                  <a:cubicBezTo>
                    <a:pt x="3810" y="5715"/>
                    <a:pt x="4763" y="4763"/>
                    <a:pt x="5715" y="3810"/>
                  </a:cubicBezTo>
                  <a:cubicBezTo>
                    <a:pt x="6668" y="2858"/>
                    <a:pt x="7620" y="2858"/>
                    <a:pt x="7620" y="1906"/>
                  </a:cubicBezTo>
                  <a:cubicBezTo>
                    <a:pt x="8573" y="952"/>
                    <a:pt x="9525" y="952"/>
                    <a:pt x="11430" y="952"/>
                  </a:cubicBezTo>
                  <a:cubicBezTo>
                    <a:pt x="9525" y="1906"/>
                    <a:pt x="10478" y="1906"/>
                    <a:pt x="12383" y="2858"/>
                  </a:cubicBezTo>
                  <a:lnTo>
                    <a:pt x="12383" y="2858"/>
                  </a:lnTo>
                  <a:close/>
                  <a:moveTo>
                    <a:pt x="18098" y="5715"/>
                  </a:moveTo>
                  <a:cubicBezTo>
                    <a:pt x="18098" y="4763"/>
                    <a:pt x="17145" y="3810"/>
                    <a:pt x="16193" y="2858"/>
                  </a:cubicBezTo>
                  <a:cubicBezTo>
                    <a:pt x="15240" y="1906"/>
                    <a:pt x="14288" y="952"/>
                    <a:pt x="13335" y="952"/>
                  </a:cubicBezTo>
                  <a:cubicBezTo>
                    <a:pt x="12383" y="0"/>
                    <a:pt x="10478" y="0"/>
                    <a:pt x="9525" y="0"/>
                  </a:cubicBezTo>
                  <a:cubicBezTo>
                    <a:pt x="7620" y="0"/>
                    <a:pt x="6668" y="0"/>
                    <a:pt x="5715" y="952"/>
                  </a:cubicBezTo>
                  <a:cubicBezTo>
                    <a:pt x="4763" y="952"/>
                    <a:pt x="3810" y="1906"/>
                    <a:pt x="2858" y="2858"/>
                  </a:cubicBezTo>
                  <a:cubicBezTo>
                    <a:pt x="1905" y="3810"/>
                    <a:pt x="953" y="4763"/>
                    <a:pt x="953" y="5715"/>
                  </a:cubicBezTo>
                  <a:cubicBezTo>
                    <a:pt x="0" y="6668"/>
                    <a:pt x="0" y="8573"/>
                    <a:pt x="0" y="9525"/>
                  </a:cubicBezTo>
                  <a:cubicBezTo>
                    <a:pt x="0" y="11431"/>
                    <a:pt x="0" y="12383"/>
                    <a:pt x="953" y="14288"/>
                  </a:cubicBezTo>
                  <a:cubicBezTo>
                    <a:pt x="1905" y="16193"/>
                    <a:pt x="2858" y="17145"/>
                    <a:pt x="4763" y="18098"/>
                  </a:cubicBezTo>
                  <a:cubicBezTo>
                    <a:pt x="6668" y="19050"/>
                    <a:pt x="7620" y="19050"/>
                    <a:pt x="9525" y="19050"/>
                  </a:cubicBezTo>
                  <a:cubicBezTo>
                    <a:pt x="11430" y="19050"/>
                    <a:pt x="12383" y="19050"/>
                    <a:pt x="13335" y="18098"/>
                  </a:cubicBezTo>
                  <a:cubicBezTo>
                    <a:pt x="14288" y="17145"/>
                    <a:pt x="15240" y="17145"/>
                    <a:pt x="16193" y="16193"/>
                  </a:cubicBezTo>
                  <a:cubicBezTo>
                    <a:pt x="17145" y="15240"/>
                    <a:pt x="18098" y="14288"/>
                    <a:pt x="18098" y="13335"/>
                  </a:cubicBezTo>
                  <a:cubicBezTo>
                    <a:pt x="18098" y="12383"/>
                    <a:pt x="19050" y="10477"/>
                    <a:pt x="19050" y="9525"/>
                  </a:cubicBezTo>
                  <a:cubicBezTo>
                    <a:pt x="19050" y="8573"/>
                    <a:pt x="18098" y="7620"/>
                    <a:pt x="18098" y="5715"/>
                  </a:cubicBezTo>
                  <a:lnTo>
                    <a:pt x="18098" y="5715"/>
                  </a:lnTo>
                  <a:close/>
                  <a:moveTo>
                    <a:pt x="8573" y="11431"/>
                  </a:moveTo>
                  <a:cubicBezTo>
                    <a:pt x="9525" y="11431"/>
                    <a:pt x="9525" y="11431"/>
                    <a:pt x="9525" y="11431"/>
                  </a:cubicBezTo>
                  <a:cubicBezTo>
                    <a:pt x="9525" y="11431"/>
                    <a:pt x="10478" y="11431"/>
                    <a:pt x="10478" y="12383"/>
                  </a:cubicBezTo>
                  <a:cubicBezTo>
                    <a:pt x="10478" y="12383"/>
                    <a:pt x="10478" y="13335"/>
                    <a:pt x="10478" y="13335"/>
                  </a:cubicBezTo>
                  <a:cubicBezTo>
                    <a:pt x="10478" y="14288"/>
                    <a:pt x="10478" y="15240"/>
                    <a:pt x="10478" y="15240"/>
                  </a:cubicBezTo>
                  <a:lnTo>
                    <a:pt x="12383" y="15240"/>
                  </a:lnTo>
                  <a:cubicBezTo>
                    <a:pt x="12383" y="15240"/>
                    <a:pt x="12383" y="14288"/>
                    <a:pt x="12383" y="14288"/>
                  </a:cubicBezTo>
                  <a:cubicBezTo>
                    <a:pt x="12383" y="13335"/>
                    <a:pt x="12383" y="13335"/>
                    <a:pt x="12383" y="13335"/>
                  </a:cubicBezTo>
                  <a:cubicBezTo>
                    <a:pt x="12383" y="13335"/>
                    <a:pt x="12383" y="12383"/>
                    <a:pt x="12383" y="12383"/>
                  </a:cubicBezTo>
                  <a:cubicBezTo>
                    <a:pt x="12383" y="12383"/>
                    <a:pt x="12383" y="11431"/>
                    <a:pt x="11430" y="11431"/>
                  </a:cubicBezTo>
                  <a:cubicBezTo>
                    <a:pt x="11430" y="11431"/>
                    <a:pt x="10478" y="11431"/>
                    <a:pt x="10478" y="11431"/>
                  </a:cubicBezTo>
                  <a:cubicBezTo>
                    <a:pt x="11430" y="11431"/>
                    <a:pt x="11430" y="11431"/>
                    <a:pt x="11430" y="11431"/>
                  </a:cubicBezTo>
                  <a:cubicBezTo>
                    <a:pt x="11430" y="11431"/>
                    <a:pt x="12383" y="10477"/>
                    <a:pt x="12383" y="10477"/>
                  </a:cubicBezTo>
                  <a:cubicBezTo>
                    <a:pt x="12383" y="10477"/>
                    <a:pt x="12383" y="9525"/>
                    <a:pt x="12383" y="8573"/>
                  </a:cubicBezTo>
                  <a:cubicBezTo>
                    <a:pt x="12383" y="7620"/>
                    <a:pt x="12383" y="7620"/>
                    <a:pt x="12383" y="6668"/>
                  </a:cubicBezTo>
                  <a:cubicBezTo>
                    <a:pt x="12383" y="6668"/>
                    <a:pt x="11430" y="5715"/>
                    <a:pt x="11430" y="5715"/>
                  </a:cubicBezTo>
                  <a:cubicBezTo>
                    <a:pt x="11430" y="5715"/>
                    <a:pt x="10478" y="5715"/>
                    <a:pt x="9525" y="4763"/>
                  </a:cubicBezTo>
                  <a:cubicBezTo>
                    <a:pt x="9525" y="4763"/>
                    <a:pt x="8573" y="4763"/>
                    <a:pt x="7620" y="4763"/>
                  </a:cubicBezTo>
                  <a:lnTo>
                    <a:pt x="3810" y="4763"/>
                  </a:lnTo>
                  <a:lnTo>
                    <a:pt x="3810" y="15240"/>
                  </a:lnTo>
                  <a:lnTo>
                    <a:pt x="6668" y="15240"/>
                  </a:lnTo>
                  <a:lnTo>
                    <a:pt x="6668" y="11431"/>
                  </a:lnTo>
                  <a:lnTo>
                    <a:pt x="8573" y="11431"/>
                  </a:lnTo>
                  <a:lnTo>
                    <a:pt x="8573" y="11431"/>
                  </a:lnTo>
                  <a:close/>
                  <a:moveTo>
                    <a:pt x="9525" y="6668"/>
                  </a:moveTo>
                  <a:cubicBezTo>
                    <a:pt x="10478" y="6668"/>
                    <a:pt x="10478" y="6668"/>
                    <a:pt x="9525" y="6668"/>
                  </a:cubicBezTo>
                  <a:cubicBezTo>
                    <a:pt x="10478" y="7620"/>
                    <a:pt x="10478" y="7620"/>
                    <a:pt x="10478" y="8573"/>
                  </a:cubicBezTo>
                  <a:cubicBezTo>
                    <a:pt x="10478" y="8573"/>
                    <a:pt x="10478" y="9525"/>
                    <a:pt x="10478" y="9525"/>
                  </a:cubicBezTo>
                  <a:cubicBezTo>
                    <a:pt x="10478" y="9525"/>
                    <a:pt x="10478" y="10477"/>
                    <a:pt x="9525" y="10477"/>
                  </a:cubicBezTo>
                  <a:cubicBezTo>
                    <a:pt x="9525" y="10477"/>
                    <a:pt x="8573" y="10477"/>
                    <a:pt x="8573" y="10477"/>
                  </a:cubicBezTo>
                  <a:lnTo>
                    <a:pt x="6668" y="10477"/>
                  </a:lnTo>
                  <a:lnTo>
                    <a:pt x="6668" y="6668"/>
                  </a:lnTo>
                  <a:lnTo>
                    <a:pt x="8573" y="6668"/>
                  </a:lnTo>
                  <a:cubicBezTo>
                    <a:pt x="9525" y="6668"/>
                    <a:pt x="9525" y="6668"/>
                    <a:pt x="9525" y="6668"/>
                  </a:cubicBezTo>
                  <a:lnTo>
                    <a:pt x="9525" y="666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0EBE942-E68A-4A6D-90BD-A6661F4A9052}"/>
                </a:ext>
              </a:extLst>
            </p:cNvPr>
            <p:cNvSpPr/>
            <p:nvPr/>
          </p:nvSpPr>
          <p:spPr>
            <a:xfrm>
              <a:off x="-2030412" y="14706600"/>
              <a:ext cx="323850" cy="192404"/>
            </a:xfrm>
            <a:custGeom>
              <a:avLst/>
              <a:gdLst>
                <a:gd name="connsiteX0" fmla="*/ 303847 w 323850"/>
                <a:gd name="connsiteY0" fmla="*/ 142875 h 192404"/>
                <a:gd name="connsiteX1" fmla="*/ 246697 w 323850"/>
                <a:gd name="connsiteY1" fmla="*/ 48577 h 192404"/>
                <a:gd name="connsiteX2" fmla="*/ 261938 w 323850"/>
                <a:gd name="connsiteY2" fmla="*/ 48577 h 192404"/>
                <a:gd name="connsiteX3" fmla="*/ 261938 w 323850"/>
                <a:gd name="connsiteY3" fmla="*/ 0 h 192404"/>
                <a:gd name="connsiteX4" fmla="*/ 167640 w 323850"/>
                <a:gd name="connsiteY4" fmla="*/ 0 h 192404"/>
                <a:gd name="connsiteX5" fmla="*/ 167640 w 323850"/>
                <a:gd name="connsiteY5" fmla="*/ 48577 h 192404"/>
                <a:gd name="connsiteX6" fmla="*/ 183832 w 323850"/>
                <a:gd name="connsiteY6" fmla="*/ 48577 h 192404"/>
                <a:gd name="connsiteX7" fmla="*/ 161925 w 323850"/>
                <a:gd name="connsiteY7" fmla="*/ 84773 h 192404"/>
                <a:gd name="connsiteX8" fmla="*/ 140018 w 323850"/>
                <a:gd name="connsiteY8" fmla="*/ 48577 h 192404"/>
                <a:gd name="connsiteX9" fmla="*/ 156210 w 323850"/>
                <a:gd name="connsiteY9" fmla="*/ 48577 h 192404"/>
                <a:gd name="connsiteX10" fmla="*/ 156210 w 323850"/>
                <a:gd name="connsiteY10" fmla="*/ 0 h 192404"/>
                <a:gd name="connsiteX11" fmla="*/ 60960 w 323850"/>
                <a:gd name="connsiteY11" fmla="*/ 0 h 192404"/>
                <a:gd name="connsiteX12" fmla="*/ 60960 w 323850"/>
                <a:gd name="connsiteY12" fmla="*/ 48577 h 192404"/>
                <a:gd name="connsiteX13" fmla="*/ 77153 w 323850"/>
                <a:gd name="connsiteY13" fmla="*/ 48577 h 192404"/>
                <a:gd name="connsiteX14" fmla="*/ 20003 w 323850"/>
                <a:gd name="connsiteY14" fmla="*/ 142875 h 192404"/>
                <a:gd name="connsiteX15" fmla="*/ 0 w 323850"/>
                <a:gd name="connsiteY15" fmla="*/ 142875 h 192404"/>
                <a:gd name="connsiteX16" fmla="*/ 0 w 323850"/>
                <a:gd name="connsiteY16" fmla="*/ 192405 h 192404"/>
                <a:gd name="connsiteX17" fmla="*/ 96203 w 323850"/>
                <a:gd name="connsiteY17" fmla="*/ 192405 h 192404"/>
                <a:gd name="connsiteX18" fmla="*/ 96203 w 323850"/>
                <a:gd name="connsiteY18" fmla="*/ 142875 h 192404"/>
                <a:gd name="connsiteX19" fmla="*/ 79057 w 323850"/>
                <a:gd name="connsiteY19" fmla="*/ 142875 h 192404"/>
                <a:gd name="connsiteX20" fmla="*/ 108585 w 323850"/>
                <a:gd name="connsiteY20" fmla="*/ 94298 h 192404"/>
                <a:gd name="connsiteX21" fmla="*/ 120015 w 323850"/>
                <a:gd name="connsiteY21" fmla="*/ 113348 h 192404"/>
                <a:gd name="connsiteX22" fmla="*/ 109538 w 323850"/>
                <a:gd name="connsiteY22" fmla="*/ 113348 h 192404"/>
                <a:gd name="connsiteX23" fmla="*/ 109538 w 323850"/>
                <a:gd name="connsiteY23" fmla="*/ 161925 h 192404"/>
                <a:gd name="connsiteX24" fmla="*/ 214313 w 323850"/>
                <a:gd name="connsiteY24" fmla="*/ 161925 h 192404"/>
                <a:gd name="connsiteX25" fmla="*/ 214313 w 323850"/>
                <a:gd name="connsiteY25" fmla="*/ 113348 h 192404"/>
                <a:gd name="connsiteX26" fmla="*/ 203835 w 323850"/>
                <a:gd name="connsiteY26" fmla="*/ 113348 h 192404"/>
                <a:gd name="connsiteX27" fmla="*/ 215265 w 323850"/>
                <a:gd name="connsiteY27" fmla="*/ 94298 h 192404"/>
                <a:gd name="connsiteX28" fmla="*/ 244793 w 323850"/>
                <a:gd name="connsiteY28" fmla="*/ 142875 h 192404"/>
                <a:gd name="connsiteX29" fmla="*/ 227647 w 323850"/>
                <a:gd name="connsiteY29" fmla="*/ 142875 h 192404"/>
                <a:gd name="connsiteX30" fmla="*/ 227647 w 323850"/>
                <a:gd name="connsiteY30" fmla="*/ 192405 h 192404"/>
                <a:gd name="connsiteX31" fmla="*/ 323850 w 323850"/>
                <a:gd name="connsiteY31" fmla="*/ 192405 h 192404"/>
                <a:gd name="connsiteX32" fmla="*/ 323850 w 323850"/>
                <a:gd name="connsiteY32" fmla="*/ 142875 h 192404"/>
                <a:gd name="connsiteX33" fmla="*/ 303847 w 323850"/>
                <a:gd name="connsiteY33" fmla="*/ 142875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850" h="192404">
                  <a:moveTo>
                    <a:pt x="303847" y="142875"/>
                  </a:moveTo>
                  <a:lnTo>
                    <a:pt x="246697" y="48577"/>
                  </a:lnTo>
                  <a:lnTo>
                    <a:pt x="261938" y="48577"/>
                  </a:lnTo>
                  <a:lnTo>
                    <a:pt x="261938" y="0"/>
                  </a:lnTo>
                  <a:lnTo>
                    <a:pt x="167640" y="0"/>
                  </a:lnTo>
                  <a:lnTo>
                    <a:pt x="167640" y="48577"/>
                  </a:lnTo>
                  <a:lnTo>
                    <a:pt x="183832" y="48577"/>
                  </a:lnTo>
                  <a:lnTo>
                    <a:pt x="161925" y="84773"/>
                  </a:lnTo>
                  <a:lnTo>
                    <a:pt x="140018" y="48577"/>
                  </a:lnTo>
                  <a:lnTo>
                    <a:pt x="156210" y="48577"/>
                  </a:lnTo>
                  <a:lnTo>
                    <a:pt x="156210" y="0"/>
                  </a:lnTo>
                  <a:lnTo>
                    <a:pt x="60960" y="0"/>
                  </a:lnTo>
                  <a:lnTo>
                    <a:pt x="60960" y="48577"/>
                  </a:lnTo>
                  <a:lnTo>
                    <a:pt x="77153" y="48577"/>
                  </a:lnTo>
                  <a:lnTo>
                    <a:pt x="20003" y="142875"/>
                  </a:lnTo>
                  <a:lnTo>
                    <a:pt x="0" y="142875"/>
                  </a:lnTo>
                  <a:lnTo>
                    <a:pt x="0" y="192405"/>
                  </a:lnTo>
                  <a:lnTo>
                    <a:pt x="96203" y="192405"/>
                  </a:lnTo>
                  <a:lnTo>
                    <a:pt x="96203" y="142875"/>
                  </a:lnTo>
                  <a:lnTo>
                    <a:pt x="79057" y="142875"/>
                  </a:lnTo>
                  <a:lnTo>
                    <a:pt x="108585" y="94298"/>
                  </a:lnTo>
                  <a:lnTo>
                    <a:pt x="120015" y="113348"/>
                  </a:lnTo>
                  <a:lnTo>
                    <a:pt x="109538" y="113348"/>
                  </a:lnTo>
                  <a:lnTo>
                    <a:pt x="109538" y="161925"/>
                  </a:lnTo>
                  <a:lnTo>
                    <a:pt x="214313" y="161925"/>
                  </a:lnTo>
                  <a:lnTo>
                    <a:pt x="214313" y="113348"/>
                  </a:lnTo>
                  <a:lnTo>
                    <a:pt x="203835" y="113348"/>
                  </a:lnTo>
                  <a:lnTo>
                    <a:pt x="215265" y="94298"/>
                  </a:lnTo>
                  <a:lnTo>
                    <a:pt x="244793" y="142875"/>
                  </a:lnTo>
                  <a:lnTo>
                    <a:pt x="227647" y="142875"/>
                  </a:lnTo>
                  <a:lnTo>
                    <a:pt x="227647" y="192405"/>
                  </a:lnTo>
                  <a:lnTo>
                    <a:pt x="323850" y="192405"/>
                  </a:lnTo>
                  <a:lnTo>
                    <a:pt x="323850" y="142875"/>
                  </a:lnTo>
                  <a:lnTo>
                    <a:pt x="303847" y="14287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1640D4-1DB3-4BE0-8CDA-DCEC6E82DD44}"/>
              </a:ext>
            </a:extLst>
          </p:cNvPr>
          <p:cNvSpPr txBox="1"/>
          <p:nvPr/>
        </p:nvSpPr>
        <p:spPr>
          <a:xfrm>
            <a:off x="520699" y="4010619"/>
            <a:ext cx="807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Morris, R. L. (2021)</a:t>
            </a:r>
            <a:r>
              <a:rPr lang="en-GB" sz="2400" dirty="0"/>
              <a:t> in </a:t>
            </a:r>
            <a:r>
              <a:rPr lang="en-GB" sz="2400" i="1" dirty="0" err="1"/>
              <a:t>Synthese</a:t>
            </a:r>
            <a:r>
              <a:rPr lang="en-GB" sz="2400" dirty="0"/>
              <a:t> 199, 345–367</a:t>
            </a:r>
            <a:br>
              <a:rPr lang="en-GB" sz="1600" dirty="0"/>
            </a:br>
            <a:r>
              <a:rPr lang="en-GB" sz="1600" dirty="0">
                <a:hlinkClick r:id="rId4"/>
              </a:rPr>
              <a:t>Intellectual generosity and the reward structure of mathematics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328855"/>
      </p:ext>
    </p:extLst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C107-B376-4539-A016-6BDD197A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930" y="2334555"/>
            <a:ext cx="9274488" cy="1094445"/>
          </a:xfrm>
        </p:spPr>
        <p:txBody>
          <a:bodyPr>
            <a:normAutofit/>
          </a:bodyPr>
          <a:lstStyle/>
          <a:p>
            <a:r>
              <a:rPr lang="en-GB" dirty="0"/>
              <a:t>intellectual humility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011032-2BFC-401E-A186-6C3AB3A382FC}"/>
              </a:ext>
            </a:extLst>
          </p:cNvPr>
          <p:cNvSpPr txBox="1"/>
          <p:nvPr/>
        </p:nvSpPr>
        <p:spPr>
          <a:xfrm>
            <a:off x="3583436" y="3294682"/>
            <a:ext cx="7367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/>
              <a:t>…you did </a:t>
            </a:r>
            <a:r>
              <a:rPr lang="en-GB" sz="3200" b="1" dirty="0"/>
              <a:t>NOT</a:t>
            </a:r>
            <a:r>
              <a:rPr lang="en-GB" sz="3200" dirty="0"/>
              <a:t> get here on your own!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1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7EC331-1552-4620-93BD-644774839E2B}"/>
              </a:ext>
            </a:extLst>
          </p:cNvPr>
          <p:cNvSpPr txBox="1"/>
          <p:nvPr/>
        </p:nvSpPr>
        <p:spPr>
          <a:xfrm>
            <a:off x="1710719" y="1395229"/>
            <a:ext cx="6036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/>
                </a:solidFill>
              </a:rPr>
              <a:t>4 freedoms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2EDB4-4062-4FD3-9FF1-87220472D241}"/>
              </a:ext>
            </a:extLst>
          </p:cNvPr>
          <p:cNvSpPr txBox="1"/>
          <p:nvPr/>
        </p:nvSpPr>
        <p:spPr>
          <a:xfrm>
            <a:off x="7683090" y="1395229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AC50C-F6D7-4C75-BEC8-FE5C632F1F93}"/>
              </a:ext>
            </a:extLst>
          </p:cNvPr>
          <p:cNvSpPr txBox="1"/>
          <p:nvPr/>
        </p:nvSpPr>
        <p:spPr>
          <a:xfrm>
            <a:off x="7683090" y="2503225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17945-A1B6-4A73-BC4F-FE2B84601F3C}"/>
              </a:ext>
            </a:extLst>
          </p:cNvPr>
          <p:cNvSpPr txBox="1"/>
          <p:nvPr/>
        </p:nvSpPr>
        <p:spPr>
          <a:xfrm>
            <a:off x="7683090" y="3611221"/>
            <a:ext cx="314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modify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9F6-42CF-433F-898D-ACEB6ADF98C3}"/>
              </a:ext>
            </a:extLst>
          </p:cNvPr>
          <p:cNvSpPr txBox="1"/>
          <p:nvPr/>
        </p:nvSpPr>
        <p:spPr>
          <a:xfrm>
            <a:off x="7683089" y="4719217"/>
            <a:ext cx="3140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share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8857D-BF3D-4F0F-85D7-E323839732BB}"/>
              </a:ext>
            </a:extLst>
          </p:cNvPr>
          <p:cNvSpPr txBox="1"/>
          <p:nvPr/>
        </p:nvSpPr>
        <p:spPr>
          <a:xfrm>
            <a:off x="0" y="6611779"/>
            <a:ext cx="5574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adapted from “</a:t>
            </a:r>
            <a:r>
              <a:rPr lang="en-GB" sz="1000" dirty="0">
                <a:hlinkClick r:id="rId3"/>
              </a:rPr>
              <a:t>Understanding Free Cultural Works</a:t>
            </a:r>
            <a:r>
              <a:rPr lang="en-GB" sz="1000" dirty="0"/>
              <a:t>” by Creative Commons,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8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29BAEB-4D03-4AFC-AA0A-EAA2F472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458" y="829385"/>
            <a:ext cx="8561720" cy="2852737"/>
          </a:xfrm>
        </p:spPr>
        <p:txBody>
          <a:bodyPr/>
          <a:lstStyle/>
          <a:p>
            <a:r>
              <a:rPr lang="en-GB" dirty="0"/>
              <a:t>Recommendation on </a:t>
            </a:r>
            <a:br>
              <a:rPr lang="en-GB" dirty="0"/>
            </a:br>
            <a:r>
              <a:rPr lang="en-GB" dirty="0"/>
              <a:t>Open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D2B8E-77F4-4AC5-8DFF-E6570769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2458" y="3709110"/>
            <a:ext cx="8561720" cy="1500187"/>
          </a:xfrm>
        </p:spPr>
        <p:txBody>
          <a:bodyPr/>
          <a:lstStyle/>
          <a:p>
            <a:r>
              <a:rPr lang="en-GB" dirty="0"/>
              <a:t>ratified Nov 2021</a:t>
            </a:r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611779"/>
            <a:ext cx="4090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2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651355226"/>
      </p:ext>
    </p:extLst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611779"/>
            <a:ext cx="5735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4"/>
              </a:rPr>
              <a:t>from Wikimedia Commons</a:t>
            </a:r>
            <a:r>
              <a:rPr lang="en-GB" sz="1000" dirty="0"/>
              <a:t>, public domain; other attributions in slide notes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24CF819-77C1-7DE5-9550-B46961DB6C43}"/>
              </a:ext>
            </a:extLst>
          </p:cNvPr>
          <p:cNvGrpSpPr/>
          <p:nvPr/>
        </p:nvGrpSpPr>
        <p:grpSpPr>
          <a:xfrm>
            <a:off x="4474586" y="594187"/>
            <a:ext cx="4051935" cy="824607"/>
            <a:chOff x="4474586" y="594187"/>
            <a:chExt cx="4051935" cy="82460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CE1A68-9847-4202-7C97-D6AA2F8A4427}"/>
                </a:ext>
              </a:extLst>
            </p:cNvPr>
            <p:cNvSpPr txBox="1"/>
            <p:nvPr/>
          </p:nvSpPr>
          <p:spPr>
            <a:xfrm>
              <a:off x="5704662" y="683326"/>
              <a:ext cx="2821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publications</a:t>
              </a:r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8BC709AD-C688-55D4-7522-A01411E9ABA6}"/>
                </a:ext>
              </a:extLst>
            </p:cNvPr>
            <p:cNvSpPr/>
            <p:nvPr/>
          </p:nvSpPr>
          <p:spPr>
            <a:xfrm>
              <a:off x="4474586" y="594187"/>
              <a:ext cx="768460" cy="824607"/>
            </a:xfrm>
            <a:custGeom>
              <a:avLst/>
              <a:gdLst>
                <a:gd name="connsiteX0" fmla="*/ 1466155 w 1923429"/>
                <a:gd name="connsiteY0" fmla="*/ 1629770 h 2063964"/>
                <a:gd name="connsiteX1" fmla="*/ 1321424 w 1923429"/>
                <a:gd name="connsiteY1" fmla="*/ 1602499 h 2063964"/>
                <a:gd name="connsiteX2" fmla="*/ 1220747 w 1923429"/>
                <a:gd name="connsiteY2" fmla="*/ 1682208 h 2063964"/>
                <a:gd name="connsiteX3" fmla="*/ 1206057 w 1923429"/>
                <a:gd name="connsiteY3" fmla="*/ 1810155 h 2063964"/>
                <a:gd name="connsiteX4" fmla="*/ 1279477 w 1923429"/>
                <a:gd name="connsiteY4" fmla="*/ 1850012 h 2063964"/>
                <a:gd name="connsiteX5" fmla="*/ 1319334 w 1923429"/>
                <a:gd name="connsiteY5" fmla="*/ 1776592 h 2063964"/>
                <a:gd name="connsiteX6" fmla="*/ 1323533 w 1923429"/>
                <a:gd name="connsiteY6" fmla="*/ 1738844 h 2063964"/>
                <a:gd name="connsiteX7" fmla="*/ 1352898 w 1923429"/>
                <a:gd name="connsiteY7" fmla="*/ 1715771 h 2063964"/>
                <a:gd name="connsiteX8" fmla="*/ 1394844 w 1923429"/>
                <a:gd name="connsiteY8" fmla="*/ 1724154 h 2063964"/>
                <a:gd name="connsiteX9" fmla="*/ 1420010 w 1923429"/>
                <a:gd name="connsiteY9" fmla="*/ 1793372 h 2063964"/>
                <a:gd name="connsiteX10" fmla="*/ 1260604 w 1923429"/>
                <a:gd name="connsiteY10" fmla="*/ 1952778 h 2063964"/>
                <a:gd name="connsiteX11" fmla="*/ 1101197 w 1923429"/>
                <a:gd name="connsiteY11" fmla="*/ 1793372 h 2063964"/>
                <a:gd name="connsiteX12" fmla="*/ 1472459 w 1923429"/>
                <a:gd name="connsiteY12" fmla="*/ 1231241 h 2063964"/>
                <a:gd name="connsiteX13" fmla="*/ 1516514 w 1923429"/>
                <a:gd name="connsiteY13" fmla="*/ 1185095 h 2063964"/>
                <a:gd name="connsiteX14" fmla="*/ 1923430 w 1923429"/>
                <a:gd name="connsiteY14" fmla="*/ 545357 h 2063964"/>
                <a:gd name="connsiteX15" fmla="*/ 1722062 w 1923429"/>
                <a:gd name="connsiteY15" fmla="*/ 278970 h 2063964"/>
                <a:gd name="connsiteX16" fmla="*/ 1719968 w 1923429"/>
                <a:gd name="connsiteY16" fmla="*/ 278970 h 2063964"/>
                <a:gd name="connsiteX17" fmla="*/ 744629 w 1923429"/>
                <a:gd name="connsiteY17" fmla="*/ 12583 h 2063964"/>
                <a:gd name="connsiteX18" fmla="*/ 734138 w 1923429"/>
                <a:gd name="connsiteY18" fmla="*/ 8384 h 2063964"/>
                <a:gd name="connsiteX19" fmla="*/ 664920 w 1923429"/>
                <a:gd name="connsiteY19" fmla="*/ 0 h 2063964"/>
                <a:gd name="connsiteX20" fmla="*/ 388042 w 1923429"/>
                <a:gd name="connsiteY20" fmla="*/ 276878 h 2063964"/>
                <a:gd name="connsiteX21" fmla="*/ 499210 w 1923429"/>
                <a:gd name="connsiteY21" fmla="*/ 461460 h 2063964"/>
                <a:gd name="connsiteX22" fmla="*/ 511795 w 1923429"/>
                <a:gd name="connsiteY22" fmla="*/ 465663 h 2063964"/>
                <a:gd name="connsiteX23" fmla="*/ 513885 w 1923429"/>
                <a:gd name="connsiteY23" fmla="*/ 465663 h 2063964"/>
                <a:gd name="connsiteX24" fmla="*/ 515979 w 1923429"/>
                <a:gd name="connsiteY24" fmla="*/ 465663 h 2063964"/>
                <a:gd name="connsiteX25" fmla="*/ 1493415 w 1923429"/>
                <a:gd name="connsiteY25" fmla="*/ 734143 h 2063964"/>
                <a:gd name="connsiteX26" fmla="*/ 1497614 w 1923429"/>
                <a:gd name="connsiteY26" fmla="*/ 734143 h 2063964"/>
                <a:gd name="connsiteX27" fmla="*/ 1585709 w 1923429"/>
                <a:gd name="connsiteY27" fmla="*/ 734143 h 2063964"/>
                <a:gd name="connsiteX28" fmla="*/ 1686386 w 1923429"/>
                <a:gd name="connsiteY28" fmla="*/ 654434 h 2063964"/>
                <a:gd name="connsiteX29" fmla="*/ 1701076 w 1923429"/>
                <a:gd name="connsiteY29" fmla="*/ 526487 h 2063964"/>
                <a:gd name="connsiteX30" fmla="*/ 1627656 w 1923429"/>
                <a:gd name="connsiteY30" fmla="*/ 486630 h 2063964"/>
                <a:gd name="connsiteX31" fmla="*/ 1587799 w 1923429"/>
                <a:gd name="connsiteY31" fmla="*/ 560050 h 2063964"/>
                <a:gd name="connsiteX32" fmla="*/ 1583601 w 1923429"/>
                <a:gd name="connsiteY32" fmla="*/ 597798 h 2063964"/>
                <a:gd name="connsiteX33" fmla="*/ 1554235 w 1923429"/>
                <a:gd name="connsiteY33" fmla="*/ 620871 h 2063964"/>
                <a:gd name="connsiteX34" fmla="*/ 1512289 w 1923429"/>
                <a:gd name="connsiteY34" fmla="*/ 612484 h 2063964"/>
                <a:gd name="connsiteX35" fmla="*/ 1487123 w 1923429"/>
                <a:gd name="connsiteY35" fmla="*/ 543270 h 2063964"/>
                <a:gd name="connsiteX36" fmla="*/ 1646529 w 1923429"/>
                <a:gd name="connsiteY36" fmla="*/ 383860 h 2063964"/>
                <a:gd name="connsiteX37" fmla="*/ 1805936 w 1923429"/>
                <a:gd name="connsiteY37" fmla="*/ 543270 h 2063964"/>
                <a:gd name="connsiteX38" fmla="*/ 1432580 w 1923429"/>
                <a:gd name="connsiteY38" fmla="*/ 1101207 h 2063964"/>
                <a:gd name="connsiteX39" fmla="*/ 1388525 w 1923429"/>
                <a:gd name="connsiteY39" fmla="*/ 1147348 h 2063964"/>
                <a:gd name="connsiteX40" fmla="*/ 983707 w 1923429"/>
                <a:gd name="connsiteY40" fmla="*/ 1791282 h 2063964"/>
                <a:gd name="connsiteX41" fmla="*/ 1000491 w 1923429"/>
                <a:gd name="connsiteY41" fmla="*/ 1885669 h 2063964"/>
                <a:gd name="connsiteX42" fmla="*/ 243292 w 1923429"/>
                <a:gd name="connsiteY42" fmla="*/ 1678009 h 2063964"/>
                <a:gd name="connsiteX43" fmla="*/ 234905 w 1923429"/>
                <a:gd name="connsiteY43" fmla="*/ 1673810 h 2063964"/>
                <a:gd name="connsiteX44" fmla="*/ 119539 w 1923429"/>
                <a:gd name="connsiteY44" fmla="*/ 1520696 h 2063964"/>
                <a:gd name="connsiteX45" fmla="*/ 490801 w 1923429"/>
                <a:gd name="connsiteY45" fmla="*/ 958565 h 2063964"/>
                <a:gd name="connsiteX46" fmla="*/ 534856 w 1923429"/>
                <a:gd name="connsiteY46" fmla="*/ 914510 h 2063964"/>
                <a:gd name="connsiteX47" fmla="*/ 748805 w 1923429"/>
                <a:gd name="connsiteY47" fmla="*/ 685886 h 2063964"/>
                <a:gd name="connsiteX48" fmla="*/ 742516 w 1923429"/>
                <a:gd name="connsiteY48" fmla="*/ 601993 h 2063964"/>
                <a:gd name="connsiteX49" fmla="*/ 658624 w 1923429"/>
                <a:gd name="connsiteY49" fmla="*/ 608286 h 2063964"/>
                <a:gd name="connsiteX50" fmla="*/ 448873 w 1923429"/>
                <a:gd name="connsiteY50" fmla="*/ 832726 h 2063964"/>
                <a:gd name="connsiteX51" fmla="*/ 404818 w 1923429"/>
                <a:gd name="connsiteY51" fmla="*/ 876781 h 2063964"/>
                <a:gd name="connsiteX52" fmla="*/ 0 w 1923429"/>
                <a:gd name="connsiteY52" fmla="*/ 1520715 h 2063964"/>
                <a:gd name="connsiteX53" fmla="*/ 201368 w 1923429"/>
                <a:gd name="connsiteY53" fmla="*/ 1787102 h 2063964"/>
                <a:gd name="connsiteX54" fmla="*/ 203458 w 1923429"/>
                <a:gd name="connsiteY54" fmla="*/ 1787102 h 2063964"/>
                <a:gd name="connsiteX55" fmla="*/ 1185090 w 1923429"/>
                <a:gd name="connsiteY55" fmla="*/ 2055582 h 2063964"/>
                <a:gd name="connsiteX56" fmla="*/ 1189289 w 1923429"/>
                <a:gd name="connsiteY56" fmla="*/ 2055582 h 2063964"/>
                <a:gd name="connsiteX57" fmla="*/ 1260600 w 1923429"/>
                <a:gd name="connsiteY57" fmla="*/ 2063965 h 2063964"/>
                <a:gd name="connsiteX58" fmla="*/ 1537478 w 1923429"/>
                <a:gd name="connsiteY58" fmla="*/ 1787087 h 2063964"/>
                <a:gd name="connsiteX59" fmla="*/ 1466137 w 1923429"/>
                <a:gd name="connsiteY59" fmla="*/ 1629744 h 2063964"/>
                <a:gd name="connsiteX60" fmla="*/ 669104 w 1923429"/>
                <a:gd name="connsiteY60" fmla="*/ 117470 h 2063964"/>
                <a:gd name="connsiteX61" fmla="*/ 708960 w 1923429"/>
                <a:gd name="connsiteY61" fmla="*/ 121669 h 2063964"/>
                <a:gd name="connsiteX62" fmla="*/ 1472452 w 1923429"/>
                <a:gd name="connsiteY62" fmla="*/ 331419 h 2063964"/>
                <a:gd name="connsiteX63" fmla="*/ 1369670 w 1923429"/>
                <a:gd name="connsiteY63" fmla="*/ 545368 h 2063964"/>
                <a:gd name="connsiteX64" fmla="*/ 1371764 w 1923429"/>
                <a:gd name="connsiteY64" fmla="*/ 581026 h 2063964"/>
                <a:gd name="connsiteX65" fmla="*/ 553737 w 1923429"/>
                <a:gd name="connsiteY65" fmla="*/ 356584 h 2063964"/>
                <a:gd name="connsiteX66" fmla="*/ 549535 w 1923429"/>
                <a:gd name="connsiteY66" fmla="*/ 354491 h 2063964"/>
                <a:gd name="connsiteX67" fmla="*/ 507588 w 1923429"/>
                <a:gd name="connsiteY67" fmla="*/ 276887 h 2063964"/>
                <a:gd name="connsiteX68" fmla="*/ 669100 w 1923429"/>
                <a:gd name="connsiteY68" fmla="*/ 117470 h 2063964"/>
                <a:gd name="connsiteX69" fmla="*/ 1399035 w 1923429"/>
                <a:gd name="connsiteY69" fmla="*/ 925009 h 2063964"/>
                <a:gd name="connsiteX70" fmla="*/ 1378053 w 1923429"/>
                <a:gd name="connsiteY70" fmla="*/ 920810 h 2063964"/>
                <a:gd name="connsiteX71" fmla="*/ 855774 w 1923429"/>
                <a:gd name="connsiteY71" fmla="*/ 776078 h 2063964"/>
                <a:gd name="connsiteX72" fmla="*/ 807535 w 1923429"/>
                <a:gd name="connsiteY72" fmla="*/ 698474 h 2063964"/>
                <a:gd name="connsiteX73" fmla="*/ 885139 w 1923429"/>
                <a:gd name="connsiteY73" fmla="*/ 650236 h 2063964"/>
                <a:gd name="connsiteX74" fmla="*/ 1417905 w 1923429"/>
                <a:gd name="connsiteY74" fmla="*/ 799166 h 2063964"/>
                <a:gd name="connsiteX75" fmla="*/ 1457762 w 1923429"/>
                <a:gd name="connsiteY75" fmla="*/ 880969 h 2063964"/>
                <a:gd name="connsiteX76" fmla="*/ 1399046 w 1923429"/>
                <a:gd name="connsiteY76" fmla="*/ 925009 h 2063964"/>
                <a:gd name="connsiteX77" fmla="*/ 1117959 w 1923429"/>
                <a:gd name="connsiteY77" fmla="*/ 1034083 h 2063964"/>
                <a:gd name="connsiteX78" fmla="*/ 1096976 w 1923429"/>
                <a:gd name="connsiteY78" fmla="*/ 1029884 h 2063964"/>
                <a:gd name="connsiteX79" fmla="*/ 717328 w 1923429"/>
                <a:gd name="connsiteY79" fmla="*/ 925009 h 2063964"/>
                <a:gd name="connsiteX80" fmla="*/ 669089 w 1923429"/>
                <a:gd name="connsiteY80" fmla="*/ 847405 h 2063964"/>
                <a:gd name="connsiteX81" fmla="*/ 746693 w 1923429"/>
                <a:gd name="connsiteY81" fmla="*/ 799166 h 2063964"/>
                <a:gd name="connsiteX82" fmla="*/ 1136829 w 1923429"/>
                <a:gd name="connsiteY82" fmla="*/ 908240 h 2063964"/>
                <a:gd name="connsiteX83" fmla="*/ 1176685 w 1923429"/>
                <a:gd name="connsiteY83" fmla="*/ 990043 h 2063964"/>
                <a:gd name="connsiteX84" fmla="*/ 1117955 w 1923429"/>
                <a:gd name="connsiteY84" fmla="*/ 1034083 h 2063964"/>
                <a:gd name="connsiteX85" fmla="*/ 836897 w 1923429"/>
                <a:gd name="connsiteY85" fmla="*/ 1329834 h 2063964"/>
                <a:gd name="connsiteX86" fmla="*/ 815914 w 1923429"/>
                <a:gd name="connsiteY86" fmla="*/ 1325636 h 2063964"/>
                <a:gd name="connsiteX87" fmla="*/ 436266 w 1923429"/>
                <a:gd name="connsiteY87" fmla="*/ 1220761 h 2063964"/>
                <a:gd name="connsiteX88" fmla="*/ 388027 w 1923429"/>
                <a:gd name="connsiteY88" fmla="*/ 1143157 h 2063964"/>
                <a:gd name="connsiteX89" fmla="*/ 465631 w 1923429"/>
                <a:gd name="connsiteY89" fmla="*/ 1094918 h 2063964"/>
                <a:gd name="connsiteX90" fmla="*/ 855767 w 1923429"/>
                <a:gd name="connsiteY90" fmla="*/ 1203992 h 2063964"/>
                <a:gd name="connsiteX91" fmla="*/ 895623 w 1923429"/>
                <a:gd name="connsiteY91" fmla="*/ 1285794 h 2063964"/>
                <a:gd name="connsiteX92" fmla="*/ 836893 w 1923429"/>
                <a:gd name="connsiteY92" fmla="*/ 1329834 h 2063964"/>
                <a:gd name="connsiteX93" fmla="*/ 1120067 w 1923429"/>
                <a:gd name="connsiteY93" fmla="*/ 1220761 h 2063964"/>
                <a:gd name="connsiteX94" fmla="*/ 1099085 w 1923429"/>
                <a:gd name="connsiteY94" fmla="*/ 1216562 h 2063964"/>
                <a:gd name="connsiteX95" fmla="*/ 576806 w 1923429"/>
                <a:gd name="connsiteY95" fmla="*/ 1071830 h 2063964"/>
                <a:gd name="connsiteX96" fmla="*/ 528567 w 1923429"/>
                <a:gd name="connsiteY96" fmla="*/ 994226 h 2063964"/>
                <a:gd name="connsiteX97" fmla="*/ 606171 w 1923429"/>
                <a:gd name="connsiteY97" fmla="*/ 945987 h 2063964"/>
                <a:gd name="connsiteX98" fmla="*/ 1138937 w 1923429"/>
                <a:gd name="connsiteY98" fmla="*/ 1094918 h 2063964"/>
                <a:gd name="connsiteX99" fmla="*/ 1178794 w 1923429"/>
                <a:gd name="connsiteY99" fmla="*/ 1176720 h 2063964"/>
                <a:gd name="connsiteX100" fmla="*/ 1120078 w 1923429"/>
                <a:gd name="connsiteY100" fmla="*/ 1220761 h 206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923429" h="2063964">
                  <a:moveTo>
                    <a:pt x="1466155" y="1629770"/>
                  </a:moveTo>
                  <a:cubicBezTo>
                    <a:pt x="1424209" y="1598315"/>
                    <a:pt x="1369663" y="1587824"/>
                    <a:pt x="1321424" y="1602499"/>
                  </a:cubicBezTo>
                  <a:cubicBezTo>
                    <a:pt x="1277369" y="1615080"/>
                    <a:pt x="1241715" y="1642355"/>
                    <a:pt x="1220747" y="1682208"/>
                  </a:cubicBezTo>
                  <a:cubicBezTo>
                    <a:pt x="1199765" y="1722064"/>
                    <a:pt x="1193476" y="1766100"/>
                    <a:pt x="1206057" y="1810155"/>
                  </a:cubicBezTo>
                  <a:cubicBezTo>
                    <a:pt x="1214440" y="1841610"/>
                    <a:pt x="1248004" y="1860499"/>
                    <a:pt x="1279477" y="1850012"/>
                  </a:cubicBezTo>
                  <a:cubicBezTo>
                    <a:pt x="1310933" y="1841629"/>
                    <a:pt x="1329821" y="1808065"/>
                    <a:pt x="1319334" y="1776592"/>
                  </a:cubicBezTo>
                  <a:cubicBezTo>
                    <a:pt x="1315135" y="1764007"/>
                    <a:pt x="1317244" y="1751425"/>
                    <a:pt x="1323533" y="1738844"/>
                  </a:cubicBezTo>
                  <a:cubicBezTo>
                    <a:pt x="1329825" y="1726259"/>
                    <a:pt x="1340316" y="1717861"/>
                    <a:pt x="1352898" y="1715771"/>
                  </a:cubicBezTo>
                  <a:cubicBezTo>
                    <a:pt x="1363389" y="1713678"/>
                    <a:pt x="1380169" y="1713678"/>
                    <a:pt x="1394844" y="1724154"/>
                  </a:cubicBezTo>
                  <a:cubicBezTo>
                    <a:pt x="1415827" y="1740934"/>
                    <a:pt x="1420010" y="1770299"/>
                    <a:pt x="1420010" y="1793372"/>
                  </a:cubicBezTo>
                  <a:cubicBezTo>
                    <a:pt x="1420010" y="1879373"/>
                    <a:pt x="1346590" y="1952778"/>
                    <a:pt x="1260604" y="1952778"/>
                  </a:cubicBezTo>
                  <a:cubicBezTo>
                    <a:pt x="1172509" y="1952778"/>
                    <a:pt x="1101197" y="1881467"/>
                    <a:pt x="1101197" y="1793372"/>
                  </a:cubicBezTo>
                  <a:cubicBezTo>
                    <a:pt x="1101197" y="1615076"/>
                    <a:pt x="1241730" y="1470363"/>
                    <a:pt x="1472459" y="1231241"/>
                  </a:cubicBezTo>
                  <a:lnTo>
                    <a:pt x="1516514" y="1185095"/>
                  </a:lnTo>
                  <a:cubicBezTo>
                    <a:pt x="1761922" y="931290"/>
                    <a:pt x="1923430" y="765595"/>
                    <a:pt x="1923430" y="545357"/>
                  </a:cubicBezTo>
                  <a:cubicBezTo>
                    <a:pt x="1923430" y="419499"/>
                    <a:pt x="1837429" y="312533"/>
                    <a:pt x="1722062" y="278970"/>
                  </a:cubicBezTo>
                  <a:lnTo>
                    <a:pt x="1719968" y="278970"/>
                  </a:lnTo>
                  <a:cubicBezTo>
                    <a:pt x="992134" y="79710"/>
                    <a:pt x="799164" y="25164"/>
                    <a:pt x="744629" y="12583"/>
                  </a:cubicBezTo>
                  <a:cubicBezTo>
                    <a:pt x="742539" y="10491"/>
                    <a:pt x="738340" y="10491"/>
                    <a:pt x="734138" y="8384"/>
                  </a:cubicBezTo>
                  <a:cubicBezTo>
                    <a:pt x="713159" y="4185"/>
                    <a:pt x="687993" y="0"/>
                    <a:pt x="664920" y="0"/>
                  </a:cubicBezTo>
                  <a:cubicBezTo>
                    <a:pt x="513900" y="0"/>
                    <a:pt x="388042" y="125858"/>
                    <a:pt x="388042" y="276878"/>
                  </a:cubicBezTo>
                  <a:cubicBezTo>
                    <a:pt x="388042" y="381755"/>
                    <a:pt x="442573" y="438391"/>
                    <a:pt x="499210" y="461460"/>
                  </a:cubicBezTo>
                  <a:cubicBezTo>
                    <a:pt x="503412" y="463554"/>
                    <a:pt x="507596" y="465663"/>
                    <a:pt x="511795" y="465663"/>
                  </a:cubicBezTo>
                  <a:lnTo>
                    <a:pt x="513885" y="465663"/>
                  </a:lnTo>
                  <a:lnTo>
                    <a:pt x="515979" y="465663"/>
                  </a:lnTo>
                  <a:cubicBezTo>
                    <a:pt x="589399" y="486642"/>
                    <a:pt x="1482928" y="732050"/>
                    <a:pt x="1493415" y="734143"/>
                  </a:cubicBezTo>
                  <a:lnTo>
                    <a:pt x="1497614" y="734143"/>
                  </a:lnTo>
                  <a:cubicBezTo>
                    <a:pt x="1526979" y="742526"/>
                    <a:pt x="1556344" y="742526"/>
                    <a:pt x="1585709" y="734143"/>
                  </a:cubicBezTo>
                  <a:cubicBezTo>
                    <a:pt x="1629765" y="721558"/>
                    <a:pt x="1665418" y="694287"/>
                    <a:pt x="1686386" y="654434"/>
                  </a:cubicBezTo>
                  <a:cubicBezTo>
                    <a:pt x="1707368" y="614578"/>
                    <a:pt x="1713657" y="570542"/>
                    <a:pt x="1701076" y="526487"/>
                  </a:cubicBezTo>
                  <a:cubicBezTo>
                    <a:pt x="1692693" y="495028"/>
                    <a:pt x="1659129" y="476143"/>
                    <a:pt x="1627656" y="486630"/>
                  </a:cubicBezTo>
                  <a:cubicBezTo>
                    <a:pt x="1596201" y="495013"/>
                    <a:pt x="1577312" y="528577"/>
                    <a:pt x="1587799" y="560050"/>
                  </a:cubicBezTo>
                  <a:cubicBezTo>
                    <a:pt x="1591998" y="572632"/>
                    <a:pt x="1589893" y="587322"/>
                    <a:pt x="1583601" y="597798"/>
                  </a:cubicBezTo>
                  <a:cubicBezTo>
                    <a:pt x="1577308" y="610379"/>
                    <a:pt x="1566817" y="618777"/>
                    <a:pt x="1554235" y="620871"/>
                  </a:cubicBezTo>
                  <a:cubicBezTo>
                    <a:pt x="1543744" y="622961"/>
                    <a:pt x="1526964" y="622961"/>
                    <a:pt x="1512289" y="612484"/>
                  </a:cubicBezTo>
                  <a:cubicBezTo>
                    <a:pt x="1491310" y="595704"/>
                    <a:pt x="1487123" y="566343"/>
                    <a:pt x="1487123" y="543270"/>
                  </a:cubicBezTo>
                  <a:cubicBezTo>
                    <a:pt x="1487123" y="457269"/>
                    <a:pt x="1560543" y="383860"/>
                    <a:pt x="1646529" y="383860"/>
                  </a:cubicBezTo>
                  <a:cubicBezTo>
                    <a:pt x="1734625" y="383860"/>
                    <a:pt x="1805936" y="455172"/>
                    <a:pt x="1805936" y="543270"/>
                  </a:cubicBezTo>
                  <a:cubicBezTo>
                    <a:pt x="1805936" y="715269"/>
                    <a:pt x="1657006" y="868384"/>
                    <a:pt x="1432580" y="1101207"/>
                  </a:cubicBezTo>
                  <a:lnTo>
                    <a:pt x="1388525" y="1147348"/>
                  </a:lnTo>
                  <a:cubicBezTo>
                    <a:pt x="1145211" y="1399045"/>
                    <a:pt x="983707" y="1564751"/>
                    <a:pt x="983707" y="1791282"/>
                  </a:cubicBezTo>
                  <a:cubicBezTo>
                    <a:pt x="983707" y="1824845"/>
                    <a:pt x="989999" y="1856304"/>
                    <a:pt x="1000491" y="1885669"/>
                  </a:cubicBezTo>
                  <a:cubicBezTo>
                    <a:pt x="453042" y="1734645"/>
                    <a:pt x="291534" y="1690609"/>
                    <a:pt x="243292" y="1678009"/>
                  </a:cubicBezTo>
                  <a:cubicBezTo>
                    <a:pt x="241198" y="1675919"/>
                    <a:pt x="236999" y="1675919"/>
                    <a:pt x="234905" y="1673810"/>
                  </a:cubicBezTo>
                  <a:cubicBezTo>
                    <a:pt x="165688" y="1654936"/>
                    <a:pt x="119539" y="1592008"/>
                    <a:pt x="119539" y="1520696"/>
                  </a:cubicBezTo>
                  <a:cubicBezTo>
                    <a:pt x="119539" y="1342401"/>
                    <a:pt x="260072" y="1197688"/>
                    <a:pt x="490801" y="958565"/>
                  </a:cubicBezTo>
                  <a:lnTo>
                    <a:pt x="534856" y="914510"/>
                  </a:lnTo>
                  <a:cubicBezTo>
                    <a:pt x="618749" y="828508"/>
                    <a:pt x="690075" y="755103"/>
                    <a:pt x="748805" y="685886"/>
                  </a:cubicBezTo>
                  <a:cubicBezTo>
                    <a:pt x="769788" y="660723"/>
                    <a:pt x="767683" y="622957"/>
                    <a:pt x="742516" y="601993"/>
                  </a:cubicBezTo>
                  <a:cubicBezTo>
                    <a:pt x="717350" y="581014"/>
                    <a:pt x="679588" y="583119"/>
                    <a:pt x="658624" y="608286"/>
                  </a:cubicBezTo>
                  <a:cubicBezTo>
                    <a:pt x="599894" y="675413"/>
                    <a:pt x="530676" y="748818"/>
                    <a:pt x="448873" y="832726"/>
                  </a:cubicBezTo>
                  <a:lnTo>
                    <a:pt x="404818" y="876781"/>
                  </a:lnTo>
                  <a:cubicBezTo>
                    <a:pt x="161504" y="1128478"/>
                    <a:pt x="0" y="1294184"/>
                    <a:pt x="0" y="1520715"/>
                  </a:cubicBezTo>
                  <a:cubicBezTo>
                    <a:pt x="0" y="1644464"/>
                    <a:pt x="83893" y="1753538"/>
                    <a:pt x="201368" y="1787102"/>
                  </a:cubicBezTo>
                  <a:lnTo>
                    <a:pt x="203458" y="1787102"/>
                  </a:lnTo>
                  <a:cubicBezTo>
                    <a:pt x="241205" y="1797593"/>
                    <a:pt x="1174602" y="2053488"/>
                    <a:pt x="1185090" y="2055582"/>
                  </a:cubicBezTo>
                  <a:lnTo>
                    <a:pt x="1189289" y="2055582"/>
                  </a:lnTo>
                  <a:cubicBezTo>
                    <a:pt x="1212365" y="2061875"/>
                    <a:pt x="1235434" y="2063965"/>
                    <a:pt x="1260600" y="2063965"/>
                  </a:cubicBezTo>
                  <a:cubicBezTo>
                    <a:pt x="1411620" y="2063965"/>
                    <a:pt x="1537478" y="1938107"/>
                    <a:pt x="1537478" y="1787087"/>
                  </a:cubicBezTo>
                  <a:cubicBezTo>
                    <a:pt x="1539557" y="1724128"/>
                    <a:pt x="1512285" y="1665401"/>
                    <a:pt x="1466137" y="1629744"/>
                  </a:cubicBezTo>
                  <a:close/>
                  <a:moveTo>
                    <a:pt x="669104" y="117470"/>
                  </a:moveTo>
                  <a:cubicBezTo>
                    <a:pt x="681685" y="117470"/>
                    <a:pt x="698469" y="119562"/>
                    <a:pt x="708960" y="121669"/>
                  </a:cubicBezTo>
                  <a:cubicBezTo>
                    <a:pt x="736231" y="130052"/>
                    <a:pt x="1193484" y="253815"/>
                    <a:pt x="1472452" y="331419"/>
                  </a:cubicBezTo>
                  <a:cubicBezTo>
                    <a:pt x="1411631" y="381763"/>
                    <a:pt x="1369670" y="459366"/>
                    <a:pt x="1369670" y="545368"/>
                  </a:cubicBezTo>
                  <a:cubicBezTo>
                    <a:pt x="1369670" y="557953"/>
                    <a:pt x="1369670" y="568440"/>
                    <a:pt x="1371764" y="581026"/>
                  </a:cubicBezTo>
                  <a:cubicBezTo>
                    <a:pt x="782365" y="419514"/>
                    <a:pt x="608272" y="371275"/>
                    <a:pt x="553737" y="356584"/>
                  </a:cubicBezTo>
                  <a:cubicBezTo>
                    <a:pt x="551644" y="356584"/>
                    <a:pt x="549535" y="354491"/>
                    <a:pt x="549535" y="354491"/>
                  </a:cubicBezTo>
                  <a:cubicBezTo>
                    <a:pt x="522264" y="346108"/>
                    <a:pt x="507588" y="318836"/>
                    <a:pt x="507588" y="276887"/>
                  </a:cubicBezTo>
                  <a:cubicBezTo>
                    <a:pt x="509697" y="190871"/>
                    <a:pt x="583114" y="117470"/>
                    <a:pt x="669100" y="117470"/>
                  </a:cubicBezTo>
                  <a:close/>
                  <a:moveTo>
                    <a:pt x="1399035" y="925009"/>
                  </a:moveTo>
                  <a:cubicBezTo>
                    <a:pt x="1392743" y="925009"/>
                    <a:pt x="1384345" y="922915"/>
                    <a:pt x="1378053" y="920810"/>
                  </a:cubicBezTo>
                  <a:cubicBezTo>
                    <a:pt x="1325615" y="901936"/>
                    <a:pt x="910309" y="788663"/>
                    <a:pt x="855774" y="776078"/>
                  </a:cubicBezTo>
                  <a:cubicBezTo>
                    <a:pt x="820120" y="767696"/>
                    <a:pt x="799138" y="732023"/>
                    <a:pt x="807535" y="698474"/>
                  </a:cubicBezTo>
                  <a:cubicBezTo>
                    <a:pt x="815922" y="662817"/>
                    <a:pt x="851590" y="641838"/>
                    <a:pt x="885139" y="650236"/>
                  </a:cubicBezTo>
                  <a:cubicBezTo>
                    <a:pt x="939671" y="662817"/>
                    <a:pt x="1357078" y="778183"/>
                    <a:pt x="1417905" y="799166"/>
                  </a:cubicBezTo>
                  <a:cubicBezTo>
                    <a:pt x="1451469" y="809657"/>
                    <a:pt x="1470343" y="847405"/>
                    <a:pt x="1457762" y="880969"/>
                  </a:cubicBezTo>
                  <a:cubicBezTo>
                    <a:pt x="1451488" y="908225"/>
                    <a:pt x="1426306" y="925009"/>
                    <a:pt x="1399046" y="925009"/>
                  </a:cubicBezTo>
                  <a:close/>
                  <a:moveTo>
                    <a:pt x="1117959" y="1034083"/>
                  </a:moveTo>
                  <a:cubicBezTo>
                    <a:pt x="1111666" y="1034083"/>
                    <a:pt x="1103268" y="1031989"/>
                    <a:pt x="1096976" y="1029884"/>
                  </a:cubicBezTo>
                  <a:cubicBezTo>
                    <a:pt x="1059228" y="1017303"/>
                    <a:pt x="757184" y="933391"/>
                    <a:pt x="717328" y="925009"/>
                  </a:cubicBezTo>
                  <a:cubicBezTo>
                    <a:pt x="681674" y="916626"/>
                    <a:pt x="660691" y="880954"/>
                    <a:pt x="669089" y="847405"/>
                  </a:cubicBezTo>
                  <a:cubicBezTo>
                    <a:pt x="677475" y="811747"/>
                    <a:pt x="713144" y="790768"/>
                    <a:pt x="746693" y="799166"/>
                  </a:cubicBezTo>
                  <a:cubicBezTo>
                    <a:pt x="786549" y="809657"/>
                    <a:pt x="1092773" y="891460"/>
                    <a:pt x="1136829" y="908240"/>
                  </a:cubicBezTo>
                  <a:cubicBezTo>
                    <a:pt x="1170392" y="918731"/>
                    <a:pt x="1189266" y="956479"/>
                    <a:pt x="1176685" y="990043"/>
                  </a:cubicBezTo>
                  <a:cubicBezTo>
                    <a:pt x="1170396" y="1017299"/>
                    <a:pt x="1145230" y="1034083"/>
                    <a:pt x="1117955" y="1034083"/>
                  </a:cubicBezTo>
                  <a:close/>
                  <a:moveTo>
                    <a:pt x="836897" y="1329834"/>
                  </a:moveTo>
                  <a:cubicBezTo>
                    <a:pt x="830604" y="1329834"/>
                    <a:pt x="822207" y="1327741"/>
                    <a:pt x="815914" y="1325636"/>
                  </a:cubicBezTo>
                  <a:cubicBezTo>
                    <a:pt x="776058" y="1313054"/>
                    <a:pt x="476122" y="1229143"/>
                    <a:pt x="436266" y="1220761"/>
                  </a:cubicBezTo>
                  <a:cubicBezTo>
                    <a:pt x="400612" y="1212378"/>
                    <a:pt x="379630" y="1176705"/>
                    <a:pt x="388027" y="1143157"/>
                  </a:cubicBezTo>
                  <a:cubicBezTo>
                    <a:pt x="396413" y="1107499"/>
                    <a:pt x="432082" y="1086520"/>
                    <a:pt x="465631" y="1094918"/>
                  </a:cubicBezTo>
                  <a:cubicBezTo>
                    <a:pt x="505487" y="1105409"/>
                    <a:pt x="809622" y="1187212"/>
                    <a:pt x="855767" y="1203992"/>
                  </a:cubicBezTo>
                  <a:cubicBezTo>
                    <a:pt x="889331" y="1214483"/>
                    <a:pt x="908204" y="1252231"/>
                    <a:pt x="895623" y="1285794"/>
                  </a:cubicBezTo>
                  <a:cubicBezTo>
                    <a:pt x="889334" y="1310961"/>
                    <a:pt x="864168" y="1329834"/>
                    <a:pt x="836893" y="1329834"/>
                  </a:cubicBezTo>
                  <a:close/>
                  <a:moveTo>
                    <a:pt x="1120067" y="1220761"/>
                  </a:moveTo>
                  <a:cubicBezTo>
                    <a:pt x="1113775" y="1220761"/>
                    <a:pt x="1105377" y="1218667"/>
                    <a:pt x="1099085" y="1216562"/>
                  </a:cubicBezTo>
                  <a:cubicBezTo>
                    <a:pt x="1044553" y="1197688"/>
                    <a:pt x="631341" y="1084415"/>
                    <a:pt x="576806" y="1071830"/>
                  </a:cubicBezTo>
                  <a:cubicBezTo>
                    <a:pt x="541152" y="1063448"/>
                    <a:pt x="520170" y="1027775"/>
                    <a:pt x="528567" y="994226"/>
                  </a:cubicBezTo>
                  <a:cubicBezTo>
                    <a:pt x="536954" y="958569"/>
                    <a:pt x="572622" y="937590"/>
                    <a:pt x="606171" y="945987"/>
                  </a:cubicBezTo>
                  <a:cubicBezTo>
                    <a:pt x="658609" y="958569"/>
                    <a:pt x="1076012" y="1071845"/>
                    <a:pt x="1138937" y="1094918"/>
                  </a:cubicBezTo>
                  <a:cubicBezTo>
                    <a:pt x="1172501" y="1105409"/>
                    <a:pt x="1191375" y="1143157"/>
                    <a:pt x="1178794" y="1176720"/>
                  </a:cubicBezTo>
                  <a:cubicBezTo>
                    <a:pt x="1172520" y="1203977"/>
                    <a:pt x="1147339" y="1220761"/>
                    <a:pt x="1120078" y="1220761"/>
                  </a:cubicBezTo>
                  <a:close/>
                </a:path>
              </a:pathLst>
            </a:custGeom>
            <a:solidFill>
              <a:schemeClr val="tx1"/>
            </a:solidFill>
            <a:ln w="3742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8009E60D-C6D5-20B3-61EF-474571DB2C15}"/>
              </a:ext>
            </a:extLst>
          </p:cNvPr>
          <p:cNvGrpSpPr/>
          <p:nvPr/>
        </p:nvGrpSpPr>
        <p:grpSpPr>
          <a:xfrm>
            <a:off x="4465331" y="1804155"/>
            <a:ext cx="2650260" cy="646331"/>
            <a:chOff x="4465331" y="1804155"/>
            <a:chExt cx="2650260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F426C97-CCAE-BEED-94CB-2962C2415EA9}"/>
                </a:ext>
              </a:extLst>
            </p:cNvPr>
            <p:cNvSpPr txBox="1"/>
            <p:nvPr/>
          </p:nvSpPr>
          <p:spPr>
            <a:xfrm>
              <a:off x="5699263" y="1804155"/>
              <a:ext cx="1416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data</a:t>
              </a:r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C05FC5C5-0A58-A2EB-F54B-43BC8D936341}"/>
                </a:ext>
              </a:extLst>
            </p:cNvPr>
            <p:cNvSpPr/>
            <p:nvPr/>
          </p:nvSpPr>
          <p:spPr>
            <a:xfrm>
              <a:off x="4465331" y="1810532"/>
              <a:ext cx="786970" cy="625102"/>
            </a:xfrm>
            <a:custGeom>
              <a:avLst/>
              <a:gdLst>
                <a:gd name="connsiteX0" fmla="*/ 2443632 w 2666793"/>
                <a:gd name="connsiteY0" fmla="*/ 1975664 h 2118273"/>
                <a:gd name="connsiteX1" fmla="*/ 2443632 w 2666793"/>
                <a:gd name="connsiteY1" fmla="*/ 71308 h 2118273"/>
                <a:gd name="connsiteX2" fmla="*/ 2372324 w 2666793"/>
                <a:gd name="connsiteY2" fmla="*/ 0 h 2118273"/>
                <a:gd name="connsiteX3" fmla="*/ 1910088 w 2666793"/>
                <a:gd name="connsiteY3" fmla="*/ 0 h 2118273"/>
                <a:gd name="connsiteX4" fmla="*/ 1838781 w 2666793"/>
                <a:gd name="connsiteY4" fmla="*/ 71308 h 2118273"/>
                <a:gd name="connsiteX5" fmla="*/ 1838781 w 2666793"/>
                <a:gd name="connsiteY5" fmla="*/ 1975608 h 2118273"/>
                <a:gd name="connsiteX6" fmla="*/ 1635828 w 2666793"/>
                <a:gd name="connsiteY6" fmla="*/ 1975608 h 2118273"/>
                <a:gd name="connsiteX7" fmla="*/ 1635828 w 2666793"/>
                <a:gd name="connsiteY7" fmla="*/ 828254 h 2118273"/>
                <a:gd name="connsiteX8" fmla="*/ 1564521 w 2666793"/>
                <a:gd name="connsiteY8" fmla="*/ 756947 h 2118273"/>
                <a:gd name="connsiteX9" fmla="*/ 1102285 w 2666793"/>
                <a:gd name="connsiteY9" fmla="*/ 756947 h 2118273"/>
                <a:gd name="connsiteX10" fmla="*/ 1030977 w 2666793"/>
                <a:gd name="connsiteY10" fmla="*/ 828254 h 2118273"/>
                <a:gd name="connsiteX11" fmla="*/ 1030977 w 2666793"/>
                <a:gd name="connsiteY11" fmla="*/ 1975664 h 2118273"/>
                <a:gd name="connsiteX12" fmla="*/ 828024 w 2666793"/>
                <a:gd name="connsiteY12" fmla="*/ 1975664 h 2118273"/>
                <a:gd name="connsiteX13" fmla="*/ 828024 w 2666793"/>
                <a:gd name="connsiteY13" fmla="*/ 953814 h 2118273"/>
                <a:gd name="connsiteX14" fmla="*/ 756717 w 2666793"/>
                <a:gd name="connsiteY14" fmla="*/ 882507 h 2118273"/>
                <a:gd name="connsiteX15" fmla="*/ 294503 w 2666793"/>
                <a:gd name="connsiteY15" fmla="*/ 882507 h 2118273"/>
                <a:gd name="connsiteX16" fmla="*/ 223196 w 2666793"/>
                <a:gd name="connsiteY16" fmla="*/ 953814 h 2118273"/>
                <a:gd name="connsiteX17" fmla="*/ 223196 w 2666793"/>
                <a:gd name="connsiteY17" fmla="*/ 1975664 h 2118273"/>
                <a:gd name="connsiteX18" fmla="*/ 0 w 2666793"/>
                <a:gd name="connsiteY18" fmla="*/ 1975664 h 2118273"/>
                <a:gd name="connsiteX19" fmla="*/ 0 w 2666793"/>
                <a:gd name="connsiteY19" fmla="*/ 2118274 h 2118273"/>
                <a:gd name="connsiteX20" fmla="*/ 2666794 w 2666793"/>
                <a:gd name="connsiteY20" fmla="*/ 2118274 h 2118273"/>
                <a:gd name="connsiteX21" fmla="*/ 2666794 w 2666793"/>
                <a:gd name="connsiteY21" fmla="*/ 1975664 h 2118273"/>
                <a:gd name="connsiteX22" fmla="*/ 365811 w 2666793"/>
                <a:gd name="connsiteY22" fmla="*/ 1975664 h 2118273"/>
                <a:gd name="connsiteX23" fmla="*/ 365811 w 2666793"/>
                <a:gd name="connsiteY23" fmla="*/ 1025083 h 2118273"/>
                <a:gd name="connsiteX24" fmla="*/ 685415 w 2666793"/>
                <a:gd name="connsiteY24" fmla="*/ 1025083 h 2118273"/>
                <a:gd name="connsiteX25" fmla="*/ 685415 w 2666793"/>
                <a:gd name="connsiteY25" fmla="*/ 1975664 h 2118273"/>
                <a:gd name="connsiteX26" fmla="*/ 1173575 w 2666793"/>
                <a:gd name="connsiteY26" fmla="*/ 1975664 h 2118273"/>
                <a:gd name="connsiteX27" fmla="*/ 1173575 w 2666793"/>
                <a:gd name="connsiteY27" fmla="*/ 899523 h 2118273"/>
                <a:gd name="connsiteX28" fmla="*/ 1493179 w 2666793"/>
                <a:gd name="connsiteY28" fmla="*/ 899523 h 2118273"/>
                <a:gd name="connsiteX29" fmla="*/ 1493179 w 2666793"/>
                <a:gd name="connsiteY29" fmla="*/ 1975664 h 2118273"/>
                <a:gd name="connsiteX30" fmla="*/ 1981396 w 2666793"/>
                <a:gd name="connsiteY30" fmla="*/ 1975664 h 2118273"/>
                <a:gd name="connsiteX31" fmla="*/ 1981396 w 2666793"/>
                <a:gd name="connsiteY31" fmla="*/ 142576 h 2118273"/>
                <a:gd name="connsiteX32" fmla="*/ 2301000 w 2666793"/>
                <a:gd name="connsiteY32" fmla="*/ 142576 h 2118273"/>
                <a:gd name="connsiteX33" fmla="*/ 2301000 w 2666793"/>
                <a:gd name="connsiteY33" fmla="*/ 1975608 h 2118273"/>
                <a:gd name="connsiteX34" fmla="*/ 1981396 w 2666793"/>
                <a:gd name="connsiteY34" fmla="*/ 1975608 h 211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66793" h="2118273">
                  <a:moveTo>
                    <a:pt x="2443632" y="1975664"/>
                  </a:moveTo>
                  <a:lnTo>
                    <a:pt x="2443632" y="71308"/>
                  </a:lnTo>
                  <a:cubicBezTo>
                    <a:pt x="2443632" y="31936"/>
                    <a:pt x="2411679" y="0"/>
                    <a:pt x="2372324" y="0"/>
                  </a:cubicBezTo>
                  <a:lnTo>
                    <a:pt x="1910088" y="0"/>
                  </a:lnTo>
                  <a:cubicBezTo>
                    <a:pt x="1870717" y="0"/>
                    <a:pt x="1838781" y="31953"/>
                    <a:pt x="1838781" y="71308"/>
                  </a:cubicBezTo>
                  <a:lnTo>
                    <a:pt x="1838781" y="1975608"/>
                  </a:lnTo>
                  <a:lnTo>
                    <a:pt x="1635828" y="1975608"/>
                  </a:lnTo>
                  <a:lnTo>
                    <a:pt x="1635828" y="828254"/>
                  </a:lnTo>
                  <a:cubicBezTo>
                    <a:pt x="1635828" y="788883"/>
                    <a:pt x="1603875" y="756947"/>
                    <a:pt x="1564521" y="756947"/>
                  </a:cubicBezTo>
                  <a:lnTo>
                    <a:pt x="1102285" y="756947"/>
                  </a:lnTo>
                  <a:cubicBezTo>
                    <a:pt x="1062913" y="756947"/>
                    <a:pt x="1030977" y="788900"/>
                    <a:pt x="1030977" y="828254"/>
                  </a:cubicBezTo>
                  <a:lnTo>
                    <a:pt x="1030977" y="1975664"/>
                  </a:lnTo>
                  <a:lnTo>
                    <a:pt x="828024" y="1975664"/>
                  </a:lnTo>
                  <a:lnTo>
                    <a:pt x="828024" y="953814"/>
                  </a:lnTo>
                  <a:cubicBezTo>
                    <a:pt x="828024" y="914376"/>
                    <a:pt x="796071" y="882507"/>
                    <a:pt x="756717" y="882507"/>
                  </a:cubicBezTo>
                  <a:lnTo>
                    <a:pt x="294503" y="882507"/>
                  </a:lnTo>
                  <a:cubicBezTo>
                    <a:pt x="255132" y="882507"/>
                    <a:pt x="223196" y="914376"/>
                    <a:pt x="223196" y="953814"/>
                  </a:cubicBezTo>
                  <a:lnTo>
                    <a:pt x="223196" y="1975664"/>
                  </a:lnTo>
                  <a:lnTo>
                    <a:pt x="0" y="1975664"/>
                  </a:lnTo>
                  <a:lnTo>
                    <a:pt x="0" y="2118274"/>
                  </a:lnTo>
                  <a:lnTo>
                    <a:pt x="2666794" y="2118274"/>
                  </a:lnTo>
                  <a:lnTo>
                    <a:pt x="2666794" y="1975664"/>
                  </a:lnTo>
                  <a:close/>
                  <a:moveTo>
                    <a:pt x="365811" y="1975664"/>
                  </a:moveTo>
                  <a:lnTo>
                    <a:pt x="365811" y="1025083"/>
                  </a:lnTo>
                  <a:lnTo>
                    <a:pt x="685415" y="1025083"/>
                  </a:lnTo>
                  <a:lnTo>
                    <a:pt x="685415" y="1975664"/>
                  </a:lnTo>
                  <a:close/>
                  <a:moveTo>
                    <a:pt x="1173575" y="1975664"/>
                  </a:moveTo>
                  <a:lnTo>
                    <a:pt x="1173575" y="899523"/>
                  </a:lnTo>
                  <a:lnTo>
                    <a:pt x="1493179" y="899523"/>
                  </a:lnTo>
                  <a:lnTo>
                    <a:pt x="1493179" y="1975664"/>
                  </a:lnTo>
                  <a:close/>
                  <a:moveTo>
                    <a:pt x="1981396" y="1975664"/>
                  </a:moveTo>
                  <a:lnTo>
                    <a:pt x="1981396" y="142576"/>
                  </a:lnTo>
                  <a:lnTo>
                    <a:pt x="2301000" y="142576"/>
                  </a:lnTo>
                  <a:lnTo>
                    <a:pt x="2301000" y="1975608"/>
                  </a:lnTo>
                  <a:lnTo>
                    <a:pt x="1981396" y="1975608"/>
                  </a:lnTo>
                  <a:close/>
                </a:path>
              </a:pathLst>
            </a:custGeom>
            <a:solidFill>
              <a:schemeClr val="tx1"/>
            </a:solidFill>
            <a:ln w="5593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19CB3E0-B57F-570E-6640-694D9EE9E567}"/>
              </a:ext>
            </a:extLst>
          </p:cNvPr>
          <p:cNvGrpSpPr/>
          <p:nvPr/>
        </p:nvGrpSpPr>
        <p:grpSpPr>
          <a:xfrm>
            <a:off x="4596727" y="4041500"/>
            <a:ext cx="4340038" cy="708351"/>
            <a:chOff x="4596727" y="4041500"/>
            <a:chExt cx="4340038" cy="70835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EF5162A-0EF3-26C5-F84F-51F661862371}"/>
                </a:ext>
              </a:extLst>
            </p:cNvPr>
            <p:cNvSpPr txBox="1"/>
            <p:nvPr/>
          </p:nvSpPr>
          <p:spPr>
            <a:xfrm>
              <a:off x="5699263" y="4051636"/>
              <a:ext cx="32375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software code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BA0838-C005-12B1-56E3-6213EDF5C064}"/>
                </a:ext>
              </a:extLst>
            </p:cNvPr>
            <p:cNvGrpSpPr/>
            <p:nvPr/>
          </p:nvGrpSpPr>
          <p:grpSpPr>
            <a:xfrm>
              <a:off x="4596727" y="4041500"/>
              <a:ext cx="524177" cy="708351"/>
              <a:chOff x="3916634" y="3816976"/>
              <a:chExt cx="1010959" cy="1366169"/>
            </a:xfrm>
          </p:grpSpPr>
          <p:sp>
            <p:nvSpPr>
              <p:cNvPr id="56" name="Free-form: Shape 55">
                <a:extLst>
                  <a:ext uri="{FF2B5EF4-FFF2-40B4-BE49-F238E27FC236}">
                    <a16:creationId xmlns:a16="http://schemas.microsoft.com/office/drawing/2014/main" id="{1E48EAF2-98BD-2FDE-B8C2-9C85D905A6C7}"/>
                  </a:ext>
                </a:extLst>
              </p:cNvPr>
              <p:cNvSpPr/>
              <p:nvPr/>
            </p:nvSpPr>
            <p:spPr>
              <a:xfrm>
                <a:off x="4659985" y="3816985"/>
                <a:ext cx="267602" cy="267602"/>
              </a:xfrm>
              <a:custGeom>
                <a:avLst/>
                <a:gdLst>
                  <a:gd name="connsiteX0" fmla="*/ 446 w 267602"/>
                  <a:gd name="connsiteY0" fmla="*/ 74 h 267602"/>
                  <a:gd name="connsiteX1" fmla="*/ 446 w 267602"/>
                  <a:gd name="connsiteY1" fmla="*/ 208205 h 267602"/>
                  <a:gd name="connsiteX2" fmla="*/ 59917 w 267602"/>
                  <a:gd name="connsiteY2" fmla="*/ 267676 h 267602"/>
                  <a:gd name="connsiteX3" fmla="*/ 268048 w 267602"/>
                  <a:gd name="connsiteY3" fmla="*/ 267676 h 267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602" h="267602">
                    <a:moveTo>
                      <a:pt x="446" y="74"/>
                    </a:moveTo>
                    <a:lnTo>
                      <a:pt x="446" y="208205"/>
                    </a:lnTo>
                    <a:cubicBezTo>
                      <a:pt x="446" y="241046"/>
                      <a:pt x="27075" y="267676"/>
                      <a:pt x="59917" y="267676"/>
                    </a:cubicBezTo>
                    <a:lnTo>
                      <a:pt x="268048" y="267676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-form: Shape 56">
                <a:extLst>
                  <a:ext uri="{FF2B5EF4-FFF2-40B4-BE49-F238E27FC236}">
                    <a16:creationId xmlns:a16="http://schemas.microsoft.com/office/drawing/2014/main" id="{12BB444C-6A64-AF06-12DD-CE9EFA5F456A}"/>
                  </a:ext>
                </a:extLst>
              </p:cNvPr>
              <p:cNvSpPr/>
              <p:nvPr/>
            </p:nvSpPr>
            <p:spPr>
              <a:xfrm>
                <a:off x="3916634" y="3816976"/>
                <a:ext cx="1010959" cy="1366169"/>
              </a:xfrm>
              <a:custGeom>
                <a:avLst/>
                <a:gdLst>
                  <a:gd name="connsiteX0" fmla="*/ 719055 w 1010959"/>
                  <a:gd name="connsiteY0" fmla="*/ 263 h 1366169"/>
                  <a:gd name="connsiteX1" fmla="*/ 59795 w 1010959"/>
                  <a:gd name="connsiteY1" fmla="*/ 263 h 1366169"/>
                  <a:gd name="connsiteX2" fmla="*/ 324 w 1010959"/>
                  <a:gd name="connsiteY2" fmla="*/ 59734 h 1366169"/>
                  <a:gd name="connsiteX3" fmla="*/ 324 w 1010959"/>
                  <a:gd name="connsiteY3" fmla="*/ 1306953 h 1366169"/>
                  <a:gd name="connsiteX4" fmla="*/ 59795 w 1010959"/>
                  <a:gd name="connsiteY4" fmla="*/ 1366423 h 1366169"/>
                  <a:gd name="connsiteX5" fmla="*/ 951812 w 1010959"/>
                  <a:gd name="connsiteY5" fmla="*/ 1366423 h 1366169"/>
                  <a:gd name="connsiteX6" fmla="*/ 1011283 w 1010959"/>
                  <a:gd name="connsiteY6" fmla="*/ 1306953 h 1366169"/>
                  <a:gd name="connsiteX7" fmla="*/ 1011283 w 1010959"/>
                  <a:gd name="connsiteY7" fmla="*/ 292491 h 1366169"/>
                  <a:gd name="connsiteX8" fmla="*/ 993865 w 1010959"/>
                  <a:gd name="connsiteY8" fmla="*/ 250438 h 1366169"/>
                  <a:gd name="connsiteX9" fmla="*/ 761099 w 1010959"/>
                  <a:gd name="connsiteY9" fmla="*/ 17672 h 1366169"/>
                  <a:gd name="connsiteX10" fmla="*/ 719046 w 1010959"/>
                  <a:gd name="connsiteY10" fmla="*/ 254 h 136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0959" h="1366169">
                    <a:moveTo>
                      <a:pt x="719055" y="263"/>
                    </a:moveTo>
                    <a:lnTo>
                      <a:pt x="59795" y="263"/>
                    </a:lnTo>
                    <a:cubicBezTo>
                      <a:pt x="26954" y="263"/>
                      <a:pt x="324" y="26891"/>
                      <a:pt x="324" y="59734"/>
                    </a:cubicBezTo>
                    <a:lnTo>
                      <a:pt x="324" y="1306953"/>
                    </a:lnTo>
                    <a:cubicBezTo>
                      <a:pt x="324" y="1339794"/>
                      <a:pt x="26953" y="1366423"/>
                      <a:pt x="59795" y="1366423"/>
                    </a:cubicBezTo>
                    <a:lnTo>
                      <a:pt x="951812" y="1366423"/>
                    </a:lnTo>
                    <a:cubicBezTo>
                      <a:pt x="984653" y="1366423"/>
                      <a:pt x="1011283" y="1339795"/>
                      <a:pt x="1011283" y="1306953"/>
                    </a:cubicBezTo>
                    <a:lnTo>
                      <a:pt x="1011283" y="292491"/>
                    </a:lnTo>
                    <a:cubicBezTo>
                      <a:pt x="1011283" y="276723"/>
                      <a:pt x="1005017" y="261591"/>
                      <a:pt x="993865" y="250438"/>
                    </a:cubicBezTo>
                    <a:lnTo>
                      <a:pt x="761099" y="17672"/>
                    </a:lnTo>
                    <a:cubicBezTo>
                      <a:pt x="749936" y="6520"/>
                      <a:pt x="734815" y="254"/>
                      <a:pt x="719046" y="254"/>
                    </a:cubicBezTo>
                    <a:close/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58" name="Free-form: Shape 57">
                <a:extLst>
                  <a:ext uri="{FF2B5EF4-FFF2-40B4-BE49-F238E27FC236}">
                    <a16:creationId xmlns:a16="http://schemas.microsoft.com/office/drawing/2014/main" id="{8A138490-C4F7-DE2D-8D1A-C7EAA1AC3F5F}"/>
                  </a:ext>
                </a:extLst>
              </p:cNvPr>
              <p:cNvSpPr/>
              <p:nvPr/>
            </p:nvSpPr>
            <p:spPr>
              <a:xfrm>
                <a:off x="4050437" y="4500871"/>
                <a:ext cx="148672" cy="297336"/>
              </a:xfrm>
              <a:custGeom>
                <a:avLst/>
                <a:gdLst>
                  <a:gd name="connsiteX0" fmla="*/ 148899 w 148672"/>
                  <a:gd name="connsiteY0" fmla="*/ 297639 h 297336"/>
                  <a:gd name="connsiteX1" fmla="*/ 226 w 148672"/>
                  <a:gd name="connsiteY1" fmla="*/ 148976 h 297336"/>
                  <a:gd name="connsiteX2" fmla="*/ 148899 w 148672"/>
                  <a:gd name="connsiteY2" fmla="*/ 303 h 29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72" h="297336">
                    <a:moveTo>
                      <a:pt x="148899" y="297639"/>
                    </a:moveTo>
                    <a:lnTo>
                      <a:pt x="226" y="148976"/>
                    </a:lnTo>
                    <a:lnTo>
                      <a:pt x="148899" y="303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-form: Shape 58">
                <a:extLst>
                  <a:ext uri="{FF2B5EF4-FFF2-40B4-BE49-F238E27FC236}">
                    <a16:creationId xmlns:a16="http://schemas.microsoft.com/office/drawing/2014/main" id="{BA865D7B-0766-A441-6518-E024CFD5DC94}"/>
                  </a:ext>
                </a:extLst>
              </p:cNvPr>
              <p:cNvSpPr/>
              <p:nvPr/>
            </p:nvSpPr>
            <p:spPr>
              <a:xfrm>
                <a:off x="4659985" y="4500868"/>
                <a:ext cx="148672" cy="297336"/>
              </a:xfrm>
              <a:custGeom>
                <a:avLst/>
                <a:gdLst>
                  <a:gd name="connsiteX0" fmla="*/ 427 w 148672"/>
                  <a:gd name="connsiteY0" fmla="*/ 303 h 297336"/>
                  <a:gd name="connsiteX1" fmla="*/ 149099 w 148672"/>
                  <a:gd name="connsiteY1" fmla="*/ 148976 h 297336"/>
                  <a:gd name="connsiteX2" fmla="*/ 427 w 148672"/>
                  <a:gd name="connsiteY2" fmla="*/ 297639 h 29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72" h="297336">
                    <a:moveTo>
                      <a:pt x="427" y="303"/>
                    </a:moveTo>
                    <a:lnTo>
                      <a:pt x="149099" y="148976"/>
                    </a:lnTo>
                    <a:lnTo>
                      <a:pt x="427" y="297639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-form: Shape 59">
                <a:extLst>
                  <a:ext uri="{FF2B5EF4-FFF2-40B4-BE49-F238E27FC236}">
                    <a16:creationId xmlns:a16="http://schemas.microsoft.com/office/drawing/2014/main" id="{CFD6ECE6-6A14-80CC-B0A3-B85032D5F29C}"/>
                  </a:ext>
                </a:extLst>
              </p:cNvPr>
              <p:cNvSpPr/>
              <p:nvPr/>
            </p:nvSpPr>
            <p:spPr>
              <a:xfrm>
                <a:off x="4303172" y="4381932"/>
                <a:ext cx="237877" cy="535210"/>
              </a:xfrm>
              <a:custGeom>
                <a:avLst/>
                <a:gdLst>
                  <a:gd name="connsiteX0" fmla="*/ 238201 w 237877"/>
                  <a:gd name="connsiteY0" fmla="*/ 303 h 535210"/>
                  <a:gd name="connsiteX1" fmla="*/ 324 w 237877"/>
                  <a:gd name="connsiteY1" fmla="*/ 535514 h 53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877" h="535210">
                    <a:moveTo>
                      <a:pt x="238201" y="303"/>
                    </a:moveTo>
                    <a:lnTo>
                      <a:pt x="324" y="535514"/>
                    </a:lnTo>
                  </a:path>
                </a:pathLst>
              </a:custGeom>
              <a:noFill/>
              <a:ln w="59197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56E9878-909C-BDA5-4B11-DED386C9B3EC}"/>
              </a:ext>
            </a:extLst>
          </p:cNvPr>
          <p:cNvGrpSpPr/>
          <p:nvPr/>
        </p:nvGrpSpPr>
        <p:grpSpPr>
          <a:xfrm>
            <a:off x="4352910" y="2930807"/>
            <a:ext cx="6283940" cy="692407"/>
            <a:chOff x="4352910" y="2930807"/>
            <a:chExt cx="6283940" cy="69240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856820-C8B2-2C8B-A2E4-7BFDC1350582}"/>
                </a:ext>
              </a:extLst>
            </p:cNvPr>
            <p:cNvSpPr txBox="1"/>
            <p:nvPr/>
          </p:nvSpPr>
          <p:spPr>
            <a:xfrm>
              <a:off x="5699263" y="2930807"/>
              <a:ext cx="4937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educational resources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DAA1F31-DEA1-CD70-91D1-A3332475DE67}"/>
                </a:ext>
              </a:extLst>
            </p:cNvPr>
            <p:cNvGrpSpPr/>
            <p:nvPr/>
          </p:nvGrpSpPr>
          <p:grpSpPr>
            <a:xfrm>
              <a:off x="4352910" y="2986453"/>
              <a:ext cx="1011221" cy="636761"/>
              <a:chOff x="3379985" y="4696970"/>
              <a:chExt cx="1339971" cy="843773"/>
            </a:xfrm>
          </p:grpSpPr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3AF53140-F238-C144-4210-64361A81DA33}"/>
                  </a:ext>
                </a:extLst>
              </p:cNvPr>
              <p:cNvSpPr/>
              <p:nvPr/>
            </p:nvSpPr>
            <p:spPr>
              <a:xfrm>
                <a:off x="3534743" y="4708263"/>
                <a:ext cx="301946" cy="301946"/>
              </a:xfrm>
              <a:custGeom>
                <a:avLst/>
                <a:gdLst>
                  <a:gd name="connsiteX0" fmla="*/ 301947 w 301946"/>
                  <a:gd name="connsiteY0" fmla="*/ 150979 h 301946"/>
                  <a:gd name="connsiteX1" fmla="*/ 150968 w 301946"/>
                  <a:gd name="connsiteY1" fmla="*/ 301947 h 301946"/>
                  <a:gd name="connsiteX2" fmla="*/ 0 w 301946"/>
                  <a:gd name="connsiteY2" fmla="*/ 150979 h 301946"/>
                  <a:gd name="connsiteX3" fmla="*/ 150968 w 301946"/>
                  <a:gd name="connsiteY3" fmla="*/ 0 h 301946"/>
                  <a:gd name="connsiteX4" fmla="*/ 301947 w 301946"/>
                  <a:gd name="connsiteY4" fmla="*/ 150979 h 301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6" h="301946">
                    <a:moveTo>
                      <a:pt x="301947" y="150979"/>
                    </a:moveTo>
                    <a:cubicBezTo>
                      <a:pt x="301947" y="234362"/>
                      <a:pt x="234352" y="301947"/>
                      <a:pt x="150968" y="301947"/>
                    </a:cubicBezTo>
                    <a:cubicBezTo>
                      <a:pt x="67585" y="301947"/>
                      <a:pt x="0" y="234362"/>
                      <a:pt x="0" y="150979"/>
                    </a:cubicBezTo>
                    <a:cubicBezTo>
                      <a:pt x="0" y="67595"/>
                      <a:pt x="67585" y="0"/>
                      <a:pt x="150968" y="0"/>
                    </a:cubicBezTo>
                    <a:cubicBezTo>
                      <a:pt x="234352" y="0"/>
                      <a:pt x="301947" y="67595"/>
                      <a:pt x="301947" y="150979"/>
                    </a:cubicBezTo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A6BF8F0A-08D5-0F63-7B32-2291C4399B3C}"/>
                  </a:ext>
                </a:extLst>
              </p:cNvPr>
              <p:cNvSpPr/>
              <p:nvPr/>
            </p:nvSpPr>
            <p:spPr>
              <a:xfrm>
                <a:off x="3973559" y="4696970"/>
                <a:ext cx="746397" cy="612359"/>
              </a:xfrm>
              <a:custGeom>
                <a:avLst/>
                <a:gdLst>
                  <a:gd name="connsiteX0" fmla="*/ 689958 w 746397"/>
                  <a:gd name="connsiteY0" fmla="*/ 10 h 612359"/>
                  <a:gd name="connsiteX1" fmla="*/ 56434 w 746397"/>
                  <a:gd name="connsiteY1" fmla="*/ 10 h 612359"/>
                  <a:gd name="connsiteX2" fmla="*/ 0 w 746397"/>
                  <a:gd name="connsiteY2" fmla="*/ 56444 h 612359"/>
                  <a:gd name="connsiteX3" fmla="*/ 0 w 746397"/>
                  <a:gd name="connsiteY3" fmla="*/ 489611 h 612359"/>
                  <a:gd name="connsiteX4" fmla="*/ 0 w 746397"/>
                  <a:gd name="connsiteY4" fmla="*/ 491018 h 612359"/>
                  <a:gd name="connsiteX5" fmla="*/ 56434 w 746397"/>
                  <a:gd name="connsiteY5" fmla="*/ 498075 h 612359"/>
                  <a:gd name="connsiteX6" fmla="*/ 56434 w 746397"/>
                  <a:gd name="connsiteY6" fmla="*/ 56442 h 612359"/>
                  <a:gd name="connsiteX7" fmla="*/ 689958 w 746397"/>
                  <a:gd name="connsiteY7" fmla="*/ 56442 h 612359"/>
                  <a:gd name="connsiteX8" fmla="*/ 689958 w 746397"/>
                  <a:gd name="connsiteY8" fmla="*/ 555925 h 612359"/>
                  <a:gd name="connsiteX9" fmla="*/ 201763 w 746397"/>
                  <a:gd name="connsiteY9" fmla="*/ 555925 h 612359"/>
                  <a:gd name="connsiteX10" fmla="*/ 208820 w 746397"/>
                  <a:gd name="connsiteY10" fmla="*/ 579910 h 612359"/>
                  <a:gd name="connsiteX11" fmla="*/ 207413 w 746397"/>
                  <a:gd name="connsiteY11" fmla="*/ 612360 h 612359"/>
                  <a:gd name="connsiteX12" fmla="*/ 689964 w 746397"/>
                  <a:gd name="connsiteY12" fmla="*/ 612360 h 612359"/>
                  <a:gd name="connsiteX13" fmla="*/ 746397 w 746397"/>
                  <a:gd name="connsiteY13" fmla="*/ 555926 h 612359"/>
                  <a:gd name="connsiteX14" fmla="*/ 746397 w 746397"/>
                  <a:gd name="connsiteY14" fmla="*/ 56444 h 612359"/>
                  <a:gd name="connsiteX15" fmla="*/ 689964 w 746397"/>
                  <a:gd name="connsiteY15" fmla="*/ 0 h 61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6397" h="612359">
                    <a:moveTo>
                      <a:pt x="689958" y="10"/>
                    </a:moveTo>
                    <a:lnTo>
                      <a:pt x="56434" y="10"/>
                    </a:lnTo>
                    <a:cubicBezTo>
                      <a:pt x="25392" y="10"/>
                      <a:pt x="0" y="25403"/>
                      <a:pt x="0" y="56444"/>
                    </a:cubicBezTo>
                    <a:lnTo>
                      <a:pt x="0" y="489611"/>
                    </a:lnTo>
                    <a:lnTo>
                      <a:pt x="0" y="491018"/>
                    </a:lnTo>
                    <a:cubicBezTo>
                      <a:pt x="9882" y="493843"/>
                      <a:pt x="28217" y="498075"/>
                      <a:pt x="56434" y="498075"/>
                    </a:cubicBezTo>
                    <a:lnTo>
                      <a:pt x="56434" y="56442"/>
                    </a:lnTo>
                    <a:lnTo>
                      <a:pt x="689958" y="56442"/>
                    </a:lnTo>
                    <a:lnTo>
                      <a:pt x="689958" y="555925"/>
                    </a:lnTo>
                    <a:lnTo>
                      <a:pt x="201763" y="555925"/>
                    </a:lnTo>
                    <a:cubicBezTo>
                      <a:pt x="204588" y="564389"/>
                      <a:pt x="207403" y="571446"/>
                      <a:pt x="208820" y="579910"/>
                    </a:cubicBezTo>
                    <a:cubicBezTo>
                      <a:pt x="210228" y="591199"/>
                      <a:pt x="210228" y="601071"/>
                      <a:pt x="207413" y="612360"/>
                    </a:cubicBezTo>
                    <a:lnTo>
                      <a:pt x="689964" y="612360"/>
                    </a:lnTo>
                    <a:cubicBezTo>
                      <a:pt x="721005" y="612360"/>
                      <a:pt x="746397" y="586967"/>
                      <a:pt x="746397" y="555926"/>
                    </a:cubicBezTo>
                    <a:lnTo>
                      <a:pt x="746397" y="56444"/>
                    </a:lnTo>
                    <a:cubicBezTo>
                      <a:pt x="746397" y="25402"/>
                      <a:pt x="721005" y="0"/>
                      <a:pt x="6899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0D86B04E-93EA-4B91-A2D4-D8C42C200CFA}"/>
                  </a:ext>
                </a:extLst>
              </p:cNvPr>
              <p:cNvSpPr/>
              <p:nvPr/>
            </p:nvSpPr>
            <p:spPr>
              <a:xfrm>
                <a:off x="3379985" y="4981464"/>
                <a:ext cx="828327" cy="559279"/>
              </a:xfrm>
              <a:custGeom>
                <a:avLst/>
                <a:gdLst>
                  <a:gd name="connsiteX0" fmla="*/ 737487 w 828327"/>
                  <a:gd name="connsiteY0" fmla="*/ 262971 h 559279"/>
                  <a:gd name="connsiteX1" fmla="*/ 826381 w 828327"/>
                  <a:gd name="connsiteY1" fmla="*/ 38630 h 559279"/>
                  <a:gd name="connsiteX2" fmla="*/ 810859 w 828327"/>
                  <a:gd name="connsiteY2" fmla="*/ 1947 h 559279"/>
                  <a:gd name="connsiteX3" fmla="*/ 774177 w 828327"/>
                  <a:gd name="connsiteY3" fmla="*/ 17468 h 559279"/>
                  <a:gd name="connsiteX4" fmla="*/ 679642 w 828327"/>
                  <a:gd name="connsiteY4" fmla="*/ 253100 h 559279"/>
                  <a:gd name="connsiteX5" fmla="*/ 572411 w 828327"/>
                  <a:gd name="connsiteY5" fmla="*/ 241811 h 559279"/>
                  <a:gd name="connsiteX6" fmla="*/ 525849 w 828327"/>
                  <a:gd name="connsiteY6" fmla="*/ 164205 h 559279"/>
                  <a:gd name="connsiteX7" fmla="*/ 514560 w 828327"/>
                  <a:gd name="connsiteY7" fmla="*/ 138813 h 559279"/>
                  <a:gd name="connsiteX8" fmla="*/ 405913 w 828327"/>
                  <a:gd name="connsiteY8" fmla="*/ 76728 h 559279"/>
                  <a:gd name="connsiteX9" fmla="*/ 214022 w 828327"/>
                  <a:gd name="connsiteY9" fmla="*/ 76728 h 559279"/>
                  <a:gd name="connsiteX10" fmla="*/ 99736 w 828327"/>
                  <a:gd name="connsiteY10" fmla="*/ 150100 h 559279"/>
                  <a:gd name="connsiteX11" fmla="*/ 94096 w 828327"/>
                  <a:gd name="connsiteY11" fmla="*/ 161389 h 559279"/>
                  <a:gd name="connsiteX12" fmla="*/ 33430 w 828327"/>
                  <a:gd name="connsiteY12" fmla="*/ 294023 h 559279"/>
                  <a:gd name="connsiteX13" fmla="*/ 960 w 828327"/>
                  <a:gd name="connsiteY13" fmla="*/ 447806 h 559279"/>
                  <a:gd name="connsiteX14" fmla="*/ 46116 w 828327"/>
                  <a:gd name="connsiteY14" fmla="*/ 515529 h 559279"/>
                  <a:gd name="connsiteX15" fmla="*/ 57405 w 828327"/>
                  <a:gd name="connsiteY15" fmla="*/ 518354 h 559279"/>
                  <a:gd name="connsiteX16" fmla="*/ 113838 w 828327"/>
                  <a:gd name="connsiteY16" fmla="*/ 471792 h 559279"/>
                  <a:gd name="connsiteX17" fmla="*/ 144880 w 828327"/>
                  <a:gd name="connsiteY17" fmla="*/ 326463 h 559279"/>
                  <a:gd name="connsiteX18" fmla="*/ 168865 w 828327"/>
                  <a:gd name="connsiteY18" fmla="*/ 270029 h 559279"/>
                  <a:gd name="connsiteX19" fmla="*/ 161808 w 828327"/>
                  <a:gd name="connsiteY19" fmla="*/ 521181 h 559279"/>
                  <a:gd name="connsiteX20" fmla="*/ 198491 w 828327"/>
                  <a:gd name="connsiteY20" fmla="*/ 559280 h 559279"/>
                  <a:gd name="connsiteX21" fmla="*/ 412960 w 828327"/>
                  <a:gd name="connsiteY21" fmla="*/ 559280 h 559279"/>
                  <a:gd name="connsiteX22" fmla="*/ 449643 w 828327"/>
                  <a:gd name="connsiteY22" fmla="*/ 521181 h 559279"/>
                  <a:gd name="connsiteX23" fmla="*/ 441178 w 828327"/>
                  <a:gd name="connsiteY23" fmla="*/ 261563 h 559279"/>
                  <a:gd name="connsiteX24" fmla="*/ 523015 w 828327"/>
                  <a:gd name="connsiteY24" fmla="*/ 349041 h 559279"/>
                  <a:gd name="connsiteX25" fmla="*/ 709267 w 828327"/>
                  <a:gd name="connsiteY25" fmla="*/ 368794 h 559279"/>
                  <a:gd name="connsiteX26" fmla="*/ 758656 w 828327"/>
                  <a:gd name="connsiteY26" fmla="*/ 303884 h 559279"/>
                  <a:gd name="connsiteX27" fmla="*/ 737486 w 828327"/>
                  <a:gd name="connsiteY27" fmla="*/ 262971 h 55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28327" h="559279">
                    <a:moveTo>
                      <a:pt x="737487" y="262971"/>
                    </a:moveTo>
                    <a:lnTo>
                      <a:pt x="826381" y="38630"/>
                    </a:lnTo>
                    <a:cubicBezTo>
                      <a:pt x="832020" y="24516"/>
                      <a:pt x="824973" y="7588"/>
                      <a:pt x="810859" y="1947"/>
                    </a:cubicBezTo>
                    <a:cubicBezTo>
                      <a:pt x="796746" y="-3693"/>
                      <a:pt x="779818" y="3354"/>
                      <a:pt x="774177" y="17468"/>
                    </a:cubicBezTo>
                    <a:lnTo>
                      <a:pt x="679642" y="253100"/>
                    </a:lnTo>
                    <a:cubicBezTo>
                      <a:pt x="650007" y="255924"/>
                      <a:pt x="599212" y="255924"/>
                      <a:pt x="572411" y="241811"/>
                    </a:cubicBezTo>
                    <a:cubicBezTo>
                      <a:pt x="554065" y="233346"/>
                      <a:pt x="534312" y="185377"/>
                      <a:pt x="525849" y="164205"/>
                    </a:cubicBezTo>
                    <a:cubicBezTo>
                      <a:pt x="521617" y="154323"/>
                      <a:pt x="517385" y="144452"/>
                      <a:pt x="514560" y="138813"/>
                    </a:cubicBezTo>
                    <a:cubicBezTo>
                      <a:pt x="500446" y="110596"/>
                      <a:pt x="469404" y="76728"/>
                      <a:pt x="405913" y="76728"/>
                    </a:cubicBezTo>
                    <a:lnTo>
                      <a:pt x="214022" y="76728"/>
                    </a:lnTo>
                    <a:cubicBezTo>
                      <a:pt x="164633" y="76728"/>
                      <a:pt x="126544" y="102120"/>
                      <a:pt x="99736" y="150100"/>
                    </a:cubicBezTo>
                    <a:lnTo>
                      <a:pt x="94096" y="161389"/>
                    </a:lnTo>
                    <a:cubicBezTo>
                      <a:pt x="68704" y="207951"/>
                      <a:pt x="43301" y="257330"/>
                      <a:pt x="33430" y="294023"/>
                    </a:cubicBezTo>
                    <a:cubicBezTo>
                      <a:pt x="23538" y="334926"/>
                      <a:pt x="960" y="443573"/>
                      <a:pt x="960" y="447806"/>
                    </a:cubicBezTo>
                    <a:cubicBezTo>
                      <a:pt x="-4680" y="478847"/>
                      <a:pt x="15073" y="509891"/>
                      <a:pt x="46116" y="515529"/>
                    </a:cubicBezTo>
                    <a:cubicBezTo>
                      <a:pt x="50348" y="516947"/>
                      <a:pt x="54580" y="518354"/>
                      <a:pt x="57405" y="518354"/>
                    </a:cubicBezTo>
                    <a:cubicBezTo>
                      <a:pt x="84216" y="518354"/>
                      <a:pt x="108199" y="498601"/>
                      <a:pt x="113838" y="471792"/>
                    </a:cubicBezTo>
                    <a:cubicBezTo>
                      <a:pt x="113838" y="470385"/>
                      <a:pt x="134999" y="361737"/>
                      <a:pt x="144880" y="326463"/>
                    </a:cubicBezTo>
                    <a:cubicBezTo>
                      <a:pt x="149112" y="312349"/>
                      <a:pt x="157576" y="291189"/>
                      <a:pt x="168865" y="270029"/>
                    </a:cubicBezTo>
                    <a:lnTo>
                      <a:pt x="161808" y="521181"/>
                    </a:lnTo>
                    <a:cubicBezTo>
                      <a:pt x="161808" y="542342"/>
                      <a:pt x="177329" y="559280"/>
                      <a:pt x="198491" y="559280"/>
                    </a:cubicBezTo>
                    <a:lnTo>
                      <a:pt x="412960" y="559280"/>
                    </a:lnTo>
                    <a:cubicBezTo>
                      <a:pt x="434121" y="559280"/>
                      <a:pt x="449643" y="542351"/>
                      <a:pt x="449643" y="521181"/>
                    </a:cubicBezTo>
                    <a:lnTo>
                      <a:pt x="441178" y="261563"/>
                    </a:lnTo>
                    <a:cubicBezTo>
                      <a:pt x="459524" y="295429"/>
                      <a:pt x="484916" y="330703"/>
                      <a:pt x="523015" y="349041"/>
                    </a:cubicBezTo>
                    <a:cubicBezTo>
                      <a:pt x="594971" y="382906"/>
                      <a:pt x="697977" y="370201"/>
                      <a:pt x="709267" y="368794"/>
                    </a:cubicBezTo>
                    <a:cubicBezTo>
                      <a:pt x="741717" y="364562"/>
                      <a:pt x="762886" y="334928"/>
                      <a:pt x="758656" y="303884"/>
                    </a:cubicBezTo>
                    <a:cubicBezTo>
                      <a:pt x="758656" y="285548"/>
                      <a:pt x="750192" y="272853"/>
                      <a:pt x="737486" y="262971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88B43468-A30F-D8EC-8AC7-3D7E21BDBEAF}"/>
                  </a:ext>
                </a:extLst>
              </p:cNvPr>
              <p:cNvSpPr/>
              <p:nvPr/>
            </p:nvSpPr>
            <p:spPr>
              <a:xfrm>
                <a:off x="4107598" y="4838076"/>
                <a:ext cx="478312" cy="56443"/>
              </a:xfrm>
              <a:custGeom>
                <a:avLst/>
                <a:gdLst>
                  <a:gd name="connsiteX0" fmla="*/ 450096 w 478312"/>
                  <a:gd name="connsiteY0" fmla="*/ 0 h 56443"/>
                  <a:gd name="connsiteX1" fmla="*/ 28217 w 478312"/>
                  <a:gd name="connsiteY1" fmla="*/ 0 h 56443"/>
                  <a:gd name="connsiteX2" fmla="*/ 0 w 478312"/>
                  <a:gd name="connsiteY2" fmla="*/ 28217 h 56443"/>
                  <a:gd name="connsiteX3" fmla="*/ 28217 w 478312"/>
                  <a:gd name="connsiteY3" fmla="*/ 56434 h 56443"/>
                  <a:gd name="connsiteX4" fmla="*/ 450096 w 478312"/>
                  <a:gd name="connsiteY4" fmla="*/ 56444 h 56443"/>
                  <a:gd name="connsiteX5" fmla="*/ 478313 w 478312"/>
                  <a:gd name="connsiteY5" fmla="*/ 28227 h 56443"/>
                  <a:gd name="connsiteX6" fmla="*/ 450096 w 478312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312" h="56443">
                    <a:moveTo>
                      <a:pt x="450096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8"/>
                      <a:pt x="12696" y="56434"/>
                      <a:pt x="28217" y="56434"/>
                    </a:cubicBezTo>
                    <a:lnTo>
                      <a:pt x="450096" y="56444"/>
                    </a:lnTo>
                    <a:cubicBezTo>
                      <a:pt x="465617" y="56444"/>
                      <a:pt x="478313" y="43747"/>
                      <a:pt x="478313" y="28227"/>
                    </a:cubicBezTo>
                    <a:cubicBezTo>
                      <a:pt x="478313" y="12706"/>
                      <a:pt x="465616" y="0"/>
                      <a:pt x="45009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A1E8CFCC-AF5F-6071-DCD9-4C37B0A4A746}"/>
                  </a:ext>
                </a:extLst>
              </p:cNvPr>
              <p:cNvSpPr/>
              <p:nvPr/>
            </p:nvSpPr>
            <p:spPr>
              <a:xfrm>
                <a:off x="4271270" y="4974940"/>
                <a:ext cx="314640" cy="56443"/>
              </a:xfrm>
              <a:custGeom>
                <a:avLst/>
                <a:gdLst>
                  <a:gd name="connsiteX0" fmla="*/ 286424 w 314640"/>
                  <a:gd name="connsiteY0" fmla="*/ 0 h 56443"/>
                  <a:gd name="connsiteX1" fmla="*/ 28217 w 314640"/>
                  <a:gd name="connsiteY1" fmla="*/ 0 h 56443"/>
                  <a:gd name="connsiteX2" fmla="*/ 0 w 314640"/>
                  <a:gd name="connsiteY2" fmla="*/ 28217 h 56443"/>
                  <a:gd name="connsiteX3" fmla="*/ 28217 w 314640"/>
                  <a:gd name="connsiteY3" fmla="*/ 56434 h 56443"/>
                  <a:gd name="connsiteX4" fmla="*/ 286424 w 314640"/>
                  <a:gd name="connsiteY4" fmla="*/ 56444 h 56443"/>
                  <a:gd name="connsiteX5" fmla="*/ 314641 w 314640"/>
                  <a:gd name="connsiteY5" fmla="*/ 28227 h 56443"/>
                  <a:gd name="connsiteX6" fmla="*/ 286424 w 314640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640" h="56443">
                    <a:moveTo>
                      <a:pt x="286424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7"/>
                      <a:pt x="12696" y="56434"/>
                      <a:pt x="28217" y="56434"/>
                    </a:cubicBezTo>
                    <a:lnTo>
                      <a:pt x="286424" y="56444"/>
                    </a:lnTo>
                    <a:cubicBezTo>
                      <a:pt x="301945" y="56444"/>
                      <a:pt x="314641" y="43747"/>
                      <a:pt x="314641" y="28227"/>
                    </a:cubicBezTo>
                    <a:cubicBezTo>
                      <a:pt x="314641" y="12706"/>
                      <a:pt x="301944" y="0"/>
                      <a:pt x="28642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F8E51E73-CA96-0BD7-920F-70EAE0505DF5}"/>
                  </a:ext>
                </a:extLst>
              </p:cNvPr>
              <p:cNvSpPr/>
              <p:nvPr/>
            </p:nvSpPr>
            <p:spPr>
              <a:xfrm>
                <a:off x="4271270" y="5111804"/>
                <a:ext cx="314640" cy="56443"/>
              </a:xfrm>
              <a:custGeom>
                <a:avLst/>
                <a:gdLst>
                  <a:gd name="connsiteX0" fmla="*/ 286424 w 314640"/>
                  <a:gd name="connsiteY0" fmla="*/ 0 h 56443"/>
                  <a:gd name="connsiteX1" fmla="*/ 28217 w 314640"/>
                  <a:gd name="connsiteY1" fmla="*/ 0 h 56443"/>
                  <a:gd name="connsiteX2" fmla="*/ 0 w 314640"/>
                  <a:gd name="connsiteY2" fmla="*/ 28217 h 56443"/>
                  <a:gd name="connsiteX3" fmla="*/ 28217 w 314640"/>
                  <a:gd name="connsiteY3" fmla="*/ 56434 h 56443"/>
                  <a:gd name="connsiteX4" fmla="*/ 286424 w 314640"/>
                  <a:gd name="connsiteY4" fmla="*/ 56444 h 56443"/>
                  <a:gd name="connsiteX5" fmla="*/ 314641 w 314640"/>
                  <a:gd name="connsiteY5" fmla="*/ 28227 h 56443"/>
                  <a:gd name="connsiteX6" fmla="*/ 286424 w 314640"/>
                  <a:gd name="connsiteY6" fmla="*/ 0 h 5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640" h="56443">
                    <a:moveTo>
                      <a:pt x="286424" y="0"/>
                    </a:moveTo>
                    <a:lnTo>
                      <a:pt x="28217" y="0"/>
                    </a:lnTo>
                    <a:cubicBezTo>
                      <a:pt x="12696" y="0"/>
                      <a:pt x="0" y="12697"/>
                      <a:pt x="0" y="28217"/>
                    </a:cubicBezTo>
                    <a:cubicBezTo>
                      <a:pt x="0" y="43738"/>
                      <a:pt x="12696" y="56434"/>
                      <a:pt x="28217" y="56434"/>
                    </a:cubicBezTo>
                    <a:lnTo>
                      <a:pt x="286424" y="56444"/>
                    </a:lnTo>
                    <a:cubicBezTo>
                      <a:pt x="301945" y="56444"/>
                      <a:pt x="314641" y="43747"/>
                      <a:pt x="314641" y="28227"/>
                    </a:cubicBezTo>
                    <a:cubicBezTo>
                      <a:pt x="314641" y="12696"/>
                      <a:pt x="301944" y="0"/>
                      <a:pt x="28642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9D17EFC-5B4C-B783-0593-325B11361675}"/>
              </a:ext>
            </a:extLst>
          </p:cNvPr>
          <p:cNvGrpSpPr/>
          <p:nvPr/>
        </p:nvGrpSpPr>
        <p:grpSpPr>
          <a:xfrm>
            <a:off x="4445015" y="5172465"/>
            <a:ext cx="6829102" cy="769441"/>
            <a:chOff x="4445015" y="5172465"/>
            <a:chExt cx="6829102" cy="76944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A6225E9-1BB6-DC8B-CAC5-570010574928}"/>
                </a:ext>
              </a:extLst>
            </p:cNvPr>
            <p:cNvSpPr txBox="1"/>
            <p:nvPr/>
          </p:nvSpPr>
          <p:spPr>
            <a:xfrm>
              <a:off x="5699263" y="5172465"/>
              <a:ext cx="55748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chemeClr val="tx2"/>
                  </a:solidFill>
                </a:rPr>
                <a:t>hardware designs!</a:t>
              </a:r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25488F3E-0CCF-76AA-A893-33EC6CC40767}"/>
                </a:ext>
              </a:extLst>
            </p:cNvPr>
            <p:cNvSpPr/>
            <p:nvPr/>
          </p:nvSpPr>
          <p:spPr>
            <a:xfrm>
              <a:off x="4445015" y="5194400"/>
              <a:ext cx="827598" cy="725569"/>
            </a:xfrm>
            <a:custGeom>
              <a:avLst/>
              <a:gdLst>
                <a:gd name="connsiteX0" fmla="*/ 983706 w 1007691"/>
                <a:gd name="connsiteY0" fmla="*/ 134336 h 883459"/>
                <a:gd name="connsiteX1" fmla="*/ 249580 w 1007691"/>
                <a:gd name="connsiteY1" fmla="*/ 134336 h 883459"/>
                <a:gd name="connsiteX2" fmla="*/ 249580 w 1007691"/>
                <a:gd name="connsiteY2" fmla="*/ 41992 h 883459"/>
                <a:gd name="connsiteX3" fmla="*/ 237612 w 1007691"/>
                <a:gd name="connsiteY3" fmla="*/ 21236 h 883459"/>
                <a:gd name="connsiteX4" fmla="*/ 158355 w 1007691"/>
                <a:gd name="connsiteY4" fmla="*/ 0 h 883459"/>
                <a:gd name="connsiteX5" fmla="*/ 0 w 1007691"/>
                <a:gd name="connsiteY5" fmla="*/ 158355 h 883459"/>
                <a:gd name="connsiteX6" fmla="*/ 0 w 1007691"/>
                <a:gd name="connsiteY6" fmla="*/ 697937 h 883459"/>
                <a:gd name="connsiteX7" fmla="*/ 185522 w 1007691"/>
                <a:gd name="connsiteY7" fmla="*/ 883459 h 883459"/>
                <a:gd name="connsiteX8" fmla="*/ 983695 w 1007691"/>
                <a:gd name="connsiteY8" fmla="*/ 883459 h 883459"/>
                <a:gd name="connsiteX9" fmla="*/ 1007684 w 1007691"/>
                <a:gd name="connsiteY9" fmla="*/ 859471 h 883459"/>
                <a:gd name="connsiteX10" fmla="*/ 1007691 w 1007691"/>
                <a:gd name="connsiteY10" fmla="*/ 158330 h 883459"/>
                <a:gd name="connsiteX11" fmla="*/ 983703 w 1007691"/>
                <a:gd name="connsiteY11" fmla="*/ 134341 h 883459"/>
                <a:gd name="connsiteX12" fmla="*/ 47992 w 1007691"/>
                <a:gd name="connsiteY12" fmla="*/ 158324 h 883459"/>
                <a:gd name="connsiteX13" fmla="*/ 158356 w 1007691"/>
                <a:gd name="connsiteY13" fmla="*/ 47960 h 883459"/>
                <a:gd name="connsiteX14" fmla="*/ 201597 w 1007691"/>
                <a:gd name="connsiteY14" fmla="*/ 56763 h 883459"/>
                <a:gd name="connsiteX15" fmla="*/ 201597 w 1007691"/>
                <a:gd name="connsiteY15" fmla="*/ 545558 h 883459"/>
                <a:gd name="connsiteX16" fmla="*/ 158356 w 1007691"/>
                <a:gd name="connsiteY16" fmla="*/ 539552 h 883459"/>
                <a:gd name="connsiteX17" fmla="*/ 47992 w 1007691"/>
                <a:gd name="connsiteY17" fmla="*/ 584446 h 883459"/>
                <a:gd name="connsiteX18" fmla="*/ 959708 w 1007691"/>
                <a:gd name="connsiteY18" fmla="*/ 835429 h 883459"/>
                <a:gd name="connsiteX19" fmla="*/ 185514 w 1007691"/>
                <a:gd name="connsiteY19" fmla="*/ 835429 h 883459"/>
                <a:gd name="connsiteX20" fmla="*/ 47982 w 1007691"/>
                <a:gd name="connsiteY20" fmla="*/ 697897 h 883459"/>
                <a:gd name="connsiteX21" fmla="*/ 158347 w 1007691"/>
                <a:gd name="connsiteY21" fmla="*/ 587532 h 883459"/>
                <a:gd name="connsiteX22" fmla="*/ 213556 w 1007691"/>
                <a:gd name="connsiteY22" fmla="*/ 602319 h 883459"/>
                <a:gd name="connsiteX23" fmla="*/ 237560 w 1007691"/>
                <a:gd name="connsiteY23" fmla="*/ 602342 h 883459"/>
                <a:gd name="connsiteX24" fmla="*/ 249573 w 1007691"/>
                <a:gd name="connsiteY24" fmla="*/ 581548 h 883459"/>
                <a:gd name="connsiteX25" fmla="*/ 249573 w 1007691"/>
                <a:gd name="connsiteY25" fmla="*/ 182317 h 883459"/>
                <a:gd name="connsiteX26" fmla="*/ 959701 w 1007691"/>
                <a:gd name="connsiteY26" fmla="*/ 182317 h 883459"/>
                <a:gd name="connsiteX27" fmla="*/ 599833 w 1007691"/>
                <a:gd name="connsiteY27" fmla="*/ 627702 h 883459"/>
                <a:gd name="connsiteX28" fmla="*/ 718661 w 1007691"/>
                <a:gd name="connsiteY28" fmla="*/ 508873 h 883459"/>
                <a:gd name="connsiteX29" fmla="*/ 599833 w 1007691"/>
                <a:gd name="connsiteY29" fmla="*/ 390045 h 883459"/>
                <a:gd name="connsiteX30" fmla="*/ 481005 w 1007691"/>
                <a:gd name="connsiteY30" fmla="*/ 508873 h 883459"/>
                <a:gd name="connsiteX31" fmla="*/ 599833 w 1007691"/>
                <a:gd name="connsiteY31" fmla="*/ 627702 h 883459"/>
                <a:gd name="connsiteX32" fmla="*/ 599833 w 1007691"/>
                <a:gd name="connsiteY32" fmla="*/ 438036 h 883459"/>
                <a:gd name="connsiteX33" fmla="*/ 670676 w 1007691"/>
                <a:gd name="connsiteY33" fmla="*/ 508879 h 883459"/>
                <a:gd name="connsiteX34" fmla="*/ 599833 w 1007691"/>
                <a:gd name="connsiteY34" fmla="*/ 579717 h 883459"/>
                <a:gd name="connsiteX35" fmla="*/ 528989 w 1007691"/>
                <a:gd name="connsiteY35" fmla="*/ 508879 h 883459"/>
                <a:gd name="connsiteX36" fmla="*/ 599833 w 1007691"/>
                <a:gd name="connsiteY36" fmla="*/ 438036 h 883459"/>
                <a:gd name="connsiteX37" fmla="*/ 368493 w 1007691"/>
                <a:gd name="connsiteY37" fmla="*/ 471240 h 883459"/>
                <a:gd name="connsiteX38" fmla="*/ 391811 w 1007691"/>
                <a:gd name="connsiteY38" fmla="*/ 488741 h 883459"/>
                <a:gd name="connsiteX39" fmla="*/ 391811 w 1007691"/>
                <a:gd name="connsiteY39" fmla="*/ 528997 h 883459"/>
                <a:gd name="connsiteX40" fmla="*/ 368508 w 1007691"/>
                <a:gd name="connsiteY40" fmla="*/ 546498 h 883459"/>
                <a:gd name="connsiteX41" fmla="*/ 356563 w 1007691"/>
                <a:gd name="connsiteY41" fmla="*/ 604915 h 883459"/>
                <a:gd name="connsiteX42" fmla="*/ 395022 w 1007691"/>
                <a:gd name="connsiteY42" fmla="*/ 671527 h 883459"/>
                <a:gd name="connsiteX43" fmla="*/ 451591 w 1007691"/>
                <a:gd name="connsiteY43" fmla="*/ 690395 h 883459"/>
                <a:gd name="connsiteX44" fmla="*/ 478399 w 1007691"/>
                <a:gd name="connsiteY44" fmla="*/ 678954 h 883459"/>
                <a:gd name="connsiteX45" fmla="*/ 513280 w 1007691"/>
                <a:gd name="connsiteY45" fmla="*/ 699117 h 883459"/>
                <a:gd name="connsiteX46" fmla="*/ 516768 w 1007691"/>
                <a:gd name="connsiteY46" fmla="*/ 728014 h 883459"/>
                <a:gd name="connsiteX47" fmla="*/ 561393 w 1007691"/>
                <a:gd name="connsiteY47" fmla="*/ 767564 h 883459"/>
                <a:gd name="connsiteX48" fmla="*/ 638304 w 1007691"/>
                <a:gd name="connsiteY48" fmla="*/ 767564 h 883459"/>
                <a:gd name="connsiteX49" fmla="*/ 682929 w 1007691"/>
                <a:gd name="connsiteY49" fmla="*/ 728014 h 883459"/>
                <a:gd name="connsiteX50" fmla="*/ 686417 w 1007691"/>
                <a:gd name="connsiteY50" fmla="*/ 699117 h 883459"/>
                <a:gd name="connsiteX51" fmla="*/ 721298 w 1007691"/>
                <a:gd name="connsiteY51" fmla="*/ 678954 h 883459"/>
                <a:gd name="connsiteX52" fmla="*/ 748098 w 1007691"/>
                <a:gd name="connsiteY52" fmla="*/ 690395 h 883459"/>
                <a:gd name="connsiteX53" fmla="*/ 804667 w 1007691"/>
                <a:gd name="connsiteY53" fmla="*/ 671527 h 883459"/>
                <a:gd name="connsiteX54" fmla="*/ 843126 w 1007691"/>
                <a:gd name="connsiteY54" fmla="*/ 604923 h 883459"/>
                <a:gd name="connsiteX55" fmla="*/ 831181 w 1007691"/>
                <a:gd name="connsiteY55" fmla="*/ 546506 h 883459"/>
                <a:gd name="connsiteX56" fmla="*/ 807877 w 1007691"/>
                <a:gd name="connsiteY56" fmla="*/ 529005 h 883459"/>
                <a:gd name="connsiteX57" fmla="*/ 807877 w 1007691"/>
                <a:gd name="connsiteY57" fmla="*/ 488749 h 883459"/>
                <a:gd name="connsiteX58" fmla="*/ 831181 w 1007691"/>
                <a:gd name="connsiteY58" fmla="*/ 471248 h 883459"/>
                <a:gd name="connsiteX59" fmla="*/ 843126 w 1007691"/>
                <a:gd name="connsiteY59" fmla="*/ 412831 h 883459"/>
                <a:gd name="connsiteX60" fmla="*/ 804667 w 1007691"/>
                <a:gd name="connsiteY60" fmla="*/ 346227 h 883459"/>
                <a:gd name="connsiteX61" fmla="*/ 748098 w 1007691"/>
                <a:gd name="connsiteY61" fmla="*/ 327358 h 883459"/>
                <a:gd name="connsiteX62" fmla="*/ 721290 w 1007691"/>
                <a:gd name="connsiteY62" fmla="*/ 338800 h 883459"/>
                <a:gd name="connsiteX63" fmla="*/ 686409 w 1007691"/>
                <a:gd name="connsiteY63" fmla="*/ 318637 h 883459"/>
                <a:gd name="connsiteX64" fmla="*/ 682921 w 1007691"/>
                <a:gd name="connsiteY64" fmla="*/ 289739 h 883459"/>
                <a:gd name="connsiteX65" fmla="*/ 638296 w 1007691"/>
                <a:gd name="connsiteY65" fmla="*/ 250190 h 883459"/>
                <a:gd name="connsiteX66" fmla="*/ 561385 w 1007691"/>
                <a:gd name="connsiteY66" fmla="*/ 250190 h 883459"/>
                <a:gd name="connsiteX67" fmla="*/ 516760 w 1007691"/>
                <a:gd name="connsiteY67" fmla="*/ 289739 h 883459"/>
                <a:gd name="connsiteX68" fmla="*/ 513272 w 1007691"/>
                <a:gd name="connsiteY68" fmla="*/ 318637 h 883459"/>
                <a:gd name="connsiteX69" fmla="*/ 478391 w 1007691"/>
                <a:gd name="connsiteY69" fmla="*/ 338800 h 883459"/>
                <a:gd name="connsiteX70" fmla="*/ 451591 w 1007691"/>
                <a:gd name="connsiteY70" fmla="*/ 327358 h 883459"/>
                <a:gd name="connsiteX71" fmla="*/ 395022 w 1007691"/>
                <a:gd name="connsiteY71" fmla="*/ 346227 h 883459"/>
                <a:gd name="connsiteX72" fmla="*/ 356563 w 1007691"/>
                <a:gd name="connsiteY72" fmla="*/ 412831 h 883459"/>
                <a:gd name="connsiteX73" fmla="*/ 368493 w 1007691"/>
                <a:gd name="connsiteY73" fmla="*/ 471242 h 883459"/>
                <a:gd name="connsiteX74" fmla="*/ 441066 w 1007691"/>
                <a:gd name="connsiteY74" fmla="*/ 535793 h 883459"/>
                <a:gd name="connsiteX75" fmla="*/ 441066 w 1007691"/>
                <a:gd name="connsiteY75" fmla="*/ 481939 h 883459"/>
                <a:gd name="connsiteX76" fmla="*/ 431805 w 1007691"/>
                <a:gd name="connsiteY76" fmla="*/ 458770 h 883459"/>
                <a:gd name="connsiteX77" fmla="*/ 399443 w 1007691"/>
                <a:gd name="connsiteY77" fmla="*/ 434473 h 883459"/>
                <a:gd name="connsiteX78" fmla="*/ 435211 w 1007691"/>
                <a:gd name="connsiteY78" fmla="*/ 372529 h 883459"/>
                <a:gd name="connsiteX79" fmla="*/ 472446 w 1007691"/>
                <a:gd name="connsiteY79" fmla="*/ 388413 h 883459"/>
                <a:gd name="connsiteX80" fmla="*/ 497179 w 1007691"/>
                <a:gd name="connsiteY80" fmla="*/ 384820 h 883459"/>
                <a:gd name="connsiteX81" fmla="*/ 543741 w 1007691"/>
                <a:gd name="connsiteY81" fmla="*/ 357900 h 883459"/>
                <a:gd name="connsiteX82" fmla="*/ 559197 w 1007691"/>
                <a:gd name="connsiteY82" fmla="*/ 338288 h 883459"/>
                <a:gd name="connsiteX83" fmla="*/ 564061 w 1007691"/>
                <a:gd name="connsiteY83" fmla="*/ 298146 h 883459"/>
                <a:gd name="connsiteX84" fmla="*/ 635597 w 1007691"/>
                <a:gd name="connsiteY84" fmla="*/ 298146 h 883459"/>
                <a:gd name="connsiteX85" fmla="*/ 640446 w 1007691"/>
                <a:gd name="connsiteY85" fmla="*/ 338288 h 883459"/>
                <a:gd name="connsiteX86" fmla="*/ 655902 w 1007691"/>
                <a:gd name="connsiteY86" fmla="*/ 357900 h 883459"/>
                <a:gd name="connsiteX87" fmla="*/ 702464 w 1007691"/>
                <a:gd name="connsiteY87" fmla="*/ 384835 h 883459"/>
                <a:gd name="connsiteX88" fmla="*/ 727182 w 1007691"/>
                <a:gd name="connsiteY88" fmla="*/ 388429 h 883459"/>
                <a:gd name="connsiteX89" fmla="*/ 764417 w 1007691"/>
                <a:gd name="connsiteY89" fmla="*/ 372544 h 883459"/>
                <a:gd name="connsiteX90" fmla="*/ 800185 w 1007691"/>
                <a:gd name="connsiteY90" fmla="*/ 434489 h 883459"/>
                <a:gd name="connsiteX91" fmla="*/ 767823 w 1007691"/>
                <a:gd name="connsiteY91" fmla="*/ 458785 h 883459"/>
                <a:gd name="connsiteX92" fmla="*/ 758561 w 1007691"/>
                <a:gd name="connsiteY92" fmla="*/ 481954 h 883459"/>
                <a:gd name="connsiteX93" fmla="*/ 758561 w 1007691"/>
                <a:gd name="connsiteY93" fmla="*/ 535808 h 883459"/>
                <a:gd name="connsiteX94" fmla="*/ 767823 w 1007691"/>
                <a:gd name="connsiteY94" fmla="*/ 558977 h 883459"/>
                <a:gd name="connsiteX95" fmla="*/ 800185 w 1007691"/>
                <a:gd name="connsiteY95" fmla="*/ 583273 h 883459"/>
                <a:gd name="connsiteX96" fmla="*/ 764417 w 1007691"/>
                <a:gd name="connsiteY96" fmla="*/ 645218 h 883459"/>
                <a:gd name="connsiteX97" fmla="*/ 727182 w 1007691"/>
                <a:gd name="connsiteY97" fmla="*/ 629334 h 883459"/>
                <a:gd name="connsiteX98" fmla="*/ 702464 w 1007691"/>
                <a:gd name="connsiteY98" fmla="*/ 632927 h 883459"/>
                <a:gd name="connsiteX99" fmla="*/ 655902 w 1007691"/>
                <a:gd name="connsiteY99" fmla="*/ 659847 h 883459"/>
                <a:gd name="connsiteX100" fmla="*/ 640446 w 1007691"/>
                <a:gd name="connsiteY100" fmla="*/ 679459 h 883459"/>
                <a:gd name="connsiteX101" fmla="*/ 635582 w 1007691"/>
                <a:gd name="connsiteY101" fmla="*/ 719601 h 883459"/>
                <a:gd name="connsiteX102" fmla="*/ 564046 w 1007691"/>
                <a:gd name="connsiteY102" fmla="*/ 719601 h 883459"/>
                <a:gd name="connsiteX103" fmla="*/ 559182 w 1007691"/>
                <a:gd name="connsiteY103" fmla="*/ 679459 h 883459"/>
                <a:gd name="connsiteX104" fmla="*/ 543726 w 1007691"/>
                <a:gd name="connsiteY104" fmla="*/ 659847 h 883459"/>
                <a:gd name="connsiteX105" fmla="*/ 497164 w 1007691"/>
                <a:gd name="connsiteY105" fmla="*/ 632927 h 883459"/>
                <a:gd name="connsiteX106" fmla="*/ 472446 w 1007691"/>
                <a:gd name="connsiteY106" fmla="*/ 629334 h 883459"/>
                <a:gd name="connsiteX107" fmla="*/ 435212 w 1007691"/>
                <a:gd name="connsiteY107" fmla="*/ 645218 h 883459"/>
                <a:gd name="connsiteX108" fmla="*/ 399443 w 1007691"/>
                <a:gd name="connsiteY108" fmla="*/ 583273 h 883459"/>
                <a:gd name="connsiteX109" fmla="*/ 431805 w 1007691"/>
                <a:gd name="connsiteY109" fmla="*/ 558977 h 883459"/>
                <a:gd name="connsiteX110" fmla="*/ 441067 w 1007691"/>
                <a:gd name="connsiteY110" fmla="*/ 535793 h 883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007691" h="883459">
                  <a:moveTo>
                    <a:pt x="983706" y="134336"/>
                  </a:moveTo>
                  <a:lnTo>
                    <a:pt x="249580" y="134336"/>
                  </a:lnTo>
                  <a:lnTo>
                    <a:pt x="249580" y="41992"/>
                  </a:lnTo>
                  <a:cubicBezTo>
                    <a:pt x="249580" y="33430"/>
                    <a:pt x="245024" y="25521"/>
                    <a:pt x="237612" y="21236"/>
                  </a:cubicBezTo>
                  <a:cubicBezTo>
                    <a:pt x="213608" y="7337"/>
                    <a:pt x="186208" y="0"/>
                    <a:pt x="158355" y="0"/>
                  </a:cubicBezTo>
                  <a:cubicBezTo>
                    <a:pt x="71040" y="0"/>
                    <a:pt x="0" y="71040"/>
                    <a:pt x="0" y="158355"/>
                  </a:cubicBezTo>
                  <a:lnTo>
                    <a:pt x="0" y="697937"/>
                  </a:lnTo>
                  <a:cubicBezTo>
                    <a:pt x="0" y="800226"/>
                    <a:pt x="83218" y="883459"/>
                    <a:pt x="185522" y="883459"/>
                  </a:cubicBezTo>
                  <a:lnTo>
                    <a:pt x="983695" y="883459"/>
                  </a:lnTo>
                  <a:cubicBezTo>
                    <a:pt x="996941" y="883459"/>
                    <a:pt x="1007684" y="872717"/>
                    <a:pt x="1007684" y="859471"/>
                  </a:cubicBezTo>
                  <a:lnTo>
                    <a:pt x="1007691" y="158330"/>
                  </a:lnTo>
                  <a:cubicBezTo>
                    <a:pt x="1007691" y="145084"/>
                    <a:pt x="996949" y="134341"/>
                    <a:pt x="983703" y="134341"/>
                  </a:cubicBezTo>
                  <a:close/>
                  <a:moveTo>
                    <a:pt x="47992" y="158324"/>
                  </a:moveTo>
                  <a:cubicBezTo>
                    <a:pt x="47992" y="97470"/>
                    <a:pt x="97503" y="47960"/>
                    <a:pt x="158356" y="47960"/>
                  </a:cubicBezTo>
                  <a:cubicBezTo>
                    <a:pt x="173278" y="47960"/>
                    <a:pt x="188005" y="50982"/>
                    <a:pt x="201597" y="56763"/>
                  </a:cubicBezTo>
                  <a:lnTo>
                    <a:pt x="201597" y="545558"/>
                  </a:lnTo>
                  <a:cubicBezTo>
                    <a:pt x="187600" y="541596"/>
                    <a:pt x="173038" y="539552"/>
                    <a:pt x="158356" y="539552"/>
                  </a:cubicBezTo>
                  <a:cubicBezTo>
                    <a:pt x="115485" y="539552"/>
                    <a:pt x="76528" y="556684"/>
                    <a:pt x="47992" y="584446"/>
                  </a:cubicBezTo>
                  <a:close/>
                  <a:moveTo>
                    <a:pt x="959708" y="835429"/>
                  </a:moveTo>
                  <a:lnTo>
                    <a:pt x="185514" y="835429"/>
                  </a:lnTo>
                  <a:cubicBezTo>
                    <a:pt x="109687" y="835429"/>
                    <a:pt x="47982" y="773732"/>
                    <a:pt x="47982" y="697897"/>
                  </a:cubicBezTo>
                  <a:cubicBezTo>
                    <a:pt x="47982" y="637043"/>
                    <a:pt x="97493" y="587532"/>
                    <a:pt x="158347" y="587532"/>
                  </a:cubicBezTo>
                  <a:cubicBezTo>
                    <a:pt x="177765" y="587532"/>
                    <a:pt x="196867" y="592636"/>
                    <a:pt x="213556" y="602319"/>
                  </a:cubicBezTo>
                  <a:cubicBezTo>
                    <a:pt x="220976" y="606619"/>
                    <a:pt x="230124" y="606626"/>
                    <a:pt x="237560" y="602342"/>
                  </a:cubicBezTo>
                  <a:cubicBezTo>
                    <a:pt x="244994" y="598057"/>
                    <a:pt x="249573" y="590126"/>
                    <a:pt x="249573" y="581548"/>
                  </a:cubicBezTo>
                  <a:lnTo>
                    <a:pt x="249573" y="182317"/>
                  </a:lnTo>
                  <a:lnTo>
                    <a:pt x="959701" y="182317"/>
                  </a:lnTo>
                  <a:close/>
                  <a:moveTo>
                    <a:pt x="599833" y="627702"/>
                  </a:moveTo>
                  <a:cubicBezTo>
                    <a:pt x="665363" y="627702"/>
                    <a:pt x="718661" y="574403"/>
                    <a:pt x="718661" y="508873"/>
                  </a:cubicBezTo>
                  <a:cubicBezTo>
                    <a:pt x="718661" y="443343"/>
                    <a:pt x="665363" y="390045"/>
                    <a:pt x="599833" y="390045"/>
                  </a:cubicBezTo>
                  <a:cubicBezTo>
                    <a:pt x="534303" y="390045"/>
                    <a:pt x="481005" y="443343"/>
                    <a:pt x="481005" y="508873"/>
                  </a:cubicBezTo>
                  <a:cubicBezTo>
                    <a:pt x="481005" y="574403"/>
                    <a:pt x="534303" y="627702"/>
                    <a:pt x="599833" y="627702"/>
                  </a:cubicBezTo>
                  <a:close/>
                  <a:moveTo>
                    <a:pt x="599833" y="438036"/>
                  </a:moveTo>
                  <a:cubicBezTo>
                    <a:pt x="638902" y="438036"/>
                    <a:pt x="670676" y="469820"/>
                    <a:pt x="670676" y="508879"/>
                  </a:cubicBezTo>
                  <a:cubicBezTo>
                    <a:pt x="670676" y="547948"/>
                    <a:pt x="638892" y="579717"/>
                    <a:pt x="599833" y="579717"/>
                  </a:cubicBezTo>
                  <a:cubicBezTo>
                    <a:pt x="560764" y="579717"/>
                    <a:pt x="528989" y="547932"/>
                    <a:pt x="528989" y="508879"/>
                  </a:cubicBezTo>
                  <a:cubicBezTo>
                    <a:pt x="528989" y="469803"/>
                    <a:pt x="560766" y="438036"/>
                    <a:pt x="599833" y="438036"/>
                  </a:cubicBezTo>
                  <a:close/>
                  <a:moveTo>
                    <a:pt x="368493" y="471240"/>
                  </a:moveTo>
                  <a:lnTo>
                    <a:pt x="391811" y="488741"/>
                  </a:lnTo>
                  <a:cubicBezTo>
                    <a:pt x="390518" y="502145"/>
                    <a:pt x="390518" y="515609"/>
                    <a:pt x="391811" y="528997"/>
                  </a:cubicBezTo>
                  <a:lnTo>
                    <a:pt x="368508" y="546498"/>
                  </a:lnTo>
                  <a:cubicBezTo>
                    <a:pt x="350346" y="560134"/>
                    <a:pt x="345212" y="585251"/>
                    <a:pt x="356563" y="604915"/>
                  </a:cubicBezTo>
                  <a:lnTo>
                    <a:pt x="395022" y="671527"/>
                  </a:lnTo>
                  <a:cubicBezTo>
                    <a:pt x="406380" y="691193"/>
                    <a:pt x="430699" y="699318"/>
                    <a:pt x="451591" y="690395"/>
                  </a:cubicBezTo>
                  <a:lnTo>
                    <a:pt x="478399" y="678954"/>
                  </a:lnTo>
                  <a:cubicBezTo>
                    <a:pt x="489367" y="686802"/>
                    <a:pt x="501035" y="693545"/>
                    <a:pt x="513280" y="699117"/>
                  </a:cubicBezTo>
                  <a:lnTo>
                    <a:pt x="516768" y="728014"/>
                  </a:lnTo>
                  <a:cubicBezTo>
                    <a:pt x="519497" y="750567"/>
                    <a:pt x="538682" y="767564"/>
                    <a:pt x="561393" y="767564"/>
                  </a:cubicBezTo>
                  <a:lnTo>
                    <a:pt x="638304" y="767564"/>
                  </a:lnTo>
                  <a:cubicBezTo>
                    <a:pt x="661015" y="767564"/>
                    <a:pt x="680200" y="750560"/>
                    <a:pt x="682929" y="728014"/>
                  </a:cubicBezTo>
                  <a:lnTo>
                    <a:pt x="686417" y="699117"/>
                  </a:lnTo>
                  <a:cubicBezTo>
                    <a:pt x="698663" y="693539"/>
                    <a:pt x="710330" y="686803"/>
                    <a:pt x="721298" y="678954"/>
                  </a:cubicBezTo>
                  <a:lnTo>
                    <a:pt x="748098" y="690395"/>
                  </a:lnTo>
                  <a:cubicBezTo>
                    <a:pt x="768988" y="699311"/>
                    <a:pt x="793307" y="691192"/>
                    <a:pt x="804667" y="671527"/>
                  </a:cubicBezTo>
                  <a:lnTo>
                    <a:pt x="843126" y="604923"/>
                  </a:lnTo>
                  <a:cubicBezTo>
                    <a:pt x="854485" y="585257"/>
                    <a:pt x="849343" y="560135"/>
                    <a:pt x="831181" y="546506"/>
                  </a:cubicBezTo>
                  <a:lnTo>
                    <a:pt x="807877" y="529005"/>
                  </a:lnTo>
                  <a:cubicBezTo>
                    <a:pt x="809171" y="515601"/>
                    <a:pt x="809171" y="502137"/>
                    <a:pt x="807877" y="488749"/>
                  </a:cubicBezTo>
                  <a:lnTo>
                    <a:pt x="831181" y="471248"/>
                  </a:lnTo>
                  <a:cubicBezTo>
                    <a:pt x="849343" y="457612"/>
                    <a:pt x="854476" y="432495"/>
                    <a:pt x="843126" y="412831"/>
                  </a:cubicBezTo>
                  <a:lnTo>
                    <a:pt x="804667" y="346227"/>
                  </a:lnTo>
                  <a:cubicBezTo>
                    <a:pt x="793309" y="326561"/>
                    <a:pt x="768990" y="318449"/>
                    <a:pt x="748098" y="327358"/>
                  </a:cubicBezTo>
                  <a:lnTo>
                    <a:pt x="721290" y="338800"/>
                  </a:lnTo>
                  <a:cubicBezTo>
                    <a:pt x="710322" y="330952"/>
                    <a:pt x="698654" y="324208"/>
                    <a:pt x="686409" y="318637"/>
                  </a:cubicBezTo>
                  <a:lnTo>
                    <a:pt x="682921" y="289739"/>
                  </a:lnTo>
                  <a:cubicBezTo>
                    <a:pt x="680192" y="267186"/>
                    <a:pt x="661007" y="250190"/>
                    <a:pt x="638296" y="250190"/>
                  </a:cubicBezTo>
                  <a:lnTo>
                    <a:pt x="561385" y="250190"/>
                  </a:lnTo>
                  <a:cubicBezTo>
                    <a:pt x="538674" y="250190"/>
                    <a:pt x="519489" y="267194"/>
                    <a:pt x="516760" y="289739"/>
                  </a:cubicBezTo>
                  <a:lnTo>
                    <a:pt x="513272" y="318637"/>
                  </a:lnTo>
                  <a:cubicBezTo>
                    <a:pt x="501026" y="324215"/>
                    <a:pt x="489359" y="330951"/>
                    <a:pt x="478391" y="338800"/>
                  </a:cubicBezTo>
                  <a:lnTo>
                    <a:pt x="451591" y="327358"/>
                  </a:lnTo>
                  <a:cubicBezTo>
                    <a:pt x="430701" y="318443"/>
                    <a:pt x="406382" y="326561"/>
                    <a:pt x="395022" y="346227"/>
                  </a:cubicBezTo>
                  <a:lnTo>
                    <a:pt x="356563" y="412831"/>
                  </a:lnTo>
                  <a:cubicBezTo>
                    <a:pt x="345189" y="432489"/>
                    <a:pt x="350331" y="457619"/>
                    <a:pt x="368493" y="471242"/>
                  </a:cubicBezTo>
                  <a:close/>
                  <a:moveTo>
                    <a:pt x="441066" y="535793"/>
                  </a:moveTo>
                  <a:cubicBezTo>
                    <a:pt x="438059" y="517932"/>
                    <a:pt x="438059" y="499815"/>
                    <a:pt x="441066" y="481939"/>
                  </a:cubicBezTo>
                  <a:cubicBezTo>
                    <a:pt x="442547" y="473090"/>
                    <a:pt x="438977" y="464160"/>
                    <a:pt x="431805" y="458770"/>
                  </a:cubicBezTo>
                  <a:lnTo>
                    <a:pt x="399443" y="434473"/>
                  </a:lnTo>
                  <a:lnTo>
                    <a:pt x="435211" y="372529"/>
                  </a:lnTo>
                  <a:lnTo>
                    <a:pt x="472446" y="388413"/>
                  </a:lnTo>
                  <a:cubicBezTo>
                    <a:pt x="480707" y="391939"/>
                    <a:pt x="490247" y="390556"/>
                    <a:pt x="497179" y="384820"/>
                  </a:cubicBezTo>
                  <a:cubicBezTo>
                    <a:pt x="511131" y="373243"/>
                    <a:pt x="526806" y="364199"/>
                    <a:pt x="543741" y="357900"/>
                  </a:cubicBezTo>
                  <a:cubicBezTo>
                    <a:pt x="552161" y="354766"/>
                    <a:pt x="558122" y="347203"/>
                    <a:pt x="559197" y="338288"/>
                  </a:cubicBezTo>
                  <a:lnTo>
                    <a:pt x="564061" y="298146"/>
                  </a:lnTo>
                  <a:lnTo>
                    <a:pt x="635597" y="298146"/>
                  </a:lnTo>
                  <a:lnTo>
                    <a:pt x="640446" y="338288"/>
                  </a:lnTo>
                  <a:cubicBezTo>
                    <a:pt x="641521" y="347204"/>
                    <a:pt x="647482" y="354766"/>
                    <a:pt x="655902" y="357900"/>
                  </a:cubicBezTo>
                  <a:cubicBezTo>
                    <a:pt x="672831" y="364185"/>
                    <a:pt x="688491" y="373243"/>
                    <a:pt x="702464" y="384835"/>
                  </a:cubicBezTo>
                  <a:cubicBezTo>
                    <a:pt x="709380" y="390563"/>
                    <a:pt x="718920" y="391954"/>
                    <a:pt x="727182" y="388429"/>
                  </a:cubicBezTo>
                  <a:lnTo>
                    <a:pt x="764417" y="372544"/>
                  </a:lnTo>
                  <a:lnTo>
                    <a:pt x="800185" y="434489"/>
                  </a:lnTo>
                  <a:lnTo>
                    <a:pt x="767823" y="458785"/>
                  </a:lnTo>
                  <a:cubicBezTo>
                    <a:pt x="760651" y="464175"/>
                    <a:pt x="757081" y="473106"/>
                    <a:pt x="758561" y="481954"/>
                  </a:cubicBezTo>
                  <a:cubicBezTo>
                    <a:pt x="761568" y="499815"/>
                    <a:pt x="761568" y="517932"/>
                    <a:pt x="758561" y="535808"/>
                  </a:cubicBezTo>
                  <a:cubicBezTo>
                    <a:pt x="757065" y="544656"/>
                    <a:pt x="760651" y="553587"/>
                    <a:pt x="767823" y="558977"/>
                  </a:cubicBezTo>
                  <a:lnTo>
                    <a:pt x="800185" y="583273"/>
                  </a:lnTo>
                  <a:lnTo>
                    <a:pt x="764417" y="645218"/>
                  </a:lnTo>
                  <a:lnTo>
                    <a:pt x="727182" y="629334"/>
                  </a:lnTo>
                  <a:cubicBezTo>
                    <a:pt x="718920" y="625808"/>
                    <a:pt x="709381" y="627191"/>
                    <a:pt x="702464" y="632927"/>
                  </a:cubicBezTo>
                  <a:cubicBezTo>
                    <a:pt x="688497" y="644504"/>
                    <a:pt x="672837" y="653563"/>
                    <a:pt x="655902" y="659847"/>
                  </a:cubicBezTo>
                  <a:cubicBezTo>
                    <a:pt x="647482" y="662981"/>
                    <a:pt x="641521" y="670544"/>
                    <a:pt x="640446" y="679459"/>
                  </a:cubicBezTo>
                  <a:lnTo>
                    <a:pt x="635582" y="719601"/>
                  </a:lnTo>
                  <a:lnTo>
                    <a:pt x="564046" y="719601"/>
                  </a:lnTo>
                  <a:lnTo>
                    <a:pt x="559182" y="679459"/>
                  </a:lnTo>
                  <a:cubicBezTo>
                    <a:pt x="558107" y="670543"/>
                    <a:pt x="552146" y="662980"/>
                    <a:pt x="543726" y="659847"/>
                  </a:cubicBezTo>
                  <a:cubicBezTo>
                    <a:pt x="526797" y="653547"/>
                    <a:pt x="511124" y="644503"/>
                    <a:pt x="497164" y="632927"/>
                  </a:cubicBezTo>
                  <a:cubicBezTo>
                    <a:pt x="490248" y="627199"/>
                    <a:pt x="480708" y="625808"/>
                    <a:pt x="472446" y="629334"/>
                  </a:cubicBezTo>
                  <a:lnTo>
                    <a:pt x="435212" y="645218"/>
                  </a:lnTo>
                  <a:lnTo>
                    <a:pt x="399443" y="583273"/>
                  </a:lnTo>
                  <a:lnTo>
                    <a:pt x="431805" y="558977"/>
                  </a:lnTo>
                  <a:cubicBezTo>
                    <a:pt x="438992" y="553579"/>
                    <a:pt x="442563" y="544641"/>
                    <a:pt x="441067" y="535793"/>
                  </a:cubicBezTo>
                  <a:close/>
                </a:path>
              </a:pathLst>
            </a:custGeom>
            <a:solidFill>
              <a:schemeClr val="tx1"/>
            </a:solidFill>
            <a:ln w="19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6765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64B5354-5609-761A-8271-F3690B5E76AF}"/>
              </a:ext>
            </a:extLst>
          </p:cNvPr>
          <p:cNvGrpSpPr/>
          <p:nvPr/>
        </p:nvGrpSpPr>
        <p:grpSpPr>
          <a:xfrm>
            <a:off x="0" y="1447800"/>
            <a:ext cx="12192000" cy="5410200"/>
            <a:chOff x="0" y="1447800"/>
            <a:chExt cx="12192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5B0141-2A0B-F85A-1989-5FB9B0DA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47800"/>
              <a:ext cx="12192000" cy="5410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3619D3-C4C2-06E3-7AF0-706CF31E79E3}"/>
                </a:ext>
              </a:extLst>
            </p:cNvPr>
            <p:cNvSpPr txBox="1"/>
            <p:nvPr/>
          </p:nvSpPr>
          <p:spPr>
            <a:xfrm>
              <a:off x="0" y="6611779"/>
              <a:ext cx="4011562" cy="246221"/>
            </a:xfrm>
            <a:prstGeom prst="rect">
              <a:avLst/>
            </a:prstGeom>
            <a:solidFill>
              <a:srgbClr val="000000">
                <a:alpha val="50%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it-IT" sz="1000" dirty="0"/>
                <a:t>Apollo 17 Station 1 Panorama by NASA </a:t>
              </a:r>
              <a:r>
                <a:rPr lang="it-IT" sz="1000" dirty="0">
                  <a:hlinkClick r:id="rId5"/>
                </a:rPr>
                <a:t>from Flickr</a:t>
              </a:r>
              <a:r>
                <a:rPr lang="it-IT" sz="1000" dirty="0"/>
                <a:t>, public domain</a:t>
              </a:r>
              <a:endParaRPr lang="en-GB" sz="10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13D007-2560-53A0-9D86-91D57BD242A6}"/>
              </a:ext>
            </a:extLst>
          </p:cNvPr>
          <p:cNvSpPr txBox="1"/>
          <p:nvPr/>
        </p:nvSpPr>
        <p:spPr>
          <a:xfrm>
            <a:off x="1524001" y="45228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3B52-1999-096B-9121-3FCE54D1B173}"/>
              </a:ext>
            </a:extLst>
          </p:cNvPr>
          <p:cNvSpPr txBox="1"/>
          <p:nvPr/>
        </p:nvSpPr>
        <p:spPr>
          <a:xfrm>
            <a:off x="3136491" y="1447800"/>
            <a:ext cx="8150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underpins much of </a:t>
            </a:r>
            <a:r>
              <a:rPr lang="en-GB" sz="4800" dirty="0">
                <a:solidFill>
                  <a:schemeClr val="tx2"/>
                </a:solidFill>
              </a:rPr>
              <a:t>science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771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0C26E-32B8-8344-4CD6-F4129D8EC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C69528-0CE9-CC4E-F32E-F07B651B8328}"/>
              </a:ext>
            </a:extLst>
          </p:cNvPr>
          <p:cNvSpPr txBox="1"/>
          <p:nvPr/>
        </p:nvSpPr>
        <p:spPr>
          <a:xfrm>
            <a:off x="0" y="6611779"/>
            <a:ext cx="4581833" cy="246221"/>
          </a:xfrm>
          <a:prstGeom prst="rect">
            <a:avLst/>
          </a:prstGeom>
          <a:solidFill>
            <a:schemeClr val="bg1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Large Hadron Collider - CMS Detector by Luigi </a:t>
            </a:r>
            <a:r>
              <a:rPr lang="en-GB" sz="1000" dirty="0" err="1"/>
              <a:t>Selmi</a:t>
            </a:r>
            <a:r>
              <a:rPr lang="en-GB" sz="1000" dirty="0"/>
              <a:t> </a:t>
            </a:r>
            <a:r>
              <a:rPr lang="en-GB" sz="1000" dirty="0">
                <a:hlinkClick r:id="rId4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84866801"/>
      </p:ext>
    </p:extLst>
  </p:cSld>
  <p:clrMapOvr>
    <a:masterClrMapping/>
  </p:clrMapOvr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740DF-CC76-2BAB-B2D0-F9C54160C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CF441C-0861-08E9-8FED-D0A235FEB8B4}"/>
              </a:ext>
            </a:extLst>
          </p:cNvPr>
          <p:cNvSpPr txBox="1"/>
          <p:nvPr/>
        </p:nvSpPr>
        <p:spPr>
          <a:xfrm>
            <a:off x="0" y="6611779"/>
            <a:ext cx="5161934" cy="246221"/>
          </a:xfrm>
          <a:prstGeom prst="rect">
            <a:avLst/>
          </a:prstGeom>
          <a:solidFill>
            <a:schemeClr val="bg1">
              <a:lumMod val="90%"/>
              <a:lumOff val="10%"/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modified from Learning Her Birds by Don </a:t>
            </a:r>
            <a:r>
              <a:rPr lang="en-US" sz="1000" dirty="0" err="1"/>
              <a:t>Freiday</a:t>
            </a:r>
            <a:r>
              <a:rPr lang="en-US" sz="1000" dirty="0"/>
              <a:t>/USFWS </a:t>
            </a:r>
            <a:r>
              <a:rPr lang="en-US" sz="1000" dirty="0">
                <a:hlinkClick r:id="rId3"/>
              </a:rPr>
              <a:t>from Flickr</a:t>
            </a:r>
            <a:r>
              <a:rPr lang="en-US" sz="1000" dirty="0"/>
              <a:t>, </a:t>
            </a:r>
            <a:r>
              <a:rPr lang="en-US" sz="1000" dirty="0">
                <a:hlinkClick r:id="rId4"/>
              </a:rPr>
              <a:t>public domain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55410030"/>
      </p:ext>
    </p:extLst>
  </p:cSld>
  <p:clrMapOvr>
    <a:masterClrMapping/>
  </p:clrMapOvr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14226B-EC99-5433-688D-9359C5E2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23CB4-BC85-B5A9-5936-891D5D530F3F}"/>
              </a:ext>
            </a:extLst>
          </p:cNvPr>
          <p:cNvSpPr txBox="1"/>
          <p:nvPr/>
        </p:nvSpPr>
        <p:spPr>
          <a:xfrm>
            <a:off x="0" y="6611779"/>
            <a:ext cx="4454013" cy="246221"/>
          </a:xfrm>
          <a:prstGeom prst="rect">
            <a:avLst/>
          </a:prstGeom>
          <a:solidFill>
            <a:schemeClr val="bg1">
              <a:alpha val="50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Микроскоп1 by </a:t>
            </a:r>
            <a:r>
              <a:rPr lang="en-GB" sz="1000" dirty="0" err="1"/>
              <a:t>SergeyZabelinASU</a:t>
            </a:r>
            <a:r>
              <a:rPr lang="en-GB" sz="1000" dirty="0"/>
              <a:t>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4.0</a:t>
            </a:r>
            <a:r>
              <a:rPr lang="en-GB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239242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7B6ADC-34C7-2EA9-5D5A-E0F7E14D9E1F}"/>
              </a:ext>
            </a:extLst>
          </p:cNvPr>
          <p:cNvSpPr txBox="1"/>
          <p:nvPr/>
        </p:nvSpPr>
        <p:spPr>
          <a:xfrm>
            <a:off x="864944" y="704720"/>
            <a:ext cx="109287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GB" sz="7200" dirty="0"/>
              <a:t>open science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7200" dirty="0"/>
              <a:t>open source hardware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7200" dirty="0"/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271686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4154A-9DAA-0B3C-A331-75DF4E1F7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D8798-2DAC-BF54-F868-80C5E262C279}"/>
              </a:ext>
            </a:extLst>
          </p:cNvPr>
          <p:cNvSpPr txBox="1"/>
          <p:nvPr/>
        </p:nvSpPr>
        <p:spPr>
          <a:xfrm>
            <a:off x="0" y="6611779"/>
            <a:ext cx="3932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12" </a:t>
            </a:r>
            <a:r>
              <a:rPr lang="en-GB" sz="1000" dirty="0" err="1"/>
              <a:t>Powerbook</a:t>
            </a:r>
            <a:r>
              <a:rPr lang="en-GB" sz="1000" dirty="0"/>
              <a:t> G4 is timeless! by RVVL5 </a:t>
            </a:r>
            <a:r>
              <a:rPr lang="en-GB" sz="1000" dirty="0">
                <a:hlinkClick r:id="rId3"/>
              </a:rPr>
              <a:t>from Reddit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396271869"/>
      </p:ext>
    </p:extLst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369CF-4044-3425-9B02-FF1B3D8A5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7" y="2625214"/>
            <a:ext cx="7408269" cy="4514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85335"/>
      </p:ext>
    </p:extLst>
  </p:cSld>
  <p:clrMapOvr>
    <a:masterClrMapping/>
  </p:clrMapOvr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3ED065-F85A-2CED-0604-4288EF4A4F64}"/>
              </a:ext>
            </a:extLst>
          </p:cNvPr>
          <p:cNvSpPr txBox="1"/>
          <p:nvPr/>
        </p:nvSpPr>
        <p:spPr>
          <a:xfrm>
            <a:off x="3001612" y="472034"/>
            <a:ext cx="511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hardware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BCAF7-87E6-BD16-C2B4-77523B71C40C}"/>
              </a:ext>
            </a:extLst>
          </p:cNvPr>
          <p:cNvSpPr txBox="1"/>
          <p:nvPr/>
        </p:nvSpPr>
        <p:spPr>
          <a:xfrm>
            <a:off x="4614102" y="1467550"/>
            <a:ext cx="665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is often </a:t>
            </a:r>
            <a:r>
              <a:rPr lang="en-GB" sz="4800" dirty="0">
                <a:solidFill>
                  <a:schemeClr val="tx2"/>
                </a:solidFill>
              </a:rPr>
              <a:t>closed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4022-105A-8B93-CD08-342E9483C395}"/>
              </a:ext>
            </a:extLst>
          </p:cNvPr>
          <p:cNvSpPr txBox="1"/>
          <p:nvPr/>
        </p:nvSpPr>
        <p:spPr>
          <a:xfrm>
            <a:off x="7494952" y="2101994"/>
            <a:ext cx="2630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(like software!)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BF0DA-FA1A-4012-A017-055A93323517}"/>
              </a:ext>
            </a:extLst>
          </p:cNvPr>
          <p:cNvSpPr txBox="1"/>
          <p:nvPr/>
        </p:nvSpPr>
        <p:spPr>
          <a:xfrm>
            <a:off x="838200" y="321183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no reproducibility</a:t>
            </a:r>
            <a:endParaRPr lang="en-GB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D45BB-A0AD-4E90-B4CA-03A1A6B3EB18}"/>
              </a:ext>
            </a:extLst>
          </p:cNvPr>
          <p:cNvSpPr txBox="1"/>
          <p:nvPr/>
        </p:nvSpPr>
        <p:spPr>
          <a:xfrm>
            <a:off x="6177920" y="5470501"/>
            <a:ext cx="3947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high costs</a:t>
            </a:r>
            <a:endParaRPr lang="en-GB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40830-010A-48C7-B1E6-B9B42415A4A5}"/>
              </a:ext>
            </a:extLst>
          </p:cNvPr>
          <p:cNvSpPr txBox="1"/>
          <p:nvPr/>
        </p:nvSpPr>
        <p:spPr>
          <a:xfrm>
            <a:off x="6407163" y="3692164"/>
            <a:ext cx="3947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vendor lock-in</a:t>
            </a:r>
            <a:endParaRPr lang="en-GB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F6C95-B313-4364-B086-7E7389B25468}"/>
              </a:ext>
            </a:extLst>
          </p:cNvPr>
          <p:cNvSpPr txBox="1"/>
          <p:nvPr/>
        </p:nvSpPr>
        <p:spPr>
          <a:xfrm>
            <a:off x="440703" y="4509833"/>
            <a:ext cx="6052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forced obsolescence</a:t>
            </a:r>
            <a:endParaRPr lang="en-GB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23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39679-866D-0B9D-55D6-E4B83F4E8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"/>
            <a:ext cx="12192000" cy="6857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4921D6-B0E0-6DE2-23DF-9B90553C2998}"/>
              </a:ext>
            </a:extLst>
          </p:cNvPr>
          <p:cNvSpPr txBox="1"/>
          <p:nvPr/>
        </p:nvSpPr>
        <p:spPr>
          <a:xfrm>
            <a:off x="0" y="6611421"/>
            <a:ext cx="4581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hlinkClick r:id="rId3"/>
              </a:rPr>
              <a:t>competition_reference-2-hd</a:t>
            </a:r>
            <a:r>
              <a:rPr lang="en-GB" sz="1000" dirty="0">
                <a:solidFill>
                  <a:schemeClr val="bg2"/>
                </a:solidFill>
              </a:rPr>
              <a:t> by Electronic Frontier Foundation, </a:t>
            </a:r>
            <a:r>
              <a:rPr lang="en-GB" sz="1000" dirty="0">
                <a:solidFill>
                  <a:schemeClr val="bg2"/>
                </a:solidFill>
                <a:hlinkClick r:id="rId4"/>
              </a:rPr>
              <a:t>CC BY 3.0</a:t>
            </a:r>
            <a:endParaRPr lang="en-GB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91325"/>
      </p:ext>
    </p:extLst>
  </p:cSld>
  <p:clrMapOvr>
    <a:masterClrMapping/>
  </p:clrMapOvr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DAD70-279B-42E6-BBCB-545713C8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65">
            <a:off x="-2868969" y="2415910"/>
            <a:ext cx="12955910" cy="7375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7940C-7CD8-4EFF-8CD4-F5A0BE15B6C9}"/>
              </a:ext>
            </a:extLst>
          </p:cNvPr>
          <p:cNvSpPr txBox="1"/>
          <p:nvPr/>
        </p:nvSpPr>
        <p:spPr>
          <a:xfrm>
            <a:off x="2739390" y="433746"/>
            <a:ext cx="298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reinforce</a:t>
            </a:r>
            <a:endParaRPr lang="en-GB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56CA6-E89E-4245-A765-2B873E6AF9A7}"/>
              </a:ext>
            </a:extLst>
          </p:cNvPr>
          <p:cNvSpPr txBox="1"/>
          <p:nvPr/>
        </p:nvSpPr>
        <p:spPr>
          <a:xfrm>
            <a:off x="3448050" y="867461"/>
            <a:ext cx="8743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tx2"/>
                </a:solidFill>
              </a:rPr>
              <a:t>global inequities</a:t>
            </a:r>
            <a:endParaRPr lang="en-GB" sz="8000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2609D-31C0-47FA-8775-A80D3591E76A}"/>
              </a:ext>
            </a:extLst>
          </p:cNvPr>
          <p:cNvSpPr txBox="1"/>
          <p:nvPr/>
        </p:nvSpPr>
        <p:spPr>
          <a:xfrm>
            <a:off x="9496301" y="6611779"/>
            <a:ext cx="2695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Earth by Kevin Gill </a:t>
            </a:r>
            <a:r>
              <a:rPr lang="en-GB" sz="1000" dirty="0">
                <a:hlinkClick r:id="rId3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86793704"/>
      </p:ext>
    </p:extLst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955" y="3299263"/>
            <a:ext cx="1744791" cy="1744791"/>
          </a:xfrm>
          <a:prstGeom prst="round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1582993"/>
            <a:ext cx="6694305" cy="2692587"/>
            <a:chOff x="3637024" y="1582993"/>
            <a:chExt cx="6694305" cy="2692587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1582993"/>
              <a:ext cx="6694305" cy="2692587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937560" y="1892112"/>
              <a:ext cx="622433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[hardware] affects the way people think about research questions…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0706"/>
            <a:ext cx="5845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Dr </a:t>
            </a:r>
            <a:r>
              <a:rPr lang="en-GB" sz="4800" b="1" dirty="0"/>
              <a:t>Julieta </a:t>
            </a:r>
            <a:r>
              <a:rPr lang="en-GB" sz="4800" b="1" dirty="0" err="1"/>
              <a:t>Arancio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11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quote from “</a:t>
            </a:r>
            <a:r>
              <a:rPr lang="en-GB" sz="1000" dirty="0">
                <a:hlinkClick r:id="rId4"/>
              </a:rPr>
              <a:t>Often Overlooked Sharing of Hardware is a Missing Link in Open Science Puzzle</a:t>
            </a:r>
            <a:r>
              <a:rPr lang="en-GB" sz="1000" dirty="0"/>
              <a:t>” (2023), from SPARC Impact Stories </a:t>
            </a:r>
          </a:p>
          <a:p>
            <a:r>
              <a:rPr lang="en-GB" sz="1000" dirty="0"/>
              <a:t>cropped photo from </a:t>
            </a:r>
            <a:r>
              <a:rPr lang="en-GB" sz="1000" dirty="0">
                <a:hlinkClick r:id="rId5"/>
              </a:rPr>
              <a:t>from GOSH forum profile</a:t>
            </a:r>
            <a:r>
              <a:rPr lang="en-GB" sz="1000" dirty="0"/>
              <a:t>, fair use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4" y="411687"/>
            <a:ext cx="7371713" cy="4629019"/>
            <a:chOff x="3637022" y="1301271"/>
            <a:chExt cx="6694305" cy="4043637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3618066"/>
            </a:xfrm>
            <a:prstGeom prst="wedgeRoundRectCallout">
              <a:avLst>
                <a:gd name="adj1" fmla="val -50008"/>
                <a:gd name="adj2" fmla="val 57325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384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…Instead of tools being enablers of your creativity and what local needs are telling you what to explore, </a:t>
              </a:r>
              <a:r>
                <a:rPr lang="en-GB" sz="4000" b="1" dirty="0">
                  <a:solidFill>
                    <a:schemeClr val="bg1"/>
                  </a:solidFill>
                </a:rPr>
                <a:t>you are doing what the available tech lets you do</a:t>
              </a:r>
              <a:r>
                <a:rPr lang="en-GB" sz="4000" dirty="0">
                  <a:solidFill>
                    <a:schemeClr val="bg1"/>
                  </a:solidFill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28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310AABF4-B009-3A96-6BB8-E18525A41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08" y="0"/>
            <a:ext cx="8275184" cy="7788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B2952C-E2B7-B4D9-CE10-2644E13B67B9}"/>
              </a:ext>
            </a:extLst>
          </p:cNvPr>
          <p:cNvSpPr txBox="1"/>
          <p:nvPr/>
        </p:nvSpPr>
        <p:spPr>
          <a:xfrm>
            <a:off x="4327071" y="2579916"/>
            <a:ext cx="577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DOI: </a:t>
            </a:r>
            <a:r>
              <a:rPr lang="en-GB" sz="2400" b="1" dirty="0">
                <a:solidFill>
                  <a:schemeClr val="bg1"/>
                </a:solidFill>
                <a:hlinkClick r:id="rId2"/>
              </a:rPr>
              <a:t>10.1016/j.envsci.2023.103576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69127"/>
      </p:ext>
    </p:extLst>
  </p:cSld>
  <p:clrMapOvr>
    <a:masterClrMapping/>
  </p:clrMapOvr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is hardware whose design is made publicly available so that anyone can </a:t>
            </a:r>
            <a:r>
              <a:rPr lang="en-GB" sz="4800" b="1" dirty="0"/>
              <a:t>study</a:t>
            </a:r>
            <a:r>
              <a:rPr lang="en-GB" sz="4800" dirty="0"/>
              <a:t>, </a:t>
            </a:r>
            <a:r>
              <a:rPr lang="en-GB" sz="4800" b="1" dirty="0"/>
              <a:t>modify</a:t>
            </a:r>
            <a:r>
              <a:rPr lang="en-GB" sz="4800" dirty="0"/>
              <a:t>, </a:t>
            </a:r>
            <a:r>
              <a:rPr lang="en-GB" sz="4800" b="1" dirty="0"/>
              <a:t>distribute</a:t>
            </a:r>
            <a:r>
              <a:rPr lang="en-GB" sz="4800" dirty="0"/>
              <a:t>, </a:t>
            </a:r>
            <a:r>
              <a:rPr lang="en-GB" sz="4800" b="1" dirty="0"/>
              <a:t>make</a:t>
            </a:r>
            <a:r>
              <a:rPr lang="en-GB" sz="4800" dirty="0"/>
              <a:t>, and </a:t>
            </a:r>
            <a:r>
              <a:rPr lang="en-GB" sz="4800" b="1" dirty="0"/>
              <a:t>sell</a:t>
            </a:r>
            <a:r>
              <a:rPr lang="en-GB" sz="4800" dirty="0"/>
              <a:t> the design or hardware based on that design.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DCDDB-A143-C7F2-7DF8-DF6A25B7C45C}"/>
              </a:ext>
            </a:extLst>
          </p:cNvPr>
          <p:cNvSpPr txBox="1"/>
          <p:nvPr/>
        </p:nvSpPr>
        <p:spPr>
          <a:xfrm>
            <a:off x="2526890" y="6488668"/>
            <a:ext cx="966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2"/>
              </a:rPr>
              <a:t>Open Source Hardware Definition</a:t>
            </a:r>
            <a:r>
              <a:rPr lang="en-GB" dirty="0"/>
              <a:t> maintained by the Open Source Hardware Foundation</a:t>
            </a:r>
          </a:p>
        </p:txBody>
      </p:sp>
    </p:spTree>
    <p:extLst>
      <p:ext uri="{BB962C8B-B14F-4D97-AF65-F5344CB8AC3E}">
        <p14:creationId xmlns:p14="http://schemas.microsoft.com/office/powerpoint/2010/main" val="2647913756"/>
      </p:ext>
    </p:extLst>
  </p:cSld>
  <p:clrMapOvr>
    <a:masterClrMapping/>
  </p:clrMapOvr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6895BF-1ECB-46A6-9E9E-0928BE609C21}"/>
              </a:ext>
            </a:extLst>
          </p:cNvPr>
          <p:cNvSpPr txBox="1"/>
          <p:nvPr/>
        </p:nvSpPr>
        <p:spPr>
          <a:xfrm>
            <a:off x="136683" y="1289953"/>
            <a:ext cx="119186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source hardware</a:t>
            </a:r>
            <a:br>
              <a:rPr lang="en-GB" sz="8000" b="1" dirty="0">
                <a:solidFill>
                  <a:schemeClr val="tx2"/>
                </a:solidFill>
              </a:rPr>
            </a:br>
            <a:r>
              <a:rPr lang="en-GB" sz="4800" dirty="0"/>
              <a:t>has many examples</a:t>
            </a:r>
          </a:p>
        </p:txBody>
      </p:sp>
    </p:spTree>
    <p:extLst>
      <p:ext uri="{BB962C8B-B14F-4D97-AF65-F5344CB8AC3E}">
        <p14:creationId xmlns:p14="http://schemas.microsoft.com/office/powerpoint/2010/main" val="624093465"/>
      </p:ext>
    </p:extLst>
  </p:cSld>
  <p:clrMapOvr>
    <a:masterClrMapping/>
  </p:clrMapOvr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6936F-8962-201F-CCEB-9CACCF85E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"/>
            <a:ext cx="12192000" cy="6856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5E5D3-40F4-370B-DB42-80DEF2340AF7}"/>
              </a:ext>
            </a:extLst>
          </p:cNvPr>
          <p:cNvSpPr txBox="1"/>
          <p:nvPr/>
        </p:nvSpPr>
        <p:spPr>
          <a:xfrm>
            <a:off x="0" y="6611090"/>
            <a:ext cx="3490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OpenFlexure</a:t>
            </a:r>
            <a:r>
              <a:rPr lang="en-GB" sz="1000" dirty="0">
                <a:solidFill>
                  <a:schemeClr val="bg2"/>
                </a:solidFill>
              </a:rPr>
              <a:t> microscopes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openflexure.org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AE85AB-37DA-3240-D9D5-F87F00B1ADF8}"/>
              </a:ext>
            </a:extLst>
          </p:cNvPr>
          <p:cNvSpPr/>
          <p:nvPr/>
        </p:nvSpPr>
        <p:spPr>
          <a:xfrm>
            <a:off x="-235975" y="226142"/>
            <a:ext cx="5319251" cy="1946787"/>
          </a:xfrm>
          <a:prstGeom prst="roundRect">
            <a:avLst>
              <a:gd name="adj" fmla="val 7576"/>
            </a:avLst>
          </a:prstGeom>
          <a:solidFill>
            <a:schemeClr val="bg1">
              <a:alpha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44557-55CB-9890-79FB-A5555D143C5D}"/>
              </a:ext>
            </a:extLst>
          </p:cNvPr>
          <p:cNvSpPr txBox="1"/>
          <p:nvPr/>
        </p:nvSpPr>
        <p:spPr>
          <a:xfrm>
            <a:off x="206476" y="322372"/>
            <a:ext cx="4739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tx2"/>
                </a:solidFill>
              </a:rPr>
              <a:t>OpenFlexure</a:t>
            </a:r>
            <a:endParaRPr lang="en-GB" sz="5400" b="1" dirty="0">
              <a:solidFill>
                <a:schemeClr val="tx2"/>
              </a:solidFill>
            </a:endParaRPr>
          </a:p>
          <a:p>
            <a:r>
              <a:rPr lang="en-GB" sz="5400" dirty="0"/>
              <a:t>microscope</a:t>
            </a:r>
          </a:p>
        </p:txBody>
      </p:sp>
    </p:spTree>
    <p:extLst>
      <p:ext uri="{BB962C8B-B14F-4D97-AF65-F5344CB8AC3E}">
        <p14:creationId xmlns:p14="http://schemas.microsoft.com/office/powerpoint/2010/main" val="4116035522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DAD70-279B-42E6-BBCB-545713C8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955" y="1281173"/>
            <a:ext cx="12955910" cy="7375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42609D-31C0-47FA-8775-A80D3591E76A}"/>
              </a:ext>
            </a:extLst>
          </p:cNvPr>
          <p:cNvSpPr txBox="1"/>
          <p:nvPr/>
        </p:nvSpPr>
        <p:spPr>
          <a:xfrm>
            <a:off x="9496301" y="6611779"/>
            <a:ext cx="2695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Earth by Kevin Gill </a:t>
            </a:r>
            <a:r>
              <a:rPr lang="en-GB" sz="1000" dirty="0">
                <a:hlinkClick r:id="rId3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24272244"/>
      </p:ext>
    </p:extLst>
  </p:cSld>
  <p:clrMapOvr>
    <a:masterClrMapping/>
  </p:clrMapOvr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5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6"/>
              </a:rPr>
              <a:t>CC BY 4.0</a:t>
            </a:r>
            <a:endParaRPr lang="en-GB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6F5EA-CF19-447E-8470-02C01D688958}"/>
              </a:ext>
            </a:extLst>
          </p:cNvPr>
          <p:cNvSpPr txBox="1"/>
          <p:nvPr/>
        </p:nvSpPr>
        <p:spPr>
          <a:xfrm>
            <a:off x="590304" y="815192"/>
            <a:ext cx="629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bright-field imaging of stained blood smear</a:t>
            </a:r>
            <a:endParaRPr lang="en-GB" sz="4800" dirty="0"/>
          </a:p>
        </p:txBody>
      </p:sp>
      <p:pic>
        <p:nvPicPr>
          <p:cNvPr id="12" name="figure 2c">
            <a:extLst>
              <a:ext uri="{FF2B5EF4-FFF2-40B4-BE49-F238E27FC236}">
                <a16:creationId xmlns:a16="http://schemas.microsoft.com/office/drawing/2014/main" id="{B68CE7DD-C170-4F15-8CD6-0A0A1E941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82145"/>
            <a:ext cx="3318756" cy="33116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E6E98E-5259-44B3-BBD5-31F32109599A}"/>
              </a:ext>
            </a:extLst>
          </p:cNvPr>
          <p:cNvSpPr txBox="1"/>
          <p:nvPr/>
        </p:nvSpPr>
        <p:spPr>
          <a:xfrm>
            <a:off x="4826163" y="4077866"/>
            <a:ext cx="6675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adapted</a:t>
            </a:r>
            <a:r>
              <a:rPr lang="en-US" sz="4800" dirty="0"/>
              <a:t> for higher resolution florescence imaging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8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6"/>
              </a:rPr>
              <a:t>CC BY 4.0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93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ure 2d">
            <a:extLst>
              <a:ext uri="{FF2B5EF4-FFF2-40B4-BE49-F238E27FC236}">
                <a16:creationId xmlns:a16="http://schemas.microsoft.com/office/drawing/2014/main" id="{C94D0AEB-FD8A-4A09-BDCD-0D4E5E539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4" y="2975038"/>
            <a:ext cx="3318756" cy="331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5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6"/>
              </a:rPr>
              <a:t>CC BY 4.0</a:t>
            </a:r>
            <a:endParaRPr lang="en-GB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72B63-64C7-41AA-B5D1-A78D84BA1BDC}"/>
              </a:ext>
            </a:extLst>
          </p:cNvPr>
          <p:cNvSpPr txBox="1"/>
          <p:nvPr/>
        </p:nvSpPr>
        <p:spPr>
          <a:xfrm>
            <a:off x="0" y="6396272"/>
            <a:ext cx="4629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2c, d </a:t>
            </a:r>
            <a:r>
              <a:rPr lang="en-US" sz="1000" dirty="0">
                <a:hlinkClick r:id="rId7"/>
              </a:rPr>
              <a:t>from Grant et al. (2019)</a:t>
            </a:r>
            <a:r>
              <a:rPr lang="en-US" sz="1000" dirty="0"/>
              <a:t> in </a:t>
            </a:r>
            <a:r>
              <a:rPr lang="en-US" sz="1000" i="1" dirty="0"/>
              <a:t>F1000Research</a:t>
            </a:r>
            <a:r>
              <a:rPr lang="en-US" sz="1000" dirty="0"/>
              <a:t>, 8:2003, </a:t>
            </a:r>
            <a:r>
              <a:rPr lang="en-US" sz="1000" dirty="0">
                <a:hlinkClick r:id="rId6"/>
              </a:rPr>
              <a:t>CC BY 4.0</a:t>
            </a:r>
            <a:endParaRPr lang="en-GB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C7407-F743-46DF-8940-DA3E3135FED9}"/>
              </a:ext>
            </a:extLst>
          </p:cNvPr>
          <p:cNvSpPr txBox="1"/>
          <p:nvPr/>
        </p:nvSpPr>
        <p:spPr>
          <a:xfrm>
            <a:off x="4514850" y="4177631"/>
            <a:ext cx="523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/>
              <a:t>all this and more</a:t>
            </a:r>
            <a:r>
              <a:rPr lang="en-US" sz="4800" dirty="0"/>
              <a:t>…</a:t>
            </a:r>
            <a:endParaRPr lang="en-GB" sz="4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C63BA-3F48-4E43-944F-C4B5384A95C5}"/>
              </a:ext>
            </a:extLst>
          </p:cNvPr>
          <p:cNvSpPr txBox="1"/>
          <p:nvPr/>
        </p:nvSpPr>
        <p:spPr>
          <a:xfrm>
            <a:off x="4514850" y="4808637"/>
            <a:ext cx="7418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starts at just </a:t>
            </a:r>
            <a:r>
              <a:rPr lang="en-US" sz="8800" b="1" dirty="0">
                <a:solidFill>
                  <a:schemeClr val="tx2"/>
                </a:solidFill>
              </a:rPr>
              <a:t>$200!</a:t>
            </a:r>
            <a:endParaRPr lang="en-GB" sz="8800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18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FF2E19-269A-D3CB-9632-598FD980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84" y="602813"/>
            <a:ext cx="4159045" cy="315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652BD-3316-D2A0-9FBA-0A13E859BFCC}"/>
              </a:ext>
            </a:extLst>
          </p:cNvPr>
          <p:cNvSpPr txBox="1"/>
          <p:nvPr/>
        </p:nvSpPr>
        <p:spPr>
          <a:xfrm>
            <a:off x="0" y="6611779"/>
            <a:ext cx="5722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Figure 3a </a:t>
            </a:r>
            <a:r>
              <a:rPr lang="en-GB" sz="1000" dirty="0">
                <a:hlinkClick r:id="rId3"/>
              </a:rPr>
              <a:t>from Collins et al. (2020)</a:t>
            </a:r>
            <a:r>
              <a:rPr lang="en-GB" sz="1000" dirty="0"/>
              <a:t> in </a:t>
            </a:r>
            <a:r>
              <a:rPr lang="en-GB" sz="1000" i="1" dirty="0"/>
              <a:t>Biomedical Optics Express</a:t>
            </a:r>
            <a:r>
              <a:rPr lang="en-GB" sz="1000" dirty="0"/>
              <a:t> 11 (5), 2447-2460,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3F9D39-FA1E-45B0-BF11-60BC589535BD}"/>
              </a:ext>
            </a:extLst>
          </p:cNvPr>
          <p:cNvSpPr txBox="1"/>
          <p:nvPr/>
        </p:nvSpPr>
        <p:spPr>
          <a:xfrm>
            <a:off x="460396" y="904074"/>
            <a:ext cx="5151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2"/>
                </a:solidFill>
              </a:rPr>
              <a:t>malaria diagnoses</a:t>
            </a:r>
            <a:endParaRPr lang="en-GB" sz="8000" dirty="0">
              <a:solidFill>
                <a:schemeClr val="tx2"/>
              </a:solidFill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43CF98D-9A8C-4DE8-80F5-ED5AAAD5C24C}"/>
              </a:ext>
            </a:extLst>
          </p:cNvPr>
          <p:cNvSpPr/>
          <p:nvPr/>
        </p:nvSpPr>
        <p:spPr>
          <a:xfrm rot="19704051">
            <a:off x="4705475" y="1967211"/>
            <a:ext cx="2781048" cy="2982816"/>
          </a:xfrm>
          <a:prstGeom prst="arc">
            <a:avLst>
              <a:gd name="adj1" fmla="val 16200000"/>
              <a:gd name="adj2" fmla="val 21458284"/>
            </a:avLst>
          </a:prstGeom>
          <a:ln w="762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72110-0D52-4CD2-83A9-B5834AFBD175}"/>
              </a:ext>
            </a:extLst>
          </p:cNvPr>
          <p:cNvSpPr txBox="1"/>
          <p:nvPr/>
        </p:nvSpPr>
        <p:spPr>
          <a:xfrm>
            <a:off x="826769" y="4443504"/>
            <a:ext cx="10538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with locally-produced and maintained microscopes in Sub-Saharan Africa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555589620"/>
      </p:ext>
    </p:extLst>
  </p:cSld>
  <p:clrMapOvr>
    <a:masterClrMapping/>
  </p:clrMapOvr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CE2F9E-56A4-79CD-0937-E73AC2770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C2C6A1-CAC9-161B-D2EA-4129958E1C2A}"/>
              </a:ext>
            </a:extLst>
          </p:cNvPr>
          <p:cNvSpPr/>
          <p:nvPr/>
        </p:nvSpPr>
        <p:spPr>
          <a:xfrm>
            <a:off x="-235974" y="226143"/>
            <a:ext cx="4881126" cy="1163746"/>
          </a:xfrm>
          <a:prstGeom prst="roundRect">
            <a:avLst>
              <a:gd name="adj" fmla="val 7576"/>
            </a:avLst>
          </a:prstGeom>
          <a:solidFill>
            <a:schemeClr val="bg1">
              <a:alpha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BA2BD-B31D-FF48-80F0-ECFC349EA17C}"/>
              </a:ext>
            </a:extLst>
          </p:cNvPr>
          <p:cNvSpPr txBox="1"/>
          <p:nvPr/>
        </p:nvSpPr>
        <p:spPr>
          <a:xfrm>
            <a:off x="206477" y="322372"/>
            <a:ext cx="4316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tx2"/>
                </a:solidFill>
              </a:rPr>
              <a:t>EnderScope</a:t>
            </a:r>
            <a:endParaRPr lang="en-GB" sz="5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17029"/>
      </p:ext>
    </p:extLst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>
        <p:fade/>
      </p:transition>
    </mc:Fallback>
  </mc:AlternateContent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958556-E646-4238-B49F-3A8683D52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" y="0"/>
            <a:ext cx="121795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31A651-6CB6-4E60-AD90-01D38A10E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70" y="0"/>
            <a:ext cx="747466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223311-9BCA-4594-8588-D2038DEF6FFA}"/>
              </a:ext>
            </a:extLst>
          </p:cNvPr>
          <p:cNvSpPr/>
          <p:nvPr/>
        </p:nvSpPr>
        <p:spPr>
          <a:xfrm>
            <a:off x="105506" y="126061"/>
            <a:ext cx="11939955" cy="1773074"/>
          </a:xfrm>
          <a:prstGeom prst="roundRect">
            <a:avLst/>
          </a:prstGeom>
          <a:solidFill>
            <a:schemeClr val="bg1">
              <a:alpha val="9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C5C54-2CD9-4AB7-A73C-485BF6D57051}"/>
              </a:ext>
            </a:extLst>
          </p:cNvPr>
          <p:cNvSpPr txBox="1"/>
          <p:nvPr/>
        </p:nvSpPr>
        <p:spPr>
          <a:xfrm>
            <a:off x="321389" y="126061"/>
            <a:ext cx="11549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tx2"/>
                </a:solidFill>
              </a:rPr>
              <a:t>Open Source Imaging Initiative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4FB8F-CD72-43A1-B5B8-FF44CD19D82B}"/>
              </a:ext>
            </a:extLst>
          </p:cNvPr>
          <p:cNvSpPr txBox="1"/>
          <p:nvPr/>
        </p:nvSpPr>
        <p:spPr>
          <a:xfrm>
            <a:off x="321389" y="1064941"/>
            <a:ext cx="1068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open source </a:t>
            </a:r>
            <a:r>
              <a:rPr lang="en-US" sz="3600" i="1" dirty="0"/>
              <a:t>magnetic resonance imaging</a:t>
            </a:r>
            <a:r>
              <a:rPr lang="en-US" sz="3600" dirty="0"/>
              <a:t> (MRI)!!!</a:t>
            </a:r>
            <a:endParaRPr lang="en-GB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B2171-72A6-4FD1-8F23-B119CD38AE2C}"/>
              </a:ext>
            </a:extLst>
          </p:cNvPr>
          <p:cNvSpPr txBox="1"/>
          <p:nvPr/>
        </p:nvSpPr>
        <p:spPr>
          <a:xfrm>
            <a:off x="7336315" y="6611779"/>
            <a:ext cx="2497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MRI images </a:t>
            </a:r>
            <a:r>
              <a:rPr lang="en-GB" sz="1000" dirty="0">
                <a:hlinkClick r:id="rId5"/>
              </a:rPr>
              <a:t>from OSI²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822266297"/>
      </p:ext>
    </p:extLst>
  </p:cSld>
  <p:clrMapOvr>
    <a:masterClrMapping/>
  </p:clrMapOvr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B26071-5F74-B3FB-2E43-1A89BA048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7" y="3010661"/>
            <a:ext cx="5604626" cy="2887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C4103-E893-BE44-2013-C8ABC8354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639" y="2433885"/>
            <a:ext cx="4298186" cy="40414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3F53FA-6934-71FD-6912-7007A5A076AB}"/>
              </a:ext>
            </a:extLst>
          </p:cNvPr>
          <p:cNvSpPr txBox="1"/>
          <p:nvPr/>
        </p:nvSpPr>
        <p:spPr>
          <a:xfrm>
            <a:off x="338974" y="266741"/>
            <a:ext cx="752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tx2"/>
                </a:solidFill>
              </a:rPr>
              <a:t>Libre Solar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FA0245-6AC8-4C9F-A267-8C23AFFDBC9A}"/>
              </a:ext>
            </a:extLst>
          </p:cNvPr>
          <p:cNvSpPr txBox="1"/>
          <p:nvPr/>
        </p:nvSpPr>
        <p:spPr>
          <a:xfrm>
            <a:off x="338974" y="1205621"/>
            <a:ext cx="899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core infrastructure for renewable energy</a:t>
            </a:r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1C624-10E8-40A4-A160-42BE0F74EB4C}"/>
              </a:ext>
            </a:extLst>
          </p:cNvPr>
          <p:cNvSpPr txBox="1"/>
          <p:nvPr/>
        </p:nvSpPr>
        <p:spPr>
          <a:xfrm>
            <a:off x="0" y="6611779"/>
            <a:ext cx="5757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battery mgmt. board and charge controller photos </a:t>
            </a:r>
            <a:r>
              <a:rPr lang="en-US" sz="1000" dirty="0">
                <a:hlinkClick r:id="rId4"/>
              </a:rPr>
              <a:t>from the Libre Solar Project</a:t>
            </a:r>
            <a:r>
              <a:rPr lang="en-US" sz="1000" dirty="0"/>
              <a:t>, </a:t>
            </a:r>
            <a:r>
              <a:rPr lang="en-US" sz="1000" dirty="0">
                <a:hlinkClick r:id="rId5"/>
              </a:rPr>
              <a:t>CC BY-SA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25611727"/>
      </p:ext>
    </p:extLst>
  </p:cSld>
  <p:clrMapOvr>
    <a:masterClrMapping/>
  </p:clrMapOvr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FFDF50-93B8-6628-0E36-DB39C84CA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" y="0"/>
            <a:ext cx="12189218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5C1F82-B446-6DA7-7C96-677B5B6D6971}"/>
              </a:ext>
            </a:extLst>
          </p:cNvPr>
          <p:cNvSpPr/>
          <p:nvPr/>
        </p:nvSpPr>
        <p:spPr>
          <a:xfrm>
            <a:off x="6754761" y="4616245"/>
            <a:ext cx="5663381" cy="2846439"/>
          </a:xfrm>
          <a:prstGeom prst="roundRect">
            <a:avLst>
              <a:gd name="adj" fmla="val 7859"/>
            </a:avLst>
          </a:prstGeom>
          <a:solidFill>
            <a:srgbClr val="191919">
              <a:alpha val="85.098%"/>
            </a:srgb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28984-06C1-193D-1D3A-D97DCF58BD20}"/>
              </a:ext>
            </a:extLst>
          </p:cNvPr>
          <p:cNvSpPr txBox="1"/>
          <p:nvPr/>
        </p:nvSpPr>
        <p:spPr>
          <a:xfrm>
            <a:off x="0" y="6596390"/>
            <a:ext cx="6017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OpenCTD</a:t>
            </a:r>
            <a:r>
              <a:rPr lang="en-GB" sz="1100" dirty="0"/>
              <a:t> by Andrew Thaler from </a:t>
            </a:r>
            <a:r>
              <a:rPr lang="en-GB" sz="1100" dirty="0">
                <a:hlinkClick r:id="rId3"/>
              </a:rPr>
              <a:t>Environmental Monitor article</a:t>
            </a:r>
            <a:r>
              <a:rPr lang="en-GB" sz="1100" dirty="0"/>
              <a:t> on 2013-07-13, fair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ABDEF-BF1F-5B9C-3137-AA022F3D46EB}"/>
              </a:ext>
            </a:extLst>
          </p:cNvPr>
          <p:cNvSpPr txBox="1"/>
          <p:nvPr/>
        </p:nvSpPr>
        <p:spPr>
          <a:xfrm>
            <a:off x="7030063" y="4805852"/>
            <a:ext cx="5112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err="1">
                <a:solidFill>
                  <a:schemeClr val="tx2"/>
                </a:solidFill>
              </a:rPr>
              <a:t>OpenCTD</a:t>
            </a:r>
            <a:br>
              <a:rPr lang="en-GB" sz="7200" b="1" dirty="0"/>
            </a:br>
            <a:r>
              <a:rPr lang="en-GB" sz="2400" b="1" dirty="0"/>
              <a:t>C</a:t>
            </a:r>
            <a:r>
              <a:rPr lang="en-GB" sz="2400" dirty="0"/>
              <a:t>onductivity, </a:t>
            </a:r>
            <a:r>
              <a:rPr lang="en-GB" sz="2400" b="1" dirty="0"/>
              <a:t>T</a:t>
            </a:r>
            <a:r>
              <a:rPr lang="en-GB" sz="2400" dirty="0"/>
              <a:t>emperature, </a:t>
            </a:r>
            <a:r>
              <a:rPr lang="en-GB" sz="2400" b="1" dirty="0"/>
              <a:t>D</a:t>
            </a:r>
            <a:r>
              <a:rPr lang="en-GB" sz="2400" dirty="0"/>
              <a:t>epth sensor</a:t>
            </a:r>
          </a:p>
        </p:txBody>
      </p:sp>
    </p:spTree>
    <p:extLst>
      <p:ext uri="{BB962C8B-B14F-4D97-AF65-F5344CB8AC3E}">
        <p14:creationId xmlns:p14="http://schemas.microsoft.com/office/powerpoint/2010/main" val="3584149410"/>
      </p:ext>
    </p:extLst>
  </p:cSld>
  <p:clrMapOvr>
    <a:masterClrMapping/>
  </p:clrMapOvr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63DDC0-CB65-41A8-137B-CB558F40A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"/>
            <a:ext cx="12192000" cy="6850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6D944-16B0-34AA-D929-97CED09FA3BF}"/>
              </a:ext>
            </a:extLst>
          </p:cNvPr>
          <p:cNvSpPr txBox="1"/>
          <p:nvPr/>
        </p:nvSpPr>
        <p:spPr>
          <a:xfrm>
            <a:off x="0" y="6592705"/>
            <a:ext cx="5043949" cy="261610"/>
          </a:xfrm>
          <a:prstGeom prst="rect">
            <a:avLst/>
          </a:prstGeom>
          <a:solidFill>
            <a:srgbClr val="191919">
              <a:alpha val="85.098%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CTD crew with their CTDs by Allie Wilkinson </a:t>
            </a:r>
            <a:r>
              <a:rPr lang="en-GB" sz="1100" dirty="0">
                <a:hlinkClick r:id="rId3"/>
              </a:rPr>
              <a:t>from GOSH forum</a:t>
            </a:r>
            <a:r>
              <a:rPr lang="en-GB" sz="1100" dirty="0"/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113931510"/>
      </p:ext>
    </p:extLst>
  </p:cSld>
  <p:clrMapOvr>
    <a:masterClrMapping/>
  </p:clrMapOvr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>
          <a:gsLst>
            <a:gs pos="100%">
              <a:srgbClr val="FFFFFF"/>
            </a:gs>
            <a:gs pos="0%">
              <a:srgbClr val="E3E3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1FDF7-4D96-4958-8816-E657D5DD4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0"/>
            <a:ext cx="88669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D53F5-5E42-4FD8-9EA1-E192B12E749E}"/>
              </a:ext>
            </a:extLst>
          </p:cNvPr>
          <p:cNvSpPr txBox="1"/>
          <p:nvPr/>
        </p:nvSpPr>
        <p:spPr>
          <a:xfrm>
            <a:off x="674370" y="1394460"/>
            <a:ext cx="43434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tx2"/>
                </a:solidFill>
              </a:rPr>
              <a:t>OreSat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CF1C6-E94A-43FB-973C-DC983F69CB41}"/>
              </a:ext>
            </a:extLst>
          </p:cNvPr>
          <p:cNvSpPr txBox="1"/>
          <p:nvPr/>
        </p:nvSpPr>
        <p:spPr>
          <a:xfrm>
            <a:off x="674370" y="2570442"/>
            <a:ext cx="4343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</a:rPr>
              <a:t>open source satellite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9C146-16A2-EFD4-D151-A09497F38DBD}"/>
              </a:ext>
            </a:extLst>
          </p:cNvPr>
          <p:cNvSpPr txBox="1"/>
          <p:nvPr/>
        </p:nvSpPr>
        <p:spPr>
          <a:xfrm>
            <a:off x="0" y="6611779"/>
            <a:ext cx="2684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solidFill>
                  <a:schemeClr val="bg2"/>
                </a:solidFill>
              </a:rPr>
              <a:t>OreSat</a:t>
            </a:r>
            <a:r>
              <a:rPr lang="en-GB" sz="1000" dirty="0">
                <a:solidFill>
                  <a:schemeClr val="bg2"/>
                </a:solidFill>
              </a:rPr>
              <a:t> image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oresat.org</a:t>
            </a:r>
            <a:r>
              <a:rPr lang="en-GB" sz="1000" dirty="0">
                <a:solidFill>
                  <a:schemeClr val="bg2"/>
                </a:solidFill>
              </a:rPr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36820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6272463" cy="246221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Deepwater Horizon Offshore Drilling Platform on Fire</a:t>
            </a:r>
            <a:r>
              <a:rPr lang="en-US" sz="1000" dirty="0"/>
              <a:t> by </a:t>
            </a:r>
            <a:r>
              <a:rPr lang="en-US" sz="1000" dirty="0" err="1"/>
              <a:t>Ideum</a:t>
            </a:r>
            <a:r>
              <a:rPr lang="en-US" sz="1000" dirty="0"/>
              <a:t> </a:t>
            </a:r>
            <a:r>
              <a:rPr lang="en-GB" sz="1000" dirty="0"/>
              <a:t>from Flickr,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0B0A5B-21F3-4969-B6C0-618F476B9561}"/>
              </a:ext>
            </a:extLst>
          </p:cNvPr>
          <p:cNvSpPr/>
          <p:nvPr/>
        </p:nvSpPr>
        <p:spPr>
          <a:xfrm>
            <a:off x="1584960" y="533364"/>
            <a:ext cx="10826756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F3259-B609-4776-9A5F-B97CED4B6084}"/>
              </a:ext>
            </a:extLst>
          </p:cNvPr>
          <p:cNvSpPr txBox="1"/>
          <p:nvPr/>
        </p:nvSpPr>
        <p:spPr>
          <a:xfrm>
            <a:off x="1767840" y="533364"/>
            <a:ext cx="10330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2010 Deepwater Horizon oil spill</a:t>
            </a:r>
            <a:endParaRPr lang="en-GB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75486"/>
      </p:ext>
    </p:extLst>
  </p:cSld>
  <p:clrMapOvr>
    <a:masterClrMapping/>
  </p:clrMapOvr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90502"/>
      </p:ext>
    </p:extLst>
  </p:cSld>
  <p:clrMapOvr>
    <a:masterClrMapping/>
  </p:clrMapOvr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2971802" y="230159"/>
            <a:ext cx="8686800" cy="4377010"/>
            <a:chOff x="3637025" y="986297"/>
            <a:chExt cx="7255172" cy="4377010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5" y="986297"/>
              <a:ext cx="7255172" cy="4377010"/>
            </a:xfrm>
            <a:prstGeom prst="wedgeRoundRectCallout">
              <a:avLst>
                <a:gd name="adj1" fmla="val -42869"/>
                <a:gd name="adj2" fmla="val 62491"/>
                <a:gd name="adj3" fmla="val 16667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985993" y="1125047"/>
              <a:ext cx="6774781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…open source technologies provide [up to]</a:t>
              </a:r>
              <a:br>
                <a:rPr lang="en-GB" sz="4400" dirty="0">
                  <a:solidFill>
                    <a:schemeClr val="bg1"/>
                  </a:solidFill>
                </a:rPr>
              </a:br>
              <a:r>
                <a:rPr lang="en-GB" sz="4400" b="1" dirty="0">
                  <a:solidFill>
                    <a:schemeClr val="bg1"/>
                  </a:solidFill>
                </a:rPr>
                <a:t>economic savings of </a:t>
              </a:r>
              <a:r>
                <a:rPr lang="en-GB" sz="8000" b="1" dirty="0">
                  <a:solidFill>
                    <a:schemeClr val="bg1"/>
                  </a:solidFill>
                </a:rPr>
                <a:t>87%</a:t>
              </a:r>
              <a:r>
                <a:rPr lang="en-GB" sz="4400" b="1" dirty="0">
                  <a:solidFill>
                    <a:schemeClr val="bg1"/>
                  </a:solidFill>
                </a:rPr>
                <a:t> </a:t>
              </a:r>
              <a:br>
                <a:rPr lang="en-GB" sz="4400" b="1" dirty="0">
                  <a:solidFill>
                    <a:schemeClr val="bg1"/>
                  </a:solidFill>
                </a:rPr>
              </a:br>
              <a:r>
                <a:rPr lang="en-GB" sz="4400" dirty="0">
                  <a:solidFill>
                    <a:schemeClr val="bg1"/>
                  </a:solidFill>
                </a:rPr>
                <a:t>compared to equivalent or lesser proprietary tools.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634177" y="5271233"/>
            <a:ext cx="10879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Prof </a:t>
            </a:r>
            <a:r>
              <a:rPr lang="en-US" sz="3600" b="1" dirty="0"/>
              <a:t>Joshua Pearce</a:t>
            </a:r>
            <a:r>
              <a:rPr lang="en-US" sz="2800" dirty="0"/>
              <a:t> </a:t>
            </a:r>
            <a:r>
              <a:rPr lang="en-US" sz="2800" i="1" dirty="0"/>
              <a:t>in</a:t>
            </a:r>
            <a:r>
              <a:rPr lang="en-US" sz="2800" dirty="0"/>
              <a:t> (2020) </a:t>
            </a:r>
            <a:r>
              <a:rPr lang="en-US" sz="2800" dirty="0" err="1"/>
              <a:t>HardwareX</a:t>
            </a:r>
            <a:r>
              <a:rPr lang="en-US" sz="2800" dirty="0"/>
              <a:t> (8), e00139: </a:t>
            </a:r>
            <a:r>
              <a:rPr lang="en-US" sz="2800" dirty="0">
                <a:hlinkClick r:id="rId3"/>
              </a:rPr>
              <a:t>10.1016/j.ohx.2020.e00139</a:t>
            </a:r>
            <a:r>
              <a:rPr lang="en-US" sz="2800" dirty="0"/>
              <a:t> 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7952F-73BD-44F1-BC2F-229A98212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6" y="3429000"/>
            <a:ext cx="1683169" cy="1683169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C647E0-A94E-4AEA-9FE4-60797A809753}"/>
              </a:ext>
            </a:extLst>
          </p:cNvPr>
          <p:cNvSpPr txBox="1"/>
          <p:nvPr/>
        </p:nvSpPr>
        <p:spPr>
          <a:xfrm>
            <a:off x="9466383" y="6612184"/>
            <a:ext cx="2725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</a:t>
            </a:r>
            <a:r>
              <a:rPr lang="en-US" sz="1000" dirty="0">
                <a:hlinkClick r:id="rId5"/>
              </a:rPr>
              <a:t>from </a:t>
            </a:r>
            <a:r>
              <a:rPr lang="en-US" sz="1000" dirty="0" err="1">
                <a:hlinkClick r:id="rId5"/>
              </a:rPr>
              <a:t>Appropedia</a:t>
            </a:r>
            <a:r>
              <a:rPr lang="en-US" sz="1000" dirty="0"/>
              <a:t>, CC BY-SA 4.0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2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346D85-0C22-FA40-21FB-8BA79D29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0"/>
            <a:ext cx="92773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86317-AB0D-3655-3143-0DD0D9C9EB7D}"/>
              </a:ext>
            </a:extLst>
          </p:cNvPr>
          <p:cNvSpPr txBox="1"/>
          <p:nvPr/>
        </p:nvSpPr>
        <p:spPr>
          <a:xfrm>
            <a:off x="9448800" y="6596390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err="1">
                <a:solidFill>
                  <a:schemeClr val="bg2"/>
                </a:solidFill>
                <a:hlinkClick r:id="rId3"/>
              </a:rPr>
              <a:t>shop.hisa.dev</a:t>
            </a:r>
            <a:r>
              <a:rPr lang="en-GB" sz="1100" dirty="0">
                <a:solidFill>
                  <a:schemeClr val="bg2"/>
                </a:solidFill>
              </a:rPr>
              <a:t> screenshot, fair use</a:t>
            </a:r>
          </a:p>
        </p:txBody>
      </p:sp>
    </p:spTree>
    <p:extLst>
      <p:ext uri="{BB962C8B-B14F-4D97-AF65-F5344CB8AC3E}">
        <p14:creationId xmlns:p14="http://schemas.microsoft.com/office/powerpoint/2010/main" val="1113040528"/>
      </p:ext>
    </p:extLst>
  </p:cSld>
  <p:clrMapOvr>
    <a:masterClrMapping/>
  </p:clrMapOvr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bg>
      <p:bgPr>
        <a:gradFill>
          <a:gsLst>
            <a:gs pos="100%">
              <a:srgbClr val="FDFDFF"/>
            </a:gs>
            <a:gs pos="25%">
              <a:srgbClr val="FFFEFF"/>
            </a:gs>
            <a:gs pos="0%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2BD027-A607-698D-2C95-20FD348DA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35" y="1665515"/>
            <a:ext cx="7266266" cy="519248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88EF71-C0EE-4B26-56C9-0607D82F45C4}"/>
              </a:ext>
            </a:extLst>
          </p:cNvPr>
          <p:cNvSpPr/>
          <p:nvPr/>
        </p:nvSpPr>
        <p:spPr>
          <a:xfrm>
            <a:off x="-310244" y="-310243"/>
            <a:ext cx="6221187" cy="20410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61F05-6F90-036C-7547-AF7A18D6B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3" y="423703"/>
            <a:ext cx="5111313" cy="868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46E160-E7A8-8F5E-0470-B81CBDDE6775}"/>
              </a:ext>
            </a:extLst>
          </p:cNvPr>
          <p:cNvSpPr txBox="1"/>
          <p:nvPr/>
        </p:nvSpPr>
        <p:spPr>
          <a:xfrm>
            <a:off x="342428" y="1839672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Open Colorimeter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80ED1-B6E2-4345-0B37-664C13438E12}"/>
              </a:ext>
            </a:extLst>
          </p:cNvPr>
          <p:cNvSpPr txBox="1"/>
          <p:nvPr/>
        </p:nvSpPr>
        <p:spPr>
          <a:xfrm>
            <a:off x="0" y="6427113"/>
            <a:ext cx="3543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IO Rodeo logo </a:t>
            </a:r>
            <a:r>
              <a:rPr lang="en-GB" sz="1100" dirty="0">
                <a:solidFill>
                  <a:schemeClr val="bg1"/>
                </a:solidFill>
                <a:hlinkClick r:id="rId4"/>
              </a:rPr>
              <a:t>from iorodeo.com</a:t>
            </a:r>
            <a:r>
              <a:rPr lang="en-GB" sz="1100" dirty="0">
                <a:solidFill>
                  <a:schemeClr val="bg1"/>
                </a:solidFill>
              </a:rPr>
              <a:t>, fair use</a:t>
            </a:r>
            <a:br>
              <a:rPr lang="en-GB" sz="1100" dirty="0">
                <a:solidFill>
                  <a:schemeClr val="bg1"/>
                </a:solidFill>
              </a:rPr>
            </a:br>
            <a:r>
              <a:rPr lang="en-GB" sz="1100" dirty="0">
                <a:solidFill>
                  <a:schemeClr val="bg1"/>
                </a:solidFill>
                <a:hlinkClick r:id="rId5"/>
              </a:rPr>
              <a:t>Open Colorimeter image</a:t>
            </a:r>
            <a:r>
              <a:rPr lang="en-GB" sz="1100" dirty="0">
                <a:solidFill>
                  <a:schemeClr val="bg1"/>
                </a:solidFill>
              </a:rPr>
              <a:t> by IO Rodeo, </a:t>
            </a:r>
            <a:r>
              <a:rPr lang="en-GB" sz="1100" dirty="0">
                <a:solidFill>
                  <a:schemeClr val="bg1"/>
                </a:solidFill>
                <a:hlinkClick r:id="rId6"/>
              </a:rPr>
              <a:t>CC BY 4.0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45135"/>
      </p:ext>
    </p:extLst>
  </p:cSld>
  <p:clrMapOvr>
    <a:masterClrMapping/>
  </p:clrMapOvr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724969"/>
      </p:ext>
    </p:extLst>
  </p:cSld>
  <p:clrMapOvr>
    <a:masterClrMapping/>
  </p:clrMapOvr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673517" y="849966"/>
            <a:ext cx="5165232" cy="5158067"/>
            <a:chOff x="1677" y="0"/>
            <a:chExt cx="4326" cy="432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77" y="0"/>
              <a:ext cx="4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Oval 5">
              <a:hlinkClick r:id="rId4"/>
            </p:cNvPr>
            <p:cNvSpPr>
              <a:spLocks noChangeArrowheads="1"/>
            </p:cNvSpPr>
            <p:nvPr/>
          </p:nvSpPr>
          <p:spPr bwMode="auto">
            <a:xfrm>
              <a:off x="1677" y="0"/>
              <a:ext cx="4173" cy="416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677" y="0"/>
              <a:ext cx="4173" cy="4168"/>
            </a:xfrm>
            <a:custGeom>
              <a:avLst/>
              <a:gdLst>
                <a:gd name="T0" fmla="*/ 569 w 1139"/>
                <a:gd name="T1" fmla="*/ 0 h 1139"/>
                <a:gd name="T2" fmla="*/ 0 w 1139"/>
                <a:gd name="T3" fmla="*/ 569 h 1139"/>
                <a:gd name="T4" fmla="*/ 0 w 1139"/>
                <a:gd name="T5" fmla="*/ 575 h 1139"/>
                <a:gd name="T6" fmla="*/ 0 w 1139"/>
                <a:gd name="T7" fmla="*/ 575 h 1139"/>
                <a:gd name="T8" fmla="*/ 569 w 1139"/>
                <a:gd name="T9" fmla="*/ 1139 h 1139"/>
                <a:gd name="T10" fmla="*/ 1138 w 1139"/>
                <a:gd name="T11" fmla="*/ 575 h 1139"/>
                <a:gd name="T12" fmla="*/ 1139 w 1139"/>
                <a:gd name="T13" fmla="*/ 575 h 1139"/>
                <a:gd name="T14" fmla="*/ 1139 w 1139"/>
                <a:gd name="T15" fmla="*/ 569 h 1139"/>
                <a:gd name="T16" fmla="*/ 569 w 1139"/>
                <a:gd name="T17" fmla="*/ 0 h 1139"/>
                <a:gd name="T18" fmla="*/ 1128 w 1139"/>
                <a:gd name="T19" fmla="*/ 575 h 1139"/>
                <a:gd name="T20" fmla="*/ 964 w 1139"/>
                <a:gd name="T21" fmla="*/ 964 h 1139"/>
                <a:gd name="T22" fmla="*/ 569 w 1139"/>
                <a:gd name="T23" fmla="*/ 1128 h 1139"/>
                <a:gd name="T24" fmla="*/ 174 w 1139"/>
                <a:gd name="T25" fmla="*/ 964 h 1139"/>
                <a:gd name="T26" fmla="*/ 11 w 1139"/>
                <a:gd name="T27" fmla="*/ 575 h 1139"/>
                <a:gd name="T28" fmla="*/ 436 w 1139"/>
                <a:gd name="T29" fmla="*/ 575 h 1139"/>
                <a:gd name="T30" fmla="*/ 434 w 1139"/>
                <a:gd name="T31" fmla="*/ 564 h 1139"/>
                <a:gd name="T32" fmla="*/ 11 w 1139"/>
                <a:gd name="T33" fmla="*/ 564 h 1139"/>
                <a:gd name="T34" fmla="*/ 174 w 1139"/>
                <a:gd name="T35" fmla="*/ 174 h 1139"/>
                <a:gd name="T36" fmla="*/ 569 w 1139"/>
                <a:gd name="T37" fmla="*/ 11 h 1139"/>
                <a:gd name="T38" fmla="*/ 964 w 1139"/>
                <a:gd name="T39" fmla="*/ 174 h 1139"/>
                <a:gd name="T40" fmla="*/ 1128 w 1139"/>
                <a:gd name="T41" fmla="*/ 564 h 1139"/>
                <a:gd name="T42" fmla="*/ 778 w 1139"/>
                <a:gd name="T43" fmla="*/ 564 h 1139"/>
                <a:gd name="T44" fmla="*/ 777 w 1139"/>
                <a:gd name="T45" fmla="*/ 575 h 1139"/>
                <a:gd name="T46" fmla="*/ 1128 w 1139"/>
                <a:gd name="T47" fmla="*/ 575 h 1139"/>
                <a:gd name="T48" fmla="*/ 619 w 1139"/>
                <a:gd name="T49" fmla="*/ 564 h 1139"/>
                <a:gd name="T50" fmla="*/ 620 w 1139"/>
                <a:gd name="T51" fmla="*/ 568 h 1139"/>
                <a:gd name="T52" fmla="*/ 621 w 1139"/>
                <a:gd name="T53" fmla="*/ 575 h 1139"/>
                <a:gd name="T54" fmla="*/ 643 w 1139"/>
                <a:gd name="T55" fmla="*/ 575 h 1139"/>
                <a:gd name="T56" fmla="*/ 641 w 1139"/>
                <a:gd name="T57" fmla="*/ 564 h 1139"/>
                <a:gd name="T58" fmla="*/ 619 w 1139"/>
                <a:gd name="T59" fmla="*/ 564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9" h="1139">
                  <a:moveTo>
                    <a:pt x="569" y="0"/>
                  </a:moveTo>
                  <a:cubicBezTo>
                    <a:pt x="255" y="0"/>
                    <a:pt x="0" y="255"/>
                    <a:pt x="0" y="569"/>
                  </a:cubicBezTo>
                  <a:lnTo>
                    <a:pt x="0" y="575"/>
                  </a:lnTo>
                  <a:lnTo>
                    <a:pt x="0" y="575"/>
                  </a:lnTo>
                  <a:cubicBezTo>
                    <a:pt x="3" y="887"/>
                    <a:pt x="257" y="1139"/>
                    <a:pt x="569" y="1139"/>
                  </a:cubicBezTo>
                  <a:cubicBezTo>
                    <a:pt x="882" y="1139"/>
                    <a:pt x="1136" y="887"/>
                    <a:pt x="1138" y="575"/>
                  </a:cubicBezTo>
                  <a:lnTo>
                    <a:pt x="1139" y="575"/>
                  </a:lnTo>
                  <a:lnTo>
                    <a:pt x="1139" y="569"/>
                  </a:lnTo>
                  <a:cubicBezTo>
                    <a:pt x="1139" y="255"/>
                    <a:pt x="884" y="0"/>
                    <a:pt x="569" y="0"/>
                  </a:cubicBezTo>
                  <a:close/>
                  <a:moveTo>
                    <a:pt x="1128" y="575"/>
                  </a:moveTo>
                  <a:cubicBezTo>
                    <a:pt x="1126" y="727"/>
                    <a:pt x="1064" y="864"/>
                    <a:pt x="964" y="964"/>
                  </a:cubicBezTo>
                  <a:cubicBezTo>
                    <a:pt x="863" y="1065"/>
                    <a:pt x="724" y="1128"/>
                    <a:pt x="569" y="1128"/>
                  </a:cubicBezTo>
                  <a:cubicBezTo>
                    <a:pt x="415" y="1128"/>
                    <a:pt x="275" y="1065"/>
                    <a:pt x="174" y="964"/>
                  </a:cubicBezTo>
                  <a:cubicBezTo>
                    <a:pt x="74" y="864"/>
                    <a:pt x="12" y="727"/>
                    <a:pt x="11" y="575"/>
                  </a:cubicBezTo>
                  <a:lnTo>
                    <a:pt x="436" y="575"/>
                  </a:lnTo>
                  <a:lnTo>
                    <a:pt x="434" y="564"/>
                  </a:lnTo>
                  <a:lnTo>
                    <a:pt x="11" y="564"/>
                  </a:lnTo>
                  <a:cubicBezTo>
                    <a:pt x="12" y="412"/>
                    <a:pt x="74" y="274"/>
                    <a:pt x="174" y="174"/>
                  </a:cubicBezTo>
                  <a:cubicBezTo>
                    <a:pt x="275" y="73"/>
                    <a:pt x="415" y="11"/>
                    <a:pt x="569" y="11"/>
                  </a:cubicBezTo>
                  <a:cubicBezTo>
                    <a:pt x="724" y="11"/>
                    <a:pt x="863" y="73"/>
                    <a:pt x="964" y="174"/>
                  </a:cubicBezTo>
                  <a:cubicBezTo>
                    <a:pt x="1064" y="274"/>
                    <a:pt x="1127" y="412"/>
                    <a:pt x="1128" y="564"/>
                  </a:cubicBezTo>
                  <a:lnTo>
                    <a:pt x="778" y="564"/>
                  </a:lnTo>
                  <a:cubicBezTo>
                    <a:pt x="778" y="568"/>
                    <a:pt x="777" y="571"/>
                    <a:pt x="777" y="575"/>
                  </a:cubicBezTo>
                  <a:lnTo>
                    <a:pt x="1128" y="575"/>
                  </a:lnTo>
                  <a:close/>
                  <a:moveTo>
                    <a:pt x="619" y="564"/>
                  </a:moveTo>
                  <a:cubicBezTo>
                    <a:pt x="619" y="565"/>
                    <a:pt x="619" y="566"/>
                    <a:pt x="620" y="568"/>
                  </a:cubicBezTo>
                  <a:cubicBezTo>
                    <a:pt x="620" y="570"/>
                    <a:pt x="621" y="572"/>
                    <a:pt x="621" y="575"/>
                  </a:cubicBezTo>
                  <a:lnTo>
                    <a:pt x="643" y="575"/>
                  </a:lnTo>
                  <a:cubicBezTo>
                    <a:pt x="642" y="571"/>
                    <a:pt x="642" y="568"/>
                    <a:pt x="641" y="564"/>
                  </a:cubicBezTo>
                  <a:lnTo>
                    <a:pt x="619" y="564"/>
                  </a:lnTo>
                  <a:close/>
                </a:path>
              </a:pathLst>
            </a:custGeom>
            <a:solidFill>
              <a:srgbClr val="07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2249" y="988"/>
              <a:ext cx="366" cy="428"/>
            </a:xfrm>
            <a:custGeom>
              <a:avLst/>
              <a:gdLst>
                <a:gd name="T0" fmla="*/ 93 w 100"/>
                <a:gd name="T1" fmla="*/ 117 h 117"/>
                <a:gd name="T2" fmla="*/ 0 w 100"/>
                <a:gd name="T3" fmla="*/ 48 h 117"/>
                <a:gd name="T4" fmla="*/ 7 w 100"/>
                <a:gd name="T5" fmla="*/ 39 h 117"/>
                <a:gd name="T6" fmla="*/ 18 w 100"/>
                <a:gd name="T7" fmla="*/ 46 h 117"/>
                <a:gd name="T8" fmla="*/ 23 w 100"/>
                <a:gd name="T9" fmla="*/ 14 h 117"/>
                <a:gd name="T10" fmla="*/ 72 w 100"/>
                <a:gd name="T11" fmla="*/ 15 h 117"/>
                <a:gd name="T12" fmla="*/ 86 w 100"/>
                <a:gd name="T13" fmla="*/ 67 h 117"/>
                <a:gd name="T14" fmla="*/ 63 w 100"/>
                <a:gd name="T15" fmla="*/ 80 h 117"/>
                <a:gd name="T16" fmla="*/ 100 w 100"/>
                <a:gd name="T17" fmla="*/ 107 h 117"/>
                <a:gd name="T18" fmla="*/ 93 w 100"/>
                <a:gd name="T19" fmla="*/ 117 h 117"/>
                <a:gd name="T20" fmla="*/ 30 w 100"/>
                <a:gd name="T21" fmla="*/ 56 h 117"/>
                <a:gd name="T22" fmla="*/ 52 w 100"/>
                <a:gd name="T23" fmla="*/ 72 h 117"/>
                <a:gd name="T24" fmla="*/ 76 w 100"/>
                <a:gd name="T25" fmla="*/ 60 h 117"/>
                <a:gd name="T26" fmla="*/ 64 w 100"/>
                <a:gd name="T27" fmla="*/ 25 h 117"/>
                <a:gd name="T28" fmla="*/ 32 w 100"/>
                <a:gd name="T29" fmla="*/ 21 h 117"/>
                <a:gd name="T30" fmla="*/ 30 w 100"/>
                <a:gd name="T31" fmla="*/ 5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17">
                  <a:moveTo>
                    <a:pt x="93" y="117"/>
                  </a:moveTo>
                  <a:lnTo>
                    <a:pt x="0" y="48"/>
                  </a:lnTo>
                  <a:lnTo>
                    <a:pt x="7" y="39"/>
                  </a:lnTo>
                  <a:lnTo>
                    <a:pt x="18" y="46"/>
                  </a:lnTo>
                  <a:cubicBezTo>
                    <a:pt x="15" y="36"/>
                    <a:pt x="15" y="25"/>
                    <a:pt x="23" y="14"/>
                  </a:cubicBezTo>
                  <a:cubicBezTo>
                    <a:pt x="33" y="0"/>
                    <a:pt x="55" y="3"/>
                    <a:pt x="72" y="15"/>
                  </a:cubicBezTo>
                  <a:cubicBezTo>
                    <a:pt x="93" y="31"/>
                    <a:pt x="98" y="50"/>
                    <a:pt x="86" y="67"/>
                  </a:cubicBezTo>
                  <a:cubicBezTo>
                    <a:pt x="82" y="73"/>
                    <a:pt x="73" y="77"/>
                    <a:pt x="63" y="80"/>
                  </a:cubicBezTo>
                  <a:lnTo>
                    <a:pt x="100" y="107"/>
                  </a:lnTo>
                  <a:lnTo>
                    <a:pt x="93" y="117"/>
                  </a:lnTo>
                  <a:close/>
                  <a:moveTo>
                    <a:pt x="30" y="56"/>
                  </a:moveTo>
                  <a:lnTo>
                    <a:pt x="52" y="72"/>
                  </a:lnTo>
                  <a:cubicBezTo>
                    <a:pt x="62" y="71"/>
                    <a:pt x="72" y="66"/>
                    <a:pt x="76" y="60"/>
                  </a:cubicBezTo>
                  <a:cubicBezTo>
                    <a:pt x="84" y="50"/>
                    <a:pt x="80" y="36"/>
                    <a:pt x="64" y="25"/>
                  </a:cubicBezTo>
                  <a:cubicBezTo>
                    <a:pt x="53" y="16"/>
                    <a:pt x="38" y="13"/>
                    <a:pt x="32" y="21"/>
                  </a:cubicBezTo>
                  <a:cubicBezTo>
                    <a:pt x="23" y="33"/>
                    <a:pt x="27" y="48"/>
                    <a:pt x="30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472" y="728"/>
              <a:ext cx="367" cy="362"/>
            </a:xfrm>
            <a:custGeom>
              <a:avLst/>
              <a:gdLst>
                <a:gd name="T0" fmla="*/ 72 w 100"/>
                <a:gd name="T1" fmla="*/ 45 h 99"/>
                <a:gd name="T2" fmla="*/ 39 w 100"/>
                <a:gd name="T3" fmla="*/ 8 h 99"/>
                <a:gd name="T4" fmla="*/ 48 w 100"/>
                <a:gd name="T5" fmla="*/ 0 h 99"/>
                <a:gd name="T6" fmla="*/ 100 w 100"/>
                <a:gd name="T7" fmla="*/ 58 h 99"/>
                <a:gd name="T8" fmla="*/ 91 w 100"/>
                <a:gd name="T9" fmla="*/ 66 h 99"/>
                <a:gd name="T10" fmla="*/ 82 w 100"/>
                <a:gd name="T11" fmla="*/ 56 h 99"/>
                <a:gd name="T12" fmla="*/ 67 w 100"/>
                <a:gd name="T13" fmla="*/ 90 h 99"/>
                <a:gd name="T14" fmla="*/ 37 w 100"/>
                <a:gd name="T15" fmla="*/ 84 h 99"/>
                <a:gd name="T16" fmla="*/ 0 w 100"/>
                <a:gd name="T17" fmla="*/ 43 h 99"/>
                <a:gd name="T18" fmla="*/ 9 w 100"/>
                <a:gd name="T19" fmla="*/ 35 h 99"/>
                <a:gd name="T20" fmla="*/ 46 w 100"/>
                <a:gd name="T21" fmla="*/ 76 h 99"/>
                <a:gd name="T22" fmla="*/ 59 w 100"/>
                <a:gd name="T23" fmla="*/ 82 h 99"/>
                <a:gd name="T24" fmla="*/ 72 w 100"/>
                <a:gd name="T25" fmla="*/ 4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72" y="45"/>
                  </a:moveTo>
                  <a:lnTo>
                    <a:pt x="39" y="8"/>
                  </a:lnTo>
                  <a:lnTo>
                    <a:pt x="48" y="0"/>
                  </a:lnTo>
                  <a:lnTo>
                    <a:pt x="100" y="58"/>
                  </a:lnTo>
                  <a:lnTo>
                    <a:pt x="91" y="66"/>
                  </a:lnTo>
                  <a:lnTo>
                    <a:pt x="82" y="56"/>
                  </a:lnTo>
                  <a:cubicBezTo>
                    <a:pt x="81" y="68"/>
                    <a:pt x="76" y="82"/>
                    <a:pt x="67" y="90"/>
                  </a:cubicBezTo>
                  <a:cubicBezTo>
                    <a:pt x="57" y="99"/>
                    <a:pt x="47" y="96"/>
                    <a:pt x="37" y="84"/>
                  </a:cubicBezTo>
                  <a:lnTo>
                    <a:pt x="0" y="43"/>
                  </a:lnTo>
                  <a:lnTo>
                    <a:pt x="9" y="35"/>
                  </a:lnTo>
                  <a:lnTo>
                    <a:pt x="46" y="76"/>
                  </a:lnTo>
                  <a:cubicBezTo>
                    <a:pt x="51" y="82"/>
                    <a:pt x="56" y="85"/>
                    <a:pt x="59" y="82"/>
                  </a:cubicBezTo>
                  <a:cubicBezTo>
                    <a:pt x="69" y="72"/>
                    <a:pt x="71" y="56"/>
                    <a:pt x="72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681" y="509"/>
              <a:ext cx="407" cy="391"/>
            </a:xfrm>
            <a:custGeom>
              <a:avLst/>
              <a:gdLst>
                <a:gd name="T0" fmla="*/ 98 w 111"/>
                <a:gd name="T1" fmla="*/ 37 h 107"/>
                <a:gd name="T2" fmla="*/ 91 w 111"/>
                <a:gd name="T3" fmla="*/ 90 h 107"/>
                <a:gd name="T4" fmla="*/ 65 w 111"/>
                <a:gd name="T5" fmla="*/ 94 h 107"/>
                <a:gd name="T6" fmla="*/ 68 w 111"/>
                <a:gd name="T7" fmla="*/ 101 h 107"/>
                <a:gd name="T8" fmla="*/ 58 w 111"/>
                <a:gd name="T9" fmla="*/ 107 h 107"/>
                <a:gd name="T10" fmla="*/ 0 w 111"/>
                <a:gd name="T11" fmla="*/ 6 h 107"/>
                <a:gd name="T12" fmla="*/ 10 w 111"/>
                <a:gd name="T13" fmla="*/ 0 h 107"/>
                <a:gd name="T14" fmla="*/ 34 w 111"/>
                <a:gd name="T15" fmla="*/ 42 h 107"/>
                <a:gd name="T16" fmla="*/ 51 w 111"/>
                <a:gd name="T17" fmla="*/ 18 h 107"/>
                <a:gd name="T18" fmla="*/ 98 w 111"/>
                <a:gd name="T19" fmla="*/ 37 h 107"/>
                <a:gd name="T20" fmla="*/ 42 w 111"/>
                <a:gd name="T21" fmla="*/ 55 h 107"/>
                <a:gd name="T22" fmla="*/ 58 w 111"/>
                <a:gd name="T23" fmla="*/ 83 h 107"/>
                <a:gd name="T24" fmla="*/ 85 w 111"/>
                <a:gd name="T25" fmla="*/ 80 h 107"/>
                <a:gd name="T26" fmla="*/ 87 w 111"/>
                <a:gd name="T27" fmla="*/ 43 h 107"/>
                <a:gd name="T28" fmla="*/ 57 w 111"/>
                <a:gd name="T29" fmla="*/ 29 h 107"/>
                <a:gd name="T30" fmla="*/ 42 w 111"/>
                <a:gd name="T31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7">
                  <a:moveTo>
                    <a:pt x="98" y="37"/>
                  </a:moveTo>
                  <a:cubicBezTo>
                    <a:pt x="111" y="60"/>
                    <a:pt x="108" y="80"/>
                    <a:pt x="91" y="90"/>
                  </a:cubicBezTo>
                  <a:cubicBezTo>
                    <a:pt x="84" y="94"/>
                    <a:pt x="75" y="96"/>
                    <a:pt x="65" y="94"/>
                  </a:cubicBezTo>
                  <a:lnTo>
                    <a:pt x="68" y="101"/>
                  </a:lnTo>
                  <a:lnTo>
                    <a:pt x="58" y="107"/>
                  </a:lnTo>
                  <a:lnTo>
                    <a:pt x="0" y="6"/>
                  </a:lnTo>
                  <a:lnTo>
                    <a:pt x="10" y="0"/>
                  </a:lnTo>
                  <a:lnTo>
                    <a:pt x="34" y="42"/>
                  </a:lnTo>
                  <a:cubicBezTo>
                    <a:pt x="36" y="33"/>
                    <a:pt x="40" y="25"/>
                    <a:pt x="51" y="18"/>
                  </a:cubicBezTo>
                  <a:cubicBezTo>
                    <a:pt x="70" y="8"/>
                    <a:pt x="88" y="19"/>
                    <a:pt x="98" y="37"/>
                  </a:cubicBezTo>
                  <a:close/>
                  <a:moveTo>
                    <a:pt x="42" y="55"/>
                  </a:moveTo>
                  <a:lnTo>
                    <a:pt x="58" y="83"/>
                  </a:lnTo>
                  <a:cubicBezTo>
                    <a:pt x="68" y="86"/>
                    <a:pt x="78" y="84"/>
                    <a:pt x="85" y="80"/>
                  </a:cubicBezTo>
                  <a:cubicBezTo>
                    <a:pt x="96" y="74"/>
                    <a:pt x="97" y="60"/>
                    <a:pt x="87" y="43"/>
                  </a:cubicBezTo>
                  <a:cubicBezTo>
                    <a:pt x="80" y="31"/>
                    <a:pt x="68" y="22"/>
                    <a:pt x="57" y="29"/>
                  </a:cubicBezTo>
                  <a:cubicBezTo>
                    <a:pt x="45" y="35"/>
                    <a:pt x="42" y="46"/>
                    <a:pt x="42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014" y="340"/>
              <a:ext cx="235" cy="406"/>
            </a:xfrm>
            <a:custGeom>
              <a:avLst/>
              <a:gdLst>
                <a:gd name="T0" fmla="*/ 11 w 64"/>
                <a:gd name="T1" fmla="*/ 0 h 111"/>
                <a:gd name="T2" fmla="*/ 46 w 64"/>
                <a:gd name="T3" fmla="*/ 90 h 111"/>
                <a:gd name="T4" fmla="*/ 51 w 64"/>
                <a:gd name="T5" fmla="*/ 98 h 111"/>
                <a:gd name="T6" fmla="*/ 61 w 64"/>
                <a:gd name="T7" fmla="*/ 97 h 111"/>
                <a:gd name="T8" fmla="*/ 64 w 64"/>
                <a:gd name="T9" fmla="*/ 107 h 111"/>
                <a:gd name="T10" fmla="*/ 46 w 64"/>
                <a:gd name="T11" fmla="*/ 109 h 111"/>
                <a:gd name="T12" fmla="*/ 35 w 64"/>
                <a:gd name="T13" fmla="*/ 94 h 111"/>
                <a:gd name="T14" fmla="*/ 0 w 64"/>
                <a:gd name="T15" fmla="*/ 5 h 111"/>
                <a:gd name="T16" fmla="*/ 11 w 64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11">
                  <a:moveTo>
                    <a:pt x="11" y="0"/>
                  </a:moveTo>
                  <a:lnTo>
                    <a:pt x="46" y="90"/>
                  </a:lnTo>
                  <a:cubicBezTo>
                    <a:pt x="47" y="93"/>
                    <a:pt x="49" y="97"/>
                    <a:pt x="51" y="98"/>
                  </a:cubicBezTo>
                  <a:cubicBezTo>
                    <a:pt x="54" y="99"/>
                    <a:pt x="57" y="99"/>
                    <a:pt x="61" y="97"/>
                  </a:cubicBezTo>
                  <a:lnTo>
                    <a:pt x="64" y="107"/>
                  </a:lnTo>
                  <a:cubicBezTo>
                    <a:pt x="60" y="108"/>
                    <a:pt x="52" y="111"/>
                    <a:pt x="46" y="109"/>
                  </a:cubicBezTo>
                  <a:cubicBezTo>
                    <a:pt x="39" y="106"/>
                    <a:pt x="37" y="99"/>
                    <a:pt x="35" y="94"/>
                  </a:cubicBezTo>
                  <a:lnTo>
                    <a:pt x="0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190" y="311"/>
              <a:ext cx="154" cy="395"/>
            </a:xfrm>
            <a:custGeom>
              <a:avLst/>
              <a:gdLst>
                <a:gd name="T0" fmla="*/ 6 w 42"/>
                <a:gd name="T1" fmla="*/ 1 h 108"/>
                <a:gd name="T2" fmla="*/ 15 w 42"/>
                <a:gd name="T3" fmla="*/ 6 h 108"/>
                <a:gd name="T4" fmla="*/ 10 w 42"/>
                <a:gd name="T5" fmla="*/ 15 h 108"/>
                <a:gd name="T6" fmla="*/ 1 w 42"/>
                <a:gd name="T7" fmla="*/ 10 h 108"/>
                <a:gd name="T8" fmla="*/ 6 w 42"/>
                <a:gd name="T9" fmla="*/ 1 h 108"/>
                <a:gd name="T10" fmla="*/ 21 w 42"/>
                <a:gd name="T11" fmla="*/ 30 h 108"/>
                <a:gd name="T12" fmla="*/ 42 w 42"/>
                <a:gd name="T13" fmla="*/ 105 h 108"/>
                <a:gd name="T14" fmla="*/ 31 w 42"/>
                <a:gd name="T15" fmla="*/ 108 h 108"/>
                <a:gd name="T16" fmla="*/ 9 w 42"/>
                <a:gd name="T17" fmla="*/ 33 h 108"/>
                <a:gd name="T18" fmla="*/ 21 w 42"/>
                <a:gd name="T19" fmla="*/ 3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08">
                  <a:moveTo>
                    <a:pt x="6" y="1"/>
                  </a:moveTo>
                  <a:cubicBezTo>
                    <a:pt x="10" y="0"/>
                    <a:pt x="14" y="2"/>
                    <a:pt x="15" y="6"/>
                  </a:cubicBez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lose/>
                  <a:moveTo>
                    <a:pt x="21" y="30"/>
                  </a:moveTo>
                  <a:lnTo>
                    <a:pt x="42" y="105"/>
                  </a:lnTo>
                  <a:lnTo>
                    <a:pt x="31" y="108"/>
                  </a:lnTo>
                  <a:lnTo>
                    <a:pt x="9" y="33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70" y="359"/>
              <a:ext cx="245" cy="314"/>
            </a:xfrm>
            <a:custGeom>
              <a:avLst/>
              <a:gdLst>
                <a:gd name="T0" fmla="*/ 57 w 67"/>
                <a:gd name="T1" fmla="*/ 11 h 86"/>
                <a:gd name="T2" fmla="*/ 51 w 67"/>
                <a:gd name="T3" fmla="*/ 19 h 86"/>
                <a:gd name="T4" fmla="*/ 33 w 67"/>
                <a:gd name="T5" fmla="*/ 13 h 86"/>
                <a:gd name="T6" fmla="*/ 17 w 67"/>
                <a:gd name="T7" fmla="*/ 48 h 86"/>
                <a:gd name="T8" fmla="*/ 41 w 67"/>
                <a:gd name="T9" fmla="*/ 73 h 86"/>
                <a:gd name="T10" fmla="*/ 59 w 67"/>
                <a:gd name="T11" fmla="*/ 61 h 86"/>
                <a:gd name="T12" fmla="*/ 67 w 67"/>
                <a:gd name="T13" fmla="*/ 67 h 86"/>
                <a:gd name="T14" fmla="*/ 43 w 67"/>
                <a:gd name="T15" fmla="*/ 83 h 86"/>
                <a:gd name="T16" fmla="*/ 5 w 67"/>
                <a:gd name="T17" fmla="*/ 49 h 86"/>
                <a:gd name="T18" fmla="*/ 32 w 67"/>
                <a:gd name="T19" fmla="*/ 2 h 86"/>
                <a:gd name="T20" fmla="*/ 57 w 67"/>
                <a:gd name="T21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86">
                  <a:moveTo>
                    <a:pt x="57" y="11"/>
                  </a:moveTo>
                  <a:lnTo>
                    <a:pt x="51" y="19"/>
                  </a:lnTo>
                  <a:cubicBezTo>
                    <a:pt x="51" y="19"/>
                    <a:pt x="45" y="11"/>
                    <a:pt x="33" y="13"/>
                  </a:cubicBezTo>
                  <a:cubicBezTo>
                    <a:pt x="23" y="15"/>
                    <a:pt x="13" y="26"/>
                    <a:pt x="17" y="48"/>
                  </a:cubicBezTo>
                  <a:cubicBezTo>
                    <a:pt x="19" y="63"/>
                    <a:pt x="29" y="75"/>
                    <a:pt x="41" y="73"/>
                  </a:cubicBezTo>
                  <a:cubicBezTo>
                    <a:pt x="47" y="72"/>
                    <a:pt x="52" y="70"/>
                    <a:pt x="59" y="61"/>
                  </a:cubicBezTo>
                  <a:lnTo>
                    <a:pt x="67" y="67"/>
                  </a:lnTo>
                  <a:cubicBezTo>
                    <a:pt x="58" y="80"/>
                    <a:pt x="50" y="82"/>
                    <a:pt x="43" y="83"/>
                  </a:cubicBezTo>
                  <a:cubicBezTo>
                    <a:pt x="23" y="86"/>
                    <a:pt x="8" y="71"/>
                    <a:pt x="5" y="49"/>
                  </a:cubicBezTo>
                  <a:cubicBezTo>
                    <a:pt x="0" y="20"/>
                    <a:pt x="17" y="5"/>
                    <a:pt x="32" y="2"/>
                  </a:cubicBezTo>
                  <a:cubicBezTo>
                    <a:pt x="48" y="0"/>
                    <a:pt x="57" y="11"/>
                    <a:pt x="57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667" y="216"/>
              <a:ext cx="91" cy="432"/>
            </a:xfrm>
            <a:custGeom>
              <a:avLst/>
              <a:gdLst>
                <a:gd name="T0" fmla="*/ 12 w 25"/>
                <a:gd name="T1" fmla="*/ 0 h 118"/>
                <a:gd name="T2" fmla="*/ 14 w 25"/>
                <a:gd name="T3" fmla="*/ 96 h 118"/>
                <a:gd name="T4" fmla="*/ 16 w 25"/>
                <a:gd name="T5" fmla="*/ 105 h 118"/>
                <a:gd name="T6" fmla="*/ 25 w 25"/>
                <a:gd name="T7" fmla="*/ 108 h 118"/>
                <a:gd name="T8" fmla="*/ 25 w 25"/>
                <a:gd name="T9" fmla="*/ 118 h 118"/>
                <a:gd name="T10" fmla="*/ 7 w 25"/>
                <a:gd name="T11" fmla="*/ 114 h 118"/>
                <a:gd name="T12" fmla="*/ 2 w 25"/>
                <a:gd name="T13" fmla="*/ 96 h 118"/>
                <a:gd name="T14" fmla="*/ 0 w 25"/>
                <a:gd name="T15" fmla="*/ 0 h 118"/>
                <a:gd name="T16" fmla="*/ 12 w 25"/>
                <a:gd name="T1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8">
                  <a:moveTo>
                    <a:pt x="12" y="0"/>
                  </a:moveTo>
                  <a:lnTo>
                    <a:pt x="14" y="96"/>
                  </a:lnTo>
                  <a:cubicBezTo>
                    <a:pt x="14" y="99"/>
                    <a:pt x="14" y="104"/>
                    <a:pt x="16" y="105"/>
                  </a:cubicBezTo>
                  <a:cubicBezTo>
                    <a:pt x="18" y="107"/>
                    <a:pt x="21" y="108"/>
                    <a:pt x="25" y="108"/>
                  </a:cubicBezTo>
                  <a:lnTo>
                    <a:pt x="25" y="118"/>
                  </a:lnTo>
                  <a:cubicBezTo>
                    <a:pt x="20" y="118"/>
                    <a:pt x="12" y="118"/>
                    <a:pt x="7" y="114"/>
                  </a:cubicBezTo>
                  <a:cubicBezTo>
                    <a:pt x="2" y="109"/>
                    <a:pt x="2" y="102"/>
                    <a:pt x="2" y="96"/>
                  </a:cubicBez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3791" y="359"/>
              <a:ext cx="249" cy="314"/>
            </a:xfrm>
            <a:custGeom>
              <a:avLst/>
              <a:gdLst>
                <a:gd name="T0" fmla="*/ 11 w 68"/>
                <a:gd name="T1" fmla="*/ 10 h 86"/>
                <a:gd name="T2" fmla="*/ 50 w 68"/>
                <a:gd name="T3" fmla="*/ 2 h 86"/>
                <a:gd name="T4" fmla="*/ 66 w 68"/>
                <a:gd name="T5" fmla="*/ 27 h 86"/>
                <a:gd name="T6" fmla="*/ 61 w 68"/>
                <a:gd name="T7" fmla="*/ 69 h 86"/>
                <a:gd name="T8" fmla="*/ 68 w 68"/>
                <a:gd name="T9" fmla="*/ 79 h 86"/>
                <a:gd name="T10" fmla="*/ 59 w 68"/>
                <a:gd name="T11" fmla="*/ 86 h 86"/>
                <a:gd name="T12" fmla="*/ 50 w 68"/>
                <a:gd name="T13" fmla="*/ 72 h 86"/>
                <a:gd name="T14" fmla="*/ 22 w 68"/>
                <a:gd name="T15" fmla="*/ 81 h 86"/>
                <a:gd name="T16" fmla="*/ 2 w 68"/>
                <a:gd name="T17" fmla="*/ 57 h 86"/>
                <a:gd name="T18" fmla="*/ 33 w 68"/>
                <a:gd name="T19" fmla="*/ 35 h 86"/>
                <a:gd name="T20" fmla="*/ 53 w 68"/>
                <a:gd name="T21" fmla="*/ 34 h 86"/>
                <a:gd name="T22" fmla="*/ 55 w 68"/>
                <a:gd name="T23" fmla="*/ 25 h 86"/>
                <a:gd name="T24" fmla="*/ 47 w 68"/>
                <a:gd name="T25" fmla="*/ 13 h 86"/>
                <a:gd name="T26" fmla="*/ 15 w 68"/>
                <a:gd name="T27" fmla="*/ 20 h 86"/>
                <a:gd name="T28" fmla="*/ 11 w 68"/>
                <a:gd name="T29" fmla="*/ 10 h 86"/>
                <a:gd name="T30" fmla="*/ 50 w 68"/>
                <a:gd name="T31" fmla="*/ 61 h 86"/>
                <a:gd name="T32" fmla="*/ 52 w 68"/>
                <a:gd name="T33" fmla="*/ 44 h 86"/>
                <a:gd name="T34" fmla="*/ 34 w 68"/>
                <a:gd name="T35" fmla="*/ 45 h 86"/>
                <a:gd name="T36" fmla="*/ 14 w 68"/>
                <a:gd name="T37" fmla="*/ 59 h 86"/>
                <a:gd name="T38" fmla="*/ 23 w 68"/>
                <a:gd name="T39" fmla="*/ 71 h 86"/>
                <a:gd name="T40" fmla="*/ 50 w 68"/>
                <a:gd name="T41" fmla="*/ 6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6">
                  <a:moveTo>
                    <a:pt x="11" y="10"/>
                  </a:moveTo>
                  <a:cubicBezTo>
                    <a:pt x="17" y="8"/>
                    <a:pt x="34" y="0"/>
                    <a:pt x="50" y="2"/>
                  </a:cubicBezTo>
                  <a:cubicBezTo>
                    <a:pt x="66" y="4"/>
                    <a:pt x="67" y="19"/>
                    <a:pt x="66" y="27"/>
                  </a:cubicBezTo>
                  <a:lnTo>
                    <a:pt x="61" y="69"/>
                  </a:lnTo>
                  <a:cubicBezTo>
                    <a:pt x="61" y="69"/>
                    <a:pt x="60" y="75"/>
                    <a:pt x="68" y="79"/>
                  </a:cubicBezTo>
                  <a:lnTo>
                    <a:pt x="59" y="86"/>
                  </a:lnTo>
                  <a:cubicBezTo>
                    <a:pt x="53" y="82"/>
                    <a:pt x="51" y="77"/>
                    <a:pt x="50" y="72"/>
                  </a:cubicBezTo>
                  <a:cubicBezTo>
                    <a:pt x="42" y="79"/>
                    <a:pt x="32" y="82"/>
                    <a:pt x="22" y="81"/>
                  </a:cubicBezTo>
                  <a:cubicBezTo>
                    <a:pt x="19" y="81"/>
                    <a:pt x="0" y="77"/>
                    <a:pt x="2" y="57"/>
                  </a:cubicBezTo>
                  <a:cubicBezTo>
                    <a:pt x="4" y="47"/>
                    <a:pt x="9" y="36"/>
                    <a:pt x="33" y="35"/>
                  </a:cubicBezTo>
                  <a:cubicBezTo>
                    <a:pt x="44" y="35"/>
                    <a:pt x="50" y="35"/>
                    <a:pt x="53" y="34"/>
                  </a:cubicBezTo>
                  <a:lnTo>
                    <a:pt x="55" y="25"/>
                  </a:lnTo>
                  <a:cubicBezTo>
                    <a:pt x="55" y="22"/>
                    <a:pt x="55" y="14"/>
                    <a:pt x="47" y="13"/>
                  </a:cubicBezTo>
                  <a:cubicBezTo>
                    <a:pt x="35" y="12"/>
                    <a:pt x="15" y="20"/>
                    <a:pt x="15" y="20"/>
                  </a:cubicBezTo>
                  <a:cubicBezTo>
                    <a:pt x="15" y="20"/>
                    <a:pt x="11" y="10"/>
                    <a:pt x="11" y="10"/>
                  </a:cubicBezTo>
                  <a:close/>
                  <a:moveTo>
                    <a:pt x="50" y="61"/>
                  </a:moveTo>
                  <a:lnTo>
                    <a:pt x="52" y="44"/>
                  </a:lnTo>
                  <a:cubicBezTo>
                    <a:pt x="48" y="45"/>
                    <a:pt x="43" y="45"/>
                    <a:pt x="34" y="45"/>
                  </a:cubicBezTo>
                  <a:cubicBezTo>
                    <a:pt x="18" y="46"/>
                    <a:pt x="15" y="52"/>
                    <a:pt x="14" y="59"/>
                  </a:cubicBezTo>
                  <a:cubicBezTo>
                    <a:pt x="13" y="68"/>
                    <a:pt x="20" y="71"/>
                    <a:pt x="23" y="71"/>
                  </a:cubicBezTo>
                  <a:cubicBezTo>
                    <a:pt x="32" y="73"/>
                    <a:pt x="44" y="67"/>
                    <a:pt x="50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081" y="274"/>
              <a:ext cx="311" cy="476"/>
            </a:xfrm>
            <a:custGeom>
              <a:avLst/>
              <a:gdLst>
                <a:gd name="T0" fmla="*/ 78 w 85"/>
                <a:gd name="T1" fmla="*/ 94 h 130"/>
                <a:gd name="T2" fmla="*/ 34 w 85"/>
                <a:gd name="T3" fmla="*/ 124 h 130"/>
                <a:gd name="T4" fmla="*/ 14 w 85"/>
                <a:gd name="T5" fmla="*/ 107 h 130"/>
                <a:gd name="T6" fmla="*/ 11 w 85"/>
                <a:gd name="T7" fmla="*/ 114 h 130"/>
                <a:gd name="T8" fmla="*/ 0 w 85"/>
                <a:gd name="T9" fmla="*/ 111 h 130"/>
                <a:gd name="T10" fmla="*/ 36 w 85"/>
                <a:gd name="T11" fmla="*/ 0 h 130"/>
                <a:gd name="T12" fmla="*/ 48 w 85"/>
                <a:gd name="T13" fmla="*/ 3 h 130"/>
                <a:gd name="T14" fmla="*/ 33 w 85"/>
                <a:gd name="T15" fmla="*/ 49 h 130"/>
                <a:gd name="T16" fmla="*/ 61 w 85"/>
                <a:gd name="T17" fmla="*/ 46 h 130"/>
                <a:gd name="T18" fmla="*/ 78 w 85"/>
                <a:gd name="T19" fmla="*/ 94 h 130"/>
                <a:gd name="T20" fmla="*/ 28 w 85"/>
                <a:gd name="T21" fmla="*/ 63 h 130"/>
                <a:gd name="T22" fmla="*/ 18 w 85"/>
                <a:gd name="T23" fmla="*/ 95 h 130"/>
                <a:gd name="T24" fmla="*/ 38 w 85"/>
                <a:gd name="T25" fmla="*/ 113 h 130"/>
                <a:gd name="T26" fmla="*/ 67 w 85"/>
                <a:gd name="T27" fmla="*/ 90 h 130"/>
                <a:gd name="T28" fmla="*/ 58 w 85"/>
                <a:gd name="T29" fmla="*/ 58 h 130"/>
                <a:gd name="T30" fmla="*/ 28 w 85"/>
                <a:gd name="T31" fmla="*/ 6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30">
                  <a:moveTo>
                    <a:pt x="78" y="94"/>
                  </a:moveTo>
                  <a:cubicBezTo>
                    <a:pt x="70" y="119"/>
                    <a:pt x="53" y="130"/>
                    <a:pt x="34" y="124"/>
                  </a:cubicBezTo>
                  <a:cubicBezTo>
                    <a:pt x="27" y="121"/>
                    <a:pt x="19" y="116"/>
                    <a:pt x="14" y="107"/>
                  </a:cubicBezTo>
                  <a:lnTo>
                    <a:pt x="11" y="114"/>
                  </a:lnTo>
                  <a:lnTo>
                    <a:pt x="0" y="111"/>
                  </a:lnTo>
                  <a:lnTo>
                    <a:pt x="36" y="0"/>
                  </a:lnTo>
                  <a:lnTo>
                    <a:pt x="48" y="3"/>
                  </a:lnTo>
                  <a:lnTo>
                    <a:pt x="33" y="49"/>
                  </a:lnTo>
                  <a:cubicBezTo>
                    <a:pt x="41" y="45"/>
                    <a:pt x="49" y="42"/>
                    <a:pt x="61" y="46"/>
                  </a:cubicBezTo>
                  <a:cubicBezTo>
                    <a:pt x="82" y="53"/>
                    <a:pt x="85" y="74"/>
                    <a:pt x="78" y="94"/>
                  </a:cubicBezTo>
                  <a:close/>
                  <a:moveTo>
                    <a:pt x="28" y="63"/>
                  </a:moveTo>
                  <a:lnTo>
                    <a:pt x="18" y="95"/>
                  </a:lnTo>
                  <a:cubicBezTo>
                    <a:pt x="22" y="103"/>
                    <a:pt x="30" y="111"/>
                    <a:pt x="38" y="113"/>
                  </a:cubicBezTo>
                  <a:cubicBezTo>
                    <a:pt x="50" y="117"/>
                    <a:pt x="61" y="108"/>
                    <a:pt x="67" y="90"/>
                  </a:cubicBezTo>
                  <a:cubicBezTo>
                    <a:pt x="72" y="76"/>
                    <a:pt x="70" y="62"/>
                    <a:pt x="58" y="58"/>
                  </a:cubicBezTo>
                  <a:cubicBezTo>
                    <a:pt x="45" y="53"/>
                    <a:pt x="35" y="58"/>
                    <a:pt x="28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359" y="732"/>
              <a:ext cx="70" cy="73"/>
            </a:xfrm>
            <a:custGeom>
              <a:avLst/>
              <a:gdLst>
                <a:gd name="T0" fmla="*/ 13 w 19"/>
                <a:gd name="T1" fmla="*/ 3 h 20"/>
                <a:gd name="T2" fmla="*/ 17 w 19"/>
                <a:gd name="T3" fmla="*/ 14 h 20"/>
                <a:gd name="T4" fmla="*/ 6 w 19"/>
                <a:gd name="T5" fmla="*/ 18 h 20"/>
                <a:gd name="T6" fmla="*/ 2 w 19"/>
                <a:gd name="T7" fmla="*/ 6 h 20"/>
                <a:gd name="T8" fmla="*/ 13 w 19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3" y="3"/>
                  </a:moveTo>
                  <a:cubicBezTo>
                    <a:pt x="18" y="5"/>
                    <a:pt x="19" y="9"/>
                    <a:pt x="17" y="14"/>
                  </a:cubicBezTo>
                  <a:cubicBezTo>
                    <a:pt x="15" y="18"/>
                    <a:pt x="10" y="20"/>
                    <a:pt x="6" y="18"/>
                  </a:cubicBezTo>
                  <a:cubicBezTo>
                    <a:pt x="2" y="15"/>
                    <a:pt x="0" y="11"/>
                    <a:pt x="2" y="6"/>
                  </a:cubicBezTo>
                  <a:cubicBezTo>
                    <a:pt x="4" y="2"/>
                    <a:pt x="9" y="0"/>
                    <a:pt x="13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4462" y="611"/>
              <a:ext cx="333" cy="322"/>
            </a:xfrm>
            <a:custGeom>
              <a:avLst/>
              <a:gdLst>
                <a:gd name="T0" fmla="*/ 69 w 91"/>
                <a:gd name="T1" fmla="*/ 10 h 88"/>
                <a:gd name="T2" fmla="*/ 74 w 91"/>
                <a:gd name="T3" fmla="*/ 62 h 88"/>
                <a:gd name="T4" fmla="*/ 23 w 91"/>
                <a:gd name="T5" fmla="*/ 78 h 88"/>
                <a:gd name="T6" fmla="*/ 18 w 91"/>
                <a:gd name="T7" fmla="*/ 25 h 88"/>
                <a:gd name="T8" fmla="*/ 69 w 91"/>
                <a:gd name="T9" fmla="*/ 10 h 88"/>
                <a:gd name="T10" fmla="*/ 63 w 91"/>
                <a:gd name="T11" fmla="*/ 18 h 88"/>
                <a:gd name="T12" fmla="*/ 28 w 91"/>
                <a:gd name="T13" fmla="*/ 31 h 88"/>
                <a:gd name="T14" fmla="*/ 29 w 91"/>
                <a:gd name="T15" fmla="*/ 69 h 88"/>
                <a:gd name="T16" fmla="*/ 64 w 91"/>
                <a:gd name="T17" fmla="*/ 56 h 88"/>
                <a:gd name="T18" fmla="*/ 63 w 91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8">
                  <a:moveTo>
                    <a:pt x="69" y="10"/>
                  </a:moveTo>
                  <a:cubicBezTo>
                    <a:pt x="83" y="19"/>
                    <a:pt x="91" y="38"/>
                    <a:pt x="74" y="62"/>
                  </a:cubicBezTo>
                  <a:cubicBezTo>
                    <a:pt x="58" y="88"/>
                    <a:pt x="37" y="87"/>
                    <a:pt x="23" y="78"/>
                  </a:cubicBezTo>
                  <a:cubicBezTo>
                    <a:pt x="9" y="68"/>
                    <a:pt x="0" y="50"/>
                    <a:pt x="18" y="25"/>
                  </a:cubicBezTo>
                  <a:cubicBezTo>
                    <a:pt x="34" y="0"/>
                    <a:pt x="54" y="0"/>
                    <a:pt x="69" y="10"/>
                  </a:cubicBezTo>
                  <a:close/>
                  <a:moveTo>
                    <a:pt x="63" y="18"/>
                  </a:moveTo>
                  <a:cubicBezTo>
                    <a:pt x="54" y="12"/>
                    <a:pt x="40" y="12"/>
                    <a:pt x="28" y="31"/>
                  </a:cubicBezTo>
                  <a:cubicBezTo>
                    <a:pt x="15" y="50"/>
                    <a:pt x="20" y="63"/>
                    <a:pt x="29" y="69"/>
                  </a:cubicBezTo>
                  <a:cubicBezTo>
                    <a:pt x="38" y="76"/>
                    <a:pt x="52" y="75"/>
                    <a:pt x="64" y="56"/>
                  </a:cubicBezTo>
                  <a:cubicBezTo>
                    <a:pt x="77" y="37"/>
                    <a:pt x="72" y="24"/>
                    <a:pt x="63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696" y="790"/>
              <a:ext cx="319" cy="238"/>
            </a:xfrm>
            <a:custGeom>
              <a:avLst/>
              <a:gdLst>
                <a:gd name="T0" fmla="*/ 62 w 87"/>
                <a:gd name="T1" fmla="*/ 8 h 65"/>
                <a:gd name="T2" fmla="*/ 55 w 87"/>
                <a:gd name="T3" fmla="*/ 16 h 65"/>
                <a:gd name="T4" fmla="*/ 78 w 87"/>
                <a:gd name="T5" fmla="*/ 20 h 65"/>
                <a:gd name="T6" fmla="*/ 86 w 87"/>
                <a:gd name="T7" fmla="*/ 39 h 65"/>
                <a:gd name="T8" fmla="*/ 75 w 87"/>
                <a:gd name="T9" fmla="*/ 39 h 65"/>
                <a:gd name="T10" fmla="*/ 71 w 87"/>
                <a:gd name="T11" fmla="*/ 29 h 65"/>
                <a:gd name="T12" fmla="*/ 42 w 87"/>
                <a:gd name="T13" fmla="*/ 29 h 65"/>
                <a:gd name="T14" fmla="*/ 9 w 87"/>
                <a:gd name="T15" fmla="*/ 65 h 65"/>
                <a:gd name="T16" fmla="*/ 0 w 87"/>
                <a:gd name="T17" fmla="*/ 57 h 65"/>
                <a:gd name="T18" fmla="*/ 54 w 87"/>
                <a:gd name="T19" fmla="*/ 0 h 65"/>
                <a:gd name="T20" fmla="*/ 62 w 87"/>
                <a:gd name="T2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62" y="8"/>
                  </a:moveTo>
                  <a:lnTo>
                    <a:pt x="55" y="16"/>
                  </a:lnTo>
                  <a:cubicBezTo>
                    <a:pt x="65" y="13"/>
                    <a:pt x="72" y="15"/>
                    <a:pt x="78" y="20"/>
                  </a:cubicBezTo>
                  <a:cubicBezTo>
                    <a:pt x="87" y="29"/>
                    <a:pt x="86" y="39"/>
                    <a:pt x="86" y="39"/>
                  </a:cubicBezTo>
                  <a:lnTo>
                    <a:pt x="75" y="39"/>
                  </a:lnTo>
                  <a:cubicBezTo>
                    <a:pt x="75" y="39"/>
                    <a:pt x="75" y="34"/>
                    <a:pt x="71" y="29"/>
                  </a:cubicBezTo>
                  <a:cubicBezTo>
                    <a:pt x="64" y="23"/>
                    <a:pt x="51" y="26"/>
                    <a:pt x="42" y="29"/>
                  </a:cubicBezTo>
                  <a:lnTo>
                    <a:pt x="9" y="65"/>
                  </a:lnTo>
                  <a:lnTo>
                    <a:pt x="0" y="57"/>
                  </a:lnTo>
                  <a:lnTo>
                    <a:pt x="54" y="0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4758" y="984"/>
              <a:ext cx="495" cy="421"/>
            </a:xfrm>
            <a:custGeom>
              <a:avLst/>
              <a:gdLst>
                <a:gd name="T0" fmla="*/ 57 w 135"/>
                <a:gd name="T1" fmla="*/ 34 h 115"/>
                <a:gd name="T2" fmla="*/ 68 w 135"/>
                <a:gd name="T3" fmla="*/ 10 h 115"/>
                <a:gd name="T4" fmla="*/ 107 w 135"/>
                <a:gd name="T5" fmla="*/ 20 h 115"/>
                <a:gd name="T6" fmla="*/ 112 w 135"/>
                <a:gd name="T7" fmla="*/ 28 h 115"/>
                <a:gd name="T8" fmla="*/ 131 w 135"/>
                <a:gd name="T9" fmla="*/ 41 h 115"/>
                <a:gd name="T10" fmla="*/ 135 w 135"/>
                <a:gd name="T11" fmla="*/ 48 h 115"/>
                <a:gd name="T12" fmla="*/ 126 w 135"/>
                <a:gd name="T13" fmla="*/ 53 h 115"/>
                <a:gd name="T14" fmla="*/ 123 w 135"/>
                <a:gd name="T15" fmla="*/ 47 h 115"/>
                <a:gd name="T16" fmla="*/ 114 w 135"/>
                <a:gd name="T17" fmla="*/ 39 h 115"/>
                <a:gd name="T18" fmla="*/ 105 w 135"/>
                <a:gd name="T19" fmla="*/ 60 h 115"/>
                <a:gd name="T20" fmla="*/ 65 w 135"/>
                <a:gd name="T21" fmla="*/ 51 h 115"/>
                <a:gd name="T22" fmla="*/ 60 w 135"/>
                <a:gd name="T23" fmla="*/ 44 h 115"/>
                <a:gd name="T24" fmla="*/ 46 w 135"/>
                <a:gd name="T25" fmla="*/ 44 h 115"/>
                <a:gd name="T26" fmla="*/ 55 w 135"/>
                <a:gd name="T27" fmla="*/ 58 h 115"/>
                <a:gd name="T28" fmla="*/ 61 w 135"/>
                <a:gd name="T29" fmla="*/ 105 h 115"/>
                <a:gd name="T30" fmla="*/ 11 w 135"/>
                <a:gd name="T31" fmla="*/ 92 h 115"/>
                <a:gd name="T32" fmla="*/ 11 w 135"/>
                <a:gd name="T33" fmla="*/ 49 h 115"/>
                <a:gd name="T34" fmla="*/ 36 w 135"/>
                <a:gd name="T35" fmla="*/ 46 h 115"/>
                <a:gd name="T36" fmla="*/ 39 w 135"/>
                <a:gd name="T37" fmla="*/ 34 h 115"/>
                <a:gd name="T38" fmla="*/ 57 w 135"/>
                <a:gd name="T39" fmla="*/ 34 h 115"/>
                <a:gd name="T40" fmla="*/ 54 w 135"/>
                <a:gd name="T41" fmla="*/ 95 h 115"/>
                <a:gd name="T42" fmla="*/ 47 w 135"/>
                <a:gd name="T43" fmla="*/ 65 h 115"/>
                <a:gd name="T44" fmla="*/ 41 w 135"/>
                <a:gd name="T45" fmla="*/ 56 h 115"/>
                <a:gd name="T46" fmla="*/ 18 w 135"/>
                <a:gd name="T47" fmla="*/ 59 h 115"/>
                <a:gd name="T48" fmla="*/ 20 w 135"/>
                <a:gd name="T49" fmla="*/ 86 h 115"/>
                <a:gd name="T50" fmla="*/ 54 w 135"/>
                <a:gd name="T51" fmla="*/ 95 h 115"/>
                <a:gd name="T52" fmla="*/ 72 w 135"/>
                <a:gd name="T53" fmla="*/ 46 h 115"/>
                <a:gd name="T54" fmla="*/ 98 w 135"/>
                <a:gd name="T55" fmla="*/ 50 h 115"/>
                <a:gd name="T56" fmla="*/ 100 w 135"/>
                <a:gd name="T57" fmla="*/ 25 h 115"/>
                <a:gd name="T58" fmla="*/ 75 w 135"/>
                <a:gd name="T59" fmla="*/ 20 h 115"/>
                <a:gd name="T60" fmla="*/ 72 w 135"/>
                <a:gd name="T61" fmla="*/ 4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5" h="115">
                  <a:moveTo>
                    <a:pt x="57" y="34"/>
                  </a:moveTo>
                  <a:cubicBezTo>
                    <a:pt x="56" y="26"/>
                    <a:pt x="58" y="18"/>
                    <a:pt x="68" y="10"/>
                  </a:cubicBezTo>
                  <a:cubicBezTo>
                    <a:pt x="83" y="0"/>
                    <a:pt x="100" y="11"/>
                    <a:pt x="107" y="20"/>
                  </a:cubicBezTo>
                  <a:cubicBezTo>
                    <a:pt x="109" y="22"/>
                    <a:pt x="110" y="25"/>
                    <a:pt x="112" y="28"/>
                  </a:cubicBezTo>
                  <a:cubicBezTo>
                    <a:pt x="119" y="30"/>
                    <a:pt x="127" y="35"/>
                    <a:pt x="131" y="41"/>
                  </a:cubicBezTo>
                  <a:cubicBezTo>
                    <a:pt x="133" y="43"/>
                    <a:pt x="134" y="46"/>
                    <a:pt x="135" y="48"/>
                  </a:cubicBezTo>
                  <a:lnTo>
                    <a:pt x="126" y="53"/>
                  </a:lnTo>
                  <a:cubicBezTo>
                    <a:pt x="125" y="51"/>
                    <a:pt x="124" y="49"/>
                    <a:pt x="123" y="47"/>
                  </a:cubicBezTo>
                  <a:cubicBezTo>
                    <a:pt x="120" y="44"/>
                    <a:pt x="117" y="41"/>
                    <a:pt x="114" y="39"/>
                  </a:cubicBezTo>
                  <a:cubicBezTo>
                    <a:pt x="114" y="46"/>
                    <a:pt x="112" y="54"/>
                    <a:pt x="105" y="60"/>
                  </a:cubicBezTo>
                  <a:cubicBezTo>
                    <a:pt x="87" y="73"/>
                    <a:pt x="72" y="61"/>
                    <a:pt x="65" y="51"/>
                  </a:cubicBezTo>
                  <a:cubicBezTo>
                    <a:pt x="63" y="49"/>
                    <a:pt x="62" y="47"/>
                    <a:pt x="60" y="44"/>
                  </a:cubicBezTo>
                  <a:cubicBezTo>
                    <a:pt x="55" y="42"/>
                    <a:pt x="49" y="42"/>
                    <a:pt x="46" y="44"/>
                  </a:cubicBezTo>
                  <a:cubicBezTo>
                    <a:pt x="46" y="45"/>
                    <a:pt x="54" y="56"/>
                    <a:pt x="55" y="58"/>
                  </a:cubicBezTo>
                  <a:cubicBezTo>
                    <a:pt x="66" y="74"/>
                    <a:pt x="76" y="93"/>
                    <a:pt x="61" y="105"/>
                  </a:cubicBezTo>
                  <a:cubicBezTo>
                    <a:pt x="47" y="115"/>
                    <a:pt x="28" y="114"/>
                    <a:pt x="11" y="92"/>
                  </a:cubicBezTo>
                  <a:cubicBezTo>
                    <a:pt x="1" y="77"/>
                    <a:pt x="0" y="57"/>
                    <a:pt x="11" y="49"/>
                  </a:cubicBezTo>
                  <a:cubicBezTo>
                    <a:pt x="21" y="42"/>
                    <a:pt x="28" y="43"/>
                    <a:pt x="36" y="46"/>
                  </a:cubicBezTo>
                  <a:cubicBezTo>
                    <a:pt x="35" y="41"/>
                    <a:pt x="35" y="37"/>
                    <a:pt x="39" y="34"/>
                  </a:cubicBezTo>
                  <a:cubicBezTo>
                    <a:pt x="43" y="31"/>
                    <a:pt x="50" y="32"/>
                    <a:pt x="57" y="34"/>
                  </a:cubicBezTo>
                  <a:close/>
                  <a:moveTo>
                    <a:pt x="54" y="95"/>
                  </a:moveTo>
                  <a:cubicBezTo>
                    <a:pt x="62" y="89"/>
                    <a:pt x="54" y="75"/>
                    <a:pt x="47" y="65"/>
                  </a:cubicBezTo>
                  <a:cubicBezTo>
                    <a:pt x="45" y="62"/>
                    <a:pt x="43" y="59"/>
                    <a:pt x="41" y="56"/>
                  </a:cubicBezTo>
                  <a:cubicBezTo>
                    <a:pt x="34" y="53"/>
                    <a:pt x="28" y="51"/>
                    <a:pt x="18" y="59"/>
                  </a:cubicBezTo>
                  <a:cubicBezTo>
                    <a:pt x="11" y="64"/>
                    <a:pt x="13" y="77"/>
                    <a:pt x="20" y="86"/>
                  </a:cubicBezTo>
                  <a:cubicBezTo>
                    <a:pt x="31" y="101"/>
                    <a:pt x="45" y="102"/>
                    <a:pt x="54" y="95"/>
                  </a:cubicBezTo>
                  <a:close/>
                  <a:moveTo>
                    <a:pt x="72" y="46"/>
                  </a:moveTo>
                  <a:cubicBezTo>
                    <a:pt x="76" y="51"/>
                    <a:pt x="86" y="59"/>
                    <a:pt x="98" y="50"/>
                  </a:cubicBezTo>
                  <a:cubicBezTo>
                    <a:pt x="107" y="43"/>
                    <a:pt x="104" y="31"/>
                    <a:pt x="100" y="25"/>
                  </a:cubicBezTo>
                  <a:cubicBezTo>
                    <a:pt x="95" y="20"/>
                    <a:pt x="85" y="13"/>
                    <a:pt x="75" y="20"/>
                  </a:cubicBezTo>
                  <a:cubicBezTo>
                    <a:pt x="62" y="29"/>
                    <a:pt x="68" y="40"/>
                    <a:pt x="72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3791" y="1032"/>
              <a:ext cx="887" cy="2228"/>
            </a:xfrm>
            <a:custGeom>
              <a:avLst/>
              <a:gdLst>
                <a:gd name="T0" fmla="*/ 24 w 242"/>
                <a:gd name="T1" fmla="*/ 76 h 609"/>
                <a:gd name="T2" fmla="*/ 74 w 242"/>
                <a:gd name="T3" fmla="*/ 344 h 609"/>
                <a:gd name="T4" fmla="*/ 75 w 242"/>
                <a:gd name="T5" fmla="*/ 362 h 609"/>
                <a:gd name="T6" fmla="*/ 68 w 242"/>
                <a:gd name="T7" fmla="*/ 425 h 609"/>
                <a:gd name="T8" fmla="*/ 69 w 242"/>
                <a:gd name="T9" fmla="*/ 437 h 609"/>
                <a:gd name="T10" fmla="*/ 76 w 242"/>
                <a:gd name="T11" fmla="*/ 476 h 609"/>
                <a:gd name="T12" fmla="*/ 69 w 242"/>
                <a:gd name="T13" fmla="*/ 508 h 609"/>
                <a:gd name="T14" fmla="*/ 64 w 242"/>
                <a:gd name="T15" fmla="*/ 540 h 609"/>
                <a:gd name="T16" fmla="*/ 123 w 242"/>
                <a:gd name="T17" fmla="*/ 605 h 609"/>
                <a:gd name="T18" fmla="*/ 160 w 242"/>
                <a:gd name="T19" fmla="*/ 609 h 609"/>
                <a:gd name="T20" fmla="*/ 161 w 242"/>
                <a:gd name="T21" fmla="*/ 609 h 609"/>
                <a:gd name="T22" fmla="*/ 232 w 242"/>
                <a:gd name="T23" fmla="*/ 518 h 609"/>
                <a:gd name="T24" fmla="*/ 232 w 242"/>
                <a:gd name="T25" fmla="*/ 506 h 609"/>
                <a:gd name="T26" fmla="*/ 193 w 242"/>
                <a:gd name="T27" fmla="*/ 359 h 609"/>
                <a:gd name="T28" fmla="*/ 194 w 242"/>
                <a:gd name="T29" fmla="*/ 352 h 609"/>
                <a:gd name="T30" fmla="*/ 229 w 242"/>
                <a:gd name="T31" fmla="*/ 66 h 609"/>
                <a:gd name="T32" fmla="*/ 228 w 242"/>
                <a:gd name="T33" fmla="*/ 65 h 609"/>
                <a:gd name="T34" fmla="*/ 229 w 242"/>
                <a:gd name="T35" fmla="*/ 61 h 609"/>
                <a:gd name="T36" fmla="*/ 214 w 242"/>
                <a:gd name="T37" fmla="*/ 32 h 609"/>
                <a:gd name="T38" fmla="*/ 140 w 242"/>
                <a:gd name="T39" fmla="*/ 7 h 609"/>
                <a:gd name="T40" fmla="*/ 50 w 242"/>
                <a:gd name="T41" fmla="*/ 27 h 609"/>
                <a:gd name="T42" fmla="*/ 23 w 242"/>
                <a:gd name="T43" fmla="*/ 62 h 609"/>
                <a:gd name="T44" fmla="*/ 24 w 242"/>
                <a:gd name="T45" fmla="*/ 76 h 609"/>
                <a:gd name="T46" fmla="*/ 51 w 242"/>
                <a:gd name="T47" fmla="*/ 29 h 609"/>
                <a:gd name="T48" fmla="*/ 51 w 242"/>
                <a:gd name="T49" fmla="*/ 29 h 609"/>
                <a:gd name="T50" fmla="*/ 51 w 242"/>
                <a:gd name="T51" fmla="*/ 29 h 609"/>
                <a:gd name="T52" fmla="*/ 51 w 242"/>
                <a:gd name="T53" fmla="*/ 29 h 609"/>
                <a:gd name="T54" fmla="*/ 212 w 242"/>
                <a:gd name="T55" fmla="*/ 34 h 609"/>
                <a:gd name="T56" fmla="*/ 127 w 242"/>
                <a:gd name="T57" fmla="*/ 102 h 609"/>
                <a:gd name="T58" fmla="*/ 51 w 242"/>
                <a:gd name="T59" fmla="*/ 2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2" h="609">
                  <a:moveTo>
                    <a:pt x="24" y="76"/>
                  </a:moveTo>
                  <a:cubicBezTo>
                    <a:pt x="24" y="77"/>
                    <a:pt x="69" y="298"/>
                    <a:pt x="74" y="344"/>
                  </a:cubicBezTo>
                  <a:cubicBezTo>
                    <a:pt x="74" y="351"/>
                    <a:pt x="74" y="357"/>
                    <a:pt x="75" y="362"/>
                  </a:cubicBezTo>
                  <a:cubicBezTo>
                    <a:pt x="75" y="389"/>
                    <a:pt x="69" y="405"/>
                    <a:pt x="68" y="425"/>
                  </a:cubicBezTo>
                  <a:cubicBezTo>
                    <a:pt x="68" y="429"/>
                    <a:pt x="69" y="433"/>
                    <a:pt x="69" y="437"/>
                  </a:cubicBezTo>
                  <a:cubicBezTo>
                    <a:pt x="72" y="456"/>
                    <a:pt x="76" y="464"/>
                    <a:pt x="76" y="476"/>
                  </a:cubicBezTo>
                  <a:cubicBezTo>
                    <a:pt x="76" y="484"/>
                    <a:pt x="74" y="494"/>
                    <a:pt x="69" y="508"/>
                  </a:cubicBezTo>
                  <a:cubicBezTo>
                    <a:pt x="66" y="519"/>
                    <a:pt x="64" y="529"/>
                    <a:pt x="64" y="540"/>
                  </a:cubicBezTo>
                  <a:cubicBezTo>
                    <a:pt x="64" y="570"/>
                    <a:pt x="81" y="599"/>
                    <a:pt x="123" y="605"/>
                  </a:cubicBezTo>
                  <a:cubicBezTo>
                    <a:pt x="135" y="607"/>
                    <a:pt x="148" y="609"/>
                    <a:pt x="160" y="609"/>
                  </a:cubicBezTo>
                  <a:lnTo>
                    <a:pt x="161" y="609"/>
                  </a:lnTo>
                  <a:cubicBezTo>
                    <a:pt x="199" y="609"/>
                    <a:pt x="229" y="589"/>
                    <a:pt x="232" y="518"/>
                  </a:cubicBezTo>
                  <a:cubicBezTo>
                    <a:pt x="232" y="514"/>
                    <a:pt x="232" y="510"/>
                    <a:pt x="232" y="506"/>
                  </a:cubicBezTo>
                  <a:cubicBezTo>
                    <a:pt x="232" y="425"/>
                    <a:pt x="193" y="405"/>
                    <a:pt x="193" y="359"/>
                  </a:cubicBezTo>
                  <a:cubicBezTo>
                    <a:pt x="193" y="357"/>
                    <a:pt x="193" y="355"/>
                    <a:pt x="194" y="352"/>
                  </a:cubicBezTo>
                  <a:cubicBezTo>
                    <a:pt x="198" y="297"/>
                    <a:pt x="229" y="66"/>
                    <a:pt x="229" y="66"/>
                  </a:cubicBezTo>
                  <a:cubicBezTo>
                    <a:pt x="229" y="66"/>
                    <a:pt x="229" y="66"/>
                    <a:pt x="228" y="65"/>
                  </a:cubicBezTo>
                  <a:cubicBezTo>
                    <a:pt x="229" y="64"/>
                    <a:pt x="229" y="62"/>
                    <a:pt x="229" y="61"/>
                  </a:cubicBezTo>
                  <a:cubicBezTo>
                    <a:pt x="229" y="52"/>
                    <a:pt x="224" y="42"/>
                    <a:pt x="214" y="32"/>
                  </a:cubicBezTo>
                  <a:cubicBezTo>
                    <a:pt x="199" y="14"/>
                    <a:pt x="170" y="7"/>
                    <a:pt x="140" y="7"/>
                  </a:cubicBezTo>
                  <a:cubicBezTo>
                    <a:pt x="109" y="7"/>
                    <a:pt x="76" y="14"/>
                    <a:pt x="50" y="27"/>
                  </a:cubicBezTo>
                  <a:cubicBezTo>
                    <a:pt x="32" y="36"/>
                    <a:pt x="23" y="49"/>
                    <a:pt x="23" y="62"/>
                  </a:cubicBezTo>
                  <a:cubicBezTo>
                    <a:pt x="23" y="62"/>
                    <a:pt x="22" y="67"/>
                    <a:pt x="24" y="76"/>
                  </a:cubicBezTo>
                  <a:close/>
                  <a:moveTo>
                    <a:pt x="51" y="29"/>
                  </a:move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cubicBezTo>
                    <a:pt x="102" y="4"/>
                    <a:pt x="183" y="0"/>
                    <a:pt x="212" y="34"/>
                  </a:cubicBezTo>
                  <a:cubicBezTo>
                    <a:pt x="242" y="68"/>
                    <a:pt x="229" y="89"/>
                    <a:pt x="127" y="102"/>
                  </a:cubicBezTo>
                  <a:cubicBezTo>
                    <a:pt x="25" y="114"/>
                    <a:pt x="0" y="55"/>
                    <a:pt x="51" y="29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2699" y="1054"/>
              <a:ext cx="1308" cy="1811"/>
            </a:xfrm>
            <a:custGeom>
              <a:avLst/>
              <a:gdLst>
                <a:gd name="T0" fmla="*/ 325 w 357"/>
                <a:gd name="T1" fmla="*/ 48 h 495"/>
                <a:gd name="T2" fmla="*/ 325 w 357"/>
                <a:gd name="T3" fmla="*/ 48 h 495"/>
                <a:gd name="T4" fmla="*/ 325 w 357"/>
                <a:gd name="T5" fmla="*/ 48 h 495"/>
                <a:gd name="T6" fmla="*/ 325 w 357"/>
                <a:gd name="T7" fmla="*/ 48 h 495"/>
                <a:gd name="T8" fmla="*/ 0 w 357"/>
                <a:gd name="T9" fmla="*/ 428 h 495"/>
                <a:gd name="T10" fmla="*/ 13 w 357"/>
                <a:gd name="T11" fmla="*/ 473 h 495"/>
                <a:gd name="T12" fmla="*/ 26 w 357"/>
                <a:gd name="T13" fmla="*/ 484 h 495"/>
                <a:gd name="T14" fmla="*/ 96 w 357"/>
                <a:gd name="T15" fmla="*/ 495 h 495"/>
                <a:gd name="T16" fmla="*/ 283 w 357"/>
                <a:gd name="T17" fmla="*/ 445 h 495"/>
                <a:gd name="T18" fmla="*/ 303 w 357"/>
                <a:gd name="T19" fmla="*/ 457 h 495"/>
                <a:gd name="T20" fmla="*/ 304 w 357"/>
                <a:gd name="T21" fmla="*/ 457 h 495"/>
                <a:gd name="T22" fmla="*/ 353 w 357"/>
                <a:gd name="T23" fmla="*/ 438 h 495"/>
                <a:gd name="T24" fmla="*/ 357 w 357"/>
                <a:gd name="T25" fmla="*/ 403 h 495"/>
                <a:gd name="T26" fmla="*/ 341 w 357"/>
                <a:gd name="T27" fmla="*/ 280 h 495"/>
                <a:gd name="T28" fmla="*/ 330 w 357"/>
                <a:gd name="T29" fmla="*/ 170 h 495"/>
                <a:gd name="T30" fmla="*/ 332 w 357"/>
                <a:gd name="T31" fmla="*/ 121 h 495"/>
                <a:gd name="T32" fmla="*/ 322 w 357"/>
                <a:gd name="T33" fmla="*/ 71 h 495"/>
                <a:gd name="T34" fmla="*/ 321 w 357"/>
                <a:gd name="T35" fmla="*/ 57 h 495"/>
                <a:gd name="T36" fmla="*/ 323 w 357"/>
                <a:gd name="T37" fmla="*/ 47 h 495"/>
                <a:gd name="T38" fmla="*/ 253 w 357"/>
                <a:gd name="T39" fmla="*/ 68 h 495"/>
                <a:gd name="T40" fmla="*/ 113 w 357"/>
                <a:gd name="T41" fmla="*/ 25 h 495"/>
                <a:gd name="T42" fmla="*/ 338 w 357"/>
                <a:gd name="T43" fmla="*/ 4 h 495"/>
                <a:gd name="T44" fmla="*/ 339 w 357"/>
                <a:gd name="T45" fmla="*/ 27 h 495"/>
                <a:gd name="T46" fmla="*/ 342 w 357"/>
                <a:gd name="T47" fmla="*/ 25 h 495"/>
                <a:gd name="T48" fmla="*/ 343 w 357"/>
                <a:gd name="T49" fmla="*/ 17 h 495"/>
                <a:gd name="T50" fmla="*/ 340 w 357"/>
                <a:gd name="T51" fmla="*/ 3 h 495"/>
                <a:gd name="T52" fmla="*/ 338 w 357"/>
                <a:gd name="T53" fmla="*/ 1 h 495"/>
                <a:gd name="T54" fmla="*/ 309 w 357"/>
                <a:gd name="T55" fmla="*/ 1 h 495"/>
                <a:gd name="T56" fmla="*/ 112 w 357"/>
                <a:gd name="T57" fmla="*/ 23 h 495"/>
                <a:gd name="T58" fmla="*/ 96 w 357"/>
                <a:gd name="T59" fmla="*/ 41 h 495"/>
                <a:gd name="T60" fmla="*/ 97 w 357"/>
                <a:gd name="T61" fmla="*/ 42 h 495"/>
                <a:gd name="T62" fmla="*/ 96 w 357"/>
                <a:gd name="T63" fmla="*/ 44 h 495"/>
                <a:gd name="T64" fmla="*/ 168 w 357"/>
                <a:gd name="T65" fmla="*/ 328 h 495"/>
                <a:gd name="T66" fmla="*/ 169 w 357"/>
                <a:gd name="T67" fmla="*/ 329 h 495"/>
                <a:gd name="T68" fmla="*/ 169 w 357"/>
                <a:gd name="T69" fmla="*/ 329 h 495"/>
                <a:gd name="T70" fmla="*/ 162 w 357"/>
                <a:gd name="T71" fmla="*/ 335 h 495"/>
                <a:gd name="T72" fmla="*/ 125 w 357"/>
                <a:gd name="T73" fmla="*/ 350 h 495"/>
                <a:gd name="T74" fmla="*/ 4 w 357"/>
                <a:gd name="T75" fmla="*/ 403 h 495"/>
                <a:gd name="T76" fmla="*/ 0 w 357"/>
                <a:gd name="T77" fmla="*/ 42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7" h="495">
                  <a:moveTo>
                    <a:pt x="325" y="48"/>
                  </a:moveTo>
                  <a:cubicBezTo>
                    <a:pt x="325" y="48"/>
                    <a:pt x="325" y="48"/>
                    <a:pt x="325" y="48"/>
                  </a:cubicBezTo>
                  <a:lnTo>
                    <a:pt x="325" y="48"/>
                  </a:lnTo>
                  <a:cubicBezTo>
                    <a:pt x="325" y="48"/>
                    <a:pt x="325" y="48"/>
                    <a:pt x="325" y="48"/>
                  </a:cubicBezTo>
                  <a:close/>
                  <a:moveTo>
                    <a:pt x="0" y="428"/>
                  </a:moveTo>
                  <a:cubicBezTo>
                    <a:pt x="0" y="453"/>
                    <a:pt x="11" y="470"/>
                    <a:pt x="13" y="473"/>
                  </a:cubicBezTo>
                  <a:cubicBezTo>
                    <a:pt x="13" y="474"/>
                    <a:pt x="16" y="480"/>
                    <a:pt x="26" y="484"/>
                  </a:cubicBezTo>
                  <a:cubicBezTo>
                    <a:pt x="37" y="490"/>
                    <a:pt x="57" y="495"/>
                    <a:pt x="96" y="495"/>
                  </a:cubicBezTo>
                  <a:cubicBezTo>
                    <a:pt x="169" y="495"/>
                    <a:pt x="270" y="450"/>
                    <a:pt x="283" y="445"/>
                  </a:cubicBezTo>
                  <a:lnTo>
                    <a:pt x="303" y="457"/>
                  </a:lnTo>
                  <a:lnTo>
                    <a:pt x="304" y="457"/>
                  </a:lnTo>
                  <a:cubicBezTo>
                    <a:pt x="304" y="457"/>
                    <a:pt x="347" y="458"/>
                    <a:pt x="353" y="438"/>
                  </a:cubicBezTo>
                  <a:cubicBezTo>
                    <a:pt x="355" y="431"/>
                    <a:pt x="357" y="420"/>
                    <a:pt x="357" y="403"/>
                  </a:cubicBezTo>
                  <a:cubicBezTo>
                    <a:pt x="357" y="379"/>
                    <a:pt x="354" y="341"/>
                    <a:pt x="341" y="280"/>
                  </a:cubicBezTo>
                  <a:cubicBezTo>
                    <a:pt x="332" y="240"/>
                    <a:pt x="330" y="202"/>
                    <a:pt x="330" y="170"/>
                  </a:cubicBezTo>
                  <a:cubicBezTo>
                    <a:pt x="330" y="151"/>
                    <a:pt x="331" y="134"/>
                    <a:pt x="332" y="121"/>
                  </a:cubicBezTo>
                  <a:cubicBezTo>
                    <a:pt x="326" y="91"/>
                    <a:pt x="322" y="71"/>
                    <a:pt x="322" y="71"/>
                  </a:cubicBezTo>
                  <a:cubicBezTo>
                    <a:pt x="320" y="62"/>
                    <a:pt x="321" y="57"/>
                    <a:pt x="321" y="57"/>
                  </a:cubicBezTo>
                  <a:cubicBezTo>
                    <a:pt x="321" y="53"/>
                    <a:pt x="321" y="50"/>
                    <a:pt x="323" y="47"/>
                  </a:cubicBezTo>
                  <a:cubicBezTo>
                    <a:pt x="310" y="56"/>
                    <a:pt x="289" y="64"/>
                    <a:pt x="253" y="68"/>
                  </a:cubicBezTo>
                  <a:cubicBezTo>
                    <a:pt x="143" y="81"/>
                    <a:pt x="66" y="51"/>
                    <a:pt x="113" y="25"/>
                  </a:cubicBezTo>
                  <a:cubicBezTo>
                    <a:pt x="160" y="0"/>
                    <a:pt x="338" y="4"/>
                    <a:pt x="338" y="4"/>
                  </a:cubicBezTo>
                  <a:cubicBezTo>
                    <a:pt x="338" y="4"/>
                    <a:pt x="343" y="15"/>
                    <a:pt x="339" y="27"/>
                  </a:cubicBezTo>
                  <a:cubicBezTo>
                    <a:pt x="340" y="26"/>
                    <a:pt x="341" y="26"/>
                    <a:pt x="342" y="25"/>
                  </a:cubicBezTo>
                  <a:cubicBezTo>
                    <a:pt x="343" y="22"/>
                    <a:pt x="343" y="19"/>
                    <a:pt x="343" y="17"/>
                  </a:cubicBezTo>
                  <a:cubicBezTo>
                    <a:pt x="343" y="9"/>
                    <a:pt x="341" y="3"/>
                    <a:pt x="340" y="3"/>
                  </a:cubicBezTo>
                  <a:cubicBezTo>
                    <a:pt x="340" y="2"/>
                    <a:pt x="339" y="1"/>
                    <a:pt x="338" y="1"/>
                  </a:cubicBezTo>
                  <a:cubicBezTo>
                    <a:pt x="338" y="1"/>
                    <a:pt x="327" y="1"/>
                    <a:pt x="309" y="1"/>
                  </a:cubicBezTo>
                  <a:cubicBezTo>
                    <a:pt x="257" y="1"/>
                    <a:pt x="148" y="3"/>
                    <a:pt x="112" y="23"/>
                  </a:cubicBezTo>
                  <a:cubicBezTo>
                    <a:pt x="102" y="28"/>
                    <a:pt x="96" y="34"/>
                    <a:pt x="96" y="41"/>
                  </a:cubicBezTo>
                  <a:cubicBezTo>
                    <a:pt x="96" y="42"/>
                    <a:pt x="96" y="42"/>
                    <a:pt x="97" y="42"/>
                  </a:cubicBezTo>
                  <a:cubicBezTo>
                    <a:pt x="96" y="43"/>
                    <a:pt x="96" y="43"/>
                    <a:pt x="96" y="44"/>
                  </a:cubicBezTo>
                  <a:lnTo>
                    <a:pt x="168" y="328"/>
                  </a:lnTo>
                  <a:lnTo>
                    <a:pt x="169" y="329"/>
                  </a:lnTo>
                  <a:lnTo>
                    <a:pt x="169" y="329"/>
                  </a:lnTo>
                  <a:cubicBezTo>
                    <a:pt x="169" y="329"/>
                    <a:pt x="168" y="331"/>
                    <a:pt x="162" y="335"/>
                  </a:cubicBezTo>
                  <a:cubicBezTo>
                    <a:pt x="156" y="339"/>
                    <a:pt x="145" y="344"/>
                    <a:pt x="125" y="350"/>
                  </a:cubicBezTo>
                  <a:cubicBezTo>
                    <a:pt x="70" y="367"/>
                    <a:pt x="18" y="362"/>
                    <a:pt x="4" y="403"/>
                  </a:cubicBezTo>
                  <a:cubicBezTo>
                    <a:pt x="1" y="412"/>
                    <a:pt x="0" y="420"/>
                    <a:pt x="0" y="428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3546" y="3509"/>
              <a:ext cx="535" cy="190"/>
            </a:xfrm>
            <a:custGeom>
              <a:avLst/>
              <a:gdLst>
                <a:gd name="T0" fmla="*/ 6 w 146"/>
                <a:gd name="T1" fmla="*/ 41 h 52"/>
                <a:gd name="T2" fmla="*/ 0 w 146"/>
                <a:gd name="T3" fmla="*/ 33 h 52"/>
                <a:gd name="T4" fmla="*/ 0 w 146"/>
                <a:gd name="T5" fmla="*/ 33 h 52"/>
                <a:gd name="T6" fmla="*/ 15 w 146"/>
                <a:gd name="T7" fmla="*/ 19 h 52"/>
                <a:gd name="T8" fmla="*/ 15 w 146"/>
                <a:gd name="T9" fmla="*/ 19 h 52"/>
                <a:gd name="T10" fmla="*/ 45 w 146"/>
                <a:gd name="T11" fmla="*/ 9 h 52"/>
                <a:gd name="T12" fmla="*/ 45 w 146"/>
                <a:gd name="T13" fmla="*/ 9 h 52"/>
                <a:gd name="T14" fmla="*/ 88 w 146"/>
                <a:gd name="T15" fmla="*/ 0 h 52"/>
                <a:gd name="T16" fmla="*/ 88 w 146"/>
                <a:gd name="T17" fmla="*/ 0 h 52"/>
                <a:gd name="T18" fmla="*/ 88 w 146"/>
                <a:gd name="T19" fmla="*/ 0 h 52"/>
                <a:gd name="T20" fmla="*/ 144 w 146"/>
                <a:gd name="T21" fmla="*/ 28 h 52"/>
                <a:gd name="T22" fmla="*/ 144 w 146"/>
                <a:gd name="T23" fmla="*/ 28 h 52"/>
                <a:gd name="T24" fmla="*/ 146 w 146"/>
                <a:gd name="T25" fmla="*/ 33 h 52"/>
                <a:gd name="T26" fmla="*/ 146 w 146"/>
                <a:gd name="T27" fmla="*/ 33 h 52"/>
                <a:gd name="T28" fmla="*/ 122 w 146"/>
                <a:gd name="T29" fmla="*/ 48 h 52"/>
                <a:gd name="T30" fmla="*/ 122 w 146"/>
                <a:gd name="T31" fmla="*/ 48 h 52"/>
                <a:gd name="T32" fmla="*/ 74 w 146"/>
                <a:gd name="T33" fmla="*/ 52 h 52"/>
                <a:gd name="T34" fmla="*/ 74 w 146"/>
                <a:gd name="T35" fmla="*/ 52 h 52"/>
                <a:gd name="T36" fmla="*/ 6 w 146"/>
                <a:gd name="T37" fmla="*/ 41 h 52"/>
                <a:gd name="T38" fmla="*/ 17 w 146"/>
                <a:gd name="T39" fmla="*/ 24 h 52"/>
                <a:gd name="T40" fmla="*/ 5 w 146"/>
                <a:gd name="T41" fmla="*/ 33 h 52"/>
                <a:gd name="T42" fmla="*/ 5 w 146"/>
                <a:gd name="T43" fmla="*/ 33 h 52"/>
                <a:gd name="T44" fmla="*/ 9 w 146"/>
                <a:gd name="T45" fmla="*/ 36 h 52"/>
                <a:gd name="T46" fmla="*/ 9 w 146"/>
                <a:gd name="T47" fmla="*/ 36 h 52"/>
                <a:gd name="T48" fmla="*/ 74 w 146"/>
                <a:gd name="T49" fmla="*/ 47 h 52"/>
                <a:gd name="T50" fmla="*/ 74 w 146"/>
                <a:gd name="T51" fmla="*/ 47 h 52"/>
                <a:gd name="T52" fmla="*/ 121 w 146"/>
                <a:gd name="T53" fmla="*/ 43 h 52"/>
                <a:gd name="T54" fmla="*/ 121 w 146"/>
                <a:gd name="T55" fmla="*/ 43 h 52"/>
                <a:gd name="T56" fmla="*/ 141 w 146"/>
                <a:gd name="T57" fmla="*/ 33 h 52"/>
                <a:gd name="T58" fmla="*/ 141 w 146"/>
                <a:gd name="T59" fmla="*/ 33 h 52"/>
                <a:gd name="T60" fmla="*/ 140 w 146"/>
                <a:gd name="T61" fmla="*/ 31 h 52"/>
                <a:gd name="T62" fmla="*/ 140 w 146"/>
                <a:gd name="T63" fmla="*/ 31 h 52"/>
                <a:gd name="T64" fmla="*/ 88 w 146"/>
                <a:gd name="T65" fmla="*/ 5 h 52"/>
                <a:gd name="T66" fmla="*/ 88 w 146"/>
                <a:gd name="T67" fmla="*/ 5 h 52"/>
                <a:gd name="T68" fmla="*/ 17 w 146"/>
                <a:gd name="T69" fmla="*/ 24 h 52"/>
                <a:gd name="T70" fmla="*/ 88 w 146"/>
                <a:gd name="T71" fmla="*/ 5 h 52"/>
                <a:gd name="T72" fmla="*/ 88 w 146"/>
                <a:gd name="T73" fmla="*/ 3 h 52"/>
                <a:gd name="T74" fmla="*/ 88 w 146"/>
                <a:gd name="T7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52">
                  <a:moveTo>
                    <a:pt x="6" y="41"/>
                  </a:moveTo>
                  <a:cubicBezTo>
                    <a:pt x="2" y="39"/>
                    <a:pt x="0" y="36"/>
                    <a:pt x="0" y="33"/>
                  </a:cubicBezTo>
                  <a:lnTo>
                    <a:pt x="0" y="33"/>
                  </a:lnTo>
                  <a:cubicBezTo>
                    <a:pt x="1" y="26"/>
                    <a:pt x="7" y="23"/>
                    <a:pt x="15" y="19"/>
                  </a:cubicBezTo>
                  <a:lnTo>
                    <a:pt x="15" y="19"/>
                  </a:lnTo>
                  <a:cubicBezTo>
                    <a:pt x="23" y="15"/>
                    <a:pt x="34" y="12"/>
                    <a:pt x="45" y="9"/>
                  </a:cubicBezTo>
                  <a:lnTo>
                    <a:pt x="45" y="9"/>
                  </a:lnTo>
                  <a:cubicBezTo>
                    <a:pt x="66" y="4"/>
                    <a:pt x="88" y="0"/>
                    <a:pt x="88" y="0"/>
                  </a:cubicBezTo>
                  <a:lnTo>
                    <a:pt x="88" y="0"/>
                  </a:lnTo>
                  <a:lnTo>
                    <a:pt x="88" y="0"/>
                  </a:lnTo>
                  <a:cubicBezTo>
                    <a:pt x="89" y="0"/>
                    <a:pt x="129" y="4"/>
                    <a:pt x="144" y="28"/>
                  </a:cubicBezTo>
                  <a:lnTo>
                    <a:pt x="144" y="28"/>
                  </a:lnTo>
                  <a:cubicBezTo>
                    <a:pt x="145" y="30"/>
                    <a:pt x="146" y="31"/>
                    <a:pt x="146" y="33"/>
                  </a:cubicBezTo>
                  <a:lnTo>
                    <a:pt x="146" y="33"/>
                  </a:lnTo>
                  <a:cubicBezTo>
                    <a:pt x="145" y="42"/>
                    <a:pt x="135" y="45"/>
                    <a:pt x="122" y="48"/>
                  </a:cubicBezTo>
                  <a:lnTo>
                    <a:pt x="122" y="48"/>
                  </a:lnTo>
                  <a:cubicBezTo>
                    <a:pt x="109" y="51"/>
                    <a:pt x="91" y="52"/>
                    <a:pt x="74" y="52"/>
                  </a:cubicBezTo>
                  <a:lnTo>
                    <a:pt x="74" y="52"/>
                  </a:lnTo>
                  <a:cubicBezTo>
                    <a:pt x="46" y="52"/>
                    <a:pt x="18" y="49"/>
                    <a:pt x="6" y="41"/>
                  </a:cubicBezTo>
                  <a:close/>
                  <a:moveTo>
                    <a:pt x="17" y="24"/>
                  </a:moveTo>
                  <a:cubicBezTo>
                    <a:pt x="9" y="27"/>
                    <a:pt x="5" y="31"/>
                    <a:pt x="5" y="33"/>
                  </a:cubicBezTo>
                  <a:lnTo>
                    <a:pt x="5" y="33"/>
                  </a:lnTo>
                  <a:cubicBezTo>
                    <a:pt x="5" y="33"/>
                    <a:pt x="6" y="35"/>
                    <a:pt x="9" y="36"/>
                  </a:cubicBezTo>
                  <a:lnTo>
                    <a:pt x="9" y="36"/>
                  </a:lnTo>
                  <a:cubicBezTo>
                    <a:pt x="19" y="43"/>
                    <a:pt x="46" y="47"/>
                    <a:pt x="74" y="47"/>
                  </a:cubicBezTo>
                  <a:lnTo>
                    <a:pt x="74" y="47"/>
                  </a:lnTo>
                  <a:cubicBezTo>
                    <a:pt x="91" y="47"/>
                    <a:pt x="108" y="46"/>
                    <a:pt x="121" y="43"/>
                  </a:cubicBezTo>
                  <a:lnTo>
                    <a:pt x="121" y="43"/>
                  </a:lnTo>
                  <a:cubicBezTo>
                    <a:pt x="134" y="40"/>
                    <a:pt x="141" y="35"/>
                    <a:pt x="141" y="33"/>
                  </a:cubicBezTo>
                  <a:lnTo>
                    <a:pt x="141" y="33"/>
                  </a:lnTo>
                  <a:cubicBezTo>
                    <a:pt x="141" y="32"/>
                    <a:pt x="140" y="32"/>
                    <a:pt x="140" y="31"/>
                  </a:cubicBezTo>
                  <a:lnTo>
                    <a:pt x="140" y="31"/>
                  </a:lnTo>
                  <a:cubicBezTo>
                    <a:pt x="128" y="11"/>
                    <a:pt x="92" y="6"/>
                    <a:pt x="88" y="5"/>
                  </a:cubicBezTo>
                  <a:lnTo>
                    <a:pt x="88" y="5"/>
                  </a:lnTo>
                  <a:cubicBezTo>
                    <a:pt x="84" y="6"/>
                    <a:pt x="39" y="14"/>
                    <a:pt x="17" y="24"/>
                  </a:cubicBezTo>
                  <a:close/>
                  <a:moveTo>
                    <a:pt x="88" y="5"/>
                  </a:moveTo>
                  <a:lnTo>
                    <a:pt x="88" y="3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2534" y="2532"/>
              <a:ext cx="2664" cy="955"/>
            </a:xfrm>
            <a:custGeom>
              <a:avLst/>
              <a:gdLst>
                <a:gd name="T0" fmla="*/ 412 w 727"/>
                <a:gd name="T1" fmla="*/ 1 h 261"/>
                <a:gd name="T2" fmla="*/ 402 w 727"/>
                <a:gd name="T3" fmla="*/ 0 h 261"/>
                <a:gd name="T4" fmla="*/ 402 w 727"/>
                <a:gd name="T5" fmla="*/ 5 h 261"/>
                <a:gd name="T6" fmla="*/ 412 w 727"/>
                <a:gd name="T7" fmla="*/ 6 h 261"/>
                <a:gd name="T8" fmla="*/ 412 w 727"/>
                <a:gd name="T9" fmla="*/ 1 h 261"/>
                <a:gd name="T10" fmla="*/ 697 w 727"/>
                <a:gd name="T11" fmla="*/ 101 h 261"/>
                <a:gd name="T12" fmla="*/ 617 w 727"/>
                <a:gd name="T13" fmla="*/ 95 h 261"/>
                <a:gd name="T14" fmla="*/ 581 w 727"/>
                <a:gd name="T15" fmla="*/ 96 h 261"/>
                <a:gd name="T16" fmla="*/ 575 w 727"/>
                <a:gd name="T17" fmla="*/ 96 h 261"/>
                <a:gd name="T18" fmla="*/ 575 w 727"/>
                <a:gd name="T19" fmla="*/ 96 h 261"/>
                <a:gd name="T20" fmla="*/ 575 w 727"/>
                <a:gd name="T21" fmla="*/ 101 h 261"/>
                <a:gd name="T22" fmla="*/ 581 w 727"/>
                <a:gd name="T23" fmla="*/ 101 h 261"/>
                <a:gd name="T24" fmla="*/ 617 w 727"/>
                <a:gd name="T25" fmla="*/ 100 h 261"/>
                <a:gd name="T26" fmla="*/ 696 w 727"/>
                <a:gd name="T27" fmla="*/ 106 h 261"/>
                <a:gd name="T28" fmla="*/ 721 w 727"/>
                <a:gd name="T29" fmla="*/ 121 h 261"/>
                <a:gd name="T30" fmla="*/ 694 w 727"/>
                <a:gd name="T31" fmla="*/ 147 h 261"/>
                <a:gd name="T32" fmla="*/ 437 w 727"/>
                <a:gd name="T33" fmla="*/ 238 h 261"/>
                <a:gd name="T34" fmla="*/ 417 w 727"/>
                <a:gd name="T35" fmla="*/ 239 h 261"/>
                <a:gd name="T36" fmla="*/ 307 w 727"/>
                <a:gd name="T37" fmla="*/ 203 h 261"/>
                <a:gd name="T38" fmla="*/ 259 w 727"/>
                <a:gd name="T39" fmla="*/ 225 h 261"/>
                <a:gd name="T40" fmla="*/ 147 w 727"/>
                <a:gd name="T41" fmla="*/ 256 h 261"/>
                <a:gd name="T42" fmla="*/ 85 w 727"/>
                <a:gd name="T43" fmla="*/ 247 h 261"/>
                <a:gd name="T44" fmla="*/ 59 w 727"/>
                <a:gd name="T45" fmla="*/ 227 h 261"/>
                <a:gd name="T46" fmla="*/ 81 w 727"/>
                <a:gd name="T47" fmla="*/ 205 h 261"/>
                <a:gd name="T48" fmla="*/ 156 w 727"/>
                <a:gd name="T49" fmla="*/ 143 h 261"/>
                <a:gd name="T50" fmla="*/ 118 w 727"/>
                <a:gd name="T51" fmla="*/ 127 h 261"/>
                <a:gd name="T52" fmla="*/ 91 w 727"/>
                <a:gd name="T53" fmla="*/ 129 h 261"/>
                <a:gd name="T54" fmla="*/ 75 w 727"/>
                <a:gd name="T55" fmla="*/ 129 h 261"/>
                <a:gd name="T56" fmla="*/ 24 w 727"/>
                <a:gd name="T57" fmla="*/ 118 h 261"/>
                <a:gd name="T58" fmla="*/ 6 w 727"/>
                <a:gd name="T59" fmla="*/ 93 h 261"/>
                <a:gd name="T60" fmla="*/ 49 w 727"/>
                <a:gd name="T61" fmla="*/ 50 h 261"/>
                <a:gd name="T62" fmla="*/ 48 w 727"/>
                <a:gd name="T63" fmla="*/ 45 h 261"/>
                <a:gd name="T64" fmla="*/ 0 w 727"/>
                <a:gd name="T65" fmla="*/ 93 h 261"/>
                <a:gd name="T66" fmla="*/ 75 w 727"/>
                <a:gd name="T67" fmla="*/ 135 h 261"/>
                <a:gd name="T68" fmla="*/ 92 w 727"/>
                <a:gd name="T69" fmla="*/ 134 h 261"/>
                <a:gd name="T70" fmla="*/ 118 w 727"/>
                <a:gd name="T71" fmla="*/ 132 h 261"/>
                <a:gd name="T72" fmla="*/ 144 w 727"/>
                <a:gd name="T73" fmla="*/ 136 h 261"/>
                <a:gd name="T74" fmla="*/ 151 w 727"/>
                <a:gd name="T75" fmla="*/ 143 h 261"/>
                <a:gd name="T76" fmla="*/ 78 w 727"/>
                <a:gd name="T77" fmla="*/ 201 h 261"/>
                <a:gd name="T78" fmla="*/ 54 w 727"/>
                <a:gd name="T79" fmla="*/ 227 h 261"/>
                <a:gd name="T80" fmla="*/ 147 w 727"/>
                <a:gd name="T81" fmla="*/ 261 h 261"/>
                <a:gd name="T82" fmla="*/ 262 w 727"/>
                <a:gd name="T83" fmla="*/ 229 h 261"/>
                <a:gd name="T84" fmla="*/ 307 w 727"/>
                <a:gd name="T85" fmla="*/ 208 h 261"/>
                <a:gd name="T86" fmla="*/ 417 w 727"/>
                <a:gd name="T87" fmla="*/ 245 h 261"/>
                <a:gd name="T88" fmla="*/ 438 w 727"/>
                <a:gd name="T89" fmla="*/ 243 h 261"/>
                <a:gd name="T90" fmla="*/ 697 w 727"/>
                <a:gd name="T91" fmla="*/ 152 h 261"/>
                <a:gd name="T92" fmla="*/ 727 w 727"/>
                <a:gd name="T93" fmla="*/ 121 h 261"/>
                <a:gd name="T94" fmla="*/ 697 w 727"/>
                <a:gd name="T95" fmla="*/ 10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7" h="261">
                  <a:moveTo>
                    <a:pt x="412" y="1"/>
                  </a:moveTo>
                  <a:cubicBezTo>
                    <a:pt x="409" y="0"/>
                    <a:pt x="406" y="0"/>
                    <a:pt x="402" y="0"/>
                  </a:cubicBezTo>
                  <a:cubicBezTo>
                    <a:pt x="402" y="2"/>
                    <a:pt x="402" y="3"/>
                    <a:pt x="402" y="5"/>
                  </a:cubicBezTo>
                  <a:cubicBezTo>
                    <a:pt x="405" y="5"/>
                    <a:pt x="409" y="6"/>
                    <a:pt x="412" y="6"/>
                  </a:cubicBezTo>
                  <a:cubicBezTo>
                    <a:pt x="412" y="4"/>
                    <a:pt x="412" y="2"/>
                    <a:pt x="412" y="1"/>
                  </a:cubicBezTo>
                  <a:close/>
                  <a:moveTo>
                    <a:pt x="697" y="101"/>
                  </a:moveTo>
                  <a:cubicBezTo>
                    <a:pt x="679" y="97"/>
                    <a:pt x="652" y="95"/>
                    <a:pt x="617" y="95"/>
                  </a:cubicBezTo>
                  <a:cubicBezTo>
                    <a:pt x="606" y="95"/>
                    <a:pt x="594" y="95"/>
                    <a:pt x="581" y="96"/>
                  </a:cubicBezTo>
                  <a:cubicBezTo>
                    <a:pt x="579" y="96"/>
                    <a:pt x="577" y="96"/>
                    <a:pt x="575" y="96"/>
                  </a:cubicBezTo>
                  <a:lnTo>
                    <a:pt x="575" y="96"/>
                  </a:lnTo>
                  <a:cubicBezTo>
                    <a:pt x="575" y="98"/>
                    <a:pt x="575" y="99"/>
                    <a:pt x="575" y="101"/>
                  </a:cubicBezTo>
                  <a:cubicBezTo>
                    <a:pt x="577" y="101"/>
                    <a:pt x="579" y="101"/>
                    <a:pt x="581" y="101"/>
                  </a:cubicBezTo>
                  <a:cubicBezTo>
                    <a:pt x="594" y="101"/>
                    <a:pt x="606" y="100"/>
                    <a:pt x="617" y="100"/>
                  </a:cubicBezTo>
                  <a:cubicBezTo>
                    <a:pt x="652" y="100"/>
                    <a:pt x="678" y="102"/>
                    <a:pt x="696" y="106"/>
                  </a:cubicBezTo>
                  <a:cubicBezTo>
                    <a:pt x="714" y="110"/>
                    <a:pt x="722" y="116"/>
                    <a:pt x="721" y="121"/>
                  </a:cubicBezTo>
                  <a:cubicBezTo>
                    <a:pt x="722" y="126"/>
                    <a:pt x="713" y="136"/>
                    <a:pt x="694" y="147"/>
                  </a:cubicBezTo>
                  <a:cubicBezTo>
                    <a:pt x="631" y="185"/>
                    <a:pt x="540" y="225"/>
                    <a:pt x="437" y="238"/>
                  </a:cubicBezTo>
                  <a:cubicBezTo>
                    <a:pt x="430" y="239"/>
                    <a:pt x="423" y="239"/>
                    <a:pt x="417" y="239"/>
                  </a:cubicBezTo>
                  <a:cubicBezTo>
                    <a:pt x="359" y="239"/>
                    <a:pt x="341" y="204"/>
                    <a:pt x="307" y="203"/>
                  </a:cubicBezTo>
                  <a:cubicBezTo>
                    <a:pt x="294" y="203"/>
                    <a:pt x="279" y="209"/>
                    <a:pt x="259" y="225"/>
                  </a:cubicBezTo>
                  <a:cubicBezTo>
                    <a:pt x="232" y="247"/>
                    <a:pt x="187" y="256"/>
                    <a:pt x="147" y="256"/>
                  </a:cubicBezTo>
                  <a:cubicBezTo>
                    <a:pt x="123" y="256"/>
                    <a:pt x="101" y="252"/>
                    <a:pt x="85" y="247"/>
                  </a:cubicBezTo>
                  <a:cubicBezTo>
                    <a:pt x="68" y="242"/>
                    <a:pt x="59" y="234"/>
                    <a:pt x="59" y="227"/>
                  </a:cubicBezTo>
                  <a:cubicBezTo>
                    <a:pt x="59" y="222"/>
                    <a:pt x="65" y="214"/>
                    <a:pt x="81" y="205"/>
                  </a:cubicBezTo>
                  <a:cubicBezTo>
                    <a:pt x="129" y="179"/>
                    <a:pt x="155" y="159"/>
                    <a:pt x="156" y="143"/>
                  </a:cubicBezTo>
                  <a:cubicBezTo>
                    <a:pt x="156" y="131"/>
                    <a:pt x="142" y="127"/>
                    <a:pt x="118" y="127"/>
                  </a:cubicBezTo>
                  <a:cubicBezTo>
                    <a:pt x="111" y="127"/>
                    <a:pt x="102" y="127"/>
                    <a:pt x="91" y="129"/>
                  </a:cubicBezTo>
                  <a:cubicBezTo>
                    <a:pt x="85" y="129"/>
                    <a:pt x="80" y="129"/>
                    <a:pt x="75" y="129"/>
                  </a:cubicBezTo>
                  <a:cubicBezTo>
                    <a:pt x="54" y="129"/>
                    <a:pt x="36" y="125"/>
                    <a:pt x="24" y="118"/>
                  </a:cubicBezTo>
                  <a:cubicBezTo>
                    <a:pt x="12" y="111"/>
                    <a:pt x="6" y="102"/>
                    <a:pt x="6" y="93"/>
                  </a:cubicBezTo>
                  <a:cubicBezTo>
                    <a:pt x="5" y="80"/>
                    <a:pt x="18" y="63"/>
                    <a:pt x="49" y="50"/>
                  </a:cubicBezTo>
                  <a:cubicBezTo>
                    <a:pt x="49" y="48"/>
                    <a:pt x="48" y="47"/>
                    <a:pt x="48" y="45"/>
                  </a:cubicBezTo>
                  <a:cubicBezTo>
                    <a:pt x="15" y="59"/>
                    <a:pt x="1" y="76"/>
                    <a:pt x="0" y="93"/>
                  </a:cubicBezTo>
                  <a:cubicBezTo>
                    <a:pt x="1" y="117"/>
                    <a:pt x="31" y="135"/>
                    <a:pt x="75" y="135"/>
                  </a:cubicBezTo>
                  <a:cubicBezTo>
                    <a:pt x="80" y="135"/>
                    <a:pt x="86" y="134"/>
                    <a:pt x="92" y="134"/>
                  </a:cubicBezTo>
                  <a:cubicBezTo>
                    <a:pt x="102" y="133"/>
                    <a:pt x="111" y="132"/>
                    <a:pt x="118" y="132"/>
                  </a:cubicBezTo>
                  <a:cubicBezTo>
                    <a:pt x="130" y="132"/>
                    <a:pt x="139" y="134"/>
                    <a:pt x="144" y="136"/>
                  </a:cubicBezTo>
                  <a:cubicBezTo>
                    <a:pt x="149" y="138"/>
                    <a:pt x="151" y="140"/>
                    <a:pt x="151" y="143"/>
                  </a:cubicBezTo>
                  <a:cubicBezTo>
                    <a:pt x="152" y="153"/>
                    <a:pt x="126" y="175"/>
                    <a:pt x="78" y="201"/>
                  </a:cubicBezTo>
                  <a:cubicBezTo>
                    <a:pt x="62" y="209"/>
                    <a:pt x="54" y="218"/>
                    <a:pt x="54" y="227"/>
                  </a:cubicBezTo>
                  <a:cubicBezTo>
                    <a:pt x="55" y="249"/>
                    <a:pt x="98" y="260"/>
                    <a:pt x="147" y="261"/>
                  </a:cubicBezTo>
                  <a:cubicBezTo>
                    <a:pt x="188" y="261"/>
                    <a:pt x="233" y="252"/>
                    <a:pt x="262" y="229"/>
                  </a:cubicBezTo>
                  <a:cubicBezTo>
                    <a:pt x="282" y="213"/>
                    <a:pt x="296" y="208"/>
                    <a:pt x="307" y="208"/>
                  </a:cubicBezTo>
                  <a:cubicBezTo>
                    <a:pt x="336" y="208"/>
                    <a:pt x="356" y="244"/>
                    <a:pt x="417" y="245"/>
                  </a:cubicBezTo>
                  <a:cubicBezTo>
                    <a:pt x="423" y="245"/>
                    <a:pt x="430" y="244"/>
                    <a:pt x="438" y="243"/>
                  </a:cubicBezTo>
                  <a:cubicBezTo>
                    <a:pt x="542" y="230"/>
                    <a:pt x="633" y="190"/>
                    <a:pt x="697" y="152"/>
                  </a:cubicBezTo>
                  <a:cubicBezTo>
                    <a:pt x="716" y="140"/>
                    <a:pt x="726" y="131"/>
                    <a:pt x="727" y="121"/>
                  </a:cubicBezTo>
                  <a:cubicBezTo>
                    <a:pt x="726" y="111"/>
                    <a:pt x="715" y="105"/>
                    <a:pt x="697" y="101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1717" y="2104"/>
              <a:ext cx="4089" cy="2023"/>
            </a:xfrm>
            <a:custGeom>
              <a:avLst/>
              <a:gdLst>
                <a:gd name="T0" fmla="*/ 275 w 1116"/>
                <a:gd name="T1" fmla="*/ 174 h 553"/>
                <a:gd name="T2" fmla="*/ 277 w 1116"/>
                <a:gd name="T3" fmla="*/ 178 h 553"/>
                <a:gd name="T4" fmla="*/ 610 w 1116"/>
                <a:gd name="T5" fmla="*/ 0 h 553"/>
                <a:gd name="T6" fmla="*/ 603 w 1116"/>
                <a:gd name="T7" fmla="*/ 165 h 553"/>
                <a:gd name="T8" fmla="*/ 476 w 1116"/>
                <a:gd name="T9" fmla="*/ 186 h 553"/>
                <a:gd name="T10" fmla="*/ 487 w 1116"/>
                <a:gd name="T11" fmla="*/ 182 h 553"/>
                <a:gd name="T12" fmla="*/ 395 w 1116"/>
                <a:gd name="T13" fmla="*/ 0 h 553"/>
                <a:gd name="T14" fmla="*/ 0 w 1116"/>
                <a:gd name="T15" fmla="*/ 21 h 553"/>
                <a:gd name="T16" fmla="*/ 637 w 1116"/>
                <a:gd name="T17" fmla="*/ 32 h 553"/>
                <a:gd name="T18" fmla="*/ 637 w 1116"/>
                <a:gd name="T19" fmla="*/ 32 h 553"/>
                <a:gd name="T20" fmla="*/ 82 w 1116"/>
                <a:gd name="T21" fmla="*/ 0 h 553"/>
                <a:gd name="T22" fmla="*/ 432 w 1116"/>
                <a:gd name="T23" fmla="*/ 24 h 553"/>
                <a:gd name="T24" fmla="*/ 542 w 1116"/>
                <a:gd name="T25" fmla="*/ 394 h 553"/>
                <a:gd name="T26" fmla="*/ 542 w 1116"/>
                <a:gd name="T27" fmla="*/ 394 h 553"/>
                <a:gd name="T28" fmla="*/ 602 w 1116"/>
                <a:gd name="T29" fmla="*/ 387 h 553"/>
                <a:gd name="T30" fmla="*/ 677 w 1116"/>
                <a:gd name="T31" fmla="*/ 358 h 553"/>
                <a:gd name="T32" fmla="*/ 1096 w 1116"/>
                <a:gd name="T33" fmla="*/ 0 h 553"/>
                <a:gd name="T34" fmla="*/ 630 w 1116"/>
                <a:gd name="T35" fmla="*/ 245 h 553"/>
                <a:gd name="T36" fmla="*/ 830 w 1116"/>
                <a:gd name="T37" fmla="*/ 212 h 553"/>
                <a:gd name="T38" fmla="*/ 830 w 1116"/>
                <a:gd name="T39" fmla="*/ 212 h 553"/>
                <a:gd name="T40" fmla="*/ 759 w 1116"/>
                <a:gd name="T41" fmla="*/ 66 h 553"/>
                <a:gd name="T42" fmla="*/ 990 w 1116"/>
                <a:gd name="T43" fmla="*/ 0 h 553"/>
                <a:gd name="T44" fmla="*/ 769 w 1116"/>
                <a:gd name="T45" fmla="*/ 0 h 553"/>
                <a:gd name="T46" fmla="*/ 769 w 1116"/>
                <a:gd name="T47" fmla="*/ 0 h 553"/>
                <a:gd name="T48" fmla="*/ 624 w 1116"/>
                <a:gd name="T49" fmla="*/ 91 h 553"/>
                <a:gd name="T50" fmla="*/ 875 w 1116"/>
                <a:gd name="T51" fmla="*/ 0 h 553"/>
                <a:gd name="T52" fmla="*/ 936 w 1116"/>
                <a:gd name="T53" fmla="*/ 0 h 553"/>
                <a:gd name="T54" fmla="*/ 235 w 1116"/>
                <a:gd name="T55" fmla="*/ 0 h 553"/>
                <a:gd name="T56" fmla="*/ 242 w 1116"/>
                <a:gd name="T57" fmla="*/ 0 h 553"/>
                <a:gd name="T58" fmla="*/ 326 w 1116"/>
                <a:gd name="T59" fmla="*/ 503 h 553"/>
                <a:gd name="T60" fmla="*/ 487 w 1116"/>
                <a:gd name="T61" fmla="*/ 548 h 553"/>
                <a:gd name="T62" fmla="*/ 745 w 1116"/>
                <a:gd name="T63" fmla="*/ 343 h 553"/>
                <a:gd name="T64" fmla="*/ 745 w 1116"/>
                <a:gd name="T65" fmla="*/ 343 h 553"/>
                <a:gd name="T66" fmla="*/ 404 w 1116"/>
                <a:gd name="T67" fmla="*/ 531 h 553"/>
                <a:gd name="T68" fmla="*/ 359 w 1116"/>
                <a:gd name="T69" fmla="*/ 516 h 553"/>
                <a:gd name="T70" fmla="*/ 546 w 1116"/>
                <a:gd name="T71" fmla="*/ 435 h 553"/>
                <a:gd name="T72" fmla="*/ 546 w 1116"/>
                <a:gd name="T73" fmla="*/ 435 h 553"/>
                <a:gd name="T74" fmla="*/ 650 w 1116"/>
                <a:gd name="T75" fmla="*/ 545 h 553"/>
                <a:gd name="T76" fmla="*/ 598 w 1116"/>
                <a:gd name="T77" fmla="*/ 551 h 553"/>
                <a:gd name="T78" fmla="*/ 929 w 1116"/>
                <a:gd name="T79" fmla="*/ 220 h 553"/>
                <a:gd name="T80" fmla="*/ 823 w 1116"/>
                <a:gd name="T81" fmla="*/ 486 h 553"/>
                <a:gd name="T82" fmla="*/ 823 w 1116"/>
                <a:gd name="T83" fmla="*/ 486 h 553"/>
                <a:gd name="T84" fmla="*/ 719 w 1116"/>
                <a:gd name="T85" fmla="*/ 529 h 553"/>
                <a:gd name="T86" fmla="*/ 168 w 1116"/>
                <a:gd name="T87" fmla="*/ 394 h 553"/>
                <a:gd name="T88" fmla="*/ 72 w 1116"/>
                <a:gd name="T89" fmla="*/ 269 h 553"/>
                <a:gd name="T90" fmla="*/ 270 w 1116"/>
                <a:gd name="T91" fmla="*/ 125 h 553"/>
                <a:gd name="T92" fmla="*/ 270 w 1116"/>
                <a:gd name="T93" fmla="*/ 125 h 553"/>
                <a:gd name="T94" fmla="*/ 229 w 1116"/>
                <a:gd name="T95" fmla="*/ 226 h 553"/>
                <a:gd name="T96" fmla="*/ 56 w 1116"/>
                <a:gd name="T97" fmla="*/ 239 h 553"/>
                <a:gd name="T98" fmla="*/ 286 w 1116"/>
                <a:gd name="T99" fmla="*/ 482 h 553"/>
                <a:gd name="T100" fmla="*/ 182 w 1116"/>
                <a:gd name="T101" fmla="*/ 0 h 553"/>
                <a:gd name="T102" fmla="*/ 182 w 1116"/>
                <a:gd name="T103" fmla="*/ 0 h 553"/>
                <a:gd name="T104" fmla="*/ 346 w 1116"/>
                <a:gd name="T105" fmla="*/ 377 h 553"/>
                <a:gd name="T106" fmla="*/ 226 w 1116"/>
                <a:gd name="T107" fmla="*/ 443 h 553"/>
                <a:gd name="T108" fmla="*/ 13 w 1116"/>
                <a:gd name="T109" fmla="*/ 115 h 553"/>
                <a:gd name="T110" fmla="*/ 293 w 1116"/>
                <a:gd name="T111" fmla="*/ 323 h 553"/>
                <a:gd name="T112" fmla="*/ 196 w 1116"/>
                <a:gd name="T113" fmla="*/ 420 h 553"/>
                <a:gd name="T114" fmla="*/ 139 w 1116"/>
                <a:gd name="T115" fmla="*/ 36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6" h="553">
                  <a:moveTo>
                    <a:pt x="560" y="163"/>
                  </a:moveTo>
                  <a:lnTo>
                    <a:pt x="555" y="160"/>
                  </a:lnTo>
                  <a:lnTo>
                    <a:pt x="560" y="163"/>
                  </a:lnTo>
                  <a:close/>
                  <a:moveTo>
                    <a:pt x="275" y="174"/>
                  </a:moveTo>
                  <a:cubicBezTo>
                    <a:pt x="275" y="173"/>
                    <a:pt x="275" y="173"/>
                    <a:pt x="275" y="173"/>
                  </a:cubicBezTo>
                  <a:lnTo>
                    <a:pt x="275" y="173"/>
                  </a:lnTo>
                  <a:cubicBezTo>
                    <a:pt x="275" y="173"/>
                    <a:pt x="275" y="173"/>
                    <a:pt x="275" y="174"/>
                  </a:cubicBezTo>
                  <a:close/>
                  <a:moveTo>
                    <a:pt x="277" y="178"/>
                  </a:moveTo>
                  <a:cubicBezTo>
                    <a:pt x="277" y="178"/>
                    <a:pt x="277" y="178"/>
                    <a:pt x="277" y="178"/>
                  </a:cubicBezTo>
                  <a:cubicBezTo>
                    <a:pt x="277" y="178"/>
                    <a:pt x="277" y="178"/>
                    <a:pt x="277" y="178"/>
                  </a:cubicBezTo>
                  <a:close/>
                  <a:moveTo>
                    <a:pt x="616" y="0"/>
                  </a:moveTo>
                  <a:lnTo>
                    <a:pt x="610" y="0"/>
                  </a:lnTo>
                  <a:cubicBezTo>
                    <a:pt x="611" y="1"/>
                    <a:pt x="611" y="3"/>
                    <a:pt x="611" y="4"/>
                  </a:cubicBezTo>
                  <a:lnTo>
                    <a:pt x="616" y="0"/>
                  </a:lnTo>
                  <a:close/>
                  <a:moveTo>
                    <a:pt x="603" y="165"/>
                  </a:moveTo>
                  <a:lnTo>
                    <a:pt x="603" y="165"/>
                  </a:lnTo>
                  <a:cubicBezTo>
                    <a:pt x="603" y="165"/>
                    <a:pt x="603" y="165"/>
                    <a:pt x="603" y="165"/>
                  </a:cubicBezTo>
                  <a:cubicBezTo>
                    <a:pt x="603" y="165"/>
                    <a:pt x="603" y="165"/>
                    <a:pt x="603" y="165"/>
                  </a:cubicBezTo>
                  <a:close/>
                  <a:moveTo>
                    <a:pt x="476" y="186"/>
                  </a:moveTo>
                  <a:cubicBezTo>
                    <a:pt x="476" y="186"/>
                    <a:pt x="476" y="186"/>
                    <a:pt x="476" y="186"/>
                  </a:cubicBezTo>
                  <a:lnTo>
                    <a:pt x="476" y="186"/>
                  </a:lnTo>
                  <a:cubicBezTo>
                    <a:pt x="476" y="186"/>
                    <a:pt x="476" y="186"/>
                    <a:pt x="476" y="186"/>
                  </a:cubicBezTo>
                  <a:close/>
                  <a:moveTo>
                    <a:pt x="487" y="182"/>
                  </a:moveTo>
                  <a:cubicBezTo>
                    <a:pt x="487" y="182"/>
                    <a:pt x="487" y="182"/>
                    <a:pt x="487" y="182"/>
                  </a:cubicBezTo>
                  <a:cubicBezTo>
                    <a:pt x="487" y="182"/>
                    <a:pt x="487" y="182"/>
                    <a:pt x="487" y="182"/>
                  </a:cubicBezTo>
                  <a:close/>
                  <a:moveTo>
                    <a:pt x="324" y="78"/>
                  </a:moveTo>
                  <a:lnTo>
                    <a:pt x="403" y="0"/>
                  </a:lnTo>
                  <a:lnTo>
                    <a:pt x="395" y="0"/>
                  </a:lnTo>
                  <a:lnTo>
                    <a:pt x="314" y="81"/>
                  </a:lnTo>
                  <a:cubicBezTo>
                    <a:pt x="317" y="80"/>
                    <a:pt x="320" y="79"/>
                    <a:pt x="324" y="78"/>
                  </a:cubicBezTo>
                  <a:close/>
                  <a:moveTo>
                    <a:pt x="21" y="0"/>
                  </a:moveTo>
                  <a:lnTo>
                    <a:pt x="0" y="21"/>
                  </a:lnTo>
                  <a:cubicBezTo>
                    <a:pt x="1" y="23"/>
                    <a:pt x="1" y="25"/>
                    <a:pt x="1" y="28"/>
                  </a:cubicBezTo>
                  <a:lnTo>
                    <a:pt x="29" y="0"/>
                  </a:lnTo>
                  <a:lnTo>
                    <a:pt x="21" y="0"/>
                  </a:lnTo>
                  <a:close/>
                  <a:moveTo>
                    <a:pt x="637" y="32"/>
                  </a:moveTo>
                  <a:cubicBezTo>
                    <a:pt x="637" y="30"/>
                    <a:pt x="637" y="28"/>
                    <a:pt x="636" y="25"/>
                  </a:cubicBezTo>
                  <a:lnTo>
                    <a:pt x="618" y="43"/>
                  </a:lnTo>
                  <a:cubicBezTo>
                    <a:pt x="619" y="45"/>
                    <a:pt x="619" y="48"/>
                    <a:pt x="619" y="50"/>
                  </a:cubicBezTo>
                  <a:lnTo>
                    <a:pt x="637" y="32"/>
                  </a:lnTo>
                  <a:close/>
                  <a:moveTo>
                    <a:pt x="75" y="0"/>
                  </a:moveTo>
                  <a:lnTo>
                    <a:pt x="5" y="70"/>
                  </a:lnTo>
                  <a:cubicBezTo>
                    <a:pt x="5" y="72"/>
                    <a:pt x="5" y="74"/>
                    <a:pt x="6" y="76"/>
                  </a:cubicBezTo>
                  <a:lnTo>
                    <a:pt x="82" y="0"/>
                  </a:lnTo>
                  <a:lnTo>
                    <a:pt x="75" y="0"/>
                  </a:lnTo>
                  <a:close/>
                  <a:moveTo>
                    <a:pt x="393" y="62"/>
                  </a:moveTo>
                  <a:cubicBezTo>
                    <a:pt x="393" y="62"/>
                    <a:pt x="393" y="62"/>
                    <a:pt x="393" y="62"/>
                  </a:cubicBezTo>
                  <a:lnTo>
                    <a:pt x="432" y="24"/>
                  </a:lnTo>
                  <a:lnTo>
                    <a:pt x="430" y="18"/>
                  </a:lnTo>
                  <a:lnTo>
                    <a:pt x="383" y="65"/>
                  </a:lnTo>
                  <a:cubicBezTo>
                    <a:pt x="386" y="64"/>
                    <a:pt x="390" y="63"/>
                    <a:pt x="393" y="62"/>
                  </a:cubicBezTo>
                  <a:close/>
                  <a:moveTo>
                    <a:pt x="542" y="394"/>
                  </a:moveTo>
                  <a:lnTo>
                    <a:pt x="586" y="350"/>
                  </a:lnTo>
                  <a:cubicBezTo>
                    <a:pt x="584" y="349"/>
                    <a:pt x="583" y="348"/>
                    <a:pt x="581" y="347"/>
                  </a:cubicBezTo>
                  <a:lnTo>
                    <a:pt x="532" y="397"/>
                  </a:lnTo>
                  <a:cubicBezTo>
                    <a:pt x="535" y="396"/>
                    <a:pt x="539" y="395"/>
                    <a:pt x="542" y="394"/>
                  </a:cubicBezTo>
                  <a:close/>
                  <a:moveTo>
                    <a:pt x="628" y="361"/>
                  </a:moveTo>
                  <a:cubicBezTo>
                    <a:pt x="626" y="361"/>
                    <a:pt x="624" y="361"/>
                    <a:pt x="621" y="360"/>
                  </a:cubicBezTo>
                  <a:lnTo>
                    <a:pt x="596" y="386"/>
                  </a:lnTo>
                  <a:cubicBezTo>
                    <a:pt x="598" y="386"/>
                    <a:pt x="600" y="386"/>
                    <a:pt x="602" y="387"/>
                  </a:cubicBezTo>
                  <a:lnTo>
                    <a:pt x="628" y="361"/>
                  </a:lnTo>
                  <a:close/>
                  <a:moveTo>
                    <a:pt x="638" y="405"/>
                  </a:moveTo>
                  <a:lnTo>
                    <a:pt x="686" y="356"/>
                  </a:lnTo>
                  <a:cubicBezTo>
                    <a:pt x="683" y="357"/>
                    <a:pt x="680" y="357"/>
                    <a:pt x="677" y="358"/>
                  </a:cubicBezTo>
                  <a:lnTo>
                    <a:pt x="634" y="401"/>
                  </a:lnTo>
                  <a:cubicBezTo>
                    <a:pt x="635" y="403"/>
                    <a:pt x="636" y="404"/>
                    <a:pt x="638" y="405"/>
                  </a:cubicBezTo>
                  <a:close/>
                  <a:moveTo>
                    <a:pt x="883" y="213"/>
                  </a:moveTo>
                  <a:lnTo>
                    <a:pt x="1096" y="0"/>
                  </a:lnTo>
                  <a:lnTo>
                    <a:pt x="1089" y="0"/>
                  </a:lnTo>
                  <a:lnTo>
                    <a:pt x="875" y="213"/>
                  </a:lnTo>
                  <a:cubicBezTo>
                    <a:pt x="878" y="213"/>
                    <a:pt x="880" y="213"/>
                    <a:pt x="883" y="213"/>
                  </a:cubicBezTo>
                  <a:close/>
                  <a:moveTo>
                    <a:pt x="630" y="245"/>
                  </a:moveTo>
                  <a:lnTo>
                    <a:pt x="630" y="245"/>
                  </a:lnTo>
                  <a:cubicBezTo>
                    <a:pt x="630" y="245"/>
                    <a:pt x="630" y="246"/>
                    <a:pt x="630" y="247"/>
                  </a:cubicBezTo>
                  <a:cubicBezTo>
                    <a:pt x="630" y="246"/>
                    <a:pt x="630" y="245"/>
                    <a:pt x="630" y="245"/>
                  </a:cubicBezTo>
                  <a:close/>
                  <a:moveTo>
                    <a:pt x="830" y="212"/>
                  </a:moveTo>
                  <a:lnTo>
                    <a:pt x="1043" y="0"/>
                  </a:lnTo>
                  <a:lnTo>
                    <a:pt x="1035" y="0"/>
                  </a:lnTo>
                  <a:lnTo>
                    <a:pt x="823" y="212"/>
                  </a:lnTo>
                  <a:cubicBezTo>
                    <a:pt x="825" y="212"/>
                    <a:pt x="828" y="212"/>
                    <a:pt x="830" y="212"/>
                  </a:cubicBezTo>
                  <a:close/>
                  <a:moveTo>
                    <a:pt x="829" y="0"/>
                  </a:moveTo>
                  <a:lnTo>
                    <a:pt x="822" y="0"/>
                  </a:lnTo>
                  <a:lnTo>
                    <a:pt x="759" y="62"/>
                  </a:lnTo>
                  <a:cubicBezTo>
                    <a:pt x="759" y="63"/>
                    <a:pt x="759" y="65"/>
                    <a:pt x="759" y="66"/>
                  </a:cubicBezTo>
                  <a:cubicBezTo>
                    <a:pt x="759" y="67"/>
                    <a:pt x="759" y="68"/>
                    <a:pt x="759" y="70"/>
                  </a:cubicBezTo>
                  <a:lnTo>
                    <a:pt x="829" y="0"/>
                  </a:lnTo>
                  <a:close/>
                  <a:moveTo>
                    <a:pt x="797" y="192"/>
                  </a:moveTo>
                  <a:lnTo>
                    <a:pt x="990" y="0"/>
                  </a:lnTo>
                  <a:lnTo>
                    <a:pt x="982" y="0"/>
                  </a:lnTo>
                  <a:lnTo>
                    <a:pt x="796" y="185"/>
                  </a:lnTo>
                  <a:cubicBezTo>
                    <a:pt x="797" y="187"/>
                    <a:pt x="797" y="190"/>
                    <a:pt x="797" y="192"/>
                  </a:cubicBezTo>
                  <a:close/>
                  <a:moveTo>
                    <a:pt x="769" y="0"/>
                  </a:moveTo>
                  <a:lnTo>
                    <a:pt x="766" y="3"/>
                  </a:lnTo>
                  <a:cubicBezTo>
                    <a:pt x="765" y="6"/>
                    <a:pt x="765" y="8"/>
                    <a:pt x="765" y="11"/>
                  </a:cubicBezTo>
                  <a:lnTo>
                    <a:pt x="776" y="0"/>
                  </a:lnTo>
                  <a:lnTo>
                    <a:pt x="769" y="0"/>
                  </a:lnTo>
                  <a:close/>
                  <a:moveTo>
                    <a:pt x="625" y="98"/>
                  </a:moveTo>
                  <a:lnTo>
                    <a:pt x="640" y="82"/>
                  </a:lnTo>
                  <a:cubicBezTo>
                    <a:pt x="640" y="80"/>
                    <a:pt x="640" y="77"/>
                    <a:pt x="640" y="74"/>
                  </a:cubicBezTo>
                  <a:lnTo>
                    <a:pt x="624" y="91"/>
                  </a:lnTo>
                  <a:cubicBezTo>
                    <a:pt x="624" y="93"/>
                    <a:pt x="625" y="95"/>
                    <a:pt x="625" y="98"/>
                  </a:cubicBezTo>
                  <a:close/>
                  <a:moveTo>
                    <a:pt x="771" y="111"/>
                  </a:moveTo>
                  <a:lnTo>
                    <a:pt x="883" y="0"/>
                  </a:lnTo>
                  <a:lnTo>
                    <a:pt x="875" y="0"/>
                  </a:lnTo>
                  <a:lnTo>
                    <a:pt x="769" y="106"/>
                  </a:lnTo>
                  <a:cubicBezTo>
                    <a:pt x="770" y="108"/>
                    <a:pt x="770" y="109"/>
                    <a:pt x="771" y="111"/>
                  </a:cubicBezTo>
                  <a:close/>
                  <a:moveTo>
                    <a:pt x="788" y="148"/>
                  </a:moveTo>
                  <a:lnTo>
                    <a:pt x="936" y="0"/>
                  </a:lnTo>
                  <a:lnTo>
                    <a:pt x="929" y="0"/>
                  </a:lnTo>
                  <a:lnTo>
                    <a:pt x="786" y="143"/>
                  </a:lnTo>
                  <a:cubicBezTo>
                    <a:pt x="786" y="145"/>
                    <a:pt x="787" y="146"/>
                    <a:pt x="788" y="148"/>
                  </a:cubicBezTo>
                  <a:close/>
                  <a:moveTo>
                    <a:pt x="235" y="0"/>
                  </a:moveTo>
                  <a:lnTo>
                    <a:pt x="38" y="197"/>
                  </a:lnTo>
                  <a:cubicBezTo>
                    <a:pt x="38" y="198"/>
                    <a:pt x="39" y="200"/>
                    <a:pt x="40" y="202"/>
                  </a:cubicBezTo>
                  <a:cubicBezTo>
                    <a:pt x="40" y="202"/>
                    <a:pt x="40" y="202"/>
                    <a:pt x="40" y="202"/>
                  </a:cubicBezTo>
                  <a:lnTo>
                    <a:pt x="242" y="0"/>
                  </a:lnTo>
                  <a:lnTo>
                    <a:pt x="235" y="0"/>
                  </a:lnTo>
                  <a:close/>
                  <a:moveTo>
                    <a:pt x="461" y="361"/>
                  </a:moveTo>
                  <a:lnTo>
                    <a:pt x="321" y="500"/>
                  </a:lnTo>
                  <a:cubicBezTo>
                    <a:pt x="323" y="501"/>
                    <a:pt x="325" y="502"/>
                    <a:pt x="326" y="503"/>
                  </a:cubicBezTo>
                  <a:lnTo>
                    <a:pt x="478" y="351"/>
                  </a:lnTo>
                  <a:cubicBezTo>
                    <a:pt x="473" y="355"/>
                    <a:pt x="467" y="358"/>
                    <a:pt x="461" y="361"/>
                  </a:cubicBezTo>
                  <a:close/>
                  <a:moveTo>
                    <a:pt x="600" y="435"/>
                  </a:moveTo>
                  <a:lnTo>
                    <a:pt x="487" y="548"/>
                  </a:lnTo>
                  <a:cubicBezTo>
                    <a:pt x="489" y="549"/>
                    <a:pt x="491" y="549"/>
                    <a:pt x="493" y="549"/>
                  </a:cubicBezTo>
                  <a:lnTo>
                    <a:pt x="608" y="434"/>
                  </a:lnTo>
                  <a:cubicBezTo>
                    <a:pt x="606" y="435"/>
                    <a:pt x="603" y="435"/>
                    <a:pt x="600" y="435"/>
                  </a:cubicBezTo>
                  <a:close/>
                  <a:moveTo>
                    <a:pt x="745" y="343"/>
                  </a:moveTo>
                  <a:lnTo>
                    <a:pt x="536" y="552"/>
                  </a:lnTo>
                  <a:cubicBezTo>
                    <a:pt x="538" y="553"/>
                    <a:pt x="541" y="553"/>
                    <a:pt x="543" y="553"/>
                  </a:cubicBezTo>
                  <a:lnTo>
                    <a:pt x="756" y="340"/>
                  </a:lnTo>
                  <a:cubicBezTo>
                    <a:pt x="752" y="341"/>
                    <a:pt x="749" y="342"/>
                    <a:pt x="745" y="343"/>
                  </a:cubicBezTo>
                  <a:close/>
                  <a:moveTo>
                    <a:pt x="505" y="425"/>
                  </a:moveTo>
                  <a:cubicBezTo>
                    <a:pt x="504" y="425"/>
                    <a:pt x="504" y="424"/>
                    <a:pt x="504" y="424"/>
                  </a:cubicBezTo>
                  <a:lnTo>
                    <a:pt x="399" y="530"/>
                  </a:lnTo>
                  <a:cubicBezTo>
                    <a:pt x="401" y="530"/>
                    <a:pt x="402" y="531"/>
                    <a:pt x="404" y="531"/>
                  </a:cubicBezTo>
                  <a:lnTo>
                    <a:pt x="509" y="427"/>
                  </a:lnTo>
                  <a:cubicBezTo>
                    <a:pt x="507" y="426"/>
                    <a:pt x="506" y="426"/>
                    <a:pt x="505" y="425"/>
                  </a:cubicBezTo>
                  <a:close/>
                  <a:moveTo>
                    <a:pt x="546" y="329"/>
                  </a:moveTo>
                  <a:lnTo>
                    <a:pt x="359" y="516"/>
                  </a:lnTo>
                  <a:cubicBezTo>
                    <a:pt x="361" y="517"/>
                    <a:pt x="362" y="518"/>
                    <a:pt x="364" y="518"/>
                  </a:cubicBezTo>
                  <a:lnTo>
                    <a:pt x="552" y="331"/>
                  </a:lnTo>
                  <a:cubicBezTo>
                    <a:pt x="550" y="330"/>
                    <a:pt x="548" y="329"/>
                    <a:pt x="546" y="329"/>
                  </a:cubicBezTo>
                  <a:close/>
                  <a:moveTo>
                    <a:pt x="546" y="435"/>
                  </a:moveTo>
                  <a:lnTo>
                    <a:pt x="441" y="541"/>
                  </a:lnTo>
                  <a:cubicBezTo>
                    <a:pt x="443" y="541"/>
                    <a:pt x="445" y="542"/>
                    <a:pt x="447" y="542"/>
                  </a:cubicBezTo>
                  <a:lnTo>
                    <a:pt x="553" y="436"/>
                  </a:lnTo>
                  <a:cubicBezTo>
                    <a:pt x="551" y="436"/>
                    <a:pt x="549" y="435"/>
                    <a:pt x="546" y="435"/>
                  </a:cubicBezTo>
                  <a:close/>
                  <a:moveTo>
                    <a:pt x="659" y="544"/>
                  </a:moveTo>
                  <a:lnTo>
                    <a:pt x="1108" y="95"/>
                  </a:lnTo>
                  <a:cubicBezTo>
                    <a:pt x="1108" y="92"/>
                    <a:pt x="1109" y="89"/>
                    <a:pt x="1109" y="86"/>
                  </a:cubicBezTo>
                  <a:lnTo>
                    <a:pt x="650" y="545"/>
                  </a:lnTo>
                  <a:cubicBezTo>
                    <a:pt x="653" y="545"/>
                    <a:pt x="656" y="544"/>
                    <a:pt x="659" y="544"/>
                  </a:cubicBezTo>
                  <a:close/>
                  <a:moveTo>
                    <a:pt x="826" y="316"/>
                  </a:moveTo>
                  <a:lnTo>
                    <a:pt x="590" y="552"/>
                  </a:lnTo>
                  <a:cubicBezTo>
                    <a:pt x="592" y="552"/>
                    <a:pt x="595" y="552"/>
                    <a:pt x="598" y="551"/>
                  </a:cubicBezTo>
                  <a:lnTo>
                    <a:pt x="839" y="310"/>
                  </a:lnTo>
                  <a:cubicBezTo>
                    <a:pt x="835" y="312"/>
                    <a:pt x="831" y="314"/>
                    <a:pt x="826" y="316"/>
                  </a:cubicBezTo>
                  <a:close/>
                  <a:moveTo>
                    <a:pt x="923" y="219"/>
                  </a:moveTo>
                  <a:cubicBezTo>
                    <a:pt x="925" y="219"/>
                    <a:pt x="927" y="220"/>
                    <a:pt x="929" y="220"/>
                  </a:cubicBezTo>
                  <a:lnTo>
                    <a:pt x="1115" y="34"/>
                  </a:lnTo>
                  <a:cubicBezTo>
                    <a:pt x="1116" y="31"/>
                    <a:pt x="1116" y="29"/>
                    <a:pt x="1116" y="26"/>
                  </a:cubicBezTo>
                  <a:lnTo>
                    <a:pt x="923" y="219"/>
                  </a:lnTo>
                  <a:close/>
                  <a:moveTo>
                    <a:pt x="823" y="486"/>
                  </a:moveTo>
                  <a:lnTo>
                    <a:pt x="1050" y="259"/>
                  </a:lnTo>
                  <a:cubicBezTo>
                    <a:pt x="1053" y="254"/>
                    <a:pt x="1056" y="249"/>
                    <a:pt x="1058" y="244"/>
                  </a:cubicBezTo>
                  <a:lnTo>
                    <a:pt x="808" y="494"/>
                  </a:lnTo>
                  <a:cubicBezTo>
                    <a:pt x="813" y="492"/>
                    <a:pt x="818" y="489"/>
                    <a:pt x="823" y="486"/>
                  </a:cubicBezTo>
                  <a:close/>
                  <a:moveTo>
                    <a:pt x="730" y="526"/>
                  </a:moveTo>
                  <a:lnTo>
                    <a:pt x="1090" y="166"/>
                  </a:lnTo>
                  <a:cubicBezTo>
                    <a:pt x="1091" y="163"/>
                    <a:pt x="1092" y="159"/>
                    <a:pt x="1093" y="155"/>
                  </a:cubicBezTo>
                  <a:lnTo>
                    <a:pt x="719" y="529"/>
                  </a:lnTo>
                  <a:cubicBezTo>
                    <a:pt x="723" y="528"/>
                    <a:pt x="726" y="527"/>
                    <a:pt x="730" y="526"/>
                  </a:cubicBezTo>
                  <a:close/>
                  <a:moveTo>
                    <a:pt x="303" y="251"/>
                  </a:moveTo>
                  <a:lnTo>
                    <a:pt x="164" y="390"/>
                  </a:lnTo>
                  <a:cubicBezTo>
                    <a:pt x="166" y="392"/>
                    <a:pt x="167" y="393"/>
                    <a:pt x="168" y="394"/>
                  </a:cubicBezTo>
                  <a:lnTo>
                    <a:pt x="311" y="251"/>
                  </a:lnTo>
                  <a:cubicBezTo>
                    <a:pt x="309" y="251"/>
                    <a:pt x="306" y="251"/>
                    <a:pt x="303" y="251"/>
                  </a:cubicBezTo>
                  <a:close/>
                  <a:moveTo>
                    <a:pt x="342" y="0"/>
                  </a:moveTo>
                  <a:lnTo>
                    <a:pt x="72" y="269"/>
                  </a:lnTo>
                  <a:cubicBezTo>
                    <a:pt x="73" y="271"/>
                    <a:pt x="74" y="272"/>
                    <a:pt x="75" y="274"/>
                  </a:cubicBezTo>
                  <a:lnTo>
                    <a:pt x="349" y="0"/>
                  </a:lnTo>
                  <a:lnTo>
                    <a:pt x="342" y="0"/>
                  </a:lnTo>
                  <a:close/>
                  <a:moveTo>
                    <a:pt x="270" y="125"/>
                  </a:moveTo>
                  <a:lnTo>
                    <a:pt x="92" y="302"/>
                  </a:lnTo>
                  <a:cubicBezTo>
                    <a:pt x="93" y="304"/>
                    <a:pt x="94" y="305"/>
                    <a:pt x="95" y="307"/>
                  </a:cubicBezTo>
                  <a:lnTo>
                    <a:pt x="268" y="134"/>
                  </a:lnTo>
                  <a:cubicBezTo>
                    <a:pt x="269" y="131"/>
                    <a:pt x="269" y="128"/>
                    <a:pt x="270" y="125"/>
                  </a:cubicBezTo>
                  <a:close/>
                  <a:moveTo>
                    <a:pt x="226" y="222"/>
                  </a:moveTo>
                  <a:lnTo>
                    <a:pt x="114" y="334"/>
                  </a:lnTo>
                  <a:cubicBezTo>
                    <a:pt x="116" y="335"/>
                    <a:pt x="117" y="336"/>
                    <a:pt x="118" y="338"/>
                  </a:cubicBezTo>
                  <a:lnTo>
                    <a:pt x="229" y="226"/>
                  </a:lnTo>
                  <a:cubicBezTo>
                    <a:pt x="228" y="225"/>
                    <a:pt x="227" y="223"/>
                    <a:pt x="226" y="222"/>
                  </a:cubicBezTo>
                  <a:close/>
                  <a:moveTo>
                    <a:pt x="288" y="0"/>
                  </a:moveTo>
                  <a:lnTo>
                    <a:pt x="54" y="234"/>
                  </a:lnTo>
                  <a:cubicBezTo>
                    <a:pt x="55" y="236"/>
                    <a:pt x="55" y="237"/>
                    <a:pt x="56" y="239"/>
                  </a:cubicBezTo>
                  <a:lnTo>
                    <a:pt x="296" y="0"/>
                  </a:lnTo>
                  <a:lnTo>
                    <a:pt x="288" y="0"/>
                  </a:lnTo>
                  <a:close/>
                  <a:moveTo>
                    <a:pt x="391" y="377"/>
                  </a:moveTo>
                  <a:lnTo>
                    <a:pt x="286" y="482"/>
                  </a:lnTo>
                  <a:cubicBezTo>
                    <a:pt x="288" y="483"/>
                    <a:pt x="289" y="484"/>
                    <a:pt x="291" y="485"/>
                  </a:cubicBezTo>
                  <a:lnTo>
                    <a:pt x="399" y="376"/>
                  </a:lnTo>
                  <a:cubicBezTo>
                    <a:pt x="397" y="377"/>
                    <a:pt x="394" y="377"/>
                    <a:pt x="391" y="377"/>
                  </a:cubicBezTo>
                  <a:close/>
                  <a:moveTo>
                    <a:pt x="182" y="0"/>
                  </a:moveTo>
                  <a:lnTo>
                    <a:pt x="24" y="157"/>
                  </a:lnTo>
                  <a:cubicBezTo>
                    <a:pt x="25" y="159"/>
                    <a:pt x="25" y="161"/>
                    <a:pt x="26" y="163"/>
                  </a:cubicBezTo>
                  <a:lnTo>
                    <a:pt x="189" y="0"/>
                  </a:lnTo>
                  <a:lnTo>
                    <a:pt x="182" y="0"/>
                  </a:lnTo>
                  <a:close/>
                  <a:moveTo>
                    <a:pt x="339" y="376"/>
                  </a:moveTo>
                  <a:lnTo>
                    <a:pt x="253" y="462"/>
                  </a:lnTo>
                  <a:cubicBezTo>
                    <a:pt x="254" y="463"/>
                    <a:pt x="256" y="464"/>
                    <a:pt x="257" y="465"/>
                  </a:cubicBezTo>
                  <a:lnTo>
                    <a:pt x="346" y="377"/>
                  </a:lnTo>
                  <a:cubicBezTo>
                    <a:pt x="343" y="377"/>
                    <a:pt x="341" y="376"/>
                    <a:pt x="339" y="376"/>
                  </a:cubicBezTo>
                  <a:close/>
                  <a:moveTo>
                    <a:pt x="296" y="365"/>
                  </a:moveTo>
                  <a:lnTo>
                    <a:pt x="221" y="440"/>
                  </a:lnTo>
                  <a:cubicBezTo>
                    <a:pt x="223" y="441"/>
                    <a:pt x="224" y="442"/>
                    <a:pt x="226" y="443"/>
                  </a:cubicBezTo>
                  <a:lnTo>
                    <a:pt x="301" y="368"/>
                  </a:lnTo>
                  <a:cubicBezTo>
                    <a:pt x="300" y="367"/>
                    <a:pt x="298" y="366"/>
                    <a:pt x="296" y="365"/>
                  </a:cubicBezTo>
                  <a:close/>
                  <a:moveTo>
                    <a:pt x="128" y="0"/>
                  </a:moveTo>
                  <a:lnTo>
                    <a:pt x="13" y="115"/>
                  </a:lnTo>
                  <a:cubicBezTo>
                    <a:pt x="13" y="117"/>
                    <a:pt x="14" y="119"/>
                    <a:pt x="14" y="121"/>
                  </a:cubicBezTo>
                  <a:lnTo>
                    <a:pt x="136" y="0"/>
                  </a:lnTo>
                  <a:lnTo>
                    <a:pt x="128" y="0"/>
                  </a:lnTo>
                  <a:close/>
                  <a:moveTo>
                    <a:pt x="293" y="323"/>
                  </a:moveTo>
                  <a:lnTo>
                    <a:pt x="364" y="252"/>
                  </a:lnTo>
                  <a:cubicBezTo>
                    <a:pt x="362" y="251"/>
                    <a:pt x="360" y="251"/>
                    <a:pt x="358" y="250"/>
                  </a:cubicBezTo>
                  <a:lnTo>
                    <a:pt x="192" y="416"/>
                  </a:lnTo>
                  <a:cubicBezTo>
                    <a:pt x="193" y="417"/>
                    <a:pt x="195" y="418"/>
                    <a:pt x="196" y="420"/>
                  </a:cubicBezTo>
                  <a:lnTo>
                    <a:pt x="279" y="337"/>
                  </a:lnTo>
                  <a:cubicBezTo>
                    <a:pt x="281" y="332"/>
                    <a:pt x="286" y="327"/>
                    <a:pt x="293" y="323"/>
                  </a:cubicBezTo>
                  <a:close/>
                  <a:moveTo>
                    <a:pt x="256" y="245"/>
                  </a:moveTo>
                  <a:lnTo>
                    <a:pt x="139" y="363"/>
                  </a:lnTo>
                  <a:cubicBezTo>
                    <a:pt x="140" y="364"/>
                    <a:pt x="141" y="366"/>
                    <a:pt x="142" y="367"/>
                  </a:cubicBezTo>
                  <a:lnTo>
                    <a:pt x="262" y="247"/>
                  </a:lnTo>
                  <a:cubicBezTo>
                    <a:pt x="260" y="246"/>
                    <a:pt x="258" y="246"/>
                    <a:pt x="256" y="245"/>
                  </a:cubicBezTo>
                  <a:close/>
                </a:path>
              </a:pathLst>
            </a:custGeom>
            <a:solidFill>
              <a:srgbClr val="00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457890"/>
            <a:ext cx="382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Public Lab logo</a:t>
            </a:r>
            <a:r>
              <a:rPr lang="en-GB" sz="1000" dirty="0"/>
              <a:t> by Public Lab contributors,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  <a:p>
            <a:r>
              <a:rPr lang="en-GB" sz="1000" dirty="0">
                <a:hlinkClick r:id="rId7"/>
              </a:rPr>
              <a:t>Oil in Water</a:t>
            </a:r>
            <a:r>
              <a:rPr lang="en-GB" sz="1000" dirty="0"/>
              <a:t> by XPRIZE Foundation from Flickr, </a:t>
            </a:r>
            <a:r>
              <a:rPr lang="en-GB" sz="1000" dirty="0">
                <a:hlinkClick r:id="rId8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05899089"/>
      </p:ext>
    </p:extLst>
  </p:cSld>
  <p:clrMapOvr>
    <a:masterClrMapping/>
  </p:clrMapOvr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6272463" cy="246221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Deepwater Horizon Offshore Drilling Platform on Fire</a:t>
            </a:r>
            <a:r>
              <a:rPr lang="en-US" sz="1000" dirty="0"/>
              <a:t> by </a:t>
            </a:r>
            <a:r>
              <a:rPr lang="en-US" sz="1000" dirty="0" err="1"/>
              <a:t>Ideum</a:t>
            </a:r>
            <a:r>
              <a:rPr lang="en-US" sz="1000" dirty="0"/>
              <a:t> </a:t>
            </a:r>
            <a:r>
              <a:rPr lang="en-GB" sz="1000" dirty="0"/>
              <a:t>from Flickr,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0B0A5B-21F3-4969-B6C0-618F476B9561}"/>
              </a:ext>
            </a:extLst>
          </p:cNvPr>
          <p:cNvSpPr/>
          <p:nvPr/>
        </p:nvSpPr>
        <p:spPr>
          <a:xfrm>
            <a:off x="3377382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F3259-B609-4776-9A5F-B97CED4B6084}"/>
              </a:ext>
            </a:extLst>
          </p:cNvPr>
          <p:cNvSpPr txBox="1"/>
          <p:nvPr/>
        </p:nvSpPr>
        <p:spPr>
          <a:xfrm>
            <a:off x="3457592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Deepwater Horizon oil spill</a:t>
            </a:r>
            <a:endParaRPr lang="en-GB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23389"/>
      </p:ext>
    </p:extLst>
  </p:cSld>
  <p:clrMapOvr>
    <a:masterClrMapping/>
  </p:clrMapOvr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1779"/>
            <a:ext cx="4839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Public Lab Balloon Mapping Kit 1.5</a:t>
            </a:r>
            <a:r>
              <a:rPr lang="en-GB" sz="1000" dirty="0"/>
              <a:t> by Jeff Warren from Flickr </a:t>
            </a:r>
            <a:r>
              <a:rPr lang="en-GB" sz="1000" dirty="0">
                <a:hlinkClick r:id="rId5"/>
              </a:rPr>
              <a:t>CC BY-SA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44207574"/>
      </p:ext>
    </p:extLst>
  </p:cSld>
  <p:clrMapOvr>
    <a:masterClrMapping/>
  </p:clrMapOvr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542281-8255-47CB-BDEB-38E5D0FA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F5251-A5C9-4613-A065-65E1C0D23B05}"/>
              </a:ext>
            </a:extLst>
          </p:cNvPr>
          <p:cNvSpPr txBox="1"/>
          <p:nvPr/>
        </p:nvSpPr>
        <p:spPr>
          <a:xfrm>
            <a:off x="0" y="6611779"/>
            <a:ext cx="4739147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air balloon mapping photo by Public Lab </a:t>
            </a:r>
            <a:r>
              <a:rPr lang="en-GB" sz="1000" dirty="0">
                <a:hlinkClick r:id="rId3"/>
              </a:rPr>
              <a:t>from store.public.org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627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3.333%" decel="33.333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7731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38.65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984">
            <a:off x="26918" y="-558568"/>
            <a:ext cx="12239822" cy="8125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7032" y="6611779"/>
            <a:ext cx="6464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modified from </a:t>
            </a:r>
            <a:r>
              <a:rPr lang="en-GB" sz="1000" dirty="0">
                <a:hlinkClick r:id="rId3"/>
              </a:rPr>
              <a:t>May-27-IsleGrandTerre-LA</a:t>
            </a:r>
            <a:r>
              <a:rPr lang="en-GB" sz="1000" dirty="0"/>
              <a:t> by Stewart Long from Flickr, </a:t>
            </a:r>
            <a:r>
              <a:rPr lang="en-GB" sz="1000" dirty="0">
                <a:hlinkClick r:id="rId4"/>
              </a:rPr>
              <a:t>CC BY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93187546"/>
      </p:ext>
    </p:extLst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C87C7D-95A2-572A-94E2-1600CBBEF126}"/>
              </a:ext>
            </a:extLst>
          </p:cNvPr>
          <p:cNvSpPr txBox="1"/>
          <p:nvPr/>
        </p:nvSpPr>
        <p:spPr>
          <a:xfrm>
            <a:off x="3216926" y="1920076"/>
            <a:ext cx="3833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the need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7DF00-C4A9-19B4-B692-A691EE8D005E}"/>
              </a:ext>
            </a:extLst>
          </p:cNvPr>
          <p:cNvSpPr txBox="1"/>
          <p:nvPr/>
        </p:nvSpPr>
        <p:spPr>
          <a:xfrm>
            <a:off x="2123502" y="2203373"/>
            <a:ext cx="7944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tx2"/>
                </a:solidFill>
              </a:rPr>
              <a:t>open science</a:t>
            </a:r>
          </a:p>
        </p:txBody>
      </p:sp>
    </p:spTree>
    <p:extLst>
      <p:ext uri="{BB962C8B-B14F-4D97-AF65-F5344CB8AC3E}">
        <p14:creationId xmlns:p14="http://schemas.microsoft.com/office/powerpoint/2010/main" val="3860479403"/>
      </p:ext>
    </p:extLst>
  </p:cSld>
  <p:clrMapOvr>
    <a:masterClrMapping/>
  </p:clrMapOvr>
</p:sld>
</file>

<file path=ppt/slides/slide5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C2A14-EBE5-4989-BC3E-CF72A09E4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3"/>
            <a:ext cx="12192000" cy="6855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720A6-C70E-4103-9638-C2285AF7370A}"/>
              </a:ext>
            </a:extLst>
          </p:cNvPr>
          <p:cNvSpPr txBox="1"/>
          <p:nvPr/>
        </p:nvSpPr>
        <p:spPr>
          <a:xfrm>
            <a:off x="0" y="6611779"/>
            <a:ext cx="5604387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Kite Photo of Pollution from United Bulk terminal by eustatic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46427448"/>
      </p:ext>
    </p:extLst>
  </p:cSld>
  <p:clrMapOvr>
    <a:masterClrMapping/>
  </p:clrMapOvr>
</p:sld>
</file>

<file path=ppt/slides/slide5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89" y="3030019"/>
            <a:ext cx="6603822" cy="797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hlinkClick r:id="rId4"/>
              </a:rPr>
              <a:t>Safecast</a:t>
            </a:r>
            <a:r>
              <a:rPr lang="en-GB" sz="1200" dirty="0">
                <a:hlinkClick r:id="rId4"/>
              </a:rPr>
              <a:t> logo</a:t>
            </a:r>
            <a:r>
              <a:rPr lang="en-GB" sz="1200" dirty="0"/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2284797388"/>
      </p:ext>
    </p:extLst>
  </p:cSld>
  <p:clrMapOvr>
    <a:masterClrMapping/>
  </p:clrMapOvr>
</p:sld>
</file>

<file path=ppt/slides/slide5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" y="-1"/>
            <a:ext cx="12190675" cy="6858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5260486" cy="276999"/>
          </a:xfrm>
          <a:prstGeom prst="rect">
            <a:avLst/>
          </a:prstGeom>
          <a:solidFill>
            <a:srgbClr val="1C1C1C">
              <a:alpha val="74.902%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modified from </a:t>
            </a:r>
            <a:r>
              <a:rPr lang="en-GB" sz="1200" dirty="0">
                <a:hlinkClick r:id="rId3"/>
              </a:rPr>
              <a:t>after Tsunami</a:t>
            </a:r>
            <a:r>
              <a:rPr lang="en-GB" sz="1200" dirty="0"/>
              <a:t> by Jun </a:t>
            </a:r>
            <a:r>
              <a:rPr lang="en-GB" sz="1200" dirty="0" err="1"/>
              <a:t>Teramoto</a:t>
            </a:r>
            <a:r>
              <a:rPr lang="en-GB" sz="1200" dirty="0"/>
              <a:t> from Flickr, </a:t>
            </a:r>
            <a:r>
              <a:rPr lang="en-GB" sz="1200" dirty="0">
                <a:hlinkClick r:id="rId4"/>
              </a:rPr>
              <a:t>CC BY 2.0</a:t>
            </a:r>
            <a:endParaRPr lang="en-GB" sz="12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89406C-B05C-4C0F-AF9B-6D4F36CDF06B}"/>
              </a:ext>
            </a:extLst>
          </p:cNvPr>
          <p:cNvSpPr/>
          <p:nvPr/>
        </p:nvSpPr>
        <p:spPr>
          <a:xfrm>
            <a:off x="-280218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B9993-BDE4-4B18-9576-434FF727D2E4}"/>
              </a:ext>
            </a:extLst>
          </p:cNvPr>
          <p:cNvSpPr txBox="1"/>
          <p:nvPr/>
        </p:nvSpPr>
        <p:spPr>
          <a:xfrm>
            <a:off x="101206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Fukushima nuclear disaster</a:t>
            </a:r>
            <a:endParaRPr lang="en-GB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94326"/>
      </p:ext>
    </p:extLst>
  </p:cSld>
  <p:clrMapOvr>
    <a:masterClrMapping/>
  </p:clrMapOvr>
</p:sld>
</file>

<file path=ppt/slides/slide5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4090737" cy="276999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3"/>
              </a:rPr>
              <a:t>SAFECAST</a:t>
            </a:r>
            <a:r>
              <a:rPr lang="en-GB" sz="1200" dirty="0"/>
              <a:t> by Yusuke Kawasaki from Flickr, </a:t>
            </a:r>
            <a:r>
              <a:rPr lang="en-GB" sz="1200" dirty="0">
                <a:hlinkClick r:id="rId4"/>
              </a:rPr>
              <a:t>CC BY 2.0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2286113"/>
      </p:ext>
    </p:extLst>
  </p:cSld>
  <p:clrMapOvr>
    <a:masterClrMapping/>
  </p:clrMapOvr>
</p:sld>
</file>

<file path=ppt/slides/slide5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833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0770132" y="1144870"/>
            <a:ext cx="2566738" cy="276999"/>
          </a:xfrm>
          <a:prstGeom prst="rect">
            <a:avLst/>
          </a:prstGeom>
          <a:solidFill>
            <a:srgbClr val="1C1C1C">
              <a:alpha val="69.804%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hlinkClick r:id="rId3"/>
              </a:rPr>
              <a:t>Safecast</a:t>
            </a:r>
            <a:r>
              <a:rPr lang="en-US" sz="1200" dirty="0">
                <a:hlinkClick r:id="rId3"/>
              </a:rPr>
              <a:t> map </a:t>
            </a:r>
            <a:r>
              <a:rPr lang="en-US" sz="1200" dirty="0"/>
              <a:t>screenshot, fair use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76732363"/>
      </p:ext>
    </p:extLst>
  </p:cSld>
  <p:clrMapOvr>
    <a:masterClrMapping/>
  </p:clrMapOvr>
</p:sld>
</file>

<file path=ppt/slides/slide5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289CB-B80B-4ED8-AB8A-DDB835FA6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0C3BEC-F6A1-49CF-ACF9-5D58C23E3AAA}"/>
              </a:ext>
            </a:extLst>
          </p:cNvPr>
          <p:cNvSpPr txBox="1"/>
          <p:nvPr/>
        </p:nvSpPr>
        <p:spPr>
          <a:xfrm>
            <a:off x="7150100" y="6611779"/>
            <a:ext cx="5041900" cy="246221"/>
          </a:xfrm>
          <a:prstGeom prst="rect">
            <a:avLst/>
          </a:prstGeom>
          <a:solidFill>
            <a:schemeClr val="bg1">
              <a:alpha val="80%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hlinkClick r:id="rId5"/>
              </a:rPr>
              <a:t>2016-09-20_18-36-03_Nikon_JH</a:t>
            </a:r>
            <a:r>
              <a:rPr lang="en-GB" sz="1000" dirty="0"/>
              <a:t> by Jan </a:t>
            </a:r>
            <a:r>
              <a:rPr lang="en-GB" sz="1000" dirty="0" err="1"/>
              <a:t>Helebrant</a:t>
            </a:r>
            <a:r>
              <a:rPr lang="en-GB" sz="1000" dirty="0"/>
              <a:t> from Flickr </a:t>
            </a:r>
            <a:r>
              <a:rPr lang="en-GB" sz="1000" dirty="0">
                <a:hlinkClick r:id="rId6"/>
              </a:rPr>
              <a:t>CC BY-SA 2.0</a:t>
            </a:r>
            <a:endParaRPr lang="en-GB" sz="1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337918-499B-4849-8E47-B19F8B8DF28B}"/>
              </a:ext>
            </a:extLst>
          </p:cNvPr>
          <p:cNvGrpSpPr/>
          <p:nvPr/>
        </p:nvGrpSpPr>
        <p:grpSpPr>
          <a:xfrm>
            <a:off x="0" y="0"/>
            <a:ext cx="12192000" cy="6862921"/>
            <a:chOff x="0" y="0"/>
            <a:chExt cx="12192000" cy="68629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F88A9B-1930-430B-8DAF-54F85E455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C19A4D-9178-488C-9380-0E10FD60CE69}"/>
                </a:ext>
              </a:extLst>
            </p:cNvPr>
            <p:cNvSpPr txBox="1"/>
            <p:nvPr/>
          </p:nvSpPr>
          <p:spPr>
            <a:xfrm>
              <a:off x="7251700" y="6616700"/>
              <a:ext cx="4940300" cy="246221"/>
            </a:xfrm>
            <a:prstGeom prst="rect">
              <a:avLst/>
            </a:prstGeom>
            <a:solidFill>
              <a:schemeClr val="bg1">
                <a:alpha val="80%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>
                  <a:hlinkClick r:id="rId8"/>
                </a:rPr>
                <a:t>2016-12-05_15-11-32_Nikon_JH</a:t>
              </a:r>
              <a:r>
                <a:rPr lang="en-GB" sz="1000" dirty="0"/>
                <a:t> by Jan </a:t>
              </a:r>
              <a:r>
                <a:rPr lang="en-GB" sz="1000" dirty="0" err="1"/>
                <a:t>Helebrant</a:t>
              </a:r>
              <a:r>
                <a:rPr lang="en-GB" sz="1000" dirty="0"/>
                <a:t> from Flickr </a:t>
              </a:r>
              <a:r>
                <a:rPr lang="en-GB" sz="1000" dirty="0">
                  <a:hlinkClick r:id="rId6"/>
                </a:rPr>
                <a:t>CC BY-SA 2.0</a:t>
              </a:r>
              <a:endParaRPr lang="en-GB" sz="1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2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F75BE-FAAA-4DCC-A2C4-907A5BB61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0534A-86FA-464D-BB54-8263116DC064}"/>
              </a:ext>
            </a:extLst>
          </p:cNvPr>
          <p:cNvSpPr txBox="1"/>
          <p:nvPr/>
        </p:nvSpPr>
        <p:spPr>
          <a:xfrm>
            <a:off x="0" y="6588770"/>
            <a:ext cx="3287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4"/>
              </a:rPr>
              <a:t>bgphoto-l6</a:t>
            </a:r>
            <a:r>
              <a:rPr lang="en-GB" sz="1000" dirty="0"/>
              <a:t> from safecast.org </a:t>
            </a:r>
            <a:r>
              <a:rPr lang="en-GB" sz="1000" dirty="0">
                <a:hlinkClick r:id="rId5"/>
              </a:rPr>
              <a:t>CC BY-SA 3.0</a:t>
            </a:r>
            <a:endParaRPr lang="en-GB" sz="1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AE4998-A65F-4106-B58D-58D5F00F2A13}"/>
              </a:ext>
            </a:extLst>
          </p:cNvPr>
          <p:cNvGrpSpPr/>
          <p:nvPr/>
        </p:nvGrpSpPr>
        <p:grpSpPr>
          <a:xfrm>
            <a:off x="-805046" y="509794"/>
            <a:ext cx="7546314" cy="2154436"/>
            <a:chOff x="-805046" y="509794"/>
            <a:chExt cx="7546314" cy="215443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B44426-23F5-4328-BE71-A8499A4270A7}"/>
                </a:ext>
              </a:extLst>
            </p:cNvPr>
            <p:cNvSpPr/>
            <p:nvPr/>
          </p:nvSpPr>
          <p:spPr>
            <a:xfrm>
              <a:off x="-805046" y="643095"/>
              <a:ext cx="7294888" cy="2021135"/>
            </a:xfrm>
            <a:prstGeom prst="roundRect">
              <a:avLst>
                <a:gd name="adj" fmla="val 7902"/>
              </a:avLst>
            </a:prstGeom>
            <a:solidFill>
              <a:schemeClr val="bg1">
                <a:alpha val="8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87DB68-76B6-44A6-A982-A7C0CD1D9476}"/>
                </a:ext>
              </a:extLst>
            </p:cNvPr>
            <p:cNvSpPr txBox="1"/>
            <p:nvPr/>
          </p:nvSpPr>
          <p:spPr>
            <a:xfrm>
              <a:off x="0" y="509794"/>
              <a:ext cx="674126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200" b="1" dirty="0">
                  <a:solidFill>
                    <a:schemeClr val="accent4"/>
                  </a:solidFill>
                </a:rPr>
                <a:t>5</a:t>
              </a:r>
              <a:r>
                <a:rPr lang="en-GB" sz="6600" b="1" dirty="0">
                  <a:solidFill>
                    <a:schemeClr val="accent4"/>
                  </a:solidFill>
                </a:rPr>
                <a:t>,</a:t>
              </a:r>
              <a:r>
                <a:rPr lang="en-GB" sz="6000" b="1" dirty="0">
                  <a:solidFill>
                    <a:schemeClr val="accent4"/>
                  </a:solidFill>
                </a:rPr>
                <a:t>000+</a:t>
              </a:r>
              <a:r>
                <a:rPr lang="en-GB" sz="8000" dirty="0"/>
                <a:t> </a:t>
              </a:r>
              <a:br>
                <a:rPr lang="en-GB" sz="6000" dirty="0"/>
              </a:br>
              <a:r>
                <a:rPr lang="en-GB" sz="4800" dirty="0"/>
                <a:t>citizen scientists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60587D-0C2A-41A7-A3DD-B1445EAA5CFE}"/>
              </a:ext>
            </a:extLst>
          </p:cNvPr>
          <p:cNvGrpSpPr/>
          <p:nvPr/>
        </p:nvGrpSpPr>
        <p:grpSpPr>
          <a:xfrm>
            <a:off x="5932304" y="2877675"/>
            <a:ext cx="7656844" cy="1323439"/>
            <a:chOff x="5932304" y="2877675"/>
            <a:chExt cx="7656844" cy="13234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2F0BAB-ADED-456B-9858-5DCB216315F7}"/>
                </a:ext>
              </a:extLst>
            </p:cNvPr>
            <p:cNvSpPr/>
            <p:nvPr/>
          </p:nvSpPr>
          <p:spPr>
            <a:xfrm>
              <a:off x="5932304" y="2890243"/>
              <a:ext cx="7656844" cy="1310871"/>
            </a:xfrm>
            <a:prstGeom prst="roundRect">
              <a:avLst>
                <a:gd name="adj" fmla="val 7902"/>
              </a:avLst>
            </a:prstGeom>
            <a:solidFill>
              <a:schemeClr val="bg1">
                <a:alpha val="8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CF0FF4-90E0-42D8-A59B-59FE9351B17C}"/>
                </a:ext>
              </a:extLst>
            </p:cNvPr>
            <p:cNvSpPr txBox="1"/>
            <p:nvPr/>
          </p:nvSpPr>
          <p:spPr>
            <a:xfrm>
              <a:off x="6081140" y="2877675"/>
              <a:ext cx="75080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accent4"/>
                  </a:solidFill>
                </a:rPr>
                <a:t>1</a:t>
              </a:r>
              <a:r>
                <a:rPr lang="en-GB" sz="6000" b="1" dirty="0">
                  <a:solidFill>
                    <a:schemeClr val="accent4"/>
                  </a:solidFill>
                </a:rPr>
                <a:t>00+</a:t>
              </a:r>
              <a:r>
                <a:rPr lang="en-GB" sz="8000" dirty="0"/>
                <a:t> </a:t>
              </a:r>
              <a:r>
                <a:rPr lang="en-GB" sz="4800" dirty="0"/>
                <a:t>countries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7B1ADD-1223-4E8A-862A-554AA58C0256}"/>
              </a:ext>
            </a:extLst>
          </p:cNvPr>
          <p:cNvGrpSpPr/>
          <p:nvPr/>
        </p:nvGrpSpPr>
        <p:grpSpPr>
          <a:xfrm>
            <a:off x="3557117" y="4467319"/>
            <a:ext cx="6387892" cy="2081259"/>
            <a:chOff x="3557117" y="4467319"/>
            <a:chExt cx="6387892" cy="208125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C955A7A-E163-4735-B83F-E4371D26B55A}"/>
                </a:ext>
              </a:extLst>
            </p:cNvPr>
            <p:cNvSpPr/>
            <p:nvPr/>
          </p:nvSpPr>
          <p:spPr>
            <a:xfrm>
              <a:off x="3557117" y="4467319"/>
              <a:ext cx="6387892" cy="2062103"/>
            </a:xfrm>
            <a:prstGeom prst="roundRect">
              <a:avLst>
                <a:gd name="adj" fmla="val 7902"/>
              </a:avLst>
            </a:prstGeom>
            <a:solidFill>
              <a:schemeClr val="bg1">
                <a:alpha val="8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EDB76E-139E-4BEA-8C68-CFE7AE9866CE}"/>
                </a:ext>
              </a:extLst>
            </p:cNvPr>
            <p:cNvSpPr txBox="1"/>
            <p:nvPr/>
          </p:nvSpPr>
          <p:spPr>
            <a:xfrm>
              <a:off x="3603532" y="4486475"/>
              <a:ext cx="629506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200" b="1" dirty="0">
                  <a:solidFill>
                    <a:schemeClr val="accent4"/>
                  </a:solidFill>
                </a:rPr>
                <a:t>200</a:t>
              </a:r>
              <a:r>
                <a:rPr lang="en-GB" sz="6600" b="1" dirty="0">
                  <a:solidFill>
                    <a:schemeClr val="accent4"/>
                  </a:solidFill>
                </a:rPr>
                <a:t>,</a:t>
              </a:r>
              <a:r>
                <a:rPr lang="en-GB" sz="6000" b="1" dirty="0">
                  <a:solidFill>
                    <a:schemeClr val="accent4"/>
                  </a:solidFill>
                </a:rPr>
                <a:t>000,000+</a:t>
              </a:r>
              <a:r>
                <a:rPr lang="en-GB" sz="8000" dirty="0"/>
                <a:t> </a:t>
              </a:r>
              <a:r>
                <a:rPr lang="en-GB" sz="4800" dirty="0"/>
                <a:t>measurements!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187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5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CDA80C-7B03-4616-8C1D-6A33E3261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F534E-E8E9-4BA9-A7EB-6C195B55CC94}"/>
              </a:ext>
            </a:extLst>
          </p:cNvPr>
          <p:cNvSpPr txBox="1"/>
          <p:nvPr/>
        </p:nvSpPr>
        <p:spPr>
          <a:xfrm>
            <a:off x="0" y="6611779"/>
            <a:ext cx="4601497" cy="246221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WarnerLkVis7344TrapaSH1800 by </a:t>
            </a:r>
            <a:r>
              <a:rPr lang="en-GB" sz="1000" dirty="0" err="1"/>
              <a:t>cfastie</a:t>
            </a:r>
            <a:r>
              <a:rPr lang="en-GB" sz="1000" dirty="0"/>
              <a:t>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54238540"/>
      </p:ext>
    </p:extLst>
  </p:cSld>
  <p:clrMapOvr>
    <a:masterClrMapping/>
  </p:clrMapOvr>
</p:sld>
</file>

<file path=ppt/slides/slide5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69EC54-F01C-4DE9-9394-37C490125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0" y="6489779"/>
            <a:ext cx="4979773" cy="400110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modified from </a:t>
            </a:r>
            <a:r>
              <a:rPr lang="en-GB" sz="1000" dirty="0" err="1"/>
              <a:t>Bourj</a:t>
            </a:r>
            <a:r>
              <a:rPr lang="en-GB" sz="1000" dirty="0"/>
              <a:t> Al </a:t>
            </a:r>
            <a:r>
              <a:rPr lang="en-GB" sz="1000" dirty="0" err="1"/>
              <a:t>Shamali</a:t>
            </a:r>
            <a:r>
              <a:rPr lang="en-GB" sz="1000" dirty="0"/>
              <a:t> Refugee Camp by Claudia Martinez Mansell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D3468-DEC3-4ABD-97C4-B4CD7A1B9D6A}"/>
              </a:ext>
            </a:extLst>
          </p:cNvPr>
          <p:cNvSpPr/>
          <p:nvPr/>
        </p:nvSpPr>
        <p:spPr>
          <a:xfrm>
            <a:off x="237994" y="225468"/>
            <a:ext cx="6633210" cy="2229633"/>
          </a:xfrm>
          <a:prstGeom prst="roundRect">
            <a:avLst>
              <a:gd name="adj" fmla="val 7245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8221F-B490-44DC-8F7A-050D0C6ABBA8}"/>
              </a:ext>
            </a:extLst>
          </p:cNvPr>
          <p:cNvSpPr txBox="1"/>
          <p:nvPr/>
        </p:nvSpPr>
        <p:spPr>
          <a:xfrm>
            <a:off x="420976" y="393046"/>
            <a:ext cx="6450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tx2"/>
                </a:solidFill>
              </a:rPr>
              <a:t>Bourj</a:t>
            </a:r>
            <a:r>
              <a:rPr lang="en-GB" sz="6000" b="1" dirty="0">
                <a:solidFill>
                  <a:schemeClr val="tx2"/>
                </a:solidFill>
              </a:rPr>
              <a:t> Al </a:t>
            </a:r>
            <a:r>
              <a:rPr lang="en-GB" sz="6000" b="1" dirty="0" err="1">
                <a:solidFill>
                  <a:schemeClr val="tx2"/>
                </a:solidFill>
              </a:rPr>
              <a:t>Shamali</a:t>
            </a:r>
            <a:r>
              <a:rPr lang="en-GB" sz="6000" b="1" dirty="0">
                <a:solidFill>
                  <a:schemeClr val="tx2"/>
                </a:solidFill>
              </a:rPr>
              <a:t> </a:t>
            </a:r>
            <a:r>
              <a:rPr lang="en-GB" sz="6000" dirty="0"/>
              <a:t>refugee camp</a:t>
            </a:r>
            <a:endParaRPr lang="en-GB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5BD37-B072-4365-9191-7693A3BA9956}"/>
              </a:ext>
            </a:extLst>
          </p:cNvPr>
          <p:cNvSpPr/>
          <p:nvPr/>
        </p:nvSpPr>
        <p:spPr>
          <a:xfrm>
            <a:off x="670907" y="2455101"/>
            <a:ext cx="2809551" cy="707886"/>
          </a:xfrm>
          <a:prstGeom prst="rect">
            <a:avLst/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8272A-0769-497F-9867-B6E84C81453C}"/>
              </a:ext>
            </a:extLst>
          </p:cNvPr>
          <p:cNvSpPr txBox="1"/>
          <p:nvPr/>
        </p:nvSpPr>
        <p:spPr>
          <a:xfrm>
            <a:off x="596767" y="2455101"/>
            <a:ext cx="295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LEBANON</a:t>
            </a:r>
          </a:p>
        </p:txBody>
      </p:sp>
    </p:spTree>
    <p:extLst>
      <p:ext uri="{BB962C8B-B14F-4D97-AF65-F5344CB8AC3E}">
        <p14:creationId xmlns:p14="http://schemas.microsoft.com/office/powerpoint/2010/main" val="678374312"/>
      </p:ext>
    </p:extLst>
  </p:cSld>
  <p:clrMapOvr>
    <a:masterClrMapping/>
  </p:clrMapOvr>
</p:sld>
</file>

<file path=ppt/slides/slide5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00D95-5B53-4B65-AA28-FE154BAF0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53F88-9A55-47A5-94EF-C24154A1D9E6}"/>
              </a:ext>
            </a:extLst>
          </p:cNvPr>
          <p:cNvSpPr txBox="1"/>
          <p:nvPr/>
        </p:nvSpPr>
        <p:spPr>
          <a:xfrm rot="16437935">
            <a:off x="9907629" y="1869142"/>
            <a:ext cx="3991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by Claudia Martinez Mansell </a:t>
            </a:r>
            <a:r>
              <a:rPr lang="en-GB" sz="1100" dirty="0">
                <a:hlinkClick r:id="rId3"/>
              </a:rPr>
              <a:t>from Public Lab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CC BY-SA 3.0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63079484"/>
      </p:ext>
    </p:extLst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BCAE6-3DB6-4274-9A13-BE021C0A7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A3C144-2C1A-4526-B5A4-7C6D64CC23B2}"/>
              </a:ext>
            </a:extLst>
          </p:cNvPr>
          <p:cNvGrpSpPr/>
          <p:nvPr/>
        </p:nvGrpSpPr>
        <p:grpSpPr>
          <a:xfrm>
            <a:off x="2193850" y="2216888"/>
            <a:ext cx="7804298" cy="2424224"/>
            <a:chOff x="2193850" y="2216888"/>
            <a:chExt cx="7804298" cy="24242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4C34DDC-8DA1-4942-BCB9-E241DB67DF4F}"/>
                </a:ext>
              </a:extLst>
            </p:cNvPr>
            <p:cNvSpPr/>
            <p:nvPr/>
          </p:nvSpPr>
          <p:spPr>
            <a:xfrm>
              <a:off x="2193850" y="2216888"/>
              <a:ext cx="7804298" cy="2424224"/>
            </a:xfrm>
            <a:prstGeom prst="roundRect">
              <a:avLst/>
            </a:prstGeom>
            <a:solidFill>
              <a:schemeClr val="bg1">
                <a:alpha val="9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20E259-C4B5-4630-9810-6086CDB3C6F2}"/>
                </a:ext>
              </a:extLst>
            </p:cNvPr>
            <p:cNvSpPr txBox="1"/>
            <p:nvPr/>
          </p:nvSpPr>
          <p:spPr>
            <a:xfrm>
              <a:off x="2422450" y="2551837"/>
              <a:ext cx="73470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/>
                <a:t>if you ask 10 people what </a:t>
              </a:r>
              <a:r>
                <a:rPr lang="en-GB" sz="6000" b="1" dirty="0">
                  <a:solidFill>
                    <a:schemeClr val="accent4"/>
                  </a:solidFill>
                </a:rPr>
                <a:t>open science</a:t>
              </a:r>
              <a:r>
                <a:rPr lang="en-GB" sz="4800" dirty="0">
                  <a:solidFill>
                    <a:schemeClr val="accent4"/>
                  </a:solidFill>
                </a:rPr>
                <a:t> </a:t>
              </a:r>
              <a:r>
                <a:rPr lang="en-GB" sz="4800" dirty="0"/>
                <a:t>means…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D8770E-1B0E-4B2F-BDAB-D95C9D47F66D}"/>
              </a:ext>
            </a:extLst>
          </p:cNvPr>
          <p:cNvSpPr txBox="1"/>
          <p:nvPr/>
        </p:nvSpPr>
        <p:spPr>
          <a:xfrm>
            <a:off x="0" y="6611779"/>
            <a:ext cx="4827639" cy="246221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 err="1"/>
              <a:t>openpeeps</a:t>
            </a:r>
            <a:r>
              <a:rPr lang="en-GB" sz="1000" dirty="0"/>
              <a:t> background image by Pablo Stanley </a:t>
            </a:r>
            <a:r>
              <a:rPr lang="en-GB" sz="1000" dirty="0">
                <a:hlinkClick r:id="rId3"/>
              </a:rPr>
              <a:t>from openpeeps.com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CC0 1.0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07078452"/>
      </p:ext>
    </p:extLst>
  </p:cSld>
  <p:clrMapOvr>
    <a:masterClrMapping/>
  </p:clrMapOvr>
</p:sld>
</file>

<file path=ppt/slides/slide6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1FD58-F17B-4C3C-8552-EEC0066B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4B2F1-6BB4-49A8-BDE0-A3B1058C403E}"/>
              </a:ext>
            </a:extLst>
          </p:cNvPr>
          <p:cNvSpPr txBox="1"/>
          <p:nvPr/>
        </p:nvSpPr>
        <p:spPr>
          <a:xfrm>
            <a:off x="7292268" y="6611779"/>
            <a:ext cx="41229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</a:rPr>
              <a:t>photo by Claudia Martinez Mansell </a:t>
            </a:r>
            <a:r>
              <a:rPr lang="en-GB" sz="1000" dirty="0">
                <a:solidFill>
                  <a:schemeClr val="bg2"/>
                </a:solidFill>
                <a:hlinkClick r:id="rId3"/>
              </a:rPr>
              <a:t>from Public Lab</a:t>
            </a:r>
            <a:r>
              <a:rPr lang="en-GB" sz="1000" dirty="0">
                <a:solidFill>
                  <a:schemeClr val="bg2"/>
                </a:solidFill>
              </a:rPr>
              <a:t>, </a:t>
            </a:r>
            <a:r>
              <a:rPr lang="en-GB" sz="1000" dirty="0">
                <a:solidFill>
                  <a:schemeClr val="bg2"/>
                </a:solidFill>
                <a:hlinkClick r:id="rId4"/>
              </a:rPr>
              <a:t>CC BY-SA 3.0</a:t>
            </a:r>
            <a:endParaRPr lang="en-GB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76189"/>
      </p:ext>
    </p:extLst>
  </p:cSld>
  <p:clrMapOvr>
    <a:masterClrMapping/>
  </p:clrMapOvr>
</p:sld>
</file>

<file path=ppt/slides/slide6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7C6FC-908F-403E-A3B6-A9734629B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1647" y="-3771000"/>
            <a:ext cx="25595294" cy="14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1" y="6457890"/>
            <a:ext cx="4582048" cy="400110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modified from </a:t>
            </a:r>
            <a:r>
              <a:rPr lang="en-GB" sz="1000" dirty="0" err="1"/>
              <a:t>Bourj</a:t>
            </a:r>
            <a:r>
              <a:rPr lang="en-GB" sz="1000" dirty="0"/>
              <a:t> Al </a:t>
            </a:r>
            <a:r>
              <a:rPr lang="en-GB" sz="1000" dirty="0" err="1"/>
              <a:t>Shamali</a:t>
            </a:r>
            <a:r>
              <a:rPr lang="en-GB" sz="1000" dirty="0"/>
              <a:t> Refugee Camp by Claudia Martinez Mansell </a:t>
            </a:r>
            <a:r>
              <a:rPr lang="en-GB" sz="1000" dirty="0">
                <a:hlinkClick r:id="rId3"/>
              </a:rPr>
              <a:t>from Public Lab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220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25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%" y="50%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987148"/>
      </p:ext>
    </p:extLst>
  </p:cSld>
  <p:clrMapOvr>
    <a:masterClrMapping/>
  </p:clrMapOvr>
</p:sld>
</file>

<file path=ppt/slides/slide6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E7B12-FAE8-4572-9E1F-23CB26F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your hardware designs!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1866B-0B98-4365-AE3C-91F118101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486772"/>
      </p:ext>
    </p:extLst>
  </p:cSld>
  <p:clrMapOvr>
    <a:masterClrMapping/>
  </p:clrMapOvr>
</p:sld>
</file>

<file path=ppt/slides/slide6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software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GNU GPLv3, Apache, MIT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76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licenses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CB12-EA09-4FD5-B718-01DAB0828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CERN Open Hardware Licenses 2.0</a:t>
            </a:r>
            <a:br>
              <a:rPr lang="en-US" dirty="0"/>
            </a:br>
            <a:r>
              <a:rPr lang="en-US" dirty="0"/>
              <a:t>(CERN OHL-S, OHL-W, OHL-P)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209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69570-6E6D-4424-8994-E3BB6E1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hardware best practices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D5A891-D3EC-4855-A449-D24D59B01379}"/>
              </a:ext>
            </a:extLst>
          </p:cNvPr>
          <p:cNvGrpSpPr/>
          <p:nvPr/>
        </p:nvGrpSpPr>
        <p:grpSpPr>
          <a:xfrm>
            <a:off x="962589" y="4856416"/>
            <a:ext cx="6456821" cy="1352516"/>
            <a:chOff x="5709889" y="1548893"/>
            <a:chExt cx="5618318" cy="1176874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0BB8434B-DF0A-45F8-ABB0-9723BE513492}"/>
                </a:ext>
              </a:extLst>
            </p:cNvPr>
            <p:cNvGrpSpPr/>
            <p:nvPr/>
          </p:nvGrpSpPr>
          <p:grpSpPr>
            <a:xfrm>
              <a:off x="5709889" y="1548893"/>
              <a:ext cx="1518813" cy="1176874"/>
              <a:chOff x="3238538" y="1215261"/>
              <a:chExt cx="5714936" cy="4428300"/>
            </a:xfrm>
            <a:solidFill>
              <a:schemeClr val="accent1"/>
            </a:solidFill>
          </p:grpSpPr>
          <p:sp>
            <p:nvSpPr>
              <p:cNvPr id="9" name="Free-form: Shape 8">
                <a:extLst>
                  <a:ext uri="{FF2B5EF4-FFF2-40B4-BE49-F238E27FC236}">
                    <a16:creationId xmlns:a16="http://schemas.microsoft.com/office/drawing/2014/main" id="{5D75AE02-C8AE-47A9-8350-8E8BFB018763}"/>
                  </a:ext>
                </a:extLst>
              </p:cNvPr>
              <p:cNvSpPr/>
              <p:nvPr/>
            </p:nvSpPr>
            <p:spPr>
              <a:xfrm>
                <a:off x="3238538" y="2145915"/>
                <a:ext cx="1966436" cy="2546003"/>
              </a:xfrm>
              <a:custGeom>
                <a:avLst/>
                <a:gdLst>
                  <a:gd name="connsiteX0" fmla="*/ 1539964 w 1966436"/>
                  <a:gd name="connsiteY0" fmla="*/ 1635319 h 2546003"/>
                  <a:gd name="connsiteX1" fmla="*/ 1055656 w 1966436"/>
                  <a:gd name="connsiteY1" fmla="*/ 2132114 h 2546003"/>
                  <a:gd name="connsiteX2" fmla="*/ 426282 w 1966436"/>
                  <a:gd name="connsiteY2" fmla="*/ 2132114 h 2546003"/>
                  <a:gd name="connsiteX3" fmla="*/ 426282 w 1966436"/>
                  <a:gd name="connsiteY3" fmla="*/ 414090 h 2546003"/>
                  <a:gd name="connsiteX4" fmla="*/ 1055656 w 1966436"/>
                  <a:gd name="connsiteY4" fmla="*/ 414090 h 2546003"/>
                  <a:gd name="connsiteX5" fmla="*/ 1539964 w 1966436"/>
                  <a:gd name="connsiteY5" fmla="*/ 910876 h 2546003"/>
                  <a:gd name="connsiteX6" fmla="*/ 1055656 w 1966436"/>
                  <a:gd name="connsiteY6" fmla="*/ 67 h 2546003"/>
                  <a:gd name="connsiteX7" fmla="*/ 0 w 1966436"/>
                  <a:gd name="connsiteY7" fmla="*/ 67 h 2546003"/>
                  <a:gd name="connsiteX8" fmla="*/ 0 w 1966436"/>
                  <a:gd name="connsiteY8" fmla="*/ 2546004 h 2546003"/>
                  <a:gd name="connsiteX9" fmla="*/ 1055656 w 1966436"/>
                  <a:gd name="connsiteY9" fmla="*/ 2546004 h 2546003"/>
                  <a:gd name="connsiteX10" fmla="*/ 1966436 w 1966436"/>
                  <a:gd name="connsiteY10" fmla="*/ 1635224 h 2546003"/>
                  <a:gd name="connsiteX11" fmla="*/ 1966436 w 1966436"/>
                  <a:gd name="connsiteY11" fmla="*/ 910780 h 2546003"/>
                  <a:gd name="connsiteX12" fmla="*/ 1055656 w 1966436"/>
                  <a:gd name="connsiteY12" fmla="*/ 0 h 254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66436" h="2546003">
                    <a:moveTo>
                      <a:pt x="1539964" y="1635319"/>
                    </a:moveTo>
                    <a:cubicBezTo>
                      <a:pt x="1539964" y="1904400"/>
                      <a:pt x="1320594" y="2132114"/>
                      <a:pt x="1055656" y="2132114"/>
                    </a:cubicBezTo>
                    <a:lnTo>
                      <a:pt x="426282" y="2132114"/>
                    </a:lnTo>
                    <a:lnTo>
                      <a:pt x="426282" y="414090"/>
                    </a:lnTo>
                    <a:lnTo>
                      <a:pt x="1055656" y="414090"/>
                    </a:lnTo>
                    <a:cubicBezTo>
                      <a:pt x="1320594" y="414090"/>
                      <a:pt x="1539964" y="641795"/>
                      <a:pt x="1539964" y="910876"/>
                    </a:cubicBezTo>
                    <a:close/>
                    <a:moveTo>
                      <a:pt x="1055656" y="67"/>
                    </a:moveTo>
                    <a:lnTo>
                      <a:pt x="0" y="67"/>
                    </a:lnTo>
                    <a:lnTo>
                      <a:pt x="0" y="2546004"/>
                    </a:lnTo>
                    <a:lnTo>
                      <a:pt x="1055656" y="2546004"/>
                    </a:lnTo>
                    <a:cubicBezTo>
                      <a:pt x="1548308" y="2546004"/>
                      <a:pt x="1966436" y="2127885"/>
                      <a:pt x="1966436" y="1635224"/>
                    </a:cubicBezTo>
                    <a:lnTo>
                      <a:pt x="1966436" y="910780"/>
                    </a:lnTo>
                    <a:cubicBezTo>
                      <a:pt x="1966436" y="418128"/>
                      <a:pt x="1548317" y="0"/>
                      <a:pt x="1055656" y="0"/>
                    </a:cubicBezTo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BD066234-45CD-46F0-8D92-66AE47D60568}"/>
                  </a:ext>
                </a:extLst>
              </p:cNvPr>
              <p:cNvSpPr/>
              <p:nvPr/>
            </p:nvSpPr>
            <p:spPr>
              <a:xfrm>
                <a:off x="3239331" y="1215261"/>
                <a:ext cx="5714142" cy="367350"/>
              </a:xfrm>
              <a:custGeom>
                <a:avLst/>
                <a:gdLst>
                  <a:gd name="connsiteX0" fmla="*/ 0 w 5714142"/>
                  <a:gd name="connsiteY0" fmla="*/ 0 h 367350"/>
                  <a:gd name="connsiteX1" fmla="*/ 5714143 w 5714142"/>
                  <a:gd name="connsiteY1" fmla="*/ 0 h 367350"/>
                  <a:gd name="connsiteX2" fmla="*/ 5714143 w 5714142"/>
                  <a:gd name="connsiteY2" fmla="*/ 367351 h 367350"/>
                  <a:gd name="connsiteX3" fmla="*/ 0 w 5714142"/>
                  <a:gd name="connsiteY3" fmla="*/ 367351 h 36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67350">
                    <a:moveTo>
                      <a:pt x="0" y="0"/>
                    </a:moveTo>
                    <a:lnTo>
                      <a:pt x="5714143" y="0"/>
                    </a:lnTo>
                    <a:lnTo>
                      <a:pt x="5714143" y="367351"/>
                    </a:lnTo>
                    <a:lnTo>
                      <a:pt x="0" y="367351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8616BFC1-C3E4-43FC-973C-C4299F761A07}"/>
                  </a:ext>
                </a:extLst>
              </p:cNvPr>
              <p:cNvSpPr/>
              <p:nvPr/>
            </p:nvSpPr>
            <p:spPr>
              <a:xfrm>
                <a:off x="5736907" y="2145943"/>
                <a:ext cx="426367" cy="2545937"/>
              </a:xfrm>
              <a:custGeom>
                <a:avLst/>
                <a:gdLst>
                  <a:gd name="connsiteX0" fmla="*/ 0 w 426367"/>
                  <a:gd name="connsiteY0" fmla="*/ 0 h 2545937"/>
                  <a:gd name="connsiteX1" fmla="*/ 426368 w 426367"/>
                  <a:gd name="connsiteY1" fmla="*/ 0 h 2545937"/>
                  <a:gd name="connsiteX2" fmla="*/ 426368 w 426367"/>
                  <a:gd name="connsiteY2" fmla="*/ 2545937 h 2545937"/>
                  <a:gd name="connsiteX3" fmla="*/ 0 w 426367"/>
                  <a:gd name="connsiteY3" fmla="*/ 2545937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367" h="2545937">
                    <a:moveTo>
                      <a:pt x="0" y="0"/>
                    </a:moveTo>
                    <a:lnTo>
                      <a:pt x="426368" y="0"/>
                    </a:lnTo>
                    <a:lnTo>
                      <a:pt x="426368" y="2545937"/>
                    </a:lnTo>
                    <a:lnTo>
                      <a:pt x="0" y="2545937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-form: Shape 11">
                <a:extLst>
                  <a:ext uri="{FF2B5EF4-FFF2-40B4-BE49-F238E27FC236}">
                    <a16:creationId xmlns:a16="http://schemas.microsoft.com/office/drawing/2014/main" id="{7F92B29F-0EFA-46C6-84B8-2A9A0464D201}"/>
                  </a:ext>
                </a:extLst>
              </p:cNvPr>
              <p:cNvSpPr/>
              <p:nvPr/>
            </p:nvSpPr>
            <p:spPr>
              <a:xfrm>
                <a:off x="6779894" y="2145943"/>
                <a:ext cx="2173395" cy="2545937"/>
              </a:xfrm>
              <a:custGeom>
                <a:avLst/>
                <a:gdLst>
                  <a:gd name="connsiteX0" fmla="*/ 0 w 2173395"/>
                  <a:gd name="connsiteY0" fmla="*/ 0 h 2545937"/>
                  <a:gd name="connsiteX1" fmla="*/ 413976 w 2173395"/>
                  <a:gd name="connsiteY1" fmla="*/ 0 h 2545937"/>
                  <a:gd name="connsiteX2" fmla="*/ 1746904 w 2173395"/>
                  <a:gd name="connsiteY2" fmla="*/ 1839944 h 2545937"/>
                  <a:gd name="connsiteX3" fmla="*/ 1746904 w 2173395"/>
                  <a:gd name="connsiteY3" fmla="*/ 0 h 2545937"/>
                  <a:gd name="connsiteX4" fmla="*/ 2173396 w 2173395"/>
                  <a:gd name="connsiteY4" fmla="*/ 0 h 2545937"/>
                  <a:gd name="connsiteX5" fmla="*/ 2173396 w 2173395"/>
                  <a:gd name="connsiteY5" fmla="*/ 2545937 h 2545937"/>
                  <a:gd name="connsiteX6" fmla="*/ 1759420 w 2173395"/>
                  <a:gd name="connsiteY6" fmla="*/ 2545937 h 2545937"/>
                  <a:gd name="connsiteX7" fmla="*/ 426396 w 2173395"/>
                  <a:gd name="connsiteY7" fmla="*/ 694753 h 2545937"/>
                  <a:gd name="connsiteX8" fmla="*/ 426396 w 2173395"/>
                  <a:gd name="connsiteY8" fmla="*/ 2541842 h 2545937"/>
                  <a:gd name="connsiteX9" fmla="*/ 29 w 2173395"/>
                  <a:gd name="connsiteY9" fmla="*/ 2541842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3395" h="2545937">
                    <a:moveTo>
                      <a:pt x="0" y="0"/>
                    </a:moveTo>
                    <a:lnTo>
                      <a:pt x="413976" y="0"/>
                    </a:lnTo>
                    <a:cubicBezTo>
                      <a:pt x="858736" y="613010"/>
                      <a:pt x="1306668" y="1223677"/>
                      <a:pt x="1746904" y="1839944"/>
                    </a:cubicBezTo>
                    <a:lnTo>
                      <a:pt x="1746904" y="0"/>
                    </a:lnTo>
                    <a:lnTo>
                      <a:pt x="2173396" y="0"/>
                    </a:lnTo>
                    <a:lnTo>
                      <a:pt x="2173396" y="2545937"/>
                    </a:lnTo>
                    <a:lnTo>
                      <a:pt x="1759420" y="2545937"/>
                    </a:lnTo>
                    <a:cubicBezTo>
                      <a:pt x="1311202" y="1931584"/>
                      <a:pt x="859450" y="1319879"/>
                      <a:pt x="426396" y="694753"/>
                    </a:cubicBezTo>
                    <a:lnTo>
                      <a:pt x="426396" y="2541842"/>
                    </a:lnTo>
                    <a:lnTo>
                      <a:pt x="29" y="2541842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6F2F82C2-9E0E-44D6-A0ED-BEB25F901201}"/>
                  </a:ext>
                </a:extLst>
              </p:cNvPr>
              <p:cNvSpPr/>
              <p:nvPr/>
            </p:nvSpPr>
            <p:spPr>
              <a:xfrm>
                <a:off x="3239261" y="5255847"/>
                <a:ext cx="5714142" cy="387714"/>
              </a:xfrm>
              <a:custGeom>
                <a:avLst/>
                <a:gdLst>
                  <a:gd name="connsiteX0" fmla="*/ 5714143 w 5714142"/>
                  <a:gd name="connsiteY0" fmla="*/ 387715 h 387714"/>
                  <a:gd name="connsiteX1" fmla="*/ 0 w 5714142"/>
                  <a:gd name="connsiteY1" fmla="*/ 387715 h 387714"/>
                  <a:gd name="connsiteX2" fmla="*/ 0 w 5714142"/>
                  <a:gd name="connsiteY2" fmla="*/ 0 h 387714"/>
                  <a:gd name="connsiteX3" fmla="*/ 5714143 w 5714142"/>
                  <a:gd name="connsiteY3" fmla="*/ 0 h 38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87714">
                    <a:moveTo>
                      <a:pt x="5714143" y="387715"/>
                    </a:moveTo>
                    <a:lnTo>
                      <a:pt x="0" y="387715"/>
                    </a:lnTo>
                    <a:lnTo>
                      <a:pt x="0" y="0"/>
                    </a:lnTo>
                    <a:lnTo>
                      <a:pt x="5714143" y="0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CB02CD-EF93-4298-A421-FC55BA77A499}"/>
                </a:ext>
              </a:extLst>
            </p:cNvPr>
            <p:cNvSpPr txBox="1"/>
            <p:nvPr/>
          </p:nvSpPr>
          <p:spPr>
            <a:xfrm>
              <a:off x="7314814" y="1652485"/>
              <a:ext cx="4013393" cy="96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chemeClr val="accent1"/>
                  </a:solidFill>
                </a:rPr>
                <a:t>SPEC 3105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4A487A-7DAF-4864-AC94-8C93F7656D1D}"/>
              </a:ext>
            </a:extLst>
          </p:cNvPr>
          <p:cNvSpPr txBox="1"/>
          <p:nvPr/>
        </p:nvSpPr>
        <p:spPr>
          <a:xfrm>
            <a:off x="0" y="6611779"/>
            <a:ext cx="3293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DIN logo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9C8F7-7452-4E8C-A221-D01782CEE318}"/>
              </a:ext>
            </a:extLst>
          </p:cNvPr>
          <p:cNvSpPr txBox="1"/>
          <p:nvPr/>
        </p:nvSpPr>
        <p:spPr>
          <a:xfrm>
            <a:off x="831850" y="1033734"/>
            <a:ext cx="8872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Open Know-How 1.0</a:t>
            </a:r>
            <a:endParaRPr lang="en-GB" sz="6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0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730234"/>
      </p:ext>
    </p:extLst>
  </p:cSld>
  <p:clrMapOvr>
    <a:masterClrMapping/>
  </p:clrMapOvr>
</p:sld>
</file>

<file path=ppt/slides/slide6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5DCDF1C7-CD53-41E5-856B-6F06FBB03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80" y="2039583"/>
            <a:ext cx="7097039" cy="2037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071A2-DED9-43B1-BD56-073CE334AA77}"/>
              </a:ext>
            </a:extLst>
          </p:cNvPr>
          <p:cNvSpPr txBox="1"/>
          <p:nvPr/>
        </p:nvSpPr>
        <p:spPr>
          <a:xfrm>
            <a:off x="0" y="6611779"/>
            <a:ext cx="1720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2"/>
              </a:rPr>
              <a:t>GOSH logo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CC BY 4.0</a:t>
            </a:r>
            <a:endParaRPr lang="en-GB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5110A-775A-49EF-80A5-4870A36BC895}"/>
              </a:ext>
            </a:extLst>
          </p:cNvPr>
          <p:cNvSpPr txBox="1"/>
          <p:nvPr/>
        </p:nvSpPr>
        <p:spPr>
          <a:xfrm>
            <a:off x="1994847" y="4270041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</a:t>
            </a:r>
            <a:r>
              <a:rPr lang="en-GB" sz="4000" b="1" dirty="0">
                <a:solidFill>
                  <a:srgbClr val="E5E5E5"/>
                </a:solidFill>
              </a:rPr>
              <a:t>openhardware.science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8506153"/>
      </p:ext>
    </p:extLst>
  </p:cSld>
  <p:clrMapOvr>
    <a:masterClrMapping/>
  </p:clrMapOvr>
</p:sld>
</file>

<file path=ppt/slides/slide6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5DCDF1C7-CD53-41E5-856B-6F06FBB03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68" y="1260019"/>
            <a:ext cx="3782982" cy="1086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071A2-DED9-43B1-BD56-073CE334AA77}"/>
              </a:ext>
            </a:extLst>
          </p:cNvPr>
          <p:cNvSpPr txBox="1"/>
          <p:nvPr/>
        </p:nvSpPr>
        <p:spPr>
          <a:xfrm>
            <a:off x="0" y="6611779"/>
            <a:ext cx="1720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3"/>
              </a:rPr>
              <a:t>GOSH logo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F012B-31C9-485C-8688-8F17BAA61959}"/>
              </a:ext>
            </a:extLst>
          </p:cNvPr>
          <p:cNvSpPr txBox="1"/>
          <p:nvPr/>
        </p:nvSpPr>
        <p:spPr>
          <a:xfrm>
            <a:off x="10310446" y="6611778"/>
            <a:ext cx="1881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6"/>
              </a:rPr>
              <a:t>OSHWA logo</a:t>
            </a:r>
            <a:r>
              <a:rPr lang="en-US" sz="1000" dirty="0"/>
              <a:t>, fair use</a:t>
            </a:r>
            <a:endParaRPr lang="en-GB" sz="1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DAC32-8707-468B-AFBD-1BDC94B37E69}"/>
              </a:ext>
            </a:extLst>
          </p:cNvPr>
          <p:cNvGrpSpPr/>
          <p:nvPr/>
        </p:nvGrpSpPr>
        <p:grpSpPr>
          <a:xfrm>
            <a:off x="6277705" y="1055450"/>
            <a:ext cx="5521572" cy="1495162"/>
            <a:chOff x="6277705" y="1055450"/>
            <a:chExt cx="5521572" cy="1495162"/>
          </a:xfrm>
        </p:grpSpPr>
        <p:pic>
          <p:nvPicPr>
            <p:cNvPr id="3" name="Picture 2">
              <a:hlinkClick r:id="rId6"/>
              <a:extLst>
                <a:ext uri="{FF2B5EF4-FFF2-40B4-BE49-F238E27FC236}">
                  <a16:creationId xmlns:a16="http://schemas.microsoft.com/office/drawing/2014/main" id="{A92FECDF-780D-4B5A-B7F3-7CC48EB23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7705" y="1055450"/>
              <a:ext cx="5031797" cy="14951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C76BD6-3053-4D52-BBBF-92CF00967303}"/>
                </a:ext>
              </a:extLst>
            </p:cNvPr>
            <p:cNvSpPr txBox="1"/>
            <p:nvPr/>
          </p:nvSpPr>
          <p:spPr>
            <a:xfrm>
              <a:off x="7508631" y="2181280"/>
              <a:ext cx="4290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Open Source Hardware Association</a:t>
              </a:r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998F23-0D20-4AED-81EF-6E46631497FF}"/>
              </a:ext>
            </a:extLst>
          </p:cNvPr>
          <p:cNvGrpSpPr/>
          <p:nvPr/>
        </p:nvGrpSpPr>
        <p:grpSpPr>
          <a:xfrm>
            <a:off x="5677183" y="3744681"/>
            <a:ext cx="5911078" cy="1543645"/>
            <a:chOff x="5677183" y="3744681"/>
            <a:chExt cx="5911078" cy="1543645"/>
          </a:xfrm>
        </p:grpSpPr>
        <p:pic>
          <p:nvPicPr>
            <p:cNvPr id="7" name="Picture 6">
              <a:hlinkClick r:id="rId8"/>
              <a:extLst>
                <a:ext uri="{FF2B5EF4-FFF2-40B4-BE49-F238E27FC236}">
                  <a16:creationId xmlns:a16="http://schemas.microsoft.com/office/drawing/2014/main" id="{67A84E37-E830-4602-8538-3430E0D1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83" y="3744681"/>
              <a:ext cx="1556839" cy="15436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A40434-F810-434C-8756-B7DE652CB08F}"/>
                </a:ext>
              </a:extLst>
            </p:cNvPr>
            <p:cNvSpPr txBox="1"/>
            <p:nvPr/>
          </p:nvSpPr>
          <p:spPr>
            <a:xfrm>
              <a:off x="7234022" y="3977894"/>
              <a:ext cx="43542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Internet of Production Alliance</a:t>
              </a:r>
              <a:endParaRPr lang="en-GB" sz="3200" dirty="0"/>
            </a:p>
          </p:txBody>
        </p:sp>
      </p:grpSp>
      <p:pic>
        <p:nvPicPr>
          <p:cNvPr id="13" name="Picture 12">
            <a:hlinkClick r:id="rId10"/>
            <a:extLst>
              <a:ext uri="{FF2B5EF4-FFF2-40B4-BE49-F238E27FC236}">
                <a16:creationId xmlns:a16="http://schemas.microsoft.com/office/drawing/2014/main" id="{289E114A-4272-47FD-8828-366C7BE26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2" y="3425752"/>
            <a:ext cx="3044733" cy="21815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D3B53F-4E07-47A9-BAC7-435D0377606A}"/>
              </a:ext>
            </a:extLst>
          </p:cNvPr>
          <p:cNvSpPr txBox="1"/>
          <p:nvPr/>
        </p:nvSpPr>
        <p:spPr>
          <a:xfrm>
            <a:off x="9149862" y="6365557"/>
            <a:ext cx="3042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hlinkClick r:id="rId8"/>
              </a:rPr>
              <a:t>Internet of Production Alliance logo</a:t>
            </a:r>
            <a:r>
              <a:rPr lang="en-US" sz="1000" dirty="0"/>
              <a:t>, fair use</a:t>
            </a:r>
            <a:endParaRPr lang="en-GB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06DF1-5361-4392-8F4A-9AD12D491F6E}"/>
              </a:ext>
            </a:extLst>
          </p:cNvPr>
          <p:cNvSpPr txBox="1"/>
          <p:nvPr/>
        </p:nvSpPr>
        <p:spPr>
          <a:xfrm>
            <a:off x="0" y="6365557"/>
            <a:ext cx="3235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0"/>
              </a:rPr>
              <a:t>Open Science Hardware Foundation logo</a:t>
            </a:r>
            <a:r>
              <a:rPr lang="en-US" sz="1000" dirty="0"/>
              <a:t>, fair use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10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</p:bld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C77175-309F-4B2A-97B5-29DBC0DAD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22743-BE8A-415B-A4A2-E73EA938EAAC}"/>
              </a:ext>
            </a:extLst>
          </p:cNvPr>
          <p:cNvSpPr/>
          <p:nvPr/>
        </p:nvSpPr>
        <p:spPr>
          <a:xfrm>
            <a:off x="729374" y="3218582"/>
            <a:ext cx="3731090" cy="3139321"/>
          </a:xfrm>
          <a:prstGeom prst="roundRect">
            <a:avLst>
              <a:gd name="adj" fmla="val 9001"/>
            </a:avLst>
          </a:prstGeom>
          <a:solidFill>
            <a:schemeClr val="bg1">
              <a:alpha val="34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C5DB7-793E-4DE8-A87F-EEC4D2C4851E}"/>
              </a:ext>
            </a:extLst>
          </p:cNvPr>
          <p:cNvSpPr txBox="1"/>
          <p:nvPr/>
        </p:nvSpPr>
        <p:spPr>
          <a:xfrm>
            <a:off x="729374" y="3218581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10F0E-EF06-49B9-BFC4-14697FA3B1D2}"/>
              </a:ext>
            </a:extLst>
          </p:cNvPr>
          <p:cNvSpPr txBox="1"/>
          <p:nvPr/>
        </p:nvSpPr>
        <p:spPr>
          <a:xfrm>
            <a:off x="0" y="0"/>
            <a:ext cx="6513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Alchemist Discovering Phosphorus by Joseph Write of Derby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788943664"/>
      </p:ext>
    </p:extLst>
  </p:cSld>
  <p:clrMapOvr>
    <a:masterClrMapping/>
  </p:clrMapOvr>
</p:sld>
</file>

<file path=ppt/slides/slide7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1068969" y="1305884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5464" y="6611779"/>
            <a:ext cx="3681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UNESCO logo </a:t>
            </a:r>
            <a:r>
              <a:rPr lang="en-GB" sz="1000" dirty="0">
                <a:hlinkClick r:id="rId2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CE1A68-9847-4202-7C97-D6AA2F8A4427}"/>
              </a:ext>
            </a:extLst>
          </p:cNvPr>
          <p:cNvSpPr txBox="1"/>
          <p:nvPr/>
        </p:nvSpPr>
        <p:spPr>
          <a:xfrm>
            <a:off x="4596982" y="1404639"/>
            <a:ext cx="68437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tx2"/>
                </a:solidFill>
              </a:rPr>
              <a:t>policy toolkit</a:t>
            </a:r>
            <a:r>
              <a:rPr lang="en-GB" sz="4800" dirty="0"/>
              <a:t> for open source hardware in science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C02B9-AE52-1538-8DBC-1165FBBEB767}"/>
              </a:ext>
            </a:extLst>
          </p:cNvPr>
          <p:cNvSpPr txBox="1"/>
          <p:nvPr/>
        </p:nvSpPr>
        <p:spPr>
          <a:xfrm>
            <a:off x="924628" y="4653026"/>
            <a:ext cx="10342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“</a:t>
            </a:r>
            <a:r>
              <a:rPr lang="en-GB" sz="3200" b="1" dirty="0"/>
              <a:t>Supporting open hardware for open science</a:t>
            </a:r>
            <a:r>
              <a:rPr lang="en-GB" sz="3200" dirty="0"/>
              <a:t>”: </a:t>
            </a:r>
          </a:p>
          <a:p>
            <a:pPr algn="ctr"/>
            <a:r>
              <a:rPr lang="en-GB" sz="3200" dirty="0"/>
              <a:t>https://doi.org/</a:t>
            </a:r>
            <a:r>
              <a:rPr lang="en-GB" sz="3200" b="1" dirty="0">
                <a:solidFill>
                  <a:schemeClr val="tx2"/>
                </a:solidFill>
              </a:rPr>
              <a:t>10.54677/LUMO4515</a:t>
            </a:r>
          </a:p>
        </p:txBody>
      </p:sp>
    </p:spTree>
    <p:extLst>
      <p:ext uri="{BB962C8B-B14F-4D97-AF65-F5344CB8AC3E}">
        <p14:creationId xmlns:p14="http://schemas.microsoft.com/office/powerpoint/2010/main" val="1636003267"/>
      </p:ext>
    </p:extLst>
  </p:cSld>
  <p:clrMapOvr>
    <a:masterClrMapping/>
  </p:clrMapOvr>
</p:sld>
</file>

<file path=ppt/slides/slide7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8DE5DF7-B944-F312-8FDD-23F7E3F7A386}"/>
              </a:ext>
            </a:extLst>
          </p:cNvPr>
          <p:cNvSpPr txBox="1"/>
          <p:nvPr/>
        </p:nvSpPr>
        <p:spPr>
          <a:xfrm>
            <a:off x="1994847" y="4406290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https://www.</a:t>
            </a:r>
            <a:r>
              <a:rPr lang="en-GB" sz="4000" b="1" dirty="0">
                <a:solidFill>
                  <a:srgbClr val="E5E5E5"/>
                </a:solidFill>
              </a:rPr>
              <a:t>ukrn.org/primers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D4934-990C-2295-1C71-10A401CADB4A}"/>
              </a:ext>
            </a:extLst>
          </p:cNvPr>
          <p:cNvSpPr txBox="1"/>
          <p:nvPr/>
        </p:nvSpPr>
        <p:spPr>
          <a:xfrm>
            <a:off x="1771791" y="5114176"/>
            <a:ext cx="8643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open source hardware </a:t>
            </a:r>
            <a:r>
              <a:rPr lang="en-GB" sz="4800" dirty="0">
                <a:solidFill>
                  <a:schemeClr val="tx2"/>
                </a:solidFill>
              </a:rPr>
              <a:t>primer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500FF-EC9D-75D0-D3A6-59CDFCE849D1}"/>
              </a:ext>
            </a:extLst>
          </p:cNvPr>
          <p:cNvSpPr txBox="1"/>
          <p:nvPr/>
        </p:nvSpPr>
        <p:spPr>
          <a:xfrm>
            <a:off x="0" y="6611779"/>
            <a:ext cx="414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UK Reproducibility logo </a:t>
            </a:r>
            <a:r>
              <a:rPr lang="en-GB" sz="1000" dirty="0">
                <a:hlinkClick r:id="rId2"/>
              </a:rPr>
              <a:t>from ukrn.org</a:t>
            </a:r>
            <a:r>
              <a:rPr lang="en-GB" sz="1000" dirty="0"/>
              <a:t>, fair use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55902351-6C09-4741-A7D2-7722549A1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02" y="499110"/>
            <a:ext cx="3556574" cy="355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35566"/>
      </p:ext>
    </p:extLst>
  </p:cSld>
  <p:clrMapOvr>
    <a:masterClrMapping/>
  </p:clrMapOvr>
</p:sld>
</file>

<file path=ppt/slides/slide7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hlinkClick r:id="rId2"/>
            <a:extLst>
              <a:ext uri="{FF2B5EF4-FFF2-40B4-BE49-F238E27FC236}">
                <a16:creationId xmlns:a16="http://schemas.microsoft.com/office/drawing/2014/main" id="{3E962F87-66D9-E038-45D4-DFCC44501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7732" y="276066"/>
            <a:ext cx="3976534" cy="39939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DE5DF7-B944-F312-8FDD-23F7E3F7A386}"/>
              </a:ext>
            </a:extLst>
          </p:cNvPr>
          <p:cNvSpPr txBox="1"/>
          <p:nvPr/>
        </p:nvSpPr>
        <p:spPr>
          <a:xfrm>
            <a:off x="1994847" y="4406290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E5E5E5"/>
                </a:solidFill>
              </a:rPr>
              <a:t>https://</a:t>
            </a:r>
            <a:r>
              <a:rPr lang="en-GB" sz="4000" b="1" dirty="0">
                <a:solidFill>
                  <a:srgbClr val="E5E5E5"/>
                </a:solidFill>
              </a:rPr>
              <a:t>openhardware.space</a:t>
            </a:r>
            <a:r>
              <a:rPr lang="en-GB" sz="4000" dirty="0">
                <a:solidFill>
                  <a:srgbClr val="E5E5E5"/>
                </a:solidFill>
              </a:rPr>
              <a:t>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2D4934-990C-2295-1C71-10A401CADB4A}"/>
              </a:ext>
            </a:extLst>
          </p:cNvPr>
          <p:cNvSpPr txBox="1"/>
          <p:nvPr/>
        </p:nvSpPr>
        <p:spPr>
          <a:xfrm>
            <a:off x="2496843" y="5250425"/>
            <a:ext cx="719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E8AD35"/>
                </a:solidFill>
              </a:rPr>
              <a:t>mentoring</a:t>
            </a:r>
            <a:r>
              <a:rPr lang="en-GB" sz="4800" dirty="0"/>
              <a:t> and </a:t>
            </a:r>
            <a:r>
              <a:rPr lang="en-GB" sz="4800" dirty="0">
                <a:solidFill>
                  <a:srgbClr val="E8AD35"/>
                </a:solidFill>
              </a:rPr>
              <a:t>training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2500FF-EC9D-75D0-D3A6-59CDFCE849D1}"/>
              </a:ext>
            </a:extLst>
          </p:cNvPr>
          <p:cNvSpPr txBox="1"/>
          <p:nvPr/>
        </p:nvSpPr>
        <p:spPr>
          <a:xfrm rot="16200000">
            <a:off x="9994283" y="4660283"/>
            <a:ext cx="414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Open Hardware Makers logo </a:t>
            </a:r>
            <a:r>
              <a:rPr lang="en-GB" sz="1000" dirty="0">
                <a:hlinkClick r:id="rId2"/>
              </a:rPr>
              <a:t>from </a:t>
            </a:r>
            <a:r>
              <a:rPr lang="en-GB" sz="1000" dirty="0" err="1">
                <a:hlinkClick r:id="rId2"/>
              </a:rPr>
              <a:t>openhardware.space</a:t>
            </a:r>
            <a:r>
              <a:rPr lang="en-GB" sz="1000" dirty="0"/>
              <a:t>, </a:t>
            </a:r>
            <a:r>
              <a:rPr lang="en-GB" sz="1000" dirty="0">
                <a:hlinkClick r:id="rId5"/>
              </a:rPr>
              <a:t>CC BY 4.0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7230340"/>
      </p:ext>
    </p:extLst>
  </p:cSld>
  <p:clrMapOvr>
    <a:masterClrMapping/>
  </p:clrMapOvr>
</p:sld>
</file>

<file path=ppt/slides/slide73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8378-2A81-4EA9-B77B-873DDBDFB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C7655A-61A3-4084-8CAD-130F244C75A4}"/>
              </a:ext>
            </a:extLst>
          </p:cNvPr>
          <p:cNvSpPr txBox="1"/>
          <p:nvPr/>
        </p:nvSpPr>
        <p:spPr>
          <a:xfrm>
            <a:off x="5029200" y="4712677"/>
            <a:ext cx="378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by Dr </a:t>
            </a:r>
            <a:r>
              <a:rPr lang="en-US" sz="2400" b="1" dirty="0"/>
              <a:t>Julieta </a:t>
            </a:r>
            <a:r>
              <a:rPr lang="en-US" sz="2400" b="1" dirty="0" err="1"/>
              <a:t>Arancio</a:t>
            </a:r>
            <a:endParaRPr lang="en-GB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B5934-116E-4F88-B4A2-223103FC6BC0}"/>
              </a:ext>
            </a:extLst>
          </p:cNvPr>
          <p:cNvSpPr txBox="1"/>
          <p:nvPr/>
        </p:nvSpPr>
        <p:spPr>
          <a:xfrm>
            <a:off x="7074877" y="6117195"/>
            <a:ext cx="5117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https://doi.org/kr6w</a:t>
            </a:r>
          </a:p>
        </p:txBody>
      </p:sp>
    </p:spTree>
    <p:extLst>
      <p:ext uri="{BB962C8B-B14F-4D97-AF65-F5344CB8AC3E}">
        <p14:creationId xmlns:p14="http://schemas.microsoft.com/office/powerpoint/2010/main" val="1243049146"/>
      </p:ext>
    </p:extLst>
  </p:cSld>
  <p:clrMapOvr>
    <a:masterClrMapping/>
  </p:clrMapOvr>
</p:sld>
</file>

<file path=ppt/slides/slide7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749CB7-B130-4679-BA61-FCF4B1224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4" y="337327"/>
            <a:ext cx="4441870" cy="57468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%"/>
              </a:prstClr>
            </a:outerShdw>
            <a:reflection blurRad="6350" stA="25%" endPos="35%" dist="50800" dir="5400000" sy="-100%" algn="bl" rotWithShape="0"/>
          </a:effectLst>
          <a:scene3d>
            <a:camera prst="isometricOffAxis1Right">
              <a:rot lat="600000" lon="20100000" rev="0"/>
            </a:camera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EA040-6121-4199-A531-DC52AC4B1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32" y="336541"/>
            <a:ext cx="4065284" cy="5747677"/>
          </a:xfrm>
          <a:prstGeom prst="rect">
            <a:avLst/>
          </a:prstGeom>
          <a:effectLst>
            <a:outerShdw blurRad="50800" dist="38100" dir="8100000" algn="ctr" rotWithShape="0">
              <a:srgbClr val="000000">
                <a:alpha val="40%"/>
              </a:srgbClr>
            </a:outerShdw>
            <a:reflection blurRad="6350" stA="25%" endPos="35%" dist="50800" dir="5400000" sy="-100%" algn="bl" rotWithShape="0"/>
          </a:effectLst>
          <a:scene3d>
            <a:camera prst="isometricOffAxis1Right">
              <a:rot lat="600000" lon="20100000" rev="0"/>
            </a:camera>
            <a:lightRig rig="threePt" dir="t"/>
          </a:scene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C3F809-46B0-44A6-8403-C8574E5034F1}"/>
              </a:ext>
            </a:extLst>
          </p:cNvPr>
          <p:cNvSpPr txBox="1"/>
          <p:nvPr/>
        </p:nvSpPr>
        <p:spPr>
          <a:xfrm>
            <a:off x="7362093" y="5761053"/>
            <a:ext cx="482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linkClick r:id="rId6"/>
              </a:rPr>
              <a:t>https://doi.org/kr6w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B4A5A-1031-4B5B-898B-D5C782D709F4}"/>
              </a:ext>
            </a:extLst>
          </p:cNvPr>
          <p:cNvSpPr txBox="1"/>
          <p:nvPr/>
        </p:nvSpPr>
        <p:spPr>
          <a:xfrm>
            <a:off x="7362093" y="5114722"/>
            <a:ext cx="482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hlinkClick r:id="rId7"/>
              </a:rPr>
              <a:t>https://doi.org/kr63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42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F82601-13D7-E2A0-D89E-4DEEEA72686C}"/>
              </a:ext>
            </a:extLst>
          </p:cNvPr>
          <p:cNvCxnSpPr/>
          <p:nvPr/>
        </p:nvCxnSpPr>
        <p:spPr>
          <a:xfrm>
            <a:off x="619125" y="5162550"/>
            <a:ext cx="10953750" cy="0"/>
          </a:xfrm>
          <a:prstGeom prst="straightConnector1">
            <a:avLst/>
          </a:prstGeom>
          <a:ln w="152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9165D5-3729-AC77-B66D-85F2EDD031F8}"/>
              </a:ext>
            </a:extLst>
          </p:cNvPr>
          <p:cNvSpPr txBox="1"/>
          <p:nvPr/>
        </p:nvSpPr>
        <p:spPr>
          <a:xfrm>
            <a:off x="619125" y="56007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more closed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3B3C6-6A3B-0741-42BB-382785D4F6C3}"/>
              </a:ext>
            </a:extLst>
          </p:cNvPr>
          <p:cNvSpPr txBox="1"/>
          <p:nvPr/>
        </p:nvSpPr>
        <p:spPr>
          <a:xfrm>
            <a:off x="8296277" y="56007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/>
              <a:t>more “open”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DD356-C988-43F4-71EE-6B594A0B34F1}"/>
              </a:ext>
            </a:extLst>
          </p:cNvPr>
          <p:cNvSpPr txBox="1"/>
          <p:nvPr/>
        </p:nvSpPr>
        <p:spPr>
          <a:xfrm>
            <a:off x="7334250" y="4096346"/>
            <a:ext cx="440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2"/>
                </a:solidFill>
              </a:rPr>
              <a:t>open source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3EC84E-4743-F254-147A-5895327E704A}"/>
              </a:ext>
            </a:extLst>
          </p:cNvPr>
          <p:cNvCxnSpPr>
            <a:cxnSpLocks/>
          </p:cNvCxnSpPr>
          <p:nvPr/>
        </p:nvCxnSpPr>
        <p:spPr>
          <a:xfrm>
            <a:off x="7048500" y="4248150"/>
            <a:ext cx="0" cy="18288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6F9C42-9C6F-F676-4CDF-B21CD3B67050}"/>
              </a:ext>
            </a:extLst>
          </p:cNvPr>
          <p:cNvSpPr txBox="1"/>
          <p:nvPr/>
        </p:nvSpPr>
        <p:spPr>
          <a:xfrm>
            <a:off x="0" y="6611779"/>
            <a:ext cx="455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wind-turbine-4929665 by </a:t>
            </a:r>
            <a:r>
              <a:rPr lang="en-GB" sz="1000" dirty="0" err="1"/>
              <a:t>Rubem</a:t>
            </a:r>
            <a:r>
              <a:rPr lang="en-GB" sz="1000" dirty="0"/>
              <a:t> Hojo </a:t>
            </a:r>
            <a:r>
              <a:rPr lang="en-GB" sz="1000" dirty="0">
                <a:hlinkClick r:id="rId2"/>
              </a:rPr>
              <a:t>from The Noun Project</a:t>
            </a:r>
            <a:r>
              <a:rPr lang="en-GB" sz="1000" dirty="0"/>
              <a:t>, </a:t>
            </a:r>
            <a:r>
              <a:rPr lang="en-GB" sz="1000" dirty="0">
                <a:hlinkClick r:id="rId3"/>
              </a:rPr>
              <a:t>CC BY 3.0</a:t>
            </a:r>
            <a:endParaRPr lang="en-GB" sz="1000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03B5D163-5AA7-6BB3-5957-F295E4AD4542}"/>
              </a:ext>
            </a:extLst>
          </p:cNvPr>
          <p:cNvSpPr/>
          <p:nvPr/>
        </p:nvSpPr>
        <p:spPr>
          <a:xfrm>
            <a:off x="619125" y="610969"/>
            <a:ext cx="2425788" cy="3266302"/>
          </a:xfrm>
          <a:custGeom>
            <a:avLst/>
            <a:gdLst>
              <a:gd name="connsiteX0" fmla="*/ 2577260 w 2965894"/>
              <a:gd name="connsiteY0" fmla="*/ 3350145 h 3740971"/>
              <a:gd name="connsiteX1" fmla="*/ 2067360 w 2965894"/>
              <a:gd name="connsiteY1" fmla="*/ 3350145 h 3740971"/>
              <a:gd name="connsiteX2" fmla="*/ 2067360 w 2965894"/>
              <a:gd name="connsiteY2" fmla="*/ 3038946 h 3740971"/>
              <a:gd name="connsiteX3" fmla="*/ 2965894 w 2965894"/>
              <a:gd name="connsiteY3" fmla="*/ 1827751 h 3740971"/>
              <a:gd name="connsiteX4" fmla="*/ 2771577 w 2965894"/>
              <a:gd name="connsiteY4" fmla="*/ 1154215 h 3740971"/>
              <a:gd name="connsiteX5" fmla="*/ 2339842 w 2965894"/>
              <a:gd name="connsiteY5" fmla="*/ 735629 h 3740971"/>
              <a:gd name="connsiteX6" fmla="*/ 2369793 w 2965894"/>
              <a:gd name="connsiteY6" fmla="*/ 705678 h 3740971"/>
              <a:gd name="connsiteX7" fmla="*/ 2440654 w 2965894"/>
              <a:gd name="connsiteY7" fmla="*/ 376216 h 3740971"/>
              <a:gd name="connsiteX8" fmla="*/ 2483023 w 2965894"/>
              <a:gd name="connsiteY8" fmla="*/ 333846 h 3740971"/>
              <a:gd name="connsiteX9" fmla="*/ 2483023 w 2965894"/>
              <a:gd name="connsiteY9" fmla="*/ 56980 h 3740971"/>
              <a:gd name="connsiteX10" fmla="*/ 2206888 w 2965894"/>
              <a:gd name="connsiteY10" fmla="*/ 56980 h 3740971"/>
              <a:gd name="connsiteX11" fmla="*/ 2164518 w 2965894"/>
              <a:gd name="connsiteY11" fmla="*/ 99350 h 3740971"/>
              <a:gd name="connsiteX12" fmla="*/ 1835056 w 2965894"/>
              <a:gd name="connsiteY12" fmla="*/ 170941 h 3740971"/>
              <a:gd name="connsiteX13" fmla="*/ 1784650 w 2965894"/>
              <a:gd name="connsiteY13" fmla="*/ 221346 h 3740971"/>
              <a:gd name="connsiteX14" fmla="*/ 1526778 w 2965894"/>
              <a:gd name="connsiteY14" fmla="*/ 257142 h 3740971"/>
              <a:gd name="connsiteX15" fmla="*/ 1526778 w 2965894"/>
              <a:gd name="connsiteY15" fmla="*/ 257142 h 3740971"/>
              <a:gd name="connsiteX16" fmla="*/ 1490983 w 2965894"/>
              <a:gd name="connsiteY16" fmla="*/ 515014 h 3740971"/>
              <a:gd name="connsiteX17" fmla="*/ 1338305 w 2965894"/>
              <a:gd name="connsiteY17" fmla="*/ 667691 h 3740971"/>
              <a:gd name="connsiteX18" fmla="*/ 1113306 w 2965894"/>
              <a:gd name="connsiteY18" fmla="*/ 704948 h 3740971"/>
              <a:gd name="connsiteX19" fmla="*/ 1113306 w 2965894"/>
              <a:gd name="connsiteY19" fmla="*/ 981083 h 3740971"/>
              <a:gd name="connsiteX20" fmla="*/ 1559651 w 2965894"/>
              <a:gd name="connsiteY20" fmla="*/ 1427428 h 3740971"/>
              <a:gd name="connsiteX21" fmla="*/ 1697719 w 2965894"/>
              <a:gd name="connsiteY21" fmla="*/ 1484408 h 3740971"/>
              <a:gd name="connsiteX22" fmla="*/ 1835786 w 2965894"/>
              <a:gd name="connsiteY22" fmla="*/ 1427428 h 3740971"/>
              <a:gd name="connsiteX23" fmla="*/ 1892767 w 2965894"/>
              <a:gd name="connsiteY23" fmla="*/ 1288630 h 3740971"/>
              <a:gd name="connsiteX24" fmla="*/ 1872312 w 2965894"/>
              <a:gd name="connsiteY24" fmla="*/ 1201698 h 3740971"/>
              <a:gd name="connsiteX25" fmla="*/ 2057133 w 2965894"/>
              <a:gd name="connsiteY25" fmla="*/ 1016878 h 3740971"/>
              <a:gd name="connsiteX26" fmla="*/ 2584565 w 2965894"/>
              <a:gd name="connsiteY26" fmla="*/ 1827020 h 3740971"/>
              <a:gd name="connsiteX27" fmla="*/ 2065899 w 2965894"/>
              <a:gd name="connsiteY27" fmla="*/ 2632779 h 3740971"/>
              <a:gd name="connsiteX28" fmla="*/ 2065899 w 2965894"/>
              <a:gd name="connsiteY28" fmla="*/ 2630587 h 3740971"/>
              <a:gd name="connsiteX29" fmla="*/ 1775884 w 2965894"/>
              <a:gd name="connsiteY29" fmla="*/ 2340573 h 3740971"/>
              <a:gd name="connsiteX30" fmla="*/ 1696258 w 2965894"/>
              <a:gd name="connsiteY30" fmla="*/ 2340573 h 3740971"/>
              <a:gd name="connsiteX31" fmla="*/ 1406243 w 2965894"/>
              <a:gd name="connsiteY31" fmla="*/ 2630587 h 3740971"/>
              <a:gd name="connsiteX32" fmla="*/ 1406243 w 2965894"/>
              <a:gd name="connsiteY32" fmla="*/ 2663461 h 3740971"/>
              <a:gd name="connsiteX33" fmla="*/ 967203 w 2965894"/>
              <a:gd name="connsiteY33" fmla="*/ 2326693 h 3740971"/>
              <a:gd name="connsiteX34" fmla="*/ 1212656 w 2965894"/>
              <a:gd name="connsiteY34" fmla="*/ 2326693 h 3740971"/>
              <a:gd name="connsiteX35" fmla="*/ 1408435 w 2965894"/>
              <a:gd name="connsiteY35" fmla="*/ 2130915 h 3740971"/>
              <a:gd name="connsiteX36" fmla="*/ 1212656 w 2965894"/>
              <a:gd name="connsiteY36" fmla="*/ 1935136 h 3740971"/>
              <a:gd name="connsiteX37" fmla="*/ 195778 w 2965894"/>
              <a:gd name="connsiteY37" fmla="*/ 1935136 h 3740971"/>
              <a:gd name="connsiteX38" fmla="*/ 0 w 2965894"/>
              <a:gd name="connsiteY38" fmla="*/ 2130915 h 3740971"/>
              <a:gd name="connsiteX39" fmla="*/ 195778 w 2965894"/>
              <a:gd name="connsiteY39" fmla="*/ 2326693 h 3740971"/>
              <a:gd name="connsiteX40" fmla="*/ 537660 w 2965894"/>
              <a:gd name="connsiteY40" fmla="*/ 2326693 h 3740971"/>
              <a:gd name="connsiteX41" fmla="*/ 886846 w 2965894"/>
              <a:gd name="connsiteY41" fmla="*/ 2796415 h 3740971"/>
              <a:gd name="connsiteX42" fmla="*/ 1407704 w 2965894"/>
              <a:gd name="connsiteY42" fmla="*/ 3058670 h 3740971"/>
              <a:gd name="connsiteX43" fmla="*/ 1407704 w 2965894"/>
              <a:gd name="connsiteY43" fmla="*/ 3349415 h 3740971"/>
              <a:gd name="connsiteX44" fmla="*/ 897804 w 2965894"/>
              <a:gd name="connsiteY44" fmla="*/ 3349415 h 3740971"/>
              <a:gd name="connsiteX45" fmla="*/ 702026 w 2965894"/>
              <a:gd name="connsiteY45" fmla="*/ 3545193 h 3740971"/>
              <a:gd name="connsiteX46" fmla="*/ 897804 w 2965894"/>
              <a:gd name="connsiteY46" fmla="*/ 3740971 h 3740971"/>
              <a:gd name="connsiteX47" fmla="*/ 2577260 w 2965894"/>
              <a:gd name="connsiteY47" fmla="*/ 3740971 h 3740971"/>
              <a:gd name="connsiteX48" fmla="*/ 2773038 w 2965894"/>
              <a:gd name="connsiteY48" fmla="*/ 3545193 h 3740971"/>
              <a:gd name="connsiteX49" fmla="*/ 2577260 w 2965894"/>
              <a:gd name="connsiteY49" fmla="*/ 3350145 h 3740971"/>
              <a:gd name="connsiteX50" fmla="*/ 2400475 w 2965894"/>
              <a:gd name="connsiteY50" fmla="*/ 140259 h 3740971"/>
              <a:gd name="connsiteX51" fmla="*/ 2400475 w 2965894"/>
              <a:gd name="connsiteY51" fmla="*/ 251297 h 3740971"/>
              <a:gd name="connsiteX52" fmla="*/ 2363949 w 2965894"/>
              <a:gd name="connsiteY52" fmla="*/ 287823 h 3740971"/>
              <a:gd name="connsiteX53" fmla="*/ 2252911 w 2965894"/>
              <a:gd name="connsiteY53" fmla="*/ 176785 h 3740971"/>
              <a:gd name="connsiteX54" fmla="*/ 2289437 w 2965894"/>
              <a:gd name="connsiteY54" fmla="*/ 140259 h 3740971"/>
              <a:gd name="connsiteX55" fmla="*/ 2400475 w 2965894"/>
              <a:gd name="connsiteY55" fmla="*/ 140259 h 3740971"/>
              <a:gd name="connsiteX56" fmla="*/ 2127993 w 2965894"/>
              <a:gd name="connsiteY56" fmla="*/ 216963 h 3740971"/>
              <a:gd name="connsiteX57" fmla="*/ 2323771 w 2965894"/>
              <a:gd name="connsiteY57" fmla="*/ 412741 h 3740971"/>
              <a:gd name="connsiteX58" fmla="*/ 2287245 w 2965894"/>
              <a:gd name="connsiteY58" fmla="*/ 623130 h 3740971"/>
              <a:gd name="connsiteX59" fmla="*/ 2214194 w 2965894"/>
              <a:gd name="connsiteY59" fmla="*/ 696182 h 3740971"/>
              <a:gd name="connsiteX60" fmla="*/ 2188626 w 2965894"/>
              <a:gd name="connsiteY60" fmla="*/ 721750 h 3740971"/>
              <a:gd name="connsiteX61" fmla="*/ 2011841 w 2965894"/>
              <a:gd name="connsiteY61" fmla="*/ 898534 h 3740971"/>
              <a:gd name="connsiteX62" fmla="*/ 1994308 w 2965894"/>
              <a:gd name="connsiteY62" fmla="*/ 916067 h 3740971"/>
              <a:gd name="connsiteX63" fmla="*/ 1797800 w 2965894"/>
              <a:gd name="connsiteY63" fmla="*/ 1112576 h 3740971"/>
              <a:gd name="connsiteX64" fmla="*/ 1428889 w 2965894"/>
              <a:gd name="connsiteY64" fmla="*/ 742935 h 3740971"/>
              <a:gd name="connsiteX65" fmla="*/ 1574262 w 2965894"/>
              <a:gd name="connsiteY65" fmla="*/ 597562 h 3740971"/>
              <a:gd name="connsiteX66" fmla="*/ 1679456 w 2965894"/>
              <a:gd name="connsiteY66" fmla="*/ 624591 h 3740971"/>
              <a:gd name="connsiteX67" fmla="*/ 1832134 w 2965894"/>
              <a:gd name="connsiteY67" fmla="*/ 561767 h 3740971"/>
              <a:gd name="connsiteX68" fmla="*/ 1867929 w 2965894"/>
              <a:gd name="connsiteY68" fmla="*/ 303895 h 3740971"/>
              <a:gd name="connsiteX69" fmla="*/ 1918335 w 2965894"/>
              <a:gd name="connsiteY69" fmla="*/ 253489 h 3740971"/>
              <a:gd name="connsiteX70" fmla="*/ 2127993 w 2965894"/>
              <a:gd name="connsiteY70" fmla="*/ 216963 h 3740971"/>
              <a:gd name="connsiteX71" fmla="*/ 1610057 w 2965894"/>
              <a:gd name="connsiteY71" fmla="*/ 340420 h 3740971"/>
              <a:gd name="connsiteX72" fmla="*/ 1749585 w 2965894"/>
              <a:gd name="connsiteY72" fmla="*/ 340420 h 3740971"/>
              <a:gd name="connsiteX73" fmla="*/ 1749585 w 2965894"/>
              <a:gd name="connsiteY73" fmla="*/ 479949 h 3740971"/>
              <a:gd name="connsiteX74" fmla="*/ 1610057 w 2965894"/>
              <a:gd name="connsiteY74" fmla="*/ 479949 h 3740971"/>
              <a:gd name="connsiteX75" fmla="*/ 1610057 w 2965894"/>
              <a:gd name="connsiteY75" fmla="*/ 340420 h 3740971"/>
              <a:gd name="connsiteX76" fmla="*/ 1753969 w 2965894"/>
              <a:gd name="connsiteY76" fmla="*/ 1344880 h 3740971"/>
              <a:gd name="connsiteX77" fmla="*/ 1642930 w 2965894"/>
              <a:gd name="connsiteY77" fmla="*/ 1344880 h 3740971"/>
              <a:gd name="connsiteX78" fmla="*/ 1196585 w 2965894"/>
              <a:gd name="connsiteY78" fmla="*/ 898534 h 3740971"/>
              <a:gd name="connsiteX79" fmla="*/ 1196585 w 2965894"/>
              <a:gd name="connsiteY79" fmla="*/ 787496 h 3740971"/>
              <a:gd name="connsiteX80" fmla="*/ 1252104 w 2965894"/>
              <a:gd name="connsiteY80" fmla="*/ 764850 h 3740971"/>
              <a:gd name="connsiteX81" fmla="*/ 1307623 w 2965894"/>
              <a:gd name="connsiteY81" fmla="*/ 787496 h 3740971"/>
              <a:gd name="connsiteX82" fmla="*/ 1753969 w 2965894"/>
              <a:gd name="connsiteY82" fmla="*/ 1233841 h 3740971"/>
              <a:gd name="connsiteX83" fmla="*/ 1753969 w 2965894"/>
              <a:gd name="connsiteY83" fmla="*/ 1233841 h 3740971"/>
              <a:gd name="connsiteX84" fmla="*/ 1776615 w 2965894"/>
              <a:gd name="connsiteY84" fmla="*/ 1289360 h 3740971"/>
              <a:gd name="connsiteX85" fmla="*/ 1753969 w 2965894"/>
              <a:gd name="connsiteY85" fmla="*/ 1344880 h 3740971"/>
              <a:gd name="connsiteX86" fmla="*/ 2702909 w 2965894"/>
              <a:gd name="connsiteY86" fmla="*/ 1827751 h 3740971"/>
              <a:gd name="connsiteX87" fmla="*/ 2523932 w 2965894"/>
              <a:gd name="connsiteY87" fmla="*/ 1255757 h 3740971"/>
              <a:gd name="connsiteX88" fmla="*/ 2146256 w 2965894"/>
              <a:gd name="connsiteY88" fmla="*/ 929947 h 3740971"/>
              <a:gd name="connsiteX89" fmla="*/ 2254372 w 2965894"/>
              <a:gd name="connsiteY89" fmla="*/ 821830 h 3740971"/>
              <a:gd name="connsiteX90" fmla="*/ 2849012 w 2965894"/>
              <a:gd name="connsiteY90" fmla="*/ 1827751 h 3740971"/>
              <a:gd name="connsiteX91" fmla="*/ 2067360 w 2965894"/>
              <a:gd name="connsiteY91" fmla="*/ 2916219 h 3740971"/>
              <a:gd name="connsiteX92" fmla="*/ 2067360 w 2965894"/>
              <a:gd name="connsiteY92" fmla="*/ 2760619 h 3740971"/>
              <a:gd name="connsiteX93" fmla="*/ 2702909 w 2965894"/>
              <a:gd name="connsiteY93" fmla="*/ 1827751 h 3740971"/>
              <a:gd name="connsiteX94" fmla="*/ 116883 w 2965894"/>
              <a:gd name="connsiteY94" fmla="*/ 2131645 h 3740971"/>
              <a:gd name="connsiteX95" fmla="*/ 195778 w 2965894"/>
              <a:gd name="connsiteY95" fmla="*/ 2052749 h 3740971"/>
              <a:gd name="connsiteX96" fmla="*/ 1214848 w 2965894"/>
              <a:gd name="connsiteY96" fmla="*/ 2052749 h 3740971"/>
              <a:gd name="connsiteX97" fmla="*/ 1293744 w 2965894"/>
              <a:gd name="connsiteY97" fmla="*/ 2131645 h 3740971"/>
              <a:gd name="connsiteX98" fmla="*/ 1214848 w 2965894"/>
              <a:gd name="connsiteY98" fmla="*/ 2210541 h 3740971"/>
              <a:gd name="connsiteX99" fmla="*/ 866392 w 2965894"/>
              <a:gd name="connsiteY99" fmla="*/ 2210541 h 3740971"/>
              <a:gd name="connsiteX100" fmla="*/ 866392 w 2965894"/>
              <a:gd name="connsiteY100" fmla="*/ 2210541 h 3740971"/>
              <a:gd name="connsiteX101" fmla="*/ 195778 w 2965894"/>
              <a:gd name="connsiteY101" fmla="*/ 2210541 h 3740971"/>
              <a:gd name="connsiteX102" fmla="*/ 116883 w 2965894"/>
              <a:gd name="connsiteY102" fmla="*/ 2131645 h 3740971"/>
              <a:gd name="connsiteX103" fmla="*/ 666230 w 2965894"/>
              <a:gd name="connsiteY103" fmla="*/ 2326693 h 3740971"/>
              <a:gd name="connsiteX104" fmla="*/ 831327 w 2965894"/>
              <a:gd name="connsiteY104" fmla="*/ 2326693 h 3740971"/>
              <a:gd name="connsiteX105" fmla="*/ 1408435 w 2965894"/>
              <a:gd name="connsiteY105" fmla="*/ 2786187 h 3740971"/>
              <a:gd name="connsiteX106" fmla="*/ 1408435 w 2965894"/>
              <a:gd name="connsiteY106" fmla="*/ 2938135 h 3740971"/>
              <a:gd name="connsiteX107" fmla="*/ 666230 w 2965894"/>
              <a:gd name="connsiteY107" fmla="*/ 2326693 h 3740971"/>
              <a:gd name="connsiteX108" fmla="*/ 1524587 w 2965894"/>
              <a:gd name="connsiteY108" fmla="*/ 3011917 h 3740971"/>
              <a:gd name="connsiteX109" fmla="*/ 1524587 w 2965894"/>
              <a:gd name="connsiteY109" fmla="*/ 3011917 h 3740971"/>
              <a:gd name="connsiteX110" fmla="*/ 1524587 w 2965894"/>
              <a:gd name="connsiteY110" fmla="*/ 2631318 h 3740971"/>
              <a:gd name="connsiteX111" fmla="*/ 1697719 w 2965894"/>
              <a:gd name="connsiteY111" fmla="*/ 2458186 h 3740971"/>
              <a:gd name="connsiteX112" fmla="*/ 1777345 w 2965894"/>
              <a:gd name="connsiteY112" fmla="*/ 2458186 h 3740971"/>
              <a:gd name="connsiteX113" fmla="*/ 1950477 w 2965894"/>
              <a:gd name="connsiteY113" fmla="*/ 2631318 h 3740971"/>
              <a:gd name="connsiteX114" fmla="*/ 1950477 w 2965894"/>
              <a:gd name="connsiteY114" fmla="*/ 3350145 h 3740971"/>
              <a:gd name="connsiteX115" fmla="*/ 1524587 w 2965894"/>
              <a:gd name="connsiteY115" fmla="*/ 3350145 h 3740971"/>
              <a:gd name="connsiteX116" fmla="*/ 1524587 w 2965894"/>
              <a:gd name="connsiteY116" fmla="*/ 3011917 h 3740971"/>
              <a:gd name="connsiteX117" fmla="*/ 2577260 w 2965894"/>
              <a:gd name="connsiteY117" fmla="*/ 3624089 h 3740971"/>
              <a:gd name="connsiteX118" fmla="*/ 897804 w 2965894"/>
              <a:gd name="connsiteY118" fmla="*/ 3624089 h 3740971"/>
              <a:gd name="connsiteX119" fmla="*/ 818908 w 2965894"/>
              <a:gd name="connsiteY119" fmla="*/ 3545193 h 3740971"/>
              <a:gd name="connsiteX120" fmla="*/ 897804 w 2965894"/>
              <a:gd name="connsiteY120" fmla="*/ 3466297 h 3740971"/>
              <a:gd name="connsiteX121" fmla="*/ 2577260 w 2965894"/>
              <a:gd name="connsiteY121" fmla="*/ 3466297 h 3740971"/>
              <a:gd name="connsiteX122" fmla="*/ 2656156 w 2965894"/>
              <a:gd name="connsiteY122" fmla="*/ 3545193 h 3740971"/>
              <a:gd name="connsiteX123" fmla="*/ 2577260 w 2965894"/>
              <a:gd name="connsiteY123" fmla="*/ 3624089 h 3740971"/>
              <a:gd name="connsiteX124" fmla="*/ 1854780 w 2965894"/>
              <a:gd name="connsiteY124" fmla="*/ 2755506 h 3740971"/>
              <a:gd name="connsiteX125" fmla="*/ 1621015 w 2965894"/>
              <a:gd name="connsiteY125" fmla="*/ 2755506 h 3740971"/>
              <a:gd name="connsiteX126" fmla="*/ 1621015 w 2965894"/>
              <a:gd name="connsiteY126" fmla="*/ 2755506 h 3740971"/>
              <a:gd name="connsiteX127" fmla="*/ 1621015 w 2965894"/>
              <a:gd name="connsiteY127" fmla="*/ 2989271 h 3740971"/>
              <a:gd name="connsiteX128" fmla="*/ 1737897 w 2965894"/>
              <a:gd name="connsiteY128" fmla="*/ 3037485 h 3740971"/>
              <a:gd name="connsiteX129" fmla="*/ 1854780 w 2965894"/>
              <a:gd name="connsiteY129" fmla="*/ 2989271 h 3740971"/>
              <a:gd name="connsiteX130" fmla="*/ 1854780 w 2965894"/>
              <a:gd name="connsiteY130" fmla="*/ 2755506 h 3740971"/>
              <a:gd name="connsiteX131" fmla="*/ 1772231 w 2965894"/>
              <a:gd name="connsiteY131" fmla="*/ 2906722 h 3740971"/>
              <a:gd name="connsiteX132" fmla="*/ 1703563 w 2965894"/>
              <a:gd name="connsiteY132" fmla="*/ 2906722 h 3740971"/>
              <a:gd name="connsiteX133" fmla="*/ 1703563 w 2965894"/>
              <a:gd name="connsiteY133" fmla="*/ 2838054 h 3740971"/>
              <a:gd name="connsiteX134" fmla="*/ 1772231 w 2965894"/>
              <a:gd name="connsiteY134" fmla="*/ 2838054 h 3740971"/>
              <a:gd name="connsiteX135" fmla="*/ 1772231 w 2965894"/>
              <a:gd name="connsiteY135" fmla="*/ 2906722 h 374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965894" h="3740971">
                <a:moveTo>
                  <a:pt x="2577260" y="3350145"/>
                </a:moveTo>
                <a:lnTo>
                  <a:pt x="2067360" y="3350145"/>
                </a:lnTo>
                <a:lnTo>
                  <a:pt x="2067360" y="3038946"/>
                </a:lnTo>
                <a:cubicBezTo>
                  <a:pt x="2598445" y="2878232"/>
                  <a:pt x="2965894" y="2386595"/>
                  <a:pt x="2965894" y="1827751"/>
                </a:cubicBezTo>
                <a:cubicBezTo>
                  <a:pt x="2965894" y="1588141"/>
                  <a:pt x="2898687" y="1355837"/>
                  <a:pt x="2771577" y="1154215"/>
                </a:cubicBezTo>
                <a:cubicBezTo>
                  <a:pt x="2662730" y="981813"/>
                  <a:pt x="2515166" y="838632"/>
                  <a:pt x="2339842" y="735629"/>
                </a:cubicBezTo>
                <a:lnTo>
                  <a:pt x="2369793" y="705678"/>
                </a:lnTo>
                <a:cubicBezTo>
                  <a:pt x="2466222" y="609250"/>
                  <a:pt x="2492520" y="472644"/>
                  <a:pt x="2440654" y="376216"/>
                </a:cubicBezTo>
                <a:lnTo>
                  <a:pt x="2483023" y="333846"/>
                </a:lnTo>
                <a:cubicBezTo>
                  <a:pt x="2558997" y="257872"/>
                  <a:pt x="2558997" y="133684"/>
                  <a:pt x="2483023" y="56980"/>
                </a:cubicBezTo>
                <a:cubicBezTo>
                  <a:pt x="2406319" y="-18993"/>
                  <a:pt x="2282862" y="-18993"/>
                  <a:pt x="2206888" y="56980"/>
                </a:cubicBezTo>
                <a:lnTo>
                  <a:pt x="2164518" y="99350"/>
                </a:lnTo>
                <a:cubicBezTo>
                  <a:pt x="2068821" y="47484"/>
                  <a:pt x="1932214" y="73782"/>
                  <a:pt x="1835056" y="170941"/>
                </a:cubicBezTo>
                <a:lnTo>
                  <a:pt x="1784650" y="221346"/>
                </a:lnTo>
                <a:cubicBezTo>
                  <a:pt x="1702832" y="175324"/>
                  <a:pt x="1596908" y="187012"/>
                  <a:pt x="1526778" y="257142"/>
                </a:cubicBezTo>
                <a:cubicBezTo>
                  <a:pt x="1526778" y="257142"/>
                  <a:pt x="1526778" y="257142"/>
                  <a:pt x="1526778" y="257142"/>
                </a:cubicBezTo>
                <a:cubicBezTo>
                  <a:pt x="1457379" y="326541"/>
                  <a:pt x="1444960" y="432465"/>
                  <a:pt x="1490983" y="515014"/>
                </a:cubicBezTo>
                <a:lnTo>
                  <a:pt x="1338305" y="667691"/>
                </a:lnTo>
                <a:cubicBezTo>
                  <a:pt x="1265253" y="631896"/>
                  <a:pt x="1173939" y="643584"/>
                  <a:pt x="1113306" y="704948"/>
                </a:cubicBezTo>
                <a:cubicBezTo>
                  <a:pt x="1037332" y="781652"/>
                  <a:pt x="1037332" y="905109"/>
                  <a:pt x="1113306" y="981083"/>
                </a:cubicBezTo>
                <a:lnTo>
                  <a:pt x="1559651" y="1427428"/>
                </a:lnTo>
                <a:cubicBezTo>
                  <a:pt x="1596177" y="1463954"/>
                  <a:pt x="1645852" y="1484408"/>
                  <a:pt x="1697719" y="1484408"/>
                </a:cubicBezTo>
                <a:cubicBezTo>
                  <a:pt x="1750316" y="1484408"/>
                  <a:pt x="1799260" y="1463954"/>
                  <a:pt x="1835786" y="1427428"/>
                </a:cubicBezTo>
                <a:cubicBezTo>
                  <a:pt x="1873043" y="1390172"/>
                  <a:pt x="1892767" y="1341227"/>
                  <a:pt x="1892767" y="1288630"/>
                </a:cubicBezTo>
                <a:cubicBezTo>
                  <a:pt x="1892767" y="1257948"/>
                  <a:pt x="1885461" y="1228728"/>
                  <a:pt x="1872312" y="1201698"/>
                </a:cubicBezTo>
                <a:lnTo>
                  <a:pt x="2057133" y="1016878"/>
                </a:lnTo>
                <a:cubicBezTo>
                  <a:pt x="2378560" y="1158598"/>
                  <a:pt x="2584565" y="1472720"/>
                  <a:pt x="2584565" y="1827020"/>
                </a:cubicBezTo>
                <a:cubicBezTo>
                  <a:pt x="2584565" y="2176207"/>
                  <a:pt x="2379290" y="2490328"/>
                  <a:pt x="2065899" y="2632779"/>
                </a:cubicBezTo>
                <a:lnTo>
                  <a:pt x="2065899" y="2630587"/>
                </a:lnTo>
                <a:cubicBezTo>
                  <a:pt x="2065899" y="2470605"/>
                  <a:pt x="1935867" y="2340573"/>
                  <a:pt x="1775884" y="2340573"/>
                </a:cubicBezTo>
                <a:lnTo>
                  <a:pt x="1696258" y="2340573"/>
                </a:lnTo>
                <a:cubicBezTo>
                  <a:pt x="1536275" y="2340573"/>
                  <a:pt x="1406243" y="2470605"/>
                  <a:pt x="1406243" y="2630587"/>
                </a:cubicBezTo>
                <a:lnTo>
                  <a:pt x="1406243" y="2663461"/>
                </a:lnTo>
                <a:cubicBezTo>
                  <a:pt x="1227997" y="2601367"/>
                  <a:pt x="1073858" y="2483023"/>
                  <a:pt x="967203" y="2326693"/>
                </a:cubicBezTo>
                <a:lnTo>
                  <a:pt x="1212656" y="2326693"/>
                </a:lnTo>
                <a:cubicBezTo>
                  <a:pt x="1320773" y="2326693"/>
                  <a:pt x="1408435" y="2239031"/>
                  <a:pt x="1408435" y="2130915"/>
                </a:cubicBezTo>
                <a:cubicBezTo>
                  <a:pt x="1408435" y="2022798"/>
                  <a:pt x="1320773" y="1935136"/>
                  <a:pt x="1212656" y="1935136"/>
                </a:cubicBezTo>
                <a:lnTo>
                  <a:pt x="195778" y="1935136"/>
                </a:lnTo>
                <a:cubicBezTo>
                  <a:pt x="87662" y="1935136"/>
                  <a:pt x="0" y="2022798"/>
                  <a:pt x="0" y="2130915"/>
                </a:cubicBezTo>
                <a:cubicBezTo>
                  <a:pt x="0" y="2239031"/>
                  <a:pt x="87662" y="2326693"/>
                  <a:pt x="195778" y="2326693"/>
                </a:cubicBezTo>
                <a:lnTo>
                  <a:pt x="537660" y="2326693"/>
                </a:lnTo>
                <a:cubicBezTo>
                  <a:pt x="615825" y="2507861"/>
                  <a:pt x="735629" y="2669305"/>
                  <a:pt x="886846" y="2796415"/>
                </a:cubicBezTo>
                <a:cubicBezTo>
                  <a:pt x="1038063" y="2923524"/>
                  <a:pt x="1217039" y="3013378"/>
                  <a:pt x="1407704" y="3058670"/>
                </a:cubicBezTo>
                <a:lnTo>
                  <a:pt x="1407704" y="3349415"/>
                </a:lnTo>
                <a:lnTo>
                  <a:pt x="897804" y="3349415"/>
                </a:lnTo>
                <a:cubicBezTo>
                  <a:pt x="789688" y="3349415"/>
                  <a:pt x="702026" y="3437077"/>
                  <a:pt x="702026" y="3545193"/>
                </a:cubicBezTo>
                <a:cubicBezTo>
                  <a:pt x="702026" y="3653310"/>
                  <a:pt x="789688" y="3740971"/>
                  <a:pt x="897804" y="3740971"/>
                </a:cubicBezTo>
                <a:lnTo>
                  <a:pt x="2577260" y="3740971"/>
                </a:lnTo>
                <a:cubicBezTo>
                  <a:pt x="2685376" y="3740971"/>
                  <a:pt x="2773038" y="3653310"/>
                  <a:pt x="2773038" y="3545193"/>
                </a:cubicBezTo>
                <a:cubicBezTo>
                  <a:pt x="2773038" y="3437077"/>
                  <a:pt x="2685376" y="3350145"/>
                  <a:pt x="2577260" y="3350145"/>
                </a:cubicBezTo>
                <a:close/>
                <a:moveTo>
                  <a:pt x="2400475" y="140259"/>
                </a:moveTo>
                <a:cubicBezTo>
                  <a:pt x="2431157" y="170941"/>
                  <a:pt x="2431157" y="221346"/>
                  <a:pt x="2400475" y="251297"/>
                </a:cubicBezTo>
                <a:lnTo>
                  <a:pt x="2363949" y="287823"/>
                </a:lnTo>
                <a:lnTo>
                  <a:pt x="2252911" y="176785"/>
                </a:lnTo>
                <a:lnTo>
                  <a:pt x="2289437" y="140259"/>
                </a:lnTo>
                <a:cubicBezTo>
                  <a:pt x="2320118" y="109577"/>
                  <a:pt x="2369793" y="109577"/>
                  <a:pt x="2400475" y="140259"/>
                </a:cubicBezTo>
                <a:close/>
                <a:moveTo>
                  <a:pt x="2127993" y="216963"/>
                </a:moveTo>
                <a:lnTo>
                  <a:pt x="2323771" y="412741"/>
                </a:lnTo>
                <a:cubicBezTo>
                  <a:pt x="2370524" y="459494"/>
                  <a:pt x="2353722" y="555923"/>
                  <a:pt x="2287245" y="623130"/>
                </a:cubicBezTo>
                <a:lnTo>
                  <a:pt x="2214194" y="696182"/>
                </a:lnTo>
                <a:cubicBezTo>
                  <a:pt x="2203236" y="701295"/>
                  <a:pt x="2194470" y="710061"/>
                  <a:pt x="2188626" y="721750"/>
                </a:cubicBezTo>
                <a:lnTo>
                  <a:pt x="2011841" y="898534"/>
                </a:lnTo>
                <a:cubicBezTo>
                  <a:pt x="2005266" y="902918"/>
                  <a:pt x="1999422" y="908762"/>
                  <a:pt x="1994308" y="916067"/>
                </a:cubicBezTo>
                <a:lnTo>
                  <a:pt x="1797800" y="1112576"/>
                </a:lnTo>
                <a:lnTo>
                  <a:pt x="1428889" y="742935"/>
                </a:lnTo>
                <a:lnTo>
                  <a:pt x="1574262" y="597562"/>
                </a:lnTo>
                <a:cubicBezTo>
                  <a:pt x="1607135" y="615825"/>
                  <a:pt x="1642930" y="624591"/>
                  <a:pt x="1679456" y="624591"/>
                </a:cubicBezTo>
                <a:cubicBezTo>
                  <a:pt x="1734975" y="624591"/>
                  <a:pt x="1789764" y="603406"/>
                  <a:pt x="1832134" y="561767"/>
                </a:cubicBezTo>
                <a:cubicBezTo>
                  <a:pt x="1901533" y="492368"/>
                  <a:pt x="1913952" y="386443"/>
                  <a:pt x="1867929" y="303895"/>
                </a:cubicBezTo>
                <a:lnTo>
                  <a:pt x="1918335" y="253489"/>
                </a:lnTo>
                <a:cubicBezTo>
                  <a:pt x="1984812" y="187012"/>
                  <a:pt x="2081240" y="170210"/>
                  <a:pt x="2127993" y="216963"/>
                </a:cubicBezTo>
                <a:close/>
                <a:moveTo>
                  <a:pt x="1610057" y="340420"/>
                </a:moveTo>
                <a:cubicBezTo>
                  <a:pt x="1648774" y="302434"/>
                  <a:pt x="1710868" y="302434"/>
                  <a:pt x="1749585" y="340420"/>
                </a:cubicBezTo>
                <a:cubicBezTo>
                  <a:pt x="1788303" y="379138"/>
                  <a:pt x="1788303" y="441232"/>
                  <a:pt x="1749585" y="479949"/>
                </a:cubicBezTo>
                <a:cubicBezTo>
                  <a:pt x="1710868" y="517936"/>
                  <a:pt x="1648774" y="518666"/>
                  <a:pt x="1610057" y="479949"/>
                </a:cubicBezTo>
                <a:cubicBezTo>
                  <a:pt x="1571340" y="441232"/>
                  <a:pt x="1571340" y="378407"/>
                  <a:pt x="1610057" y="340420"/>
                </a:cubicBezTo>
                <a:close/>
                <a:moveTo>
                  <a:pt x="1753969" y="1344880"/>
                </a:moveTo>
                <a:cubicBezTo>
                  <a:pt x="1723287" y="1375561"/>
                  <a:pt x="1673612" y="1375561"/>
                  <a:pt x="1642930" y="1344880"/>
                </a:cubicBezTo>
                <a:lnTo>
                  <a:pt x="1196585" y="898534"/>
                </a:lnTo>
                <a:cubicBezTo>
                  <a:pt x="1165903" y="867853"/>
                  <a:pt x="1165903" y="818178"/>
                  <a:pt x="1196585" y="787496"/>
                </a:cubicBezTo>
                <a:cubicBezTo>
                  <a:pt x="1211926" y="772155"/>
                  <a:pt x="1232380" y="764850"/>
                  <a:pt x="1252104" y="764850"/>
                </a:cubicBezTo>
                <a:cubicBezTo>
                  <a:pt x="1272559" y="764850"/>
                  <a:pt x="1292283" y="772155"/>
                  <a:pt x="1307623" y="787496"/>
                </a:cubicBezTo>
                <a:lnTo>
                  <a:pt x="1753969" y="1233841"/>
                </a:lnTo>
                <a:cubicBezTo>
                  <a:pt x="1753969" y="1233841"/>
                  <a:pt x="1753969" y="1233841"/>
                  <a:pt x="1753969" y="1233841"/>
                </a:cubicBezTo>
                <a:cubicBezTo>
                  <a:pt x="1768579" y="1248452"/>
                  <a:pt x="1776615" y="1268175"/>
                  <a:pt x="1776615" y="1289360"/>
                </a:cubicBezTo>
                <a:cubicBezTo>
                  <a:pt x="1776615" y="1310545"/>
                  <a:pt x="1768579" y="1330269"/>
                  <a:pt x="1753969" y="1344880"/>
                </a:cubicBezTo>
                <a:close/>
                <a:moveTo>
                  <a:pt x="2702909" y="1827751"/>
                </a:moveTo>
                <a:cubicBezTo>
                  <a:pt x="2702909" y="1621745"/>
                  <a:pt x="2640815" y="1423775"/>
                  <a:pt x="2523932" y="1255757"/>
                </a:cubicBezTo>
                <a:cubicBezTo>
                  <a:pt x="2426774" y="1116228"/>
                  <a:pt x="2297472" y="1004459"/>
                  <a:pt x="2146256" y="929947"/>
                </a:cubicBezTo>
                <a:lnTo>
                  <a:pt x="2254372" y="821830"/>
                </a:lnTo>
                <a:cubicBezTo>
                  <a:pt x="2622552" y="1023453"/>
                  <a:pt x="2849012" y="1405512"/>
                  <a:pt x="2849012" y="1827751"/>
                </a:cubicBezTo>
                <a:cubicBezTo>
                  <a:pt x="2849012" y="2323040"/>
                  <a:pt x="2531237" y="2760619"/>
                  <a:pt x="2067360" y="2916219"/>
                </a:cubicBezTo>
                <a:lnTo>
                  <a:pt x="2067360" y="2760619"/>
                </a:lnTo>
                <a:cubicBezTo>
                  <a:pt x="2449420" y="2610133"/>
                  <a:pt x="2702909" y="2240492"/>
                  <a:pt x="2702909" y="1827751"/>
                </a:cubicBezTo>
                <a:close/>
                <a:moveTo>
                  <a:pt x="116883" y="2131645"/>
                </a:moveTo>
                <a:cubicBezTo>
                  <a:pt x="116883" y="2088545"/>
                  <a:pt x="151947" y="2052749"/>
                  <a:pt x="195778" y="2052749"/>
                </a:cubicBezTo>
                <a:lnTo>
                  <a:pt x="1214848" y="2052749"/>
                </a:lnTo>
                <a:cubicBezTo>
                  <a:pt x="1257948" y="2052749"/>
                  <a:pt x="1293744" y="2087814"/>
                  <a:pt x="1293744" y="2131645"/>
                </a:cubicBezTo>
                <a:cubicBezTo>
                  <a:pt x="1293744" y="2175476"/>
                  <a:pt x="1258679" y="2210541"/>
                  <a:pt x="1214848" y="2210541"/>
                </a:cubicBezTo>
                <a:lnTo>
                  <a:pt x="866392" y="2210541"/>
                </a:lnTo>
                <a:cubicBezTo>
                  <a:pt x="866392" y="2210541"/>
                  <a:pt x="866392" y="2210541"/>
                  <a:pt x="866392" y="2210541"/>
                </a:cubicBezTo>
                <a:lnTo>
                  <a:pt x="195778" y="2210541"/>
                </a:lnTo>
                <a:cubicBezTo>
                  <a:pt x="151947" y="2209810"/>
                  <a:pt x="116883" y="2174746"/>
                  <a:pt x="116883" y="2131645"/>
                </a:cubicBezTo>
                <a:close/>
                <a:moveTo>
                  <a:pt x="666230" y="2326693"/>
                </a:moveTo>
                <a:lnTo>
                  <a:pt x="831327" y="2326693"/>
                </a:lnTo>
                <a:cubicBezTo>
                  <a:pt x="958437" y="2547309"/>
                  <a:pt x="1165173" y="2712405"/>
                  <a:pt x="1408435" y="2786187"/>
                </a:cubicBezTo>
                <a:lnTo>
                  <a:pt x="1408435" y="2938135"/>
                </a:lnTo>
                <a:cubicBezTo>
                  <a:pt x="1086277" y="2853395"/>
                  <a:pt x="811603" y="2626935"/>
                  <a:pt x="666230" y="2326693"/>
                </a:cubicBezTo>
                <a:close/>
                <a:moveTo>
                  <a:pt x="1524587" y="3011917"/>
                </a:moveTo>
                <a:cubicBezTo>
                  <a:pt x="1524587" y="3011917"/>
                  <a:pt x="1524587" y="3011186"/>
                  <a:pt x="1524587" y="3011917"/>
                </a:cubicBezTo>
                <a:lnTo>
                  <a:pt x="1524587" y="2631318"/>
                </a:lnTo>
                <a:cubicBezTo>
                  <a:pt x="1524587" y="2535620"/>
                  <a:pt x="1602021" y="2458186"/>
                  <a:pt x="1697719" y="2458186"/>
                </a:cubicBezTo>
                <a:lnTo>
                  <a:pt x="1777345" y="2458186"/>
                </a:lnTo>
                <a:cubicBezTo>
                  <a:pt x="1873043" y="2458186"/>
                  <a:pt x="1950477" y="2535620"/>
                  <a:pt x="1950477" y="2631318"/>
                </a:cubicBezTo>
                <a:lnTo>
                  <a:pt x="1950477" y="3350145"/>
                </a:lnTo>
                <a:lnTo>
                  <a:pt x="1524587" y="3350145"/>
                </a:lnTo>
                <a:lnTo>
                  <a:pt x="1524587" y="3011917"/>
                </a:lnTo>
                <a:close/>
                <a:moveTo>
                  <a:pt x="2577260" y="3624089"/>
                </a:moveTo>
                <a:lnTo>
                  <a:pt x="897804" y="3624089"/>
                </a:lnTo>
                <a:cubicBezTo>
                  <a:pt x="854704" y="3624089"/>
                  <a:pt x="818908" y="3589024"/>
                  <a:pt x="818908" y="3545193"/>
                </a:cubicBezTo>
                <a:cubicBezTo>
                  <a:pt x="818908" y="3501362"/>
                  <a:pt x="853973" y="3466297"/>
                  <a:pt x="897804" y="3466297"/>
                </a:cubicBezTo>
                <a:lnTo>
                  <a:pt x="2577260" y="3466297"/>
                </a:lnTo>
                <a:cubicBezTo>
                  <a:pt x="2620360" y="3466297"/>
                  <a:pt x="2656156" y="3501362"/>
                  <a:pt x="2656156" y="3545193"/>
                </a:cubicBezTo>
                <a:cubicBezTo>
                  <a:pt x="2656156" y="3589024"/>
                  <a:pt x="2621091" y="3624089"/>
                  <a:pt x="2577260" y="3624089"/>
                </a:cubicBezTo>
                <a:close/>
                <a:moveTo>
                  <a:pt x="1854780" y="2755506"/>
                </a:moveTo>
                <a:cubicBezTo>
                  <a:pt x="1790494" y="2691220"/>
                  <a:pt x="1685300" y="2691220"/>
                  <a:pt x="1621015" y="2755506"/>
                </a:cubicBezTo>
                <a:cubicBezTo>
                  <a:pt x="1621015" y="2755506"/>
                  <a:pt x="1621015" y="2755506"/>
                  <a:pt x="1621015" y="2755506"/>
                </a:cubicBezTo>
                <a:cubicBezTo>
                  <a:pt x="1556729" y="2819791"/>
                  <a:pt x="1556729" y="2924985"/>
                  <a:pt x="1621015" y="2989271"/>
                </a:cubicBezTo>
                <a:cubicBezTo>
                  <a:pt x="1653157" y="3021413"/>
                  <a:pt x="1695527" y="3037485"/>
                  <a:pt x="1737897" y="3037485"/>
                </a:cubicBezTo>
                <a:cubicBezTo>
                  <a:pt x="1780267" y="3037485"/>
                  <a:pt x="1822637" y="3021413"/>
                  <a:pt x="1854780" y="2989271"/>
                </a:cubicBezTo>
                <a:cubicBezTo>
                  <a:pt x="1919065" y="2924985"/>
                  <a:pt x="1919065" y="2820522"/>
                  <a:pt x="1854780" y="2755506"/>
                </a:cubicBezTo>
                <a:close/>
                <a:moveTo>
                  <a:pt x="1772231" y="2906722"/>
                </a:moveTo>
                <a:cubicBezTo>
                  <a:pt x="1753238" y="2925716"/>
                  <a:pt x="1722556" y="2925716"/>
                  <a:pt x="1703563" y="2906722"/>
                </a:cubicBezTo>
                <a:cubicBezTo>
                  <a:pt x="1684570" y="2887729"/>
                  <a:pt x="1684570" y="2857047"/>
                  <a:pt x="1703563" y="2838054"/>
                </a:cubicBezTo>
                <a:cubicBezTo>
                  <a:pt x="1722556" y="2819060"/>
                  <a:pt x="1753238" y="2819060"/>
                  <a:pt x="1772231" y="2838054"/>
                </a:cubicBezTo>
                <a:cubicBezTo>
                  <a:pt x="1791225" y="2857047"/>
                  <a:pt x="1791225" y="2888459"/>
                  <a:pt x="1772231" y="2906722"/>
                </a:cubicBezTo>
                <a:close/>
              </a:path>
            </a:pathLst>
          </a:custGeom>
          <a:solidFill>
            <a:schemeClr val="tx1"/>
          </a:solidFill>
          <a:ln w="729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5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2" grpId="0"/>
      <p:bldP spid="7" grpId="0" animBg="1"/>
    </p:bldLst>
  </p:timing>
</p:sld>
</file>

<file path=ppt/slides/slide7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F82601-13D7-E2A0-D89E-4DEEEA72686C}"/>
              </a:ext>
            </a:extLst>
          </p:cNvPr>
          <p:cNvCxnSpPr/>
          <p:nvPr/>
        </p:nvCxnSpPr>
        <p:spPr>
          <a:xfrm>
            <a:off x="619125" y="5162550"/>
            <a:ext cx="10953750" cy="0"/>
          </a:xfrm>
          <a:prstGeom prst="straightConnector1">
            <a:avLst/>
          </a:prstGeom>
          <a:ln w="152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9165D5-3729-AC77-B66D-85F2EDD031F8}"/>
              </a:ext>
            </a:extLst>
          </p:cNvPr>
          <p:cNvSpPr txBox="1"/>
          <p:nvPr/>
        </p:nvSpPr>
        <p:spPr>
          <a:xfrm>
            <a:off x="619125" y="56007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more closed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3B3C6-6A3B-0741-42BB-382785D4F6C3}"/>
              </a:ext>
            </a:extLst>
          </p:cNvPr>
          <p:cNvSpPr txBox="1"/>
          <p:nvPr/>
        </p:nvSpPr>
        <p:spPr>
          <a:xfrm>
            <a:off x="8296277" y="56007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/>
              <a:t>more “open”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DD356-C988-43F4-71EE-6B594A0B34F1}"/>
              </a:ext>
            </a:extLst>
          </p:cNvPr>
          <p:cNvSpPr txBox="1"/>
          <p:nvPr/>
        </p:nvSpPr>
        <p:spPr>
          <a:xfrm>
            <a:off x="7334250" y="4096346"/>
            <a:ext cx="440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2"/>
                </a:solidFill>
              </a:rPr>
              <a:t>open source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3EC84E-4743-F254-147A-5895327E704A}"/>
              </a:ext>
            </a:extLst>
          </p:cNvPr>
          <p:cNvCxnSpPr>
            <a:cxnSpLocks/>
          </p:cNvCxnSpPr>
          <p:nvPr/>
        </p:nvCxnSpPr>
        <p:spPr>
          <a:xfrm>
            <a:off x="7048500" y="4248150"/>
            <a:ext cx="0" cy="182880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6F9C42-9C6F-F676-4CDF-B21CD3B67050}"/>
              </a:ext>
            </a:extLst>
          </p:cNvPr>
          <p:cNvSpPr txBox="1"/>
          <p:nvPr/>
        </p:nvSpPr>
        <p:spPr>
          <a:xfrm>
            <a:off x="0" y="6611779"/>
            <a:ext cx="455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wind-turbine-4929665 by </a:t>
            </a:r>
            <a:r>
              <a:rPr lang="en-GB" sz="1000" dirty="0" err="1"/>
              <a:t>Rubem</a:t>
            </a:r>
            <a:r>
              <a:rPr lang="en-GB" sz="1000" dirty="0"/>
              <a:t> Hojo </a:t>
            </a:r>
            <a:r>
              <a:rPr lang="en-GB" sz="1000" dirty="0">
                <a:hlinkClick r:id="rId2"/>
              </a:rPr>
              <a:t>from The Noun Project</a:t>
            </a:r>
            <a:r>
              <a:rPr lang="en-GB" sz="1000" dirty="0"/>
              <a:t>, </a:t>
            </a:r>
            <a:r>
              <a:rPr lang="en-GB" sz="1000" dirty="0">
                <a:hlinkClick r:id="rId3"/>
              </a:rPr>
              <a:t>CC BY 3.0</a:t>
            </a:r>
            <a:endParaRPr lang="en-GB" sz="1000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03B5D163-5AA7-6BB3-5957-F295E4AD4542}"/>
              </a:ext>
            </a:extLst>
          </p:cNvPr>
          <p:cNvSpPr/>
          <p:nvPr/>
        </p:nvSpPr>
        <p:spPr>
          <a:xfrm>
            <a:off x="8721683" y="610969"/>
            <a:ext cx="2425788" cy="3266302"/>
          </a:xfrm>
          <a:custGeom>
            <a:avLst/>
            <a:gdLst>
              <a:gd name="connsiteX0" fmla="*/ 2577260 w 2965894"/>
              <a:gd name="connsiteY0" fmla="*/ 3350145 h 3740971"/>
              <a:gd name="connsiteX1" fmla="*/ 2067360 w 2965894"/>
              <a:gd name="connsiteY1" fmla="*/ 3350145 h 3740971"/>
              <a:gd name="connsiteX2" fmla="*/ 2067360 w 2965894"/>
              <a:gd name="connsiteY2" fmla="*/ 3038946 h 3740971"/>
              <a:gd name="connsiteX3" fmla="*/ 2965894 w 2965894"/>
              <a:gd name="connsiteY3" fmla="*/ 1827751 h 3740971"/>
              <a:gd name="connsiteX4" fmla="*/ 2771577 w 2965894"/>
              <a:gd name="connsiteY4" fmla="*/ 1154215 h 3740971"/>
              <a:gd name="connsiteX5" fmla="*/ 2339842 w 2965894"/>
              <a:gd name="connsiteY5" fmla="*/ 735629 h 3740971"/>
              <a:gd name="connsiteX6" fmla="*/ 2369793 w 2965894"/>
              <a:gd name="connsiteY6" fmla="*/ 705678 h 3740971"/>
              <a:gd name="connsiteX7" fmla="*/ 2440654 w 2965894"/>
              <a:gd name="connsiteY7" fmla="*/ 376216 h 3740971"/>
              <a:gd name="connsiteX8" fmla="*/ 2483023 w 2965894"/>
              <a:gd name="connsiteY8" fmla="*/ 333846 h 3740971"/>
              <a:gd name="connsiteX9" fmla="*/ 2483023 w 2965894"/>
              <a:gd name="connsiteY9" fmla="*/ 56980 h 3740971"/>
              <a:gd name="connsiteX10" fmla="*/ 2206888 w 2965894"/>
              <a:gd name="connsiteY10" fmla="*/ 56980 h 3740971"/>
              <a:gd name="connsiteX11" fmla="*/ 2164518 w 2965894"/>
              <a:gd name="connsiteY11" fmla="*/ 99350 h 3740971"/>
              <a:gd name="connsiteX12" fmla="*/ 1835056 w 2965894"/>
              <a:gd name="connsiteY12" fmla="*/ 170941 h 3740971"/>
              <a:gd name="connsiteX13" fmla="*/ 1784650 w 2965894"/>
              <a:gd name="connsiteY13" fmla="*/ 221346 h 3740971"/>
              <a:gd name="connsiteX14" fmla="*/ 1526778 w 2965894"/>
              <a:gd name="connsiteY14" fmla="*/ 257142 h 3740971"/>
              <a:gd name="connsiteX15" fmla="*/ 1526778 w 2965894"/>
              <a:gd name="connsiteY15" fmla="*/ 257142 h 3740971"/>
              <a:gd name="connsiteX16" fmla="*/ 1490983 w 2965894"/>
              <a:gd name="connsiteY16" fmla="*/ 515014 h 3740971"/>
              <a:gd name="connsiteX17" fmla="*/ 1338305 w 2965894"/>
              <a:gd name="connsiteY17" fmla="*/ 667691 h 3740971"/>
              <a:gd name="connsiteX18" fmla="*/ 1113306 w 2965894"/>
              <a:gd name="connsiteY18" fmla="*/ 704948 h 3740971"/>
              <a:gd name="connsiteX19" fmla="*/ 1113306 w 2965894"/>
              <a:gd name="connsiteY19" fmla="*/ 981083 h 3740971"/>
              <a:gd name="connsiteX20" fmla="*/ 1559651 w 2965894"/>
              <a:gd name="connsiteY20" fmla="*/ 1427428 h 3740971"/>
              <a:gd name="connsiteX21" fmla="*/ 1697719 w 2965894"/>
              <a:gd name="connsiteY21" fmla="*/ 1484408 h 3740971"/>
              <a:gd name="connsiteX22" fmla="*/ 1835786 w 2965894"/>
              <a:gd name="connsiteY22" fmla="*/ 1427428 h 3740971"/>
              <a:gd name="connsiteX23" fmla="*/ 1892767 w 2965894"/>
              <a:gd name="connsiteY23" fmla="*/ 1288630 h 3740971"/>
              <a:gd name="connsiteX24" fmla="*/ 1872312 w 2965894"/>
              <a:gd name="connsiteY24" fmla="*/ 1201698 h 3740971"/>
              <a:gd name="connsiteX25" fmla="*/ 2057133 w 2965894"/>
              <a:gd name="connsiteY25" fmla="*/ 1016878 h 3740971"/>
              <a:gd name="connsiteX26" fmla="*/ 2584565 w 2965894"/>
              <a:gd name="connsiteY26" fmla="*/ 1827020 h 3740971"/>
              <a:gd name="connsiteX27" fmla="*/ 2065899 w 2965894"/>
              <a:gd name="connsiteY27" fmla="*/ 2632779 h 3740971"/>
              <a:gd name="connsiteX28" fmla="*/ 2065899 w 2965894"/>
              <a:gd name="connsiteY28" fmla="*/ 2630587 h 3740971"/>
              <a:gd name="connsiteX29" fmla="*/ 1775884 w 2965894"/>
              <a:gd name="connsiteY29" fmla="*/ 2340573 h 3740971"/>
              <a:gd name="connsiteX30" fmla="*/ 1696258 w 2965894"/>
              <a:gd name="connsiteY30" fmla="*/ 2340573 h 3740971"/>
              <a:gd name="connsiteX31" fmla="*/ 1406243 w 2965894"/>
              <a:gd name="connsiteY31" fmla="*/ 2630587 h 3740971"/>
              <a:gd name="connsiteX32" fmla="*/ 1406243 w 2965894"/>
              <a:gd name="connsiteY32" fmla="*/ 2663461 h 3740971"/>
              <a:gd name="connsiteX33" fmla="*/ 967203 w 2965894"/>
              <a:gd name="connsiteY33" fmla="*/ 2326693 h 3740971"/>
              <a:gd name="connsiteX34" fmla="*/ 1212656 w 2965894"/>
              <a:gd name="connsiteY34" fmla="*/ 2326693 h 3740971"/>
              <a:gd name="connsiteX35" fmla="*/ 1408435 w 2965894"/>
              <a:gd name="connsiteY35" fmla="*/ 2130915 h 3740971"/>
              <a:gd name="connsiteX36" fmla="*/ 1212656 w 2965894"/>
              <a:gd name="connsiteY36" fmla="*/ 1935136 h 3740971"/>
              <a:gd name="connsiteX37" fmla="*/ 195778 w 2965894"/>
              <a:gd name="connsiteY37" fmla="*/ 1935136 h 3740971"/>
              <a:gd name="connsiteX38" fmla="*/ 0 w 2965894"/>
              <a:gd name="connsiteY38" fmla="*/ 2130915 h 3740971"/>
              <a:gd name="connsiteX39" fmla="*/ 195778 w 2965894"/>
              <a:gd name="connsiteY39" fmla="*/ 2326693 h 3740971"/>
              <a:gd name="connsiteX40" fmla="*/ 537660 w 2965894"/>
              <a:gd name="connsiteY40" fmla="*/ 2326693 h 3740971"/>
              <a:gd name="connsiteX41" fmla="*/ 886846 w 2965894"/>
              <a:gd name="connsiteY41" fmla="*/ 2796415 h 3740971"/>
              <a:gd name="connsiteX42" fmla="*/ 1407704 w 2965894"/>
              <a:gd name="connsiteY42" fmla="*/ 3058670 h 3740971"/>
              <a:gd name="connsiteX43" fmla="*/ 1407704 w 2965894"/>
              <a:gd name="connsiteY43" fmla="*/ 3349415 h 3740971"/>
              <a:gd name="connsiteX44" fmla="*/ 897804 w 2965894"/>
              <a:gd name="connsiteY44" fmla="*/ 3349415 h 3740971"/>
              <a:gd name="connsiteX45" fmla="*/ 702026 w 2965894"/>
              <a:gd name="connsiteY45" fmla="*/ 3545193 h 3740971"/>
              <a:gd name="connsiteX46" fmla="*/ 897804 w 2965894"/>
              <a:gd name="connsiteY46" fmla="*/ 3740971 h 3740971"/>
              <a:gd name="connsiteX47" fmla="*/ 2577260 w 2965894"/>
              <a:gd name="connsiteY47" fmla="*/ 3740971 h 3740971"/>
              <a:gd name="connsiteX48" fmla="*/ 2773038 w 2965894"/>
              <a:gd name="connsiteY48" fmla="*/ 3545193 h 3740971"/>
              <a:gd name="connsiteX49" fmla="*/ 2577260 w 2965894"/>
              <a:gd name="connsiteY49" fmla="*/ 3350145 h 3740971"/>
              <a:gd name="connsiteX50" fmla="*/ 2400475 w 2965894"/>
              <a:gd name="connsiteY50" fmla="*/ 140259 h 3740971"/>
              <a:gd name="connsiteX51" fmla="*/ 2400475 w 2965894"/>
              <a:gd name="connsiteY51" fmla="*/ 251297 h 3740971"/>
              <a:gd name="connsiteX52" fmla="*/ 2363949 w 2965894"/>
              <a:gd name="connsiteY52" fmla="*/ 287823 h 3740971"/>
              <a:gd name="connsiteX53" fmla="*/ 2252911 w 2965894"/>
              <a:gd name="connsiteY53" fmla="*/ 176785 h 3740971"/>
              <a:gd name="connsiteX54" fmla="*/ 2289437 w 2965894"/>
              <a:gd name="connsiteY54" fmla="*/ 140259 h 3740971"/>
              <a:gd name="connsiteX55" fmla="*/ 2400475 w 2965894"/>
              <a:gd name="connsiteY55" fmla="*/ 140259 h 3740971"/>
              <a:gd name="connsiteX56" fmla="*/ 2127993 w 2965894"/>
              <a:gd name="connsiteY56" fmla="*/ 216963 h 3740971"/>
              <a:gd name="connsiteX57" fmla="*/ 2323771 w 2965894"/>
              <a:gd name="connsiteY57" fmla="*/ 412741 h 3740971"/>
              <a:gd name="connsiteX58" fmla="*/ 2287245 w 2965894"/>
              <a:gd name="connsiteY58" fmla="*/ 623130 h 3740971"/>
              <a:gd name="connsiteX59" fmla="*/ 2214194 w 2965894"/>
              <a:gd name="connsiteY59" fmla="*/ 696182 h 3740971"/>
              <a:gd name="connsiteX60" fmla="*/ 2188626 w 2965894"/>
              <a:gd name="connsiteY60" fmla="*/ 721750 h 3740971"/>
              <a:gd name="connsiteX61" fmla="*/ 2011841 w 2965894"/>
              <a:gd name="connsiteY61" fmla="*/ 898534 h 3740971"/>
              <a:gd name="connsiteX62" fmla="*/ 1994308 w 2965894"/>
              <a:gd name="connsiteY62" fmla="*/ 916067 h 3740971"/>
              <a:gd name="connsiteX63" fmla="*/ 1797800 w 2965894"/>
              <a:gd name="connsiteY63" fmla="*/ 1112576 h 3740971"/>
              <a:gd name="connsiteX64" fmla="*/ 1428889 w 2965894"/>
              <a:gd name="connsiteY64" fmla="*/ 742935 h 3740971"/>
              <a:gd name="connsiteX65" fmla="*/ 1574262 w 2965894"/>
              <a:gd name="connsiteY65" fmla="*/ 597562 h 3740971"/>
              <a:gd name="connsiteX66" fmla="*/ 1679456 w 2965894"/>
              <a:gd name="connsiteY66" fmla="*/ 624591 h 3740971"/>
              <a:gd name="connsiteX67" fmla="*/ 1832134 w 2965894"/>
              <a:gd name="connsiteY67" fmla="*/ 561767 h 3740971"/>
              <a:gd name="connsiteX68" fmla="*/ 1867929 w 2965894"/>
              <a:gd name="connsiteY68" fmla="*/ 303895 h 3740971"/>
              <a:gd name="connsiteX69" fmla="*/ 1918335 w 2965894"/>
              <a:gd name="connsiteY69" fmla="*/ 253489 h 3740971"/>
              <a:gd name="connsiteX70" fmla="*/ 2127993 w 2965894"/>
              <a:gd name="connsiteY70" fmla="*/ 216963 h 3740971"/>
              <a:gd name="connsiteX71" fmla="*/ 1610057 w 2965894"/>
              <a:gd name="connsiteY71" fmla="*/ 340420 h 3740971"/>
              <a:gd name="connsiteX72" fmla="*/ 1749585 w 2965894"/>
              <a:gd name="connsiteY72" fmla="*/ 340420 h 3740971"/>
              <a:gd name="connsiteX73" fmla="*/ 1749585 w 2965894"/>
              <a:gd name="connsiteY73" fmla="*/ 479949 h 3740971"/>
              <a:gd name="connsiteX74" fmla="*/ 1610057 w 2965894"/>
              <a:gd name="connsiteY74" fmla="*/ 479949 h 3740971"/>
              <a:gd name="connsiteX75" fmla="*/ 1610057 w 2965894"/>
              <a:gd name="connsiteY75" fmla="*/ 340420 h 3740971"/>
              <a:gd name="connsiteX76" fmla="*/ 1753969 w 2965894"/>
              <a:gd name="connsiteY76" fmla="*/ 1344880 h 3740971"/>
              <a:gd name="connsiteX77" fmla="*/ 1642930 w 2965894"/>
              <a:gd name="connsiteY77" fmla="*/ 1344880 h 3740971"/>
              <a:gd name="connsiteX78" fmla="*/ 1196585 w 2965894"/>
              <a:gd name="connsiteY78" fmla="*/ 898534 h 3740971"/>
              <a:gd name="connsiteX79" fmla="*/ 1196585 w 2965894"/>
              <a:gd name="connsiteY79" fmla="*/ 787496 h 3740971"/>
              <a:gd name="connsiteX80" fmla="*/ 1252104 w 2965894"/>
              <a:gd name="connsiteY80" fmla="*/ 764850 h 3740971"/>
              <a:gd name="connsiteX81" fmla="*/ 1307623 w 2965894"/>
              <a:gd name="connsiteY81" fmla="*/ 787496 h 3740971"/>
              <a:gd name="connsiteX82" fmla="*/ 1753969 w 2965894"/>
              <a:gd name="connsiteY82" fmla="*/ 1233841 h 3740971"/>
              <a:gd name="connsiteX83" fmla="*/ 1753969 w 2965894"/>
              <a:gd name="connsiteY83" fmla="*/ 1233841 h 3740971"/>
              <a:gd name="connsiteX84" fmla="*/ 1776615 w 2965894"/>
              <a:gd name="connsiteY84" fmla="*/ 1289360 h 3740971"/>
              <a:gd name="connsiteX85" fmla="*/ 1753969 w 2965894"/>
              <a:gd name="connsiteY85" fmla="*/ 1344880 h 3740971"/>
              <a:gd name="connsiteX86" fmla="*/ 2702909 w 2965894"/>
              <a:gd name="connsiteY86" fmla="*/ 1827751 h 3740971"/>
              <a:gd name="connsiteX87" fmla="*/ 2523932 w 2965894"/>
              <a:gd name="connsiteY87" fmla="*/ 1255757 h 3740971"/>
              <a:gd name="connsiteX88" fmla="*/ 2146256 w 2965894"/>
              <a:gd name="connsiteY88" fmla="*/ 929947 h 3740971"/>
              <a:gd name="connsiteX89" fmla="*/ 2254372 w 2965894"/>
              <a:gd name="connsiteY89" fmla="*/ 821830 h 3740971"/>
              <a:gd name="connsiteX90" fmla="*/ 2849012 w 2965894"/>
              <a:gd name="connsiteY90" fmla="*/ 1827751 h 3740971"/>
              <a:gd name="connsiteX91" fmla="*/ 2067360 w 2965894"/>
              <a:gd name="connsiteY91" fmla="*/ 2916219 h 3740971"/>
              <a:gd name="connsiteX92" fmla="*/ 2067360 w 2965894"/>
              <a:gd name="connsiteY92" fmla="*/ 2760619 h 3740971"/>
              <a:gd name="connsiteX93" fmla="*/ 2702909 w 2965894"/>
              <a:gd name="connsiteY93" fmla="*/ 1827751 h 3740971"/>
              <a:gd name="connsiteX94" fmla="*/ 116883 w 2965894"/>
              <a:gd name="connsiteY94" fmla="*/ 2131645 h 3740971"/>
              <a:gd name="connsiteX95" fmla="*/ 195778 w 2965894"/>
              <a:gd name="connsiteY95" fmla="*/ 2052749 h 3740971"/>
              <a:gd name="connsiteX96" fmla="*/ 1214848 w 2965894"/>
              <a:gd name="connsiteY96" fmla="*/ 2052749 h 3740971"/>
              <a:gd name="connsiteX97" fmla="*/ 1293744 w 2965894"/>
              <a:gd name="connsiteY97" fmla="*/ 2131645 h 3740971"/>
              <a:gd name="connsiteX98" fmla="*/ 1214848 w 2965894"/>
              <a:gd name="connsiteY98" fmla="*/ 2210541 h 3740971"/>
              <a:gd name="connsiteX99" fmla="*/ 866392 w 2965894"/>
              <a:gd name="connsiteY99" fmla="*/ 2210541 h 3740971"/>
              <a:gd name="connsiteX100" fmla="*/ 866392 w 2965894"/>
              <a:gd name="connsiteY100" fmla="*/ 2210541 h 3740971"/>
              <a:gd name="connsiteX101" fmla="*/ 195778 w 2965894"/>
              <a:gd name="connsiteY101" fmla="*/ 2210541 h 3740971"/>
              <a:gd name="connsiteX102" fmla="*/ 116883 w 2965894"/>
              <a:gd name="connsiteY102" fmla="*/ 2131645 h 3740971"/>
              <a:gd name="connsiteX103" fmla="*/ 666230 w 2965894"/>
              <a:gd name="connsiteY103" fmla="*/ 2326693 h 3740971"/>
              <a:gd name="connsiteX104" fmla="*/ 831327 w 2965894"/>
              <a:gd name="connsiteY104" fmla="*/ 2326693 h 3740971"/>
              <a:gd name="connsiteX105" fmla="*/ 1408435 w 2965894"/>
              <a:gd name="connsiteY105" fmla="*/ 2786187 h 3740971"/>
              <a:gd name="connsiteX106" fmla="*/ 1408435 w 2965894"/>
              <a:gd name="connsiteY106" fmla="*/ 2938135 h 3740971"/>
              <a:gd name="connsiteX107" fmla="*/ 666230 w 2965894"/>
              <a:gd name="connsiteY107" fmla="*/ 2326693 h 3740971"/>
              <a:gd name="connsiteX108" fmla="*/ 1524587 w 2965894"/>
              <a:gd name="connsiteY108" fmla="*/ 3011917 h 3740971"/>
              <a:gd name="connsiteX109" fmla="*/ 1524587 w 2965894"/>
              <a:gd name="connsiteY109" fmla="*/ 3011917 h 3740971"/>
              <a:gd name="connsiteX110" fmla="*/ 1524587 w 2965894"/>
              <a:gd name="connsiteY110" fmla="*/ 2631318 h 3740971"/>
              <a:gd name="connsiteX111" fmla="*/ 1697719 w 2965894"/>
              <a:gd name="connsiteY111" fmla="*/ 2458186 h 3740971"/>
              <a:gd name="connsiteX112" fmla="*/ 1777345 w 2965894"/>
              <a:gd name="connsiteY112" fmla="*/ 2458186 h 3740971"/>
              <a:gd name="connsiteX113" fmla="*/ 1950477 w 2965894"/>
              <a:gd name="connsiteY113" fmla="*/ 2631318 h 3740971"/>
              <a:gd name="connsiteX114" fmla="*/ 1950477 w 2965894"/>
              <a:gd name="connsiteY114" fmla="*/ 3350145 h 3740971"/>
              <a:gd name="connsiteX115" fmla="*/ 1524587 w 2965894"/>
              <a:gd name="connsiteY115" fmla="*/ 3350145 h 3740971"/>
              <a:gd name="connsiteX116" fmla="*/ 1524587 w 2965894"/>
              <a:gd name="connsiteY116" fmla="*/ 3011917 h 3740971"/>
              <a:gd name="connsiteX117" fmla="*/ 2577260 w 2965894"/>
              <a:gd name="connsiteY117" fmla="*/ 3624089 h 3740971"/>
              <a:gd name="connsiteX118" fmla="*/ 897804 w 2965894"/>
              <a:gd name="connsiteY118" fmla="*/ 3624089 h 3740971"/>
              <a:gd name="connsiteX119" fmla="*/ 818908 w 2965894"/>
              <a:gd name="connsiteY119" fmla="*/ 3545193 h 3740971"/>
              <a:gd name="connsiteX120" fmla="*/ 897804 w 2965894"/>
              <a:gd name="connsiteY120" fmla="*/ 3466297 h 3740971"/>
              <a:gd name="connsiteX121" fmla="*/ 2577260 w 2965894"/>
              <a:gd name="connsiteY121" fmla="*/ 3466297 h 3740971"/>
              <a:gd name="connsiteX122" fmla="*/ 2656156 w 2965894"/>
              <a:gd name="connsiteY122" fmla="*/ 3545193 h 3740971"/>
              <a:gd name="connsiteX123" fmla="*/ 2577260 w 2965894"/>
              <a:gd name="connsiteY123" fmla="*/ 3624089 h 3740971"/>
              <a:gd name="connsiteX124" fmla="*/ 1854780 w 2965894"/>
              <a:gd name="connsiteY124" fmla="*/ 2755506 h 3740971"/>
              <a:gd name="connsiteX125" fmla="*/ 1621015 w 2965894"/>
              <a:gd name="connsiteY125" fmla="*/ 2755506 h 3740971"/>
              <a:gd name="connsiteX126" fmla="*/ 1621015 w 2965894"/>
              <a:gd name="connsiteY126" fmla="*/ 2755506 h 3740971"/>
              <a:gd name="connsiteX127" fmla="*/ 1621015 w 2965894"/>
              <a:gd name="connsiteY127" fmla="*/ 2989271 h 3740971"/>
              <a:gd name="connsiteX128" fmla="*/ 1737897 w 2965894"/>
              <a:gd name="connsiteY128" fmla="*/ 3037485 h 3740971"/>
              <a:gd name="connsiteX129" fmla="*/ 1854780 w 2965894"/>
              <a:gd name="connsiteY129" fmla="*/ 2989271 h 3740971"/>
              <a:gd name="connsiteX130" fmla="*/ 1854780 w 2965894"/>
              <a:gd name="connsiteY130" fmla="*/ 2755506 h 3740971"/>
              <a:gd name="connsiteX131" fmla="*/ 1772231 w 2965894"/>
              <a:gd name="connsiteY131" fmla="*/ 2906722 h 3740971"/>
              <a:gd name="connsiteX132" fmla="*/ 1703563 w 2965894"/>
              <a:gd name="connsiteY132" fmla="*/ 2906722 h 3740971"/>
              <a:gd name="connsiteX133" fmla="*/ 1703563 w 2965894"/>
              <a:gd name="connsiteY133" fmla="*/ 2838054 h 3740971"/>
              <a:gd name="connsiteX134" fmla="*/ 1772231 w 2965894"/>
              <a:gd name="connsiteY134" fmla="*/ 2838054 h 3740971"/>
              <a:gd name="connsiteX135" fmla="*/ 1772231 w 2965894"/>
              <a:gd name="connsiteY135" fmla="*/ 2906722 h 374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965894" h="3740971">
                <a:moveTo>
                  <a:pt x="2577260" y="3350145"/>
                </a:moveTo>
                <a:lnTo>
                  <a:pt x="2067360" y="3350145"/>
                </a:lnTo>
                <a:lnTo>
                  <a:pt x="2067360" y="3038946"/>
                </a:lnTo>
                <a:cubicBezTo>
                  <a:pt x="2598445" y="2878232"/>
                  <a:pt x="2965894" y="2386595"/>
                  <a:pt x="2965894" y="1827751"/>
                </a:cubicBezTo>
                <a:cubicBezTo>
                  <a:pt x="2965894" y="1588141"/>
                  <a:pt x="2898687" y="1355837"/>
                  <a:pt x="2771577" y="1154215"/>
                </a:cubicBezTo>
                <a:cubicBezTo>
                  <a:pt x="2662730" y="981813"/>
                  <a:pt x="2515166" y="838632"/>
                  <a:pt x="2339842" y="735629"/>
                </a:cubicBezTo>
                <a:lnTo>
                  <a:pt x="2369793" y="705678"/>
                </a:lnTo>
                <a:cubicBezTo>
                  <a:pt x="2466222" y="609250"/>
                  <a:pt x="2492520" y="472644"/>
                  <a:pt x="2440654" y="376216"/>
                </a:cubicBezTo>
                <a:lnTo>
                  <a:pt x="2483023" y="333846"/>
                </a:lnTo>
                <a:cubicBezTo>
                  <a:pt x="2558997" y="257872"/>
                  <a:pt x="2558997" y="133684"/>
                  <a:pt x="2483023" y="56980"/>
                </a:cubicBezTo>
                <a:cubicBezTo>
                  <a:pt x="2406319" y="-18993"/>
                  <a:pt x="2282862" y="-18993"/>
                  <a:pt x="2206888" y="56980"/>
                </a:cubicBezTo>
                <a:lnTo>
                  <a:pt x="2164518" y="99350"/>
                </a:lnTo>
                <a:cubicBezTo>
                  <a:pt x="2068821" y="47484"/>
                  <a:pt x="1932214" y="73782"/>
                  <a:pt x="1835056" y="170941"/>
                </a:cubicBezTo>
                <a:lnTo>
                  <a:pt x="1784650" y="221346"/>
                </a:lnTo>
                <a:cubicBezTo>
                  <a:pt x="1702832" y="175324"/>
                  <a:pt x="1596908" y="187012"/>
                  <a:pt x="1526778" y="257142"/>
                </a:cubicBezTo>
                <a:cubicBezTo>
                  <a:pt x="1526778" y="257142"/>
                  <a:pt x="1526778" y="257142"/>
                  <a:pt x="1526778" y="257142"/>
                </a:cubicBezTo>
                <a:cubicBezTo>
                  <a:pt x="1457379" y="326541"/>
                  <a:pt x="1444960" y="432465"/>
                  <a:pt x="1490983" y="515014"/>
                </a:cubicBezTo>
                <a:lnTo>
                  <a:pt x="1338305" y="667691"/>
                </a:lnTo>
                <a:cubicBezTo>
                  <a:pt x="1265253" y="631896"/>
                  <a:pt x="1173939" y="643584"/>
                  <a:pt x="1113306" y="704948"/>
                </a:cubicBezTo>
                <a:cubicBezTo>
                  <a:pt x="1037332" y="781652"/>
                  <a:pt x="1037332" y="905109"/>
                  <a:pt x="1113306" y="981083"/>
                </a:cubicBezTo>
                <a:lnTo>
                  <a:pt x="1559651" y="1427428"/>
                </a:lnTo>
                <a:cubicBezTo>
                  <a:pt x="1596177" y="1463954"/>
                  <a:pt x="1645852" y="1484408"/>
                  <a:pt x="1697719" y="1484408"/>
                </a:cubicBezTo>
                <a:cubicBezTo>
                  <a:pt x="1750316" y="1484408"/>
                  <a:pt x="1799260" y="1463954"/>
                  <a:pt x="1835786" y="1427428"/>
                </a:cubicBezTo>
                <a:cubicBezTo>
                  <a:pt x="1873043" y="1390172"/>
                  <a:pt x="1892767" y="1341227"/>
                  <a:pt x="1892767" y="1288630"/>
                </a:cubicBezTo>
                <a:cubicBezTo>
                  <a:pt x="1892767" y="1257948"/>
                  <a:pt x="1885461" y="1228728"/>
                  <a:pt x="1872312" y="1201698"/>
                </a:cubicBezTo>
                <a:lnTo>
                  <a:pt x="2057133" y="1016878"/>
                </a:lnTo>
                <a:cubicBezTo>
                  <a:pt x="2378560" y="1158598"/>
                  <a:pt x="2584565" y="1472720"/>
                  <a:pt x="2584565" y="1827020"/>
                </a:cubicBezTo>
                <a:cubicBezTo>
                  <a:pt x="2584565" y="2176207"/>
                  <a:pt x="2379290" y="2490328"/>
                  <a:pt x="2065899" y="2632779"/>
                </a:cubicBezTo>
                <a:lnTo>
                  <a:pt x="2065899" y="2630587"/>
                </a:lnTo>
                <a:cubicBezTo>
                  <a:pt x="2065899" y="2470605"/>
                  <a:pt x="1935867" y="2340573"/>
                  <a:pt x="1775884" y="2340573"/>
                </a:cubicBezTo>
                <a:lnTo>
                  <a:pt x="1696258" y="2340573"/>
                </a:lnTo>
                <a:cubicBezTo>
                  <a:pt x="1536275" y="2340573"/>
                  <a:pt x="1406243" y="2470605"/>
                  <a:pt x="1406243" y="2630587"/>
                </a:cubicBezTo>
                <a:lnTo>
                  <a:pt x="1406243" y="2663461"/>
                </a:lnTo>
                <a:cubicBezTo>
                  <a:pt x="1227997" y="2601367"/>
                  <a:pt x="1073858" y="2483023"/>
                  <a:pt x="967203" y="2326693"/>
                </a:cubicBezTo>
                <a:lnTo>
                  <a:pt x="1212656" y="2326693"/>
                </a:lnTo>
                <a:cubicBezTo>
                  <a:pt x="1320773" y="2326693"/>
                  <a:pt x="1408435" y="2239031"/>
                  <a:pt x="1408435" y="2130915"/>
                </a:cubicBezTo>
                <a:cubicBezTo>
                  <a:pt x="1408435" y="2022798"/>
                  <a:pt x="1320773" y="1935136"/>
                  <a:pt x="1212656" y="1935136"/>
                </a:cubicBezTo>
                <a:lnTo>
                  <a:pt x="195778" y="1935136"/>
                </a:lnTo>
                <a:cubicBezTo>
                  <a:pt x="87662" y="1935136"/>
                  <a:pt x="0" y="2022798"/>
                  <a:pt x="0" y="2130915"/>
                </a:cubicBezTo>
                <a:cubicBezTo>
                  <a:pt x="0" y="2239031"/>
                  <a:pt x="87662" y="2326693"/>
                  <a:pt x="195778" y="2326693"/>
                </a:cubicBezTo>
                <a:lnTo>
                  <a:pt x="537660" y="2326693"/>
                </a:lnTo>
                <a:cubicBezTo>
                  <a:pt x="615825" y="2507861"/>
                  <a:pt x="735629" y="2669305"/>
                  <a:pt x="886846" y="2796415"/>
                </a:cubicBezTo>
                <a:cubicBezTo>
                  <a:pt x="1038063" y="2923524"/>
                  <a:pt x="1217039" y="3013378"/>
                  <a:pt x="1407704" y="3058670"/>
                </a:cubicBezTo>
                <a:lnTo>
                  <a:pt x="1407704" y="3349415"/>
                </a:lnTo>
                <a:lnTo>
                  <a:pt x="897804" y="3349415"/>
                </a:lnTo>
                <a:cubicBezTo>
                  <a:pt x="789688" y="3349415"/>
                  <a:pt x="702026" y="3437077"/>
                  <a:pt x="702026" y="3545193"/>
                </a:cubicBezTo>
                <a:cubicBezTo>
                  <a:pt x="702026" y="3653310"/>
                  <a:pt x="789688" y="3740971"/>
                  <a:pt x="897804" y="3740971"/>
                </a:cubicBezTo>
                <a:lnTo>
                  <a:pt x="2577260" y="3740971"/>
                </a:lnTo>
                <a:cubicBezTo>
                  <a:pt x="2685376" y="3740971"/>
                  <a:pt x="2773038" y="3653310"/>
                  <a:pt x="2773038" y="3545193"/>
                </a:cubicBezTo>
                <a:cubicBezTo>
                  <a:pt x="2773038" y="3437077"/>
                  <a:pt x="2685376" y="3350145"/>
                  <a:pt x="2577260" y="3350145"/>
                </a:cubicBezTo>
                <a:close/>
                <a:moveTo>
                  <a:pt x="2400475" y="140259"/>
                </a:moveTo>
                <a:cubicBezTo>
                  <a:pt x="2431157" y="170941"/>
                  <a:pt x="2431157" y="221346"/>
                  <a:pt x="2400475" y="251297"/>
                </a:cubicBezTo>
                <a:lnTo>
                  <a:pt x="2363949" y="287823"/>
                </a:lnTo>
                <a:lnTo>
                  <a:pt x="2252911" y="176785"/>
                </a:lnTo>
                <a:lnTo>
                  <a:pt x="2289437" y="140259"/>
                </a:lnTo>
                <a:cubicBezTo>
                  <a:pt x="2320118" y="109577"/>
                  <a:pt x="2369793" y="109577"/>
                  <a:pt x="2400475" y="140259"/>
                </a:cubicBezTo>
                <a:close/>
                <a:moveTo>
                  <a:pt x="2127993" y="216963"/>
                </a:moveTo>
                <a:lnTo>
                  <a:pt x="2323771" y="412741"/>
                </a:lnTo>
                <a:cubicBezTo>
                  <a:pt x="2370524" y="459494"/>
                  <a:pt x="2353722" y="555923"/>
                  <a:pt x="2287245" y="623130"/>
                </a:cubicBezTo>
                <a:lnTo>
                  <a:pt x="2214194" y="696182"/>
                </a:lnTo>
                <a:cubicBezTo>
                  <a:pt x="2203236" y="701295"/>
                  <a:pt x="2194470" y="710061"/>
                  <a:pt x="2188626" y="721750"/>
                </a:cubicBezTo>
                <a:lnTo>
                  <a:pt x="2011841" y="898534"/>
                </a:lnTo>
                <a:cubicBezTo>
                  <a:pt x="2005266" y="902918"/>
                  <a:pt x="1999422" y="908762"/>
                  <a:pt x="1994308" y="916067"/>
                </a:cubicBezTo>
                <a:lnTo>
                  <a:pt x="1797800" y="1112576"/>
                </a:lnTo>
                <a:lnTo>
                  <a:pt x="1428889" y="742935"/>
                </a:lnTo>
                <a:lnTo>
                  <a:pt x="1574262" y="597562"/>
                </a:lnTo>
                <a:cubicBezTo>
                  <a:pt x="1607135" y="615825"/>
                  <a:pt x="1642930" y="624591"/>
                  <a:pt x="1679456" y="624591"/>
                </a:cubicBezTo>
                <a:cubicBezTo>
                  <a:pt x="1734975" y="624591"/>
                  <a:pt x="1789764" y="603406"/>
                  <a:pt x="1832134" y="561767"/>
                </a:cubicBezTo>
                <a:cubicBezTo>
                  <a:pt x="1901533" y="492368"/>
                  <a:pt x="1913952" y="386443"/>
                  <a:pt x="1867929" y="303895"/>
                </a:cubicBezTo>
                <a:lnTo>
                  <a:pt x="1918335" y="253489"/>
                </a:lnTo>
                <a:cubicBezTo>
                  <a:pt x="1984812" y="187012"/>
                  <a:pt x="2081240" y="170210"/>
                  <a:pt x="2127993" y="216963"/>
                </a:cubicBezTo>
                <a:close/>
                <a:moveTo>
                  <a:pt x="1610057" y="340420"/>
                </a:moveTo>
                <a:cubicBezTo>
                  <a:pt x="1648774" y="302434"/>
                  <a:pt x="1710868" y="302434"/>
                  <a:pt x="1749585" y="340420"/>
                </a:cubicBezTo>
                <a:cubicBezTo>
                  <a:pt x="1788303" y="379138"/>
                  <a:pt x="1788303" y="441232"/>
                  <a:pt x="1749585" y="479949"/>
                </a:cubicBezTo>
                <a:cubicBezTo>
                  <a:pt x="1710868" y="517936"/>
                  <a:pt x="1648774" y="518666"/>
                  <a:pt x="1610057" y="479949"/>
                </a:cubicBezTo>
                <a:cubicBezTo>
                  <a:pt x="1571340" y="441232"/>
                  <a:pt x="1571340" y="378407"/>
                  <a:pt x="1610057" y="340420"/>
                </a:cubicBezTo>
                <a:close/>
                <a:moveTo>
                  <a:pt x="1753969" y="1344880"/>
                </a:moveTo>
                <a:cubicBezTo>
                  <a:pt x="1723287" y="1375561"/>
                  <a:pt x="1673612" y="1375561"/>
                  <a:pt x="1642930" y="1344880"/>
                </a:cubicBezTo>
                <a:lnTo>
                  <a:pt x="1196585" y="898534"/>
                </a:lnTo>
                <a:cubicBezTo>
                  <a:pt x="1165903" y="867853"/>
                  <a:pt x="1165903" y="818178"/>
                  <a:pt x="1196585" y="787496"/>
                </a:cubicBezTo>
                <a:cubicBezTo>
                  <a:pt x="1211926" y="772155"/>
                  <a:pt x="1232380" y="764850"/>
                  <a:pt x="1252104" y="764850"/>
                </a:cubicBezTo>
                <a:cubicBezTo>
                  <a:pt x="1272559" y="764850"/>
                  <a:pt x="1292283" y="772155"/>
                  <a:pt x="1307623" y="787496"/>
                </a:cubicBezTo>
                <a:lnTo>
                  <a:pt x="1753969" y="1233841"/>
                </a:lnTo>
                <a:cubicBezTo>
                  <a:pt x="1753969" y="1233841"/>
                  <a:pt x="1753969" y="1233841"/>
                  <a:pt x="1753969" y="1233841"/>
                </a:cubicBezTo>
                <a:cubicBezTo>
                  <a:pt x="1768579" y="1248452"/>
                  <a:pt x="1776615" y="1268175"/>
                  <a:pt x="1776615" y="1289360"/>
                </a:cubicBezTo>
                <a:cubicBezTo>
                  <a:pt x="1776615" y="1310545"/>
                  <a:pt x="1768579" y="1330269"/>
                  <a:pt x="1753969" y="1344880"/>
                </a:cubicBezTo>
                <a:close/>
                <a:moveTo>
                  <a:pt x="2702909" y="1827751"/>
                </a:moveTo>
                <a:cubicBezTo>
                  <a:pt x="2702909" y="1621745"/>
                  <a:pt x="2640815" y="1423775"/>
                  <a:pt x="2523932" y="1255757"/>
                </a:cubicBezTo>
                <a:cubicBezTo>
                  <a:pt x="2426774" y="1116228"/>
                  <a:pt x="2297472" y="1004459"/>
                  <a:pt x="2146256" y="929947"/>
                </a:cubicBezTo>
                <a:lnTo>
                  <a:pt x="2254372" y="821830"/>
                </a:lnTo>
                <a:cubicBezTo>
                  <a:pt x="2622552" y="1023453"/>
                  <a:pt x="2849012" y="1405512"/>
                  <a:pt x="2849012" y="1827751"/>
                </a:cubicBezTo>
                <a:cubicBezTo>
                  <a:pt x="2849012" y="2323040"/>
                  <a:pt x="2531237" y="2760619"/>
                  <a:pt x="2067360" y="2916219"/>
                </a:cubicBezTo>
                <a:lnTo>
                  <a:pt x="2067360" y="2760619"/>
                </a:lnTo>
                <a:cubicBezTo>
                  <a:pt x="2449420" y="2610133"/>
                  <a:pt x="2702909" y="2240492"/>
                  <a:pt x="2702909" y="1827751"/>
                </a:cubicBezTo>
                <a:close/>
                <a:moveTo>
                  <a:pt x="116883" y="2131645"/>
                </a:moveTo>
                <a:cubicBezTo>
                  <a:pt x="116883" y="2088545"/>
                  <a:pt x="151947" y="2052749"/>
                  <a:pt x="195778" y="2052749"/>
                </a:cubicBezTo>
                <a:lnTo>
                  <a:pt x="1214848" y="2052749"/>
                </a:lnTo>
                <a:cubicBezTo>
                  <a:pt x="1257948" y="2052749"/>
                  <a:pt x="1293744" y="2087814"/>
                  <a:pt x="1293744" y="2131645"/>
                </a:cubicBezTo>
                <a:cubicBezTo>
                  <a:pt x="1293744" y="2175476"/>
                  <a:pt x="1258679" y="2210541"/>
                  <a:pt x="1214848" y="2210541"/>
                </a:cubicBezTo>
                <a:lnTo>
                  <a:pt x="866392" y="2210541"/>
                </a:lnTo>
                <a:cubicBezTo>
                  <a:pt x="866392" y="2210541"/>
                  <a:pt x="866392" y="2210541"/>
                  <a:pt x="866392" y="2210541"/>
                </a:cubicBezTo>
                <a:lnTo>
                  <a:pt x="195778" y="2210541"/>
                </a:lnTo>
                <a:cubicBezTo>
                  <a:pt x="151947" y="2209810"/>
                  <a:pt x="116883" y="2174746"/>
                  <a:pt x="116883" y="2131645"/>
                </a:cubicBezTo>
                <a:close/>
                <a:moveTo>
                  <a:pt x="666230" y="2326693"/>
                </a:moveTo>
                <a:lnTo>
                  <a:pt x="831327" y="2326693"/>
                </a:lnTo>
                <a:cubicBezTo>
                  <a:pt x="958437" y="2547309"/>
                  <a:pt x="1165173" y="2712405"/>
                  <a:pt x="1408435" y="2786187"/>
                </a:cubicBezTo>
                <a:lnTo>
                  <a:pt x="1408435" y="2938135"/>
                </a:lnTo>
                <a:cubicBezTo>
                  <a:pt x="1086277" y="2853395"/>
                  <a:pt x="811603" y="2626935"/>
                  <a:pt x="666230" y="2326693"/>
                </a:cubicBezTo>
                <a:close/>
                <a:moveTo>
                  <a:pt x="1524587" y="3011917"/>
                </a:moveTo>
                <a:cubicBezTo>
                  <a:pt x="1524587" y="3011917"/>
                  <a:pt x="1524587" y="3011186"/>
                  <a:pt x="1524587" y="3011917"/>
                </a:cubicBezTo>
                <a:lnTo>
                  <a:pt x="1524587" y="2631318"/>
                </a:lnTo>
                <a:cubicBezTo>
                  <a:pt x="1524587" y="2535620"/>
                  <a:pt x="1602021" y="2458186"/>
                  <a:pt x="1697719" y="2458186"/>
                </a:cubicBezTo>
                <a:lnTo>
                  <a:pt x="1777345" y="2458186"/>
                </a:lnTo>
                <a:cubicBezTo>
                  <a:pt x="1873043" y="2458186"/>
                  <a:pt x="1950477" y="2535620"/>
                  <a:pt x="1950477" y="2631318"/>
                </a:cubicBezTo>
                <a:lnTo>
                  <a:pt x="1950477" y="3350145"/>
                </a:lnTo>
                <a:lnTo>
                  <a:pt x="1524587" y="3350145"/>
                </a:lnTo>
                <a:lnTo>
                  <a:pt x="1524587" y="3011917"/>
                </a:lnTo>
                <a:close/>
                <a:moveTo>
                  <a:pt x="2577260" y="3624089"/>
                </a:moveTo>
                <a:lnTo>
                  <a:pt x="897804" y="3624089"/>
                </a:lnTo>
                <a:cubicBezTo>
                  <a:pt x="854704" y="3624089"/>
                  <a:pt x="818908" y="3589024"/>
                  <a:pt x="818908" y="3545193"/>
                </a:cubicBezTo>
                <a:cubicBezTo>
                  <a:pt x="818908" y="3501362"/>
                  <a:pt x="853973" y="3466297"/>
                  <a:pt x="897804" y="3466297"/>
                </a:cubicBezTo>
                <a:lnTo>
                  <a:pt x="2577260" y="3466297"/>
                </a:lnTo>
                <a:cubicBezTo>
                  <a:pt x="2620360" y="3466297"/>
                  <a:pt x="2656156" y="3501362"/>
                  <a:pt x="2656156" y="3545193"/>
                </a:cubicBezTo>
                <a:cubicBezTo>
                  <a:pt x="2656156" y="3589024"/>
                  <a:pt x="2621091" y="3624089"/>
                  <a:pt x="2577260" y="3624089"/>
                </a:cubicBezTo>
                <a:close/>
                <a:moveTo>
                  <a:pt x="1854780" y="2755506"/>
                </a:moveTo>
                <a:cubicBezTo>
                  <a:pt x="1790494" y="2691220"/>
                  <a:pt x="1685300" y="2691220"/>
                  <a:pt x="1621015" y="2755506"/>
                </a:cubicBezTo>
                <a:cubicBezTo>
                  <a:pt x="1621015" y="2755506"/>
                  <a:pt x="1621015" y="2755506"/>
                  <a:pt x="1621015" y="2755506"/>
                </a:cubicBezTo>
                <a:cubicBezTo>
                  <a:pt x="1556729" y="2819791"/>
                  <a:pt x="1556729" y="2924985"/>
                  <a:pt x="1621015" y="2989271"/>
                </a:cubicBezTo>
                <a:cubicBezTo>
                  <a:pt x="1653157" y="3021413"/>
                  <a:pt x="1695527" y="3037485"/>
                  <a:pt x="1737897" y="3037485"/>
                </a:cubicBezTo>
                <a:cubicBezTo>
                  <a:pt x="1780267" y="3037485"/>
                  <a:pt x="1822637" y="3021413"/>
                  <a:pt x="1854780" y="2989271"/>
                </a:cubicBezTo>
                <a:cubicBezTo>
                  <a:pt x="1919065" y="2924985"/>
                  <a:pt x="1919065" y="2820522"/>
                  <a:pt x="1854780" y="2755506"/>
                </a:cubicBezTo>
                <a:close/>
                <a:moveTo>
                  <a:pt x="1772231" y="2906722"/>
                </a:moveTo>
                <a:cubicBezTo>
                  <a:pt x="1753238" y="2925716"/>
                  <a:pt x="1722556" y="2925716"/>
                  <a:pt x="1703563" y="2906722"/>
                </a:cubicBezTo>
                <a:cubicBezTo>
                  <a:pt x="1684570" y="2887729"/>
                  <a:pt x="1684570" y="2857047"/>
                  <a:pt x="1703563" y="2838054"/>
                </a:cubicBezTo>
                <a:cubicBezTo>
                  <a:pt x="1722556" y="2819060"/>
                  <a:pt x="1753238" y="2819060"/>
                  <a:pt x="1772231" y="2838054"/>
                </a:cubicBezTo>
                <a:cubicBezTo>
                  <a:pt x="1791225" y="2857047"/>
                  <a:pt x="1791225" y="2888459"/>
                  <a:pt x="1772231" y="2906722"/>
                </a:cubicBezTo>
                <a:close/>
              </a:path>
            </a:pathLst>
          </a:custGeom>
          <a:solidFill>
            <a:schemeClr val="tx1"/>
          </a:solidFill>
          <a:ln w="729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990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500">
        <p159:morph option="byObject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E93D0-B087-7DD0-6422-BF0B1EF76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8630">
            <a:off x="2951367" y="1264166"/>
            <a:ext cx="12612601" cy="7179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5E1D6-CCA4-4ACC-A2B9-BEF682E1921A}"/>
              </a:ext>
            </a:extLst>
          </p:cNvPr>
          <p:cNvSpPr txBox="1"/>
          <p:nvPr/>
        </p:nvSpPr>
        <p:spPr>
          <a:xfrm>
            <a:off x="469900" y="812383"/>
            <a:ext cx="643586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4"/>
                </a:solidFill>
              </a:rPr>
              <a:t>open source tech</a:t>
            </a:r>
            <a:r>
              <a:rPr lang="en-GB" sz="5400" b="1" dirty="0"/>
              <a:t> </a:t>
            </a:r>
            <a:br>
              <a:rPr lang="en-GB" sz="4400" dirty="0"/>
            </a:br>
            <a:r>
              <a:rPr lang="en-GB" sz="4400" dirty="0"/>
              <a:t>enables inclusive &amp; rapid innovation to address </a:t>
            </a:r>
            <a:br>
              <a:rPr lang="en-GB" sz="4400" dirty="0"/>
            </a:br>
            <a:r>
              <a:rPr lang="en-GB" sz="4400" dirty="0"/>
              <a:t>urgent global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F4681-3E52-4481-A052-835C6E2416AA}"/>
              </a:ext>
            </a:extLst>
          </p:cNvPr>
          <p:cNvSpPr txBox="1"/>
          <p:nvPr/>
        </p:nvSpPr>
        <p:spPr>
          <a:xfrm>
            <a:off x="469900" y="1203742"/>
            <a:ext cx="68643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</a:rPr>
              <a:t>we don’t have time</a:t>
            </a:r>
            <a:br>
              <a:rPr lang="en-GB" sz="4400" dirty="0"/>
            </a:br>
            <a:r>
              <a:rPr lang="en-GB" sz="4400" dirty="0"/>
              <a:t>to be alchemists!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34F81-89B9-CD5C-195C-FEAC45DAC86D}"/>
              </a:ext>
            </a:extLst>
          </p:cNvPr>
          <p:cNvSpPr txBox="1"/>
          <p:nvPr/>
        </p:nvSpPr>
        <p:spPr>
          <a:xfrm>
            <a:off x="9496301" y="6611779"/>
            <a:ext cx="2695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Earth by Kevin Gill </a:t>
            </a:r>
            <a:r>
              <a:rPr lang="en-GB" sz="1000" dirty="0">
                <a:hlinkClick r:id="rId5"/>
              </a:rPr>
              <a:t>from Flickr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 2.0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9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7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182D7F-E964-45B5-A2B3-4DD0A27EA403}"/>
              </a:ext>
            </a:extLst>
          </p:cNvPr>
          <p:cNvSpPr/>
          <p:nvPr/>
        </p:nvSpPr>
        <p:spPr>
          <a:xfrm>
            <a:off x="0" y="2928551"/>
            <a:ext cx="12192000" cy="3929448"/>
          </a:xfrm>
          <a:prstGeom prst="rect">
            <a:avLst/>
          </a:prstGeom>
          <a:solidFill>
            <a:schemeClr val="accent3">
              <a:lumMod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9EFC6733-5283-4B94-90A6-D1B77C57A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0297" y="5027178"/>
            <a:ext cx="4057277" cy="1429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032BB0-69CE-43AC-B22E-D1637AF2EE13}"/>
              </a:ext>
            </a:extLst>
          </p:cNvPr>
          <p:cNvSpPr txBox="1"/>
          <p:nvPr/>
        </p:nvSpPr>
        <p:spPr>
          <a:xfrm>
            <a:off x="1095651" y="4774327"/>
            <a:ext cx="620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@GOSHCommunity</a:t>
            </a:r>
          </a:p>
          <a:p>
            <a:r>
              <a:rPr lang="en-GB" sz="2800" dirty="0"/>
              <a:t>#OpenScience #OpenHardware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E7F12-1FFB-4110-BE7E-D2DD70AC228C}"/>
              </a:ext>
            </a:extLst>
          </p:cNvPr>
          <p:cNvSpPr txBox="1"/>
          <p:nvPr/>
        </p:nvSpPr>
        <p:spPr>
          <a:xfrm>
            <a:off x="-1" y="6611779"/>
            <a:ext cx="8953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internet</a:t>
            </a:r>
            <a:r>
              <a:rPr lang="en-GB" sz="1000" dirty="0"/>
              <a:t> by Adrien</a:t>
            </a:r>
            <a:r>
              <a:rPr lang="en-US" sz="1000" dirty="0"/>
              <a:t>, </a:t>
            </a:r>
            <a:r>
              <a:rPr lang="en-US" sz="1000" dirty="0">
                <a:hlinkClick r:id="rId6"/>
              </a:rPr>
              <a:t>email</a:t>
            </a:r>
            <a:r>
              <a:rPr lang="en-US" sz="1000" dirty="0"/>
              <a:t> by Gregor </a:t>
            </a:r>
            <a:r>
              <a:rPr lang="en-US" sz="1000" dirty="0" err="1"/>
              <a:t>Cresnar</a:t>
            </a:r>
            <a:r>
              <a:rPr lang="en-US" sz="1000" dirty="0"/>
              <a:t> from the Noun Project, </a:t>
            </a:r>
            <a:r>
              <a:rPr lang="en-US" sz="1000" dirty="0">
                <a:hlinkClick r:id="rId7"/>
              </a:rPr>
              <a:t>CC BY 3.0</a:t>
            </a:r>
            <a:r>
              <a:rPr lang="en-US" sz="1000" dirty="0"/>
              <a:t>; </a:t>
            </a:r>
            <a:r>
              <a:rPr lang="en-GB" sz="1000" dirty="0" err="1"/>
              <a:t>Fediverse</a:t>
            </a:r>
            <a:r>
              <a:rPr lang="en-GB" sz="1000" dirty="0"/>
              <a:t> logo proposal by </a:t>
            </a:r>
            <a:r>
              <a:rPr lang="en-GB" sz="1000" dirty="0" err="1"/>
              <a:t>Eukombos</a:t>
            </a:r>
            <a:r>
              <a:rPr lang="en-GB" sz="1000" dirty="0"/>
              <a:t> </a:t>
            </a:r>
            <a:r>
              <a:rPr lang="en-GB" sz="1000" dirty="0">
                <a:hlinkClick r:id="rId8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9"/>
              </a:rPr>
              <a:t>CC0</a:t>
            </a:r>
            <a:endParaRPr lang="en-GB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690CB2-E79E-4A3E-AF25-DCB6FA438F0A}"/>
              </a:ext>
            </a:extLst>
          </p:cNvPr>
          <p:cNvGrpSpPr/>
          <p:nvPr/>
        </p:nvGrpSpPr>
        <p:grpSpPr>
          <a:xfrm>
            <a:off x="267483" y="3994756"/>
            <a:ext cx="573970" cy="646829"/>
            <a:chOff x="2964979" y="2150608"/>
            <a:chExt cx="1125538" cy="1268413"/>
          </a:xfrm>
          <a:solidFill>
            <a:schemeClr val="tx1"/>
          </a:solidFill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2CE4FA4-9359-46F9-A226-8B04A4E93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4979" y="2150608"/>
              <a:ext cx="1125538" cy="1127125"/>
            </a:xfrm>
            <a:custGeom>
              <a:avLst/>
              <a:gdLst>
                <a:gd name="T0" fmla="*/ 0 w 1063"/>
                <a:gd name="T1" fmla="*/ 531 h 1063"/>
                <a:gd name="T2" fmla="*/ 489 w 1063"/>
                <a:gd name="T3" fmla="*/ 1010 h 1063"/>
                <a:gd name="T4" fmla="*/ 394 w 1063"/>
                <a:gd name="T5" fmla="*/ 863 h 1063"/>
                <a:gd name="T6" fmla="*/ 470 w 1063"/>
                <a:gd name="T7" fmla="*/ 819 h 1063"/>
                <a:gd name="T8" fmla="*/ 349 w 1063"/>
                <a:gd name="T9" fmla="*/ 739 h 1063"/>
                <a:gd name="T10" fmla="*/ 448 w 1063"/>
                <a:gd name="T11" fmla="*/ 573 h 1063"/>
                <a:gd name="T12" fmla="*/ 326 w 1063"/>
                <a:gd name="T13" fmla="*/ 493 h 1063"/>
                <a:gd name="T14" fmla="*/ 491 w 1063"/>
                <a:gd name="T15" fmla="*/ 326 h 1063"/>
                <a:gd name="T16" fmla="*/ 524 w 1063"/>
                <a:gd name="T17" fmla="*/ 436 h 1063"/>
                <a:gd name="T18" fmla="*/ 570 w 1063"/>
                <a:gd name="T19" fmla="*/ 326 h 1063"/>
                <a:gd name="T20" fmla="*/ 735 w 1063"/>
                <a:gd name="T21" fmla="*/ 493 h 1063"/>
                <a:gd name="T22" fmla="*/ 829 w 1063"/>
                <a:gd name="T23" fmla="*/ 573 h 1063"/>
                <a:gd name="T24" fmla="*/ 956 w 1063"/>
                <a:gd name="T25" fmla="*/ 678 h 1063"/>
                <a:gd name="T26" fmla="*/ 1021 w 1063"/>
                <a:gd name="T27" fmla="*/ 731 h 1063"/>
                <a:gd name="T28" fmla="*/ 531 w 1063"/>
                <a:gd name="T29" fmla="*/ 0 h 1063"/>
                <a:gd name="T30" fmla="*/ 266 w 1063"/>
                <a:gd name="T31" fmla="*/ 325 h 1063"/>
                <a:gd name="T32" fmla="*/ 81 w 1063"/>
                <a:gd name="T33" fmla="*/ 491 h 1063"/>
                <a:gd name="T34" fmla="*/ 129 w 1063"/>
                <a:gd name="T35" fmla="*/ 738 h 1063"/>
                <a:gd name="T36" fmla="*/ 246 w 1063"/>
                <a:gd name="T37" fmla="*/ 571 h 1063"/>
                <a:gd name="T38" fmla="*/ 129 w 1063"/>
                <a:gd name="T39" fmla="*/ 738 h 1063"/>
                <a:gd name="T40" fmla="*/ 181 w 1063"/>
                <a:gd name="T41" fmla="*/ 816 h 1063"/>
                <a:gd name="T42" fmla="*/ 350 w 1063"/>
                <a:gd name="T43" fmla="*/ 945 h 1063"/>
                <a:gd name="T44" fmla="*/ 181 w 1063"/>
                <a:gd name="T45" fmla="*/ 246 h 1063"/>
                <a:gd name="T46" fmla="*/ 289 w 1063"/>
                <a:gd name="T47" fmla="*/ 246 h 1063"/>
                <a:gd name="T48" fmla="*/ 374 w 1063"/>
                <a:gd name="T49" fmla="*/ 246 h 1063"/>
                <a:gd name="T50" fmla="*/ 493 w 1063"/>
                <a:gd name="T51" fmla="*/ 90 h 1063"/>
                <a:gd name="T52" fmla="*/ 491 w 1063"/>
                <a:gd name="T53" fmla="*/ 246 h 1063"/>
                <a:gd name="T54" fmla="*/ 571 w 1063"/>
                <a:gd name="T55" fmla="*/ 90 h 1063"/>
                <a:gd name="T56" fmla="*/ 690 w 1063"/>
                <a:gd name="T57" fmla="*/ 246 h 1063"/>
                <a:gd name="T58" fmla="*/ 713 w 1063"/>
                <a:gd name="T59" fmla="*/ 117 h 1063"/>
                <a:gd name="T60" fmla="*/ 774 w 1063"/>
                <a:gd name="T61" fmla="*/ 246 h 1063"/>
                <a:gd name="T62" fmla="*/ 816 w 1063"/>
                <a:gd name="T63" fmla="*/ 491 h 1063"/>
                <a:gd name="T64" fmla="*/ 932 w 1063"/>
                <a:gd name="T65" fmla="*/ 325 h 1063"/>
                <a:gd name="T66" fmla="*/ 816 w 1063"/>
                <a:gd name="T67" fmla="*/ 491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3" h="1063">
                  <a:moveTo>
                    <a:pt x="531" y="0"/>
                  </a:moveTo>
                  <a:cubicBezTo>
                    <a:pt x="239" y="0"/>
                    <a:pt x="0" y="239"/>
                    <a:pt x="0" y="531"/>
                  </a:cubicBezTo>
                  <a:cubicBezTo>
                    <a:pt x="0" y="815"/>
                    <a:pt x="224" y="1047"/>
                    <a:pt x="504" y="1063"/>
                  </a:cubicBezTo>
                  <a:cubicBezTo>
                    <a:pt x="496" y="1046"/>
                    <a:pt x="490" y="1029"/>
                    <a:pt x="489" y="1010"/>
                  </a:cubicBezTo>
                  <a:lnTo>
                    <a:pt x="485" y="971"/>
                  </a:lnTo>
                  <a:cubicBezTo>
                    <a:pt x="451" y="953"/>
                    <a:pt x="420" y="915"/>
                    <a:pt x="394" y="863"/>
                  </a:cubicBezTo>
                  <a:cubicBezTo>
                    <a:pt x="386" y="849"/>
                    <a:pt x="380" y="834"/>
                    <a:pt x="374" y="819"/>
                  </a:cubicBezTo>
                  <a:lnTo>
                    <a:pt x="470" y="819"/>
                  </a:lnTo>
                  <a:lnTo>
                    <a:pt x="463" y="739"/>
                  </a:lnTo>
                  <a:lnTo>
                    <a:pt x="349" y="739"/>
                  </a:lnTo>
                  <a:cubicBezTo>
                    <a:pt x="336" y="688"/>
                    <a:pt x="329" y="631"/>
                    <a:pt x="326" y="573"/>
                  </a:cubicBezTo>
                  <a:lnTo>
                    <a:pt x="448" y="573"/>
                  </a:lnTo>
                  <a:cubicBezTo>
                    <a:pt x="446" y="544"/>
                    <a:pt x="454" y="516"/>
                    <a:pt x="466" y="493"/>
                  </a:cubicBezTo>
                  <a:lnTo>
                    <a:pt x="326" y="493"/>
                  </a:lnTo>
                  <a:cubicBezTo>
                    <a:pt x="329" y="434"/>
                    <a:pt x="336" y="378"/>
                    <a:pt x="349" y="326"/>
                  </a:cubicBezTo>
                  <a:lnTo>
                    <a:pt x="491" y="326"/>
                  </a:lnTo>
                  <a:lnTo>
                    <a:pt x="491" y="460"/>
                  </a:lnTo>
                  <a:cubicBezTo>
                    <a:pt x="501" y="451"/>
                    <a:pt x="511" y="443"/>
                    <a:pt x="524" y="436"/>
                  </a:cubicBezTo>
                  <a:cubicBezTo>
                    <a:pt x="539" y="429"/>
                    <a:pt x="554" y="424"/>
                    <a:pt x="570" y="421"/>
                  </a:cubicBezTo>
                  <a:lnTo>
                    <a:pt x="570" y="326"/>
                  </a:lnTo>
                  <a:lnTo>
                    <a:pt x="713" y="326"/>
                  </a:lnTo>
                  <a:cubicBezTo>
                    <a:pt x="725" y="378"/>
                    <a:pt x="733" y="434"/>
                    <a:pt x="735" y="493"/>
                  </a:cubicBezTo>
                  <a:lnTo>
                    <a:pt x="732" y="493"/>
                  </a:lnTo>
                  <a:lnTo>
                    <a:pt x="829" y="573"/>
                  </a:lnTo>
                  <a:lnTo>
                    <a:pt x="979" y="573"/>
                  </a:lnTo>
                  <a:cubicBezTo>
                    <a:pt x="975" y="609"/>
                    <a:pt x="967" y="644"/>
                    <a:pt x="956" y="678"/>
                  </a:cubicBezTo>
                  <a:lnTo>
                    <a:pt x="1017" y="728"/>
                  </a:lnTo>
                  <a:lnTo>
                    <a:pt x="1021" y="731"/>
                  </a:lnTo>
                  <a:cubicBezTo>
                    <a:pt x="1046" y="670"/>
                    <a:pt x="1060" y="603"/>
                    <a:pt x="1060" y="533"/>
                  </a:cubicBezTo>
                  <a:cubicBezTo>
                    <a:pt x="1063" y="239"/>
                    <a:pt x="825" y="0"/>
                    <a:pt x="531" y="0"/>
                  </a:cubicBezTo>
                  <a:close/>
                  <a:moveTo>
                    <a:pt x="129" y="325"/>
                  </a:moveTo>
                  <a:lnTo>
                    <a:pt x="266" y="325"/>
                  </a:lnTo>
                  <a:cubicBezTo>
                    <a:pt x="255" y="376"/>
                    <a:pt x="247" y="433"/>
                    <a:pt x="245" y="491"/>
                  </a:cubicBezTo>
                  <a:lnTo>
                    <a:pt x="81" y="491"/>
                  </a:lnTo>
                  <a:cubicBezTo>
                    <a:pt x="86" y="432"/>
                    <a:pt x="104" y="376"/>
                    <a:pt x="129" y="325"/>
                  </a:cubicBezTo>
                  <a:close/>
                  <a:moveTo>
                    <a:pt x="129" y="738"/>
                  </a:moveTo>
                  <a:cubicBezTo>
                    <a:pt x="102" y="686"/>
                    <a:pt x="86" y="631"/>
                    <a:pt x="81" y="571"/>
                  </a:cubicBezTo>
                  <a:lnTo>
                    <a:pt x="246" y="571"/>
                  </a:lnTo>
                  <a:cubicBezTo>
                    <a:pt x="249" y="630"/>
                    <a:pt x="256" y="686"/>
                    <a:pt x="268" y="738"/>
                  </a:cubicBezTo>
                  <a:lnTo>
                    <a:pt x="129" y="738"/>
                  </a:lnTo>
                  <a:close/>
                  <a:moveTo>
                    <a:pt x="350" y="945"/>
                  </a:moveTo>
                  <a:cubicBezTo>
                    <a:pt x="284" y="916"/>
                    <a:pt x="226" y="871"/>
                    <a:pt x="181" y="816"/>
                  </a:cubicBezTo>
                  <a:lnTo>
                    <a:pt x="289" y="816"/>
                  </a:lnTo>
                  <a:cubicBezTo>
                    <a:pt x="305" y="866"/>
                    <a:pt x="326" y="910"/>
                    <a:pt x="350" y="945"/>
                  </a:cubicBezTo>
                  <a:close/>
                  <a:moveTo>
                    <a:pt x="289" y="246"/>
                  </a:moveTo>
                  <a:lnTo>
                    <a:pt x="181" y="246"/>
                  </a:lnTo>
                  <a:cubicBezTo>
                    <a:pt x="226" y="191"/>
                    <a:pt x="284" y="146"/>
                    <a:pt x="350" y="117"/>
                  </a:cubicBezTo>
                  <a:cubicBezTo>
                    <a:pt x="326" y="154"/>
                    <a:pt x="305" y="197"/>
                    <a:pt x="289" y="246"/>
                  </a:cubicBezTo>
                  <a:close/>
                  <a:moveTo>
                    <a:pt x="491" y="246"/>
                  </a:moveTo>
                  <a:lnTo>
                    <a:pt x="374" y="246"/>
                  </a:lnTo>
                  <a:cubicBezTo>
                    <a:pt x="380" y="231"/>
                    <a:pt x="386" y="216"/>
                    <a:pt x="394" y="202"/>
                  </a:cubicBezTo>
                  <a:cubicBezTo>
                    <a:pt x="423" y="146"/>
                    <a:pt x="456" y="107"/>
                    <a:pt x="493" y="90"/>
                  </a:cubicBezTo>
                  <a:lnTo>
                    <a:pt x="493" y="246"/>
                  </a:lnTo>
                  <a:lnTo>
                    <a:pt x="491" y="246"/>
                  </a:lnTo>
                  <a:close/>
                  <a:moveTo>
                    <a:pt x="571" y="246"/>
                  </a:moveTo>
                  <a:lnTo>
                    <a:pt x="571" y="90"/>
                  </a:lnTo>
                  <a:cubicBezTo>
                    <a:pt x="608" y="107"/>
                    <a:pt x="641" y="146"/>
                    <a:pt x="670" y="202"/>
                  </a:cubicBezTo>
                  <a:cubicBezTo>
                    <a:pt x="678" y="216"/>
                    <a:pt x="684" y="231"/>
                    <a:pt x="690" y="246"/>
                  </a:cubicBezTo>
                  <a:lnTo>
                    <a:pt x="571" y="246"/>
                  </a:lnTo>
                  <a:close/>
                  <a:moveTo>
                    <a:pt x="713" y="117"/>
                  </a:moveTo>
                  <a:cubicBezTo>
                    <a:pt x="779" y="146"/>
                    <a:pt x="836" y="191"/>
                    <a:pt x="881" y="246"/>
                  </a:cubicBezTo>
                  <a:lnTo>
                    <a:pt x="774" y="246"/>
                  </a:lnTo>
                  <a:cubicBezTo>
                    <a:pt x="758" y="197"/>
                    <a:pt x="736" y="154"/>
                    <a:pt x="713" y="117"/>
                  </a:cubicBezTo>
                  <a:close/>
                  <a:moveTo>
                    <a:pt x="816" y="491"/>
                  </a:moveTo>
                  <a:cubicBezTo>
                    <a:pt x="814" y="432"/>
                    <a:pt x="807" y="376"/>
                    <a:pt x="795" y="325"/>
                  </a:cubicBezTo>
                  <a:lnTo>
                    <a:pt x="932" y="325"/>
                  </a:lnTo>
                  <a:cubicBezTo>
                    <a:pt x="959" y="376"/>
                    <a:pt x="975" y="431"/>
                    <a:pt x="980" y="491"/>
                  </a:cubicBezTo>
                  <a:lnTo>
                    <a:pt x="816" y="49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A3F638A-9B57-45CF-B0F7-349121B33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604" y="2672896"/>
              <a:ext cx="512763" cy="746125"/>
            </a:xfrm>
            <a:custGeom>
              <a:avLst/>
              <a:gdLst>
                <a:gd name="T0" fmla="*/ 445 w 485"/>
                <a:gd name="T1" fmla="*/ 296 h 704"/>
                <a:gd name="T2" fmla="*/ 111 w 485"/>
                <a:gd name="T3" fmla="*/ 21 h 704"/>
                <a:gd name="T4" fmla="*/ 38 w 485"/>
                <a:gd name="T5" fmla="*/ 13 h 704"/>
                <a:gd name="T6" fmla="*/ 3 w 485"/>
                <a:gd name="T7" fmla="*/ 78 h 704"/>
                <a:gd name="T8" fmla="*/ 44 w 485"/>
                <a:gd name="T9" fmla="*/ 509 h 704"/>
                <a:gd name="T10" fmla="*/ 150 w 485"/>
                <a:gd name="T11" fmla="*/ 557 h 704"/>
                <a:gd name="T12" fmla="*/ 224 w 485"/>
                <a:gd name="T13" fmla="*/ 503 h 704"/>
                <a:gd name="T14" fmla="*/ 308 w 485"/>
                <a:gd name="T15" fmla="*/ 659 h 704"/>
                <a:gd name="T16" fmla="*/ 398 w 485"/>
                <a:gd name="T17" fmla="*/ 687 h 704"/>
                <a:gd name="T18" fmla="*/ 425 w 485"/>
                <a:gd name="T19" fmla="*/ 597 h 704"/>
                <a:gd name="T20" fmla="*/ 341 w 485"/>
                <a:gd name="T21" fmla="*/ 440 h 704"/>
                <a:gd name="T22" fmla="*/ 428 w 485"/>
                <a:gd name="T23" fmla="*/ 409 h 704"/>
                <a:gd name="T24" fmla="*/ 445 w 485"/>
                <a:gd name="T25" fmla="*/ 29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704">
                  <a:moveTo>
                    <a:pt x="445" y="296"/>
                  </a:moveTo>
                  <a:lnTo>
                    <a:pt x="111" y="21"/>
                  </a:lnTo>
                  <a:cubicBezTo>
                    <a:pt x="90" y="3"/>
                    <a:pt x="61" y="0"/>
                    <a:pt x="38" y="13"/>
                  </a:cubicBezTo>
                  <a:cubicBezTo>
                    <a:pt x="14" y="25"/>
                    <a:pt x="0" y="52"/>
                    <a:pt x="3" y="78"/>
                  </a:cubicBezTo>
                  <a:lnTo>
                    <a:pt x="44" y="509"/>
                  </a:lnTo>
                  <a:cubicBezTo>
                    <a:pt x="49" y="560"/>
                    <a:pt x="108" y="588"/>
                    <a:pt x="150" y="557"/>
                  </a:cubicBezTo>
                  <a:lnTo>
                    <a:pt x="224" y="503"/>
                  </a:lnTo>
                  <a:lnTo>
                    <a:pt x="308" y="659"/>
                  </a:lnTo>
                  <a:cubicBezTo>
                    <a:pt x="325" y="692"/>
                    <a:pt x="365" y="704"/>
                    <a:pt x="398" y="687"/>
                  </a:cubicBezTo>
                  <a:cubicBezTo>
                    <a:pt x="430" y="669"/>
                    <a:pt x="443" y="629"/>
                    <a:pt x="425" y="597"/>
                  </a:cubicBezTo>
                  <a:lnTo>
                    <a:pt x="341" y="440"/>
                  </a:lnTo>
                  <a:lnTo>
                    <a:pt x="428" y="409"/>
                  </a:lnTo>
                  <a:cubicBezTo>
                    <a:pt x="474" y="393"/>
                    <a:pt x="485" y="329"/>
                    <a:pt x="445" y="2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31E7C-B2BA-4EDF-8292-39FC0AD4C77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3" y="5954954"/>
            <a:ext cx="575188" cy="584775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2E60B0-03DE-415B-9207-3205DA171A9C}"/>
              </a:ext>
            </a:extLst>
          </p:cNvPr>
          <p:cNvSpPr txBox="1"/>
          <p:nvPr/>
        </p:nvSpPr>
        <p:spPr>
          <a:xfrm>
            <a:off x="1095651" y="4046315"/>
            <a:ext cx="5556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https://</a:t>
            </a:r>
            <a:r>
              <a:rPr lang="en-GB" sz="2800" b="1" dirty="0"/>
              <a:t>openhardware.science</a:t>
            </a:r>
            <a:r>
              <a:rPr lang="en-GB" sz="2800" dirty="0"/>
              <a:t>/</a:t>
            </a:r>
            <a:endParaRPr lang="en-GB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013C1-D601-4CF7-901D-820ED8EB27A7}"/>
              </a:ext>
            </a:extLst>
          </p:cNvPr>
          <p:cNvSpPr txBox="1"/>
          <p:nvPr/>
        </p:nvSpPr>
        <p:spPr>
          <a:xfrm>
            <a:off x="1110154" y="5933227"/>
            <a:ext cx="574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penyuanhsing</a:t>
            </a:r>
            <a:r>
              <a:rPr lang="en-GB" sz="2800" dirty="0"/>
              <a:t> {at} </a:t>
            </a:r>
            <a:r>
              <a:rPr lang="en-GB" sz="2800" dirty="0" err="1"/>
              <a:t>posteo</a:t>
            </a:r>
            <a:r>
              <a:rPr lang="en-GB" sz="2800" dirty="0"/>
              <a:t> [dot] 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1F809-57E0-4C93-A89F-78986E228E2C}"/>
              </a:ext>
            </a:extLst>
          </p:cNvPr>
          <p:cNvSpPr txBox="1"/>
          <p:nvPr/>
        </p:nvSpPr>
        <p:spPr>
          <a:xfrm>
            <a:off x="3612292" y="1041594"/>
            <a:ext cx="4967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BA08D-E0A4-4237-90C9-5442759187B0}"/>
              </a:ext>
            </a:extLst>
          </p:cNvPr>
          <p:cNvSpPr txBox="1"/>
          <p:nvPr/>
        </p:nvSpPr>
        <p:spPr>
          <a:xfrm>
            <a:off x="267483" y="3127653"/>
            <a:ext cx="1204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open source slides on Zenodo.org with DOI: </a:t>
            </a:r>
            <a:r>
              <a:rPr lang="en-GB" sz="2800" dirty="0">
                <a:hlinkClick r:id="rId11"/>
              </a:rPr>
              <a:t>10.5281/zenodo.10160106</a:t>
            </a:r>
            <a:endParaRPr lang="en-GB" sz="2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A937B1-5F1F-4BF6-AA36-3AFA6352BD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6" y="4899336"/>
            <a:ext cx="702138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5" y="3299263"/>
            <a:ext cx="1744791" cy="17447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437937"/>
            <a:ext cx="6694305" cy="3837644"/>
            <a:chOff x="3637024" y="437937"/>
            <a:chExt cx="6694305" cy="3837644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437937"/>
              <a:ext cx="6694305" cy="3837644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872007" y="617079"/>
              <a:ext cx="6224337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Alchemists kept what they knew a </a:t>
              </a:r>
              <a:r>
                <a:rPr lang="en-GB" sz="4400" b="1" dirty="0">
                  <a:solidFill>
                    <a:schemeClr val="bg1"/>
                  </a:solidFill>
                </a:rPr>
                <a:t>secret</a:t>
              </a:r>
              <a:r>
                <a:rPr lang="en-GB" sz="4400" dirty="0">
                  <a:solidFill>
                    <a:schemeClr val="bg1"/>
                  </a:solidFill>
                </a:rPr>
                <a:t> for </a:t>
              </a:r>
              <a:r>
                <a:rPr lang="en-GB" sz="4400" b="1" dirty="0">
                  <a:solidFill>
                    <a:schemeClr val="bg1"/>
                  </a:solidFill>
                </a:rPr>
                <a:t>500</a:t>
              </a:r>
              <a:r>
                <a:rPr lang="en-GB" sz="4400" dirty="0">
                  <a:solidFill>
                    <a:schemeClr val="bg1"/>
                  </a:solidFill>
                </a:rPr>
                <a:t> years. </a:t>
              </a:r>
              <a:br>
                <a:rPr lang="en-GB" sz="4400" dirty="0">
                  <a:solidFill>
                    <a:schemeClr val="bg1"/>
                  </a:solidFill>
                </a:rPr>
              </a:br>
              <a:r>
                <a:rPr lang="en-GB" sz="4400" dirty="0">
                  <a:solidFill>
                    <a:schemeClr val="bg1"/>
                  </a:solidFill>
                </a:rPr>
                <a:t>They didn’t advance the art very much…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405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Cory Doctorow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0" y="6457890"/>
            <a:ext cx="862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4"/>
                </a:solidFill>
              </a:rPr>
              <a:t>*</a:t>
            </a:r>
            <a:r>
              <a:rPr lang="en-GB" sz="1000" dirty="0"/>
              <a:t> Doctorow, C. (2017) The fight for a free, fair and open Internet. 2017 National </a:t>
            </a:r>
            <a:r>
              <a:rPr lang="en-GB" sz="1000" dirty="0" err="1"/>
              <a:t>Bioneers</a:t>
            </a:r>
            <a:r>
              <a:rPr lang="en-GB" sz="1000" dirty="0"/>
              <a:t> Conference. </a:t>
            </a:r>
            <a:r>
              <a:rPr lang="en-GB" sz="1000" dirty="0">
                <a:hlinkClick r:id="rId4"/>
              </a:rPr>
              <a:t>https://youtu.be/2-CvOrDODds?t=678</a:t>
            </a:r>
            <a:endParaRPr lang="en-GB" sz="1000" dirty="0"/>
          </a:p>
          <a:p>
            <a:r>
              <a:rPr lang="en-GB" sz="1000" dirty="0"/>
              <a:t>cropped photo by Gage Skidmore </a:t>
            </a:r>
            <a:r>
              <a:rPr lang="en-GB" sz="1000" dirty="0">
                <a:hlinkClick r:id="rId5"/>
              </a:rPr>
              <a:t>from Wikimedia Commons</a:t>
            </a:r>
            <a:r>
              <a:rPr lang="en-GB" sz="1000" dirty="0"/>
              <a:t>, </a:t>
            </a:r>
            <a:r>
              <a:rPr lang="en-GB" sz="1000" dirty="0">
                <a:hlinkClick r:id="rId6"/>
              </a:rPr>
              <a:t>CC BY-SA 3.0</a:t>
            </a:r>
            <a:endParaRPr lang="en-GB" sz="1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2" y="1318630"/>
            <a:ext cx="6694305" cy="2944958"/>
            <a:chOff x="3637022" y="1301271"/>
            <a:chExt cx="6694305" cy="2944958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2944958"/>
            </a:xfrm>
            <a:prstGeom prst="wedgeRoundRectCallout">
              <a:avLst>
                <a:gd name="adj1" fmla="val -46273"/>
                <a:gd name="adj2" fmla="val 68007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36328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…and each of them learned in the hardest way possible that </a:t>
              </a:r>
              <a:r>
                <a:rPr lang="en-GB" sz="4000" b="1" dirty="0">
                  <a:solidFill>
                    <a:schemeClr val="bg1"/>
                  </a:solidFill>
                </a:rPr>
                <a:t>drinking mercury is a bad idea</a:t>
              </a:r>
              <a:r>
                <a:rPr lang="en-GB" sz="4000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83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A5F889-FD00-4ED0-BF31-7286D9847ECD}"/>
              </a:ext>
            </a:extLst>
          </p:cNvPr>
          <p:cNvSpPr txBox="1"/>
          <p:nvPr/>
        </p:nvSpPr>
        <p:spPr>
          <a:xfrm>
            <a:off x="4230455" y="1859339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0278D-253C-4AE4-9EAA-85C10A8C5C61}"/>
              </a:ext>
            </a:extLst>
          </p:cNvPr>
          <p:cNvSpPr txBox="1"/>
          <p:nvPr/>
        </p:nvSpPr>
        <p:spPr>
          <a:xfrm>
            <a:off x="4230455" y="1859338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iterative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BD472-2D73-4321-AF00-2D69360C6F0A}"/>
              </a:ext>
            </a:extLst>
          </p:cNvPr>
          <p:cNvSpPr txBox="1"/>
          <p:nvPr/>
        </p:nvSpPr>
        <p:spPr>
          <a:xfrm>
            <a:off x="2809699" y="1859337"/>
            <a:ext cx="6572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good 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open science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2CEE2B-0C68-4207-955A-65AACCEA23A5}"/>
              </a:ext>
            </a:extLst>
          </p:cNvPr>
          <p:cNvGrpSpPr/>
          <p:nvPr/>
        </p:nvGrpSpPr>
        <p:grpSpPr>
          <a:xfrm rot="19177337">
            <a:off x="3258227" y="591223"/>
            <a:ext cx="5675545" cy="5675545"/>
            <a:chOff x="5529866" y="407524"/>
            <a:chExt cx="5675545" cy="5675545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5F51197-FD5F-4155-9CC2-52227565A12F}"/>
                </a:ext>
              </a:extLst>
            </p:cNvPr>
            <p:cNvSpPr/>
            <p:nvPr/>
          </p:nvSpPr>
          <p:spPr>
            <a:xfrm>
              <a:off x="5529866" y="4075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1C5ADD3-2C63-4EB3-AE68-A238F4C8C613}"/>
                </a:ext>
              </a:extLst>
            </p:cNvPr>
            <p:cNvSpPr/>
            <p:nvPr/>
          </p:nvSpPr>
          <p:spPr>
            <a:xfrm rot="10800000">
              <a:off x="5682266" y="5599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21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</p:bldLst>
  </p:timing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TIMING" val="|11.3|11.3"/>
</p:tagLst>
</file>

<file path=ppt/tags/tag10.xml><?xml version="1.0" encoding="utf-8"?>
<p:tagLst xmlns:a="http://purl.oclc.org/ooxml/drawingml/main" xmlns:r="http://purl.oclc.org/ooxml/officeDocument/relationships" xmlns:p="http://purl.oclc.org/ooxml/presentationml/main">
  <p:tag name="TIMING" val="|14.2|23.9"/>
</p:tagLst>
</file>

<file path=ppt/tags/tag11.xml><?xml version="1.0" encoding="utf-8"?>
<p:tagLst xmlns:a="http://purl.oclc.org/ooxml/drawingml/main" xmlns:r="http://purl.oclc.org/ooxml/officeDocument/relationships" xmlns:p="http://purl.oclc.org/ooxml/presentationml/main">
  <p:tag name="TIMING" val="|25.7"/>
</p:tagLst>
</file>

<file path=ppt/tags/tag12.xml><?xml version="1.0" encoding="utf-8"?>
<p:tagLst xmlns:a="http://purl.oclc.org/ooxml/drawingml/main" xmlns:r="http://purl.oclc.org/ooxml/officeDocument/relationships" xmlns:p="http://purl.oclc.org/ooxml/presentationml/main">
  <p:tag name="TIMING" val="|9.6|6.7"/>
</p:tagLst>
</file>

<file path=ppt/tags/tag13.xml><?xml version="1.0" encoding="utf-8"?>
<p:tagLst xmlns:a="http://purl.oclc.org/ooxml/drawingml/main" xmlns:r="http://purl.oclc.org/ooxml/officeDocument/relationships" xmlns:p="http://purl.oclc.org/ooxml/presentationml/main">
  <p:tag name="TIMING" val="|2.8"/>
</p:tagLst>
</file>

<file path=ppt/tags/tag14.xml><?xml version="1.0" encoding="utf-8"?>
<p:tagLst xmlns:a="http://purl.oclc.org/ooxml/drawingml/main" xmlns:r="http://purl.oclc.org/ooxml/officeDocument/relationships" xmlns:p="http://purl.oclc.org/ooxml/presentationml/main">
  <p:tag name="TIMING" val="|2.1|2.5|4.4"/>
</p:tagLst>
</file>

<file path=ppt/tags/tag15.xml><?xml version="1.0" encoding="utf-8"?>
<p:tagLst xmlns:a="http://purl.oclc.org/ooxml/drawingml/main" xmlns:r="http://purl.oclc.org/ooxml/officeDocument/relationships" xmlns:p="http://purl.oclc.org/ooxml/presentationml/main">
  <p:tag name="TIMING" val="|6.4"/>
</p:tagLst>
</file>

<file path=ppt/tags/tag16.xml><?xml version="1.0" encoding="utf-8"?>
<p:tagLst xmlns:a="http://purl.oclc.org/ooxml/drawingml/main" xmlns:r="http://purl.oclc.org/ooxml/officeDocument/relationships" xmlns:p="http://purl.oclc.org/ooxml/presentationml/main">
  <p:tag name="TIMING" val="|3.1"/>
</p:tagLst>
</file>

<file path=ppt/tags/tag17.xml><?xml version="1.0" encoding="utf-8"?>
<p:tagLst xmlns:a="http://purl.oclc.org/ooxml/drawingml/main" xmlns:r="http://purl.oclc.org/ooxml/officeDocument/relationships" xmlns:p="http://purl.oclc.org/ooxml/presentationml/main">
  <p:tag name="TIMING" val="|3.8|5.7"/>
</p:tagLst>
</file>

<file path=ppt/tags/tag18.xml><?xml version="1.0" encoding="utf-8"?>
<p:tagLst xmlns:a="http://purl.oclc.org/ooxml/drawingml/main" xmlns:r="http://purl.oclc.org/ooxml/officeDocument/relationships" xmlns:p="http://purl.oclc.org/ooxml/presentationml/main">
  <p:tag name="TIMING" val="|5.4|4.6|3.2"/>
</p:tagLst>
</file>

<file path=ppt/tags/tag19.xml><?xml version="1.0" encoding="utf-8"?>
<p:tagLst xmlns:a="http://purl.oclc.org/ooxml/drawingml/main" xmlns:r="http://purl.oclc.org/ooxml/officeDocument/relationships" xmlns:p="http://purl.oclc.org/ooxml/presentationml/main">
  <p:tag name="TIMING" val="|5.1|14.9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TIMING" val="|5.2|8.5"/>
</p:tagLst>
</file>

<file path=ppt/tags/tag20.xml><?xml version="1.0" encoding="utf-8"?>
<p:tagLst xmlns:a="http://purl.oclc.org/ooxml/drawingml/main" xmlns:r="http://purl.oclc.org/ooxml/officeDocument/relationships" xmlns:p="http://purl.oclc.org/ooxml/presentationml/main">
  <p:tag name="TIMING" val="|20.5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TIMING" val="|1.7|1.2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TIMING" val="|1.7|1.2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TIMING" val="|10.3|2.4|1.1|1.8"/>
</p:tagLst>
</file>

<file path=ppt/tags/tag6.xml><?xml version="1.0" encoding="utf-8"?>
<p:tagLst xmlns:a="http://purl.oclc.org/ooxml/drawingml/main" xmlns:r="http://purl.oclc.org/ooxml/officeDocument/relationships" xmlns:p="http://purl.oclc.org/ooxml/presentationml/main">
  <p:tag name="TIMING" val="|8.6|3.8|1.2|4.1|2"/>
</p:tagLst>
</file>

<file path=ppt/tags/tag7.xml><?xml version="1.0" encoding="utf-8"?>
<p:tagLst xmlns:a="http://purl.oclc.org/ooxml/drawingml/main" xmlns:r="http://purl.oclc.org/ooxml/officeDocument/relationships" xmlns:p="http://purl.oclc.org/ooxml/presentationml/main">
  <p:tag name="TIMING" val="|7.2"/>
</p:tagLst>
</file>

<file path=ppt/tags/tag8.xml><?xml version="1.0" encoding="utf-8"?>
<p:tagLst xmlns:a="http://purl.oclc.org/ooxml/drawingml/main" xmlns:r="http://purl.oclc.org/ooxml/officeDocument/relationships" xmlns:p="http://purl.oclc.org/ooxml/presentationml/main">
  <p:tag name="TIMING" val="|3.3|7.4|23.3|23.3"/>
</p:tagLst>
</file>

<file path=ppt/tags/tag9.xml><?xml version="1.0" encoding="utf-8"?>
<p:tagLst xmlns:a="http://purl.oclc.org/ooxml/drawingml/main" xmlns:r="http://purl.oclc.org/ooxml/officeDocument/relationships" xmlns:p="http://purl.oclc.org/ooxml/presentationml/main">
  <p:tag name="TIMING" val="|9.6|6.7"/>
</p:tagLst>
</file>

<file path=ppt/theme/theme1.xml><?xml version="1.0" encoding="utf-8"?>
<a:theme xmlns:a="http://purl.oclc.org/ooxml/drawingml/main" name="Pen 1">
  <a:themeElements>
    <a:clrScheme name="Pen 1">
      <a:dk1>
        <a:srgbClr val="F0F0F0"/>
      </a:dk1>
      <a:lt1>
        <a:srgbClr val="191919"/>
      </a:lt1>
      <a:dk2>
        <a:srgbClr val="FFC000"/>
      </a:dk2>
      <a:lt2>
        <a:srgbClr val="191919"/>
      </a:lt2>
      <a:accent1>
        <a:srgbClr val="5B9BD5"/>
      </a:accent1>
      <a:accent2>
        <a:srgbClr val="ED7D31"/>
      </a:accent2>
      <a:accent3>
        <a:srgbClr val="F0F0F0"/>
      </a:accent3>
      <a:accent4>
        <a:srgbClr val="FFC000"/>
      </a:accent4>
      <a:accent5>
        <a:srgbClr val="FF5050"/>
      </a:accent5>
      <a:accent6>
        <a:srgbClr val="70AD47"/>
      </a:accent6>
      <a:hlink>
        <a:srgbClr val="0A7DF5"/>
      </a:hlink>
      <a:folHlink>
        <a:srgbClr val="AA5F87"/>
      </a:folHlink>
    </a:clrScheme>
    <a:fontScheme name="Pen 1">
      <a:majorFont>
        <a:latin typeface="Metropolis"/>
        <a:ea typeface="Taipei Sans TC Beta"/>
        <a:cs typeface=""/>
      </a:majorFont>
      <a:minorFont>
        <a:latin typeface="Metropolis"/>
        <a:ea typeface="Taipei Sans TC Bet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1712</TotalTime>
  <Words>1746</Words>
  <Application>Microsoft Office PowerPoint</Application>
  <PresentationFormat>Widescreen</PresentationFormat>
  <Paragraphs>223</Paragraphs>
  <Slides>78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Metropolis</vt:lpstr>
      <vt:lpstr>Arial</vt:lpstr>
      <vt:lpstr>Calibri</vt:lpstr>
      <vt:lpstr>Pen 1</vt:lpstr>
      <vt:lpstr>Open source hardware  for enabling more equitable, open, and reproducible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</vt:lpstr>
      <vt:lpstr>intellectual generosity</vt:lpstr>
      <vt:lpstr>intellectual humility</vt:lpstr>
      <vt:lpstr>PowerPoint Presentation</vt:lpstr>
      <vt:lpstr>Recommendation on  Open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publish your hardware designs!</vt:lpstr>
      <vt:lpstr>open source software licenses</vt:lpstr>
      <vt:lpstr>open source hardware licenses</vt:lpstr>
      <vt:lpstr>open source hardware 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Source Hardware for Enabling More Equitable, Open, and Reproducible Research</dc:title>
  <dc:creator>Pen-Yuan Hsing;Brianna Johns</dc:creator>
  <cp:lastModifiedBy>Pen-Yuan Hsing</cp:lastModifiedBy>
  <cp:revision>133</cp:revision>
  <dcterms:created xsi:type="dcterms:W3CDTF">2021-03-16T13:53:03Z</dcterms:created>
  <dcterms:modified xsi:type="dcterms:W3CDTF">2023-11-20T13:41:43Z</dcterms:modified>
</cp:coreProperties>
</file>