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0C786-D430-4946-818D-F8402EAD11E6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32BF-E99D-4E05-956E-2E8599807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4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7B88-1D96-46AC-811F-38A013D00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3FD65-DD89-4E2A-8A90-895A6B8A2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E243-36A6-474A-8828-9FAE4215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0D82F-EA70-49FA-B895-B6654530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7234-021F-4EDE-AFC6-0736804E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D8EA-B910-4C25-AD34-1C4AB7A8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3EE77-8864-41F8-ADD0-8D18948E9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776F-0191-4441-8EF2-8F375F61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13A90-546A-4C20-A658-83BE8B8F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58DE-2BD6-4D15-B6E3-6106D740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E8028-1B23-4A24-8BFC-08BBEEF75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4CCCD-FB7F-4F59-A4AA-70AB2F0B6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246E-318B-40CE-A332-5DD8147B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E2C4-7FA4-4A31-9E8A-9F1BE039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1F3F2-52DF-44B3-A0B9-556E783D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3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44A4-6EA0-40AD-B856-EEB9D42F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7EAA-E4A1-4595-BBBB-982546E9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16E3-7BBB-4715-9AE6-A2CE9DB9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6DBB7-1D25-417C-8933-A042BD4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80E22-E735-420B-93A9-1398D558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9817-E478-41F4-87F2-6D98976D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1B8C-46C0-468F-886A-6B473ACD3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6FDE3-19D5-4E2D-9BEB-BD8CA5E4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9BC2-E3C6-4C62-9364-E8157BFD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354A2-6BFA-469F-9932-C23E43A7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3516-7AB4-429A-9323-6C36A183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D0AC-BDB4-466F-92EB-ABBC1061D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1A97F-31A3-4D20-8507-0A566113C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9157-DE94-4696-A1D2-50C3D75F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5D6CC-9AE4-4C3D-AE19-C56C6B45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4818F-AE26-4896-99CE-F1FCF256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9DDB-005E-458C-B97D-369E04D6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CACF2-E417-4DBE-B446-7B683AF02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E68D3-2769-41FD-8FD5-4F409CB58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7DAA6-8877-432F-8540-85CD986CA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92521-F74A-484C-A182-36AABB4A1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9F3AC-AD25-405B-9756-1E919B02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7DDC9-26E2-4944-B105-BE095FDF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93AE8-2880-4E4C-B64F-5E41D670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1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1862-23B7-4E16-8ED9-BEA5B616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639EE-4C14-4B76-A6C4-52D897DE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7C976-8D12-4E43-9FC2-AA42FB32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68682-2B9E-4D4A-BD55-7CCCE218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0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2210F-9D87-48CF-BCB3-0011D264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0E43B-FA22-49DC-A1A8-ADD0EC42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AD0D-F81C-49CD-B595-63F306C8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3D08-6DFE-4985-AE0C-8FAD277E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E56C2-0408-47F0-AE8C-C40014B9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0FBE8-8FA6-4EE7-B6BA-616F758F2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1B47D-9C5F-4F77-84CA-C83D5135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19C2-3718-40E0-87E2-E3C060F9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BA1AB-145F-4F52-ABB7-F4AFEB6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5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5256-4829-4419-B781-A39D0237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6EC8E-00E6-4BE1-81CC-E2C7A405E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01612-B692-4731-9666-969330212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6C2E1-C307-4ACB-97A1-4247A0FF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9C268-527D-4D02-9B63-916069BD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8A89-979E-46AB-A5F3-5305DD44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0180E-F9C5-49BA-AD41-E4494C7E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FD8D3-1E33-45B5-9EAA-245ADFAD7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7077-7743-43E7-B881-CADEA0088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859E-22A0-4C53-BD3C-CA748FBFBEEE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50B8-0A27-4BDA-AB99-9FA39D4A6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C0B60-773A-47DB-81F3-2DF9FCE14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98EA-D2B7-4B54-BEB0-C591C7BC6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2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83D190-434D-4734-912F-7816527B1E31}"/>
              </a:ext>
            </a:extLst>
          </p:cNvPr>
          <p:cNvSpPr txBox="1"/>
          <p:nvPr/>
        </p:nvSpPr>
        <p:spPr>
          <a:xfrm>
            <a:off x="1121944" y="2459445"/>
            <a:ext cx="99958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3DB882"/>
                </a:solidFill>
                <a:latin typeface="Montserrat"/>
              </a:rPr>
              <a:t>“Atomistic studies on the detection of atmospheric radicals by functionalized silicon nanowires”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  <a:p>
            <a:pPr algn="ctr"/>
            <a:r>
              <a:rPr lang="en-US" sz="2400" b="1" u="sng" dirty="0" err="1">
                <a:solidFill>
                  <a:schemeClr val="bg1">
                    <a:lumMod val="50000"/>
                  </a:schemeClr>
                </a:solidFill>
                <a:latin typeface="Montserrat"/>
              </a:rPr>
              <a:t>Dimitrios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Kaltsas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and Leonidas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Montserrat"/>
              </a:rPr>
              <a:t>Tsetseris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  <p:pic>
        <p:nvPicPr>
          <p:cNvPr id="5" name="Εικόνα 7">
            <a:extLst>
              <a:ext uri="{FF2B5EF4-FFF2-40B4-BE49-F238E27FC236}">
                <a16:creationId xmlns:a16="http://schemas.microsoft.com/office/drawing/2014/main" id="{3656A2D9-FC10-4F86-A72B-C311E0B5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03" y="661032"/>
            <a:ext cx="1577217" cy="1577217"/>
          </a:xfrm>
          <a:prstGeom prst="rect">
            <a:avLst/>
          </a:prstGeom>
        </p:spPr>
      </p:pic>
      <p:sp>
        <p:nvSpPr>
          <p:cNvPr id="6" name="Rechteck 396">
            <a:extLst>
              <a:ext uri="{FF2B5EF4-FFF2-40B4-BE49-F238E27FC236}">
                <a16:creationId xmlns:a16="http://schemas.microsoft.com/office/drawing/2014/main" id="{A61BD7ED-EAAD-4821-B97D-28EE55A54E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77222" y="816854"/>
            <a:ext cx="5743427" cy="12655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>
            <a:outerShdw blurRad="50800" dist="38100" dir="2700000" sx="100500" sy="1005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72000" tIns="36000" rIns="72000" bIns="10800" anchor="ctr" anchorCtr="0">
            <a:noAutofit/>
          </a:bodyPr>
          <a:lstStyle/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1600" i="1" dirty="0">
                <a:latin typeface="Montserrat" panose="00000500000000000000" pitchFamily="2" charset="0"/>
                <a:ea typeface="Times New Roman" panose="02020603050405020304" pitchFamily="18" charset="0"/>
              </a:rPr>
              <a:t>Department of Physics</a:t>
            </a:r>
            <a:endParaRPr lang="el-GR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Montserrat" panose="00000500000000000000" pitchFamily="2" charset="0"/>
                <a:ea typeface="Times New Roman" panose="02020603050405020304" pitchFamily="18" charset="0"/>
              </a:rPr>
              <a:t>School </a:t>
            </a:r>
            <a:r>
              <a:rPr lang="en-US" sz="1600" dirty="0">
                <a:latin typeface="Montserrat" panose="00000500000000000000" pitchFamily="2" charset="0"/>
                <a:ea typeface="MS Mincho" panose="02020609040205080304" pitchFamily="49" charset="-128"/>
              </a:rPr>
              <a:t>of Applied Mathematical and Physical Sciences </a:t>
            </a:r>
            <a:endParaRPr lang="el-GR" sz="1600" i="1" dirty="0">
              <a:effectLst/>
              <a:ea typeface="MS Mincho" panose="02020609040205080304" pitchFamily="49" charset="-128"/>
            </a:endParaRPr>
          </a:p>
          <a:p>
            <a:pPr algn="ctr"/>
            <a:endParaRPr lang="en-US" sz="1600" b="1" dirty="0">
              <a:effectLst/>
              <a:latin typeface="Montserrat" panose="00000500000000000000" pitchFamily="2" charset="0"/>
              <a:ea typeface="MS Mincho" panose="02020609040205080304" pitchFamily="49" charset="-128"/>
            </a:endParaRPr>
          </a:p>
          <a:p>
            <a:pPr algn="ctr"/>
            <a:r>
              <a:rPr lang="en-US" sz="1600" b="1" dirty="0">
                <a:effectLst/>
                <a:latin typeface="Montserrat" panose="00000500000000000000" pitchFamily="2" charset="0"/>
                <a:ea typeface="MS Mincho" panose="02020609040205080304" pitchFamily="49" charset="-128"/>
              </a:rPr>
              <a:t>NATIONAL TECHNICAL UNIVERSITY OF ATHENS</a:t>
            </a:r>
            <a:endParaRPr lang="en-US" sz="1600" i="1" dirty="0">
              <a:latin typeface="Montserrat" panose="00000500000000000000" pitchFamily="2" charset="0"/>
              <a:ea typeface="MS Mincho" panose="02020609040205080304" pitchFamily="49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089B7-3A1C-43EC-8CF7-519884FD3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41" y="4719239"/>
            <a:ext cx="6069115" cy="156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B8BA0D-6EC0-4D52-B619-42EA8925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230" y="4816787"/>
            <a:ext cx="3166533" cy="756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A0EFA-D358-4499-8A6C-50F1C8A9A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191" y="5671162"/>
            <a:ext cx="2988572" cy="4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Kaltsas</dc:creator>
  <cp:lastModifiedBy>Dimitris Kaltsas</cp:lastModifiedBy>
  <cp:revision>79</cp:revision>
  <dcterms:created xsi:type="dcterms:W3CDTF">2021-07-06T09:47:51Z</dcterms:created>
  <dcterms:modified xsi:type="dcterms:W3CDTF">2021-10-11T09:01:16Z</dcterms:modified>
</cp:coreProperties>
</file>