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8" r:id="rId6"/>
    <p:sldId id="303" r:id="rId7"/>
    <p:sldId id="295" r:id="rId8"/>
    <p:sldId id="305" r:id="rId9"/>
    <p:sldId id="304" r:id="rId10"/>
    <p:sldId id="299" r:id="rId11"/>
    <p:sldId id="306" r:id="rId12"/>
    <p:sldId id="300" r:id="rId13"/>
    <p:sldId id="302" r:id="rId14"/>
    <p:sldId id="301" r:id="rId15"/>
    <p:sldId id="294" r:id="rId16"/>
    <p:sldId id="282" r:id="rId17"/>
    <p:sldId id="278" r:id="rId18"/>
    <p:sldId id="281" r:id="rId19"/>
    <p:sldId id="293" r:id="rId20"/>
    <p:sldId id="296" r:id="rId21"/>
    <p:sldId id="297" r:id="rId22"/>
    <p:sldId id="271" r:id="rId23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F9177D-3678-4148-894B-BCB9520BF485}" v="58" dt="2024-08-05T16:46:26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55" autoAdjust="0"/>
  </p:normalViewPr>
  <p:slideViewPr>
    <p:cSldViewPr snapToGrid="0">
      <p:cViewPr varScale="1">
        <p:scale>
          <a:sx n="57" d="100"/>
          <a:sy n="57" d="100"/>
        </p:scale>
        <p:origin x="1016" y="36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3972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Sousa" userId="67a91dc4340be7bf" providerId="LiveId" clId="{78F9177D-3678-4148-894B-BCB9520BF485}"/>
    <pc:docChg chg="undo custSel addSld delSld modSld sldOrd">
      <pc:chgData name="Marcos Sousa" userId="67a91dc4340be7bf" providerId="LiveId" clId="{78F9177D-3678-4148-894B-BCB9520BF485}" dt="2024-08-05T16:46:35.934" v="3275" actId="20577"/>
      <pc:docMkLst>
        <pc:docMk/>
      </pc:docMkLst>
      <pc:sldChg chg="addSp delSp modSp mod">
        <pc:chgData name="Marcos Sousa" userId="67a91dc4340be7bf" providerId="LiveId" clId="{78F9177D-3678-4148-894B-BCB9520BF485}" dt="2024-08-05T12:34:16.638" v="2136" actId="478"/>
        <pc:sldMkLst>
          <pc:docMk/>
          <pc:sldMk cId="2586058810" sldId="256"/>
        </pc:sldMkLst>
        <pc:spChg chg="mod">
          <ac:chgData name="Marcos Sousa" userId="67a91dc4340be7bf" providerId="LiveId" clId="{78F9177D-3678-4148-894B-BCB9520BF485}" dt="2024-08-05T12:30:52.358" v="2122" actId="6549"/>
          <ac:spMkLst>
            <pc:docMk/>
            <pc:sldMk cId="2586058810" sldId="256"/>
            <ac:spMk id="5" creationId="{BF2421D4-71B3-1612-318A-F4BF65A14E85}"/>
          </ac:spMkLst>
        </pc:spChg>
        <pc:spChg chg="mod">
          <ac:chgData name="Marcos Sousa" userId="67a91dc4340be7bf" providerId="LiveId" clId="{78F9177D-3678-4148-894B-BCB9520BF485}" dt="2024-08-05T12:28:13.392" v="2105" actId="20577"/>
          <ac:spMkLst>
            <pc:docMk/>
            <pc:sldMk cId="2586058810" sldId="256"/>
            <ac:spMk id="6" creationId="{CB5532AE-EBBE-5560-DBB6-367815E370B7}"/>
          </ac:spMkLst>
        </pc:spChg>
        <pc:spChg chg="del">
          <ac:chgData name="Marcos Sousa" userId="67a91dc4340be7bf" providerId="LiveId" clId="{78F9177D-3678-4148-894B-BCB9520BF485}" dt="2024-08-05T12:27:56.264" v="2075" actId="478"/>
          <ac:spMkLst>
            <pc:docMk/>
            <pc:sldMk cId="2586058810" sldId="256"/>
            <ac:spMk id="8" creationId="{91646DE5-E641-80CF-3E19-899D4A4BF73F}"/>
          </ac:spMkLst>
        </pc:spChg>
        <pc:spChg chg="add del mod">
          <ac:chgData name="Marcos Sousa" userId="67a91dc4340be7bf" providerId="LiveId" clId="{78F9177D-3678-4148-894B-BCB9520BF485}" dt="2024-08-05T12:34:09.656" v="2134" actId="478"/>
          <ac:spMkLst>
            <pc:docMk/>
            <pc:sldMk cId="2586058810" sldId="256"/>
            <ac:spMk id="9" creationId="{6D780822-FF9B-0F05-6056-8C2ABC7A3B57}"/>
          </ac:spMkLst>
        </pc:spChg>
        <pc:spChg chg="add del mod">
          <ac:chgData name="Marcos Sousa" userId="67a91dc4340be7bf" providerId="LiveId" clId="{78F9177D-3678-4148-894B-BCB9520BF485}" dt="2024-08-05T12:34:16.638" v="2136" actId="478"/>
          <ac:spMkLst>
            <pc:docMk/>
            <pc:sldMk cId="2586058810" sldId="256"/>
            <ac:spMk id="10" creationId="{34A4AA81-060F-2976-4458-C1D4E69ED838}"/>
          </ac:spMkLst>
        </pc:spChg>
        <pc:spChg chg="add del">
          <ac:chgData name="Marcos Sousa" userId="67a91dc4340be7bf" providerId="LiveId" clId="{78F9177D-3678-4148-894B-BCB9520BF485}" dt="2024-08-05T12:30:40.342" v="2109" actId="22"/>
          <ac:spMkLst>
            <pc:docMk/>
            <pc:sldMk cId="2586058810" sldId="256"/>
            <ac:spMk id="12" creationId="{DE93E1F7-35AE-D57D-0B02-58A8FA640A49}"/>
          </ac:spMkLst>
        </pc:spChg>
      </pc:sldChg>
      <pc:sldChg chg="del">
        <pc:chgData name="Marcos Sousa" userId="67a91dc4340be7bf" providerId="LiveId" clId="{78F9177D-3678-4148-894B-BCB9520BF485}" dt="2024-08-05T12:15:58.912" v="1631" actId="47"/>
        <pc:sldMkLst>
          <pc:docMk/>
          <pc:sldMk cId="1713219598" sldId="257"/>
        </pc:sldMkLst>
      </pc:sldChg>
      <pc:sldChg chg="addSp delSp modSp mod ord">
        <pc:chgData name="Marcos Sousa" userId="67a91dc4340be7bf" providerId="LiveId" clId="{78F9177D-3678-4148-894B-BCB9520BF485}" dt="2024-08-05T12:35:45.960" v="2145" actId="27614"/>
        <pc:sldMkLst>
          <pc:docMk/>
          <pc:sldMk cId="3571516367" sldId="258"/>
        </pc:sldMkLst>
        <pc:spChg chg="del mod">
          <ac:chgData name="Marcos Sousa" userId="67a91dc4340be7bf" providerId="LiveId" clId="{78F9177D-3678-4148-894B-BCB9520BF485}" dt="2024-08-05T12:33:46.686" v="2130" actId="478"/>
          <ac:spMkLst>
            <pc:docMk/>
            <pc:sldMk cId="3571516367" sldId="258"/>
            <ac:spMk id="2" creationId="{0A32731C-311B-46F7-A865-6C3AF6B09A47}"/>
          </ac:spMkLst>
        </pc:spChg>
        <pc:spChg chg="del mod">
          <ac:chgData name="Marcos Sousa" userId="67a91dc4340be7bf" providerId="LiveId" clId="{78F9177D-3678-4148-894B-BCB9520BF485}" dt="2024-08-05T12:33:44.802" v="2129" actId="478"/>
          <ac:spMkLst>
            <pc:docMk/>
            <pc:sldMk cId="3571516367" sldId="258"/>
            <ac:spMk id="3" creationId="{9D5232F9-FD00-464A-9F17-619C91AEF8F3}"/>
          </ac:spMkLst>
        </pc:spChg>
        <pc:spChg chg="add del">
          <ac:chgData name="Marcos Sousa" userId="67a91dc4340be7bf" providerId="LiveId" clId="{78F9177D-3678-4148-894B-BCB9520BF485}" dt="2024-08-05T12:33:42.224" v="2128" actId="478"/>
          <ac:spMkLst>
            <pc:docMk/>
            <pc:sldMk cId="3571516367" sldId="258"/>
            <ac:spMk id="7" creationId="{1A9EF9E1-8919-67C6-A23C-EFE012FA0EB2}"/>
          </ac:spMkLst>
        </pc:spChg>
        <pc:spChg chg="add">
          <ac:chgData name="Marcos Sousa" userId="67a91dc4340be7bf" providerId="LiveId" clId="{78F9177D-3678-4148-894B-BCB9520BF485}" dt="2024-08-05T12:33:51.419" v="2131"/>
          <ac:spMkLst>
            <pc:docMk/>
            <pc:sldMk cId="3571516367" sldId="258"/>
            <ac:spMk id="8" creationId="{D6B131E8-4262-1055-ECE0-0DF8312C6C20}"/>
          </ac:spMkLst>
        </pc:spChg>
        <pc:spChg chg="add del">
          <ac:chgData name="Marcos Sousa" userId="67a91dc4340be7bf" providerId="LiveId" clId="{78F9177D-3678-4148-894B-BCB9520BF485}" dt="2024-08-05T12:34:21.804" v="2138" actId="478"/>
          <ac:spMkLst>
            <pc:docMk/>
            <pc:sldMk cId="3571516367" sldId="258"/>
            <ac:spMk id="9" creationId="{A8562AE8-7CF0-F80C-0869-F6400615D23D}"/>
          </ac:spMkLst>
        </pc:spChg>
        <pc:picChg chg="add del mod">
          <ac:chgData name="Marcos Sousa" userId="67a91dc4340be7bf" providerId="LiveId" clId="{78F9177D-3678-4148-894B-BCB9520BF485}" dt="2024-08-05T12:33:35.405" v="2126" actId="478"/>
          <ac:picMkLst>
            <pc:docMk/>
            <pc:sldMk cId="3571516367" sldId="258"/>
            <ac:picMk id="5" creationId="{E89ADBF2-63A1-D6A1-C69B-C6C2D340882B}"/>
          </ac:picMkLst>
        </pc:picChg>
        <pc:picChg chg="add del mod">
          <ac:chgData name="Marcos Sousa" userId="67a91dc4340be7bf" providerId="LiveId" clId="{78F9177D-3678-4148-894B-BCB9520BF485}" dt="2024-08-05T12:35:10.422" v="2143" actId="478"/>
          <ac:picMkLst>
            <pc:docMk/>
            <pc:sldMk cId="3571516367" sldId="258"/>
            <ac:picMk id="11" creationId="{F172F7FE-751F-4764-5709-55D33F53B269}"/>
          </ac:picMkLst>
        </pc:picChg>
        <pc:picChg chg="add mod">
          <ac:chgData name="Marcos Sousa" userId="67a91dc4340be7bf" providerId="LiveId" clId="{78F9177D-3678-4148-894B-BCB9520BF485}" dt="2024-08-05T12:35:45.960" v="2145" actId="27614"/>
          <ac:picMkLst>
            <pc:docMk/>
            <pc:sldMk cId="3571516367" sldId="258"/>
            <ac:picMk id="13" creationId="{51EB1946-F28F-4FEF-BA01-D35E21657A27}"/>
          </ac:picMkLst>
        </pc:picChg>
      </pc:sldChg>
      <pc:sldChg chg="del">
        <pc:chgData name="Marcos Sousa" userId="67a91dc4340be7bf" providerId="LiveId" clId="{78F9177D-3678-4148-894B-BCB9520BF485}" dt="2024-08-05T12:26:57.991" v="2022" actId="47"/>
        <pc:sldMkLst>
          <pc:docMk/>
          <pc:sldMk cId="1742861620" sldId="266"/>
        </pc:sldMkLst>
      </pc:sldChg>
      <pc:sldChg chg="modSp mod">
        <pc:chgData name="Marcos Sousa" userId="67a91dc4340be7bf" providerId="LiveId" clId="{78F9177D-3678-4148-894B-BCB9520BF485}" dt="2024-08-05T12:27:41.558" v="2074" actId="113"/>
        <pc:sldMkLst>
          <pc:docMk/>
          <pc:sldMk cId="1969787568" sldId="271"/>
        </pc:sldMkLst>
        <pc:spChg chg="mod">
          <ac:chgData name="Marcos Sousa" userId="67a91dc4340be7bf" providerId="LiveId" clId="{78F9177D-3678-4148-894B-BCB9520BF485}" dt="2024-08-05T12:27:41.558" v="2074" actId="113"/>
          <ac:spMkLst>
            <pc:docMk/>
            <pc:sldMk cId="1969787568" sldId="271"/>
            <ac:spMk id="2" creationId="{8BDF1EDE-5423-435C-B149-87AB1BC22B83}"/>
          </ac:spMkLst>
        </pc:spChg>
        <pc:spChg chg="mod">
          <ac:chgData name="Marcos Sousa" userId="67a91dc4340be7bf" providerId="LiveId" clId="{78F9177D-3678-4148-894B-BCB9520BF485}" dt="2024-08-05T12:27:27.504" v="2065" actId="6549"/>
          <ac:spMkLst>
            <pc:docMk/>
            <pc:sldMk cId="1969787568" sldId="271"/>
            <ac:spMk id="3" creationId="{AF64C29E-DF30-4DC6-AB95-2016F9A703B6}"/>
          </ac:spMkLst>
        </pc:spChg>
      </pc:sldChg>
      <pc:sldChg chg="modSp mod">
        <pc:chgData name="Marcos Sousa" userId="67a91dc4340be7bf" providerId="LiveId" clId="{78F9177D-3678-4148-894B-BCB9520BF485}" dt="2024-08-05T12:26:52.908" v="2021" actId="14100"/>
        <pc:sldMkLst>
          <pc:docMk/>
          <pc:sldMk cId="608796113" sldId="278"/>
        </pc:sldMkLst>
        <pc:spChg chg="mod">
          <ac:chgData name="Marcos Sousa" userId="67a91dc4340be7bf" providerId="LiveId" clId="{78F9177D-3678-4148-894B-BCB9520BF485}" dt="2024-08-05T12:26:52.908" v="2021" actId="14100"/>
          <ac:spMkLst>
            <pc:docMk/>
            <pc:sldMk cId="608796113" sldId="278"/>
            <ac:spMk id="2" creationId="{9528DBD1-DB29-D44F-FD5A-3071BB37EF37}"/>
          </ac:spMkLst>
        </pc:spChg>
      </pc:sldChg>
      <pc:sldChg chg="del">
        <pc:chgData name="Marcos Sousa" userId="67a91dc4340be7bf" providerId="LiveId" clId="{78F9177D-3678-4148-894B-BCB9520BF485}" dt="2024-08-05T12:16:00.703" v="1632" actId="47"/>
        <pc:sldMkLst>
          <pc:docMk/>
          <pc:sldMk cId="2241459136" sldId="279"/>
        </pc:sldMkLst>
      </pc:sldChg>
      <pc:sldChg chg="del">
        <pc:chgData name="Marcos Sousa" userId="67a91dc4340be7bf" providerId="LiveId" clId="{78F9177D-3678-4148-894B-BCB9520BF485}" dt="2024-08-05T12:16:04.141" v="1633" actId="47"/>
        <pc:sldMkLst>
          <pc:docMk/>
          <pc:sldMk cId="334696707" sldId="280"/>
        </pc:sldMkLst>
      </pc:sldChg>
      <pc:sldChg chg="modSp mod">
        <pc:chgData name="Marcos Sousa" userId="67a91dc4340be7bf" providerId="LiveId" clId="{78F9177D-3678-4148-894B-BCB9520BF485}" dt="2024-08-05T13:06:38.576" v="2900" actId="27636"/>
        <pc:sldMkLst>
          <pc:docMk/>
          <pc:sldMk cId="103458723" sldId="281"/>
        </pc:sldMkLst>
        <pc:spChg chg="mod">
          <ac:chgData name="Marcos Sousa" userId="67a91dc4340be7bf" providerId="LiveId" clId="{78F9177D-3678-4148-894B-BCB9520BF485}" dt="2024-08-05T12:46:02.021" v="2147" actId="6549"/>
          <ac:spMkLst>
            <pc:docMk/>
            <pc:sldMk cId="103458723" sldId="281"/>
            <ac:spMk id="2" creationId="{A95E2E6A-35EC-1B8E-0FD7-8C67870ACA64}"/>
          </ac:spMkLst>
        </pc:spChg>
        <pc:spChg chg="mod">
          <ac:chgData name="Marcos Sousa" userId="67a91dc4340be7bf" providerId="LiveId" clId="{78F9177D-3678-4148-894B-BCB9520BF485}" dt="2024-08-05T12:53:26.308" v="2618" actId="6549"/>
          <ac:spMkLst>
            <pc:docMk/>
            <pc:sldMk cId="103458723" sldId="281"/>
            <ac:spMk id="12" creationId="{554B61B9-26F6-B304-92CD-03053DAAF2A8}"/>
          </ac:spMkLst>
        </pc:spChg>
        <pc:spChg chg="mod">
          <ac:chgData name="Marcos Sousa" userId="67a91dc4340be7bf" providerId="LiveId" clId="{78F9177D-3678-4148-894B-BCB9520BF485}" dt="2024-08-05T12:53:28.470" v="2619" actId="6549"/>
          <ac:spMkLst>
            <pc:docMk/>
            <pc:sldMk cId="103458723" sldId="281"/>
            <ac:spMk id="14" creationId="{CB9F9E8B-42CD-AC26-AFC9-F1F66695693B}"/>
          </ac:spMkLst>
        </pc:spChg>
        <pc:spChg chg="mod">
          <ac:chgData name="Marcos Sousa" userId="67a91dc4340be7bf" providerId="LiveId" clId="{78F9177D-3678-4148-894B-BCB9520BF485}" dt="2024-08-05T13:06:38.576" v="2900" actId="27636"/>
          <ac:spMkLst>
            <pc:docMk/>
            <pc:sldMk cId="103458723" sldId="281"/>
            <ac:spMk id="35" creationId="{EDBE6233-75E9-40D1-968F-58CA9AD0FF50}"/>
          </ac:spMkLst>
        </pc:spChg>
        <pc:spChg chg="mod">
          <ac:chgData name="Marcos Sousa" userId="67a91dc4340be7bf" providerId="LiveId" clId="{78F9177D-3678-4148-894B-BCB9520BF485}" dt="2024-08-05T12:56:46.780" v="2886" actId="20577"/>
          <ac:spMkLst>
            <pc:docMk/>
            <pc:sldMk cId="103458723" sldId="281"/>
            <ac:spMk id="50" creationId="{8F6B2AE9-DDE4-FD99-A235-3B39EEE21481}"/>
          </ac:spMkLst>
        </pc:spChg>
      </pc:sldChg>
      <pc:sldChg chg="addSp delSp modSp mod ord">
        <pc:chgData name="Marcos Sousa" userId="67a91dc4340be7bf" providerId="LiveId" clId="{78F9177D-3678-4148-894B-BCB9520BF485}" dt="2024-08-05T12:19:12.189" v="1641"/>
        <pc:sldMkLst>
          <pc:docMk/>
          <pc:sldMk cId="636929804" sldId="282"/>
        </pc:sldMkLst>
        <pc:spChg chg="del">
          <ac:chgData name="Marcos Sousa" userId="67a91dc4340be7bf" providerId="LiveId" clId="{78F9177D-3678-4148-894B-BCB9520BF485}" dt="2024-08-05T12:18:45.469" v="1634" actId="478"/>
          <ac:spMkLst>
            <pc:docMk/>
            <pc:sldMk cId="636929804" sldId="282"/>
            <ac:spMk id="2" creationId="{8B27D9B3-B64F-656A-0D99-161A6C0F518F}"/>
          </ac:spMkLst>
        </pc:spChg>
        <pc:spChg chg="add mod">
          <ac:chgData name="Marcos Sousa" userId="67a91dc4340be7bf" providerId="LiveId" clId="{78F9177D-3678-4148-894B-BCB9520BF485}" dt="2024-08-05T12:18:45.469" v="1634" actId="478"/>
          <ac:spMkLst>
            <pc:docMk/>
            <pc:sldMk cId="636929804" sldId="282"/>
            <ac:spMk id="4" creationId="{F1AB9748-4E85-5DB3-79FA-686494F0D354}"/>
          </ac:spMkLst>
        </pc:spChg>
        <pc:spChg chg="add mod">
          <ac:chgData name="Marcos Sousa" userId="67a91dc4340be7bf" providerId="LiveId" clId="{78F9177D-3678-4148-894B-BCB9520BF485}" dt="2024-08-05T12:18:47.861" v="1635" actId="478"/>
          <ac:spMkLst>
            <pc:docMk/>
            <pc:sldMk cId="636929804" sldId="282"/>
            <ac:spMk id="6" creationId="{1E20D64E-3B13-82A0-74F2-95B29C03D25F}"/>
          </ac:spMkLst>
        </pc:spChg>
        <pc:spChg chg="add mod">
          <ac:chgData name="Marcos Sousa" userId="67a91dc4340be7bf" providerId="LiveId" clId="{78F9177D-3678-4148-894B-BCB9520BF485}" dt="2024-08-05T12:18:52.079" v="1636" actId="478"/>
          <ac:spMkLst>
            <pc:docMk/>
            <pc:sldMk cId="636929804" sldId="282"/>
            <ac:spMk id="8" creationId="{B3AF66B4-AE88-8904-FC4B-F388CCAF829D}"/>
          </ac:spMkLst>
        </pc:spChg>
        <pc:spChg chg="add mod">
          <ac:chgData name="Marcos Sousa" userId="67a91dc4340be7bf" providerId="LiveId" clId="{78F9177D-3678-4148-894B-BCB9520BF485}" dt="2024-08-05T12:18:54.978" v="1637" actId="478"/>
          <ac:spMkLst>
            <pc:docMk/>
            <pc:sldMk cId="636929804" sldId="282"/>
            <ac:spMk id="10" creationId="{352D8EA7-1930-F020-150B-FFF96D05AD8D}"/>
          </ac:spMkLst>
        </pc:spChg>
        <pc:spChg chg="add mod">
          <ac:chgData name="Marcos Sousa" userId="67a91dc4340be7bf" providerId="LiveId" clId="{78F9177D-3678-4148-894B-BCB9520BF485}" dt="2024-08-05T12:18:56.849" v="1638" actId="478"/>
          <ac:spMkLst>
            <pc:docMk/>
            <pc:sldMk cId="636929804" sldId="282"/>
            <ac:spMk id="12" creationId="{545A620E-9815-C985-AC9C-A27BF7788614}"/>
          </ac:spMkLst>
        </pc:spChg>
        <pc:spChg chg="del">
          <ac:chgData name="Marcos Sousa" userId="67a91dc4340be7bf" providerId="LiveId" clId="{78F9177D-3678-4148-894B-BCB9520BF485}" dt="2024-08-05T12:18:47.861" v="1635" actId="478"/>
          <ac:spMkLst>
            <pc:docMk/>
            <pc:sldMk cId="636929804" sldId="282"/>
            <ac:spMk id="13" creationId="{7E5B6E40-3A7D-ACF7-AA38-25977D322D81}"/>
          </ac:spMkLst>
        </pc:spChg>
        <pc:spChg chg="del">
          <ac:chgData name="Marcos Sousa" userId="67a91dc4340be7bf" providerId="LiveId" clId="{78F9177D-3678-4148-894B-BCB9520BF485}" dt="2024-08-05T12:18:54.978" v="1637" actId="478"/>
          <ac:spMkLst>
            <pc:docMk/>
            <pc:sldMk cId="636929804" sldId="282"/>
            <ac:spMk id="14" creationId="{5112969F-EB84-49D5-7100-1FB28870FB30}"/>
          </ac:spMkLst>
        </pc:spChg>
        <pc:spChg chg="del">
          <ac:chgData name="Marcos Sousa" userId="67a91dc4340be7bf" providerId="LiveId" clId="{78F9177D-3678-4148-894B-BCB9520BF485}" dt="2024-08-05T12:18:56.849" v="1638" actId="478"/>
          <ac:spMkLst>
            <pc:docMk/>
            <pc:sldMk cId="636929804" sldId="282"/>
            <ac:spMk id="15" creationId="{A536BD54-EFA1-25A2-9F04-4F22C36E2A5D}"/>
          </ac:spMkLst>
        </pc:spChg>
        <pc:spChg chg="del">
          <ac:chgData name="Marcos Sousa" userId="67a91dc4340be7bf" providerId="LiveId" clId="{78F9177D-3678-4148-894B-BCB9520BF485}" dt="2024-08-05T12:18:52.079" v="1636" actId="478"/>
          <ac:spMkLst>
            <pc:docMk/>
            <pc:sldMk cId="636929804" sldId="282"/>
            <ac:spMk id="36" creationId="{E71298F0-74F1-FECA-0F02-495F9A2EBA7B}"/>
          </ac:spMkLst>
        </pc:spChg>
        <pc:picChg chg="add">
          <ac:chgData name="Marcos Sousa" userId="67a91dc4340be7bf" providerId="LiveId" clId="{78F9177D-3678-4148-894B-BCB9520BF485}" dt="2024-08-05T12:18:59.143" v="1639"/>
          <ac:picMkLst>
            <pc:docMk/>
            <pc:sldMk cId="636929804" sldId="282"/>
            <ac:picMk id="1026" creationId="{6969B056-6F2B-9871-4502-B6852E74A01F}"/>
          </ac:picMkLst>
        </pc:picChg>
      </pc:sldChg>
      <pc:sldChg chg="del">
        <pc:chgData name="Marcos Sousa" userId="67a91dc4340be7bf" providerId="LiveId" clId="{78F9177D-3678-4148-894B-BCB9520BF485}" dt="2024-08-05T12:27:00.259" v="2023" actId="47"/>
        <pc:sldMkLst>
          <pc:docMk/>
          <pc:sldMk cId="1658164610" sldId="283"/>
        </pc:sldMkLst>
      </pc:sldChg>
      <pc:sldChg chg="del">
        <pc:chgData name="Marcos Sousa" userId="67a91dc4340be7bf" providerId="LiveId" clId="{78F9177D-3678-4148-894B-BCB9520BF485}" dt="2024-08-05T12:27:02.528" v="2024" actId="47"/>
        <pc:sldMkLst>
          <pc:docMk/>
          <pc:sldMk cId="2403577982" sldId="284"/>
        </pc:sldMkLst>
      </pc:sldChg>
      <pc:sldChg chg="del">
        <pc:chgData name="Marcos Sousa" userId="67a91dc4340be7bf" providerId="LiveId" clId="{78F9177D-3678-4148-894B-BCB9520BF485}" dt="2024-08-05T12:27:04.258" v="2025" actId="47"/>
        <pc:sldMkLst>
          <pc:docMk/>
          <pc:sldMk cId="2791821786" sldId="285"/>
        </pc:sldMkLst>
      </pc:sldChg>
      <pc:sldChg chg="addSp modSp del mod">
        <pc:chgData name="Marcos Sousa" userId="67a91dc4340be7bf" providerId="LiveId" clId="{78F9177D-3678-4148-894B-BCB9520BF485}" dt="2024-08-05T15:56:53.496" v="3051" actId="47"/>
        <pc:sldMkLst>
          <pc:docMk/>
          <pc:sldMk cId="4097230661" sldId="286"/>
        </pc:sldMkLst>
        <pc:spChg chg="mod">
          <ac:chgData name="Marcos Sousa" userId="67a91dc4340be7bf" providerId="LiveId" clId="{78F9177D-3678-4148-894B-BCB9520BF485}" dt="2024-08-05T11:39:39.731" v="782" actId="20577"/>
          <ac:spMkLst>
            <pc:docMk/>
            <pc:sldMk cId="4097230661" sldId="286"/>
            <ac:spMk id="3" creationId="{2A76A0C7-14FB-F81C-0494-4299475FF716}"/>
          </ac:spMkLst>
        </pc:spChg>
        <pc:spChg chg="add mod">
          <ac:chgData name="Marcos Sousa" userId="67a91dc4340be7bf" providerId="LiveId" clId="{78F9177D-3678-4148-894B-BCB9520BF485}" dt="2024-08-05T13:07:52.827" v="2901" actId="20577"/>
          <ac:spMkLst>
            <pc:docMk/>
            <pc:sldMk cId="4097230661" sldId="286"/>
            <ac:spMk id="4" creationId="{559BF853-7CB2-4EE6-8585-EE1DAA0A0078}"/>
          </ac:spMkLst>
        </pc:spChg>
        <pc:spChg chg="mod">
          <ac:chgData name="Marcos Sousa" userId="67a91dc4340be7bf" providerId="LiveId" clId="{78F9177D-3678-4148-894B-BCB9520BF485}" dt="2024-08-05T11:33:24.116" v="545" actId="1035"/>
          <ac:spMkLst>
            <pc:docMk/>
            <pc:sldMk cId="4097230661" sldId="286"/>
            <ac:spMk id="12" creationId="{554B61B9-26F6-B304-92CD-03053DAAF2A8}"/>
          </ac:spMkLst>
        </pc:spChg>
        <pc:spChg chg="mod">
          <ac:chgData name="Marcos Sousa" userId="67a91dc4340be7bf" providerId="LiveId" clId="{78F9177D-3678-4148-894B-BCB9520BF485}" dt="2024-08-05T11:33:24.116" v="545" actId="1035"/>
          <ac:spMkLst>
            <pc:docMk/>
            <pc:sldMk cId="4097230661" sldId="286"/>
            <ac:spMk id="14" creationId="{CB9F9E8B-42CD-AC26-AFC9-F1F66695693B}"/>
          </ac:spMkLst>
        </pc:spChg>
        <pc:spChg chg="mod">
          <ac:chgData name="Marcos Sousa" userId="67a91dc4340be7bf" providerId="LiveId" clId="{78F9177D-3678-4148-894B-BCB9520BF485}" dt="2024-08-05T11:33:29.406" v="548" actId="20577"/>
          <ac:spMkLst>
            <pc:docMk/>
            <pc:sldMk cId="4097230661" sldId="286"/>
            <ac:spMk id="35" creationId="{EDBE6233-75E9-40D1-968F-58CA9AD0FF50}"/>
          </ac:spMkLst>
        </pc:spChg>
        <pc:spChg chg="mod">
          <ac:chgData name="Marcos Sousa" userId="67a91dc4340be7bf" providerId="LiveId" clId="{78F9177D-3678-4148-894B-BCB9520BF485}" dt="2024-08-05T11:33:24.116" v="545" actId="1035"/>
          <ac:spMkLst>
            <pc:docMk/>
            <pc:sldMk cId="4097230661" sldId="286"/>
            <ac:spMk id="50" creationId="{8F6B2AE9-DDE4-FD99-A235-3B39EEE21481}"/>
          </ac:spMkLst>
        </pc:spChg>
      </pc:sldChg>
      <pc:sldChg chg="modSp del mod ord modClrScheme chgLayout">
        <pc:chgData name="Marcos Sousa" userId="67a91dc4340be7bf" providerId="LiveId" clId="{78F9177D-3678-4148-894B-BCB9520BF485}" dt="2024-08-05T15:58:26.461" v="3123" actId="47"/>
        <pc:sldMkLst>
          <pc:docMk/>
          <pc:sldMk cId="1495161292" sldId="287"/>
        </pc:sldMkLst>
        <pc:spChg chg="mod">
          <ac:chgData name="Marcos Sousa" userId="67a91dc4340be7bf" providerId="LiveId" clId="{78F9177D-3678-4148-894B-BCB9520BF485}" dt="2024-08-05T15:57:11.179" v="3073" actId="20577"/>
          <ac:spMkLst>
            <pc:docMk/>
            <pc:sldMk cId="1495161292" sldId="287"/>
            <ac:spMk id="2" creationId="{A95E2E6A-35EC-1B8E-0FD7-8C67870ACA64}"/>
          </ac:spMkLst>
        </pc:spChg>
        <pc:spChg chg="mod">
          <ac:chgData name="Marcos Sousa" userId="67a91dc4340be7bf" providerId="LiveId" clId="{78F9177D-3678-4148-894B-BCB9520BF485}" dt="2024-08-05T11:30:41.670" v="365" actId="26606"/>
          <ac:spMkLst>
            <pc:docMk/>
            <pc:sldMk cId="1495161292" sldId="287"/>
            <ac:spMk id="8" creationId="{8F44A959-C2BB-9170-C99C-1A2EDB71B994}"/>
          </ac:spMkLst>
        </pc:spChg>
        <pc:spChg chg="mod">
          <ac:chgData name="Marcos Sousa" userId="67a91dc4340be7bf" providerId="LiveId" clId="{78F9177D-3678-4148-894B-BCB9520BF485}" dt="2024-08-05T11:50:02.233" v="1011" actId="6549"/>
          <ac:spMkLst>
            <pc:docMk/>
            <pc:sldMk cId="1495161292" sldId="287"/>
            <ac:spMk id="12" creationId="{554B61B9-26F6-B304-92CD-03053DAAF2A8}"/>
          </ac:spMkLst>
        </pc:spChg>
        <pc:spChg chg="mod ord">
          <ac:chgData name="Marcos Sousa" userId="67a91dc4340be7bf" providerId="LiveId" clId="{78F9177D-3678-4148-894B-BCB9520BF485}" dt="2024-08-05T11:50:04.635" v="1012" actId="6549"/>
          <ac:spMkLst>
            <pc:docMk/>
            <pc:sldMk cId="1495161292" sldId="287"/>
            <ac:spMk id="14" creationId="{CB9F9E8B-42CD-AC26-AFC9-F1F66695693B}"/>
          </ac:spMkLst>
        </pc:spChg>
        <pc:spChg chg="mod ord">
          <ac:chgData name="Marcos Sousa" userId="67a91dc4340be7bf" providerId="LiveId" clId="{78F9177D-3678-4148-894B-BCB9520BF485}" dt="2024-08-05T11:46:44.856" v="1001" actId="20577"/>
          <ac:spMkLst>
            <pc:docMk/>
            <pc:sldMk cId="1495161292" sldId="287"/>
            <ac:spMk id="35" creationId="{EDBE6233-75E9-40D1-968F-58CA9AD0FF50}"/>
          </ac:spMkLst>
        </pc:spChg>
        <pc:spChg chg="mod">
          <ac:chgData name="Marcos Sousa" userId="67a91dc4340be7bf" providerId="LiveId" clId="{78F9177D-3678-4148-894B-BCB9520BF485}" dt="2024-08-05T15:57:20.394" v="3093" actId="20577"/>
          <ac:spMkLst>
            <pc:docMk/>
            <pc:sldMk cId="1495161292" sldId="287"/>
            <ac:spMk id="50" creationId="{8F6B2AE9-DDE4-FD99-A235-3B39EEE21481}"/>
          </ac:spMkLst>
        </pc:spChg>
      </pc:sldChg>
      <pc:sldChg chg="addSp delSp modSp add mod">
        <pc:chgData name="Marcos Sousa" userId="67a91dc4340be7bf" providerId="LiveId" clId="{78F9177D-3678-4148-894B-BCB9520BF485}" dt="2024-08-05T13:50:29.172" v="3029" actId="6549"/>
        <pc:sldMkLst>
          <pc:docMk/>
          <pc:sldMk cId="266001439" sldId="293"/>
        </pc:sldMkLst>
        <pc:spChg chg="add del">
          <ac:chgData name="Marcos Sousa" userId="67a91dc4340be7bf" providerId="LiveId" clId="{78F9177D-3678-4148-894B-BCB9520BF485}" dt="2024-08-05T13:19:37.855" v="2969" actId="22"/>
          <ac:spMkLst>
            <pc:docMk/>
            <pc:sldMk cId="266001439" sldId="293"/>
            <ac:spMk id="3" creationId="{CE20ADBF-9A65-B030-74FF-F32F4138BBF1}"/>
          </ac:spMkLst>
        </pc:spChg>
        <pc:spChg chg="mod">
          <ac:chgData name="Marcos Sousa" userId="67a91dc4340be7bf" providerId="LiveId" clId="{78F9177D-3678-4148-894B-BCB9520BF485}" dt="2024-08-05T11:51:38.666" v="1047" actId="20577"/>
          <ac:spMkLst>
            <pc:docMk/>
            <pc:sldMk cId="266001439" sldId="293"/>
            <ac:spMk id="17" creationId="{09140014-73D5-419B-8867-972BB18D52D4}"/>
          </ac:spMkLst>
        </pc:spChg>
        <pc:spChg chg="mod">
          <ac:chgData name="Marcos Sousa" userId="67a91dc4340be7bf" providerId="LiveId" clId="{78F9177D-3678-4148-894B-BCB9520BF485}" dt="2024-08-05T13:50:29.172" v="3029" actId="6549"/>
          <ac:spMkLst>
            <pc:docMk/>
            <pc:sldMk cId="266001439" sldId="293"/>
            <ac:spMk id="20" creationId="{33D8731E-4977-402E-8BFD-895B4D0544CC}"/>
          </ac:spMkLst>
        </pc:spChg>
      </pc:sldChg>
      <pc:sldChg chg="addSp delSp modSp add mod">
        <pc:chgData name="Marcos Sousa" userId="67a91dc4340be7bf" providerId="LiveId" clId="{78F9177D-3678-4148-894B-BCB9520BF485}" dt="2024-08-05T12:24:06.648" v="1874" actId="20577"/>
        <pc:sldMkLst>
          <pc:docMk/>
          <pc:sldMk cId="1587874434" sldId="294"/>
        </pc:sldMkLst>
        <pc:spChg chg="mod">
          <ac:chgData name="Marcos Sousa" userId="67a91dc4340be7bf" providerId="LiveId" clId="{78F9177D-3678-4148-894B-BCB9520BF485}" dt="2024-08-05T11:55:32.820" v="1106" actId="20577"/>
          <ac:spMkLst>
            <pc:docMk/>
            <pc:sldMk cId="1587874434" sldId="294"/>
            <ac:spMk id="2" creationId="{A95E2E6A-35EC-1B8E-0FD7-8C67870ACA64}"/>
          </ac:spMkLst>
        </pc:spChg>
        <pc:spChg chg="add del mod">
          <ac:chgData name="Marcos Sousa" userId="67a91dc4340be7bf" providerId="LiveId" clId="{78F9177D-3678-4148-894B-BCB9520BF485}" dt="2024-08-05T11:56:30.687" v="1194" actId="478"/>
          <ac:spMkLst>
            <pc:docMk/>
            <pc:sldMk cId="1587874434" sldId="294"/>
            <ac:spMk id="4" creationId="{7AF907AD-0734-C0D5-27A2-475AFE9AA66D}"/>
          </ac:spMkLst>
        </pc:spChg>
        <pc:spChg chg="del">
          <ac:chgData name="Marcos Sousa" userId="67a91dc4340be7bf" providerId="LiveId" clId="{78F9177D-3678-4148-894B-BCB9520BF485}" dt="2024-08-05T12:22:52.534" v="1815" actId="478"/>
          <ac:spMkLst>
            <pc:docMk/>
            <pc:sldMk cId="1587874434" sldId="294"/>
            <ac:spMk id="12" creationId="{554B61B9-26F6-B304-92CD-03053DAAF2A8}"/>
          </ac:spMkLst>
        </pc:spChg>
        <pc:spChg chg="del">
          <ac:chgData name="Marcos Sousa" userId="67a91dc4340be7bf" providerId="LiveId" clId="{78F9177D-3678-4148-894B-BCB9520BF485}" dt="2024-08-05T11:56:33.360" v="1195" actId="478"/>
          <ac:spMkLst>
            <pc:docMk/>
            <pc:sldMk cId="1587874434" sldId="294"/>
            <ac:spMk id="14" creationId="{CB9F9E8B-42CD-AC26-AFC9-F1F66695693B}"/>
          </ac:spMkLst>
        </pc:spChg>
        <pc:spChg chg="del">
          <ac:chgData name="Marcos Sousa" userId="67a91dc4340be7bf" providerId="LiveId" clId="{78F9177D-3678-4148-894B-BCB9520BF485}" dt="2024-08-05T11:56:27.212" v="1193" actId="478"/>
          <ac:spMkLst>
            <pc:docMk/>
            <pc:sldMk cId="1587874434" sldId="294"/>
            <ac:spMk id="35" creationId="{EDBE6233-75E9-40D1-968F-58CA9AD0FF50}"/>
          </ac:spMkLst>
        </pc:spChg>
        <pc:spChg chg="mod">
          <ac:chgData name="Marcos Sousa" userId="67a91dc4340be7bf" providerId="LiveId" clId="{78F9177D-3678-4148-894B-BCB9520BF485}" dt="2024-08-05T12:24:06.648" v="1874" actId="20577"/>
          <ac:spMkLst>
            <pc:docMk/>
            <pc:sldMk cId="1587874434" sldId="294"/>
            <ac:spMk id="50" creationId="{8F6B2AE9-DDE4-FD99-A235-3B39EEE21481}"/>
          </ac:spMkLst>
        </pc:spChg>
      </pc:sldChg>
      <pc:sldChg chg="addSp delSp modSp add mod ord">
        <pc:chgData name="Marcos Sousa" userId="67a91dc4340be7bf" providerId="LiveId" clId="{78F9177D-3678-4148-894B-BCB9520BF485}" dt="2024-08-05T16:24:58.328" v="3193" actId="1076"/>
        <pc:sldMkLst>
          <pc:docMk/>
          <pc:sldMk cId="3947269157" sldId="295"/>
        </pc:sldMkLst>
        <pc:spChg chg="add mod">
          <ac:chgData name="Marcos Sousa" userId="67a91dc4340be7bf" providerId="LiveId" clId="{78F9177D-3678-4148-894B-BCB9520BF485}" dt="2024-08-05T16:24:58.328" v="3193" actId="1076"/>
          <ac:spMkLst>
            <pc:docMk/>
            <pc:sldMk cId="3947269157" sldId="295"/>
            <ac:spMk id="7" creationId="{0B7B322E-9CB1-D977-B1A2-1D795BFE6919}"/>
          </ac:spMkLst>
        </pc:spChg>
        <pc:picChg chg="del">
          <ac:chgData name="Marcos Sousa" userId="67a91dc4340be7bf" providerId="LiveId" clId="{78F9177D-3678-4148-894B-BCB9520BF485}" dt="2024-08-05T15:57:46.573" v="3101" actId="478"/>
          <ac:picMkLst>
            <pc:docMk/>
            <pc:sldMk cId="3947269157" sldId="295"/>
            <ac:picMk id="5" creationId="{E89ADBF2-63A1-D6A1-C69B-C6C2D340882B}"/>
          </ac:picMkLst>
        </pc:picChg>
        <pc:picChg chg="add mod">
          <ac:chgData name="Marcos Sousa" userId="67a91dc4340be7bf" providerId="LiveId" clId="{78F9177D-3678-4148-894B-BCB9520BF485}" dt="2024-08-05T16:18:45.645" v="3129" actId="14100"/>
          <ac:picMkLst>
            <pc:docMk/>
            <pc:sldMk cId="3947269157" sldId="295"/>
            <ac:picMk id="6" creationId="{2017A56F-5037-F51A-35EF-BF2D371DB085}"/>
          </ac:picMkLst>
        </pc:picChg>
        <pc:picChg chg="add del">
          <ac:chgData name="Marcos Sousa" userId="67a91dc4340be7bf" providerId="LiveId" clId="{78F9177D-3678-4148-894B-BCB9520BF485}" dt="2024-08-05T16:18:37.214" v="3127" actId="478"/>
          <ac:picMkLst>
            <pc:docMk/>
            <pc:sldMk cId="3947269157" sldId="295"/>
            <ac:picMk id="6146" creationId="{7BB286E6-49A7-BAB6-AC9E-5EE402D9EC71}"/>
          </ac:picMkLst>
        </pc:picChg>
      </pc:sldChg>
      <pc:sldChg chg="modSp add mod">
        <pc:chgData name="Marcos Sousa" userId="67a91dc4340be7bf" providerId="LiveId" clId="{78F9177D-3678-4148-894B-BCB9520BF485}" dt="2024-08-05T13:39:27.615" v="2986" actId="21"/>
        <pc:sldMkLst>
          <pc:docMk/>
          <pc:sldMk cId="2507077017" sldId="296"/>
        </pc:sldMkLst>
        <pc:spChg chg="mod">
          <ac:chgData name="Marcos Sousa" userId="67a91dc4340be7bf" providerId="LiveId" clId="{78F9177D-3678-4148-894B-BCB9520BF485}" dt="2024-08-05T13:39:27.615" v="2986" actId="21"/>
          <ac:spMkLst>
            <pc:docMk/>
            <pc:sldMk cId="2507077017" sldId="296"/>
            <ac:spMk id="20" creationId="{33D8731E-4977-402E-8BFD-895B4D0544CC}"/>
          </ac:spMkLst>
        </pc:spChg>
      </pc:sldChg>
      <pc:sldChg chg="modSp add mod">
        <pc:chgData name="Marcos Sousa" userId="67a91dc4340be7bf" providerId="LiveId" clId="{78F9177D-3678-4148-894B-BCB9520BF485}" dt="2024-08-05T13:39:31.394" v="2987"/>
        <pc:sldMkLst>
          <pc:docMk/>
          <pc:sldMk cId="2180062957" sldId="297"/>
        </pc:sldMkLst>
        <pc:spChg chg="mod">
          <ac:chgData name="Marcos Sousa" userId="67a91dc4340be7bf" providerId="LiveId" clId="{78F9177D-3678-4148-894B-BCB9520BF485}" dt="2024-08-05T13:39:31.394" v="2987"/>
          <ac:spMkLst>
            <pc:docMk/>
            <pc:sldMk cId="2180062957" sldId="297"/>
            <ac:spMk id="20" creationId="{33D8731E-4977-402E-8BFD-895B4D0544CC}"/>
          </ac:spMkLst>
        </pc:spChg>
      </pc:sldChg>
      <pc:sldChg chg="addSp delSp modSp add del mod ord">
        <pc:chgData name="Marcos Sousa" userId="67a91dc4340be7bf" providerId="LiveId" clId="{78F9177D-3678-4148-894B-BCB9520BF485}" dt="2024-08-05T13:48:34.503" v="3028" actId="47"/>
        <pc:sldMkLst>
          <pc:docMk/>
          <pc:sldMk cId="4162842128" sldId="298"/>
        </pc:sldMkLst>
        <pc:picChg chg="add mod">
          <ac:chgData name="Marcos Sousa" userId="67a91dc4340be7bf" providerId="LiveId" clId="{78F9177D-3678-4148-894B-BCB9520BF485}" dt="2024-08-05T13:38:44.655" v="2984" actId="1076"/>
          <ac:picMkLst>
            <pc:docMk/>
            <pc:sldMk cId="4162842128" sldId="298"/>
            <ac:picMk id="3" creationId="{6170ACEC-D915-A8FE-B4ED-A20385D6068C}"/>
          </ac:picMkLst>
        </pc:picChg>
        <pc:picChg chg="del">
          <ac:chgData name="Marcos Sousa" userId="67a91dc4340be7bf" providerId="LiveId" clId="{78F9177D-3678-4148-894B-BCB9520BF485}" dt="2024-08-05T13:38:24.120" v="2980" actId="478"/>
          <ac:picMkLst>
            <pc:docMk/>
            <pc:sldMk cId="4162842128" sldId="298"/>
            <ac:picMk id="1026" creationId="{6969B056-6F2B-9871-4502-B6852E74A01F}"/>
          </ac:picMkLst>
        </pc:picChg>
      </pc:sldChg>
      <pc:sldChg chg="addSp delSp modSp add mod ord">
        <pc:chgData name="Marcos Sousa" userId="67a91dc4340be7bf" providerId="LiveId" clId="{78F9177D-3678-4148-894B-BCB9520BF485}" dt="2024-08-05T15:57:43.453" v="3100"/>
        <pc:sldMkLst>
          <pc:docMk/>
          <pc:sldMk cId="3635963379" sldId="299"/>
        </pc:sldMkLst>
        <pc:spChg chg="del">
          <ac:chgData name="Marcos Sousa" userId="67a91dc4340be7bf" providerId="LiveId" clId="{78F9177D-3678-4148-894B-BCB9520BF485}" dt="2024-08-05T13:45:03.923" v="2995" actId="478"/>
          <ac:spMkLst>
            <pc:docMk/>
            <pc:sldMk cId="3635963379" sldId="299"/>
            <ac:spMk id="4" creationId="{F1AB9748-4E85-5DB3-79FA-686494F0D354}"/>
          </ac:spMkLst>
        </pc:spChg>
        <pc:spChg chg="del">
          <ac:chgData name="Marcos Sousa" userId="67a91dc4340be7bf" providerId="LiveId" clId="{78F9177D-3678-4148-894B-BCB9520BF485}" dt="2024-08-05T13:45:01.223" v="2994" actId="478"/>
          <ac:spMkLst>
            <pc:docMk/>
            <pc:sldMk cId="3635963379" sldId="299"/>
            <ac:spMk id="6" creationId="{1E20D64E-3B13-82A0-74F2-95B29C03D25F}"/>
          </ac:spMkLst>
        </pc:spChg>
        <pc:spChg chg="add del mod">
          <ac:chgData name="Marcos Sousa" userId="67a91dc4340be7bf" providerId="LiveId" clId="{78F9177D-3678-4148-894B-BCB9520BF485}" dt="2024-08-05T13:44:52.753" v="2992"/>
          <ac:spMkLst>
            <pc:docMk/>
            <pc:sldMk cId="3635963379" sldId="299"/>
            <ac:spMk id="7" creationId="{557E9032-523E-416E-53F4-9DEF5899C33F}"/>
          </ac:spMkLst>
        </pc:spChg>
        <pc:spChg chg="del">
          <ac:chgData name="Marcos Sousa" userId="67a91dc4340be7bf" providerId="LiveId" clId="{78F9177D-3678-4148-894B-BCB9520BF485}" dt="2024-08-05T13:45:01.223" v="2994" actId="478"/>
          <ac:spMkLst>
            <pc:docMk/>
            <pc:sldMk cId="3635963379" sldId="299"/>
            <ac:spMk id="8" creationId="{B3AF66B4-AE88-8904-FC4B-F388CCAF829D}"/>
          </ac:spMkLst>
        </pc:spChg>
        <pc:spChg chg="del">
          <ac:chgData name="Marcos Sousa" userId="67a91dc4340be7bf" providerId="LiveId" clId="{78F9177D-3678-4148-894B-BCB9520BF485}" dt="2024-08-05T13:44:42.103" v="2990"/>
          <ac:spMkLst>
            <pc:docMk/>
            <pc:sldMk cId="3635963379" sldId="299"/>
            <ac:spMk id="10" creationId="{352D8EA7-1930-F020-150B-FFF96D05AD8D}"/>
          </ac:spMkLst>
        </pc:spChg>
        <pc:spChg chg="add mod">
          <ac:chgData name="Marcos Sousa" userId="67a91dc4340be7bf" providerId="LiveId" clId="{78F9177D-3678-4148-894B-BCB9520BF485}" dt="2024-08-05T15:50:46.626" v="3049" actId="1076"/>
          <ac:spMkLst>
            <pc:docMk/>
            <pc:sldMk cId="3635963379" sldId="299"/>
            <ac:spMk id="11" creationId="{EFCD11E1-92A4-20B9-B624-EED69D860D10}"/>
          </ac:spMkLst>
        </pc:spChg>
        <pc:spChg chg="del">
          <ac:chgData name="Marcos Sousa" userId="67a91dc4340be7bf" providerId="LiveId" clId="{78F9177D-3678-4148-894B-BCB9520BF485}" dt="2024-08-05T13:44:56.979" v="2993" actId="478"/>
          <ac:spMkLst>
            <pc:docMk/>
            <pc:sldMk cId="3635963379" sldId="299"/>
            <ac:spMk id="12" creationId="{545A620E-9815-C985-AC9C-A27BF7788614}"/>
          </ac:spMkLst>
        </pc:spChg>
        <pc:graphicFrameChg chg="add del mod">
          <ac:chgData name="Marcos Sousa" userId="67a91dc4340be7bf" providerId="LiveId" clId="{78F9177D-3678-4148-894B-BCB9520BF485}" dt="2024-08-05T13:44:45.923" v="2991" actId="478"/>
          <ac:graphicFrameMkLst>
            <pc:docMk/>
            <pc:sldMk cId="3635963379" sldId="299"/>
            <ac:graphicFrameMk id="2" creationId="{61FA9532-2B27-F654-4448-74ED68D0F9FC}"/>
          </ac:graphicFrameMkLst>
        </pc:graphicFrameChg>
        <pc:graphicFrameChg chg="add mod modGraphic">
          <ac:chgData name="Marcos Sousa" userId="67a91dc4340be7bf" providerId="LiveId" clId="{78F9177D-3678-4148-894B-BCB9520BF485}" dt="2024-08-05T15:49:46.596" v="3045"/>
          <ac:graphicFrameMkLst>
            <pc:docMk/>
            <pc:sldMk cId="3635963379" sldId="299"/>
            <ac:graphicFrameMk id="9" creationId="{394CC803-5D86-BD35-0F30-9593023C3C92}"/>
          </ac:graphicFrameMkLst>
        </pc:graphicFrameChg>
        <pc:picChg chg="del">
          <ac:chgData name="Marcos Sousa" userId="67a91dc4340be7bf" providerId="LiveId" clId="{78F9177D-3678-4148-894B-BCB9520BF485}" dt="2024-08-05T13:44:39.403" v="2989" actId="478"/>
          <ac:picMkLst>
            <pc:docMk/>
            <pc:sldMk cId="3635963379" sldId="299"/>
            <ac:picMk id="3" creationId="{6170ACEC-D915-A8FE-B4ED-A20385D6068C}"/>
          </ac:picMkLst>
        </pc:picChg>
      </pc:sldChg>
      <pc:sldChg chg="add">
        <pc:chgData name="Marcos Sousa" userId="67a91dc4340be7bf" providerId="LiveId" clId="{78F9177D-3678-4148-894B-BCB9520BF485}" dt="2024-08-05T15:56:47.596" v="3050" actId="2890"/>
        <pc:sldMkLst>
          <pc:docMk/>
          <pc:sldMk cId="3747501055" sldId="300"/>
        </pc:sldMkLst>
      </pc:sldChg>
      <pc:sldChg chg="add">
        <pc:chgData name="Marcos Sousa" userId="67a91dc4340be7bf" providerId="LiveId" clId="{78F9177D-3678-4148-894B-BCB9520BF485}" dt="2024-08-05T15:56:56.332" v="3052"/>
        <pc:sldMkLst>
          <pc:docMk/>
          <pc:sldMk cId="3891566423" sldId="301"/>
        </pc:sldMkLst>
      </pc:sldChg>
      <pc:sldChg chg="add">
        <pc:chgData name="Marcos Sousa" userId="67a91dc4340be7bf" providerId="LiveId" clId="{78F9177D-3678-4148-894B-BCB9520BF485}" dt="2024-08-05T15:57:30.945" v="3094"/>
        <pc:sldMkLst>
          <pc:docMk/>
          <pc:sldMk cId="871451003" sldId="302"/>
        </pc:sldMkLst>
      </pc:sldChg>
      <pc:sldChg chg="modSp add mod">
        <pc:chgData name="Marcos Sousa" userId="67a91dc4340be7bf" providerId="LiveId" clId="{78F9177D-3678-4148-894B-BCB9520BF485}" dt="2024-08-05T16:46:24.242" v="3258" actId="20577"/>
        <pc:sldMkLst>
          <pc:docMk/>
          <pc:sldMk cId="1728937534" sldId="303"/>
        </pc:sldMkLst>
        <pc:spChg chg="mod">
          <ac:chgData name="Marcos Sousa" userId="67a91dc4340be7bf" providerId="LiveId" clId="{78F9177D-3678-4148-894B-BCB9520BF485}" dt="2024-08-05T16:46:24.242" v="3258" actId="20577"/>
          <ac:spMkLst>
            <pc:docMk/>
            <pc:sldMk cId="1728937534" sldId="303"/>
            <ac:spMk id="2" creationId="{9528DBD1-DB29-D44F-FD5A-3071BB37EF37}"/>
          </ac:spMkLst>
        </pc:spChg>
      </pc:sldChg>
      <pc:sldChg chg="delSp add mod">
        <pc:chgData name="Marcos Sousa" userId="67a91dc4340be7bf" providerId="LiveId" clId="{78F9177D-3678-4148-894B-BCB9520BF485}" dt="2024-08-05T16:18:34.320" v="3126" actId="478"/>
        <pc:sldMkLst>
          <pc:docMk/>
          <pc:sldMk cId="1119676117" sldId="304"/>
        </pc:sldMkLst>
        <pc:picChg chg="del">
          <ac:chgData name="Marcos Sousa" userId="67a91dc4340be7bf" providerId="LiveId" clId="{78F9177D-3678-4148-894B-BCB9520BF485}" dt="2024-08-05T16:18:34.320" v="3126" actId="478"/>
          <ac:picMkLst>
            <pc:docMk/>
            <pc:sldMk cId="1119676117" sldId="304"/>
            <ac:picMk id="6" creationId="{2017A56F-5037-F51A-35EF-BF2D371DB085}"/>
          </ac:picMkLst>
        </pc:picChg>
      </pc:sldChg>
      <pc:sldChg chg="addSp delSp modSp add mod">
        <pc:chgData name="Marcos Sousa" userId="67a91dc4340be7bf" providerId="LiveId" clId="{78F9177D-3678-4148-894B-BCB9520BF485}" dt="2024-08-05T16:35:56.831" v="3218" actId="166"/>
        <pc:sldMkLst>
          <pc:docMk/>
          <pc:sldMk cId="2563773222" sldId="305"/>
        </pc:sldMkLst>
        <pc:spChg chg="add del">
          <ac:chgData name="Marcos Sousa" userId="67a91dc4340be7bf" providerId="LiveId" clId="{78F9177D-3678-4148-894B-BCB9520BF485}" dt="2024-08-05T16:35:33.471" v="3214" actId="22"/>
          <ac:spMkLst>
            <pc:docMk/>
            <pc:sldMk cId="2563773222" sldId="305"/>
            <ac:spMk id="5" creationId="{60B96875-ECF3-80B6-A7D6-B4BF4451CB28}"/>
          </ac:spMkLst>
        </pc:spChg>
        <pc:spChg chg="mod ord">
          <ac:chgData name="Marcos Sousa" userId="67a91dc4340be7bf" providerId="LiveId" clId="{78F9177D-3678-4148-894B-BCB9520BF485}" dt="2024-08-05T16:35:56.831" v="3218" actId="166"/>
          <ac:spMkLst>
            <pc:docMk/>
            <pc:sldMk cId="2563773222" sldId="305"/>
            <ac:spMk id="7" creationId="{0B7B322E-9CB1-D977-B1A2-1D795BFE6919}"/>
          </ac:spMkLst>
        </pc:spChg>
        <pc:picChg chg="del">
          <ac:chgData name="Marcos Sousa" userId="67a91dc4340be7bf" providerId="LiveId" clId="{78F9177D-3678-4148-894B-BCB9520BF485}" dt="2024-08-05T16:35:23.282" v="3212" actId="478"/>
          <ac:picMkLst>
            <pc:docMk/>
            <pc:sldMk cId="2563773222" sldId="305"/>
            <ac:picMk id="6" creationId="{2017A56F-5037-F51A-35EF-BF2D371DB085}"/>
          </ac:picMkLst>
        </pc:picChg>
        <pc:picChg chg="add mod">
          <ac:chgData name="Marcos Sousa" userId="67a91dc4340be7bf" providerId="LiveId" clId="{78F9177D-3678-4148-894B-BCB9520BF485}" dt="2024-08-05T16:35:51.370" v="3217" actId="1076"/>
          <ac:picMkLst>
            <pc:docMk/>
            <pc:sldMk cId="2563773222" sldId="305"/>
            <ac:picMk id="7170" creationId="{8F101443-3D96-9C9B-22D2-E1B7CA9211E8}"/>
          </ac:picMkLst>
        </pc:picChg>
      </pc:sldChg>
      <pc:sldChg chg="modSp add mod ord">
        <pc:chgData name="Marcos Sousa" userId="67a91dc4340be7bf" providerId="LiveId" clId="{78F9177D-3678-4148-894B-BCB9520BF485}" dt="2024-08-05T16:46:35.934" v="3275" actId="20577"/>
        <pc:sldMkLst>
          <pc:docMk/>
          <pc:sldMk cId="4210641700" sldId="306"/>
        </pc:sldMkLst>
        <pc:spChg chg="mod">
          <ac:chgData name="Marcos Sousa" userId="67a91dc4340be7bf" providerId="LiveId" clId="{78F9177D-3678-4148-894B-BCB9520BF485}" dt="2024-08-05T16:46:35.934" v="3275" actId="20577"/>
          <ac:spMkLst>
            <pc:docMk/>
            <pc:sldMk cId="4210641700" sldId="306"/>
            <ac:spMk id="2" creationId="{9528DBD1-DB29-D44F-FD5A-3071BB37EF37}"/>
          </ac:spMkLst>
        </pc:spChg>
      </pc:sldChg>
    </pc:docChg>
  </pc:docChgLst>
  <pc:docChgLst>
    <pc:chgData name="Marcos Sousa" userId="67a91dc4340be7bf" providerId="LiveId" clId="{ACAD364A-F89D-4140-A916-49A364ACE100}"/>
    <pc:docChg chg="custSel modSld">
      <pc:chgData name="Marcos Sousa" userId="67a91dc4340be7bf" providerId="LiveId" clId="{ACAD364A-F89D-4140-A916-49A364ACE100}" dt="2024-08-06T16:19:30.518" v="58" actId="20577"/>
      <pc:docMkLst>
        <pc:docMk/>
      </pc:docMkLst>
      <pc:sldChg chg="modSp mod">
        <pc:chgData name="Marcos Sousa" userId="67a91dc4340be7bf" providerId="LiveId" clId="{ACAD364A-F89D-4140-A916-49A364ACE100}" dt="2024-08-05T19:10:51.084" v="46" actId="20577"/>
        <pc:sldMkLst>
          <pc:docMk/>
          <pc:sldMk cId="1587874434" sldId="294"/>
        </pc:sldMkLst>
        <pc:spChg chg="mod">
          <ac:chgData name="Marcos Sousa" userId="67a91dc4340be7bf" providerId="LiveId" clId="{ACAD364A-F89D-4140-A916-49A364ACE100}" dt="2024-08-05T19:10:51.084" v="46" actId="20577"/>
          <ac:spMkLst>
            <pc:docMk/>
            <pc:sldMk cId="1587874434" sldId="294"/>
            <ac:spMk id="50" creationId="{8F6B2AE9-DDE4-FD99-A235-3B39EEE21481}"/>
          </ac:spMkLst>
        </pc:spChg>
      </pc:sldChg>
      <pc:sldChg chg="modSp mod">
        <pc:chgData name="Marcos Sousa" userId="67a91dc4340be7bf" providerId="LiveId" clId="{ACAD364A-F89D-4140-A916-49A364ACE100}" dt="2024-08-06T16:19:30.518" v="58" actId="20577"/>
        <pc:sldMkLst>
          <pc:docMk/>
          <pc:sldMk cId="1728937534" sldId="303"/>
        </pc:sldMkLst>
        <pc:spChg chg="mod">
          <ac:chgData name="Marcos Sousa" userId="67a91dc4340be7bf" providerId="LiveId" clId="{ACAD364A-F89D-4140-A916-49A364ACE100}" dt="2024-08-06T16:19:30.518" v="58" actId="20577"/>
          <ac:spMkLst>
            <pc:docMk/>
            <pc:sldMk cId="1728937534" sldId="303"/>
            <ac:spMk id="2" creationId="{9528DBD1-DB29-D44F-FD5A-3071BB37EF3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6B70AA8A-C085-48CF-B584-751559E0BF1D}" type="datetime1">
              <a:rPr lang="pt-BR" smtClean="0"/>
              <a:t>06/08/2024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28EEFA9E-C190-4F5C-8394-BD5F1CD55C0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fld id="{34B1AB0D-9516-44C6-B679-A2E9AAED135B}" type="datetime1">
              <a:rPr lang="pt-BR" smtClean="0"/>
              <a:pPr/>
              <a:t>06/08/2024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22289C57-55D7-40A4-A101-E74FAC7A092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420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439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4783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730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294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8863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693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299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2733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212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2194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0187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384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rtlCol="0" anchor="ctr">
            <a:noAutofit/>
          </a:bodyPr>
          <a:lstStyle>
            <a:lvl1pPr algn="l">
              <a:defRPr lang="pt-BR" sz="3600" spc="150" baseline="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 rtlCol="0">
            <a:normAutofit/>
          </a:bodyPr>
          <a:lstStyle>
            <a:lvl1pPr algn="l">
              <a:defRPr lang="pt-BR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 para Tabela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tabela</a:t>
            </a:r>
            <a:endParaRPr lang="pt-BR" dirty="0"/>
          </a:p>
        </p:txBody>
      </p:sp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1" name="Espaço Reservado para o Número do Slide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rtlCol="0" anchor="ctr">
            <a:no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rtlCol="0" anchor="ctr">
            <a:no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pic>
        <p:nvPicPr>
          <p:cNvPr id="13" name="Elemento gráfico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rtlCol="0" anchor="b">
            <a:normAutofit/>
          </a:bodyPr>
          <a:lstStyle>
            <a:lvl1pPr algn="ctr"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8" name="Espaço Reservado para Tabela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tabela</a:t>
            </a:r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7" name="Espaço Reservado para o Número do Slide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chamen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lang="pt-BR"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adicionar um subtítulo</a:t>
            </a:r>
          </a:p>
        </p:txBody>
      </p:sp>
      <p:pic>
        <p:nvPicPr>
          <p:cNvPr id="6" name="Elemento gráfico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Espaço Reservado para Rodapé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1" name="Espaço Reservado para o Número do Slide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rtlCol="0" anchor="b">
            <a:normAutofit/>
          </a:bodyPr>
          <a:lstStyle>
            <a:lvl1pPr>
              <a:defRPr lang="pt-BR"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 rtlCol="0"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bra de seçã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bra de seçã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 rtlCol="0">
            <a:normAutofit/>
          </a:bodyPr>
          <a:lstStyle>
            <a:lvl1pPr marL="0" indent="0">
              <a:buNone/>
              <a:defRPr lang="pt-BR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Rodapé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bra de seçã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pic>
        <p:nvPicPr>
          <p:cNvPr id="4" name="Elemento gráfico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 rtlCol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lang="pt-BR"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lang="pt-BR"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lang="pt-BR"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lang="pt-BR"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9" name="Espaço Reservado para Rodapé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20" name="Espaço Reservado para o Número do Slide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 rtlCol="0">
            <a:normAutofit/>
          </a:bodyPr>
          <a:lstStyle>
            <a:lvl1pPr marL="0" indent="0" algn="l">
              <a:buNone/>
              <a:defRPr lang="pt-BR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5" name="Espaço Reservado para o Número do Slide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9DFD55-3C28-40EF-9E31-A92D2E4017F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0000-0002-8327-030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5281/zenodo.1322152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capes/pt-br/centrais-de-conteudo/documentos/avaliacao/19122022_RELATORIO_AVALIACAO_QUADRIENAL_comnotaHistria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doi.org/10.5281/zenodo.10731945" TargetMode="External"/><Relationship Id="rId4" Type="http://schemas.openxmlformats.org/officeDocument/2006/relationships/hyperlink" Target="https://www.gov.br/capes/pt-br/centrais-de-conteudo/documentos/avaliacao/avaliacao-quadrienal-2017/DocumentotcnicoQualisPeridicosfinal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90/1806-93472024v44n95-1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ataverse.harvard.edu/dataset.xhtml?persistentId=doi:10.7910/DVN/5UNJXH&amp;version=5.0" TargetMode="External"/><Relationship Id="rId5" Type="http://schemas.openxmlformats.org/officeDocument/2006/relationships/hyperlink" Target="https://doi.org/10.7910/DVN/3XMWS5" TargetMode="External"/><Relationship Id="rId4" Type="http://schemas.openxmlformats.org/officeDocument/2006/relationships/hyperlink" Target="http://www.scielo.br/scielo.php?script=sci_arttext&amp;pid=S0102-01882024000100100&amp;tlng=p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020809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academica.vidamododeusar.com.br/index.php/2020/11/02/indice-h-google-scholar-indice-h5-publish-or-perish-e-indice-h10/" TargetMode="External"/><Relationship Id="rId4" Type="http://schemas.openxmlformats.org/officeDocument/2006/relationships/hyperlink" Target="https://dataverse.harvard.edu/dataset.xhtml?persistentId=doi:10.7910/DVN/FMPBET&amp;version=2.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A5A2FA3-0248-BBE3-9D61-4F4425BAD301}"/>
              </a:ext>
            </a:extLst>
          </p:cNvPr>
          <p:cNvSpPr txBox="1"/>
          <p:nvPr/>
        </p:nvSpPr>
        <p:spPr>
          <a:xfrm>
            <a:off x="312234" y="4705815"/>
            <a:ext cx="52802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Marcos Eduardo de Sousa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https://orcid.org/0000-0002-8327-030X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CEFET-MG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Doutorando em Estudos de Linguagens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UFOP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Portal de Periódicos da UFOP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ANPUH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Fórum de Editores da Anpuh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4F1F97-B308-A349-88DE-4E033C5E9B5D}"/>
              </a:ext>
            </a:extLst>
          </p:cNvPr>
          <p:cNvSpPr txBox="1"/>
          <p:nvPr/>
        </p:nvSpPr>
        <p:spPr>
          <a:xfrm>
            <a:off x="10833936" y="0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8/ago./2024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2421D4-71B3-1612-318A-F4BF65A14E85}"/>
              </a:ext>
            </a:extLst>
          </p:cNvPr>
          <p:cNvSpPr txBox="1"/>
          <p:nvPr/>
        </p:nvSpPr>
        <p:spPr>
          <a:xfrm>
            <a:off x="7544509" y="6488668"/>
            <a:ext cx="464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https://doi.org/10.5281/zenodo.13221525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B5532AE-EBBE-5560-DBB6-367815E370B7}"/>
              </a:ext>
            </a:extLst>
          </p:cNvPr>
          <p:cNvSpPr txBox="1">
            <a:spLocks/>
          </p:cNvSpPr>
          <p:nvPr/>
        </p:nvSpPr>
        <p:spPr>
          <a:xfrm>
            <a:off x="6217131" y="2185639"/>
            <a:ext cx="5435948" cy="4344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400" kern="0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Qualis Periódicos e área de História 2017-2020: síntese e apontamentos</a:t>
            </a:r>
            <a:endParaRPr lang="pt-BR" sz="4400" cap="none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10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89ADBF2-63A1-D6A1-C69B-C6C2D3408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04" y="1451407"/>
            <a:ext cx="10542066" cy="50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5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961"/>
            <a:ext cx="8420100" cy="1780860"/>
          </a:xfrm>
        </p:spPr>
        <p:txBody>
          <a:bodyPr rtlCol="0" anchor="b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/>
              <a:t>Traços distintivos da área de história na avaliação </a:t>
            </a:r>
            <a:r>
              <a:rPr lang="pt-BR" dirty="0" err="1"/>
              <a:t>QUalis</a:t>
            </a:r>
            <a:r>
              <a:rPr lang="pt-BR" dirty="0"/>
              <a:t> 2017-2020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97255"/>
            <a:ext cx="3924300" cy="464499"/>
          </a:xfrm>
        </p:spPr>
        <p:txBody>
          <a:bodyPr rtlCol="0" anchor="t">
            <a:norm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0" name="Espaço Reservado para Conteúdo 49">
            <a:extLst>
              <a:ext uri="{FF2B5EF4-FFF2-40B4-BE49-F238E27FC236}">
                <a16:creationId xmlns:a16="http://schemas.microsoft.com/office/drawing/2014/main" id="{8F6B2AE9-DDE4-FD99-A235-3B39EEE2148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33700" y="3251596"/>
            <a:ext cx="3943627" cy="3234264"/>
          </a:xfrm>
        </p:spPr>
        <p:txBody>
          <a:bodyPr rtlCol="0">
            <a:normAutofit lnSpcReduction="10000"/>
          </a:bodyPr>
          <a:lstStyle>
            <a:defPPr>
              <a:defRPr lang="pt-BR"/>
            </a:defPPr>
          </a:lstStyle>
          <a:p>
            <a:pPr marL="285750" indent="-28575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800" kern="0" dirty="0"/>
              <a:t>Única área a disponibilizar a íntegra dos dados levantados via </a:t>
            </a:r>
            <a:r>
              <a:rPr lang="pt-BR" sz="1800" i="1" kern="0" dirty="0" err="1"/>
              <a:t>Publish</a:t>
            </a:r>
            <a:r>
              <a:rPr lang="pt-BR" sz="1800" i="1" kern="0" dirty="0"/>
              <a:t> </a:t>
            </a:r>
            <a:r>
              <a:rPr lang="pt-BR" sz="1800" i="1" kern="0" dirty="0" err="1"/>
              <a:t>or</a:t>
            </a:r>
            <a:r>
              <a:rPr lang="pt-BR" sz="1800" i="1" kern="0" dirty="0"/>
              <a:t> </a:t>
            </a:r>
            <a:r>
              <a:rPr lang="pt-BR" sz="1800" i="1" kern="0" dirty="0" err="1"/>
              <a:t>Perish</a:t>
            </a:r>
            <a:r>
              <a:rPr lang="pt-BR" sz="1800" i="1" kern="0" dirty="0"/>
              <a:t> </a:t>
            </a:r>
            <a:r>
              <a:rPr lang="pt-BR" sz="1800" kern="0" dirty="0"/>
              <a:t>– processo mais transparente entre as áreas de avaliação</a:t>
            </a:r>
          </a:p>
          <a:p>
            <a:pPr marL="285750" indent="-28575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800" kern="0" dirty="0"/>
              <a:t>Única área a utilizar o intervalo de 10 anos (2010-2019) – índice h10</a:t>
            </a:r>
          </a:p>
          <a:p>
            <a:pPr marL="285750" indent="-28575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800" kern="0" dirty="0"/>
              <a:t>Necessidade de mobilização de 131 assessores (docentes de PPGs) para auxiliar na coleta de dados via </a:t>
            </a:r>
            <a:r>
              <a:rPr lang="pt-BR" sz="1800" i="1" kern="0" dirty="0" err="1"/>
              <a:t>Publish</a:t>
            </a:r>
            <a:r>
              <a:rPr lang="pt-BR" sz="1800" i="1" kern="0" dirty="0"/>
              <a:t> </a:t>
            </a:r>
            <a:r>
              <a:rPr lang="pt-BR" sz="1800" i="1" kern="0" dirty="0" err="1"/>
              <a:t>or</a:t>
            </a:r>
            <a:r>
              <a:rPr lang="pt-BR" sz="1800" i="1" kern="0" dirty="0"/>
              <a:t> </a:t>
            </a:r>
            <a:r>
              <a:rPr lang="pt-BR" sz="1800" i="1" kern="0" dirty="0" err="1"/>
              <a:t>Perish</a:t>
            </a:r>
            <a:endParaRPr lang="pt-BR" sz="1800" dirty="0"/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CB9F9E8B-42CD-AC26-AFC9-F1F66695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797255"/>
            <a:ext cx="3943627" cy="464499"/>
          </a:xfrm>
        </p:spPr>
        <p:txBody>
          <a:bodyPr rtlCol="0" anchor="t">
            <a:norm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5" name="Espaço Reservado para Conteúdo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10173" y="3251595"/>
            <a:ext cx="3943627" cy="3234264"/>
          </a:xfrm>
        </p:spPr>
        <p:txBody>
          <a:bodyPr rtlCol="0">
            <a:noAutofit/>
          </a:bodyPr>
          <a:lstStyle>
            <a:defPPr>
              <a:defRPr lang="pt-BR"/>
            </a:defPPr>
          </a:lstStyle>
          <a:p>
            <a:pPr marL="285750" indent="-28575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kern="0" dirty="0"/>
              <a:t>3.741 títulos iniciais na base </a:t>
            </a:r>
            <a:r>
              <a:rPr lang="pt-BR" i="1" kern="0" dirty="0"/>
              <a:t>Universo</a:t>
            </a:r>
            <a:r>
              <a:rPr lang="pt-BR" kern="0" dirty="0"/>
              <a:t>;</a:t>
            </a:r>
          </a:p>
          <a:p>
            <a:pPr marL="285750" indent="-28575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kern="0" dirty="0"/>
              <a:t>Coleta no </a:t>
            </a:r>
            <a:r>
              <a:rPr lang="pt-BR" i="1" kern="0" dirty="0" err="1"/>
              <a:t>Publish</a:t>
            </a:r>
            <a:r>
              <a:rPr lang="pt-BR" i="1" kern="0" dirty="0"/>
              <a:t> </a:t>
            </a:r>
            <a:r>
              <a:rPr lang="pt-BR" i="1" kern="0" dirty="0" err="1"/>
              <a:t>or</a:t>
            </a:r>
            <a:r>
              <a:rPr lang="pt-BR" i="1" kern="0" dirty="0"/>
              <a:t> </a:t>
            </a:r>
            <a:r>
              <a:rPr lang="pt-BR" i="1" kern="0" dirty="0" err="1"/>
              <a:t>Perish</a:t>
            </a:r>
            <a:r>
              <a:rPr lang="pt-BR" kern="0" dirty="0"/>
              <a:t> de índice h10 de 2.459 títulos (3.527 ISSNs)</a:t>
            </a:r>
          </a:p>
          <a:p>
            <a:pPr marL="285750" indent="-28575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kern="0" dirty="0"/>
              <a:t>Utilização de critérios de divisão língua/região</a:t>
            </a:r>
          </a:p>
          <a:p>
            <a:pPr marL="285750" indent="-28575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kern="0" dirty="0"/>
              <a:t>Não declaração de critérios de ajustes</a:t>
            </a:r>
            <a:endParaRPr lang="pt-BR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 anchor="ctr">
            <a:normAutofit/>
          </a:bodyPr>
          <a:lstStyle>
            <a:defPPr>
              <a:defRPr lang="pt-BR"/>
            </a:defPPr>
          </a:lstStyle>
          <a:p>
            <a:pPr rtl="0">
              <a:spcAft>
                <a:spcPts val="600"/>
              </a:spcAft>
            </a:pPr>
            <a:fld id="{A49DFD55-3C28-40EF-9E31-A92D2E4017FF}" type="slidenum">
              <a:rPr lang="pt-BR" smtClean="0"/>
              <a:pPr rtl="0">
                <a:spcAft>
                  <a:spcPts val="600"/>
                </a:spcAft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566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961"/>
            <a:ext cx="8420100" cy="1780860"/>
          </a:xfrm>
        </p:spPr>
        <p:txBody>
          <a:bodyPr rtlCol="0" anchor="b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/>
              <a:t>Limitações para reaplicação da metodologia</a:t>
            </a:r>
          </a:p>
        </p:txBody>
      </p:sp>
      <p:sp>
        <p:nvSpPr>
          <p:cNvPr id="50" name="Espaço Reservado para Conteúdo 49">
            <a:extLst>
              <a:ext uri="{FF2B5EF4-FFF2-40B4-BE49-F238E27FC236}">
                <a16:creationId xmlns:a16="http://schemas.microsoft.com/office/drawing/2014/main" id="{8F6B2AE9-DDE4-FD99-A235-3B39EEE2148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33700" y="2743200"/>
            <a:ext cx="8329032" cy="3742660"/>
          </a:xfrm>
        </p:spPr>
        <p:txBody>
          <a:bodyPr rtlCol="0">
            <a:normAutofit lnSpcReduction="10000"/>
          </a:bodyPr>
          <a:lstStyle>
            <a:defPPr>
              <a:defRPr lang="pt-BR"/>
            </a:defPPr>
          </a:lstStyle>
          <a:p>
            <a:pPr marL="285750" indent="-28575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800" kern="0" dirty="0"/>
              <a:t>Limitações sócio-históricas</a:t>
            </a:r>
          </a:p>
          <a:p>
            <a:pPr marL="285750" indent="-28575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1800" kern="0" dirty="0"/>
          </a:p>
          <a:p>
            <a:pPr marL="285750" indent="-28575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800" kern="0" dirty="0"/>
              <a:t>Número de assessores</a:t>
            </a:r>
          </a:p>
          <a:p>
            <a:pPr marL="285750" indent="-28575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kern="0" dirty="0"/>
          </a:p>
          <a:p>
            <a:pPr marL="285750" indent="-28575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800" kern="0" dirty="0"/>
              <a:t>Eventuais limitações e dependência do </a:t>
            </a:r>
            <a:r>
              <a:rPr lang="pt-BR" sz="1800" i="1" kern="0" dirty="0" err="1"/>
              <a:t>Publish</a:t>
            </a:r>
            <a:r>
              <a:rPr lang="pt-BR" sz="1800" i="1" kern="0" dirty="0"/>
              <a:t> </a:t>
            </a:r>
            <a:r>
              <a:rPr lang="pt-BR" sz="1800" i="1" kern="0" dirty="0" err="1"/>
              <a:t>or</a:t>
            </a:r>
            <a:r>
              <a:rPr lang="pt-BR" sz="1800" i="1" kern="0" dirty="0"/>
              <a:t> </a:t>
            </a:r>
            <a:r>
              <a:rPr lang="pt-BR" sz="1800" i="1" kern="0" dirty="0" err="1"/>
              <a:t>Perish</a:t>
            </a:r>
            <a:endParaRPr lang="pt-BR" sz="1800" kern="0" dirty="0"/>
          </a:p>
          <a:p>
            <a:pPr marL="285750" indent="-28575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kern="0" dirty="0"/>
          </a:p>
          <a:p>
            <a:pPr marL="285750" indent="-28575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kern="0" dirty="0"/>
              <a:t>Prazo para execução das atividades </a:t>
            </a:r>
            <a:r>
              <a:rPr lang="pt-BR" kern="0"/>
              <a:t>é pequeno</a:t>
            </a:r>
          </a:p>
          <a:p>
            <a:pPr marL="285750" indent="-28575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kern="0" dirty="0"/>
          </a:p>
          <a:p>
            <a:pPr marL="285750" indent="-28575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800" kern="0" dirty="0"/>
              <a:t>Volume de periódicos, hoje, provavelmente é maior do que em 2020 (meus dados apontam 208 periódicos nacionais de História, </a:t>
            </a:r>
            <a:r>
              <a:rPr lang="pt-BR" sz="1800" i="1" kern="0" dirty="0"/>
              <a:t>online</a:t>
            </a:r>
            <a:r>
              <a:rPr lang="pt-BR" sz="1800" kern="0" dirty="0"/>
              <a:t>, em atividade – fev./2024 –; com taxa de crescimento, no quadriênio 2017-2020, de + ou – 10% - entre 2017 e 2020 foram criados 19 periódicos)</a:t>
            </a:r>
          </a:p>
          <a:p>
            <a:pPr marL="285750" indent="-28575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kern="0" dirty="0"/>
          </a:p>
          <a:p>
            <a:pPr marL="285750" indent="-28575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180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 anchor="ctr">
            <a:normAutofit/>
          </a:bodyPr>
          <a:lstStyle>
            <a:defPPr>
              <a:defRPr lang="pt-BR"/>
            </a:defPPr>
          </a:lstStyle>
          <a:p>
            <a:pPr rtl="0">
              <a:spcAft>
                <a:spcPts val="600"/>
              </a:spcAft>
            </a:pPr>
            <a:fld id="{A49DFD55-3C28-40EF-9E31-A92D2E4017FF}" type="slidenum">
              <a:rPr lang="pt-BR" smtClean="0"/>
              <a:pPr rtl="0">
                <a:spcAft>
                  <a:spcPts val="600"/>
                </a:spcAft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87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Espaço Reservado para o Número do Slide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13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1AB9748-4E85-5DB3-79FA-686494F0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E20D64E-3B13-82A0-74F2-95B29C03D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B3AF66B4-AE88-8904-FC4B-F388CCAF829D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352D8EA7-1930-F020-150B-FFF96D05AD8D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545A620E-9815-C985-AC9C-A27BF778861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69B056-6F2B-9871-4502-B6852E74A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938"/>
            <a:ext cx="12192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49" y="487017"/>
            <a:ext cx="4505557" cy="538967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Consonâncias e dissonâncias entre avaliação Qualis e demandas da comunidade (Fórum de Editores da Anpuh)</a:t>
            </a:r>
          </a:p>
        </p:txBody>
      </p:sp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961"/>
            <a:ext cx="8420100" cy="178086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97255"/>
            <a:ext cx="3924300" cy="46449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5" name="Espaço Reservado para Conteúdo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33700" y="3251596"/>
            <a:ext cx="3943627" cy="3234264"/>
          </a:xfrm>
        </p:spPr>
        <p:txBody>
          <a:bodyPr rtlCol="0">
            <a:normAutofit fontScale="92500" lnSpcReduction="10000"/>
          </a:bodyPr>
          <a:lstStyle>
            <a:defPPr>
              <a:defRPr lang="pt-BR"/>
            </a:defPPr>
          </a:lstStyle>
          <a:p>
            <a:pPr lvl="1" rtl="0"/>
            <a:r>
              <a:rPr lang="pt-BR" dirty="0"/>
              <a:t>Manutenção do intervalo de 10 anos</a:t>
            </a:r>
          </a:p>
          <a:p>
            <a:pPr lvl="1"/>
            <a:r>
              <a:rPr lang="pt-BR" dirty="0"/>
              <a:t>Uso de critérios de ajustes como forma de valorizar elementos destacados pela área</a:t>
            </a:r>
          </a:p>
          <a:p>
            <a:pPr lvl="1" rtl="0"/>
            <a:r>
              <a:rPr lang="pt-BR" dirty="0"/>
              <a:t>Discussão de alternativas de índice</a:t>
            </a:r>
          </a:p>
          <a:p>
            <a:pPr lvl="1" rtl="0"/>
            <a:r>
              <a:rPr lang="pt-BR" dirty="0"/>
              <a:t>Criação de uma base dedados de periódicos nacionais com informações sobre os títulos (como o SPELL da Administração)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CB9F9E8B-42CD-AC26-AFC9-F1F66695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797255"/>
            <a:ext cx="3943627" cy="464499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0" name="Espaço Reservado para Conteúdo 49">
            <a:extLst>
              <a:ext uri="{FF2B5EF4-FFF2-40B4-BE49-F238E27FC236}">
                <a16:creationId xmlns:a16="http://schemas.microsoft.com/office/drawing/2014/main" id="{8F6B2AE9-DDE4-FD99-A235-3B39EEE2148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10173" y="3251595"/>
            <a:ext cx="3943627" cy="3234264"/>
          </a:xfrm>
        </p:spPr>
        <p:txBody>
          <a:bodyPr rtlCol="0">
            <a:normAutofit lnSpcReduction="10000"/>
          </a:bodyPr>
          <a:lstStyle>
            <a:defPPr>
              <a:defRPr lang="pt-BR"/>
            </a:defPPr>
          </a:lstStyle>
          <a:p>
            <a:pPr lvl="1" rtl="0"/>
            <a:r>
              <a:rPr lang="pt-BR" dirty="0"/>
              <a:t>Valorização de presença em indexadores selecionados</a:t>
            </a:r>
          </a:p>
          <a:p>
            <a:pPr lvl="1" rtl="0"/>
            <a:r>
              <a:rPr lang="pt-BR" dirty="0"/>
              <a:t>Valorização dos projetos editoriais</a:t>
            </a:r>
          </a:p>
          <a:p>
            <a:pPr lvl="1" rtl="0"/>
            <a:r>
              <a:rPr lang="pt-BR" dirty="0"/>
              <a:t>Valorização da abrangência (autores, idiomas, equipe editorial)</a:t>
            </a:r>
          </a:p>
          <a:p>
            <a:pPr lvl="1" rtl="0"/>
            <a:r>
              <a:rPr lang="pt-BR" dirty="0"/>
              <a:t>Valorização de gêneros acadêmicos não hegemônicos (como resenhas e seções de debate)</a:t>
            </a:r>
          </a:p>
          <a:p>
            <a:pPr lvl="1" rtl="0"/>
            <a:endParaRPr lang="pt-BR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192"/>
            <a:ext cx="5655197" cy="1997867"/>
          </a:xfrm>
        </p:spPr>
        <p:txBody>
          <a:bodyPr rtlCol="0" anchor="b"/>
          <a:lstStyle>
            <a:defPPr>
              <a:defRPr lang="pt-BR"/>
            </a:defPPr>
          </a:lstStyle>
          <a:p>
            <a:pPr rtl="0"/>
            <a:r>
              <a:rPr lang="pt-BR" dirty="0"/>
              <a:t>Documentos de referência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2E1CF79-4FDC-8CAF-CC16-E309A2C49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05177"/>
            <a:ext cx="5733772" cy="44899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Documentos online</a:t>
            </a:r>
          </a:p>
        </p:txBody>
      </p:sp>
      <p:sp>
        <p:nvSpPr>
          <p:cNvPr id="20" name="Espaço Reservado para Conteúdo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3154166"/>
            <a:ext cx="11216269" cy="3567309"/>
          </a:xfrm>
        </p:spPr>
        <p:txBody>
          <a:bodyPr rtlCol="0">
            <a:noAutofit/>
          </a:bodyPr>
          <a:lstStyle>
            <a:defPPr>
              <a:defRPr lang="pt-BR"/>
            </a:defPPr>
          </a:lstStyle>
          <a:p>
            <a:r>
              <a:rPr lang="pt-BR" dirty="0">
                <a:effectLst/>
              </a:rPr>
              <a:t>BATALHA, Claudio Henrique de Moraes; PACHECO, Ricardo de Aguiar; SILVA, </a:t>
            </a:r>
            <a:r>
              <a:rPr lang="pt-BR" dirty="0" err="1">
                <a:effectLst/>
              </a:rPr>
              <a:t>Cristiani</a:t>
            </a:r>
            <a:r>
              <a:rPr lang="pt-BR" dirty="0">
                <a:effectLst/>
              </a:rPr>
              <a:t> </a:t>
            </a:r>
            <a:r>
              <a:rPr lang="pt-BR" dirty="0" err="1">
                <a:effectLst/>
              </a:rPr>
              <a:t>Bereta</a:t>
            </a:r>
            <a:r>
              <a:rPr lang="pt-BR" dirty="0">
                <a:effectLst/>
              </a:rPr>
              <a:t> da. Relatório de Avaliação - CAPES (Ciclo 2017/20) [História]. </a:t>
            </a:r>
            <a:r>
              <a:rPr lang="pt-BR" b="1" dirty="0">
                <a:effectLst/>
              </a:rPr>
              <a:t>CAPES</a:t>
            </a:r>
            <a:r>
              <a:rPr lang="pt-BR" dirty="0">
                <a:effectLst/>
              </a:rPr>
              <a:t>. 19 de dez. de 2022. Disponível em: </a:t>
            </a:r>
            <a:r>
              <a:rPr lang="pt-BR" dirty="0">
                <a:hlinkClick r:id="rId3"/>
              </a:rPr>
              <a:t>https://www.gov.br/capes/</a:t>
            </a:r>
            <a:r>
              <a:rPr lang="pt-BR" dirty="0" err="1">
                <a:hlinkClick r:id="rId3"/>
              </a:rPr>
              <a:t>pt-br</a:t>
            </a:r>
            <a:r>
              <a:rPr lang="pt-BR" dirty="0">
                <a:hlinkClick r:id="rId3"/>
              </a:rPr>
              <a:t>/centrais-de-</a:t>
            </a:r>
            <a:r>
              <a:rPr lang="pt-BR" dirty="0" err="1">
                <a:hlinkClick r:id="rId3"/>
              </a:rPr>
              <a:t>conteudo</a:t>
            </a:r>
            <a:r>
              <a:rPr lang="pt-BR" dirty="0">
                <a:hlinkClick r:id="rId3"/>
              </a:rPr>
              <a:t>/documentos/</a:t>
            </a:r>
            <a:r>
              <a:rPr lang="pt-BR" dirty="0" err="1">
                <a:hlinkClick r:id="rId3"/>
              </a:rPr>
              <a:t>avaliacao</a:t>
            </a:r>
            <a:r>
              <a:rPr lang="pt-BR" dirty="0">
                <a:hlinkClick r:id="rId3"/>
              </a:rPr>
              <a:t>/19122022_RELATORIO_AVALIACAO_QUADRIENAL_comnotaHistria.pdf</a:t>
            </a:r>
            <a:r>
              <a:rPr lang="pt-BR" dirty="0">
                <a:effectLst/>
              </a:rPr>
              <a:t>. Acesso em: 28 out. 2023. </a:t>
            </a:r>
          </a:p>
          <a:p>
            <a:r>
              <a:rPr lang="pt-BR" dirty="0">
                <a:effectLst/>
              </a:rPr>
              <a:t>COORDENAÇÃO DE APERFEIÇOAMENTO DE PESSOAL DE NÍVEL SUPERIOR. Documento técnico do Qualis Periódicos [2017-2020]. </a:t>
            </a:r>
            <a:r>
              <a:rPr lang="pt-BR" b="1" dirty="0">
                <a:effectLst/>
              </a:rPr>
              <a:t>CAPES</a:t>
            </a:r>
            <a:r>
              <a:rPr lang="pt-BR" dirty="0">
                <a:effectLst/>
              </a:rPr>
              <a:t>. jan. de 2023. Disponível em: </a:t>
            </a:r>
            <a:r>
              <a:rPr lang="pt-BR" dirty="0">
                <a:effectLst/>
                <a:hlinkClick r:id="rId4"/>
              </a:rPr>
              <a:t>https://www.gov.br/capes/</a:t>
            </a:r>
            <a:r>
              <a:rPr lang="pt-BR" dirty="0" err="1">
                <a:effectLst/>
                <a:hlinkClick r:id="rId4"/>
              </a:rPr>
              <a:t>pt-br</a:t>
            </a:r>
            <a:r>
              <a:rPr lang="pt-BR" dirty="0">
                <a:effectLst/>
                <a:hlinkClick r:id="rId4"/>
              </a:rPr>
              <a:t>/centrais-de-</a:t>
            </a:r>
            <a:r>
              <a:rPr lang="pt-BR" dirty="0" err="1">
                <a:effectLst/>
                <a:hlinkClick r:id="rId4"/>
              </a:rPr>
              <a:t>conteudo</a:t>
            </a:r>
            <a:r>
              <a:rPr lang="pt-BR" dirty="0">
                <a:effectLst/>
                <a:hlinkClick r:id="rId4"/>
              </a:rPr>
              <a:t>/documentos/</a:t>
            </a:r>
            <a:r>
              <a:rPr lang="pt-BR" dirty="0" err="1">
                <a:effectLst/>
                <a:hlinkClick r:id="rId4"/>
              </a:rPr>
              <a:t>avaliacao</a:t>
            </a:r>
            <a:r>
              <a:rPr lang="pt-BR" dirty="0">
                <a:effectLst/>
                <a:hlinkClick r:id="rId4"/>
              </a:rPr>
              <a:t>/avaliacao-quadrienal-2017/DocumentotcnicoQualisPeridicosfinal.pdf</a:t>
            </a:r>
            <a:r>
              <a:rPr lang="pt-BR" dirty="0">
                <a:effectLst/>
              </a:rPr>
              <a:t>. Acesso em: 30 maio 2023. </a:t>
            </a:r>
          </a:p>
          <a:p>
            <a:r>
              <a:rPr lang="pt-BR" dirty="0">
                <a:effectLst/>
              </a:rPr>
              <a:t>FÓRUM DE EDITORES DA ANPUH. Posição do Fórum de Editores da Anpuh frente aos critérios de avaliação do Qualis Periódicos [2024]. </a:t>
            </a:r>
            <a:r>
              <a:rPr lang="pt-BR" b="1" dirty="0">
                <a:effectLst/>
              </a:rPr>
              <a:t>Zenodo</a:t>
            </a:r>
            <a:r>
              <a:rPr lang="pt-BR" dirty="0">
                <a:effectLst/>
              </a:rPr>
              <a:t>. 1</a:t>
            </a:r>
            <a:r>
              <a:rPr lang="pt-BR" baseline="30000" dirty="0">
                <a:effectLst/>
              </a:rPr>
              <a:t>o</a:t>
            </a:r>
            <a:r>
              <a:rPr lang="pt-BR" dirty="0">
                <a:effectLst/>
              </a:rPr>
              <a:t> de mar. de 2024. Disponível em: </a:t>
            </a:r>
            <a:r>
              <a:rPr lang="pt-BR" dirty="0">
                <a:effectLst/>
                <a:hlinkClick r:id="rId5"/>
              </a:rPr>
              <a:t>https://doi.org/10.5281/zenodo.10731945</a:t>
            </a:r>
            <a:r>
              <a:rPr lang="pt-BR" dirty="0">
                <a:effectLst/>
              </a:rPr>
              <a:t>. Acesso em: 1 mar. 2024. 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001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192"/>
            <a:ext cx="5655197" cy="1997867"/>
          </a:xfrm>
        </p:spPr>
        <p:txBody>
          <a:bodyPr rtlCol="0" anchor="b"/>
          <a:lstStyle>
            <a:defPPr>
              <a:defRPr lang="pt-BR"/>
            </a:defPPr>
          </a:lstStyle>
          <a:p>
            <a:pPr rtl="0"/>
            <a:r>
              <a:rPr lang="pt-BR" dirty="0"/>
              <a:t>Documentos de referência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2E1CF79-4FDC-8CAF-CC16-E309A2C49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05177"/>
            <a:ext cx="5733772" cy="44899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Documentos online</a:t>
            </a:r>
          </a:p>
        </p:txBody>
      </p:sp>
      <p:sp>
        <p:nvSpPr>
          <p:cNvPr id="20" name="Espaço Reservado para Conteúdo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3154166"/>
            <a:ext cx="11216269" cy="3567309"/>
          </a:xfrm>
        </p:spPr>
        <p:txBody>
          <a:bodyPr rtlCol="0">
            <a:noAutofit/>
          </a:bodyPr>
          <a:lstStyle>
            <a:defPPr>
              <a:defRPr lang="pt-BR"/>
            </a:defPPr>
          </a:lstStyle>
          <a:p>
            <a:r>
              <a:rPr lang="pt-BR" dirty="0">
                <a:effectLst/>
              </a:rPr>
              <a:t>MENESES, Sônia; SOUSA, Marcos Eduardo. Avaliação de periódicos para as Ciências Humanas e para a área de História: o que o sistema de avaliação espera dos periódicos e o que a área quer. </a:t>
            </a:r>
            <a:r>
              <a:rPr lang="pt-BR" b="1" dirty="0">
                <a:effectLst/>
              </a:rPr>
              <a:t>Revista Brasileira de História</a:t>
            </a:r>
            <a:r>
              <a:rPr lang="pt-BR" dirty="0">
                <a:effectLst/>
              </a:rPr>
              <a:t>, v. 44, n. 95, p. e285141, 2024. DOI </a:t>
            </a:r>
            <a:r>
              <a:rPr lang="pt-BR" dirty="0">
                <a:effectLst/>
                <a:hlinkClick r:id="rId3"/>
              </a:rPr>
              <a:t>10.1590/1806-93472024v44n95-18</a:t>
            </a:r>
            <a:r>
              <a:rPr lang="pt-BR" dirty="0">
                <a:effectLst/>
              </a:rPr>
              <a:t>. Disponível em: </a:t>
            </a:r>
            <a:r>
              <a:rPr lang="pt-BR" dirty="0">
                <a:effectLst/>
                <a:hlinkClick r:id="rId4"/>
              </a:rPr>
              <a:t>http://www.scielo.br/</a:t>
            </a:r>
            <a:r>
              <a:rPr lang="pt-BR" dirty="0" err="1">
                <a:effectLst/>
                <a:hlinkClick r:id="rId4"/>
              </a:rPr>
              <a:t>scielo.php?script</a:t>
            </a:r>
            <a:r>
              <a:rPr lang="pt-BR" dirty="0">
                <a:effectLst/>
                <a:hlinkClick r:id="rId4"/>
              </a:rPr>
              <a:t>=</a:t>
            </a:r>
            <a:r>
              <a:rPr lang="pt-BR" dirty="0" err="1">
                <a:effectLst/>
                <a:hlinkClick r:id="rId4"/>
              </a:rPr>
              <a:t>sci_arttext&amp;pid</a:t>
            </a:r>
            <a:r>
              <a:rPr lang="pt-BR" dirty="0">
                <a:effectLst/>
                <a:hlinkClick r:id="rId4"/>
              </a:rPr>
              <a:t>=S0102-01882024000100100&amp;tlng=</a:t>
            </a:r>
            <a:r>
              <a:rPr lang="pt-BR" dirty="0" err="1">
                <a:effectLst/>
                <a:hlinkClick r:id="rId4"/>
              </a:rPr>
              <a:t>pt</a:t>
            </a:r>
            <a:r>
              <a:rPr lang="pt-BR" dirty="0">
                <a:effectLst/>
              </a:rPr>
              <a:t>. Acesso em: 2 maio 2024. </a:t>
            </a:r>
          </a:p>
          <a:p>
            <a:r>
              <a:rPr lang="pt-BR" dirty="0">
                <a:effectLst/>
              </a:rPr>
              <a:t>SOUSA, Marcos Eduardo de. Critérios de ajustes CAPES/Qualis Periódicos utilizados no quadriênio 2017-2020 [versão 1]. </a:t>
            </a:r>
            <a:r>
              <a:rPr lang="pt-BR" b="1" dirty="0">
                <a:effectLst/>
              </a:rPr>
              <a:t>Harvard Dataverse</a:t>
            </a:r>
            <a:r>
              <a:rPr lang="pt-BR" dirty="0">
                <a:effectLst/>
              </a:rPr>
              <a:t>. 25 de nov. de 2023. Disponível em: </a:t>
            </a:r>
            <a:r>
              <a:rPr lang="pt-BR" dirty="0">
                <a:effectLst/>
                <a:hlinkClick r:id="rId5"/>
              </a:rPr>
              <a:t>https://doi.org/10.7910/DVN/3XMWS5</a:t>
            </a:r>
            <a:r>
              <a:rPr lang="pt-BR" dirty="0">
                <a:effectLst/>
              </a:rPr>
              <a:t>. Acesso em: 25 nov. 2023. </a:t>
            </a:r>
          </a:p>
          <a:p>
            <a:r>
              <a:rPr lang="pt-BR" dirty="0">
                <a:effectLst/>
              </a:rPr>
              <a:t>SOUSA, Marcos Eduardo de. Cronologia da discussão sobre a mudança no Qualis Periódico no quadriênio 2017-2020 [versão 5]. </a:t>
            </a:r>
            <a:r>
              <a:rPr lang="pt-BR" b="1" dirty="0">
                <a:effectLst/>
              </a:rPr>
              <a:t>Harvard Dataverse</a:t>
            </a:r>
            <a:r>
              <a:rPr lang="pt-BR" dirty="0">
                <a:effectLst/>
              </a:rPr>
              <a:t>. 23 de ago. de 2021. Disponível em: </a:t>
            </a:r>
            <a:r>
              <a:rPr lang="pt-BR" dirty="0">
                <a:effectLst/>
                <a:hlinkClick r:id="rId6"/>
              </a:rPr>
              <a:t>https://dataverse.harvard.edu/</a:t>
            </a:r>
            <a:r>
              <a:rPr lang="pt-BR" dirty="0" err="1">
                <a:effectLst/>
                <a:hlinkClick r:id="rId6"/>
              </a:rPr>
              <a:t>dataset.xhtml?persistentId</a:t>
            </a:r>
            <a:r>
              <a:rPr lang="pt-BR" dirty="0">
                <a:effectLst/>
                <a:hlinkClick r:id="rId6"/>
              </a:rPr>
              <a:t>=doi:10.7910/DVN/5UNJXH&amp;version=5.0</a:t>
            </a:r>
            <a:r>
              <a:rPr lang="pt-BR" dirty="0">
                <a:effectLst/>
              </a:rPr>
              <a:t>. Acesso em: 13 maio 2025. 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7077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192"/>
            <a:ext cx="5655197" cy="1997867"/>
          </a:xfrm>
        </p:spPr>
        <p:txBody>
          <a:bodyPr rtlCol="0" anchor="b"/>
          <a:lstStyle>
            <a:defPPr>
              <a:defRPr lang="pt-BR"/>
            </a:defPPr>
          </a:lstStyle>
          <a:p>
            <a:pPr rtl="0"/>
            <a:r>
              <a:rPr lang="pt-BR" dirty="0"/>
              <a:t>Documentos de referência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2E1CF79-4FDC-8CAF-CC16-E309A2C49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05177"/>
            <a:ext cx="5733772" cy="44899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Documentos online</a:t>
            </a:r>
          </a:p>
        </p:txBody>
      </p:sp>
      <p:sp>
        <p:nvSpPr>
          <p:cNvPr id="20" name="Espaço Reservado para Conteúdo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3154166"/>
            <a:ext cx="11216269" cy="3567309"/>
          </a:xfrm>
        </p:spPr>
        <p:txBody>
          <a:bodyPr rtlCol="0">
            <a:noAutofit/>
          </a:bodyPr>
          <a:lstStyle>
            <a:defPPr>
              <a:defRPr lang="pt-BR"/>
            </a:defPPr>
          </a:lstStyle>
          <a:p>
            <a:r>
              <a:rPr lang="pt-BR" dirty="0">
                <a:effectLst/>
              </a:rPr>
              <a:t>SOUSA, Marcos Eduardo de. Dados preliminares de impacto na alteração da base temporal do índice h (Google Scholar) e critérios de ajustes para periódicos de História: elementos para a discussão sobre a avaliação de periódicos do quadriênio 2021-2024 [versão 1]. </a:t>
            </a:r>
            <a:r>
              <a:rPr lang="pt-BR" b="1" dirty="0">
                <a:effectLst/>
              </a:rPr>
              <a:t>Zenodo</a:t>
            </a:r>
            <a:r>
              <a:rPr lang="pt-BR" dirty="0">
                <a:effectLst/>
              </a:rPr>
              <a:t>. 26 de nov. de 2023. Disponível em: </a:t>
            </a:r>
            <a:r>
              <a:rPr lang="pt-BR" dirty="0">
                <a:effectLst/>
                <a:hlinkClick r:id="rId3"/>
              </a:rPr>
              <a:t>https://doi.org/10.5281/zenodo.10208093</a:t>
            </a:r>
            <a:r>
              <a:rPr lang="pt-BR" dirty="0">
                <a:effectLst/>
              </a:rPr>
              <a:t>. Acesso em: 26 nov. 2023. </a:t>
            </a:r>
          </a:p>
          <a:p>
            <a:r>
              <a:rPr lang="pt-BR" dirty="0">
                <a:effectLst/>
              </a:rPr>
              <a:t>SOUSA, Marcos Eduardo de. Mapeamento de periódicos nacionais da área de História - 2023-2024 - dados preliminares [versão 2]. </a:t>
            </a:r>
            <a:r>
              <a:rPr lang="pt-BR" b="1" dirty="0">
                <a:effectLst/>
              </a:rPr>
              <a:t>Harvard Dataverse</a:t>
            </a:r>
            <a:r>
              <a:rPr lang="pt-BR" dirty="0">
                <a:effectLst/>
              </a:rPr>
              <a:t>. 18 de fev. de 2024. Disponível em: </a:t>
            </a:r>
            <a:r>
              <a:rPr lang="pt-BR" dirty="0">
                <a:effectLst/>
                <a:hlinkClick r:id="rId4"/>
              </a:rPr>
              <a:t>https://dataverse.harvard.edu/</a:t>
            </a:r>
            <a:r>
              <a:rPr lang="pt-BR" dirty="0" err="1">
                <a:effectLst/>
                <a:hlinkClick r:id="rId4"/>
              </a:rPr>
              <a:t>dataset.xhtml?persistentId</a:t>
            </a:r>
            <a:r>
              <a:rPr lang="pt-BR" dirty="0">
                <a:effectLst/>
                <a:hlinkClick r:id="rId4"/>
              </a:rPr>
              <a:t>=doi:10.7910/DVN/</a:t>
            </a:r>
            <a:r>
              <a:rPr lang="pt-BR" dirty="0" err="1">
                <a:effectLst/>
                <a:hlinkClick r:id="rId4"/>
              </a:rPr>
              <a:t>FMPBET&amp;version</a:t>
            </a:r>
            <a:r>
              <a:rPr lang="pt-BR" dirty="0">
                <a:effectLst/>
                <a:hlinkClick r:id="rId4"/>
              </a:rPr>
              <a:t>=2.0</a:t>
            </a:r>
            <a:r>
              <a:rPr lang="pt-BR" dirty="0">
                <a:effectLst/>
              </a:rPr>
              <a:t>. Acesso em: 18 fev. 2024. </a:t>
            </a:r>
          </a:p>
          <a:p>
            <a:r>
              <a:rPr lang="pt-BR" dirty="0">
                <a:effectLst/>
              </a:rPr>
              <a:t>SOUSA, Marcos Eduardo de. Índice h, Google Scholar, Índice h5, </a:t>
            </a:r>
            <a:r>
              <a:rPr lang="pt-BR" dirty="0" err="1">
                <a:effectLst/>
              </a:rPr>
              <a:t>Publish</a:t>
            </a:r>
            <a:r>
              <a:rPr lang="pt-BR" dirty="0">
                <a:effectLst/>
              </a:rPr>
              <a:t> </a:t>
            </a:r>
            <a:r>
              <a:rPr lang="pt-BR" dirty="0" err="1">
                <a:effectLst/>
              </a:rPr>
              <a:t>or</a:t>
            </a:r>
            <a:r>
              <a:rPr lang="pt-BR" dirty="0">
                <a:effectLst/>
              </a:rPr>
              <a:t> </a:t>
            </a:r>
            <a:r>
              <a:rPr lang="pt-BR" dirty="0" err="1">
                <a:effectLst/>
              </a:rPr>
              <a:t>Perish</a:t>
            </a:r>
            <a:r>
              <a:rPr lang="pt-BR" dirty="0">
                <a:effectLst/>
              </a:rPr>
              <a:t> e Índice h10. </a:t>
            </a:r>
            <a:r>
              <a:rPr lang="pt-BR" b="1" dirty="0">
                <a:effectLst/>
              </a:rPr>
              <a:t>Vida Acadêmica: Modo De Usar</a:t>
            </a:r>
            <a:r>
              <a:rPr lang="pt-BR" dirty="0">
                <a:effectLst/>
              </a:rPr>
              <a:t>. 2 de nov. de 2020. Disponível em: </a:t>
            </a:r>
            <a:r>
              <a:rPr lang="pt-BR" dirty="0">
                <a:effectLst/>
                <a:hlinkClick r:id="rId5"/>
              </a:rPr>
              <a:t>https://academica.vidamododeusar.com.br/</a:t>
            </a:r>
            <a:r>
              <a:rPr lang="pt-BR" dirty="0" err="1">
                <a:effectLst/>
                <a:hlinkClick r:id="rId5"/>
              </a:rPr>
              <a:t>index.php</a:t>
            </a:r>
            <a:r>
              <a:rPr lang="pt-BR" dirty="0">
                <a:effectLst/>
                <a:hlinkClick r:id="rId5"/>
              </a:rPr>
              <a:t>/2020/11/02/indice-h-google-scholar-indice-h5-publish-or-perish-e-indice-h10/</a:t>
            </a:r>
            <a:r>
              <a:rPr lang="pt-BR" dirty="0">
                <a:effectLst/>
              </a:rPr>
              <a:t>. Acesso em: 25 maio 2021. </a:t>
            </a:r>
          </a:p>
          <a:p>
            <a:endParaRPr lang="pt-BR" dirty="0">
              <a:effectLst/>
            </a:endParaRP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0062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199" y="1615736"/>
            <a:ext cx="4832195" cy="152473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b="1" dirty="0"/>
              <a:t>Muito OBRIGADO!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850181"/>
          </a:xfrm>
        </p:spPr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 dirty="0"/>
              <a:t>Marcos Eduardo de Sousa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medsmg@gmail.com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2</a:t>
            </a:fld>
            <a:endParaRPr lang="pt-BR" dirty="0"/>
          </a:p>
        </p:txBody>
      </p:sp>
      <p:pic>
        <p:nvPicPr>
          <p:cNvPr id="13" name="Imagem 12" descr="Código QR&#10;&#10;Descrição gerada automaticamente">
            <a:extLst>
              <a:ext uri="{FF2B5EF4-FFF2-40B4-BE49-F238E27FC236}">
                <a16:creationId xmlns:a16="http://schemas.microsoft.com/office/drawing/2014/main" id="{51EB1946-F28F-4FEF-BA01-D35E21657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428" y="300428"/>
            <a:ext cx="6257143" cy="6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49" y="487017"/>
            <a:ext cx="4505557" cy="3204037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Informações gerais sobre os periódicos brasileiros da área de História</a:t>
            </a:r>
          </a:p>
        </p:txBody>
      </p:sp>
    </p:spTree>
    <p:extLst>
      <p:ext uri="{BB962C8B-B14F-4D97-AF65-F5344CB8AC3E}">
        <p14:creationId xmlns:p14="http://schemas.microsoft.com/office/powerpoint/2010/main" val="172893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4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017A56F-5037-F51A-35EF-BF2D371DB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579" y="0"/>
            <a:ext cx="6855412" cy="683463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B7B322E-9CB1-D977-B1A2-1D795BFE6919}"/>
              </a:ext>
            </a:extLst>
          </p:cNvPr>
          <p:cNvSpPr txBox="1">
            <a:spLocks/>
          </p:cNvSpPr>
          <p:nvPr/>
        </p:nvSpPr>
        <p:spPr>
          <a:xfrm>
            <a:off x="95111" y="4140294"/>
            <a:ext cx="5435948" cy="2581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kern="0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Distribuição dos 208 periódicos de História pelos estados</a:t>
            </a:r>
            <a:endParaRPr lang="pt-BR" sz="3200" cap="none" dirty="0"/>
          </a:p>
        </p:txBody>
      </p:sp>
    </p:spTree>
    <p:extLst>
      <p:ext uri="{BB962C8B-B14F-4D97-AF65-F5344CB8AC3E}">
        <p14:creationId xmlns:p14="http://schemas.microsoft.com/office/powerpoint/2010/main" val="394726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5</a:t>
            </a:fld>
            <a:endParaRPr lang="pt-BR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F101443-3D96-9C9B-22D2-E1B7CA92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91" y="75634"/>
            <a:ext cx="8693135" cy="53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B7B322E-9CB1-D977-B1A2-1D795BFE6919}"/>
              </a:ext>
            </a:extLst>
          </p:cNvPr>
          <p:cNvSpPr txBox="1">
            <a:spLocks/>
          </p:cNvSpPr>
          <p:nvPr/>
        </p:nvSpPr>
        <p:spPr>
          <a:xfrm>
            <a:off x="95111" y="4140294"/>
            <a:ext cx="5435948" cy="2581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kern="0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Distribuição de periódicos de História por região</a:t>
            </a:r>
            <a:endParaRPr lang="pt-BR" sz="3200" cap="none" dirty="0"/>
          </a:p>
        </p:txBody>
      </p:sp>
    </p:spTree>
    <p:extLst>
      <p:ext uri="{BB962C8B-B14F-4D97-AF65-F5344CB8AC3E}">
        <p14:creationId xmlns:p14="http://schemas.microsoft.com/office/powerpoint/2010/main" val="256377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6</a:t>
            </a:fld>
            <a:endParaRPr lang="pt-BR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BB286E6-49A7-BAB6-AC9E-5EE402D9E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575"/>
            <a:ext cx="12192000" cy="57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67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Espaço Reservado para o Número do Slide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7</a:t>
            </a:fld>
            <a:endParaRPr lang="pt-BR" dirty="0"/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394CC803-5D86-BD35-0F30-9593023C3C92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785420550"/>
              </p:ext>
            </p:extLst>
          </p:nvPr>
        </p:nvGraphicFramePr>
        <p:xfrm>
          <a:off x="419495" y="1070517"/>
          <a:ext cx="9650054" cy="4504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1032">
                  <a:extLst>
                    <a:ext uri="{9D8B030D-6E8A-4147-A177-3AD203B41FA5}">
                      <a16:colId xmlns:a16="http://schemas.microsoft.com/office/drawing/2014/main" val="3197748075"/>
                    </a:ext>
                  </a:extLst>
                </a:gridCol>
                <a:gridCol w="1337848">
                  <a:extLst>
                    <a:ext uri="{9D8B030D-6E8A-4147-A177-3AD203B41FA5}">
                      <a16:colId xmlns:a16="http://schemas.microsoft.com/office/drawing/2014/main" val="1556828447"/>
                    </a:ext>
                  </a:extLst>
                </a:gridCol>
                <a:gridCol w="1052733">
                  <a:extLst>
                    <a:ext uri="{9D8B030D-6E8A-4147-A177-3AD203B41FA5}">
                      <a16:colId xmlns:a16="http://schemas.microsoft.com/office/drawing/2014/main" val="3537888587"/>
                    </a:ext>
                  </a:extLst>
                </a:gridCol>
                <a:gridCol w="1447509">
                  <a:extLst>
                    <a:ext uri="{9D8B030D-6E8A-4147-A177-3AD203B41FA5}">
                      <a16:colId xmlns:a16="http://schemas.microsoft.com/office/drawing/2014/main" val="1140152305"/>
                    </a:ext>
                  </a:extLst>
                </a:gridCol>
                <a:gridCol w="1052733">
                  <a:extLst>
                    <a:ext uri="{9D8B030D-6E8A-4147-A177-3AD203B41FA5}">
                      <a16:colId xmlns:a16="http://schemas.microsoft.com/office/drawing/2014/main" val="2378201270"/>
                    </a:ext>
                  </a:extLst>
                </a:gridCol>
                <a:gridCol w="1052733">
                  <a:extLst>
                    <a:ext uri="{9D8B030D-6E8A-4147-A177-3AD203B41FA5}">
                      <a16:colId xmlns:a16="http://schemas.microsoft.com/office/drawing/2014/main" val="352524845"/>
                    </a:ext>
                  </a:extLst>
                </a:gridCol>
                <a:gridCol w="1052733">
                  <a:extLst>
                    <a:ext uri="{9D8B030D-6E8A-4147-A177-3AD203B41FA5}">
                      <a16:colId xmlns:a16="http://schemas.microsoft.com/office/drawing/2014/main" val="2331605429"/>
                    </a:ext>
                  </a:extLst>
                </a:gridCol>
                <a:gridCol w="1052733">
                  <a:extLst>
                    <a:ext uri="{9D8B030D-6E8A-4147-A177-3AD203B41FA5}">
                      <a16:colId xmlns:a16="http://schemas.microsoft.com/office/drawing/2014/main" val="2827466359"/>
                    </a:ext>
                  </a:extLst>
                </a:gridCol>
              </a:tblGrid>
              <a:tr h="66907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TOTAL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Periódicos BR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% BR no</a:t>
                      </a:r>
                      <a:br>
                        <a:rPr lang="pt-BR" sz="1600" u="none" strike="noStrike">
                          <a:effectLst/>
                        </a:rPr>
                      </a:br>
                      <a:r>
                        <a:rPr lang="pt-BR" sz="1600" u="none" strike="noStrike">
                          <a:effectLst/>
                        </a:rPr>
                        <a:t>volume total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História -</a:t>
                      </a:r>
                      <a:br>
                        <a:rPr lang="pt-BR" sz="1600" u="none" strike="noStrike">
                          <a:effectLst/>
                        </a:rPr>
                      </a:br>
                      <a:r>
                        <a:rPr lang="pt-BR" sz="1600" u="none" strike="noStrike">
                          <a:effectLst/>
                        </a:rPr>
                        <a:t>2023-2024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% História no</a:t>
                      </a:r>
                      <a:br>
                        <a:rPr lang="pt-BR" sz="1600" u="none" strike="noStrike" dirty="0">
                          <a:effectLst/>
                        </a:rPr>
                      </a:br>
                      <a:r>
                        <a:rPr lang="pt-BR" sz="1600" u="none" strike="noStrike" dirty="0">
                          <a:effectLst/>
                        </a:rPr>
                        <a:t>volume BR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% História no total História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154070"/>
                  </a:ext>
                </a:extLst>
              </a:tr>
              <a:tr h="52145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Web </a:t>
                      </a:r>
                      <a:r>
                        <a:rPr lang="pt-BR" sz="1600" u="none" strike="noStrike" dirty="0" err="1">
                          <a:effectLst/>
                        </a:rPr>
                        <a:t>of</a:t>
                      </a:r>
                      <a:r>
                        <a:rPr lang="pt-BR" sz="1600" u="none" strike="noStrike" dirty="0">
                          <a:effectLst/>
                        </a:rPr>
                        <a:t> Science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21.522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405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1.88%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6.17%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12.02%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846590"/>
                  </a:ext>
                </a:extLst>
              </a:tr>
              <a:tr h="27240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SCIE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9.510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105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1.10%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0.00%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0.00%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82469"/>
                  </a:ext>
                </a:extLst>
              </a:tr>
              <a:tr h="27240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AHCI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1.748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0.86%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33.33%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2.40%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/>
                </a:tc>
                <a:extLst>
                  <a:ext uri="{0D108BD9-81ED-4DB2-BD59-A6C34878D82A}">
                    <a16:rowId xmlns:a16="http://schemas.microsoft.com/office/drawing/2014/main" val="1829418527"/>
                  </a:ext>
                </a:extLst>
              </a:tr>
              <a:tr h="27240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ESCI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7.871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275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3.49%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7.27%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9.62%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/>
                </a:tc>
                <a:extLst>
                  <a:ext uri="{0D108BD9-81ED-4DB2-BD59-A6C34878D82A}">
                    <a16:rowId xmlns:a16="http://schemas.microsoft.com/office/drawing/2014/main" val="964926108"/>
                  </a:ext>
                </a:extLst>
              </a:tr>
              <a:tr h="27240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SSCI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3.544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0.51%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0.00%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0.00%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217780"/>
                  </a:ext>
                </a:extLst>
              </a:tr>
              <a:tr h="272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Scopus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27.640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-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-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-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11.54%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727101"/>
                  </a:ext>
                </a:extLst>
              </a:tr>
              <a:tr h="272404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Scimago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27.955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1.54%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5.35%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11.06%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23656"/>
                  </a:ext>
                </a:extLst>
              </a:tr>
              <a:tr h="272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DOAJ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20.258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1.626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8.03%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4.49%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35.10%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87897"/>
                  </a:ext>
                </a:extLst>
              </a:tr>
              <a:tr h="272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Latindex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Diretório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27.414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5.452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19.89%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161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2.95%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77.40%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977077"/>
                  </a:ext>
                </a:extLst>
              </a:tr>
              <a:tr h="521457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Catálogo 2.0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3.490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331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9.48%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7.85%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12.50%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128886"/>
                  </a:ext>
                </a:extLst>
              </a:tr>
              <a:tr h="272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Redalyc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1.595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374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23.45%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7.22%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12.98%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547590"/>
                  </a:ext>
                </a:extLst>
              </a:tr>
              <a:tr h="272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SciELO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1.349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321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23.80%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4.67%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7.21%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50" marR="6150" marT="61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6965875"/>
                  </a:ext>
                </a:extLst>
              </a:tr>
            </a:tbl>
          </a:graphicData>
        </a:graphic>
      </p:graphicFrame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EFCD11E1-92A4-20B9-B624-EED69D860D10}"/>
              </a:ext>
            </a:extLst>
          </p:cNvPr>
          <p:cNvSpPr/>
          <p:nvPr/>
        </p:nvSpPr>
        <p:spPr>
          <a:xfrm>
            <a:off x="9121700" y="122663"/>
            <a:ext cx="747131" cy="9478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96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49" y="487017"/>
            <a:ext cx="4505557" cy="3204037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Sobre </a:t>
            </a:r>
            <a:r>
              <a:rPr lang="pt-BR"/>
              <a:t>o Qualis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064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"/>
            <a:ext cx="8420100" cy="1226633"/>
          </a:xfrm>
        </p:spPr>
        <p:txBody>
          <a:bodyPr rtlCol="0" anchor="b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/>
              <a:t>Síntese do Qualis periódicos no quadriênio 2017-2020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1983217"/>
            <a:ext cx="3924300" cy="464499"/>
          </a:xfrm>
        </p:spPr>
        <p:txBody>
          <a:bodyPr rtlCol="0" anchor="t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/>
              <a:t>Agrupamento - QR1</a:t>
            </a:r>
          </a:p>
        </p:txBody>
      </p:sp>
      <p:sp>
        <p:nvSpPr>
          <p:cNvPr id="50" name="Espaço Reservado para Conteúdo 49">
            <a:extLst>
              <a:ext uri="{FF2B5EF4-FFF2-40B4-BE49-F238E27FC236}">
                <a16:creationId xmlns:a16="http://schemas.microsoft.com/office/drawing/2014/main" id="{8F6B2AE9-DDE4-FD99-A235-3B39EEE2148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33700" y="2437558"/>
            <a:ext cx="3943627" cy="3234264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lvl="1" rtl="0"/>
            <a:r>
              <a:rPr lang="pt-BR" dirty="0"/>
              <a:t>Centrado nos índices JIF (Web </a:t>
            </a:r>
            <a:r>
              <a:rPr lang="pt-BR" dirty="0" err="1"/>
              <a:t>of</a:t>
            </a:r>
            <a:r>
              <a:rPr lang="pt-BR" dirty="0"/>
              <a:t> Science) e CiteScore (Scopus) – via percentis</a:t>
            </a:r>
          </a:p>
          <a:p>
            <a:pPr lvl="1" rtl="0"/>
            <a:r>
              <a:rPr lang="pt-BR" dirty="0"/>
              <a:t>Na ausência desses índices, uso do </a:t>
            </a:r>
            <a:r>
              <a:rPr lang="pt-BR" i="1" dirty="0"/>
              <a:t>Google Scholar Metrics </a:t>
            </a:r>
            <a:r>
              <a:rPr lang="pt-BR" dirty="0"/>
              <a:t>com a utilização de uma fórmula matemática para realização de imputação dos valores de CiteScore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CB9F9E8B-42CD-AC26-AFC9-F1F66695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1983217"/>
            <a:ext cx="3943627" cy="464499"/>
          </a:xfrm>
        </p:spPr>
        <p:txBody>
          <a:bodyPr rtlCol="0" anchor="t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/>
              <a:t>Agrupamento - QR2</a:t>
            </a:r>
          </a:p>
        </p:txBody>
      </p:sp>
      <p:sp>
        <p:nvSpPr>
          <p:cNvPr id="35" name="Espaço Reservado para Conteúdo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10173" y="2437557"/>
            <a:ext cx="3943627" cy="3234264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lvl="1" rtl="0"/>
            <a:r>
              <a:rPr lang="pt-BR" dirty="0"/>
              <a:t>Dados a partir do </a:t>
            </a:r>
            <a:r>
              <a:rPr lang="pt-BR" i="1" dirty="0"/>
              <a:t>Google Scholar Metrics</a:t>
            </a:r>
          </a:p>
          <a:p>
            <a:pPr lvl="2"/>
            <a:r>
              <a:rPr lang="pt-BR" dirty="0"/>
              <a:t>Via indicador índice h5 ou via </a:t>
            </a:r>
            <a:r>
              <a:rPr lang="pt-BR" i="1" dirty="0"/>
              <a:t>software </a:t>
            </a:r>
            <a:r>
              <a:rPr lang="pt-BR" i="1" dirty="0" err="1"/>
              <a:t>Publish</a:t>
            </a:r>
            <a:r>
              <a:rPr lang="pt-BR" i="1" dirty="0"/>
              <a:t> </a:t>
            </a:r>
            <a:r>
              <a:rPr lang="pt-BR" i="1" dirty="0" err="1"/>
              <a:t>or</a:t>
            </a:r>
            <a:r>
              <a:rPr lang="pt-BR" i="1" dirty="0"/>
              <a:t> </a:t>
            </a:r>
            <a:r>
              <a:rPr lang="pt-BR" i="1" dirty="0" err="1"/>
              <a:t>Perish</a:t>
            </a:r>
            <a:endParaRPr lang="pt-BR" dirty="0"/>
          </a:p>
          <a:p>
            <a:pPr lvl="1" rtl="0"/>
            <a:r>
              <a:rPr lang="pt-BR" dirty="0"/>
              <a:t>Uso de intervalo temporal de 5 ou 10 anos</a:t>
            </a:r>
          </a:p>
          <a:p>
            <a:pPr lvl="1" rtl="0"/>
            <a:r>
              <a:rPr lang="pt-BR" dirty="0"/>
              <a:t>Criação (via DAV) de uma base de dados expandida, chamada </a:t>
            </a:r>
            <a:r>
              <a:rPr lang="pt-BR" i="1" dirty="0"/>
              <a:t>Universo</a:t>
            </a:r>
            <a:r>
              <a:rPr lang="pt-BR" dirty="0"/>
              <a:t> para definição dos percentis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5887998"/>
            <a:ext cx="987552" cy="365125"/>
          </a:xfrm>
        </p:spPr>
        <p:txBody>
          <a:bodyPr rtlCol="0" anchor="ctr">
            <a:normAutofit/>
          </a:bodyPr>
          <a:lstStyle>
            <a:defPPr>
              <a:defRPr lang="pt-BR"/>
            </a:defPPr>
          </a:lstStyle>
          <a:p>
            <a:pPr rtl="0">
              <a:spcAft>
                <a:spcPts val="600"/>
              </a:spcAft>
            </a:pPr>
            <a:fld id="{A49DFD55-3C28-40EF-9E31-A92D2E4017FF}" type="slidenum">
              <a:rPr lang="pt-BR" smtClean="0"/>
              <a:pPr rtl="0">
                <a:spcAft>
                  <a:spcPts val="600"/>
                </a:spcAft>
              </a:pPr>
              <a:t>9</a:t>
            </a:fld>
            <a:endParaRPr lang="pt-BR"/>
          </a:p>
        </p:txBody>
      </p:sp>
      <p:sp>
        <p:nvSpPr>
          <p:cNvPr id="3" name="Espaço Reservado para Conteúdo 49">
            <a:extLst>
              <a:ext uri="{FF2B5EF4-FFF2-40B4-BE49-F238E27FC236}">
                <a16:creationId xmlns:a16="http://schemas.microsoft.com/office/drawing/2014/main" id="{2A76A0C7-14FB-F81C-0494-4299475FF716}"/>
              </a:ext>
            </a:extLst>
          </p:cNvPr>
          <p:cNvSpPr txBox="1">
            <a:spLocks/>
          </p:cNvSpPr>
          <p:nvPr/>
        </p:nvSpPr>
        <p:spPr>
          <a:xfrm>
            <a:off x="2933700" y="1324137"/>
            <a:ext cx="8427202" cy="683084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/>
              <a:t>Definição de área-mãe do título (coordenação de área que fará a avaliação);</a:t>
            </a:r>
          </a:p>
        </p:txBody>
      </p:sp>
      <p:sp>
        <p:nvSpPr>
          <p:cNvPr id="4" name="Espaço Reservado para Conteúdo 49">
            <a:extLst>
              <a:ext uri="{FF2B5EF4-FFF2-40B4-BE49-F238E27FC236}">
                <a16:creationId xmlns:a16="http://schemas.microsoft.com/office/drawing/2014/main" id="{559BF853-7CB2-4EE6-8585-EE1DAA0A0078}"/>
              </a:ext>
            </a:extLst>
          </p:cNvPr>
          <p:cNvSpPr txBox="1">
            <a:spLocks/>
          </p:cNvSpPr>
          <p:nvPr/>
        </p:nvSpPr>
        <p:spPr>
          <a:xfrm>
            <a:off x="2933700" y="5671821"/>
            <a:ext cx="8427202" cy="1081823"/>
          </a:xfrm>
          <a:prstGeom prst="rect">
            <a:avLst/>
          </a:prstGeom>
        </p:spPr>
        <p:txBody>
          <a:bodyPr vert="horz" lIns="91440" tIns="0" rIns="91440" bIns="45720" rtlCol="0">
            <a:normAutofit lnSpcReduction="10000"/>
          </a:bodyPr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/>
              <a:t>DAV apresenta estratificação às coord. áreas (A1-A4, B1-B4, C);</a:t>
            </a:r>
          </a:p>
          <a:p>
            <a:pPr lvl="1"/>
            <a:r>
              <a:rPr lang="pt-BR" dirty="0"/>
              <a:t>Aplicação de critérios de subdivisão (subárea, idioma, região geográfica);</a:t>
            </a:r>
          </a:p>
          <a:p>
            <a:pPr lvl="1"/>
            <a:r>
              <a:rPr lang="pt-BR" dirty="0"/>
              <a:t>Aplicação de critérios de ajustes (‘bonificação’ ou ‘penalização’).</a:t>
            </a:r>
          </a:p>
        </p:txBody>
      </p:sp>
    </p:spTree>
    <p:extLst>
      <p:ext uri="{BB962C8B-B14F-4D97-AF65-F5344CB8AC3E}">
        <p14:creationId xmlns:p14="http://schemas.microsoft.com/office/powerpoint/2010/main" val="3747501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977034_TF67328976_Win32" id="{5D810135-0794-4857-8BF9-B0A0881FFA16}" vid="{643E305F-B6E6-4704-9213-E244374D846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168DCE-134F-4610-A6AA-88CEBE8D71D2}">
  <ds:schemaRefs>
    <ds:schemaRef ds:uri="http://purl.org/dc/terms/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infopath/2007/PartnerControls"/>
    <ds:schemaRef ds:uri="16c05727-aa75-4e4a-9b5f-8a80a1165891"/>
    <ds:schemaRef ds:uri="http://schemas.microsoft.com/office/2006/metadata/properties"/>
    <ds:schemaRef ds:uri="http://purl.org/dc/dcmitype/"/>
    <ds:schemaRef ds:uri="71af3243-3dd4-4a8d-8c0d-dd76da1f02a5"/>
    <ds:schemaRef ds:uri="http://schemas.openxmlformats.org/package/2006/metadata/core-properties"/>
    <ds:schemaRef ds:uri="230e9df3-be65-4c73-a93b-d1236ebd677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{EB6CBCB3-BE02-4F3E-8C9A-F5ABE765775D}tf67328976_win32</Template>
  <TotalTime>1387</TotalTime>
  <Words>1357</Words>
  <Application>Microsoft Office PowerPoint</Application>
  <PresentationFormat>Widescreen</PresentationFormat>
  <Paragraphs>197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Aptos Narrow</vt:lpstr>
      <vt:lpstr>Arial</vt:lpstr>
      <vt:lpstr>Calibri</vt:lpstr>
      <vt:lpstr>Tenorite</vt:lpstr>
      <vt:lpstr>Times New Roman</vt:lpstr>
      <vt:lpstr>Tema do Office</vt:lpstr>
      <vt:lpstr>Apresentação do PowerPoint</vt:lpstr>
      <vt:lpstr>Apresentação do PowerPoint</vt:lpstr>
      <vt:lpstr>Informações gerais sobre os periódicos brasileiros da área de História</vt:lpstr>
      <vt:lpstr>Apresentação do PowerPoint</vt:lpstr>
      <vt:lpstr>Apresentação do PowerPoint</vt:lpstr>
      <vt:lpstr>Apresentação do PowerPoint</vt:lpstr>
      <vt:lpstr>Apresentação do PowerPoint</vt:lpstr>
      <vt:lpstr>Sobre o Qualis</vt:lpstr>
      <vt:lpstr>Síntese do Qualis periódicos no quadriênio 2017-2020</vt:lpstr>
      <vt:lpstr>Apresentação do PowerPoint</vt:lpstr>
      <vt:lpstr>Traços distintivos da área de história na avaliação QUalis 2017-2020</vt:lpstr>
      <vt:lpstr>Limitações para reaplicação da metodologia</vt:lpstr>
      <vt:lpstr>Apresentação do PowerPoint</vt:lpstr>
      <vt:lpstr>Consonâncias e dissonâncias entre avaliação Qualis e demandas da comunidade (Fórum de Editores da Anpuh)</vt:lpstr>
      <vt:lpstr>Apresentação do PowerPoint</vt:lpstr>
      <vt:lpstr>Documentos de referência</vt:lpstr>
      <vt:lpstr>Documentos de referência</vt:lpstr>
      <vt:lpstr>Documentos de referência</vt:lpstr>
      <vt:lpstr>Muito 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Marcos Sousa</dc:creator>
  <cp:lastModifiedBy>Marcos Sousa</cp:lastModifiedBy>
  <cp:revision>1</cp:revision>
  <dcterms:created xsi:type="dcterms:W3CDTF">2024-08-04T17:38:38Z</dcterms:created>
  <dcterms:modified xsi:type="dcterms:W3CDTF">2024-08-06T16:19:38Z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