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143500" cx="9144000"/>
  <p:notesSz cx="6805600" cy="9944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9575" cy="4968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54450" y="0"/>
            <a:ext cx="2949575" cy="4968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445625"/>
            <a:ext cx="2949575" cy="49688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anadacongresos.com/skaopenscienc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6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63: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SzPts val="1400"/>
              <a:buNone/>
            </a:pPr>
            <a:r>
              <a:rPr lang="en-GB" u="sng">
                <a:solidFill>
                  <a:schemeClr val="hlink"/>
                </a:solidFill>
                <a:hlinkClick r:id="rId2"/>
              </a:rPr>
              <a:t>https://www.granadacongresos.com/skaopenscience</a:t>
            </a:r>
            <a:r>
              <a:rPr lang="en-GB"/>
              <a:t> </a:t>
            </a:r>
            <a:endParaRPr/>
          </a:p>
          <a:p>
            <a:pPr indent="0" lvl="0" marL="0" marR="0" rtl="0" algn="l">
              <a:lnSpc>
                <a:spcPct val="100000"/>
              </a:lnSpc>
              <a:spcBef>
                <a:spcPts val="360"/>
              </a:spcBef>
              <a:spcAft>
                <a:spcPts val="0"/>
              </a:spcAft>
              <a:buSzPts val="1400"/>
              <a:buNone/>
            </a:pPr>
            <a:r>
              <a:rPr lang="en-GB"/>
              <a:t>DOI: 10.5281/zenodo.7905072 </a:t>
            </a:r>
            <a:endParaRPr/>
          </a:p>
          <a:p>
            <a:pPr indent="0" lvl="0" marL="0" marR="0" rtl="0" algn="l">
              <a:lnSpc>
                <a:spcPct val="100000"/>
              </a:lnSpc>
              <a:spcBef>
                <a:spcPts val="360"/>
              </a:spcBef>
              <a:spcAft>
                <a:spcPts val="0"/>
              </a:spcAft>
              <a:buNone/>
            </a:pPr>
            <a:r>
              <a:t/>
            </a:r>
            <a:endParaRPr/>
          </a:p>
          <a:p>
            <a:pPr indent="0" lvl="0" marL="0" rtl="0" algn="l">
              <a:spcBef>
                <a:spcPts val="360"/>
              </a:spcBef>
              <a:spcAft>
                <a:spcPts val="0"/>
              </a:spcAft>
              <a:buNone/>
            </a:pPr>
            <a:r>
              <a:rPr lang="en-GB"/>
              <a:t>Thank you to the organisers for inviting me, they have tasked me with introducing The Turing Way project and its mission to make reproducible data science too easy not to do.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GB"/>
              <a:t>I am going to give a short presentation to give an overview of the project and how you can get involved, and then I will do a walkthrough demonstration of the book, the project repository, and the pathways for how you can get involved.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GB"/>
              <a:t>There should be plenty of time at the end for your questions.</a:t>
            </a:r>
            <a:endParaRPr/>
          </a:p>
          <a:p>
            <a:pPr indent="0" lvl="0" marL="0" marR="0" rtl="0" algn="l">
              <a:lnSpc>
                <a:spcPct val="100000"/>
              </a:lnSpc>
              <a:spcBef>
                <a:spcPts val="360"/>
              </a:spcBef>
              <a:spcAft>
                <a:spcPts val="0"/>
              </a:spcAft>
              <a:buNone/>
            </a:pPr>
            <a:r>
              <a:t/>
            </a:r>
            <a:endParaRPr/>
          </a:p>
          <a:p>
            <a:pPr indent="0" lvl="0" marL="0" marR="0" rtl="0" algn="l">
              <a:lnSpc>
                <a:spcPct val="100000"/>
              </a:lnSpc>
              <a:spcBef>
                <a:spcPts val="360"/>
              </a:spcBef>
              <a:spcAft>
                <a:spcPts val="0"/>
              </a:spcAft>
              <a:buClr>
                <a:schemeClr val="dk1"/>
              </a:buClr>
              <a:buSzPts val="1100"/>
              <a:buFont typeface="Arial"/>
              <a:buNone/>
            </a:pPr>
            <a:r>
              <a:rPr lang="en-GB"/>
              <a:t>The slides are already available online, I have shared the link in the Slack and the DOI is on every slide in case it's easier for you to view them on your own machine. </a:t>
            </a:r>
            <a:endParaRPr/>
          </a:p>
          <a:p>
            <a:pPr indent="0" lvl="0" marL="0" marR="0" rtl="0" algn="l">
              <a:lnSpc>
                <a:spcPct val="100000"/>
              </a:lnSpc>
              <a:spcBef>
                <a:spcPts val="360"/>
              </a:spcBef>
              <a:spcAft>
                <a:spcPts val="0"/>
              </a:spcAft>
              <a:buNone/>
            </a:pPr>
            <a:r>
              <a:t/>
            </a:r>
            <a:endParaRPr/>
          </a:p>
        </p:txBody>
      </p:sp>
      <p:sp>
        <p:nvSpPr>
          <p:cNvPr id="341" name="Google Shape;341;p63: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8: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8: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GB"/>
              <a:t>But</a:t>
            </a:r>
            <a:r>
              <a:rPr lang="en-GB"/>
              <a:t> i</a:t>
            </a:r>
            <a:r>
              <a:rPr lang="en-GB" sz="1200">
                <a:solidFill>
                  <a:schemeClr val="dk1"/>
                </a:solidFill>
                <a:latin typeface="Arial"/>
                <a:ea typeface="Arial"/>
                <a:cs typeface="Arial"/>
                <a:sym typeface="Arial"/>
              </a:rPr>
              <a:t>n order to accommodate all of the requirements in research and data science, the project expanded to include four more guides: </a:t>
            </a:r>
            <a:r>
              <a:rPr lang="en-GB"/>
              <a:t>on</a:t>
            </a:r>
            <a:r>
              <a:rPr lang="en-GB" sz="1200">
                <a:solidFill>
                  <a:schemeClr val="dk1"/>
                </a:solidFill>
                <a:latin typeface="Arial"/>
                <a:ea typeface="Arial"/>
                <a:cs typeface="Arial"/>
                <a:sym typeface="Arial"/>
              </a:rPr>
              <a:t> project design, communication, collaboration and ethical research. </a:t>
            </a:r>
            <a:endParaRPr/>
          </a:p>
          <a:p>
            <a:pPr indent="0" lvl="0" marL="0" rtl="0" algn="l">
              <a:lnSpc>
                <a:spcPct val="100000"/>
              </a:lnSpc>
              <a:spcBef>
                <a:spcPts val="360"/>
              </a:spcBef>
              <a:spcAft>
                <a:spcPts val="0"/>
              </a:spcAft>
              <a:buSzPts val="1400"/>
              <a:buNone/>
            </a:pPr>
            <a:r>
              <a:rPr lang="en-GB"/>
              <a:t>The project</a:t>
            </a:r>
            <a:r>
              <a:rPr lang="en-GB" sz="1200">
                <a:solidFill>
                  <a:schemeClr val="dk1"/>
                </a:solidFill>
                <a:latin typeface="Arial"/>
                <a:ea typeface="Arial"/>
                <a:cs typeface="Arial"/>
                <a:sym typeface="Arial"/>
              </a:rPr>
              <a:t> also records all of the community practices that are develop</a:t>
            </a:r>
            <a:r>
              <a:rPr lang="en-GB"/>
              <a:t>ed</a:t>
            </a:r>
            <a:r>
              <a:rPr lang="en-GB" sz="1200">
                <a:solidFill>
                  <a:schemeClr val="dk1"/>
                </a:solidFill>
                <a:latin typeface="Arial"/>
                <a:ea typeface="Arial"/>
                <a:cs typeface="Arial"/>
                <a:sym typeface="Arial"/>
              </a:rPr>
              <a:t> and practis</a:t>
            </a:r>
            <a:r>
              <a:rPr lang="en-GB"/>
              <a:t>ed</a:t>
            </a:r>
            <a:r>
              <a:rPr lang="en-GB" sz="1200">
                <a:solidFill>
                  <a:schemeClr val="dk1"/>
                </a:solidFill>
                <a:latin typeface="Arial"/>
                <a:ea typeface="Arial"/>
                <a:cs typeface="Arial"/>
                <a:sym typeface="Arial"/>
              </a:rPr>
              <a:t> within the Turing Way in </a:t>
            </a:r>
            <a:r>
              <a:rPr lang="en-GB"/>
              <a:t>its</a:t>
            </a:r>
            <a:r>
              <a:rPr lang="en-GB" sz="1200">
                <a:solidFill>
                  <a:schemeClr val="dk1"/>
                </a:solidFill>
                <a:latin typeface="Arial"/>
                <a:ea typeface="Arial"/>
                <a:cs typeface="Arial"/>
                <a:sym typeface="Arial"/>
              </a:rPr>
              <a:t> community handbook so that it can be adopted by other open source communities and pro</a:t>
            </a:r>
            <a:r>
              <a:rPr lang="en-GB"/>
              <a:t>jects</a:t>
            </a:r>
            <a:r>
              <a:rPr lang="en-GB" sz="1200">
                <a:solidFill>
                  <a:schemeClr val="dk1"/>
                </a:solidFill>
                <a:latin typeface="Arial"/>
                <a:ea typeface="Arial"/>
                <a:cs typeface="Arial"/>
                <a:sym typeface="Arial"/>
              </a:rPr>
              <a:t>.</a:t>
            </a:r>
            <a:endParaRPr/>
          </a:p>
        </p:txBody>
      </p:sp>
      <p:sp>
        <p:nvSpPr>
          <p:cNvPr id="435" name="Google Shape;435;p8: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67: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67: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rgbClr val="000000"/>
              </a:buClr>
              <a:buSzPts val="1400"/>
              <a:buFont typeface="Arial"/>
              <a:buNone/>
            </a:pPr>
            <a:r>
              <a:rPr lang="en-GB"/>
              <a:t>I will now give a quick overview of each guide.</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For each guide, contributors documented best practices, guidance, case studies and recommendations in chapters and subchapters, describing various concepts and tools.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As I mentioned, the project started off as a guide to reproducible research before expanding.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 Guide for Reproducible Research is the first and longest guide so far.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Some of the chapters and content in this guide include…. [read slide]</a:t>
            </a:r>
            <a:endParaRPr/>
          </a:p>
        </p:txBody>
      </p:sp>
      <p:sp>
        <p:nvSpPr>
          <p:cNvPr id="455" name="Google Shape;455;p67: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68: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68: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rgbClr val="000000"/>
              </a:buClr>
              <a:buSzPts val="1400"/>
              <a:buFont typeface="Arial"/>
              <a:buNone/>
            </a:pPr>
            <a:r>
              <a:rPr lang="en-GB"/>
              <a:t>The next guide is the Guide for Project Design, which covers topics related to effective project planning and management.</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chemeClr val="dk1"/>
              </a:buClr>
              <a:buSzPts val="1100"/>
              <a:buFont typeface="Arial"/>
              <a:buNone/>
            </a:pPr>
            <a:r>
              <a:rPr lang="en-GB"/>
              <a:t>Some of the chapters and content in this guide include…. [read slide]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SzPts val="1400"/>
              <a:buNone/>
            </a:pPr>
            <a:r>
              <a:t/>
            </a:r>
            <a:endParaRPr/>
          </a:p>
        </p:txBody>
      </p:sp>
      <p:sp>
        <p:nvSpPr>
          <p:cNvPr id="464" name="Google Shape;464;p68: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69: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69: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GB"/>
              <a:t>The next guide is the </a:t>
            </a:r>
            <a:r>
              <a:rPr lang="en-GB"/>
              <a:t>Guide for Communication, which covers topics related to effective communication in research.</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chemeClr val="dk1"/>
              </a:buClr>
              <a:buSzPts val="1100"/>
              <a:buFont typeface="Arial"/>
              <a:buNone/>
            </a:pPr>
            <a:r>
              <a:rPr lang="en-GB"/>
              <a:t>Some of the chapters and content in this guide include…. [read slide]</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This are</a:t>
            </a:r>
            <a:r>
              <a:rPr lang="en-GB"/>
              <a:t> also subchapters on how to communicate in open source projects such as through tracking issues in a repository and using Binder as a means to transparently and interactively share research.</a:t>
            </a:r>
            <a:endParaRPr/>
          </a:p>
        </p:txBody>
      </p:sp>
      <p:sp>
        <p:nvSpPr>
          <p:cNvPr id="473" name="Google Shape;473;p69: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70: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70: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GB"/>
              <a:t>The next guide is the </a:t>
            </a:r>
            <a:r>
              <a:rPr lang="en-GB"/>
              <a:t>Guide for Collaboration, which covers topics related to effective and inclusive collaboration.</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is a</a:t>
            </a:r>
            <a:r>
              <a:rPr lang="en-GB"/>
              <a:t> lot of content on getting started with GitHub and how to use it for collaboration.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are chapters on effectively organising meetings, events, and conferences.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are chapters on Managing a New Community and Team, which include how to plan out if you’d like to start a community and how you can build best practices into this such as teamwork, valuing diversity and differences.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is a chapter on leadership in data science, which so far includes personal stories of leadership.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is a chapter on research infrastructure roles, where the roles that allow research to happen and that build collaboration are highlighted, such as community managers, project managers, data stewards and research software engineers. There are descriptions of these roles and some case studies with people in these roles talking about what they get up to day to day.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is also a section on remote collaboration which you can imagine has expanded during the pandemic and become more popular with increasingly distributed teams.</a:t>
            </a:r>
            <a:endParaRPr/>
          </a:p>
        </p:txBody>
      </p:sp>
      <p:sp>
        <p:nvSpPr>
          <p:cNvPr id="482" name="Google Shape;482;p70: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71: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71: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rgbClr val="000000"/>
              </a:buClr>
              <a:buSzPts val="1400"/>
              <a:buFont typeface="Arial"/>
              <a:buNone/>
            </a:pPr>
            <a:r>
              <a:rPr lang="en-GB"/>
              <a:t>The final guide is the Guide for Ethical Research, which covers topics related to ethical aspects in data science, such as</a:t>
            </a:r>
            <a:r>
              <a:rPr lang="en-GB"/>
              <a:t> how to work in a way that maintains moral integrity and high scientific standards. </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We do not have a lot of experience in astrophysics in having to deal with ethics panels, as our subjects of study are not people, but this guide includes chapters on how research ethics committees work and ethical decision making.</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It includes chapters on Law, Policy and Human Rights in Ethics, activism for researchers which covers aspects such as unions, and internal policy advocacy.</a:t>
            </a:r>
            <a:endParaRPr/>
          </a:p>
          <a:p>
            <a:pPr indent="0" lvl="0" marL="0" rtl="0" algn="l">
              <a:spcBef>
                <a:spcPts val="360"/>
              </a:spcBef>
              <a:spcAft>
                <a:spcPts val="0"/>
              </a:spcAft>
              <a:buClr>
                <a:srgbClr val="000000"/>
              </a:buClr>
              <a:buSzPts val="1400"/>
              <a:buFont typeface="Arial"/>
              <a:buNone/>
            </a:pPr>
            <a:r>
              <a:t/>
            </a:r>
            <a:endParaRPr/>
          </a:p>
          <a:p>
            <a:pPr indent="0" lvl="0" marL="0" rtl="0" algn="l">
              <a:spcBef>
                <a:spcPts val="360"/>
              </a:spcBef>
              <a:spcAft>
                <a:spcPts val="0"/>
              </a:spcAft>
              <a:buClr>
                <a:srgbClr val="000000"/>
              </a:buClr>
              <a:buSzPts val="1400"/>
              <a:buFont typeface="Arial"/>
              <a:buNone/>
            </a:pPr>
            <a:r>
              <a:rPr lang="en-GB"/>
              <a:t>There is also a section where you are invited to reflect on your position in data science, power, privilege etc.</a:t>
            </a:r>
            <a:endParaRPr/>
          </a:p>
        </p:txBody>
      </p:sp>
      <p:sp>
        <p:nvSpPr>
          <p:cNvPr id="491" name="Google Shape;491;p71: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72: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72: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GB"/>
              <a:t>The final section of the book is the Community Handbook, which discusses aspects of The Turing Way project that one can use for participating in this community or reusing for your own </a:t>
            </a:r>
            <a:r>
              <a:rPr lang="en-GB"/>
              <a:t>community</a:t>
            </a:r>
            <a:r>
              <a:rPr lang="en-GB"/>
              <a:t>. </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It includes chapters on… [read slide]</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It also provides chapters on how the project writes its newsletters, runs its events (which I will talk a bit more about in the coming slides), giving a Turing Way talk (so the procedure I followed to give this talk today), and Translating and localising The Turing Way. </a:t>
            </a:r>
            <a:endParaRPr/>
          </a:p>
        </p:txBody>
      </p:sp>
      <p:sp>
        <p:nvSpPr>
          <p:cNvPr id="502" name="Google Shape;502;p72: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7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73: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1" lang="en-GB" sz="1200" u="none" strike="noStrike">
                <a:solidFill>
                  <a:schemeClr val="dk1"/>
                </a:solidFill>
                <a:latin typeface="Calibri"/>
                <a:ea typeface="Calibri"/>
                <a:cs typeface="Calibri"/>
                <a:sym typeface="Calibri"/>
              </a:rPr>
              <a:t>We recognise all contributions. We know that if we don’t value them equally we will end up disproportionately ignoring the hidden labour that a lot of people do, especially those who are already marginalised groups or excluded from Open Source and tech spaces. </a:t>
            </a:r>
            <a:r>
              <a:rPr lang="en-GB" sz="1200">
                <a:solidFill>
                  <a:schemeClr val="dk1"/>
                </a:solidFill>
                <a:latin typeface="Calibri"/>
                <a:ea typeface="Calibri"/>
                <a:cs typeface="Calibri"/>
                <a:sym typeface="Calibri"/>
              </a:rPr>
              <a:t>We use the all-contributors bot to recognise all contributors, including those who don't push the code.</a:t>
            </a:r>
            <a:endParaRPr/>
          </a:p>
          <a:p>
            <a:pPr indent="0" lvl="0" marL="0" marR="0" rtl="0" algn="l">
              <a:lnSpc>
                <a:spcPct val="100000"/>
              </a:lnSpc>
              <a:spcBef>
                <a:spcPts val="36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We also avoid individual authorship and favour of establishing shared ownership and agency in the project.</a:t>
            </a:r>
            <a:r>
              <a:rPr b="0" i="1" lang="en-GB" sz="1200" u="none" strike="noStrike">
                <a:solidFill>
                  <a:schemeClr val="dk1"/>
                </a:solidFill>
                <a:latin typeface="Calibri"/>
                <a:ea typeface="Calibri"/>
                <a:cs typeface="Calibri"/>
                <a:sym typeface="Calibri"/>
              </a:rPr>
              <a:t> And no matter how small or big their contributions are, all contributors are included as shared authors of The Turing Way book. </a:t>
            </a:r>
            <a:r>
              <a:rPr lang="en-GB" sz="1200">
                <a:solidFill>
                  <a:schemeClr val="dk1"/>
                </a:solidFill>
                <a:latin typeface="Calibri"/>
                <a:ea typeface="Calibri"/>
                <a:cs typeface="Calibri"/>
                <a:sym typeface="Calibri"/>
              </a:rPr>
              <a:t> The project belongs to the community and is always a work in progress.</a:t>
            </a:r>
            <a:endParaRPr/>
          </a:p>
        </p:txBody>
      </p:sp>
      <p:sp>
        <p:nvSpPr>
          <p:cNvPr id="511" name="Google Shape;511;p73: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2: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12: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GB"/>
              <a:t>T</a:t>
            </a:r>
            <a:r>
              <a:rPr lang="en-GB">
                <a:solidFill>
                  <a:srgbClr val="1C1C1C"/>
                </a:solidFill>
              </a:rPr>
              <a:t>o represent different perspectives, we involve diverse voices and acknowledge all contributions fairly.</a:t>
            </a:r>
            <a:r>
              <a:rPr lang="en-GB"/>
              <a:t> </a:t>
            </a:r>
            <a:endParaRPr/>
          </a:p>
          <a:p>
            <a:pPr indent="0" lvl="0" marL="0" rtl="0" algn="l">
              <a:lnSpc>
                <a:spcPct val="100000"/>
              </a:lnSpc>
              <a:spcBef>
                <a:spcPts val="0"/>
              </a:spcBef>
              <a:spcAft>
                <a:spcPts val="0"/>
              </a:spcAft>
              <a:buClr>
                <a:schemeClr val="dk1"/>
              </a:buClr>
              <a:buSzPts val="1400"/>
              <a:buFont typeface="Arial"/>
              <a:buNone/>
            </a:pPr>
            <a:r>
              <a:rPr lang="en-GB" sz="1200">
                <a:solidFill>
                  <a:schemeClr val="dk1"/>
                </a:solidFill>
                <a:latin typeface="Arial"/>
                <a:ea typeface="Arial"/>
                <a:cs typeface="Arial"/>
                <a:sym typeface="Arial"/>
              </a:rPr>
              <a:t>We provide a dedicated page in the book for contributors’ record, where all our contributors where they can highlight their personal work.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GB" sz="1200">
                <a:solidFill>
                  <a:schemeClr val="dk1"/>
                </a:solidFill>
                <a:latin typeface="Arial"/>
                <a:ea typeface="Arial"/>
                <a:cs typeface="Arial"/>
                <a:sym typeface="Arial"/>
              </a:rPr>
              <a:t>They can share who they are, how people can learn more about them, and what kind of contributions they have made.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GB" sz="1200">
                <a:solidFill>
                  <a:schemeClr val="dk1"/>
                </a:solidFill>
                <a:latin typeface="Arial"/>
                <a:ea typeface="Arial"/>
                <a:cs typeface="Arial"/>
                <a:sym typeface="Arial"/>
              </a:rPr>
              <a:t>They can write this in a way that's most meaningful for them.</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GB"/>
              <a:t>&lt;You can replace the screenshot of Batool’s entry with your entry to show the contributor’s file&gt;</a:t>
            </a:r>
            <a:endParaRPr/>
          </a:p>
        </p:txBody>
      </p:sp>
      <p:sp>
        <p:nvSpPr>
          <p:cNvPr id="524" name="Google Shape;524;p12: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3f57337cd5_0_55: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3f57337cd5_0_55: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GB"/>
              <a:t>You are encouraged to explore the book further and note that it’s not meant to be read from start to finish. At the end of my slides I will do a walkthrough demo of the book and project.</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We suggest starting with a concept, tool or method that you need now, in your current work. Browse the different guides that make up the book, or use the search box to search for whatever you would like to learn about first.</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Ultimately, the guides are separated for findability and we do not view them as separate - they are all stops on the way to doing reproducible science!</a:t>
            </a:r>
            <a:endParaRPr/>
          </a:p>
        </p:txBody>
      </p:sp>
      <p:sp>
        <p:nvSpPr>
          <p:cNvPr id="534" name="Google Shape;534;g23f57337cd5_0_55: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49ac83d11e_0_0: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149ac83d11e_0_0: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100"/>
              <a:buNone/>
            </a:pPr>
            <a:r>
              <a:rPr lang="en-GB"/>
              <a:t>My name is Rachael Ainsworth, I am the Research Software Community Manager for the Software Sustainability Institute and based at the University of Manchester in the United Kingdom. </a:t>
            </a:r>
            <a:endParaRPr/>
          </a:p>
          <a:p>
            <a:pPr indent="0" lvl="0" marL="0" rtl="0" algn="l">
              <a:lnSpc>
                <a:spcPct val="100000"/>
              </a:lnSpc>
              <a:spcBef>
                <a:spcPts val="360"/>
              </a:spcBef>
              <a:spcAft>
                <a:spcPts val="0"/>
              </a:spcAft>
              <a:buClr>
                <a:schemeClr val="dk1"/>
              </a:buClr>
              <a:buSzPts val="1100"/>
              <a:buFont typeface="Arial"/>
              <a:buNone/>
            </a:pPr>
            <a:r>
              <a:t/>
            </a:r>
            <a:endParaRPr/>
          </a:p>
          <a:p>
            <a:pPr indent="0" lvl="0" marL="0" rtl="0" algn="l">
              <a:lnSpc>
                <a:spcPct val="100000"/>
              </a:lnSpc>
              <a:spcBef>
                <a:spcPts val="360"/>
              </a:spcBef>
              <a:spcAft>
                <a:spcPts val="0"/>
              </a:spcAft>
              <a:buSzPts val="1100"/>
              <a:buNone/>
            </a:pPr>
            <a:r>
              <a:rPr lang="en-GB"/>
              <a:t>I am also a member of the UK SKA Regional Centre project, where I co-lead the work package to prototype a FAIR data archive for the UK node and lead the work package around computational and open science training and outreach for the user community.</a:t>
            </a:r>
            <a:endParaRPr/>
          </a:p>
          <a:p>
            <a:pPr indent="0" lvl="0" marL="0" rtl="0" algn="l">
              <a:lnSpc>
                <a:spcPct val="100000"/>
              </a:lnSpc>
              <a:spcBef>
                <a:spcPts val="360"/>
              </a:spcBef>
              <a:spcAft>
                <a:spcPts val="0"/>
              </a:spcAft>
              <a:buClr>
                <a:schemeClr val="dk1"/>
              </a:buClr>
              <a:buSzPts val="1100"/>
              <a:buFont typeface="Arial"/>
              <a:buNone/>
            </a:pPr>
            <a:r>
              <a:t/>
            </a:r>
            <a:endParaRPr/>
          </a:p>
          <a:p>
            <a:pPr indent="0" lvl="0" marL="0" rtl="0" algn="l">
              <a:lnSpc>
                <a:spcPct val="100000"/>
              </a:lnSpc>
              <a:spcBef>
                <a:spcPts val="360"/>
              </a:spcBef>
              <a:spcAft>
                <a:spcPts val="0"/>
              </a:spcAft>
              <a:buSzPts val="1100"/>
              <a:buNone/>
            </a:pPr>
            <a:r>
              <a:rPr lang="en-GB"/>
              <a:t>My background is in radio astrophysical research.</a:t>
            </a:r>
            <a:endParaRPr/>
          </a:p>
        </p:txBody>
      </p:sp>
      <p:sp>
        <p:nvSpPr>
          <p:cNvPr id="350" name="Google Shape;350;g149ac83d11e_0_0: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1295c29733_0_0: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1295c29733_0_0: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Arial"/>
              <a:buNone/>
            </a:pPr>
            <a:r>
              <a:rPr lang="en-GB"/>
              <a:t>We have seen our project and community grow in the last four years. We currently host over 170 sub-chapters across five guides.</a:t>
            </a:r>
            <a:endParaRPr/>
          </a:p>
          <a:p>
            <a:pPr indent="0" lvl="0" marL="0" rtl="0" algn="l">
              <a:spcBef>
                <a:spcPts val="360"/>
              </a:spcBef>
              <a:spcAft>
                <a:spcPts val="0"/>
              </a:spcAft>
              <a:buSzPts val="1400"/>
              <a:buNone/>
            </a:pPr>
            <a:r>
              <a:rPr lang="en-GB"/>
              <a:t>In order to ensure that our community members are able to participate irrespective of their previous experience of working with the Open Source or data science community, the project provides the resources, guidance, templates, training and pathways that they can use to stay involved in the community. </a:t>
            </a:r>
            <a:endParaRPr/>
          </a:p>
          <a:p>
            <a:pPr indent="0" lvl="0" marL="0" rtl="0" algn="l">
              <a:spcBef>
                <a:spcPts val="360"/>
              </a:spcBef>
              <a:spcAft>
                <a:spcPts val="0"/>
              </a:spcAft>
              <a:buSzPts val="1400"/>
              <a:buNone/>
            </a:pPr>
            <a:r>
              <a:rPr lang="en-GB"/>
              <a:t>We have over 430 direct contributors on GitHub, where we develop our resources and 10s of 1000s of users. For example, our illustrations, which I have intensively used in my talk, have been downloaded almost 20,000 times. </a:t>
            </a:r>
            <a:endParaRPr/>
          </a:p>
          <a:p>
            <a:pPr indent="0" lvl="0" marL="0" rtl="0" algn="l">
              <a:spcBef>
                <a:spcPts val="360"/>
              </a:spcBef>
              <a:spcAft>
                <a:spcPts val="0"/>
              </a:spcAft>
              <a:buSzPts val="1400"/>
              <a:buNone/>
            </a:pPr>
            <a:r>
              <a:rPr lang="en-GB"/>
              <a:t>The project also maintains a social media presence and communicates about the project so that it can reach to as many people as possible and bring new voices in. For a community that started at a grassroot level, we are very grateful to have these members working with us.</a:t>
            </a:r>
            <a:endParaRPr/>
          </a:p>
          <a:p>
            <a:pPr indent="0" lvl="0" marL="0" rtl="0" algn="l">
              <a:spcBef>
                <a:spcPts val="360"/>
              </a:spcBef>
              <a:spcAft>
                <a:spcPts val="0"/>
              </a:spcAft>
              <a:buSzPts val="1400"/>
              <a:buNone/>
            </a:pPr>
            <a:r>
              <a:rPr lang="en-GB"/>
              <a:t>There is a thriving Slack workspace that is the best place to learn more about the community, culture, and how to get involved. </a:t>
            </a:r>
            <a:endParaRPr/>
          </a:p>
        </p:txBody>
      </p:sp>
      <p:sp>
        <p:nvSpPr>
          <p:cNvPr id="543" name="Google Shape;543;g21295c29733_0_0: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1: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11: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a:t>Just to reiterate - b</a:t>
            </a:r>
            <a:r>
              <a:rPr lang="en-GB" sz="1200">
                <a:solidFill>
                  <a:schemeClr val="dk1"/>
                </a:solidFill>
                <a:latin typeface="Arial"/>
                <a:ea typeface="Arial"/>
                <a:cs typeface="Arial"/>
                <a:sym typeface="Arial"/>
              </a:rPr>
              <a:t>efore you dive into the project, please note that: The Turing Way is not a book that you read from cover to cover.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Start with the tool, concept and method that you need now, in your current work.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GB"/>
              <a:t>There are also many pathways to become a contributor and collaborator of the project, and lots of support from the team to help you get involved.</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For example, people are invited to develop and share resources </a:t>
            </a:r>
            <a:r>
              <a:rPr lang="en-GB"/>
              <a:t>through mentored contributions.</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360"/>
              </a:spcBef>
              <a:spcAft>
                <a:spcPts val="0"/>
              </a:spcAft>
              <a:buClr>
                <a:schemeClr val="dk1"/>
              </a:buClr>
              <a:buSzPts val="1400"/>
              <a:buFont typeface="Arial"/>
              <a:buNone/>
            </a:pPr>
            <a:r>
              <a:rPr lang="en-GB"/>
              <a:t>There are</a:t>
            </a:r>
            <a:r>
              <a:rPr lang="en-GB" sz="1200">
                <a:solidFill>
                  <a:schemeClr val="dk1"/>
                </a:solidFill>
                <a:latin typeface="Arial"/>
                <a:ea typeface="Arial"/>
                <a:cs typeface="Arial"/>
                <a:sym typeface="Arial"/>
              </a:rPr>
              <a:t> opportunities for people to maintain and improve resources</a:t>
            </a:r>
            <a:r>
              <a:rPr lang="en-GB"/>
              <a:t> which could be as simple as </a:t>
            </a:r>
            <a:r>
              <a:rPr lang="en-GB" sz="1200">
                <a:solidFill>
                  <a:schemeClr val="dk1"/>
                </a:solidFill>
                <a:latin typeface="Arial"/>
                <a:ea typeface="Arial"/>
                <a:cs typeface="Arial"/>
                <a:sym typeface="Arial"/>
              </a:rPr>
              <a:t>fixing a broken link or a bug, or </a:t>
            </a:r>
            <a:r>
              <a:rPr lang="en-GB"/>
              <a:t>creating new</a:t>
            </a:r>
            <a:r>
              <a:rPr lang="en-GB" sz="1200">
                <a:solidFill>
                  <a:schemeClr val="dk1"/>
                </a:solidFill>
                <a:latin typeface="Arial"/>
                <a:ea typeface="Arial"/>
                <a:cs typeface="Arial"/>
                <a:sym typeface="Arial"/>
              </a:rPr>
              <a:t> resources </a:t>
            </a:r>
            <a:r>
              <a:rPr lang="en-GB"/>
              <a:t>of their interest</a:t>
            </a:r>
            <a:r>
              <a:rPr lang="en-GB" sz="1200">
                <a:solidFill>
                  <a:schemeClr val="dk1"/>
                </a:solidFill>
                <a:latin typeface="Arial"/>
                <a:ea typeface="Arial"/>
                <a:cs typeface="Arial"/>
                <a:sym typeface="Arial"/>
              </a:rPr>
              <a:t>.</a:t>
            </a:r>
            <a:r>
              <a:rPr lang="en-GB"/>
              <a:t> </a:t>
            </a:r>
            <a:endParaRPr/>
          </a:p>
          <a:p>
            <a:pPr indent="0" lvl="0" marL="0" rtl="0" algn="l">
              <a:lnSpc>
                <a:spcPct val="100000"/>
              </a:lnSpc>
              <a:spcBef>
                <a:spcPts val="360"/>
              </a:spcBef>
              <a:spcAft>
                <a:spcPts val="0"/>
              </a:spcAft>
              <a:buClr>
                <a:schemeClr val="dk1"/>
              </a:buClr>
              <a:buSzPts val="1400"/>
              <a:buFont typeface="Arial"/>
              <a:buNone/>
            </a:pPr>
            <a:r>
              <a:t/>
            </a:r>
            <a:endParaRPr/>
          </a:p>
          <a:p>
            <a:pPr indent="0" lvl="0" marL="0" rtl="0" algn="l">
              <a:lnSpc>
                <a:spcPct val="100000"/>
              </a:lnSpc>
              <a:spcBef>
                <a:spcPts val="360"/>
              </a:spcBef>
              <a:spcAft>
                <a:spcPts val="0"/>
              </a:spcAft>
              <a:buClr>
                <a:schemeClr val="dk1"/>
              </a:buClr>
              <a:buSzPts val="1400"/>
              <a:buFont typeface="Arial"/>
              <a:buNone/>
            </a:pPr>
            <a:r>
              <a:rPr lang="en-GB"/>
              <a:t>Contributors are also those who share these resources, review and update the existing chapters and translate them in languages that ensure accessibility for a wider community</a:t>
            </a:r>
            <a:r>
              <a:rPr lang="en-GB"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Clr>
                <a:schemeClr val="dk1"/>
              </a:buClr>
              <a:buSzPts val="1400"/>
              <a:buFont typeface="Arial"/>
              <a:buNone/>
            </a:pPr>
            <a:r>
              <a:t/>
            </a:r>
            <a:endParaRPr/>
          </a:p>
          <a:p>
            <a:pPr indent="0" lvl="0" marL="0" rtl="0" algn="l">
              <a:lnSpc>
                <a:spcPct val="100000"/>
              </a:lnSpc>
              <a:spcBef>
                <a:spcPts val="360"/>
              </a:spcBef>
              <a:spcAft>
                <a:spcPts val="0"/>
              </a:spcAft>
              <a:buClr>
                <a:schemeClr val="dk1"/>
              </a:buClr>
              <a:buSzPts val="1400"/>
              <a:buFont typeface="Arial"/>
              <a:buNone/>
            </a:pPr>
            <a:r>
              <a:rPr lang="en-GB" sz="1200">
                <a:solidFill>
                  <a:schemeClr val="dk1"/>
                </a:solidFill>
                <a:latin typeface="Arial"/>
                <a:ea typeface="Arial"/>
                <a:cs typeface="Arial"/>
                <a:sym typeface="Arial"/>
              </a:rPr>
              <a:t>Finally, we encourage</a:t>
            </a:r>
            <a:r>
              <a:rPr lang="en-GB"/>
              <a:t> everyone</a:t>
            </a:r>
            <a:r>
              <a:rPr lang="en-GB" sz="1200">
                <a:solidFill>
                  <a:schemeClr val="dk1"/>
                </a:solidFill>
                <a:latin typeface="Arial"/>
                <a:ea typeface="Arial"/>
                <a:cs typeface="Arial"/>
                <a:sym typeface="Arial"/>
              </a:rPr>
              <a:t> to share best practices</a:t>
            </a:r>
            <a:r>
              <a:rPr lang="en-GB"/>
              <a:t> by highlighting their work.</a:t>
            </a:r>
            <a:endParaRPr/>
          </a:p>
        </p:txBody>
      </p:sp>
      <p:sp>
        <p:nvSpPr>
          <p:cNvPr id="561" name="Google Shape;561;p11: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e5db8df391_0_358: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e5db8df391_0_358: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GB"/>
              <a:t>Some example opportunities for mentored contributions, where you can receive support to contribute to the project, include the collaborations cafes, weekly co-working calls, and book dash events, which are events where contributors are brought together to sprint on the book for a week with the team.</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GB"/>
              <a:t>Book Dash (biannually - May and November)</a:t>
            </a:r>
            <a:endParaRPr/>
          </a:p>
        </p:txBody>
      </p:sp>
      <p:sp>
        <p:nvSpPr>
          <p:cNvPr id="581" name="Google Shape;581;ge5db8df391_0_358: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16: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16: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In order to create opportunities for bringing people in and highlight their work, we want to meet them where they are.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So, if you are new to the community, you can join us.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You can learn a new skill or share your skills.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You can collaborate with others and receive mentoring or mentor others’ contributions.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You can also represent this community.</a:t>
            </a:r>
            <a:endParaRPr/>
          </a:p>
          <a:p>
            <a:pPr indent="0" lvl="0" marL="0" rtl="0" algn="l">
              <a:lnSpc>
                <a:spcPct val="100000"/>
              </a:lnSpc>
              <a:spcBef>
                <a:spcPts val="360"/>
              </a:spcBef>
              <a:spcAft>
                <a:spcPts val="0"/>
              </a:spcAft>
              <a:buSzPts val="1400"/>
              <a:buNone/>
            </a:pPr>
            <a:r>
              <a:rPr lang="en-GB" sz="1200">
                <a:solidFill>
                  <a:schemeClr val="dk1"/>
                </a:solidFill>
                <a:latin typeface="Arial"/>
                <a:ea typeface="Arial"/>
                <a:cs typeface="Arial"/>
                <a:sym typeface="Arial"/>
              </a:rPr>
              <a:t> </a:t>
            </a:r>
            <a:endParaRPr/>
          </a:p>
          <a:p>
            <a:pPr indent="0" lvl="0" marL="0" rtl="0" algn="l">
              <a:lnSpc>
                <a:spcPct val="100000"/>
              </a:lnSpc>
              <a:spcBef>
                <a:spcPts val="360"/>
              </a:spcBef>
              <a:spcAft>
                <a:spcPts val="0"/>
              </a:spcAft>
              <a:buSzPts val="1400"/>
              <a:buNone/>
            </a:pPr>
            <a:r>
              <a:t/>
            </a:r>
            <a:endParaRPr/>
          </a:p>
        </p:txBody>
      </p:sp>
      <p:sp>
        <p:nvSpPr>
          <p:cNvPr id="594" name="Google Shape;594;p16: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49ac83d11e_0_331: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149ac83d11e_0_331: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GB"/>
              <a:t>We have multiple community events and calls weekly and you are invited to join us. </a:t>
            </a:r>
            <a:endParaRPr/>
          </a:p>
          <a:p>
            <a:pPr indent="0" lvl="0" marL="0" rtl="0" algn="l">
              <a:lnSpc>
                <a:spcPct val="100000"/>
              </a:lnSpc>
              <a:spcBef>
                <a:spcPts val="0"/>
              </a:spcBef>
              <a:spcAft>
                <a:spcPts val="0"/>
              </a:spcAft>
              <a:buClr>
                <a:schemeClr val="dk1"/>
              </a:buClr>
              <a:buSzPts val="1400"/>
              <a:buFont typeface="Arial"/>
              <a:buNone/>
            </a:pPr>
            <a:r>
              <a:rPr lang="en-GB"/>
              <a:t>I host collaboration cafes every month, and coworking call each week. There is also an onboarding call for folks new to the project.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GB"/>
              <a:t>You can find details in the shared notes - bit.ly/turingway.</a:t>
            </a:r>
            <a:endParaRPr/>
          </a:p>
        </p:txBody>
      </p:sp>
      <p:sp>
        <p:nvSpPr>
          <p:cNvPr id="603" name="Google Shape;603;g149ac83d11e_0_331: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3f57337cd5_0_30: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3f57337cd5_0_30: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GB"/>
              <a:t>Fireside Chats (last Friday of every month at 4 BST): https://hackmd.io/@turingway/fireside-chats</a:t>
            </a:r>
            <a:endParaRPr/>
          </a:p>
        </p:txBody>
      </p:sp>
      <p:sp>
        <p:nvSpPr>
          <p:cNvPr id="612" name="Google Shape;612;g23f57337cd5_0_30: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3f57337cd5_0_42: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3f57337cd5_0_42: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GB"/>
              <a:t>You can find details in the shared notes - bit.ly/turingway.</a:t>
            </a:r>
            <a:endParaRPr/>
          </a:p>
        </p:txBody>
      </p:sp>
      <p:sp>
        <p:nvSpPr>
          <p:cNvPr id="620" name="Google Shape;620;g23f57337cd5_0_42: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5: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15: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a:t>None of this work would be possible without our community of collaborators.</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GB"/>
              <a:t>We'd like to invite you to become a contributor to the Turing Way, to help us develop chapters of data, transparent reporting, communication and other topics that can help others to stay updated with current practices. </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GB"/>
              <a:t>We welcome all kinds of contributions. Case studies, and lived experiences, are welcome too. You don't need to have coding experience to contribute! You just need an idea and a willingness to learn. </a:t>
            </a:r>
            <a:endParaRPr/>
          </a:p>
        </p:txBody>
      </p:sp>
      <p:sp>
        <p:nvSpPr>
          <p:cNvPr id="631" name="Google Shape;631;p15: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13: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To summar</a:t>
            </a:r>
            <a:r>
              <a:rPr lang="en-GB"/>
              <a:t>ise and </a:t>
            </a:r>
            <a:r>
              <a:rPr lang="en-GB" sz="1200">
                <a:solidFill>
                  <a:schemeClr val="dk1"/>
                </a:solidFill>
                <a:latin typeface="Arial"/>
                <a:ea typeface="Arial"/>
                <a:cs typeface="Arial"/>
                <a:sym typeface="Arial"/>
              </a:rPr>
              <a:t>put in perspective:</a:t>
            </a:r>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The Turing Way is a Book. </a:t>
            </a:r>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A community where people come together to collaboratively write chapters, build and maintain resources, share their skills and ideas around best practices in data science and research. </a:t>
            </a:r>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We apply open source principles in the development and maintenance of this project. </a:t>
            </a:r>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And finally, it's built on the culture of collaboration, which is the process and the backbone of our project.</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GB">
                <a:solidFill>
                  <a:srgbClr val="1C1C1C"/>
                </a:solidFill>
              </a:rPr>
              <a:t>As a community-developed resource, The Turing Way </a:t>
            </a:r>
            <a:r>
              <a:rPr lang="en-GB"/>
              <a:t>is always a work in progress.</a:t>
            </a:r>
            <a:endParaRPr sz="1200">
              <a:solidFill>
                <a:schemeClr val="dk1"/>
              </a:solidFill>
              <a:latin typeface="Arial"/>
              <a:ea typeface="Arial"/>
              <a:cs typeface="Arial"/>
              <a:sym typeface="Arial"/>
            </a:endParaRPr>
          </a:p>
        </p:txBody>
      </p:sp>
      <p:sp>
        <p:nvSpPr>
          <p:cNvPr id="653" name="Google Shape;653;p13: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14: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14: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We promote our resources for use by learners, educators, policymakers and researchers globally.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GB" sz="1200">
                <a:solidFill>
                  <a:schemeClr val="dk1"/>
                </a:solidFill>
                <a:latin typeface="Arial"/>
                <a:ea typeface="Arial"/>
                <a:cs typeface="Arial"/>
                <a:sym typeface="Arial"/>
              </a:rPr>
              <a:t>Some of the notable impact </a:t>
            </a:r>
            <a:r>
              <a:rPr lang="en-GB"/>
              <a:t>the project has had over the years</a:t>
            </a:r>
            <a:r>
              <a:rPr lang="en-GB" sz="1200">
                <a:solidFill>
                  <a:schemeClr val="dk1"/>
                </a:solidFill>
                <a:latin typeface="Arial"/>
                <a:ea typeface="Arial"/>
                <a:cs typeface="Arial"/>
                <a:sym typeface="Arial"/>
              </a:rPr>
              <a:t> with the support of our contributors are that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the project was highlighted in the EU report for reproducibility for the scientific result,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a policy by the Mayor of London On an emerging technology charter used The Turing Way for informing their open and inclusive projects,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a funding call from UKRI referenced the project for the example of data science culture,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communities for training like code refinery and library carpentries have cross-referenced The Turing Way </a:t>
            </a:r>
            <a:endParaRPr sz="1200">
              <a:solidFill>
                <a:schemeClr val="dk1"/>
              </a:solidFill>
              <a:latin typeface="Arial"/>
              <a:ea typeface="Arial"/>
              <a:cs typeface="Arial"/>
              <a:sym typeface="Arial"/>
            </a:endParaRPr>
          </a:p>
          <a:p>
            <a:pPr indent="0" lvl="0" marL="0" rtl="0" algn="l">
              <a:lnSpc>
                <a:spcPct val="100000"/>
              </a:lnSpc>
              <a:spcBef>
                <a:spcPts val="360"/>
              </a:spcBef>
              <a:spcAft>
                <a:spcPts val="0"/>
              </a:spcAft>
              <a:buSzPts val="1400"/>
              <a:buNone/>
            </a:pPr>
            <a:r>
              <a:rPr lang="en-GB"/>
              <a:t>- </a:t>
            </a:r>
            <a:r>
              <a:rPr lang="en-GB" sz="1200">
                <a:solidFill>
                  <a:schemeClr val="dk1"/>
                </a:solidFill>
                <a:latin typeface="Arial"/>
                <a:ea typeface="Arial"/>
                <a:cs typeface="Arial"/>
                <a:sym typeface="Arial"/>
              </a:rPr>
              <a:t>and the work has been cited by multiple peer-reviewed articles.</a:t>
            </a:r>
            <a:endParaRPr/>
          </a:p>
        </p:txBody>
      </p:sp>
      <p:sp>
        <p:nvSpPr>
          <p:cNvPr id="670" name="Google Shape;670;p14: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3f57337cd5_0_71: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3f57337cd5_0_71:notes"/>
          <p:cNvSpPr txBox="1"/>
          <p:nvPr>
            <p:ph idx="1" type="body"/>
          </p:nvPr>
        </p:nvSpPr>
        <p:spPr>
          <a:xfrm>
            <a:off x="681038" y="4722813"/>
            <a:ext cx="5443500" cy="4475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0" name="Google Shape;360;g23f57337cd5_0_71:notes"/>
          <p:cNvSpPr txBox="1"/>
          <p:nvPr>
            <p:ph idx="12" type="sldNum"/>
          </p:nvPr>
        </p:nvSpPr>
        <p:spPr>
          <a:xfrm>
            <a:off x="3854450" y="9445625"/>
            <a:ext cx="2949600" cy="4968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8: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18: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Thanks to Kirstie Whitaker for starting this project.  All our resources including this presentation are available online.</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GB"/>
              <a:t>The bulk of these slides were provided in the project’s promotion pack, and all of the images are provided by the community and licensed for reuse. </a:t>
            </a:r>
            <a:endParaRPr/>
          </a:p>
        </p:txBody>
      </p:sp>
      <p:sp>
        <p:nvSpPr>
          <p:cNvPr id="678" name="Google Shape;678;p18: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3f57337cd5_0_86: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3f57337cd5_0_86: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a:p>
        </p:txBody>
      </p:sp>
      <p:sp>
        <p:nvSpPr>
          <p:cNvPr id="688" name="Google Shape;688;g23f57337cd5_0_86: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64: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64: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a:t>The Turing Way is an open source project that involves and supports its diverse community in making data science reproducible, ethical, collaborative and inclusive for everyone.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GB"/>
              <a:t>In addition to being an open source project </a:t>
            </a:r>
            <a:r>
              <a:rPr lang="en-GB"/>
              <a:t>where open source principles are applied in the development and maintenance of the project</a:t>
            </a:r>
            <a:r>
              <a:rPr lang="en-GB"/>
              <a:t>, it is also</a:t>
            </a:r>
            <a:endParaRPr/>
          </a:p>
          <a:p>
            <a:pPr indent="0" lvl="0" marL="0" rtl="0" algn="l">
              <a:lnSpc>
                <a:spcPct val="100000"/>
              </a:lnSpc>
              <a:spcBef>
                <a:spcPts val="0"/>
              </a:spcBef>
              <a:spcAft>
                <a:spcPts val="0"/>
              </a:spcAft>
              <a:buClr>
                <a:schemeClr val="dk1"/>
              </a:buClr>
              <a:buSzPts val="1400"/>
              <a:buFont typeface="Arial"/>
              <a:buNone/>
            </a:pPr>
            <a:r>
              <a:rPr lang="en-GB"/>
              <a:t>- a book, </a:t>
            </a:r>
            <a:endParaRPr/>
          </a:p>
          <a:p>
            <a:pPr indent="0" lvl="0" marL="0" rtl="0" algn="l">
              <a:lnSpc>
                <a:spcPct val="100000"/>
              </a:lnSpc>
              <a:spcBef>
                <a:spcPts val="0"/>
              </a:spcBef>
              <a:spcAft>
                <a:spcPts val="0"/>
              </a:spcAft>
              <a:buClr>
                <a:schemeClr val="dk1"/>
              </a:buClr>
              <a:buSzPts val="1400"/>
              <a:buFont typeface="Arial"/>
              <a:buNone/>
            </a:pPr>
            <a:r>
              <a:rPr lang="en-GB"/>
              <a:t>- a global grassroots community where people come together to collaboratively write chapters, build and maintain resources, and share their skills and ideas around best practices in data science and research. </a:t>
            </a:r>
            <a:endParaRPr/>
          </a:p>
          <a:p>
            <a:pPr indent="0" lvl="0" marL="0" rtl="0" algn="l">
              <a:lnSpc>
                <a:spcPct val="100000"/>
              </a:lnSpc>
              <a:spcBef>
                <a:spcPts val="0"/>
              </a:spcBef>
              <a:spcAft>
                <a:spcPts val="0"/>
              </a:spcAft>
              <a:buClr>
                <a:schemeClr val="dk1"/>
              </a:buClr>
              <a:buSzPts val="1400"/>
              <a:buFont typeface="Arial"/>
              <a:buNone/>
            </a:pPr>
            <a:r>
              <a:rPr lang="en-GB"/>
              <a:t>- and a collaboration.</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GB"/>
              <a:t>The process is the backbone of the project.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GB"/>
              <a:t>The aim is to make collaborative, reusable and transparent research too easy not to do.</a:t>
            </a:r>
            <a:endParaRPr/>
          </a:p>
        </p:txBody>
      </p:sp>
      <p:sp>
        <p:nvSpPr>
          <p:cNvPr id="369" name="Google Shape;369;p64: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65: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65: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a:t>The Turing Way</a:t>
            </a:r>
            <a:r>
              <a:rPr lang="en-GB" sz="1200">
                <a:solidFill>
                  <a:schemeClr val="dk1"/>
                </a:solidFill>
                <a:latin typeface="Arial"/>
                <a:ea typeface="Arial"/>
                <a:cs typeface="Arial"/>
                <a:sym typeface="Arial"/>
              </a:rPr>
              <a:t> is </a:t>
            </a:r>
            <a:r>
              <a:rPr lang="en-GB"/>
              <a:t>led by</a:t>
            </a:r>
            <a:r>
              <a:rPr lang="en-GB" sz="1200">
                <a:solidFill>
                  <a:schemeClr val="dk1"/>
                </a:solidFill>
                <a:latin typeface="Arial"/>
                <a:ea typeface="Arial"/>
                <a:cs typeface="Arial"/>
                <a:sym typeface="Arial"/>
              </a:rPr>
              <a:t> the Alan Turing Institute, which is the National Institute for data science and artificial intelligence in the UK. Hosted, but not exclusive to.</a:t>
            </a:r>
            <a:endParaRPr/>
          </a:p>
        </p:txBody>
      </p:sp>
      <p:sp>
        <p:nvSpPr>
          <p:cNvPr id="385" name="Google Shape;385;p65: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It is developed under the research programme called tools, practices and system</a:t>
            </a:r>
            <a:r>
              <a:rPr lang="en-GB"/>
              <a: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The core values of this program are to embed and deliver trustworthy systems, transparent reporting, inclusive interoperable design, ethical integrity, respectful co-creation, and leadership in open research.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The Turing Way sits across most of these goals and provides a central resource for good practices to all researchers within the UK and internationally.</a:t>
            </a:r>
            <a:endParaRPr/>
          </a:p>
        </p:txBody>
      </p:sp>
      <p:sp>
        <p:nvSpPr>
          <p:cNvPr id="394" name="Google Shape;394;p3: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7: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7: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a:t>I will start with some definitions, because in different domains and even in different literature, reproducibility can mean different things. </a:t>
            </a:r>
            <a:endParaRPr/>
          </a:p>
          <a:p>
            <a:pPr indent="0" lvl="0" marL="0" rtl="0" algn="l">
              <a:lnSpc>
                <a:spcPct val="100000"/>
              </a:lnSpc>
              <a:spcBef>
                <a:spcPts val="0"/>
              </a:spcBef>
              <a:spcAft>
                <a:spcPts val="0"/>
              </a:spcAft>
              <a:buClr>
                <a:schemeClr val="dk1"/>
              </a:buClr>
              <a:buSzPts val="1100"/>
              <a:buFont typeface="Arial"/>
              <a:buNone/>
            </a:pPr>
            <a:r>
              <a:rPr lang="en-GB"/>
              <a:t>And often it's interchangeable with words such as replication or repeatability. </a:t>
            </a:r>
            <a:endParaRPr/>
          </a:p>
          <a:p>
            <a:pPr indent="0" lvl="0" marL="0" rtl="0" algn="l">
              <a:lnSpc>
                <a:spcPct val="100000"/>
              </a:lnSpc>
              <a:spcBef>
                <a:spcPts val="0"/>
              </a:spcBef>
              <a:spcAft>
                <a:spcPts val="0"/>
              </a:spcAft>
              <a:buClr>
                <a:schemeClr val="dk1"/>
              </a:buClr>
              <a:buSzPts val="1100"/>
              <a:buFont typeface="Arial"/>
              <a:buNone/>
            </a:pPr>
            <a:r>
              <a:rPr lang="en-GB"/>
              <a:t>So to be really explicit about what we mean for this talk, reproducible research means that results can be independently verified from the same data and the same analysis methods (such as the code or software) that the original team used. </a:t>
            </a:r>
            <a:endParaRPr/>
          </a:p>
          <a:p>
            <a:pPr indent="0" lvl="0" marL="0" rtl="0" algn="l">
              <a:lnSpc>
                <a:spcPct val="100000"/>
              </a:lnSpc>
              <a:spcBef>
                <a:spcPts val="0"/>
              </a:spcBef>
              <a:spcAft>
                <a:spcPts val="0"/>
              </a:spcAft>
              <a:buClr>
                <a:schemeClr val="dk1"/>
              </a:buClr>
              <a:buSzPts val="1100"/>
              <a:buFont typeface="Arial"/>
              <a:buNone/>
            </a:pPr>
            <a:r>
              <a:rPr lang="en-GB"/>
              <a:t>For instance, a referee can take your same dataset, your same analysis, and get the same result that you presented in your paper. That's what we mean by reproducible in this talk.</a:t>
            </a:r>
            <a:endParaRPr/>
          </a:p>
          <a:p>
            <a:pPr indent="0" lvl="0" marL="0" rtl="0" algn="l">
              <a:lnSpc>
                <a:spcPct val="100000"/>
              </a:lnSpc>
              <a:spcBef>
                <a:spcPts val="0"/>
              </a:spcBef>
              <a:spcAft>
                <a:spcPts val="0"/>
              </a:spcAft>
              <a:buClr>
                <a:schemeClr val="dk1"/>
              </a:buClr>
              <a:buSzPts val="1100"/>
              <a:buFont typeface="Arial"/>
              <a:buNone/>
            </a:pPr>
            <a:r>
              <a:rPr lang="en-GB"/>
              <a:t>In comparison, replicability means that the same analysis can be used on a different dataset to verify the results. </a:t>
            </a:r>
            <a:endParaRPr/>
          </a:p>
          <a:p>
            <a:pPr indent="0" lvl="0" marL="0" rtl="0" algn="l">
              <a:lnSpc>
                <a:spcPct val="100000"/>
              </a:lnSpc>
              <a:spcBef>
                <a:spcPts val="0"/>
              </a:spcBef>
              <a:spcAft>
                <a:spcPts val="0"/>
              </a:spcAft>
              <a:buClr>
                <a:schemeClr val="dk1"/>
              </a:buClr>
              <a:buSzPts val="1100"/>
              <a:buFont typeface="Arial"/>
              <a:buNone/>
            </a:pPr>
            <a:r>
              <a:rPr lang="en-GB"/>
              <a:t>And then, of course, in science and research more broadly we aim for our results to be more robust and generalisable and be verified through different analysis methods and different datasets and observations. </a:t>
            </a:r>
            <a:endParaRPr/>
          </a:p>
          <a:p>
            <a:pPr indent="0" lvl="0" marL="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However, reproducibility in computational analysis should be maintained as a minimum criteria to ensure the quality and integrity of our research.</a:t>
            </a:r>
            <a:endParaRPr/>
          </a:p>
        </p:txBody>
      </p:sp>
      <p:sp>
        <p:nvSpPr>
          <p:cNvPr id="410" name="Google Shape;410;p7: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f57337cd5_0_5: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3f57337cd5_0_5:notes"/>
          <p:cNvSpPr txBox="1"/>
          <p:nvPr>
            <p:ph idx="1" type="body"/>
          </p:nvPr>
        </p:nvSpPr>
        <p:spPr>
          <a:xfrm>
            <a:off x="681038" y="4722813"/>
            <a:ext cx="5443500" cy="447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GB"/>
              <a:t>It is apparent that reproducibility can be defined quite simply, and there are tools available to address many requirements. </a:t>
            </a:r>
            <a:endParaRPr/>
          </a:p>
          <a:p>
            <a:pPr indent="0" lvl="0" marL="0" rtl="0" algn="l">
              <a:spcBef>
                <a:spcPts val="0"/>
              </a:spcBef>
              <a:spcAft>
                <a:spcPts val="0"/>
              </a:spcAft>
              <a:buClr>
                <a:schemeClr val="dk1"/>
              </a:buClr>
              <a:buSzPts val="1200"/>
              <a:buFont typeface="Arial"/>
              <a:buNone/>
            </a:pPr>
            <a:r>
              <a:rPr lang="en-GB"/>
              <a:t>However, as we heard from Lourdes yesterday, it also crucial to understand that a reproducible workflow involves making complex decisions at every step of the way.</a:t>
            </a:r>
            <a:endParaRPr/>
          </a:p>
          <a:p>
            <a:pPr indent="0" lvl="0" marL="0" rtl="0" algn="l">
              <a:spcBef>
                <a:spcPts val="360"/>
              </a:spcBef>
              <a:spcAft>
                <a:spcPts val="0"/>
              </a:spcAft>
              <a:buClr>
                <a:schemeClr val="dk1"/>
              </a:buClr>
              <a:buSzPts val="1400"/>
              <a:buFont typeface="Arial"/>
              <a:buNone/>
            </a:pPr>
            <a:br>
              <a:rPr lang="en-GB"/>
            </a:br>
            <a:r>
              <a:rPr lang="en-GB"/>
              <a:t>The integration of our personal choices for methods as well as personal values and biases starts right when we have a research idea. </a:t>
            </a:r>
            <a:endParaRPr/>
          </a:p>
          <a:p>
            <a:pPr indent="0" lvl="0" marL="0" rtl="0" algn="l">
              <a:spcBef>
                <a:spcPts val="360"/>
              </a:spcBef>
              <a:spcAft>
                <a:spcPts val="0"/>
              </a:spcAft>
              <a:buClr>
                <a:schemeClr val="dk1"/>
              </a:buClr>
              <a:buSzPts val="1400"/>
              <a:buFont typeface="Arial"/>
              <a:buNone/>
            </a:pPr>
            <a:r>
              <a:rPr lang="en-GB"/>
              <a:t>We start by communicating our ideas with the potential collaborators, plan and design the work. </a:t>
            </a:r>
            <a:endParaRPr/>
          </a:p>
          <a:p>
            <a:pPr indent="0" lvl="0" marL="0" rtl="0" algn="l">
              <a:spcBef>
                <a:spcPts val="360"/>
              </a:spcBef>
              <a:spcAft>
                <a:spcPts val="0"/>
              </a:spcAft>
              <a:buClr>
                <a:schemeClr val="dk1"/>
              </a:buClr>
              <a:buSzPts val="1400"/>
              <a:buFont typeface="Arial"/>
              <a:buNone/>
            </a:pPr>
            <a:r>
              <a:rPr lang="en-GB"/>
              <a:t>Then we choose and describe the protocol and collect data. </a:t>
            </a:r>
            <a:endParaRPr/>
          </a:p>
          <a:p>
            <a:pPr indent="0" lvl="0" marL="0" rtl="0" algn="l">
              <a:spcBef>
                <a:spcPts val="360"/>
              </a:spcBef>
              <a:spcAft>
                <a:spcPts val="0"/>
              </a:spcAft>
              <a:buClr>
                <a:schemeClr val="dk1"/>
              </a:buClr>
              <a:buSzPts val="1400"/>
              <a:buFont typeface="Arial"/>
              <a:buNone/>
            </a:pPr>
            <a:r>
              <a:rPr lang="en-GB"/>
              <a:t>As the research goes on, we continue to process and wrangle our data, conduct our studies and analysis, and publish our data along with other research components so that everyone can access it. </a:t>
            </a:r>
            <a:endParaRPr/>
          </a:p>
          <a:p>
            <a:pPr indent="0" lvl="0" marL="0" rtl="0" algn="l">
              <a:spcBef>
                <a:spcPts val="360"/>
              </a:spcBef>
              <a:spcAft>
                <a:spcPts val="0"/>
              </a:spcAft>
              <a:buClr>
                <a:schemeClr val="dk1"/>
              </a:buClr>
              <a:buSzPts val="1400"/>
              <a:buFont typeface="Arial"/>
              <a:buNone/>
            </a:pPr>
            <a:r>
              <a:rPr lang="en-GB"/>
              <a:t>We should also archive our data to ensure that it is preserved and reusable, meaning, that someone else can go through this whole process of reproducing or building upon our work.</a:t>
            </a:r>
            <a:endParaRPr/>
          </a:p>
          <a:p>
            <a:pPr indent="0" lvl="0" marL="0" rtl="0" algn="l">
              <a:spcBef>
                <a:spcPts val="360"/>
              </a:spcBef>
              <a:spcAft>
                <a:spcPts val="0"/>
              </a:spcAft>
              <a:buSzPts val="1400"/>
              <a:buNone/>
            </a:pPr>
            <a:r>
              <a:t/>
            </a:r>
            <a:endParaRPr/>
          </a:p>
          <a:p>
            <a:pPr indent="0" lvl="0" marL="0" rtl="0" algn="l">
              <a:spcBef>
                <a:spcPts val="360"/>
              </a:spcBef>
              <a:spcAft>
                <a:spcPts val="0"/>
              </a:spcAft>
              <a:buClr>
                <a:schemeClr val="dk1"/>
              </a:buClr>
              <a:buSzPts val="1400"/>
              <a:buFont typeface="Arial"/>
              <a:buNone/>
            </a:pPr>
            <a:r>
              <a:rPr lang="en-GB"/>
              <a:t>This can be quite an overwhelming process.</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Moreover, it is not "just” about the data practices, but it also includes the way we communicate our work with others, how we design our project, how efficiently we collaborate with each other. </a:t>
            </a:r>
            <a:endParaRPr/>
          </a:p>
          <a:p>
            <a:pPr indent="0" lvl="0" marL="0" rtl="0" algn="l">
              <a:spcBef>
                <a:spcPts val="360"/>
              </a:spcBef>
              <a:spcAft>
                <a:spcPts val="0"/>
              </a:spcAft>
              <a:buSzPts val="1400"/>
              <a:buNone/>
            </a:pPr>
            <a:r>
              <a:rPr lang="en-GB"/>
              <a:t>All of this while ensuring the highest ethical standards in our research.</a:t>
            </a:r>
            <a:endParaRPr/>
          </a:p>
        </p:txBody>
      </p:sp>
      <p:sp>
        <p:nvSpPr>
          <p:cNvPr id="418" name="Google Shape;418;g23f57337cd5_0_5:notes"/>
          <p:cNvSpPr txBox="1"/>
          <p:nvPr>
            <p:ph idx="12" type="sldNum"/>
          </p:nvPr>
        </p:nvSpPr>
        <p:spPr>
          <a:xfrm>
            <a:off x="3854450" y="9445625"/>
            <a:ext cx="2949600" cy="49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66: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66:notes"/>
          <p:cNvSpPr txBox="1"/>
          <p:nvPr>
            <p:ph idx="1" type="body"/>
          </p:nvPr>
        </p:nvSpPr>
        <p:spPr>
          <a:xfrm>
            <a:off x="681038" y="4722813"/>
            <a:ext cx="5443537" cy="447516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a:t>With the definition of reproducibility from the previous slides, the project started with contributors who documented best practices, guidance and recommendations in chapters, describing various concepts and tools that can ensure the reproducibility aspects of data science and research.</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360"/>
              </a:spcBef>
              <a:spcAft>
                <a:spcPts val="0"/>
              </a:spcAft>
              <a:buClr>
                <a:schemeClr val="dk1"/>
              </a:buClr>
              <a:buSzPts val="1400"/>
              <a:buFont typeface="Arial"/>
              <a:buNone/>
            </a:pPr>
            <a:r>
              <a:rPr lang="en-GB"/>
              <a:t>These chapters included topics such as open research, version control, licensing, data management, code testing and reviewing, continuous integration and more.</a:t>
            </a:r>
            <a:endParaRPr>
              <a:latin typeface="Calibri"/>
              <a:ea typeface="Calibri"/>
              <a:cs typeface="Calibri"/>
              <a:sym typeface="Calibri"/>
            </a:endParaRPr>
          </a:p>
        </p:txBody>
      </p:sp>
      <p:sp>
        <p:nvSpPr>
          <p:cNvPr id="426" name="Google Shape;426;p66:notes"/>
          <p:cNvSpPr txBox="1"/>
          <p:nvPr>
            <p:ph idx="12" type="sldNum"/>
          </p:nvPr>
        </p:nvSpPr>
        <p:spPr>
          <a:xfrm>
            <a:off x="3854450" y="9445625"/>
            <a:ext cx="2949575"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op slide (Dark)" showMasterSp="0">
  <p:cSld name="1_Top slide (Dark)">
    <p:bg>
      <p:bgPr>
        <a:solidFill>
          <a:schemeClr val="dk2"/>
        </a:solidFill>
      </p:bgPr>
    </p:bg>
    <p:spTree>
      <p:nvGrpSpPr>
        <p:cNvPr id="12" name="Shape 12"/>
        <p:cNvGrpSpPr/>
        <p:nvPr/>
      </p:nvGrpSpPr>
      <p:grpSpPr>
        <a:xfrm>
          <a:off x="0" y="0"/>
          <a:ext cx="0" cy="0"/>
          <a:chOff x="0" y="0"/>
          <a:chExt cx="0" cy="0"/>
        </a:xfrm>
      </p:grpSpPr>
      <p:sp>
        <p:nvSpPr>
          <p:cNvPr id="13" name="Google Shape;13;p2"/>
          <p:cNvSpPr txBox="1"/>
          <p:nvPr>
            <p:ph type="title"/>
          </p:nvPr>
        </p:nvSpPr>
        <p:spPr>
          <a:xfrm>
            <a:off x="431800" y="2184922"/>
            <a:ext cx="4353560" cy="5715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400"/>
              <a:buNone/>
              <a:defRPr b="1" sz="3400">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14" name="Google Shape;14;p2"/>
          <p:cNvCxnSpPr/>
          <p:nvPr/>
        </p:nvCxnSpPr>
        <p:spPr>
          <a:xfrm>
            <a:off x="431800" y="2184922"/>
            <a:ext cx="4353560" cy="0"/>
          </a:xfrm>
          <a:prstGeom prst="straightConnector1">
            <a:avLst/>
          </a:prstGeom>
          <a:noFill/>
          <a:ln cap="flat" cmpd="sng" w="76200">
            <a:solidFill>
              <a:schemeClr val="lt1"/>
            </a:solidFill>
            <a:prstDash val="solid"/>
            <a:round/>
            <a:headEnd len="sm" w="sm" type="none"/>
            <a:tailEnd len="sm" w="sm" type="none"/>
          </a:ln>
        </p:spPr>
      </p:cxnSp>
      <p:pic>
        <p:nvPicPr>
          <p:cNvPr id="15" name="Google Shape;15;p2"/>
          <p:cNvPicPr preferRelativeResize="0"/>
          <p:nvPr/>
        </p:nvPicPr>
        <p:blipFill rotWithShape="1">
          <a:blip r:embed="rId2">
            <a:alphaModFix/>
          </a:blip>
          <a:srcRect b="0" l="0" r="0" t="0"/>
          <a:stretch/>
        </p:blipFill>
        <p:spPr>
          <a:xfrm>
            <a:off x="431800" y="416704"/>
            <a:ext cx="2174239" cy="953238"/>
          </a:xfrm>
          <a:prstGeom prst="rect">
            <a:avLst/>
          </a:prstGeom>
          <a:noFill/>
          <a:ln>
            <a:noFill/>
          </a:ln>
        </p:spPr>
      </p:pic>
      <p:sp>
        <p:nvSpPr>
          <p:cNvPr id="16" name="Google Shape;16;p2"/>
          <p:cNvSpPr txBox="1"/>
          <p:nvPr>
            <p:ph idx="1" type="body"/>
          </p:nvPr>
        </p:nvSpPr>
        <p:spPr>
          <a:xfrm>
            <a:off x="431800" y="3720363"/>
            <a:ext cx="4353560" cy="4540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 name="Google Shape;17;p2"/>
          <p:cNvSpPr/>
          <p:nvPr>
            <p:ph idx="2" type="pic"/>
          </p:nvPr>
        </p:nvSpPr>
        <p:spPr>
          <a:xfrm>
            <a:off x="5651872" y="0"/>
            <a:ext cx="3493714" cy="4573587"/>
          </a:xfrm>
          <a:prstGeom prst="rect">
            <a:avLst/>
          </a:prstGeom>
          <a:noFill/>
          <a:ln>
            <a:noFill/>
          </a:ln>
        </p:spPr>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0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no image (Dark)" showMasterSp="0">
  <p:cSld name="Section divider, no image (Dark)">
    <p:bg>
      <p:bgPr>
        <a:solidFill>
          <a:schemeClr val="dk2"/>
        </a:solidFill>
      </p:bgPr>
    </p:bg>
    <p:spTree>
      <p:nvGrpSpPr>
        <p:cNvPr id="61" name="Shape 61"/>
        <p:cNvGrpSpPr/>
        <p:nvPr/>
      </p:nvGrpSpPr>
      <p:grpSpPr>
        <a:xfrm>
          <a:off x="0" y="0"/>
          <a:ext cx="0" cy="0"/>
          <a:chOff x="0" y="0"/>
          <a:chExt cx="0" cy="0"/>
        </a:xfrm>
      </p:grpSpPr>
      <p:sp>
        <p:nvSpPr>
          <p:cNvPr id="62" name="Google Shape;62;p11"/>
          <p:cNvSpPr txBox="1"/>
          <p:nvPr>
            <p:ph type="title"/>
          </p:nvPr>
        </p:nvSpPr>
        <p:spPr>
          <a:xfrm>
            <a:off x="431800" y="2184922"/>
            <a:ext cx="8280400" cy="5715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400"/>
              <a:buNone/>
              <a:defRPr b="0" sz="3400">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63" name="Google Shape;63;p11"/>
          <p:cNvCxnSpPr/>
          <p:nvPr/>
        </p:nvCxnSpPr>
        <p:spPr>
          <a:xfrm>
            <a:off x="431800" y="2184922"/>
            <a:ext cx="8280400" cy="0"/>
          </a:xfrm>
          <a:prstGeom prst="straightConnector1">
            <a:avLst/>
          </a:prstGeom>
          <a:noFill/>
          <a:ln cap="flat" cmpd="sng" w="38100">
            <a:solidFill>
              <a:schemeClr val="lt1"/>
            </a:solidFill>
            <a:prstDash val="solid"/>
            <a:round/>
            <a:headEnd len="sm" w="sm" type="none"/>
            <a:tailEnd len="sm" w="sm" type="none"/>
          </a:ln>
        </p:spPr>
      </p:cxnSp>
      <p:sp>
        <p:nvSpPr>
          <p:cNvPr id="64" name="Google Shape;64;p11"/>
          <p:cNvSpPr txBox="1"/>
          <p:nvPr>
            <p:ph idx="1"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0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no image (Light)" showMasterSp="0">
  <p:cSld name="Section divider, no image (Light)">
    <p:bg>
      <p:bgPr>
        <a:solidFill>
          <a:srgbClr val="DEDEDE"/>
        </a:solidFill>
      </p:bgPr>
    </p:bg>
    <p:spTree>
      <p:nvGrpSpPr>
        <p:cNvPr id="65" name="Shape 65"/>
        <p:cNvGrpSpPr/>
        <p:nvPr/>
      </p:nvGrpSpPr>
      <p:grpSpPr>
        <a:xfrm>
          <a:off x="0" y="0"/>
          <a:ext cx="0" cy="0"/>
          <a:chOff x="0" y="0"/>
          <a:chExt cx="0" cy="0"/>
        </a:xfrm>
      </p:grpSpPr>
      <p:sp>
        <p:nvSpPr>
          <p:cNvPr id="66" name="Google Shape;66;p12"/>
          <p:cNvSpPr txBox="1"/>
          <p:nvPr>
            <p:ph type="title"/>
          </p:nvPr>
        </p:nvSpPr>
        <p:spPr>
          <a:xfrm>
            <a:off x="431800" y="2184922"/>
            <a:ext cx="8280400" cy="5715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400"/>
              <a:buNone/>
              <a:defRPr b="0" sz="34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67" name="Google Shape;67;p12"/>
          <p:cNvCxnSpPr/>
          <p:nvPr/>
        </p:nvCxnSpPr>
        <p:spPr>
          <a:xfrm>
            <a:off x="431800" y="2184922"/>
            <a:ext cx="8280400" cy="0"/>
          </a:xfrm>
          <a:prstGeom prst="straightConnector1">
            <a:avLst/>
          </a:prstGeom>
          <a:noFill/>
          <a:ln cap="flat" cmpd="sng" w="38100">
            <a:solidFill>
              <a:schemeClr val="dk1"/>
            </a:solidFill>
            <a:prstDash val="solid"/>
            <a:round/>
            <a:headEnd len="sm" w="sm" type="none"/>
            <a:tailEnd len="sm" w="sm" type="none"/>
          </a:ln>
        </p:spPr>
      </p:cxnSp>
      <p:sp>
        <p:nvSpPr>
          <p:cNvPr id="68" name="Google Shape;68;p12"/>
          <p:cNvSpPr txBox="1"/>
          <p:nvPr>
            <p:ph idx="1"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0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image (Light)" showMasterSp="0">
  <p:cSld name="Section divider, image (Light)">
    <p:bg>
      <p:bgPr>
        <a:solidFill>
          <a:srgbClr val="DEDEDE"/>
        </a:solidFill>
      </p:bgPr>
    </p:bg>
    <p:spTree>
      <p:nvGrpSpPr>
        <p:cNvPr id="69" name="Shape 69"/>
        <p:cNvGrpSpPr/>
        <p:nvPr/>
      </p:nvGrpSpPr>
      <p:grpSpPr>
        <a:xfrm>
          <a:off x="0" y="0"/>
          <a:ext cx="0" cy="0"/>
          <a:chOff x="0" y="0"/>
          <a:chExt cx="0" cy="0"/>
        </a:xfrm>
      </p:grpSpPr>
      <p:sp>
        <p:nvSpPr>
          <p:cNvPr id="70" name="Google Shape;70;p13"/>
          <p:cNvSpPr txBox="1"/>
          <p:nvPr>
            <p:ph type="title"/>
          </p:nvPr>
        </p:nvSpPr>
        <p:spPr>
          <a:xfrm>
            <a:off x="431800" y="2184922"/>
            <a:ext cx="4356100" cy="5715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3400"/>
              <a:buNone/>
              <a:defRPr b="0" sz="34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71" name="Google Shape;71;p13"/>
          <p:cNvCxnSpPr/>
          <p:nvPr/>
        </p:nvCxnSpPr>
        <p:spPr>
          <a:xfrm>
            <a:off x="431800" y="2184922"/>
            <a:ext cx="4356100" cy="0"/>
          </a:xfrm>
          <a:prstGeom prst="straightConnector1">
            <a:avLst/>
          </a:prstGeom>
          <a:noFill/>
          <a:ln cap="flat" cmpd="sng" w="38100">
            <a:solidFill>
              <a:schemeClr val="dk1"/>
            </a:solidFill>
            <a:prstDash val="solid"/>
            <a:round/>
            <a:headEnd len="sm" w="sm" type="none"/>
            <a:tailEnd len="sm" w="sm" type="none"/>
          </a:ln>
        </p:spPr>
      </p:cxnSp>
      <p:sp>
        <p:nvSpPr>
          <p:cNvPr id="72" name="Google Shape;72;p13"/>
          <p:cNvSpPr/>
          <p:nvPr>
            <p:ph idx="2" type="pic"/>
          </p:nvPr>
        </p:nvSpPr>
        <p:spPr>
          <a:xfrm>
            <a:off x="5651872" y="0"/>
            <a:ext cx="3493714" cy="4573587"/>
          </a:xfrm>
          <a:prstGeom prst="rect">
            <a:avLst/>
          </a:prstGeom>
          <a:noFill/>
          <a:ln>
            <a:noFill/>
          </a:ln>
        </p:spPr>
      </p:sp>
      <p:sp>
        <p:nvSpPr>
          <p:cNvPr id="73" name="Google Shape;73;p13"/>
          <p:cNvSpPr txBox="1"/>
          <p:nvPr>
            <p:ph idx="1"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0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ullets, image (Light)" showMasterSp="0">
  <p:cSld name="Heading, bullets, image (Light)">
    <p:bg>
      <p:bgPr>
        <a:solidFill>
          <a:schemeClr val="lt2"/>
        </a:solidFill>
      </p:bgPr>
    </p:bg>
    <p:spTree>
      <p:nvGrpSpPr>
        <p:cNvPr id="74" name="Shape 74"/>
        <p:cNvGrpSpPr/>
        <p:nvPr/>
      </p:nvGrpSpPr>
      <p:grpSpPr>
        <a:xfrm>
          <a:off x="0" y="0"/>
          <a:ext cx="0" cy="0"/>
          <a:chOff x="0" y="0"/>
          <a:chExt cx="0" cy="0"/>
        </a:xfrm>
      </p:grpSpPr>
      <p:cxnSp>
        <p:nvCxnSpPr>
          <p:cNvPr id="75" name="Google Shape;75;p14"/>
          <p:cNvCxnSpPr/>
          <p:nvPr/>
        </p:nvCxnSpPr>
        <p:spPr>
          <a:xfrm>
            <a:off x="431800" y="702773"/>
            <a:ext cx="3921125" cy="0"/>
          </a:xfrm>
          <a:prstGeom prst="straightConnector1">
            <a:avLst/>
          </a:prstGeom>
          <a:noFill/>
          <a:ln cap="flat" cmpd="sng" w="25400">
            <a:solidFill>
              <a:schemeClr val="dk1"/>
            </a:solidFill>
            <a:prstDash val="solid"/>
            <a:round/>
            <a:headEnd len="sm" w="sm" type="none"/>
            <a:tailEnd len="sm" w="sm" type="none"/>
          </a:ln>
        </p:spPr>
      </p:cxnSp>
      <p:sp>
        <p:nvSpPr>
          <p:cNvPr id="76" name="Google Shape;76;p14"/>
          <p:cNvSpPr txBox="1"/>
          <p:nvPr>
            <p:ph idx="1" type="body"/>
          </p:nvPr>
        </p:nvSpPr>
        <p:spPr>
          <a:xfrm>
            <a:off x="431799" y="702659"/>
            <a:ext cx="3921125" cy="5451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800"/>
              <a:buNone/>
              <a:defRPr sz="2800"/>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4"/>
          <p:cNvSpPr txBox="1"/>
          <p:nvPr>
            <p:ph idx="2" type="body"/>
          </p:nvPr>
        </p:nvSpPr>
        <p:spPr>
          <a:xfrm>
            <a:off x="431800" y="1314450"/>
            <a:ext cx="3921124" cy="2840108"/>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Char char="–"/>
              <a:defRPr/>
            </a:lvl1pPr>
            <a:lvl2pPr indent="-406400" lvl="1" marL="914400" algn="l">
              <a:lnSpc>
                <a:spcPct val="100000"/>
              </a:lnSpc>
              <a:spcBef>
                <a:spcPts val="800"/>
              </a:spcBef>
              <a:spcAft>
                <a:spcPts val="0"/>
              </a:spcAft>
              <a:buClr>
                <a:schemeClr val="dk1"/>
              </a:buClr>
              <a:buSzPts val="2800"/>
              <a:buFont typeface="Arial"/>
              <a:buChar char="–"/>
              <a:defRPr sz="2800">
                <a:solidFill>
                  <a:schemeClr val="dk1"/>
                </a:solidFill>
              </a:defRPr>
            </a:lvl2pPr>
            <a:lvl3pPr indent="-228600" lvl="2" marL="1371600" algn="l">
              <a:lnSpc>
                <a:spcPct val="100000"/>
              </a:lnSpc>
              <a:spcBef>
                <a:spcPts val="0"/>
              </a:spcBef>
              <a:spcAft>
                <a:spcPts val="0"/>
              </a:spcAft>
              <a:buClr>
                <a:schemeClr val="lt1"/>
              </a:buClr>
              <a:buSzPts val="2800"/>
              <a:buNone/>
              <a:defRPr sz="2800">
                <a:solidFill>
                  <a:schemeClr val="lt1"/>
                </a:solidFill>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14"/>
          <p:cNvSpPr/>
          <p:nvPr>
            <p:ph idx="3" type="pic"/>
          </p:nvPr>
        </p:nvSpPr>
        <p:spPr>
          <a:xfrm>
            <a:off x="5251450" y="702659"/>
            <a:ext cx="3892550" cy="3451890"/>
          </a:xfrm>
          <a:prstGeom prst="rect">
            <a:avLst/>
          </a:prstGeom>
          <a:noFill/>
          <a:ln>
            <a:noFill/>
          </a:ln>
        </p:spPr>
      </p:sp>
      <p:sp>
        <p:nvSpPr>
          <p:cNvPr id="79" name="Google Shape;79;p14"/>
          <p:cNvSpPr txBox="1"/>
          <p:nvPr>
            <p:ph idx="4"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Light)" showMasterSp="0">
  <p:cSld name="Bullets, image (Light)">
    <p:bg>
      <p:bgPr>
        <a:solidFill>
          <a:schemeClr val="lt2"/>
        </a:solidFill>
      </p:bgPr>
    </p:bg>
    <p:spTree>
      <p:nvGrpSpPr>
        <p:cNvPr id="80" name="Shape 80"/>
        <p:cNvGrpSpPr/>
        <p:nvPr/>
      </p:nvGrpSpPr>
      <p:grpSpPr>
        <a:xfrm>
          <a:off x="0" y="0"/>
          <a:ext cx="0" cy="0"/>
          <a:chOff x="0" y="0"/>
          <a:chExt cx="0" cy="0"/>
        </a:xfrm>
      </p:grpSpPr>
      <p:sp>
        <p:nvSpPr>
          <p:cNvPr id="81" name="Google Shape;81;p15"/>
          <p:cNvSpPr txBox="1"/>
          <p:nvPr>
            <p:ph idx="1" type="body"/>
          </p:nvPr>
        </p:nvSpPr>
        <p:spPr>
          <a:xfrm>
            <a:off x="431800" y="682940"/>
            <a:ext cx="3920400" cy="3471618"/>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Char char="–"/>
              <a:defRPr/>
            </a:lvl1pPr>
            <a:lvl2pPr indent="-406400" lvl="1" marL="914400" algn="l">
              <a:lnSpc>
                <a:spcPct val="100000"/>
              </a:lnSpc>
              <a:spcBef>
                <a:spcPts val="800"/>
              </a:spcBef>
              <a:spcAft>
                <a:spcPts val="0"/>
              </a:spcAft>
              <a:buClr>
                <a:schemeClr val="dk1"/>
              </a:buClr>
              <a:buSzPts val="2800"/>
              <a:buFont typeface="Arial"/>
              <a:buChar char="–"/>
              <a:defRPr sz="2800">
                <a:solidFill>
                  <a:schemeClr val="dk1"/>
                </a:solidFill>
              </a:defRPr>
            </a:lvl2pPr>
            <a:lvl3pPr indent="-228600" lvl="2" marL="1371600" algn="l">
              <a:lnSpc>
                <a:spcPct val="100000"/>
              </a:lnSpc>
              <a:spcBef>
                <a:spcPts val="0"/>
              </a:spcBef>
              <a:spcAft>
                <a:spcPts val="0"/>
              </a:spcAft>
              <a:buClr>
                <a:schemeClr val="dk1"/>
              </a:buClr>
              <a:buSzPts val="2800"/>
              <a:buNone/>
              <a:defRPr sz="2800">
                <a:solidFill>
                  <a:schemeClr val="dk1"/>
                </a:solidFill>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15"/>
          <p:cNvSpPr/>
          <p:nvPr>
            <p:ph idx="2" type="pic"/>
          </p:nvPr>
        </p:nvSpPr>
        <p:spPr>
          <a:xfrm>
            <a:off x="5251450" y="702659"/>
            <a:ext cx="3892550" cy="3471618"/>
          </a:xfrm>
          <a:prstGeom prst="rect">
            <a:avLst/>
          </a:prstGeom>
          <a:noFill/>
          <a:ln>
            <a:noFill/>
          </a:ln>
        </p:spPr>
      </p:sp>
      <p:sp>
        <p:nvSpPr>
          <p:cNvPr id="83" name="Google Shape;83;p15"/>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ullets, image (Dark) (Alt)" showMasterSp="0">
  <p:cSld name="Heading, bullets, image (Dark) (Alt)">
    <p:bg>
      <p:bgPr>
        <a:solidFill>
          <a:schemeClr val="dk2"/>
        </a:solidFill>
      </p:bgPr>
    </p:bg>
    <p:spTree>
      <p:nvGrpSpPr>
        <p:cNvPr id="84" name="Shape 84"/>
        <p:cNvGrpSpPr/>
        <p:nvPr/>
      </p:nvGrpSpPr>
      <p:grpSpPr>
        <a:xfrm>
          <a:off x="0" y="0"/>
          <a:ext cx="0" cy="0"/>
          <a:chOff x="0" y="0"/>
          <a:chExt cx="0" cy="0"/>
        </a:xfrm>
      </p:grpSpPr>
      <p:cxnSp>
        <p:nvCxnSpPr>
          <p:cNvPr id="85" name="Google Shape;85;p16"/>
          <p:cNvCxnSpPr/>
          <p:nvPr/>
        </p:nvCxnSpPr>
        <p:spPr>
          <a:xfrm>
            <a:off x="4791076" y="683054"/>
            <a:ext cx="3921125" cy="0"/>
          </a:xfrm>
          <a:prstGeom prst="straightConnector1">
            <a:avLst/>
          </a:prstGeom>
          <a:noFill/>
          <a:ln cap="flat" cmpd="sng" w="25400">
            <a:solidFill>
              <a:schemeClr val="lt1"/>
            </a:solidFill>
            <a:prstDash val="solid"/>
            <a:round/>
            <a:headEnd len="sm" w="sm" type="none"/>
            <a:tailEnd len="sm" w="sm" type="none"/>
          </a:ln>
        </p:spPr>
      </p:cxnSp>
      <p:sp>
        <p:nvSpPr>
          <p:cNvPr id="86" name="Google Shape;86;p16"/>
          <p:cNvSpPr txBox="1"/>
          <p:nvPr>
            <p:ph idx="1" type="body"/>
          </p:nvPr>
        </p:nvSpPr>
        <p:spPr>
          <a:xfrm>
            <a:off x="4791075" y="682940"/>
            <a:ext cx="3921125" cy="5451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7" name="Google Shape;87;p16"/>
          <p:cNvSpPr/>
          <p:nvPr>
            <p:ph idx="2" type="pic"/>
          </p:nvPr>
        </p:nvSpPr>
        <p:spPr>
          <a:xfrm>
            <a:off x="0" y="702659"/>
            <a:ext cx="3892550" cy="3451899"/>
          </a:xfrm>
          <a:prstGeom prst="rect">
            <a:avLst/>
          </a:prstGeom>
          <a:noFill/>
          <a:ln>
            <a:noFill/>
          </a:ln>
        </p:spPr>
      </p:sp>
      <p:sp>
        <p:nvSpPr>
          <p:cNvPr id="88" name="Google Shape;88;p16"/>
          <p:cNvSpPr txBox="1"/>
          <p:nvPr>
            <p:ph idx="3" type="body"/>
          </p:nvPr>
        </p:nvSpPr>
        <p:spPr>
          <a:xfrm>
            <a:off x="4791075" y="1294731"/>
            <a:ext cx="3921125" cy="2859827"/>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9" name="Google Shape;89;p16"/>
          <p:cNvSpPr txBox="1"/>
          <p:nvPr>
            <p:ph idx="4"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981">
          <p15:clr>
            <a:srgbClr val="FBAE40"/>
          </p15:clr>
        </p15:guide>
        <p15:guide id="2" orient="horz" pos="259">
          <p15:clr>
            <a:srgbClr val="FBAE40"/>
          </p15:clr>
        </p15:guide>
        <p15:guide id="3" pos="5488">
          <p15:clr>
            <a:srgbClr val="FBAE40"/>
          </p15:clr>
        </p15:guide>
        <p15:guide id="4" pos="3016">
          <p15:clr>
            <a:srgbClr val="FBAE40"/>
          </p15:clr>
        </p15:guide>
        <p15:guide id="5" pos="2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ullets, image (Light) (Alt)" showMasterSp="0">
  <p:cSld name="Heading, bullets, image (Light) (Alt)">
    <p:bg>
      <p:bgPr>
        <a:solidFill>
          <a:schemeClr val="lt2"/>
        </a:solidFill>
      </p:bgPr>
    </p:bg>
    <p:spTree>
      <p:nvGrpSpPr>
        <p:cNvPr id="90" name="Shape 90"/>
        <p:cNvGrpSpPr/>
        <p:nvPr/>
      </p:nvGrpSpPr>
      <p:grpSpPr>
        <a:xfrm>
          <a:off x="0" y="0"/>
          <a:ext cx="0" cy="0"/>
          <a:chOff x="0" y="0"/>
          <a:chExt cx="0" cy="0"/>
        </a:xfrm>
      </p:grpSpPr>
      <p:cxnSp>
        <p:nvCxnSpPr>
          <p:cNvPr id="91" name="Google Shape;91;p17"/>
          <p:cNvCxnSpPr/>
          <p:nvPr/>
        </p:nvCxnSpPr>
        <p:spPr>
          <a:xfrm>
            <a:off x="4791076" y="683054"/>
            <a:ext cx="3921125" cy="0"/>
          </a:xfrm>
          <a:prstGeom prst="straightConnector1">
            <a:avLst/>
          </a:prstGeom>
          <a:noFill/>
          <a:ln cap="flat" cmpd="sng" w="25400">
            <a:solidFill>
              <a:schemeClr val="dk1"/>
            </a:solidFill>
            <a:prstDash val="solid"/>
            <a:round/>
            <a:headEnd len="sm" w="sm" type="none"/>
            <a:tailEnd len="sm" w="sm" type="none"/>
          </a:ln>
        </p:spPr>
      </p:cxnSp>
      <p:sp>
        <p:nvSpPr>
          <p:cNvPr id="92" name="Google Shape;92;p17"/>
          <p:cNvSpPr txBox="1"/>
          <p:nvPr>
            <p:ph idx="1" type="body"/>
          </p:nvPr>
        </p:nvSpPr>
        <p:spPr>
          <a:xfrm>
            <a:off x="4791075" y="682940"/>
            <a:ext cx="3921125" cy="5451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800"/>
              <a:buNone/>
              <a:defRPr sz="2800"/>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3" name="Google Shape;93;p17"/>
          <p:cNvSpPr txBox="1"/>
          <p:nvPr>
            <p:ph idx="2" type="body"/>
          </p:nvPr>
        </p:nvSpPr>
        <p:spPr>
          <a:xfrm>
            <a:off x="4791076" y="1294731"/>
            <a:ext cx="3921124" cy="2859827"/>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Char char="–"/>
              <a:defRPr/>
            </a:lvl1pPr>
            <a:lvl2pPr indent="-406400" lvl="1" marL="914400" algn="l">
              <a:lnSpc>
                <a:spcPct val="100000"/>
              </a:lnSpc>
              <a:spcBef>
                <a:spcPts val="800"/>
              </a:spcBef>
              <a:spcAft>
                <a:spcPts val="0"/>
              </a:spcAft>
              <a:buClr>
                <a:schemeClr val="dk1"/>
              </a:buClr>
              <a:buSzPts val="2800"/>
              <a:buFont typeface="Arial"/>
              <a:buChar char="–"/>
              <a:defRPr sz="2800">
                <a:solidFill>
                  <a:schemeClr val="dk1"/>
                </a:solidFill>
              </a:defRPr>
            </a:lvl2pPr>
            <a:lvl3pPr indent="-228600" lvl="2" marL="1371600" algn="l">
              <a:lnSpc>
                <a:spcPct val="100000"/>
              </a:lnSpc>
              <a:spcBef>
                <a:spcPts val="0"/>
              </a:spcBef>
              <a:spcAft>
                <a:spcPts val="0"/>
              </a:spcAft>
              <a:buClr>
                <a:schemeClr val="lt1"/>
              </a:buClr>
              <a:buSzPts val="2800"/>
              <a:buNone/>
              <a:defRPr sz="2800">
                <a:solidFill>
                  <a:schemeClr val="lt1"/>
                </a:solidFill>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4" name="Google Shape;94;p17"/>
          <p:cNvSpPr/>
          <p:nvPr>
            <p:ph idx="3" type="pic"/>
          </p:nvPr>
        </p:nvSpPr>
        <p:spPr>
          <a:xfrm>
            <a:off x="0" y="702659"/>
            <a:ext cx="3892550" cy="3451899"/>
          </a:xfrm>
          <a:prstGeom prst="rect">
            <a:avLst/>
          </a:prstGeom>
          <a:noFill/>
          <a:ln>
            <a:noFill/>
          </a:ln>
        </p:spPr>
      </p:sp>
      <p:sp>
        <p:nvSpPr>
          <p:cNvPr id="95" name="Google Shape;95;p17"/>
          <p:cNvSpPr txBox="1"/>
          <p:nvPr>
            <p:ph idx="4"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981">
          <p15:clr>
            <a:srgbClr val="FBAE40"/>
          </p15:clr>
        </p15:guide>
        <p15:guide id="2" orient="horz" pos="259">
          <p15:clr>
            <a:srgbClr val="FBAE40"/>
          </p15:clr>
        </p15:guide>
        <p15:guide id="3" pos="5488">
          <p15:clr>
            <a:srgbClr val="FBAE40"/>
          </p15:clr>
        </p15:guide>
        <p15:guide id="4" pos="3016">
          <p15:clr>
            <a:srgbClr val="FBAE40"/>
          </p15:clr>
        </p15:guide>
        <p15:guide id="5" pos="2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Alt)" showMasterSp="0">
  <p:cSld name="Bullets, image (Dark) (Alt)">
    <p:bg>
      <p:bgPr>
        <a:solidFill>
          <a:schemeClr val="dk2"/>
        </a:solidFill>
      </p:bgPr>
    </p:bg>
    <p:spTree>
      <p:nvGrpSpPr>
        <p:cNvPr id="96" name="Shape 96"/>
        <p:cNvGrpSpPr/>
        <p:nvPr/>
      </p:nvGrpSpPr>
      <p:grpSpPr>
        <a:xfrm>
          <a:off x="0" y="0"/>
          <a:ext cx="0" cy="0"/>
          <a:chOff x="0" y="0"/>
          <a:chExt cx="0" cy="0"/>
        </a:xfrm>
      </p:grpSpPr>
      <p:sp>
        <p:nvSpPr>
          <p:cNvPr id="97" name="Google Shape;97;p18"/>
          <p:cNvSpPr txBox="1"/>
          <p:nvPr>
            <p:ph idx="1" type="body"/>
          </p:nvPr>
        </p:nvSpPr>
        <p:spPr>
          <a:xfrm>
            <a:off x="4791076" y="682940"/>
            <a:ext cx="3921124" cy="3471618"/>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p18"/>
          <p:cNvSpPr/>
          <p:nvPr>
            <p:ph idx="2" type="pic"/>
          </p:nvPr>
        </p:nvSpPr>
        <p:spPr>
          <a:xfrm>
            <a:off x="0" y="702659"/>
            <a:ext cx="3892550" cy="3451899"/>
          </a:xfrm>
          <a:prstGeom prst="rect">
            <a:avLst/>
          </a:prstGeom>
          <a:noFill/>
          <a:ln>
            <a:noFill/>
          </a:ln>
        </p:spPr>
      </p:sp>
      <p:sp>
        <p:nvSpPr>
          <p:cNvPr id="99" name="Google Shape;99;p18"/>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981">
          <p15:clr>
            <a:srgbClr val="FBAE40"/>
          </p15:clr>
        </p15:guide>
        <p15:guide id="2" orient="horz" pos="259">
          <p15:clr>
            <a:srgbClr val="FBAE40"/>
          </p15:clr>
        </p15:guide>
        <p15:guide id="3" pos="5488">
          <p15:clr>
            <a:srgbClr val="FBAE40"/>
          </p15:clr>
        </p15:guide>
        <p15:guide id="4" pos="272">
          <p15:clr>
            <a:srgbClr val="FBAE40"/>
          </p15:clr>
        </p15:guide>
        <p15:guide id="5" pos="30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Alt)" showMasterSp="0">
  <p:cSld name="Bullets, image (Alt)">
    <p:bg>
      <p:bgPr>
        <a:solidFill>
          <a:schemeClr val="lt2"/>
        </a:solidFill>
      </p:bgPr>
    </p:bg>
    <p:spTree>
      <p:nvGrpSpPr>
        <p:cNvPr id="100" name="Shape 100"/>
        <p:cNvGrpSpPr/>
        <p:nvPr/>
      </p:nvGrpSpPr>
      <p:grpSpPr>
        <a:xfrm>
          <a:off x="0" y="0"/>
          <a:ext cx="0" cy="0"/>
          <a:chOff x="0" y="0"/>
          <a:chExt cx="0" cy="0"/>
        </a:xfrm>
      </p:grpSpPr>
      <p:sp>
        <p:nvSpPr>
          <p:cNvPr id="101" name="Google Shape;101;p19"/>
          <p:cNvSpPr txBox="1"/>
          <p:nvPr>
            <p:ph idx="1" type="body"/>
          </p:nvPr>
        </p:nvSpPr>
        <p:spPr>
          <a:xfrm>
            <a:off x="4787900" y="682940"/>
            <a:ext cx="3920400" cy="3471618"/>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Char char="–"/>
              <a:defRPr/>
            </a:lvl1pPr>
            <a:lvl2pPr indent="-406400" lvl="1" marL="914400" algn="l">
              <a:lnSpc>
                <a:spcPct val="100000"/>
              </a:lnSpc>
              <a:spcBef>
                <a:spcPts val="800"/>
              </a:spcBef>
              <a:spcAft>
                <a:spcPts val="0"/>
              </a:spcAft>
              <a:buClr>
                <a:schemeClr val="dk1"/>
              </a:buClr>
              <a:buSzPts val="2800"/>
              <a:buFont typeface="Arial"/>
              <a:buChar char="–"/>
              <a:defRPr sz="2800">
                <a:solidFill>
                  <a:schemeClr val="dk1"/>
                </a:solidFill>
              </a:defRPr>
            </a:lvl2pPr>
            <a:lvl3pPr indent="-228600" lvl="2" marL="1371600" algn="l">
              <a:lnSpc>
                <a:spcPct val="100000"/>
              </a:lnSpc>
              <a:spcBef>
                <a:spcPts val="0"/>
              </a:spcBef>
              <a:spcAft>
                <a:spcPts val="0"/>
              </a:spcAft>
              <a:buClr>
                <a:schemeClr val="dk1"/>
              </a:buClr>
              <a:buSzPts val="2800"/>
              <a:buNone/>
              <a:defRPr sz="2800">
                <a:solidFill>
                  <a:schemeClr val="dk1"/>
                </a:solidFill>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 name="Google Shape;102;p19"/>
          <p:cNvSpPr/>
          <p:nvPr>
            <p:ph idx="2" type="pic"/>
          </p:nvPr>
        </p:nvSpPr>
        <p:spPr>
          <a:xfrm>
            <a:off x="0" y="702659"/>
            <a:ext cx="3892550" cy="3451899"/>
          </a:xfrm>
          <a:prstGeom prst="rect">
            <a:avLst/>
          </a:prstGeom>
          <a:noFill/>
          <a:ln>
            <a:noFill/>
          </a:ln>
        </p:spPr>
      </p:sp>
      <p:sp>
        <p:nvSpPr>
          <p:cNvPr id="103" name="Google Shape;103;p19"/>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981">
          <p15:clr>
            <a:srgbClr val="FBAE40"/>
          </p15:clr>
        </p15:guide>
        <p15:guide id="2" orient="horz" pos="259">
          <p15:clr>
            <a:srgbClr val="FBAE40"/>
          </p15:clr>
        </p15:guide>
        <p15:guide id="3" pos="5488">
          <p15:clr>
            <a:srgbClr val="FBAE40"/>
          </p15:clr>
        </p15:guide>
        <p15:guide id="4" pos="3016">
          <p15:clr>
            <a:srgbClr val="FBAE40"/>
          </p15:clr>
        </p15:guide>
        <p15:guide id="5" pos="2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Dark)" showMasterSp="0">
  <p:cSld name="2 images (Dark)">
    <p:bg>
      <p:bgPr>
        <a:solidFill>
          <a:schemeClr val="dk2"/>
        </a:solidFill>
      </p:bgPr>
    </p:bg>
    <p:spTree>
      <p:nvGrpSpPr>
        <p:cNvPr id="104" name="Shape 104"/>
        <p:cNvGrpSpPr/>
        <p:nvPr/>
      </p:nvGrpSpPr>
      <p:grpSpPr>
        <a:xfrm>
          <a:off x="0" y="0"/>
          <a:ext cx="0" cy="0"/>
          <a:chOff x="0" y="0"/>
          <a:chExt cx="0" cy="0"/>
        </a:xfrm>
      </p:grpSpPr>
      <p:sp>
        <p:nvSpPr>
          <p:cNvPr id="105" name="Google Shape;105;p20"/>
          <p:cNvSpPr/>
          <p:nvPr>
            <p:ph idx="2" type="pic"/>
          </p:nvPr>
        </p:nvSpPr>
        <p:spPr>
          <a:xfrm>
            <a:off x="1079500" y="755968"/>
            <a:ext cx="3060700" cy="1923283"/>
          </a:xfrm>
          <a:prstGeom prst="rect">
            <a:avLst/>
          </a:prstGeom>
          <a:noFill/>
          <a:ln>
            <a:noFill/>
          </a:ln>
        </p:spPr>
      </p:sp>
      <p:sp>
        <p:nvSpPr>
          <p:cNvPr id="106" name="Google Shape;106;p20"/>
          <p:cNvSpPr/>
          <p:nvPr>
            <p:ph idx="3" type="pic"/>
          </p:nvPr>
        </p:nvSpPr>
        <p:spPr>
          <a:xfrm>
            <a:off x="5003801" y="755968"/>
            <a:ext cx="3060699" cy="1923283"/>
          </a:xfrm>
          <a:prstGeom prst="rect">
            <a:avLst/>
          </a:prstGeom>
          <a:noFill/>
          <a:ln>
            <a:noFill/>
          </a:ln>
        </p:spPr>
      </p:sp>
      <p:sp>
        <p:nvSpPr>
          <p:cNvPr id="107" name="Google Shape;107;p20"/>
          <p:cNvSpPr txBox="1"/>
          <p:nvPr>
            <p:ph idx="1" type="body"/>
          </p:nvPr>
        </p:nvSpPr>
        <p:spPr>
          <a:xfrm>
            <a:off x="1079500" y="2918147"/>
            <a:ext cx="3050407" cy="996946"/>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8" name="Google Shape;108;p20"/>
          <p:cNvSpPr txBox="1"/>
          <p:nvPr>
            <p:ph idx="4" type="body"/>
          </p:nvPr>
        </p:nvSpPr>
        <p:spPr>
          <a:xfrm>
            <a:off x="5003802" y="2918146"/>
            <a:ext cx="3060700" cy="996946"/>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9" name="Google Shape;109;p20"/>
          <p:cNvSpPr txBox="1"/>
          <p:nvPr>
            <p:ph idx="5"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pos="680">
          <p15:clr>
            <a:srgbClr val="FBAE40"/>
          </p15:clr>
        </p15:guide>
        <p15:guide id="7" pos="3152">
          <p15:clr>
            <a:srgbClr val="FBAE40"/>
          </p15:clr>
        </p15:guide>
        <p15:guide id="8" pos="5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1_Heading, bullets, image (Light)">
    <p:bg>
      <p:bgPr>
        <a:solidFill>
          <a:schemeClr val="dk2"/>
        </a:solidFill>
      </p:bgPr>
    </p:bg>
    <p:spTree>
      <p:nvGrpSpPr>
        <p:cNvPr id="18" name="Shape 18"/>
        <p:cNvGrpSpPr/>
        <p:nvPr/>
      </p:nvGrpSpPr>
      <p:grpSpPr>
        <a:xfrm>
          <a:off x="0" y="0"/>
          <a:ext cx="0" cy="0"/>
          <a:chOff x="0" y="0"/>
          <a:chExt cx="0" cy="0"/>
        </a:xfrm>
      </p:grpSpPr>
      <p:cxnSp>
        <p:nvCxnSpPr>
          <p:cNvPr id="19" name="Google Shape;19;p3"/>
          <p:cNvCxnSpPr/>
          <p:nvPr/>
        </p:nvCxnSpPr>
        <p:spPr>
          <a:xfrm>
            <a:off x="431800" y="702773"/>
            <a:ext cx="3921125" cy="0"/>
          </a:xfrm>
          <a:prstGeom prst="straightConnector1">
            <a:avLst/>
          </a:prstGeom>
          <a:noFill/>
          <a:ln cap="flat" cmpd="sng" w="25400">
            <a:solidFill>
              <a:schemeClr val="lt1"/>
            </a:solidFill>
            <a:prstDash val="solid"/>
            <a:round/>
            <a:headEnd len="sm" w="sm" type="none"/>
            <a:tailEnd len="sm" w="sm" type="none"/>
          </a:ln>
        </p:spPr>
      </p:cxnSp>
      <p:sp>
        <p:nvSpPr>
          <p:cNvPr id="20" name="Google Shape;20;p3"/>
          <p:cNvSpPr txBox="1"/>
          <p:nvPr>
            <p:ph idx="1" type="body"/>
          </p:nvPr>
        </p:nvSpPr>
        <p:spPr>
          <a:xfrm>
            <a:off x="431799" y="702659"/>
            <a:ext cx="3921125" cy="5451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 name="Google Shape;21;p3"/>
          <p:cNvSpPr/>
          <p:nvPr>
            <p:ph idx="2" type="pic"/>
          </p:nvPr>
        </p:nvSpPr>
        <p:spPr>
          <a:xfrm>
            <a:off x="5251450" y="702659"/>
            <a:ext cx="3892550" cy="3451894"/>
          </a:xfrm>
          <a:prstGeom prst="rect">
            <a:avLst/>
          </a:prstGeom>
          <a:noFill/>
          <a:ln>
            <a:noFill/>
          </a:ln>
        </p:spPr>
      </p:sp>
      <p:sp>
        <p:nvSpPr>
          <p:cNvPr id="22" name="Google Shape;22;p3"/>
          <p:cNvSpPr txBox="1"/>
          <p:nvPr>
            <p:ph idx="3" type="body"/>
          </p:nvPr>
        </p:nvSpPr>
        <p:spPr>
          <a:xfrm>
            <a:off x="431800" y="1325887"/>
            <a:ext cx="3921124" cy="282867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3"/>
          <p:cNvSpPr txBox="1"/>
          <p:nvPr>
            <p:ph idx="4"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Light)" showMasterSp="0">
  <p:cSld name="2 images (Light)">
    <p:bg>
      <p:bgPr>
        <a:solidFill>
          <a:schemeClr val="lt2"/>
        </a:solidFill>
      </p:bgPr>
    </p:bg>
    <p:spTree>
      <p:nvGrpSpPr>
        <p:cNvPr id="110" name="Shape 110"/>
        <p:cNvGrpSpPr/>
        <p:nvPr/>
      </p:nvGrpSpPr>
      <p:grpSpPr>
        <a:xfrm>
          <a:off x="0" y="0"/>
          <a:ext cx="0" cy="0"/>
          <a:chOff x="0" y="0"/>
          <a:chExt cx="0" cy="0"/>
        </a:xfrm>
      </p:grpSpPr>
      <p:cxnSp>
        <p:nvCxnSpPr>
          <p:cNvPr id="111" name="Google Shape;111;p21"/>
          <p:cNvCxnSpPr/>
          <p:nvPr/>
        </p:nvCxnSpPr>
        <p:spPr>
          <a:xfrm>
            <a:off x="1079500" y="2887666"/>
            <a:ext cx="3034585" cy="0"/>
          </a:xfrm>
          <a:prstGeom prst="straightConnector1">
            <a:avLst/>
          </a:prstGeom>
          <a:noFill/>
          <a:ln cap="flat" cmpd="sng" w="31750">
            <a:solidFill>
              <a:schemeClr val="dk1"/>
            </a:solidFill>
            <a:prstDash val="solid"/>
            <a:round/>
            <a:headEnd len="sm" w="sm" type="none"/>
            <a:tailEnd len="sm" w="sm" type="none"/>
          </a:ln>
        </p:spPr>
      </p:cxnSp>
      <p:sp>
        <p:nvSpPr>
          <p:cNvPr id="112" name="Google Shape;112;p21"/>
          <p:cNvSpPr/>
          <p:nvPr>
            <p:ph idx="2" type="pic"/>
          </p:nvPr>
        </p:nvSpPr>
        <p:spPr>
          <a:xfrm>
            <a:off x="1079500" y="755968"/>
            <a:ext cx="3060700" cy="1923283"/>
          </a:xfrm>
          <a:prstGeom prst="rect">
            <a:avLst/>
          </a:prstGeom>
          <a:noFill/>
          <a:ln>
            <a:noFill/>
          </a:ln>
        </p:spPr>
      </p:sp>
      <p:sp>
        <p:nvSpPr>
          <p:cNvPr id="113" name="Google Shape;113;p21"/>
          <p:cNvSpPr/>
          <p:nvPr>
            <p:ph idx="3" type="pic"/>
          </p:nvPr>
        </p:nvSpPr>
        <p:spPr>
          <a:xfrm>
            <a:off x="5003801" y="755968"/>
            <a:ext cx="3060699" cy="1923283"/>
          </a:xfrm>
          <a:prstGeom prst="rect">
            <a:avLst/>
          </a:prstGeom>
          <a:noFill/>
          <a:ln>
            <a:noFill/>
          </a:ln>
        </p:spPr>
      </p:sp>
      <p:cxnSp>
        <p:nvCxnSpPr>
          <p:cNvPr id="114" name="Google Shape;114;p21"/>
          <p:cNvCxnSpPr/>
          <p:nvPr/>
        </p:nvCxnSpPr>
        <p:spPr>
          <a:xfrm>
            <a:off x="5003803" y="2887666"/>
            <a:ext cx="3060700" cy="0"/>
          </a:xfrm>
          <a:prstGeom prst="straightConnector1">
            <a:avLst/>
          </a:prstGeom>
          <a:noFill/>
          <a:ln cap="flat" cmpd="sng" w="31750">
            <a:solidFill>
              <a:schemeClr val="dk1"/>
            </a:solidFill>
            <a:prstDash val="solid"/>
            <a:round/>
            <a:headEnd len="sm" w="sm" type="none"/>
            <a:tailEnd len="sm" w="sm" type="none"/>
          </a:ln>
        </p:spPr>
      </p:cxnSp>
      <p:sp>
        <p:nvSpPr>
          <p:cNvPr id="115" name="Google Shape;115;p21"/>
          <p:cNvSpPr txBox="1"/>
          <p:nvPr>
            <p:ph idx="1" type="body"/>
          </p:nvPr>
        </p:nvSpPr>
        <p:spPr>
          <a:xfrm>
            <a:off x="1079500" y="2918146"/>
            <a:ext cx="3050407" cy="1027427"/>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Char char="–"/>
              <a:defRPr>
                <a:solidFill>
                  <a:schemeClr val="dk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6" name="Google Shape;116;p21"/>
          <p:cNvSpPr txBox="1"/>
          <p:nvPr>
            <p:ph idx="4" type="body"/>
          </p:nvPr>
        </p:nvSpPr>
        <p:spPr>
          <a:xfrm>
            <a:off x="5003802" y="2918145"/>
            <a:ext cx="3060700" cy="1027427"/>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Char char="–"/>
              <a:defRPr>
                <a:solidFill>
                  <a:schemeClr val="dk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7" name="Google Shape;117;p21"/>
          <p:cNvSpPr txBox="1"/>
          <p:nvPr>
            <p:ph idx="5"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pos="680">
          <p15:clr>
            <a:srgbClr val="FBAE40"/>
          </p15:clr>
        </p15:guide>
        <p15:guide id="7" pos="3152">
          <p15:clr>
            <a:srgbClr val="FBAE40"/>
          </p15:clr>
        </p15:guide>
        <p15:guide id="8" pos="5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Dark)" showMasterSp="0">
  <p:cSld name="3 images (Dark)">
    <p:bg>
      <p:bgPr>
        <a:solidFill>
          <a:schemeClr val="dk2"/>
        </a:solidFill>
      </p:bgPr>
    </p:bg>
    <p:spTree>
      <p:nvGrpSpPr>
        <p:cNvPr id="118" name="Shape 118"/>
        <p:cNvGrpSpPr/>
        <p:nvPr/>
      </p:nvGrpSpPr>
      <p:grpSpPr>
        <a:xfrm>
          <a:off x="0" y="0"/>
          <a:ext cx="0" cy="0"/>
          <a:chOff x="0" y="0"/>
          <a:chExt cx="0" cy="0"/>
        </a:xfrm>
      </p:grpSpPr>
      <p:sp>
        <p:nvSpPr>
          <p:cNvPr id="119" name="Google Shape;119;p22"/>
          <p:cNvSpPr txBox="1"/>
          <p:nvPr>
            <p:ph idx="1" type="body"/>
          </p:nvPr>
        </p:nvSpPr>
        <p:spPr>
          <a:xfrm>
            <a:off x="3311525" y="3160713"/>
            <a:ext cx="2520950" cy="701302"/>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0" name="Google Shape;120;p22"/>
          <p:cNvSpPr txBox="1"/>
          <p:nvPr>
            <p:ph idx="2" type="body"/>
          </p:nvPr>
        </p:nvSpPr>
        <p:spPr>
          <a:xfrm>
            <a:off x="6192200" y="3160713"/>
            <a:ext cx="2520950" cy="70130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21" name="Google Shape;121;p22"/>
          <p:cNvCxnSpPr/>
          <p:nvPr/>
        </p:nvCxnSpPr>
        <p:spPr>
          <a:xfrm>
            <a:off x="431800" y="3132603"/>
            <a:ext cx="2519363" cy="0"/>
          </a:xfrm>
          <a:prstGeom prst="straightConnector1">
            <a:avLst/>
          </a:prstGeom>
          <a:noFill/>
          <a:ln cap="flat" cmpd="sng" w="25400">
            <a:solidFill>
              <a:schemeClr val="lt1"/>
            </a:solidFill>
            <a:prstDash val="solid"/>
            <a:round/>
            <a:headEnd len="sm" w="sm" type="none"/>
            <a:tailEnd len="sm" w="sm" type="none"/>
          </a:ln>
        </p:spPr>
      </p:cxnSp>
      <p:sp>
        <p:nvSpPr>
          <p:cNvPr id="122" name="Google Shape;122;p22"/>
          <p:cNvSpPr/>
          <p:nvPr>
            <p:ph idx="3" type="pic"/>
          </p:nvPr>
        </p:nvSpPr>
        <p:spPr>
          <a:xfrm>
            <a:off x="431800" y="1254440"/>
            <a:ext cx="2519363" cy="1692000"/>
          </a:xfrm>
          <a:prstGeom prst="rect">
            <a:avLst/>
          </a:prstGeom>
          <a:noFill/>
          <a:ln>
            <a:noFill/>
          </a:ln>
        </p:spPr>
      </p:sp>
      <p:sp>
        <p:nvSpPr>
          <p:cNvPr id="123" name="Google Shape;123;p22"/>
          <p:cNvSpPr/>
          <p:nvPr>
            <p:ph idx="4" type="pic"/>
          </p:nvPr>
        </p:nvSpPr>
        <p:spPr>
          <a:xfrm>
            <a:off x="3312000" y="1254440"/>
            <a:ext cx="2520000" cy="1692000"/>
          </a:xfrm>
          <a:prstGeom prst="rect">
            <a:avLst/>
          </a:prstGeom>
          <a:noFill/>
          <a:ln>
            <a:noFill/>
          </a:ln>
        </p:spPr>
      </p:sp>
      <p:sp>
        <p:nvSpPr>
          <p:cNvPr id="124" name="Google Shape;124;p22"/>
          <p:cNvSpPr/>
          <p:nvPr>
            <p:ph idx="5" type="pic"/>
          </p:nvPr>
        </p:nvSpPr>
        <p:spPr>
          <a:xfrm>
            <a:off x="6192200" y="1254442"/>
            <a:ext cx="2520000" cy="1692000"/>
          </a:xfrm>
          <a:prstGeom prst="rect">
            <a:avLst/>
          </a:prstGeom>
          <a:noFill/>
          <a:ln>
            <a:noFill/>
          </a:ln>
        </p:spPr>
      </p:sp>
      <p:cxnSp>
        <p:nvCxnSpPr>
          <p:cNvPr id="125" name="Google Shape;125;p22"/>
          <p:cNvCxnSpPr/>
          <p:nvPr/>
        </p:nvCxnSpPr>
        <p:spPr>
          <a:xfrm>
            <a:off x="3312000" y="3124983"/>
            <a:ext cx="2520000" cy="0"/>
          </a:xfrm>
          <a:prstGeom prst="straightConnector1">
            <a:avLst/>
          </a:prstGeom>
          <a:noFill/>
          <a:ln cap="flat" cmpd="sng" w="25400">
            <a:solidFill>
              <a:schemeClr val="lt1"/>
            </a:solidFill>
            <a:prstDash val="solid"/>
            <a:round/>
            <a:headEnd len="sm" w="sm" type="none"/>
            <a:tailEnd len="sm" w="sm" type="none"/>
          </a:ln>
        </p:spPr>
      </p:cxnSp>
      <p:cxnSp>
        <p:nvCxnSpPr>
          <p:cNvPr id="126" name="Google Shape;126;p22"/>
          <p:cNvCxnSpPr/>
          <p:nvPr/>
        </p:nvCxnSpPr>
        <p:spPr>
          <a:xfrm>
            <a:off x="6192200" y="3124983"/>
            <a:ext cx="2520000" cy="0"/>
          </a:xfrm>
          <a:prstGeom prst="straightConnector1">
            <a:avLst/>
          </a:prstGeom>
          <a:noFill/>
          <a:ln cap="flat" cmpd="sng" w="25400">
            <a:solidFill>
              <a:schemeClr val="lt1"/>
            </a:solidFill>
            <a:prstDash val="solid"/>
            <a:round/>
            <a:headEnd len="sm" w="sm" type="none"/>
            <a:tailEnd len="sm" w="sm" type="none"/>
          </a:ln>
        </p:spPr>
      </p:cxnSp>
      <p:sp>
        <p:nvSpPr>
          <p:cNvPr id="127" name="Google Shape;127;p22"/>
          <p:cNvSpPr txBox="1"/>
          <p:nvPr>
            <p:ph idx="6" type="body"/>
          </p:nvPr>
        </p:nvSpPr>
        <p:spPr>
          <a:xfrm>
            <a:off x="430850" y="3161758"/>
            <a:ext cx="2519363" cy="700256"/>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Char char="–"/>
              <a:defRPr sz="1800">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8" name="Google Shape;128;p22"/>
          <p:cNvSpPr txBox="1"/>
          <p:nvPr>
            <p:ph idx="7"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859">
          <p15:clr>
            <a:srgbClr val="FBAE40"/>
          </p15:clr>
        </p15:guide>
        <p15:guide id="6" pos="3674">
          <p15:clr>
            <a:srgbClr val="FBAE40"/>
          </p15:clr>
        </p15:guide>
        <p15:guide id="7" pos="3901">
          <p15:clr>
            <a:srgbClr val="FBAE40"/>
          </p15:clr>
        </p15:guide>
        <p15:guide id="8" pos="20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Light)" showMasterSp="0">
  <p:cSld name="3 images (Light)">
    <p:bg>
      <p:bgPr>
        <a:solidFill>
          <a:schemeClr val="lt2"/>
        </a:solidFill>
      </p:bgPr>
    </p:bg>
    <p:spTree>
      <p:nvGrpSpPr>
        <p:cNvPr id="129" name="Shape 129"/>
        <p:cNvGrpSpPr/>
        <p:nvPr/>
      </p:nvGrpSpPr>
      <p:grpSpPr>
        <a:xfrm>
          <a:off x="0" y="0"/>
          <a:ext cx="0" cy="0"/>
          <a:chOff x="0" y="0"/>
          <a:chExt cx="0" cy="0"/>
        </a:xfrm>
      </p:grpSpPr>
      <p:sp>
        <p:nvSpPr>
          <p:cNvPr id="130" name="Google Shape;130;p23"/>
          <p:cNvSpPr txBox="1"/>
          <p:nvPr>
            <p:ph idx="1" type="body"/>
          </p:nvPr>
        </p:nvSpPr>
        <p:spPr>
          <a:xfrm>
            <a:off x="3311525" y="3160713"/>
            <a:ext cx="2520950" cy="701302"/>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Font typeface="Arial"/>
              <a:buChar char="–"/>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1" name="Google Shape;131;p23"/>
          <p:cNvSpPr txBox="1"/>
          <p:nvPr>
            <p:ph idx="2" type="body"/>
          </p:nvPr>
        </p:nvSpPr>
        <p:spPr>
          <a:xfrm>
            <a:off x="6192200" y="3160713"/>
            <a:ext cx="2520950" cy="70130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Font typeface="Arial"/>
              <a:buChar char="–"/>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2" name="Google Shape;132;p23"/>
          <p:cNvSpPr txBox="1"/>
          <p:nvPr>
            <p:ph type="title"/>
          </p:nvPr>
        </p:nvSpPr>
        <p:spPr>
          <a:xfrm>
            <a:off x="431800" y="3160713"/>
            <a:ext cx="2520000" cy="70130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Arial"/>
              <a:buChar char="–"/>
              <a:defRPr b="0" sz="1800">
                <a:solidFill>
                  <a:schemeClr val="dk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133" name="Google Shape;133;p23"/>
          <p:cNvCxnSpPr/>
          <p:nvPr/>
        </p:nvCxnSpPr>
        <p:spPr>
          <a:xfrm>
            <a:off x="431800" y="3132603"/>
            <a:ext cx="2520000" cy="0"/>
          </a:xfrm>
          <a:prstGeom prst="straightConnector1">
            <a:avLst/>
          </a:prstGeom>
          <a:noFill/>
          <a:ln cap="flat" cmpd="sng" w="25400">
            <a:solidFill>
              <a:schemeClr val="dk1"/>
            </a:solidFill>
            <a:prstDash val="solid"/>
            <a:round/>
            <a:headEnd len="sm" w="sm" type="none"/>
            <a:tailEnd len="sm" w="sm" type="none"/>
          </a:ln>
        </p:spPr>
      </p:cxnSp>
      <p:sp>
        <p:nvSpPr>
          <p:cNvPr id="134" name="Google Shape;134;p23"/>
          <p:cNvSpPr/>
          <p:nvPr>
            <p:ph idx="3" type="pic"/>
          </p:nvPr>
        </p:nvSpPr>
        <p:spPr>
          <a:xfrm>
            <a:off x="431800" y="1254440"/>
            <a:ext cx="2520000" cy="1692000"/>
          </a:xfrm>
          <a:prstGeom prst="rect">
            <a:avLst/>
          </a:prstGeom>
          <a:noFill/>
          <a:ln>
            <a:noFill/>
          </a:ln>
        </p:spPr>
      </p:sp>
      <p:sp>
        <p:nvSpPr>
          <p:cNvPr id="135" name="Google Shape;135;p23"/>
          <p:cNvSpPr/>
          <p:nvPr>
            <p:ph idx="4" type="pic"/>
          </p:nvPr>
        </p:nvSpPr>
        <p:spPr>
          <a:xfrm>
            <a:off x="3312000" y="1254440"/>
            <a:ext cx="2520000" cy="1692000"/>
          </a:xfrm>
          <a:prstGeom prst="rect">
            <a:avLst/>
          </a:prstGeom>
          <a:noFill/>
          <a:ln>
            <a:noFill/>
          </a:ln>
        </p:spPr>
      </p:sp>
      <p:sp>
        <p:nvSpPr>
          <p:cNvPr id="136" name="Google Shape;136;p23"/>
          <p:cNvSpPr/>
          <p:nvPr>
            <p:ph idx="5" type="pic"/>
          </p:nvPr>
        </p:nvSpPr>
        <p:spPr>
          <a:xfrm>
            <a:off x="6192200" y="1254442"/>
            <a:ext cx="2520000" cy="1692000"/>
          </a:xfrm>
          <a:prstGeom prst="rect">
            <a:avLst/>
          </a:prstGeom>
          <a:noFill/>
          <a:ln>
            <a:noFill/>
          </a:ln>
        </p:spPr>
      </p:sp>
      <p:cxnSp>
        <p:nvCxnSpPr>
          <p:cNvPr id="137" name="Google Shape;137;p23"/>
          <p:cNvCxnSpPr/>
          <p:nvPr/>
        </p:nvCxnSpPr>
        <p:spPr>
          <a:xfrm>
            <a:off x="3312000" y="3124983"/>
            <a:ext cx="2520000" cy="0"/>
          </a:xfrm>
          <a:prstGeom prst="straightConnector1">
            <a:avLst/>
          </a:prstGeom>
          <a:noFill/>
          <a:ln cap="flat" cmpd="sng" w="25400">
            <a:solidFill>
              <a:schemeClr val="dk1"/>
            </a:solidFill>
            <a:prstDash val="solid"/>
            <a:round/>
            <a:headEnd len="sm" w="sm" type="none"/>
            <a:tailEnd len="sm" w="sm" type="none"/>
          </a:ln>
        </p:spPr>
      </p:cxnSp>
      <p:cxnSp>
        <p:nvCxnSpPr>
          <p:cNvPr id="138" name="Google Shape;138;p23"/>
          <p:cNvCxnSpPr/>
          <p:nvPr/>
        </p:nvCxnSpPr>
        <p:spPr>
          <a:xfrm>
            <a:off x="6192200" y="3124983"/>
            <a:ext cx="2520000" cy="0"/>
          </a:xfrm>
          <a:prstGeom prst="straightConnector1">
            <a:avLst/>
          </a:prstGeom>
          <a:noFill/>
          <a:ln cap="flat" cmpd="sng" w="25400">
            <a:solidFill>
              <a:schemeClr val="dk1"/>
            </a:solidFill>
            <a:prstDash val="solid"/>
            <a:round/>
            <a:headEnd len="sm" w="sm" type="none"/>
            <a:tailEnd len="sm" w="sm" type="none"/>
          </a:ln>
        </p:spPr>
      </p:cxnSp>
      <p:sp>
        <p:nvSpPr>
          <p:cNvPr id="139" name="Google Shape;139;p23"/>
          <p:cNvSpPr txBox="1"/>
          <p:nvPr>
            <p:ph idx="6"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859">
          <p15:clr>
            <a:srgbClr val="FBAE40"/>
          </p15:clr>
        </p15:guide>
        <p15:guide id="6" pos="2086">
          <p15:clr>
            <a:srgbClr val="FBAE40"/>
          </p15:clr>
        </p15:guide>
        <p15:guide id="7" pos="3674">
          <p15:clr>
            <a:srgbClr val="FBAE40"/>
          </p15:clr>
        </p15:guide>
        <p15:guide id="8" pos="39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oxes (Dark)" showMasterSp="0">
  <p:cSld name="2 boxes (Dark)">
    <p:bg>
      <p:bgPr>
        <a:solidFill>
          <a:schemeClr val="dk2"/>
        </a:solidFill>
      </p:bgPr>
    </p:bg>
    <p:spTree>
      <p:nvGrpSpPr>
        <p:cNvPr id="140" name="Shape 140"/>
        <p:cNvGrpSpPr/>
        <p:nvPr/>
      </p:nvGrpSpPr>
      <p:grpSpPr>
        <a:xfrm>
          <a:off x="0" y="0"/>
          <a:ext cx="0" cy="0"/>
          <a:chOff x="0" y="0"/>
          <a:chExt cx="0" cy="0"/>
        </a:xfrm>
      </p:grpSpPr>
      <p:cxnSp>
        <p:nvCxnSpPr>
          <p:cNvPr id="141" name="Google Shape;141;p24"/>
          <p:cNvCxnSpPr/>
          <p:nvPr/>
        </p:nvCxnSpPr>
        <p:spPr>
          <a:xfrm>
            <a:off x="1079498" y="1606370"/>
            <a:ext cx="3034585" cy="0"/>
          </a:xfrm>
          <a:prstGeom prst="straightConnector1">
            <a:avLst/>
          </a:prstGeom>
          <a:noFill/>
          <a:ln cap="flat" cmpd="sng" w="31750">
            <a:solidFill>
              <a:schemeClr val="lt1"/>
            </a:solidFill>
            <a:prstDash val="solid"/>
            <a:round/>
            <a:headEnd len="sm" w="sm" type="none"/>
            <a:tailEnd len="sm" w="sm" type="none"/>
          </a:ln>
        </p:spPr>
      </p:cxnSp>
      <p:cxnSp>
        <p:nvCxnSpPr>
          <p:cNvPr id="142" name="Google Shape;142;p24"/>
          <p:cNvCxnSpPr/>
          <p:nvPr/>
        </p:nvCxnSpPr>
        <p:spPr>
          <a:xfrm>
            <a:off x="5003801" y="1606370"/>
            <a:ext cx="3060700" cy="0"/>
          </a:xfrm>
          <a:prstGeom prst="straightConnector1">
            <a:avLst/>
          </a:prstGeom>
          <a:noFill/>
          <a:ln cap="flat" cmpd="sng" w="31750">
            <a:solidFill>
              <a:schemeClr val="lt1"/>
            </a:solidFill>
            <a:prstDash val="solid"/>
            <a:round/>
            <a:headEnd len="sm" w="sm" type="none"/>
            <a:tailEnd len="sm" w="sm" type="none"/>
          </a:ln>
        </p:spPr>
      </p:cxnSp>
      <p:sp>
        <p:nvSpPr>
          <p:cNvPr id="143" name="Google Shape;143;p24"/>
          <p:cNvSpPr txBox="1"/>
          <p:nvPr>
            <p:ph idx="1" type="body"/>
          </p:nvPr>
        </p:nvSpPr>
        <p:spPr>
          <a:xfrm>
            <a:off x="1079498" y="1636850"/>
            <a:ext cx="3050407" cy="1362389"/>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4" name="Google Shape;144;p24"/>
          <p:cNvSpPr txBox="1"/>
          <p:nvPr>
            <p:ph idx="2" type="body"/>
          </p:nvPr>
        </p:nvSpPr>
        <p:spPr>
          <a:xfrm>
            <a:off x="5003800" y="1636849"/>
            <a:ext cx="3060700" cy="1362389"/>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5" name="Google Shape;145;p24"/>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pos="680">
          <p15:clr>
            <a:srgbClr val="FBAE40"/>
          </p15:clr>
        </p15:guide>
        <p15:guide id="7" pos="3152">
          <p15:clr>
            <a:srgbClr val="FBAE40"/>
          </p15:clr>
        </p15:guide>
        <p15:guide id="8" pos="50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oxes (Light)" showMasterSp="0">
  <p:cSld name="2 boxes (Light)">
    <p:bg>
      <p:bgPr>
        <a:solidFill>
          <a:schemeClr val="lt2"/>
        </a:solidFill>
      </p:bgPr>
    </p:bg>
    <p:spTree>
      <p:nvGrpSpPr>
        <p:cNvPr id="146" name="Shape 146"/>
        <p:cNvGrpSpPr/>
        <p:nvPr/>
      </p:nvGrpSpPr>
      <p:grpSpPr>
        <a:xfrm>
          <a:off x="0" y="0"/>
          <a:ext cx="0" cy="0"/>
          <a:chOff x="0" y="0"/>
          <a:chExt cx="0" cy="0"/>
        </a:xfrm>
      </p:grpSpPr>
      <p:cxnSp>
        <p:nvCxnSpPr>
          <p:cNvPr id="147" name="Google Shape;147;p25"/>
          <p:cNvCxnSpPr/>
          <p:nvPr/>
        </p:nvCxnSpPr>
        <p:spPr>
          <a:xfrm>
            <a:off x="1079498" y="1606370"/>
            <a:ext cx="3034585" cy="0"/>
          </a:xfrm>
          <a:prstGeom prst="straightConnector1">
            <a:avLst/>
          </a:prstGeom>
          <a:noFill/>
          <a:ln cap="flat" cmpd="sng" w="31750">
            <a:solidFill>
              <a:schemeClr val="dk1"/>
            </a:solidFill>
            <a:prstDash val="solid"/>
            <a:round/>
            <a:headEnd len="sm" w="sm" type="none"/>
            <a:tailEnd len="sm" w="sm" type="none"/>
          </a:ln>
        </p:spPr>
      </p:cxnSp>
      <p:cxnSp>
        <p:nvCxnSpPr>
          <p:cNvPr id="148" name="Google Shape;148;p25"/>
          <p:cNvCxnSpPr/>
          <p:nvPr/>
        </p:nvCxnSpPr>
        <p:spPr>
          <a:xfrm>
            <a:off x="5003801" y="1606370"/>
            <a:ext cx="3060700" cy="0"/>
          </a:xfrm>
          <a:prstGeom prst="straightConnector1">
            <a:avLst/>
          </a:prstGeom>
          <a:noFill/>
          <a:ln cap="flat" cmpd="sng" w="31750">
            <a:solidFill>
              <a:schemeClr val="dk1"/>
            </a:solidFill>
            <a:prstDash val="solid"/>
            <a:round/>
            <a:headEnd len="sm" w="sm" type="none"/>
            <a:tailEnd len="sm" w="sm" type="none"/>
          </a:ln>
        </p:spPr>
      </p:cxnSp>
      <p:sp>
        <p:nvSpPr>
          <p:cNvPr id="149" name="Google Shape;149;p25"/>
          <p:cNvSpPr txBox="1"/>
          <p:nvPr>
            <p:ph idx="1" type="body"/>
          </p:nvPr>
        </p:nvSpPr>
        <p:spPr>
          <a:xfrm>
            <a:off x="1079498" y="1636850"/>
            <a:ext cx="3050407" cy="1362389"/>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Char char="–"/>
              <a:defRPr>
                <a:solidFill>
                  <a:schemeClr val="dk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p25"/>
          <p:cNvSpPr txBox="1"/>
          <p:nvPr>
            <p:ph idx="2" type="body"/>
          </p:nvPr>
        </p:nvSpPr>
        <p:spPr>
          <a:xfrm>
            <a:off x="5003800" y="1636849"/>
            <a:ext cx="3060700" cy="1362389"/>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Char char="–"/>
              <a:defRPr>
                <a:solidFill>
                  <a:schemeClr val="dk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1" name="Google Shape;151;p25"/>
          <p:cNvSpPr txBox="1"/>
          <p:nvPr>
            <p:ph idx="3"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pos="680">
          <p15:clr>
            <a:srgbClr val="FBAE40"/>
          </p15:clr>
        </p15:guide>
        <p15:guide id="7" pos="3152">
          <p15:clr>
            <a:srgbClr val="FBAE40"/>
          </p15:clr>
        </p15:guide>
        <p15:guide id="8" pos="50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xes (Dark)" showMasterSp="0">
  <p:cSld name="3 boxes (Dark)">
    <p:bg>
      <p:bgPr>
        <a:solidFill>
          <a:schemeClr val="dk2"/>
        </a:solidFill>
      </p:bgPr>
    </p:bg>
    <p:spTree>
      <p:nvGrpSpPr>
        <p:cNvPr id="152" name="Shape 152"/>
        <p:cNvGrpSpPr/>
        <p:nvPr/>
      </p:nvGrpSpPr>
      <p:grpSpPr>
        <a:xfrm>
          <a:off x="0" y="0"/>
          <a:ext cx="0" cy="0"/>
          <a:chOff x="0" y="0"/>
          <a:chExt cx="0" cy="0"/>
        </a:xfrm>
      </p:grpSpPr>
      <p:sp>
        <p:nvSpPr>
          <p:cNvPr id="153" name="Google Shape;153;p26"/>
          <p:cNvSpPr txBox="1"/>
          <p:nvPr>
            <p:ph idx="1" type="body"/>
          </p:nvPr>
        </p:nvSpPr>
        <p:spPr>
          <a:xfrm>
            <a:off x="3310575" y="1539436"/>
            <a:ext cx="2520950" cy="701302"/>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4" name="Google Shape;154;p26"/>
          <p:cNvSpPr txBox="1"/>
          <p:nvPr>
            <p:ph idx="2" type="body"/>
          </p:nvPr>
        </p:nvSpPr>
        <p:spPr>
          <a:xfrm>
            <a:off x="6191250" y="1539436"/>
            <a:ext cx="2520950" cy="70130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55" name="Google Shape;155;p26"/>
          <p:cNvCxnSpPr/>
          <p:nvPr/>
        </p:nvCxnSpPr>
        <p:spPr>
          <a:xfrm>
            <a:off x="430850" y="1511326"/>
            <a:ext cx="2519363" cy="0"/>
          </a:xfrm>
          <a:prstGeom prst="straightConnector1">
            <a:avLst/>
          </a:prstGeom>
          <a:noFill/>
          <a:ln cap="flat" cmpd="sng" w="25400">
            <a:solidFill>
              <a:schemeClr val="lt1"/>
            </a:solidFill>
            <a:prstDash val="solid"/>
            <a:round/>
            <a:headEnd len="sm" w="sm" type="none"/>
            <a:tailEnd len="sm" w="sm" type="none"/>
          </a:ln>
        </p:spPr>
      </p:cxnSp>
      <p:cxnSp>
        <p:nvCxnSpPr>
          <p:cNvPr id="156" name="Google Shape;156;p26"/>
          <p:cNvCxnSpPr/>
          <p:nvPr/>
        </p:nvCxnSpPr>
        <p:spPr>
          <a:xfrm>
            <a:off x="3311050" y="1503706"/>
            <a:ext cx="2520000" cy="0"/>
          </a:xfrm>
          <a:prstGeom prst="straightConnector1">
            <a:avLst/>
          </a:prstGeom>
          <a:noFill/>
          <a:ln cap="flat" cmpd="sng" w="25400">
            <a:solidFill>
              <a:schemeClr val="lt1"/>
            </a:solidFill>
            <a:prstDash val="solid"/>
            <a:round/>
            <a:headEnd len="sm" w="sm" type="none"/>
            <a:tailEnd len="sm" w="sm" type="none"/>
          </a:ln>
        </p:spPr>
      </p:cxnSp>
      <p:cxnSp>
        <p:nvCxnSpPr>
          <p:cNvPr id="157" name="Google Shape;157;p26"/>
          <p:cNvCxnSpPr/>
          <p:nvPr/>
        </p:nvCxnSpPr>
        <p:spPr>
          <a:xfrm>
            <a:off x="6191250" y="1503706"/>
            <a:ext cx="2520000" cy="0"/>
          </a:xfrm>
          <a:prstGeom prst="straightConnector1">
            <a:avLst/>
          </a:prstGeom>
          <a:noFill/>
          <a:ln cap="flat" cmpd="sng" w="25400">
            <a:solidFill>
              <a:schemeClr val="lt1"/>
            </a:solidFill>
            <a:prstDash val="solid"/>
            <a:round/>
            <a:headEnd len="sm" w="sm" type="none"/>
            <a:tailEnd len="sm" w="sm" type="none"/>
          </a:ln>
        </p:spPr>
      </p:cxnSp>
      <p:sp>
        <p:nvSpPr>
          <p:cNvPr id="158" name="Google Shape;158;p26"/>
          <p:cNvSpPr txBox="1"/>
          <p:nvPr>
            <p:ph idx="3" type="body"/>
          </p:nvPr>
        </p:nvSpPr>
        <p:spPr>
          <a:xfrm>
            <a:off x="429900" y="1540481"/>
            <a:ext cx="2519363" cy="700256"/>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Char char="–"/>
              <a:defRPr sz="1800">
                <a:solidFill>
                  <a:schemeClr val="lt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9" name="Google Shape;159;p26"/>
          <p:cNvSpPr txBox="1"/>
          <p:nvPr>
            <p:ph idx="4"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859">
          <p15:clr>
            <a:srgbClr val="FBAE40"/>
          </p15:clr>
        </p15:guide>
        <p15:guide id="6" pos="3674">
          <p15:clr>
            <a:srgbClr val="FBAE40"/>
          </p15:clr>
        </p15:guide>
        <p15:guide id="7" pos="3901">
          <p15:clr>
            <a:srgbClr val="FBAE40"/>
          </p15:clr>
        </p15:guide>
        <p15:guide id="8" pos="208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oxes (Light)" showMasterSp="0">
  <p:cSld name="3 boxes (Light)">
    <p:bg>
      <p:bgPr>
        <a:solidFill>
          <a:schemeClr val="lt2"/>
        </a:solidFill>
      </p:bgPr>
    </p:bg>
    <p:spTree>
      <p:nvGrpSpPr>
        <p:cNvPr id="160" name="Shape 160"/>
        <p:cNvGrpSpPr/>
        <p:nvPr/>
      </p:nvGrpSpPr>
      <p:grpSpPr>
        <a:xfrm>
          <a:off x="0" y="0"/>
          <a:ext cx="0" cy="0"/>
          <a:chOff x="0" y="0"/>
          <a:chExt cx="0" cy="0"/>
        </a:xfrm>
      </p:grpSpPr>
      <p:sp>
        <p:nvSpPr>
          <p:cNvPr id="161" name="Google Shape;161;p27"/>
          <p:cNvSpPr txBox="1"/>
          <p:nvPr>
            <p:ph idx="1" type="body"/>
          </p:nvPr>
        </p:nvSpPr>
        <p:spPr>
          <a:xfrm>
            <a:off x="3310575" y="1539436"/>
            <a:ext cx="2520950" cy="701302"/>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Font typeface="Arial"/>
              <a:buChar char="–"/>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2" name="Google Shape;162;p27"/>
          <p:cNvSpPr txBox="1"/>
          <p:nvPr>
            <p:ph idx="2" type="body"/>
          </p:nvPr>
        </p:nvSpPr>
        <p:spPr>
          <a:xfrm>
            <a:off x="6191250" y="1539436"/>
            <a:ext cx="2520950" cy="701301"/>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Font typeface="Arial"/>
              <a:buChar char="–"/>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163" name="Google Shape;163;p27"/>
          <p:cNvCxnSpPr/>
          <p:nvPr/>
        </p:nvCxnSpPr>
        <p:spPr>
          <a:xfrm>
            <a:off x="430850" y="1511326"/>
            <a:ext cx="2519363" cy="0"/>
          </a:xfrm>
          <a:prstGeom prst="straightConnector1">
            <a:avLst/>
          </a:prstGeom>
          <a:noFill/>
          <a:ln cap="flat" cmpd="sng" w="25400">
            <a:solidFill>
              <a:schemeClr val="dk1"/>
            </a:solidFill>
            <a:prstDash val="solid"/>
            <a:round/>
            <a:headEnd len="sm" w="sm" type="none"/>
            <a:tailEnd len="sm" w="sm" type="none"/>
          </a:ln>
        </p:spPr>
      </p:cxnSp>
      <p:cxnSp>
        <p:nvCxnSpPr>
          <p:cNvPr id="164" name="Google Shape;164;p27"/>
          <p:cNvCxnSpPr/>
          <p:nvPr/>
        </p:nvCxnSpPr>
        <p:spPr>
          <a:xfrm>
            <a:off x="3311050" y="1503706"/>
            <a:ext cx="2520000" cy="0"/>
          </a:xfrm>
          <a:prstGeom prst="straightConnector1">
            <a:avLst/>
          </a:prstGeom>
          <a:noFill/>
          <a:ln cap="flat" cmpd="sng" w="25400">
            <a:solidFill>
              <a:schemeClr val="dk1"/>
            </a:solidFill>
            <a:prstDash val="solid"/>
            <a:round/>
            <a:headEnd len="sm" w="sm" type="none"/>
            <a:tailEnd len="sm" w="sm" type="none"/>
          </a:ln>
        </p:spPr>
      </p:cxnSp>
      <p:cxnSp>
        <p:nvCxnSpPr>
          <p:cNvPr id="165" name="Google Shape;165;p27"/>
          <p:cNvCxnSpPr/>
          <p:nvPr/>
        </p:nvCxnSpPr>
        <p:spPr>
          <a:xfrm>
            <a:off x="6191250" y="1503706"/>
            <a:ext cx="2520000" cy="0"/>
          </a:xfrm>
          <a:prstGeom prst="straightConnector1">
            <a:avLst/>
          </a:prstGeom>
          <a:noFill/>
          <a:ln cap="flat" cmpd="sng" w="25400">
            <a:solidFill>
              <a:schemeClr val="dk1"/>
            </a:solidFill>
            <a:prstDash val="solid"/>
            <a:round/>
            <a:headEnd len="sm" w="sm" type="none"/>
            <a:tailEnd len="sm" w="sm" type="none"/>
          </a:ln>
        </p:spPr>
      </p:cxnSp>
      <p:sp>
        <p:nvSpPr>
          <p:cNvPr id="166" name="Google Shape;166;p27"/>
          <p:cNvSpPr txBox="1"/>
          <p:nvPr>
            <p:ph idx="3" type="body"/>
          </p:nvPr>
        </p:nvSpPr>
        <p:spPr>
          <a:xfrm>
            <a:off x="429900" y="1540481"/>
            <a:ext cx="2519363" cy="700256"/>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dk1"/>
              </a:buClr>
              <a:buSzPts val="1800"/>
              <a:buChar char="–"/>
              <a:defRPr sz="1800">
                <a:solidFill>
                  <a:schemeClr val="dk1"/>
                </a:solidFill>
              </a:defRPr>
            </a:lvl1pPr>
            <a:lvl2pPr indent="-228600" lvl="1" marL="914400" algn="l">
              <a:lnSpc>
                <a:spcPct val="100000"/>
              </a:lnSpc>
              <a:spcBef>
                <a:spcPts val="6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7" name="Google Shape;167;p27"/>
          <p:cNvSpPr txBox="1"/>
          <p:nvPr>
            <p:ph idx="4"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859">
          <p15:clr>
            <a:srgbClr val="FBAE40"/>
          </p15:clr>
        </p15:guide>
        <p15:guide id="6" pos="2086">
          <p15:clr>
            <a:srgbClr val="FBAE40"/>
          </p15:clr>
        </p15:guide>
        <p15:guide id="7" pos="3674">
          <p15:clr>
            <a:srgbClr val="FBAE40"/>
          </p15:clr>
        </p15:guide>
        <p15:guide id="8" pos="390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Dark)" showMasterSp="0">
  <p:cSld name="4 images (Dark)">
    <p:bg>
      <p:bgPr>
        <a:solidFill>
          <a:schemeClr val="dk2"/>
        </a:solidFill>
      </p:bgPr>
    </p:bg>
    <p:spTree>
      <p:nvGrpSpPr>
        <p:cNvPr id="168" name="Shape 168"/>
        <p:cNvGrpSpPr/>
        <p:nvPr/>
      </p:nvGrpSpPr>
      <p:grpSpPr>
        <a:xfrm>
          <a:off x="0" y="0"/>
          <a:ext cx="0" cy="0"/>
          <a:chOff x="0" y="0"/>
          <a:chExt cx="0" cy="0"/>
        </a:xfrm>
      </p:grpSpPr>
      <p:sp>
        <p:nvSpPr>
          <p:cNvPr id="169" name="Google Shape;169;p28"/>
          <p:cNvSpPr txBox="1"/>
          <p:nvPr>
            <p:ph type="title"/>
          </p:nvPr>
        </p:nvSpPr>
        <p:spPr>
          <a:xfrm>
            <a:off x="183471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Font typeface="Arial"/>
              <a:buNone/>
              <a:defRPr b="0" sz="1800">
                <a:solidFill>
                  <a:schemeClr val="lt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170" name="Google Shape;170;p28"/>
          <p:cNvCxnSpPr/>
          <p:nvPr/>
        </p:nvCxnSpPr>
        <p:spPr>
          <a:xfrm>
            <a:off x="1834711"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171" name="Google Shape;171;p28"/>
          <p:cNvSpPr/>
          <p:nvPr>
            <p:ph idx="2" type="pic"/>
          </p:nvPr>
        </p:nvSpPr>
        <p:spPr>
          <a:xfrm>
            <a:off x="1834712" y="411163"/>
            <a:ext cx="2299138" cy="1485084"/>
          </a:xfrm>
          <a:prstGeom prst="rect">
            <a:avLst/>
          </a:prstGeom>
          <a:noFill/>
          <a:ln>
            <a:noFill/>
          </a:ln>
        </p:spPr>
      </p:sp>
      <p:cxnSp>
        <p:nvCxnSpPr>
          <p:cNvPr id="172" name="Google Shape;172;p28"/>
          <p:cNvCxnSpPr/>
          <p:nvPr/>
        </p:nvCxnSpPr>
        <p:spPr>
          <a:xfrm>
            <a:off x="1834709" y="4203361"/>
            <a:ext cx="2299138" cy="1"/>
          </a:xfrm>
          <a:prstGeom prst="straightConnector1">
            <a:avLst/>
          </a:prstGeom>
          <a:noFill/>
          <a:ln cap="flat" cmpd="sng" w="25400">
            <a:solidFill>
              <a:schemeClr val="lt1"/>
            </a:solidFill>
            <a:prstDash val="solid"/>
            <a:round/>
            <a:headEnd len="sm" w="sm" type="none"/>
            <a:tailEnd len="sm" w="sm" type="none"/>
          </a:ln>
        </p:spPr>
      </p:cxnSp>
      <p:sp>
        <p:nvSpPr>
          <p:cNvPr id="173" name="Google Shape;173;p28"/>
          <p:cNvSpPr/>
          <p:nvPr>
            <p:ph idx="3" type="pic"/>
          </p:nvPr>
        </p:nvSpPr>
        <p:spPr>
          <a:xfrm>
            <a:off x="1834710" y="2585440"/>
            <a:ext cx="2299138" cy="1485084"/>
          </a:xfrm>
          <a:prstGeom prst="rect">
            <a:avLst/>
          </a:prstGeom>
          <a:noFill/>
          <a:ln>
            <a:noFill/>
          </a:ln>
        </p:spPr>
      </p:sp>
      <p:cxnSp>
        <p:nvCxnSpPr>
          <p:cNvPr id="174" name="Google Shape;174;p28"/>
          <p:cNvCxnSpPr/>
          <p:nvPr/>
        </p:nvCxnSpPr>
        <p:spPr>
          <a:xfrm>
            <a:off x="5010149"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175" name="Google Shape;175;p28"/>
          <p:cNvSpPr/>
          <p:nvPr>
            <p:ph idx="4" type="pic"/>
          </p:nvPr>
        </p:nvSpPr>
        <p:spPr>
          <a:xfrm>
            <a:off x="5010150" y="411163"/>
            <a:ext cx="2299138" cy="1485084"/>
          </a:xfrm>
          <a:prstGeom prst="rect">
            <a:avLst/>
          </a:prstGeom>
          <a:noFill/>
          <a:ln>
            <a:noFill/>
          </a:ln>
        </p:spPr>
      </p:sp>
      <p:cxnSp>
        <p:nvCxnSpPr>
          <p:cNvPr id="176" name="Google Shape;176;p28"/>
          <p:cNvCxnSpPr/>
          <p:nvPr/>
        </p:nvCxnSpPr>
        <p:spPr>
          <a:xfrm>
            <a:off x="5010147" y="4203361"/>
            <a:ext cx="2299138" cy="1"/>
          </a:xfrm>
          <a:prstGeom prst="straightConnector1">
            <a:avLst/>
          </a:prstGeom>
          <a:noFill/>
          <a:ln cap="flat" cmpd="sng" w="25400">
            <a:solidFill>
              <a:schemeClr val="lt1"/>
            </a:solidFill>
            <a:prstDash val="solid"/>
            <a:round/>
            <a:headEnd len="sm" w="sm" type="none"/>
            <a:tailEnd len="sm" w="sm" type="none"/>
          </a:ln>
        </p:spPr>
      </p:cxnSp>
      <p:sp>
        <p:nvSpPr>
          <p:cNvPr id="177" name="Google Shape;177;p28"/>
          <p:cNvSpPr/>
          <p:nvPr>
            <p:ph idx="5" type="pic"/>
          </p:nvPr>
        </p:nvSpPr>
        <p:spPr>
          <a:xfrm>
            <a:off x="5010148" y="2585440"/>
            <a:ext cx="2299138" cy="1485084"/>
          </a:xfrm>
          <a:prstGeom prst="rect">
            <a:avLst/>
          </a:prstGeom>
          <a:noFill/>
          <a:ln>
            <a:noFill/>
          </a:ln>
        </p:spPr>
      </p:sp>
      <p:sp>
        <p:nvSpPr>
          <p:cNvPr id="178" name="Google Shape;178;p28"/>
          <p:cNvSpPr txBox="1"/>
          <p:nvPr>
            <p:ph idx="1" type="body"/>
          </p:nvPr>
        </p:nvSpPr>
        <p:spPr>
          <a:xfrm>
            <a:off x="5010147"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9" name="Google Shape;179;p28"/>
          <p:cNvSpPr txBox="1"/>
          <p:nvPr>
            <p:ph idx="6" type="body"/>
          </p:nvPr>
        </p:nvSpPr>
        <p:spPr>
          <a:xfrm>
            <a:off x="1834709" y="4203347"/>
            <a:ext cx="2299138" cy="32270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0" name="Google Shape;180;p28"/>
          <p:cNvSpPr txBox="1"/>
          <p:nvPr>
            <p:ph idx="7" type="body"/>
          </p:nvPr>
        </p:nvSpPr>
        <p:spPr>
          <a:xfrm>
            <a:off x="5010147" y="420334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1" name="Google Shape;181;p28"/>
          <p:cNvSpPr txBox="1"/>
          <p:nvPr>
            <p:ph idx="8"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orient="horz" pos="1620">
          <p15:clr>
            <a:srgbClr val="FBAE40"/>
          </p15:clr>
        </p15:guide>
        <p15:guide id="7" pos="3152">
          <p15:clr>
            <a:srgbClr val="FBAE40"/>
          </p15:clr>
        </p15:guide>
        <p15:guide id="8" pos="1156">
          <p15:clr>
            <a:srgbClr val="FBAE40"/>
          </p15:clr>
        </p15:guide>
        <p15:guide id="9" pos="46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images (Light)" showMasterSp="0">
  <p:cSld name="4 images (Light)">
    <p:bg>
      <p:bgPr>
        <a:solidFill>
          <a:schemeClr val="lt2"/>
        </a:solidFill>
      </p:bgPr>
    </p:bg>
    <p:spTree>
      <p:nvGrpSpPr>
        <p:cNvPr id="182" name="Shape 182"/>
        <p:cNvGrpSpPr/>
        <p:nvPr/>
      </p:nvGrpSpPr>
      <p:grpSpPr>
        <a:xfrm>
          <a:off x="0" y="0"/>
          <a:ext cx="0" cy="0"/>
          <a:chOff x="0" y="0"/>
          <a:chExt cx="0" cy="0"/>
        </a:xfrm>
      </p:grpSpPr>
      <p:sp>
        <p:nvSpPr>
          <p:cNvPr id="183" name="Google Shape;183;p29"/>
          <p:cNvSpPr txBox="1"/>
          <p:nvPr>
            <p:ph type="title"/>
          </p:nvPr>
        </p:nvSpPr>
        <p:spPr>
          <a:xfrm>
            <a:off x="1841062"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Arial"/>
              <a:buNone/>
              <a:defRPr b="0" sz="1800">
                <a:solidFill>
                  <a:schemeClr val="dk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184" name="Google Shape;184;p29"/>
          <p:cNvCxnSpPr/>
          <p:nvPr/>
        </p:nvCxnSpPr>
        <p:spPr>
          <a:xfrm>
            <a:off x="1841063"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185" name="Google Shape;185;p29"/>
          <p:cNvSpPr/>
          <p:nvPr>
            <p:ph idx="2" type="pic"/>
          </p:nvPr>
        </p:nvSpPr>
        <p:spPr>
          <a:xfrm>
            <a:off x="1834712" y="411163"/>
            <a:ext cx="2299138" cy="1485084"/>
          </a:xfrm>
          <a:prstGeom prst="rect">
            <a:avLst/>
          </a:prstGeom>
          <a:noFill/>
          <a:ln>
            <a:noFill/>
          </a:ln>
        </p:spPr>
      </p:sp>
      <p:cxnSp>
        <p:nvCxnSpPr>
          <p:cNvPr id="186" name="Google Shape;186;p29"/>
          <p:cNvCxnSpPr/>
          <p:nvPr/>
        </p:nvCxnSpPr>
        <p:spPr>
          <a:xfrm>
            <a:off x="1841062" y="4194254"/>
            <a:ext cx="2299138" cy="1"/>
          </a:xfrm>
          <a:prstGeom prst="straightConnector1">
            <a:avLst/>
          </a:prstGeom>
          <a:noFill/>
          <a:ln cap="flat" cmpd="sng" w="25400">
            <a:solidFill>
              <a:schemeClr val="dk1"/>
            </a:solidFill>
            <a:prstDash val="solid"/>
            <a:round/>
            <a:headEnd len="sm" w="sm" type="none"/>
            <a:tailEnd len="sm" w="sm" type="none"/>
          </a:ln>
        </p:spPr>
      </p:cxnSp>
      <p:sp>
        <p:nvSpPr>
          <p:cNvPr id="187" name="Google Shape;187;p29"/>
          <p:cNvSpPr/>
          <p:nvPr>
            <p:ph idx="3" type="pic"/>
          </p:nvPr>
        </p:nvSpPr>
        <p:spPr>
          <a:xfrm>
            <a:off x="1841062" y="2576334"/>
            <a:ext cx="2299138" cy="1485084"/>
          </a:xfrm>
          <a:prstGeom prst="rect">
            <a:avLst/>
          </a:prstGeom>
          <a:noFill/>
          <a:ln>
            <a:noFill/>
          </a:ln>
        </p:spPr>
      </p:sp>
      <p:cxnSp>
        <p:nvCxnSpPr>
          <p:cNvPr id="188" name="Google Shape;188;p29"/>
          <p:cNvCxnSpPr/>
          <p:nvPr/>
        </p:nvCxnSpPr>
        <p:spPr>
          <a:xfrm>
            <a:off x="5010149"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189" name="Google Shape;189;p29"/>
          <p:cNvSpPr/>
          <p:nvPr>
            <p:ph idx="4" type="pic"/>
          </p:nvPr>
        </p:nvSpPr>
        <p:spPr>
          <a:xfrm>
            <a:off x="5010150" y="411163"/>
            <a:ext cx="2299138" cy="1485084"/>
          </a:xfrm>
          <a:prstGeom prst="rect">
            <a:avLst/>
          </a:prstGeom>
          <a:noFill/>
          <a:ln>
            <a:noFill/>
          </a:ln>
        </p:spPr>
      </p:sp>
      <p:cxnSp>
        <p:nvCxnSpPr>
          <p:cNvPr id="190" name="Google Shape;190;p29"/>
          <p:cNvCxnSpPr/>
          <p:nvPr/>
        </p:nvCxnSpPr>
        <p:spPr>
          <a:xfrm>
            <a:off x="5010150" y="4194254"/>
            <a:ext cx="2299138" cy="1"/>
          </a:xfrm>
          <a:prstGeom prst="straightConnector1">
            <a:avLst/>
          </a:prstGeom>
          <a:noFill/>
          <a:ln cap="flat" cmpd="sng" w="25400">
            <a:solidFill>
              <a:schemeClr val="dk1"/>
            </a:solidFill>
            <a:prstDash val="solid"/>
            <a:round/>
            <a:headEnd len="sm" w="sm" type="none"/>
            <a:tailEnd len="sm" w="sm" type="none"/>
          </a:ln>
        </p:spPr>
      </p:cxnSp>
      <p:sp>
        <p:nvSpPr>
          <p:cNvPr id="191" name="Google Shape;191;p29"/>
          <p:cNvSpPr/>
          <p:nvPr>
            <p:ph idx="5" type="pic"/>
          </p:nvPr>
        </p:nvSpPr>
        <p:spPr>
          <a:xfrm>
            <a:off x="5010150" y="2576334"/>
            <a:ext cx="2299138" cy="1485084"/>
          </a:xfrm>
          <a:prstGeom prst="rect">
            <a:avLst/>
          </a:prstGeom>
          <a:noFill/>
          <a:ln>
            <a:noFill/>
          </a:ln>
        </p:spPr>
      </p:sp>
      <p:sp>
        <p:nvSpPr>
          <p:cNvPr id="192" name="Google Shape;192;p29"/>
          <p:cNvSpPr txBox="1"/>
          <p:nvPr>
            <p:ph idx="1" type="body"/>
          </p:nvPr>
        </p:nvSpPr>
        <p:spPr>
          <a:xfrm>
            <a:off x="5010147"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3" name="Google Shape;193;p29"/>
          <p:cNvSpPr txBox="1"/>
          <p:nvPr>
            <p:ph idx="6" type="body"/>
          </p:nvPr>
        </p:nvSpPr>
        <p:spPr>
          <a:xfrm>
            <a:off x="1841062" y="4194240"/>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4" name="Google Shape;194;p29"/>
          <p:cNvSpPr txBox="1"/>
          <p:nvPr>
            <p:ph idx="7" type="body"/>
          </p:nvPr>
        </p:nvSpPr>
        <p:spPr>
          <a:xfrm>
            <a:off x="5010150" y="4194240"/>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5" name="Google Shape;195;p29"/>
          <p:cNvSpPr txBox="1"/>
          <p:nvPr>
            <p:ph idx="8"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156">
          <p15:clr>
            <a:srgbClr val="FBAE40"/>
          </p15:clr>
        </p15:guide>
        <p15:guide id="6" orient="horz" pos="1620">
          <p15:clr>
            <a:srgbClr val="FBAE40"/>
          </p15:clr>
        </p15:guide>
        <p15:guide id="7" pos="2608">
          <p15:clr>
            <a:srgbClr val="FBAE40"/>
          </p15:clr>
        </p15:guide>
        <p15:guide id="8" pos="3152">
          <p15:clr>
            <a:srgbClr val="FBAE40"/>
          </p15:clr>
        </p15:guide>
        <p15:guide id="9" pos="46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Dark) (Alt)" showMasterSp="0">
  <p:cSld name="3 images (Dark) (Alt)">
    <p:bg>
      <p:bgPr>
        <a:solidFill>
          <a:schemeClr val="dk2"/>
        </a:solidFill>
      </p:bgPr>
    </p:bg>
    <p:spTree>
      <p:nvGrpSpPr>
        <p:cNvPr id="196" name="Shape 196"/>
        <p:cNvGrpSpPr/>
        <p:nvPr/>
      </p:nvGrpSpPr>
      <p:grpSpPr>
        <a:xfrm>
          <a:off x="0" y="0"/>
          <a:ext cx="0" cy="0"/>
          <a:chOff x="0" y="0"/>
          <a:chExt cx="0" cy="0"/>
        </a:xfrm>
      </p:grpSpPr>
      <p:sp>
        <p:nvSpPr>
          <p:cNvPr id="197" name="Google Shape;197;p30"/>
          <p:cNvSpPr txBox="1"/>
          <p:nvPr>
            <p:ph type="title"/>
          </p:nvPr>
        </p:nvSpPr>
        <p:spPr>
          <a:xfrm>
            <a:off x="183471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Font typeface="Arial"/>
              <a:buNone/>
              <a:defRPr b="0" sz="1800">
                <a:solidFill>
                  <a:schemeClr val="lt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198" name="Google Shape;198;p30"/>
          <p:cNvCxnSpPr/>
          <p:nvPr/>
        </p:nvCxnSpPr>
        <p:spPr>
          <a:xfrm>
            <a:off x="1834711"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199" name="Google Shape;199;p30"/>
          <p:cNvSpPr/>
          <p:nvPr>
            <p:ph idx="2" type="pic"/>
          </p:nvPr>
        </p:nvSpPr>
        <p:spPr>
          <a:xfrm>
            <a:off x="1834712" y="411163"/>
            <a:ext cx="2299138" cy="1485084"/>
          </a:xfrm>
          <a:prstGeom prst="rect">
            <a:avLst/>
          </a:prstGeom>
          <a:noFill/>
          <a:ln>
            <a:noFill/>
          </a:ln>
        </p:spPr>
      </p:sp>
      <p:cxnSp>
        <p:nvCxnSpPr>
          <p:cNvPr id="200" name="Google Shape;200;p30"/>
          <p:cNvCxnSpPr/>
          <p:nvPr/>
        </p:nvCxnSpPr>
        <p:spPr>
          <a:xfrm>
            <a:off x="1834709" y="4203361"/>
            <a:ext cx="2299138" cy="1"/>
          </a:xfrm>
          <a:prstGeom prst="straightConnector1">
            <a:avLst/>
          </a:prstGeom>
          <a:noFill/>
          <a:ln cap="flat" cmpd="sng" w="25400">
            <a:solidFill>
              <a:schemeClr val="lt1"/>
            </a:solidFill>
            <a:prstDash val="solid"/>
            <a:round/>
            <a:headEnd len="sm" w="sm" type="none"/>
            <a:tailEnd len="sm" w="sm" type="none"/>
          </a:ln>
        </p:spPr>
      </p:cxnSp>
      <p:sp>
        <p:nvSpPr>
          <p:cNvPr id="201" name="Google Shape;201;p30"/>
          <p:cNvSpPr/>
          <p:nvPr>
            <p:ph idx="3" type="pic"/>
          </p:nvPr>
        </p:nvSpPr>
        <p:spPr>
          <a:xfrm>
            <a:off x="1834710" y="2585440"/>
            <a:ext cx="2299138" cy="1485084"/>
          </a:xfrm>
          <a:prstGeom prst="rect">
            <a:avLst/>
          </a:prstGeom>
          <a:noFill/>
          <a:ln>
            <a:noFill/>
          </a:ln>
        </p:spPr>
      </p:sp>
      <p:cxnSp>
        <p:nvCxnSpPr>
          <p:cNvPr id="202" name="Google Shape;202;p30"/>
          <p:cNvCxnSpPr/>
          <p:nvPr/>
        </p:nvCxnSpPr>
        <p:spPr>
          <a:xfrm>
            <a:off x="5010149"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03" name="Google Shape;203;p30"/>
          <p:cNvSpPr/>
          <p:nvPr>
            <p:ph idx="4" type="pic"/>
          </p:nvPr>
        </p:nvSpPr>
        <p:spPr>
          <a:xfrm>
            <a:off x="5010150" y="411163"/>
            <a:ext cx="2299138" cy="1485084"/>
          </a:xfrm>
          <a:prstGeom prst="rect">
            <a:avLst/>
          </a:prstGeom>
          <a:noFill/>
          <a:ln>
            <a:noFill/>
          </a:ln>
        </p:spPr>
      </p:sp>
      <p:sp>
        <p:nvSpPr>
          <p:cNvPr id="204" name="Google Shape;204;p30"/>
          <p:cNvSpPr txBox="1"/>
          <p:nvPr>
            <p:ph idx="1" type="body"/>
          </p:nvPr>
        </p:nvSpPr>
        <p:spPr>
          <a:xfrm>
            <a:off x="5010147"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5" name="Google Shape;205;p30"/>
          <p:cNvSpPr txBox="1"/>
          <p:nvPr>
            <p:ph idx="5" type="body"/>
          </p:nvPr>
        </p:nvSpPr>
        <p:spPr>
          <a:xfrm>
            <a:off x="1834709" y="4203347"/>
            <a:ext cx="2299138" cy="32270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6" name="Google Shape;206;p30"/>
          <p:cNvSpPr txBox="1"/>
          <p:nvPr>
            <p:ph idx="6"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608">
          <p15:clr>
            <a:srgbClr val="FBAE40"/>
          </p15:clr>
        </p15:guide>
        <p15:guide id="6" orient="horz" pos="1620">
          <p15:clr>
            <a:srgbClr val="FBAE40"/>
          </p15:clr>
        </p15:guide>
        <p15:guide id="7" pos="3152">
          <p15:clr>
            <a:srgbClr val="FBAE40"/>
          </p15:clr>
        </p15:guide>
        <p15:guide id="8" pos="1156">
          <p15:clr>
            <a:srgbClr val="FBAE40"/>
          </p15:clr>
        </p15:guide>
        <p15:guide id="9" pos="46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1" showMasterSp="0">
  <p:cSld name="1_Heading, bullets, image (Light)_1">
    <p:bg>
      <p:bgPr>
        <a:solidFill>
          <a:schemeClr val="dk2"/>
        </a:solidFill>
      </p:bgPr>
    </p:bg>
    <p:spTree>
      <p:nvGrpSpPr>
        <p:cNvPr id="24" name="Shape 24"/>
        <p:cNvGrpSpPr/>
        <p:nvPr/>
      </p:nvGrpSpPr>
      <p:grpSpPr>
        <a:xfrm>
          <a:off x="0" y="0"/>
          <a:ext cx="0" cy="0"/>
          <a:chOff x="0" y="0"/>
          <a:chExt cx="0" cy="0"/>
        </a:xfrm>
      </p:grpSpPr>
      <p:cxnSp>
        <p:nvCxnSpPr>
          <p:cNvPr id="25" name="Google Shape;25;p4"/>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26" name="Google Shape;26;p4"/>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4"/>
          <p:cNvSpPr/>
          <p:nvPr>
            <p:ph idx="2" type="pic"/>
          </p:nvPr>
        </p:nvSpPr>
        <p:spPr>
          <a:xfrm>
            <a:off x="5251450" y="702659"/>
            <a:ext cx="3892500" cy="3451800"/>
          </a:xfrm>
          <a:prstGeom prst="rect">
            <a:avLst/>
          </a:prstGeom>
          <a:noFill/>
          <a:ln>
            <a:noFill/>
          </a:ln>
        </p:spPr>
      </p:sp>
      <p:sp>
        <p:nvSpPr>
          <p:cNvPr id="28" name="Google Shape;28;p4"/>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4"/>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Light) (Alt)" showMasterSp="0">
  <p:cSld name="3 images (Light) (Alt)">
    <p:bg>
      <p:bgPr>
        <a:solidFill>
          <a:schemeClr val="lt2"/>
        </a:solidFill>
      </p:bgPr>
    </p:bg>
    <p:spTree>
      <p:nvGrpSpPr>
        <p:cNvPr id="207" name="Shape 207"/>
        <p:cNvGrpSpPr/>
        <p:nvPr/>
      </p:nvGrpSpPr>
      <p:grpSpPr>
        <a:xfrm>
          <a:off x="0" y="0"/>
          <a:ext cx="0" cy="0"/>
          <a:chOff x="0" y="0"/>
          <a:chExt cx="0" cy="0"/>
        </a:xfrm>
      </p:grpSpPr>
      <p:sp>
        <p:nvSpPr>
          <p:cNvPr id="208" name="Google Shape;208;p31"/>
          <p:cNvSpPr txBox="1"/>
          <p:nvPr>
            <p:ph type="title"/>
          </p:nvPr>
        </p:nvSpPr>
        <p:spPr>
          <a:xfrm>
            <a:off x="1841062"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Arial"/>
              <a:buNone/>
              <a:defRPr b="0" sz="1800">
                <a:solidFill>
                  <a:schemeClr val="dk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209" name="Google Shape;209;p31"/>
          <p:cNvCxnSpPr/>
          <p:nvPr/>
        </p:nvCxnSpPr>
        <p:spPr>
          <a:xfrm>
            <a:off x="1841063"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10" name="Google Shape;210;p31"/>
          <p:cNvSpPr/>
          <p:nvPr>
            <p:ph idx="2" type="pic"/>
          </p:nvPr>
        </p:nvSpPr>
        <p:spPr>
          <a:xfrm>
            <a:off x="1834712" y="411163"/>
            <a:ext cx="2299138" cy="1485084"/>
          </a:xfrm>
          <a:prstGeom prst="rect">
            <a:avLst/>
          </a:prstGeom>
          <a:noFill/>
          <a:ln>
            <a:noFill/>
          </a:ln>
        </p:spPr>
      </p:sp>
      <p:cxnSp>
        <p:nvCxnSpPr>
          <p:cNvPr id="211" name="Google Shape;211;p31"/>
          <p:cNvCxnSpPr/>
          <p:nvPr/>
        </p:nvCxnSpPr>
        <p:spPr>
          <a:xfrm>
            <a:off x="1841062" y="4194254"/>
            <a:ext cx="2299138" cy="1"/>
          </a:xfrm>
          <a:prstGeom prst="straightConnector1">
            <a:avLst/>
          </a:prstGeom>
          <a:noFill/>
          <a:ln cap="flat" cmpd="sng" w="25400">
            <a:solidFill>
              <a:schemeClr val="dk1"/>
            </a:solidFill>
            <a:prstDash val="solid"/>
            <a:round/>
            <a:headEnd len="sm" w="sm" type="none"/>
            <a:tailEnd len="sm" w="sm" type="none"/>
          </a:ln>
        </p:spPr>
      </p:cxnSp>
      <p:sp>
        <p:nvSpPr>
          <p:cNvPr id="212" name="Google Shape;212;p31"/>
          <p:cNvSpPr/>
          <p:nvPr>
            <p:ph idx="3" type="pic"/>
          </p:nvPr>
        </p:nvSpPr>
        <p:spPr>
          <a:xfrm>
            <a:off x="1841062" y="2576334"/>
            <a:ext cx="2299138" cy="1485084"/>
          </a:xfrm>
          <a:prstGeom prst="rect">
            <a:avLst/>
          </a:prstGeom>
          <a:noFill/>
          <a:ln>
            <a:noFill/>
          </a:ln>
        </p:spPr>
      </p:sp>
      <p:cxnSp>
        <p:nvCxnSpPr>
          <p:cNvPr id="213" name="Google Shape;213;p31"/>
          <p:cNvCxnSpPr/>
          <p:nvPr/>
        </p:nvCxnSpPr>
        <p:spPr>
          <a:xfrm>
            <a:off x="5010149"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14" name="Google Shape;214;p31"/>
          <p:cNvSpPr/>
          <p:nvPr>
            <p:ph idx="4" type="pic"/>
          </p:nvPr>
        </p:nvSpPr>
        <p:spPr>
          <a:xfrm>
            <a:off x="5010150" y="411163"/>
            <a:ext cx="2299138" cy="1485084"/>
          </a:xfrm>
          <a:prstGeom prst="rect">
            <a:avLst/>
          </a:prstGeom>
          <a:noFill/>
          <a:ln>
            <a:noFill/>
          </a:ln>
        </p:spPr>
      </p:sp>
      <p:sp>
        <p:nvSpPr>
          <p:cNvPr id="215" name="Google Shape;215;p31"/>
          <p:cNvSpPr txBox="1"/>
          <p:nvPr>
            <p:ph idx="1" type="body"/>
          </p:nvPr>
        </p:nvSpPr>
        <p:spPr>
          <a:xfrm>
            <a:off x="5010147"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6" name="Google Shape;216;p31"/>
          <p:cNvSpPr txBox="1"/>
          <p:nvPr>
            <p:ph idx="5" type="body"/>
          </p:nvPr>
        </p:nvSpPr>
        <p:spPr>
          <a:xfrm>
            <a:off x="1841062" y="4194240"/>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7" name="Google Shape;217;p31"/>
          <p:cNvSpPr txBox="1"/>
          <p:nvPr>
            <p:ph idx="6"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156">
          <p15:clr>
            <a:srgbClr val="FBAE40"/>
          </p15:clr>
        </p15:guide>
        <p15:guide id="6" orient="horz" pos="1620">
          <p15:clr>
            <a:srgbClr val="FBAE40"/>
          </p15:clr>
        </p15:guide>
        <p15:guide id="7" pos="2608">
          <p15:clr>
            <a:srgbClr val="FBAE40"/>
          </p15:clr>
        </p15:guide>
        <p15:guide id="8" pos="3152">
          <p15:clr>
            <a:srgbClr val="FBAE40"/>
          </p15:clr>
        </p15:guide>
        <p15:guide id="9" pos="46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ages (Dark)" showMasterSp="0">
  <p:cSld name="5 images (Dark)">
    <p:bg>
      <p:bgPr>
        <a:solidFill>
          <a:schemeClr val="dk2"/>
        </a:solidFill>
      </p:bgPr>
    </p:bg>
    <p:spTree>
      <p:nvGrpSpPr>
        <p:cNvPr id="218" name="Shape 218"/>
        <p:cNvGrpSpPr/>
        <p:nvPr/>
      </p:nvGrpSpPr>
      <p:grpSpPr>
        <a:xfrm>
          <a:off x="0" y="0"/>
          <a:ext cx="0" cy="0"/>
          <a:chOff x="0" y="0"/>
          <a:chExt cx="0" cy="0"/>
        </a:xfrm>
      </p:grpSpPr>
      <p:sp>
        <p:nvSpPr>
          <p:cNvPr id="219" name="Google Shape;219;p32"/>
          <p:cNvSpPr txBox="1"/>
          <p:nvPr>
            <p:ph type="title"/>
          </p:nvPr>
        </p:nvSpPr>
        <p:spPr>
          <a:xfrm>
            <a:off x="43180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Font typeface="Arial"/>
              <a:buNone/>
              <a:defRPr b="0" sz="1800">
                <a:solidFill>
                  <a:schemeClr val="lt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220" name="Google Shape;220;p32"/>
          <p:cNvCxnSpPr/>
          <p:nvPr/>
        </p:nvCxnSpPr>
        <p:spPr>
          <a:xfrm>
            <a:off x="431801"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21" name="Google Shape;221;p32"/>
          <p:cNvSpPr/>
          <p:nvPr>
            <p:ph idx="2" type="pic"/>
          </p:nvPr>
        </p:nvSpPr>
        <p:spPr>
          <a:xfrm>
            <a:off x="431802" y="411163"/>
            <a:ext cx="2299138" cy="1485084"/>
          </a:xfrm>
          <a:prstGeom prst="rect">
            <a:avLst/>
          </a:prstGeom>
          <a:noFill/>
          <a:ln>
            <a:noFill/>
          </a:ln>
        </p:spPr>
      </p:sp>
      <p:cxnSp>
        <p:nvCxnSpPr>
          <p:cNvPr id="222" name="Google Shape;222;p32"/>
          <p:cNvCxnSpPr/>
          <p:nvPr/>
        </p:nvCxnSpPr>
        <p:spPr>
          <a:xfrm>
            <a:off x="436125" y="4189671"/>
            <a:ext cx="2299138" cy="1"/>
          </a:xfrm>
          <a:prstGeom prst="straightConnector1">
            <a:avLst/>
          </a:prstGeom>
          <a:noFill/>
          <a:ln cap="flat" cmpd="sng" w="25400">
            <a:solidFill>
              <a:schemeClr val="lt1"/>
            </a:solidFill>
            <a:prstDash val="solid"/>
            <a:round/>
            <a:headEnd len="sm" w="sm" type="none"/>
            <a:tailEnd len="sm" w="sm" type="none"/>
          </a:ln>
        </p:spPr>
      </p:cxnSp>
      <p:sp>
        <p:nvSpPr>
          <p:cNvPr id="223" name="Google Shape;223;p32"/>
          <p:cNvSpPr/>
          <p:nvPr>
            <p:ph idx="3" type="pic"/>
          </p:nvPr>
        </p:nvSpPr>
        <p:spPr>
          <a:xfrm>
            <a:off x="436125" y="2571750"/>
            <a:ext cx="2299138" cy="1485084"/>
          </a:xfrm>
          <a:prstGeom prst="rect">
            <a:avLst/>
          </a:prstGeom>
          <a:noFill/>
          <a:ln>
            <a:noFill/>
          </a:ln>
        </p:spPr>
      </p:sp>
      <p:cxnSp>
        <p:nvCxnSpPr>
          <p:cNvPr id="224" name="Google Shape;224;p32"/>
          <p:cNvCxnSpPr/>
          <p:nvPr/>
        </p:nvCxnSpPr>
        <p:spPr>
          <a:xfrm>
            <a:off x="6413064"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25" name="Google Shape;225;p32"/>
          <p:cNvSpPr/>
          <p:nvPr>
            <p:ph idx="4" type="pic"/>
          </p:nvPr>
        </p:nvSpPr>
        <p:spPr>
          <a:xfrm>
            <a:off x="6413065" y="411163"/>
            <a:ext cx="2299138" cy="1485084"/>
          </a:xfrm>
          <a:prstGeom prst="rect">
            <a:avLst/>
          </a:prstGeom>
          <a:noFill/>
          <a:ln>
            <a:noFill/>
          </a:ln>
        </p:spPr>
      </p:sp>
      <p:sp>
        <p:nvSpPr>
          <p:cNvPr id="226" name="Google Shape;226;p32"/>
          <p:cNvSpPr txBox="1"/>
          <p:nvPr>
            <p:ph idx="1" type="body"/>
          </p:nvPr>
        </p:nvSpPr>
        <p:spPr>
          <a:xfrm>
            <a:off x="6413062"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7" name="Google Shape;227;p32"/>
          <p:cNvSpPr txBox="1"/>
          <p:nvPr>
            <p:ph idx="5" type="body"/>
          </p:nvPr>
        </p:nvSpPr>
        <p:spPr>
          <a:xfrm>
            <a:off x="436125" y="418965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28" name="Google Shape;228;p32"/>
          <p:cNvCxnSpPr/>
          <p:nvPr/>
        </p:nvCxnSpPr>
        <p:spPr>
          <a:xfrm>
            <a:off x="3422428"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29" name="Google Shape;229;p32"/>
          <p:cNvSpPr/>
          <p:nvPr>
            <p:ph idx="6" type="pic"/>
          </p:nvPr>
        </p:nvSpPr>
        <p:spPr>
          <a:xfrm>
            <a:off x="3422429" y="411163"/>
            <a:ext cx="2299138" cy="1485084"/>
          </a:xfrm>
          <a:prstGeom prst="rect">
            <a:avLst/>
          </a:prstGeom>
          <a:noFill/>
          <a:ln>
            <a:noFill/>
          </a:ln>
        </p:spPr>
      </p:sp>
      <p:cxnSp>
        <p:nvCxnSpPr>
          <p:cNvPr id="230" name="Google Shape;230;p32"/>
          <p:cNvCxnSpPr/>
          <p:nvPr/>
        </p:nvCxnSpPr>
        <p:spPr>
          <a:xfrm>
            <a:off x="3429712" y="4189671"/>
            <a:ext cx="2299138" cy="1"/>
          </a:xfrm>
          <a:prstGeom prst="straightConnector1">
            <a:avLst/>
          </a:prstGeom>
          <a:noFill/>
          <a:ln cap="flat" cmpd="sng" w="25400">
            <a:solidFill>
              <a:schemeClr val="lt1"/>
            </a:solidFill>
            <a:prstDash val="solid"/>
            <a:round/>
            <a:headEnd len="sm" w="sm" type="none"/>
            <a:tailEnd len="sm" w="sm" type="none"/>
          </a:ln>
        </p:spPr>
      </p:cxnSp>
      <p:sp>
        <p:nvSpPr>
          <p:cNvPr id="231" name="Google Shape;231;p32"/>
          <p:cNvSpPr/>
          <p:nvPr>
            <p:ph idx="7" type="pic"/>
          </p:nvPr>
        </p:nvSpPr>
        <p:spPr>
          <a:xfrm>
            <a:off x="3429712" y="2571750"/>
            <a:ext cx="2299138" cy="1485084"/>
          </a:xfrm>
          <a:prstGeom prst="rect">
            <a:avLst/>
          </a:prstGeom>
          <a:noFill/>
          <a:ln>
            <a:noFill/>
          </a:ln>
        </p:spPr>
      </p:sp>
      <p:sp>
        <p:nvSpPr>
          <p:cNvPr id="232" name="Google Shape;232;p32"/>
          <p:cNvSpPr txBox="1"/>
          <p:nvPr>
            <p:ph idx="8" type="body"/>
          </p:nvPr>
        </p:nvSpPr>
        <p:spPr>
          <a:xfrm>
            <a:off x="3422426"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3" name="Google Shape;233;p32"/>
          <p:cNvSpPr txBox="1"/>
          <p:nvPr>
            <p:ph idx="9" type="body"/>
          </p:nvPr>
        </p:nvSpPr>
        <p:spPr>
          <a:xfrm>
            <a:off x="3429712" y="418965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4" name="Google Shape;234;p32"/>
          <p:cNvSpPr txBox="1"/>
          <p:nvPr>
            <p:ph idx="1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1620">
          <p15:clr>
            <a:srgbClr val="FBAE40"/>
          </p15:clr>
        </p15:guide>
        <p15:guide id="3" orient="horz" pos="259">
          <p15:clr>
            <a:srgbClr val="FBAE40"/>
          </p15:clr>
        </p15:guide>
        <p15:guide id="4" pos="5488">
          <p15:clr>
            <a:srgbClr val="FBAE40"/>
          </p15:clr>
        </p15:guide>
        <p15:guide id="5" orient="horz" pos="2981">
          <p15:clr>
            <a:srgbClr val="FBAE40"/>
          </p15:clr>
        </p15:guide>
        <p15:guide id="6" pos="1723">
          <p15:clr>
            <a:srgbClr val="FBAE40"/>
          </p15:clr>
        </p15:guide>
        <p15:guide id="7" pos="2154">
          <p15:clr>
            <a:srgbClr val="FBAE40"/>
          </p15:clr>
        </p15:guide>
        <p15:guide id="8" pos="3606">
          <p15:clr>
            <a:srgbClr val="FBAE40"/>
          </p15:clr>
        </p15:guide>
        <p15:guide id="9" pos="403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images (Light)" showMasterSp="0">
  <p:cSld name="5 images (Light)">
    <p:bg>
      <p:bgPr>
        <a:solidFill>
          <a:schemeClr val="lt2"/>
        </a:solidFill>
      </p:bgPr>
    </p:bg>
    <p:spTree>
      <p:nvGrpSpPr>
        <p:cNvPr id="235" name="Shape 235"/>
        <p:cNvGrpSpPr/>
        <p:nvPr/>
      </p:nvGrpSpPr>
      <p:grpSpPr>
        <a:xfrm>
          <a:off x="0" y="0"/>
          <a:ext cx="0" cy="0"/>
          <a:chOff x="0" y="0"/>
          <a:chExt cx="0" cy="0"/>
        </a:xfrm>
      </p:grpSpPr>
      <p:sp>
        <p:nvSpPr>
          <p:cNvPr id="236" name="Google Shape;236;p33"/>
          <p:cNvSpPr txBox="1"/>
          <p:nvPr>
            <p:ph type="title"/>
          </p:nvPr>
        </p:nvSpPr>
        <p:spPr>
          <a:xfrm>
            <a:off x="43180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Arial"/>
              <a:buNone/>
              <a:defRPr b="0" sz="1800">
                <a:solidFill>
                  <a:schemeClr val="dk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237" name="Google Shape;237;p33"/>
          <p:cNvCxnSpPr/>
          <p:nvPr/>
        </p:nvCxnSpPr>
        <p:spPr>
          <a:xfrm>
            <a:off x="431801"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38" name="Google Shape;238;p33"/>
          <p:cNvSpPr/>
          <p:nvPr>
            <p:ph idx="2" type="pic"/>
          </p:nvPr>
        </p:nvSpPr>
        <p:spPr>
          <a:xfrm>
            <a:off x="431802" y="411163"/>
            <a:ext cx="2299138" cy="1485084"/>
          </a:xfrm>
          <a:prstGeom prst="rect">
            <a:avLst/>
          </a:prstGeom>
          <a:noFill/>
          <a:ln>
            <a:noFill/>
          </a:ln>
        </p:spPr>
      </p:sp>
      <p:cxnSp>
        <p:nvCxnSpPr>
          <p:cNvPr id="239" name="Google Shape;239;p33"/>
          <p:cNvCxnSpPr/>
          <p:nvPr/>
        </p:nvCxnSpPr>
        <p:spPr>
          <a:xfrm>
            <a:off x="431799" y="4202205"/>
            <a:ext cx="2299138" cy="1"/>
          </a:xfrm>
          <a:prstGeom prst="straightConnector1">
            <a:avLst/>
          </a:prstGeom>
          <a:noFill/>
          <a:ln cap="flat" cmpd="sng" w="25400">
            <a:solidFill>
              <a:schemeClr val="dk1"/>
            </a:solidFill>
            <a:prstDash val="solid"/>
            <a:round/>
            <a:headEnd len="sm" w="sm" type="none"/>
            <a:tailEnd len="sm" w="sm" type="none"/>
          </a:ln>
        </p:spPr>
      </p:cxnSp>
      <p:sp>
        <p:nvSpPr>
          <p:cNvPr id="240" name="Google Shape;240;p33"/>
          <p:cNvSpPr/>
          <p:nvPr>
            <p:ph idx="3" type="pic"/>
          </p:nvPr>
        </p:nvSpPr>
        <p:spPr>
          <a:xfrm>
            <a:off x="431800" y="2584284"/>
            <a:ext cx="2299138" cy="1485084"/>
          </a:xfrm>
          <a:prstGeom prst="rect">
            <a:avLst/>
          </a:prstGeom>
          <a:noFill/>
          <a:ln>
            <a:noFill/>
          </a:ln>
        </p:spPr>
      </p:sp>
      <p:cxnSp>
        <p:nvCxnSpPr>
          <p:cNvPr id="241" name="Google Shape;241;p33"/>
          <p:cNvCxnSpPr/>
          <p:nvPr/>
        </p:nvCxnSpPr>
        <p:spPr>
          <a:xfrm>
            <a:off x="6413064"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42" name="Google Shape;242;p33"/>
          <p:cNvSpPr/>
          <p:nvPr>
            <p:ph idx="4" type="pic"/>
          </p:nvPr>
        </p:nvSpPr>
        <p:spPr>
          <a:xfrm>
            <a:off x="6413065" y="411163"/>
            <a:ext cx="2299138" cy="1485084"/>
          </a:xfrm>
          <a:prstGeom prst="rect">
            <a:avLst/>
          </a:prstGeom>
          <a:noFill/>
          <a:ln>
            <a:noFill/>
          </a:ln>
        </p:spPr>
      </p:sp>
      <p:sp>
        <p:nvSpPr>
          <p:cNvPr id="243" name="Google Shape;243;p33"/>
          <p:cNvSpPr txBox="1"/>
          <p:nvPr>
            <p:ph idx="1" type="body"/>
          </p:nvPr>
        </p:nvSpPr>
        <p:spPr>
          <a:xfrm>
            <a:off x="6413062"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4" name="Google Shape;244;p33"/>
          <p:cNvSpPr txBox="1"/>
          <p:nvPr>
            <p:ph idx="5" type="body"/>
          </p:nvPr>
        </p:nvSpPr>
        <p:spPr>
          <a:xfrm>
            <a:off x="431799" y="420219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45" name="Google Shape;245;p33"/>
          <p:cNvCxnSpPr/>
          <p:nvPr/>
        </p:nvCxnSpPr>
        <p:spPr>
          <a:xfrm>
            <a:off x="3422428"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46" name="Google Shape;246;p33"/>
          <p:cNvSpPr/>
          <p:nvPr>
            <p:ph idx="6" type="pic"/>
          </p:nvPr>
        </p:nvSpPr>
        <p:spPr>
          <a:xfrm>
            <a:off x="3422429" y="411163"/>
            <a:ext cx="2299138" cy="1485084"/>
          </a:xfrm>
          <a:prstGeom prst="rect">
            <a:avLst/>
          </a:prstGeom>
          <a:noFill/>
          <a:ln>
            <a:noFill/>
          </a:ln>
        </p:spPr>
      </p:sp>
      <p:cxnSp>
        <p:nvCxnSpPr>
          <p:cNvPr id="247" name="Google Shape;247;p33"/>
          <p:cNvCxnSpPr/>
          <p:nvPr/>
        </p:nvCxnSpPr>
        <p:spPr>
          <a:xfrm>
            <a:off x="3425386" y="4202205"/>
            <a:ext cx="2299138" cy="1"/>
          </a:xfrm>
          <a:prstGeom prst="straightConnector1">
            <a:avLst/>
          </a:prstGeom>
          <a:noFill/>
          <a:ln cap="flat" cmpd="sng" w="25400">
            <a:solidFill>
              <a:schemeClr val="dk1"/>
            </a:solidFill>
            <a:prstDash val="solid"/>
            <a:round/>
            <a:headEnd len="sm" w="sm" type="none"/>
            <a:tailEnd len="sm" w="sm" type="none"/>
          </a:ln>
        </p:spPr>
      </p:cxnSp>
      <p:sp>
        <p:nvSpPr>
          <p:cNvPr id="248" name="Google Shape;248;p33"/>
          <p:cNvSpPr/>
          <p:nvPr>
            <p:ph idx="7" type="pic"/>
          </p:nvPr>
        </p:nvSpPr>
        <p:spPr>
          <a:xfrm>
            <a:off x="3425387" y="2584284"/>
            <a:ext cx="2299138" cy="1485084"/>
          </a:xfrm>
          <a:prstGeom prst="rect">
            <a:avLst/>
          </a:prstGeom>
          <a:noFill/>
          <a:ln>
            <a:noFill/>
          </a:ln>
        </p:spPr>
      </p:sp>
      <p:sp>
        <p:nvSpPr>
          <p:cNvPr id="249" name="Google Shape;249;p33"/>
          <p:cNvSpPr txBox="1"/>
          <p:nvPr>
            <p:ph idx="8" type="body"/>
          </p:nvPr>
        </p:nvSpPr>
        <p:spPr>
          <a:xfrm>
            <a:off x="3422426"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0" name="Google Shape;250;p33"/>
          <p:cNvSpPr txBox="1"/>
          <p:nvPr>
            <p:ph idx="9" type="body"/>
          </p:nvPr>
        </p:nvSpPr>
        <p:spPr>
          <a:xfrm>
            <a:off x="3425386" y="420219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1" name="Google Shape;251;p33"/>
          <p:cNvSpPr txBox="1"/>
          <p:nvPr>
            <p:ph idx="13"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723">
          <p15:clr>
            <a:srgbClr val="FBAE40"/>
          </p15:clr>
        </p15:guide>
        <p15:guide id="6" orient="horz" pos="1620">
          <p15:clr>
            <a:srgbClr val="FBAE40"/>
          </p15:clr>
        </p15:guide>
        <p15:guide id="7" pos="2154">
          <p15:clr>
            <a:srgbClr val="FBAE40"/>
          </p15:clr>
        </p15:guide>
        <p15:guide id="8" pos="3606">
          <p15:clr>
            <a:srgbClr val="FBAE40"/>
          </p15:clr>
        </p15:guide>
        <p15:guide id="9" pos="403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 (Dark)" showMasterSp="0">
  <p:cSld name="6 images (Dark)">
    <p:bg>
      <p:bgPr>
        <a:solidFill>
          <a:schemeClr val="dk2"/>
        </a:solidFill>
      </p:bgPr>
    </p:bg>
    <p:spTree>
      <p:nvGrpSpPr>
        <p:cNvPr id="252" name="Shape 252"/>
        <p:cNvGrpSpPr/>
        <p:nvPr/>
      </p:nvGrpSpPr>
      <p:grpSpPr>
        <a:xfrm>
          <a:off x="0" y="0"/>
          <a:ext cx="0" cy="0"/>
          <a:chOff x="0" y="0"/>
          <a:chExt cx="0" cy="0"/>
        </a:xfrm>
      </p:grpSpPr>
      <p:sp>
        <p:nvSpPr>
          <p:cNvPr id="253" name="Google Shape;253;p34"/>
          <p:cNvSpPr txBox="1"/>
          <p:nvPr>
            <p:ph type="title"/>
          </p:nvPr>
        </p:nvSpPr>
        <p:spPr>
          <a:xfrm>
            <a:off x="43180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Font typeface="Arial"/>
              <a:buNone/>
              <a:defRPr b="0" sz="1800">
                <a:solidFill>
                  <a:schemeClr val="lt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254" name="Google Shape;254;p34"/>
          <p:cNvCxnSpPr/>
          <p:nvPr/>
        </p:nvCxnSpPr>
        <p:spPr>
          <a:xfrm>
            <a:off x="431801"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55" name="Google Shape;255;p34"/>
          <p:cNvSpPr/>
          <p:nvPr>
            <p:ph idx="2" type="pic"/>
          </p:nvPr>
        </p:nvSpPr>
        <p:spPr>
          <a:xfrm>
            <a:off x="431802" y="411163"/>
            <a:ext cx="2299138" cy="1485084"/>
          </a:xfrm>
          <a:prstGeom prst="rect">
            <a:avLst/>
          </a:prstGeom>
          <a:noFill/>
          <a:ln>
            <a:noFill/>
          </a:ln>
        </p:spPr>
      </p:sp>
      <p:cxnSp>
        <p:nvCxnSpPr>
          <p:cNvPr id="256" name="Google Shape;256;p34"/>
          <p:cNvCxnSpPr/>
          <p:nvPr/>
        </p:nvCxnSpPr>
        <p:spPr>
          <a:xfrm>
            <a:off x="431797" y="4189671"/>
            <a:ext cx="2299138" cy="1"/>
          </a:xfrm>
          <a:prstGeom prst="straightConnector1">
            <a:avLst/>
          </a:prstGeom>
          <a:noFill/>
          <a:ln cap="flat" cmpd="sng" w="25400">
            <a:solidFill>
              <a:schemeClr val="lt1"/>
            </a:solidFill>
            <a:prstDash val="solid"/>
            <a:round/>
            <a:headEnd len="sm" w="sm" type="none"/>
            <a:tailEnd len="sm" w="sm" type="none"/>
          </a:ln>
        </p:spPr>
      </p:cxnSp>
      <p:sp>
        <p:nvSpPr>
          <p:cNvPr id="257" name="Google Shape;257;p34"/>
          <p:cNvSpPr/>
          <p:nvPr>
            <p:ph idx="3" type="pic"/>
          </p:nvPr>
        </p:nvSpPr>
        <p:spPr>
          <a:xfrm>
            <a:off x="431798" y="2571750"/>
            <a:ext cx="2299138" cy="1485084"/>
          </a:xfrm>
          <a:prstGeom prst="rect">
            <a:avLst/>
          </a:prstGeom>
          <a:noFill/>
          <a:ln>
            <a:noFill/>
          </a:ln>
        </p:spPr>
      </p:sp>
      <p:cxnSp>
        <p:nvCxnSpPr>
          <p:cNvPr id="258" name="Google Shape;258;p34"/>
          <p:cNvCxnSpPr/>
          <p:nvPr/>
        </p:nvCxnSpPr>
        <p:spPr>
          <a:xfrm>
            <a:off x="6413064"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59" name="Google Shape;259;p34"/>
          <p:cNvSpPr/>
          <p:nvPr>
            <p:ph idx="4" type="pic"/>
          </p:nvPr>
        </p:nvSpPr>
        <p:spPr>
          <a:xfrm>
            <a:off x="6413065" y="411163"/>
            <a:ext cx="2299138" cy="1485084"/>
          </a:xfrm>
          <a:prstGeom prst="rect">
            <a:avLst/>
          </a:prstGeom>
          <a:noFill/>
          <a:ln>
            <a:noFill/>
          </a:ln>
        </p:spPr>
      </p:sp>
      <p:cxnSp>
        <p:nvCxnSpPr>
          <p:cNvPr id="260" name="Google Shape;260;p34"/>
          <p:cNvCxnSpPr/>
          <p:nvPr/>
        </p:nvCxnSpPr>
        <p:spPr>
          <a:xfrm>
            <a:off x="6413061" y="4189671"/>
            <a:ext cx="2299138" cy="1"/>
          </a:xfrm>
          <a:prstGeom prst="straightConnector1">
            <a:avLst/>
          </a:prstGeom>
          <a:noFill/>
          <a:ln cap="flat" cmpd="sng" w="25400">
            <a:solidFill>
              <a:schemeClr val="lt1"/>
            </a:solidFill>
            <a:prstDash val="solid"/>
            <a:round/>
            <a:headEnd len="sm" w="sm" type="none"/>
            <a:tailEnd len="sm" w="sm" type="none"/>
          </a:ln>
        </p:spPr>
      </p:cxnSp>
      <p:sp>
        <p:nvSpPr>
          <p:cNvPr id="261" name="Google Shape;261;p34"/>
          <p:cNvSpPr/>
          <p:nvPr>
            <p:ph idx="5" type="pic"/>
          </p:nvPr>
        </p:nvSpPr>
        <p:spPr>
          <a:xfrm>
            <a:off x="6413062" y="2571750"/>
            <a:ext cx="2299138" cy="1485084"/>
          </a:xfrm>
          <a:prstGeom prst="rect">
            <a:avLst/>
          </a:prstGeom>
          <a:noFill/>
          <a:ln>
            <a:noFill/>
          </a:ln>
        </p:spPr>
      </p:sp>
      <p:sp>
        <p:nvSpPr>
          <p:cNvPr id="262" name="Google Shape;262;p34"/>
          <p:cNvSpPr txBox="1"/>
          <p:nvPr>
            <p:ph idx="1" type="body"/>
          </p:nvPr>
        </p:nvSpPr>
        <p:spPr>
          <a:xfrm>
            <a:off x="6413062"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3" name="Google Shape;263;p34"/>
          <p:cNvSpPr txBox="1"/>
          <p:nvPr>
            <p:ph idx="6" type="body"/>
          </p:nvPr>
        </p:nvSpPr>
        <p:spPr>
          <a:xfrm>
            <a:off x="431797" y="418965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4" name="Google Shape;264;p34"/>
          <p:cNvSpPr txBox="1"/>
          <p:nvPr>
            <p:ph idx="7" type="body"/>
          </p:nvPr>
        </p:nvSpPr>
        <p:spPr>
          <a:xfrm>
            <a:off x="6413061" y="418965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65" name="Google Shape;265;p34"/>
          <p:cNvCxnSpPr/>
          <p:nvPr/>
        </p:nvCxnSpPr>
        <p:spPr>
          <a:xfrm>
            <a:off x="3422428" y="2029084"/>
            <a:ext cx="2299138" cy="1"/>
          </a:xfrm>
          <a:prstGeom prst="straightConnector1">
            <a:avLst/>
          </a:prstGeom>
          <a:noFill/>
          <a:ln cap="flat" cmpd="sng" w="25400">
            <a:solidFill>
              <a:schemeClr val="lt1"/>
            </a:solidFill>
            <a:prstDash val="solid"/>
            <a:round/>
            <a:headEnd len="sm" w="sm" type="none"/>
            <a:tailEnd len="sm" w="sm" type="none"/>
          </a:ln>
        </p:spPr>
      </p:cxnSp>
      <p:sp>
        <p:nvSpPr>
          <p:cNvPr id="266" name="Google Shape;266;p34"/>
          <p:cNvSpPr/>
          <p:nvPr>
            <p:ph idx="8" type="pic"/>
          </p:nvPr>
        </p:nvSpPr>
        <p:spPr>
          <a:xfrm>
            <a:off x="3422429" y="411163"/>
            <a:ext cx="2299138" cy="1485084"/>
          </a:xfrm>
          <a:prstGeom prst="rect">
            <a:avLst/>
          </a:prstGeom>
          <a:noFill/>
          <a:ln>
            <a:noFill/>
          </a:ln>
        </p:spPr>
      </p:sp>
      <p:cxnSp>
        <p:nvCxnSpPr>
          <p:cNvPr id="267" name="Google Shape;267;p34"/>
          <p:cNvCxnSpPr/>
          <p:nvPr/>
        </p:nvCxnSpPr>
        <p:spPr>
          <a:xfrm>
            <a:off x="3422425" y="4189671"/>
            <a:ext cx="2299138" cy="1"/>
          </a:xfrm>
          <a:prstGeom prst="straightConnector1">
            <a:avLst/>
          </a:prstGeom>
          <a:noFill/>
          <a:ln cap="flat" cmpd="sng" w="25400">
            <a:solidFill>
              <a:schemeClr val="lt1"/>
            </a:solidFill>
            <a:prstDash val="solid"/>
            <a:round/>
            <a:headEnd len="sm" w="sm" type="none"/>
            <a:tailEnd len="sm" w="sm" type="none"/>
          </a:ln>
        </p:spPr>
      </p:cxnSp>
      <p:sp>
        <p:nvSpPr>
          <p:cNvPr id="268" name="Google Shape;268;p34"/>
          <p:cNvSpPr/>
          <p:nvPr>
            <p:ph idx="9" type="pic"/>
          </p:nvPr>
        </p:nvSpPr>
        <p:spPr>
          <a:xfrm>
            <a:off x="3422426" y="2571750"/>
            <a:ext cx="2299138" cy="1485084"/>
          </a:xfrm>
          <a:prstGeom prst="rect">
            <a:avLst/>
          </a:prstGeom>
          <a:noFill/>
          <a:ln>
            <a:noFill/>
          </a:ln>
        </p:spPr>
      </p:sp>
      <p:sp>
        <p:nvSpPr>
          <p:cNvPr id="269" name="Google Shape;269;p34"/>
          <p:cNvSpPr txBox="1"/>
          <p:nvPr>
            <p:ph idx="13" type="body"/>
          </p:nvPr>
        </p:nvSpPr>
        <p:spPr>
          <a:xfrm>
            <a:off x="3422426"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0" name="Google Shape;270;p34"/>
          <p:cNvSpPr txBox="1"/>
          <p:nvPr>
            <p:ph idx="14" type="body"/>
          </p:nvPr>
        </p:nvSpPr>
        <p:spPr>
          <a:xfrm>
            <a:off x="3422425" y="418965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800"/>
              <a:buFont typeface="Arial"/>
              <a:buNone/>
              <a:defRPr sz="1800">
                <a:solidFill>
                  <a:schemeClr val="lt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1" name="Google Shape;271;p34"/>
          <p:cNvSpPr txBox="1"/>
          <p:nvPr>
            <p:ph idx="15"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606">
          <p15:clr>
            <a:srgbClr val="FBAE40"/>
          </p15:clr>
        </p15:guide>
        <p15:guide id="6" orient="horz" pos="1620">
          <p15:clr>
            <a:srgbClr val="FBAE40"/>
          </p15:clr>
        </p15:guide>
        <p15:guide id="7" pos="1723">
          <p15:clr>
            <a:srgbClr val="FBAE40"/>
          </p15:clr>
        </p15:guide>
        <p15:guide id="8" pos="2154">
          <p15:clr>
            <a:srgbClr val="FBAE40"/>
          </p15:clr>
        </p15:guide>
        <p15:guide id="9" pos="403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 (Light)" showMasterSp="0">
  <p:cSld name="6 images (Light)">
    <p:bg>
      <p:bgPr>
        <a:solidFill>
          <a:schemeClr val="lt2"/>
        </a:solidFill>
      </p:bgPr>
    </p:bg>
    <p:spTree>
      <p:nvGrpSpPr>
        <p:cNvPr id="272" name="Shape 272"/>
        <p:cNvGrpSpPr/>
        <p:nvPr/>
      </p:nvGrpSpPr>
      <p:grpSpPr>
        <a:xfrm>
          <a:off x="0" y="0"/>
          <a:ext cx="0" cy="0"/>
          <a:chOff x="0" y="0"/>
          <a:chExt cx="0" cy="0"/>
        </a:xfrm>
      </p:grpSpPr>
      <p:sp>
        <p:nvSpPr>
          <p:cNvPr id="273" name="Google Shape;273;p35"/>
          <p:cNvSpPr txBox="1"/>
          <p:nvPr>
            <p:ph type="title"/>
          </p:nvPr>
        </p:nvSpPr>
        <p:spPr>
          <a:xfrm>
            <a:off x="431800" y="2029070"/>
            <a:ext cx="2299138" cy="31978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800"/>
              <a:buFont typeface="Arial"/>
              <a:buNone/>
              <a:defRPr b="0" sz="1800">
                <a:solidFill>
                  <a:schemeClr val="dk1"/>
                </a:solidFill>
              </a:defRPr>
            </a:lvl1pPr>
            <a:lvl2pPr lvl="1" algn="l">
              <a:lnSpc>
                <a:spcPct val="85000"/>
              </a:lnSpc>
              <a:spcBef>
                <a:spcPts val="50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274" name="Google Shape;274;p35"/>
          <p:cNvCxnSpPr/>
          <p:nvPr/>
        </p:nvCxnSpPr>
        <p:spPr>
          <a:xfrm>
            <a:off x="431801"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75" name="Google Shape;275;p35"/>
          <p:cNvSpPr/>
          <p:nvPr>
            <p:ph idx="2" type="pic"/>
          </p:nvPr>
        </p:nvSpPr>
        <p:spPr>
          <a:xfrm>
            <a:off x="431802" y="411163"/>
            <a:ext cx="2299138" cy="1485084"/>
          </a:xfrm>
          <a:prstGeom prst="rect">
            <a:avLst/>
          </a:prstGeom>
          <a:noFill/>
          <a:ln>
            <a:noFill/>
          </a:ln>
        </p:spPr>
      </p:sp>
      <p:cxnSp>
        <p:nvCxnSpPr>
          <p:cNvPr id="276" name="Google Shape;276;p35"/>
          <p:cNvCxnSpPr/>
          <p:nvPr/>
        </p:nvCxnSpPr>
        <p:spPr>
          <a:xfrm>
            <a:off x="436124" y="4203361"/>
            <a:ext cx="2299138" cy="1"/>
          </a:xfrm>
          <a:prstGeom prst="straightConnector1">
            <a:avLst/>
          </a:prstGeom>
          <a:noFill/>
          <a:ln cap="flat" cmpd="sng" w="25400">
            <a:solidFill>
              <a:schemeClr val="dk1"/>
            </a:solidFill>
            <a:prstDash val="solid"/>
            <a:round/>
            <a:headEnd len="sm" w="sm" type="none"/>
            <a:tailEnd len="sm" w="sm" type="none"/>
          </a:ln>
        </p:spPr>
      </p:cxnSp>
      <p:sp>
        <p:nvSpPr>
          <p:cNvPr id="277" name="Google Shape;277;p35"/>
          <p:cNvSpPr/>
          <p:nvPr>
            <p:ph idx="3" type="pic"/>
          </p:nvPr>
        </p:nvSpPr>
        <p:spPr>
          <a:xfrm>
            <a:off x="436125" y="2585440"/>
            <a:ext cx="2299138" cy="1485084"/>
          </a:xfrm>
          <a:prstGeom prst="rect">
            <a:avLst/>
          </a:prstGeom>
          <a:noFill/>
          <a:ln>
            <a:noFill/>
          </a:ln>
        </p:spPr>
      </p:sp>
      <p:cxnSp>
        <p:nvCxnSpPr>
          <p:cNvPr id="278" name="Google Shape;278;p35"/>
          <p:cNvCxnSpPr/>
          <p:nvPr/>
        </p:nvCxnSpPr>
        <p:spPr>
          <a:xfrm>
            <a:off x="6413064"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79" name="Google Shape;279;p35"/>
          <p:cNvSpPr/>
          <p:nvPr>
            <p:ph idx="4" type="pic"/>
          </p:nvPr>
        </p:nvSpPr>
        <p:spPr>
          <a:xfrm>
            <a:off x="6413065" y="411163"/>
            <a:ext cx="2299138" cy="1485084"/>
          </a:xfrm>
          <a:prstGeom prst="rect">
            <a:avLst/>
          </a:prstGeom>
          <a:noFill/>
          <a:ln>
            <a:noFill/>
          </a:ln>
        </p:spPr>
      </p:sp>
      <p:cxnSp>
        <p:nvCxnSpPr>
          <p:cNvPr id="280" name="Google Shape;280;p35"/>
          <p:cNvCxnSpPr/>
          <p:nvPr/>
        </p:nvCxnSpPr>
        <p:spPr>
          <a:xfrm>
            <a:off x="6417388" y="4203361"/>
            <a:ext cx="2299138" cy="1"/>
          </a:xfrm>
          <a:prstGeom prst="straightConnector1">
            <a:avLst/>
          </a:prstGeom>
          <a:noFill/>
          <a:ln cap="flat" cmpd="sng" w="25400">
            <a:solidFill>
              <a:schemeClr val="dk1"/>
            </a:solidFill>
            <a:prstDash val="solid"/>
            <a:round/>
            <a:headEnd len="sm" w="sm" type="none"/>
            <a:tailEnd len="sm" w="sm" type="none"/>
          </a:ln>
        </p:spPr>
      </p:cxnSp>
      <p:sp>
        <p:nvSpPr>
          <p:cNvPr id="281" name="Google Shape;281;p35"/>
          <p:cNvSpPr/>
          <p:nvPr>
            <p:ph idx="5" type="pic"/>
          </p:nvPr>
        </p:nvSpPr>
        <p:spPr>
          <a:xfrm>
            <a:off x="6417389" y="2585440"/>
            <a:ext cx="2299138" cy="1485084"/>
          </a:xfrm>
          <a:prstGeom prst="rect">
            <a:avLst/>
          </a:prstGeom>
          <a:noFill/>
          <a:ln>
            <a:noFill/>
          </a:ln>
        </p:spPr>
      </p:sp>
      <p:sp>
        <p:nvSpPr>
          <p:cNvPr id="282" name="Google Shape;282;p35"/>
          <p:cNvSpPr txBox="1"/>
          <p:nvPr>
            <p:ph idx="1" type="body"/>
          </p:nvPr>
        </p:nvSpPr>
        <p:spPr>
          <a:xfrm>
            <a:off x="6413062"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3" name="Google Shape;283;p35"/>
          <p:cNvSpPr txBox="1"/>
          <p:nvPr>
            <p:ph idx="6" type="body"/>
          </p:nvPr>
        </p:nvSpPr>
        <p:spPr>
          <a:xfrm>
            <a:off x="436124" y="420334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4" name="Google Shape;284;p35"/>
          <p:cNvSpPr txBox="1"/>
          <p:nvPr>
            <p:ph idx="7" type="body"/>
          </p:nvPr>
        </p:nvSpPr>
        <p:spPr>
          <a:xfrm>
            <a:off x="6417388" y="420334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285" name="Google Shape;285;p35"/>
          <p:cNvCxnSpPr/>
          <p:nvPr/>
        </p:nvCxnSpPr>
        <p:spPr>
          <a:xfrm>
            <a:off x="3422428" y="2029084"/>
            <a:ext cx="2299138" cy="1"/>
          </a:xfrm>
          <a:prstGeom prst="straightConnector1">
            <a:avLst/>
          </a:prstGeom>
          <a:noFill/>
          <a:ln cap="flat" cmpd="sng" w="25400">
            <a:solidFill>
              <a:schemeClr val="dk1"/>
            </a:solidFill>
            <a:prstDash val="solid"/>
            <a:round/>
            <a:headEnd len="sm" w="sm" type="none"/>
            <a:tailEnd len="sm" w="sm" type="none"/>
          </a:ln>
        </p:spPr>
      </p:cxnSp>
      <p:sp>
        <p:nvSpPr>
          <p:cNvPr id="286" name="Google Shape;286;p35"/>
          <p:cNvSpPr/>
          <p:nvPr>
            <p:ph idx="8" type="pic"/>
          </p:nvPr>
        </p:nvSpPr>
        <p:spPr>
          <a:xfrm>
            <a:off x="3422429" y="411163"/>
            <a:ext cx="2299138" cy="1485084"/>
          </a:xfrm>
          <a:prstGeom prst="rect">
            <a:avLst/>
          </a:prstGeom>
          <a:noFill/>
          <a:ln>
            <a:noFill/>
          </a:ln>
        </p:spPr>
      </p:sp>
      <p:cxnSp>
        <p:nvCxnSpPr>
          <p:cNvPr id="287" name="Google Shape;287;p35"/>
          <p:cNvCxnSpPr/>
          <p:nvPr/>
        </p:nvCxnSpPr>
        <p:spPr>
          <a:xfrm>
            <a:off x="3426752" y="4203361"/>
            <a:ext cx="2299138" cy="1"/>
          </a:xfrm>
          <a:prstGeom prst="straightConnector1">
            <a:avLst/>
          </a:prstGeom>
          <a:noFill/>
          <a:ln cap="flat" cmpd="sng" w="25400">
            <a:solidFill>
              <a:schemeClr val="dk1"/>
            </a:solidFill>
            <a:prstDash val="solid"/>
            <a:round/>
            <a:headEnd len="sm" w="sm" type="none"/>
            <a:tailEnd len="sm" w="sm" type="none"/>
          </a:ln>
        </p:spPr>
      </p:cxnSp>
      <p:sp>
        <p:nvSpPr>
          <p:cNvPr id="288" name="Google Shape;288;p35"/>
          <p:cNvSpPr/>
          <p:nvPr>
            <p:ph idx="9" type="pic"/>
          </p:nvPr>
        </p:nvSpPr>
        <p:spPr>
          <a:xfrm>
            <a:off x="3426753" y="2585440"/>
            <a:ext cx="2299138" cy="1485084"/>
          </a:xfrm>
          <a:prstGeom prst="rect">
            <a:avLst/>
          </a:prstGeom>
          <a:noFill/>
          <a:ln>
            <a:noFill/>
          </a:ln>
        </p:spPr>
      </p:sp>
      <p:sp>
        <p:nvSpPr>
          <p:cNvPr id="289" name="Google Shape;289;p35"/>
          <p:cNvSpPr txBox="1"/>
          <p:nvPr>
            <p:ph idx="13" type="body"/>
          </p:nvPr>
        </p:nvSpPr>
        <p:spPr>
          <a:xfrm>
            <a:off x="3422426" y="2029071"/>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0" name="Google Shape;290;p35"/>
          <p:cNvSpPr txBox="1"/>
          <p:nvPr>
            <p:ph idx="14" type="body"/>
          </p:nvPr>
        </p:nvSpPr>
        <p:spPr>
          <a:xfrm>
            <a:off x="3426752" y="4203347"/>
            <a:ext cx="2299138" cy="31978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Arial"/>
              <a:buNone/>
              <a:defRPr sz="1800">
                <a:solidFill>
                  <a:schemeClr val="dk1"/>
                </a:solidFill>
              </a:defRPr>
            </a:lvl1pPr>
            <a:lvl2pPr indent="-228600" lvl="1" marL="914400" algn="l">
              <a:lnSpc>
                <a:spcPct val="100000"/>
              </a:lnSpc>
              <a:spcBef>
                <a:spcPts val="5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1" name="Google Shape;291;p35"/>
          <p:cNvSpPr txBox="1"/>
          <p:nvPr>
            <p:ph idx="15"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723">
          <p15:clr>
            <a:srgbClr val="FBAE40"/>
          </p15:clr>
        </p15:guide>
        <p15:guide id="6" orient="horz" pos="1620">
          <p15:clr>
            <a:srgbClr val="FBAE40"/>
          </p15:clr>
        </p15:guide>
        <p15:guide id="7" pos="2154">
          <p15:clr>
            <a:srgbClr val="FBAE40"/>
          </p15:clr>
        </p15:guide>
        <p15:guide id="8" pos="3606">
          <p15:clr>
            <a:srgbClr val="FBAE40"/>
          </p15:clr>
        </p15:guide>
        <p15:guide id="9" pos="403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chart (Dark)" showMasterSp="0">
  <p:cSld name="Bullets, chart (Dark)">
    <p:bg>
      <p:bgPr>
        <a:solidFill>
          <a:schemeClr val="dk2"/>
        </a:solidFill>
      </p:bgPr>
    </p:bg>
    <p:spTree>
      <p:nvGrpSpPr>
        <p:cNvPr id="292" name="Shape 292"/>
        <p:cNvGrpSpPr/>
        <p:nvPr/>
      </p:nvGrpSpPr>
      <p:grpSpPr>
        <a:xfrm>
          <a:off x="0" y="0"/>
          <a:ext cx="0" cy="0"/>
          <a:chOff x="0" y="0"/>
          <a:chExt cx="0" cy="0"/>
        </a:xfrm>
      </p:grpSpPr>
      <p:sp>
        <p:nvSpPr>
          <p:cNvPr id="293" name="Google Shape;293;p36"/>
          <p:cNvSpPr/>
          <p:nvPr>
            <p:ph idx="2" type="chart"/>
          </p:nvPr>
        </p:nvSpPr>
        <p:spPr>
          <a:xfrm>
            <a:off x="4791077" y="682938"/>
            <a:ext cx="3921122" cy="346234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marR="0" rtl="0" algn="l">
              <a:lnSpc>
                <a:spcPct val="10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4" name="Google Shape;294;p36"/>
          <p:cNvSpPr txBox="1"/>
          <p:nvPr>
            <p:ph idx="1" type="body"/>
          </p:nvPr>
        </p:nvSpPr>
        <p:spPr>
          <a:xfrm>
            <a:off x="431801" y="682938"/>
            <a:ext cx="3921124" cy="3462342"/>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5" name="Google Shape;295;p36"/>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744">
          <p15:clr>
            <a:srgbClr val="FBAE40"/>
          </p15:clr>
        </p15:guide>
        <p15:guide id="6" pos="30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chart (Light)" showMasterSp="0">
  <p:cSld name="Bullets, chart (Light)">
    <p:bg>
      <p:bgPr>
        <a:solidFill>
          <a:schemeClr val="lt2"/>
        </a:solidFill>
      </p:bgPr>
    </p:bg>
    <p:spTree>
      <p:nvGrpSpPr>
        <p:cNvPr id="296" name="Shape 296"/>
        <p:cNvGrpSpPr/>
        <p:nvPr/>
      </p:nvGrpSpPr>
      <p:grpSpPr>
        <a:xfrm>
          <a:off x="0" y="0"/>
          <a:ext cx="0" cy="0"/>
          <a:chOff x="0" y="0"/>
          <a:chExt cx="0" cy="0"/>
        </a:xfrm>
      </p:grpSpPr>
      <p:sp>
        <p:nvSpPr>
          <p:cNvPr id="297" name="Google Shape;297;p37"/>
          <p:cNvSpPr/>
          <p:nvPr>
            <p:ph idx="2" type="chart"/>
          </p:nvPr>
        </p:nvSpPr>
        <p:spPr>
          <a:xfrm>
            <a:off x="4791077" y="682939"/>
            <a:ext cx="3921122" cy="3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8" name="Google Shape;298;p37"/>
          <p:cNvSpPr txBox="1"/>
          <p:nvPr>
            <p:ph idx="1" type="body"/>
          </p:nvPr>
        </p:nvSpPr>
        <p:spPr>
          <a:xfrm>
            <a:off x="431801" y="682938"/>
            <a:ext cx="3921124" cy="34632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Font typeface="Arial"/>
              <a:buChar char="–"/>
              <a:defRPr sz="28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9" name="Google Shape;299;p37"/>
          <p:cNvSpPr txBox="1"/>
          <p:nvPr>
            <p:ph idx="3" type="body"/>
          </p:nvPr>
        </p:nvSpPr>
        <p:spPr>
          <a:xfrm>
            <a:off x="863600" y="4407112"/>
            <a:ext cx="8280400" cy="7363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2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2744">
          <p15:clr>
            <a:srgbClr val="FBAE40"/>
          </p15:clr>
        </p15:guide>
        <p15:guide id="6" pos="30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circles (Dark)" showMasterSp="0">
  <p:cSld name="People circles (Dark)">
    <p:bg>
      <p:bgPr>
        <a:solidFill>
          <a:schemeClr val="dk2"/>
        </a:solidFill>
      </p:bgPr>
    </p:bg>
    <p:spTree>
      <p:nvGrpSpPr>
        <p:cNvPr id="300" name="Shape 300"/>
        <p:cNvGrpSpPr/>
        <p:nvPr/>
      </p:nvGrpSpPr>
      <p:grpSpPr>
        <a:xfrm>
          <a:off x="0" y="0"/>
          <a:ext cx="0" cy="0"/>
          <a:chOff x="0" y="0"/>
          <a:chExt cx="0" cy="0"/>
        </a:xfrm>
      </p:grpSpPr>
      <p:sp>
        <p:nvSpPr>
          <p:cNvPr id="301" name="Google Shape;301;p38"/>
          <p:cNvSpPr txBox="1"/>
          <p:nvPr>
            <p:ph idx="1" type="body"/>
          </p:nvPr>
        </p:nvSpPr>
        <p:spPr>
          <a:xfrm>
            <a:off x="2627933"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600"/>
              <a:buNone/>
              <a:defRPr sz="16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2" name="Google Shape;302;p38"/>
          <p:cNvSpPr txBox="1"/>
          <p:nvPr>
            <p:ph type="title"/>
          </p:nvPr>
        </p:nvSpPr>
        <p:spPr>
          <a:xfrm>
            <a:off x="431800" y="3348537"/>
            <a:ext cx="1692000" cy="701304"/>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1600"/>
              <a:buNone/>
              <a:defRPr b="0" sz="1600">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03" name="Google Shape;303;p38"/>
          <p:cNvSpPr/>
          <p:nvPr>
            <p:ph idx="2" type="pic"/>
          </p:nvPr>
        </p:nvSpPr>
        <p:spPr>
          <a:xfrm>
            <a:off x="431800" y="1565550"/>
            <a:ext cx="1692000" cy="1692000"/>
          </a:xfrm>
          <a:prstGeom prst="ellipse">
            <a:avLst/>
          </a:prstGeom>
          <a:noFill/>
          <a:ln>
            <a:noFill/>
          </a:ln>
        </p:spPr>
      </p:sp>
      <p:sp>
        <p:nvSpPr>
          <p:cNvPr id="304" name="Google Shape;304;p38"/>
          <p:cNvSpPr/>
          <p:nvPr>
            <p:ph idx="3" type="pic"/>
          </p:nvPr>
        </p:nvSpPr>
        <p:spPr>
          <a:xfrm>
            <a:off x="2627933" y="1565550"/>
            <a:ext cx="1692000" cy="1692000"/>
          </a:xfrm>
          <a:prstGeom prst="ellipse">
            <a:avLst/>
          </a:prstGeom>
          <a:noFill/>
          <a:ln>
            <a:noFill/>
          </a:ln>
        </p:spPr>
      </p:sp>
      <p:sp>
        <p:nvSpPr>
          <p:cNvPr id="305" name="Google Shape;305;p38"/>
          <p:cNvSpPr/>
          <p:nvPr>
            <p:ph idx="4" type="pic"/>
          </p:nvPr>
        </p:nvSpPr>
        <p:spPr>
          <a:xfrm>
            <a:off x="4824066" y="1565550"/>
            <a:ext cx="1692000" cy="1692000"/>
          </a:xfrm>
          <a:prstGeom prst="ellipse">
            <a:avLst/>
          </a:prstGeom>
          <a:noFill/>
          <a:ln>
            <a:noFill/>
          </a:ln>
        </p:spPr>
      </p:sp>
      <p:sp>
        <p:nvSpPr>
          <p:cNvPr id="306" name="Google Shape;306;p38"/>
          <p:cNvSpPr/>
          <p:nvPr>
            <p:ph idx="5" type="pic"/>
          </p:nvPr>
        </p:nvSpPr>
        <p:spPr>
          <a:xfrm>
            <a:off x="7020200" y="1565550"/>
            <a:ext cx="1692000" cy="1692000"/>
          </a:xfrm>
          <a:prstGeom prst="ellipse">
            <a:avLst/>
          </a:prstGeom>
          <a:noFill/>
          <a:ln>
            <a:noFill/>
          </a:ln>
        </p:spPr>
      </p:sp>
      <p:sp>
        <p:nvSpPr>
          <p:cNvPr id="307" name="Google Shape;307;p38"/>
          <p:cNvSpPr txBox="1"/>
          <p:nvPr>
            <p:ph idx="6" type="body"/>
          </p:nvPr>
        </p:nvSpPr>
        <p:spPr>
          <a:xfrm>
            <a:off x="4824066"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600"/>
              <a:buNone/>
              <a:defRPr sz="16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8" name="Google Shape;308;p38"/>
          <p:cNvSpPr txBox="1"/>
          <p:nvPr>
            <p:ph idx="7" type="body"/>
          </p:nvPr>
        </p:nvSpPr>
        <p:spPr>
          <a:xfrm>
            <a:off x="7020200"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lt1"/>
              </a:buClr>
              <a:buSzPts val="1600"/>
              <a:buNone/>
              <a:defRPr sz="16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cxnSp>
        <p:nvCxnSpPr>
          <p:cNvPr id="309" name="Google Shape;309;p38"/>
          <p:cNvCxnSpPr/>
          <p:nvPr/>
        </p:nvCxnSpPr>
        <p:spPr>
          <a:xfrm>
            <a:off x="431800" y="428485"/>
            <a:ext cx="8280400" cy="0"/>
          </a:xfrm>
          <a:prstGeom prst="straightConnector1">
            <a:avLst/>
          </a:prstGeom>
          <a:noFill/>
          <a:ln cap="flat" cmpd="sng" w="38100">
            <a:solidFill>
              <a:schemeClr val="lt1"/>
            </a:solidFill>
            <a:prstDash val="solid"/>
            <a:round/>
            <a:headEnd len="sm" w="sm" type="none"/>
            <a:tailEnd len="sm" w="sm" type="none"/>
          </a:ln>
        </p:spPr>
      </p:cxnSp>
      <p:sp>
        <p:nvSpPr>
          <p:cNvPr id="310" name="Google Shape;310;p38"/>
          <p:cNvSpPr txBox="1"/>
          <p:nvPr>
            <p:ph idx="8" type="body"/>
          </p:nvPr>
        </p:nvSpPr>
        <p:spPr>
          <a:xfrm>
            <a:off x="431800" y="411163"/>
            <a:ext cx="8280400" cy="7013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400"/>
              <a:buNone/>
              <a:defRPr sz="34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1" name="Google Shape;311;p38"/>
          <p:cNvSpPr txBox="1"/>
          <p:nvPr>
            <p:ph idx="9"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655">
          <p15:clr>
            <a:srgbClr val="FBAE40"/>
          </p15:clr>
        </p15:guide>
        <p15:guide id="6" pos="1338">
          <p15:clr>
            <a:srgbClr val="FBAE40"/>
          </p15:clr>
        </p15:guide>
        <p15:guide id="7" pos="2721">
          <p15:clr>
            <a:srgbClr val="FBAE40"/>
          </p15:clr>
        </p15:guide>
        <p15:guide id="8" pos="3039">
          <p15:clr>
            <a:srgbClr val="FBAE40"/>
          </p15:clr>
        </p15:guide>
        <p15:guide id="9" pos="4105">
          <p15:clr>
            <a:srgbClr val="FBAE40"/>
          </p15:clr>
        </p15:guide>
        <p15:guide id="10" pos="442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circles (Light)" showMasterSp="0">
  <p:cSld name="People circles (Light)">
    <p:bg>
      <p:bgPr>
        <a:solidFill>
          <a:schemeClr val="lt2"/>
        </a:solidFill>
      </p:bgPr>
    </p:bg>
    <p:spTree>
      <p:nvGrpSpPr>
        <p:cNvPr id="312" name="Shape 312"/>
        <p:cNvGrpSpPr/>
        <p:nvPr/>
      </p:nvGrpSpPr>
      <p:grpSpPr>
        <a:xfrm>
          <a:off x="0" y="0"/>
          <a:ext cx="0" cy="0"/>
          <a:chOff x="0" y="0"/>
          <a:chExt cx="0" cy="0"/>
        </a:xfrm>
      </p:grpSpPr>
      <p:sp>
        <p:nvSpPr>
          <p:cNvPr id="313" name="Google Shape;313;p39"/>
          <p:cNvSpPr/>
          <p:nvPr>
            <p:ph idx="2" type="pic"/>
          </p:nvPr>
        </p:nvSpPr>
        <p:spPr>
          <a:xfrm>
            <a:off x="431800" y="1565550"/>
            <a:ext cx="1692000" cy="1692000"/>
          </a:xfrm>
          <a:prstGeom prst="ellipse">
            <a:avLst/>
          </a:prstGeom>
          <a:noFill/>
          <a:ln>
            <a:noFill/>
          </a:ln>
        </p:spPr>
      </p:sp>
      <p:sp>
        <p:nvSpPr>
          <p:cNvPr id="314" name="Google Shape;314;p39"/>
          <p:cNvSpPr/>
          <p:nvPr>
            <p:ph idx="3" type="pic"/>
          </p:nvPr>
        </p:nvSpPr>
        <p:spPr>
          <a:xfrm>
            <a:off x="2627933" y="1565550"/>
            <a:ext cx="1692000" cy="1692000"/>
          </a:xfrm>
          <a:prstGeom prst="ellipse">
            <a:avLst/>
          </a:prstGeom>
          <a:noFill/>
          <a:ln>
            <a:noFill/>
          </a:ln>
        </p:spPr>
      </p:sp>
      <p:sp>
        <p:nvSpPr>
          <p:cNvPr id="315" name="Google Shape;315;p39"/>
          <p:cNvSpPr/>
          <p:nvPr>
            <p:ph idx="4" type="pic"/>
          </p:nvPr>
        </p:nvSpPr>
        <p:spPr>
          <a:xfrm>
            <a:off x="4824066" y="1565550"/>
            <a:ext cx="1692000" cy="1692000"/>
          </a:xfrm>
          <a:prstGeom prst="ellipse">
            <a:avLst/>
          </a:prstGeom>
          <a:noFill/>
          <a:ln>
            <a:noFill/>
          </a:ln>
        </p:spPr>
      </p:sp>
      <p:sp>
        <p:nvSpPr>
          <p:cNvPr id="316" name="Google Shape;316;p39"/>
          <p:cNvSpPr/>
          <p:nvPr>
            <p:ph idx="5" type="pic"/>
          </p:nvPr>
        </p:nvSpPr>
        <p:spPr>
          <a:xfrm>
            <a:off x="7020200" y="1565550"/>
            <a:ext cx="1692000" cy="1692000"/>
          </a:xfrm>
          <a:prstGeom prst="ellipse">
            <a:avLst/>
          </a:prstGeom>
          <a:noFill/>
          <a:ln>
            <a:noFill/>
          </a:ln>
        </p:spPr>
      </p:sp>
      <p:cxnSp>
        <p:nvCxnSpPr>
          <p:cNvPr id="317" name="Google Shape;317;p39"/>
          <p:cNvCxnSpPr/>
          <p:nvPr/>
        </p:nvCxnSpPr>
        <p:spPr>
          <a:xfrm>
            <a:off x="431800" y="428485"/>
            <a:ext cx="8280400" cy="0"/>
          </a:xfrm>
          <a:prstGeom prst="straightConnector1">
            <a:avLst/>
          </a:prstGeom>
          <a:noFill/>
          <a:ln cap="flat" cmpd="sng" w="38100">
            <a:solidFill>
              <a:schemeClr val="dk1"/>
            </a:solidFill>
            <a:prstDash val="solid"/>
            <a:round/>
            <a:headEnd len="sm" w="sm" type="none"/>
            <a:tailEnd len="sm" w="sm" type="none"/>
          </a:ln>
        </p:spPr>
      </p:cxnSp>
      <p:sp>
        <p:nvSpPr>
          <p:cNvPr id="318" name="Google Shape;318;p39"/>
          <p:cNvSpPr txBox="1"/>
          <p:nvPr>
            <p:ph idx="1" type="body"/>
          </p:nvPr>
        </p:nvSpPr>
        <p:spPr>
          <a:xfrm>
            <a:off x="431800" y="411163"/>
            <a:ext cx="8280400" cy="7013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3400"/>
              <a:buNone/>
              <a:defRPr sz="3400"/>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9" name="Google Shape;319;p39"/>
          <p:cNvSpPr txBox="1"/>
          <p:nvPr>
            <p:ph idx="6" type="body"/>
          </p:nvPr>
        </p:nvSpPr>
        <p:spPr>
          <a:xfrm>
            <a:off x="2627933"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dk1"/>
              </a:buClr>
              <a:buSzPts val="1600"/>
              <a:buNone/>
              <a:defRPr sz="16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0" name="Google Shape;320;p39"/>
          <p:cNvSpPr txBox="1"/>
          <p:nvPr>
            <p:ph type="title"/>
          </p:nvPr>
        </p:nvSpPr>
        <p:spPr>
          <a:xfrm>
            <a:off x="431800" y="3348537"/>
            <a:ext cx="1692000" cy="701304"/>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dk1"/>
              </a:buClr>
              <a:buSzPts val="1600"/>
              <a:buNone/>
              <a:defRPr b="0" sz="16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21" name="Google Shape;321;p39"/>
          <p:cNvSpPr txBox="1"/>
          <p:nvPr>
            <p:ph idx="7" type="body"/>
          </p:nvPr>
        </p:nvSpPr>
        <p:spPr>
          <a:xfrm>
            <a:off x="4824066"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dk1"/>
              </a:buClr>
              <a:buSzPts val="1600"/>
              <a:buNone/>
              <a:defRPr sz="16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2" name="Google Shape;322;p39"/>
          <p:cNvSpPr txBox="1"/>
          <p:nvPr>
            <p:ph idx="8" type="body"/>
          </p:nvPr>
        </p:nvSpPr>
        <p:spPr>
          <a:xfrm>
            <a:off x="7020200" y="3348539"/>
            <a:ext cx="1692000" cy="701301"/>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dk1"/>
              </a:buClr>
              <a:buSzPts val="1600"/>
              <a:buNone/>
              <a:defRPr sz="16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3" name="Google Shape;323;p39"/>
          <p:cNvSpPr txBox="1"/>
          <p:nvPr>
            <p:ph idx="9"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1338">
          <p15:clr>
            <a:srgbClr val="FBAE40"/>
          </p15:clr>
        </p15:guide>
        <p15:guide id="6" pos="1655">
          <p15:clr>
            <a:srgbClr val="FBAE40"/>
          </p15:clr>
        </p15:guide>
        <p15:guide id="7" pos="2721">
          <p15:clr>
            <a:srgbClr val="FBAE40"/>
          </p15:clr>
        </p15:guide>
        <p15:guide id="8" pos="3039">
          <p15:clr>
            <a:srgbClr val="FBAE40"/>
          </p15:clr>
        </p15:guide>
        <p15:guide id="9" pos="4105">
          <p15:clr>
            <a:srgbClr val="FBAE40"/>
          </p15:clr>
        </p15:guide>
        <p15:guide id="10" pos="442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Light)" showMasterSp="0">
  <p:cSld name="Blank, title (Light)">
    <p:bg>
      <p:bgPr>
        <a:solidFill>
          <a:schemeClr val="lt2"/>
        </a:solidFill>
      </p:bgPr>
    </p:bg>
    <p:spTree>
      <p:nvGrpSpPr>
        <p:cNvPr id="324" name="Shape 324"/>
        <p:cNvGrpSpPr/>
        <p:nvPr/>
      </p:nvGrpSpPr>
      <p:grpSpPr>
        <a:xfrm>
          <a:off x="0" y="0"/>
          <a:ext cx="0" cy="0"/>
          <a:chOff x="0" y="0"/>
          <a:chExt cx="0" cy="0"/>
        </a:xfrm>
      </p:grpSpPr>
      <p:cxnSp>
        <p:nvCxnSpPr>
          <p:cNvPr id="325" name="Google Shape;325;p40"/>
          <p:cNvCxnSpPr/>
          <p:nvPr/>
        </p:nvCxnSpPr>
        <p:spPr>
          <a:xfrm>
            <a:off x="431800" y="428485"/>
            <a:ext cx="8280400" cy="0"/>
          </a:xfrm>
          <a:prstGeom prst="straightConnector1">
            <a:avLst/>
          </a:prstGeom>
          <a:noFill/>
          <a:ln cap="flat" cmpd="sng" w="38100">
            <a:solidFill>
              <a:schemeClr val="dk1"/>
            </a:solidFill>
            <a:prstDash val="solid"/>
            <a:round/>
            <a:headEnd len="sm" w="sm" type="none"/>
            <a:tailEnd len="sm" w="sm" type="none"/>
          </a:ln>
        </p:spPr>
      </p:cxnSp>
      <p:sp>
        <p:nvSpPr>
          <p:cNvPr id="326" name="Google Shape;326;p40"/>
          <p:cNvSpPr txBox="1"/>
          <p:nvPr>
            <p:ph idx="1" type="body"/>
          </p:nvPr>
        </p:nvSpPr>
        <p:spPr>
          <a:xfrm>
            <a:off x="431800" y="411163"/>
            <a:ext cx="8280400" cy="7013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3400"/>
              <a:buNone/>
              <a:defRPr sz="34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7" name="Google Shape;327;p40"/>
          <p:cNvSpPr txBox="1"/>
          <p:nvPr>
            <p:ph idx="2" type="body"/>
          </p:nvPr>
        </p:nvSpPr>
        <p:spPr>
          <a:xfrm>
            <a:off x="431801" y="1447800"/>
            <a:ext cx="5645149" cy="26532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Font typeface="Arial"/>
              <a:buChar char="–"/>
              <a:defRPr sz="28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8" name="Google Shape;328;p40"/>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itle (Dark)" showMasterSp="0">
  <p:cSld name="Blank, title (Dark)">
    <p:bg>
      <p:bgPr>
        <a:solidFill>
          <a:schemeClr val="dk2"/>
        </a:solidFill>
      </p:bgPr>
    </p:bg>
    <p:spTree>
      <p:nvGrpSpPr>
        <p:cNvPr id="30" name="Shape 30"/>
        <p:cNvGrpSpPr/>
        <p:nvPr/>
      </p:nvGrpSpPr>
      <p:grpSpPr>
        <a:xfrm>
          <a:off x="0" y="0"/>
          <a:ext cx="0" cy="0"/>
          <a:chOff x="0" y="0"/>
          <a:chExt cx="0" cy="0"/>
        </a:xfrm>
      </p:grpSpPr>
      <p:cxnSp>
        <p:nvCxnSpPr>
          <p:cNvPr id="31" name="Google Shape;31;p5"/>
          <p:cNvCxnSpPr/>
          <p:nvPr/>
        </p:nvCxnSpPr>
        <p:spPr>
          <a:xfrm>
            <a:off x="431800" y="428485"/>
            <a:ext cx="8280400" cy="0"/>
          </a:xfrm>
          <a:prstGeom prst="straightConnector1">
            <a:avLst/>
          </a:prstGeom>
          <a:noFill/>
          <a:ln cap="flat" cmpd="sng" w="38100">
            <a:solidFill>
              <a:schemeClr val="lt1"/>
            </a:solidFill>
            <a:prstDash val="solid"/>
            <a:round/>
            <a:headEnd len="sm" w="sm" type="none"/>
            <a:tailEnd len="sm" w="sm" type="none"/>
          </a:ln>
        </p:spPr>
      </p:cxnSp>
      <p:sp>
        <p:nvSpPr>
          <p:cNvPr id="32" name="Google Shape;32;p5"/>
          <p:cNvSpPr txBox="1"/>
          <p:nvPr>
            <p:ph idx="1" type="body"/>
          </p:nvPr>
        </p:nvSpPr>
        <p:spPr>
          <a:xfrm>
            <a:off x="431800" y="411163"/>
            <a:ext cx="8280400" cy="7013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400"/>
              <a:buNone/>
              <a:defRPr sz="34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5"/>
          <p:cNvSpPr txBox="1"/>
          <p:nvPr>
            <p:ph idx="2" type="body"/>
          </p:nvPr>
        </p:nvSpPr>
        <p:spPr>
          <a:xfrm>
            <a:off x="431801" y="1447800"/>
            <a:ext cx="5645149" cy="265176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5"/>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329" name="Shape 329"/>
        <p:cNvGrpSpPr/>
        <p:nvPr/>
      </p:nvGrpSpPr>
      <p:grpSpPr>
        <a:xfrm>
          <a:off x="0" y="0"/>
          <a:ext cx="0" cy="0"/>
          <a:chOff x="0" y="0"/>
          <a:chExt cx="0" cy="0"/>
        </a:xfrm>
      </p:grpSpPr>
      <p:sp>
        <p:nvSpPr>
          <p:cNvPr id="330" name="Google Shape;330;p41"/>
          <p:cNvSpPr txBox="1"/>
          <p:nvPr>
            <p:ph idx="1" type="body"/>
          </p:nvPr>
        </p:nvSpPr>
        <p:spPr>
          <a:xfrm>
            <a:off x="431800" y="411163"/>
            <a:ext cx="5645149" cy="28800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1" name="Google Shape;331;p41"/>
          <p:cNvSpPr txBox="1"/>
          <p:nvPr>
            <p:ph idx="2"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showMasterSp="0">
  <p:cSld name="Blank (Light)">
    <p:bg>
      <p:bgPr>
        <a:solidFill>
          <a:schemeClr val="lt2"/>
        </a:solidFill>
      </p:bgPr>
    </p:bg>
    <p:spTree>
      <p:nvGrpSpPr>
        <p:cNvPr id="332" name="Shape 332"/>
        <p:cNvGrpSpPr/>
        <p:nvPr/>
      </p:nvGrpSpPr>
      <p:grpSpPr>
        <a:xfrm>
          <a:off x="0" y="0"/>
          <a:ext cx="0" cy="0"/>
          <a:chOff x="0" y="0"/>
          <a:chExt cx="0" cy="0"/>
        </a:xfrm>
      </p:grpSpPr>
      <p:sp>
        <p:nvSpPr>
          <p:cNvPr id="333" name="Google Shape;333;p42"/>
          <p:cNvSpPr txBox="1"/>
          <p:nvPr>
            <p:ph idx="1" type="body"/>
          </p:nvPr>
        </p:nvSpPr>
        <p:spPr>
          <a:xfrm>
            <a:off x="431801" y="411162"/>
            <a:ext cx="5645149" cy="28800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dk1"/>
              </a:buClr>
              <a:buSzPts val="2800"/>
              <a:buFont typeface="Arial"/>
              <a:buChar char="–"/>
              <a:defRPr sz="2800">
                <a:solidFill>
                  <a:schemeClr val="dk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4" name="Google Shape;334;p42"/>
          <p:cNvSpPr txBox="1"/>
          <p:nvPr>
            <p:ph idx="2"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Light)" showMasterSp="0">
  <p:cSld name="Full image (Light)">
    <p:bg>
      <p:bgPr>
        <a:solidFill>
          <a:schemeClr val="lt2"/>
        </a:solidFill>
      </p:bgPr>
    </p:bg>
    <p:spTree>
      <p:nvGrpSpPr>
        <p:cNvPr id="335" name="Shape 335"/>
        <p:cNvGrpSpPr/>
        <p:nvPr/>
      </p:nvGrpSpPr>
      <p:grpSpPr>
        <a:xfrm>
          <a:off x="0" y="0"/>
          <a:ext cx="0" cy="0"/>
          <a:chOff x="0" y="0"/>
          <a:chExt cx="0" cy="0"/>
        </a:xfrm>
      </p:grpSpPr>
      <p:sp>
        <p:nvSpPr>
          <p:cNvPr id="336" name="Google Shape;336;p43"/>
          <p:cNvSpPr/>
          <p:nvPr>
            <p:ph idx="2" type="pic"/>
          </p:nvPr>
        </p:nvSpPr>
        <p:spPr>
          <a:xfrm>
            <a:off x="431802" y="411162"/>
            <a:ext cx="8280398" cy="4321175"/>
          </a:xfrm>
          <a:prstGeom prst="rect">
            <a:avLst/>
          </a:prstGeom>
          <a:noFill/>
          <a:ln>
            <a:noFill/>
          </a:ln>
        </p:spPr>
      </p:sp>
      <p:sp>
        <p:nvSpPr>
          <p:cNvPr id="337" name="Google Shape;337;p43"/>
          <p:cNvSpPr txBox="1"/>
          <p:nvPr>
            <p:ph idx="1"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showMasterSp="0">
  <p:cSld name="2_Heading, bullets, image (Light)">
    <p:bg>
      <p:bgPr>
        <a:solidFill>
          <a:schemeClr val="dk2"/>
        </a:solidFill>
      </p:bgPr>
    </p:bg>
    <p:spTree>
      <p:nvGrpSpPr>
        <p:cNvPr id="35" name="Shape 35"/>
        <p:cNvGrpSpPr/>
        <p:nvPr/>
      </p:nvGrpSpPr>
      <p:grpSpPr>
        <a:xfrm>
          <a:off x="0" y="0"/>
          <a:ext cx="0" cy="0"/>
          <a:chOff x="0" y="0"/>
          <a:chExt cx="0" cy="0"/>
        </a:xfrm>
      </p:grpSpPr>
      <p:cxnSp>
        <p:nvCxnSpPr>
          <p:cNvPr id="36" name="Google Shape;36;p6"/>
          <p:cNvCxnSpPr/>
          <p:nvPr/>
        </p:nvCxnSpPr>
        <p:spPr>
          <a:xfrm>
            <a:off x="431800" y="702773"/>
            <a:ext cx="3921125" cy="0"/>
          </a:xfrm>
          <a:prstGeom prst="straightConnector1">
            <a:avLst/>
          </a:prstGeom>
          <a:noFill/>
          <a:ln cap="flat" cmpd="sng" w="25400">
            <a:solidFill>
              <a:schemeClr val="lt1"/>
            </a:solidFill>
            <a:prstDash val="solid"/>
            <a:round/>
            <a:headEnd len="sm" w="sm" type="none"/>
            <a:tailEnd len="sm" w="sm" type="none"/>
          </a:ln>
        </p:spPr>
      </p:cxnSp>
      <p:sp>
        <p:nvSpPr>
          <p:cNvPr id="37" name="Google Shape;37;p6"/>
          <p:cNvSpPr txBox="1"/>
          <p:nvPr>
            <p:ph idx="1" type="body"/>
          </p:nvPr>
        </p:nvSpPr>
        <p:spPr>
          <a:xfrm>
            <a:off x="431799" y="702659"/>
            <a:ext cx="3921125" cy="54511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 name="Google Shape;38;p6"/>
          <p:cNvSpPr/>
          <p:nvPr>
            <p:ph idx="2" type="pic"/>
          </p:nvPr>
        </p:nvSpPr>
        <p:spPr>
          <a:xfrm>
            <a:off x="5251450" y="702659"/>
            <a:ext cx="3892550" cy="3451894"/>
          </a:xfrm>
          <a:prstGeom prst="rect">
            <a:avLst/>
          </a:prstGeom>
          <a:noFill/>
          <a:ln>
            <a:noFill/>
          </a:ln>
        </p:spPr>
      </p:sp>
      <p:sp>
        <p:nvSpPr>
          <p:cNvPr id="39" name="Google Shape;39;p6"/>
          <p:cNvSpPr txBox="1"/>
          <p:nvPr>
            <p:ph idx="3" type="body"/>
          </p:nvPr>
        </p:nvSpPr>
        <p:spPr>
          <a:xfrm>
            <a:off x="431800" y="1325887"/>
            <a:ext cx="3921124" cy="282867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 name="Google Shape;40;p6"/>
          <p:cNvSpPr txBox="1"/>
          <p:nvPr>
            <p:ph idx="4"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image (Dark)" showMasterSp="0">
  <p:cSld name="Bullets, image (Dark)">
    <p:bg>
      <p:bgPr>
        <a:solidFill>
          <a:schemeClr val="dk2"/>
        </a:solidFill>
      </p:bgPr>
    </p:bg>
    <p:spTree>
      <p:nvGrpSpPr>
        <p:cNvPr id="41" name="Shape 41"/>
        <p:cNvGrpSpPr/>
        <p:nvPr/>
      </p:nvGrpSpPr>
      <p:grpSpPr>
        <a:xfrm>
          <a:off x="0" y="0"/>
          <a:ext cx="0" cy="0"/>
          <a:chOff x="0" y="0"/>
          <a:chExt cx="0" cy="0"/>
        </a:xfrm>
      </p:grpSpPr>
      <p:sp>
        <p:nvSpPr>
          <p:cNvPr id="42" name="Google Shape;42;p7"/>
          <p:cNvSpPr txBox="1"/>
          <p:nvPr>
            <p:ph idx="1" type="body"/>
          </p:nvPr>
        </p:nvSpPr>
        <p:spPr>
          <a:xfrm>
            <a:off x="431801" y="682938"/>
            <a:ext cx="3921124" cy="347162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3" name="Google Shape;43;p7"/>
          <p:cNvSpPr/>
          <p:nvPr>
            <p:ph idx="2" type="pic"/>
          </p:nvPr>
        </p:nvSpPr>
        <p:spPr>
          <a:xfrm>
            <a:off x="5251450" y="702659"/>
            <a:ext cx="3892550" cy="3471620"/>
          </a:xfrm>
          <a:prstGeom prst="rect">
            <a:avLst/>
          </a:prstGeom>
          <a:noFill/>
          <a:ln>
            <a:noFill/>
          </a:ln>
        </p:spPr>
      </p:sp>
      <p:sp>
        <p:nvSpPr>
          <p:cNvPr id="44" name="Google Shape;44;p7"/>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Dark)" showMasterSp="0">
  <p:cSld name="Full image (Dark)">
    <p:bg>
      <p:bgPr>
        <a:solidFill>
          <a:schemeClr val="dk2"/>
        </a:solidFill>
      </p:bgPr>
    </p:bg>
    <p:spTree>
      <p:nvGrpSpPr>
        <p:cNvPr id="45" name="Shape 45"/>
        <p:cNvGrpSpPr/>
        <p:nvPr/>
      </p:nvGrpSpPr>
      <p:grpSpPr>
        <a:xfrm>
          <a:off x="0" y="0"/>
          <a:ext cx="0" cy="0"/>
          <a:chOff x="0" y="0"/>
          <a:chExt cx="0" cy="0"/>
        </a:xfrm>
      </p:grpSpPr>
      <p:sp>
        <p:nvSpPr>
          <p:cNvPr id="46" name="Google Shape;46;p8"/>
          <p:cNvSpPr/>
          <p:nvPr>
            <p:ph idx="2" type="pic"/>
          </p:nvPr>
        </p:nvSpPr>
        <p:spPr>
          <a:xfrm>
            <a:off x="431802" y="411162"/>
            <a:ext cx="8280398" cy="4321175"/>
          </a:xfrm>
          <a:prstGeom prst="rect">
            <a:avLst/>
          </a:prstGeom>
          <a:noFill/>
          <a:ln>
            <a:noFill/>
          </a:ln>
        </p:spPr>
      </p:sp>
      <p:sp>
        <p:nvSpPr>
          <p:cNvPr id="47" name="Google Shape;47;p8"/>
          <p:cNvSpPr txBox="1"/>
          <p:nvPr>
            <p:ph idx="1"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ing, bullets, image (Light) 2" showMasterSp="0">
  <p:cSld name="1_Heading, bullets, image (Light)_2">
    <p:bg>
      <p:bgPr>
        <a:solidFill>
          <a:schemeClr val="dk2"/>
        </a:solidFill>
      </p:bgPr>
    </p:bg>
    <p:spTree>
      <p:nvGrpSpPr>
        <p:cNvPr id="48" name="Shape 48"/>
        <p:cNvGrpSpPr/>
        <p:nvPr/>
      </p:nvGrpSpPr>
      <p:grpSpPr>
        <a:xfrm>
          <a:off x="0" y="0"/>
          <a:ext cx="0" cy="0"/>
          <a:chOff x="0" y="0"/>
          <a:chExt cx="0" cy="0"/>
        </a:xfrm>
      </p:grpSpPr>
      <p:cxnSp>
        <p:nvCxnSpPr>
          <p:cNvPr id="49" name="Google Shape;49;p9"/>
          <p:cNvCxnSpPr/>
          <p:nvPr/>
        </p:nvCxnSpPr>
        <p:spPr>
          <a:xfrm>
            <a:off x="431800" y="702773"/>
            <a:ext cx="3921000" cy="0"/>
          </a:xfrm>
          <a:prstGeom prst="straightConnector1">
            <a:avLst/>
          </a:prstGeom>
          <a:noFill/>
          <a:ln cap="flat" cmpd="sng" w="25400">
            <a:solidFill>
              <a:schemeClr val="lt1"/>
            </a:solidFill>
            <a:prstDash val="solid"/>
            <a:round/>
            <a:headEnd len="sm" w="sm" type="none"/>
            <a:tailEnd len="sm" w="sm" type="none"/>
          </a:ln>
        </p:spPr>
      </p:cxnSp>
      <p:sp>
        <p:nvSpPr>
          <p:cNvPr id="50" name="Google Shape;50;p9"/>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sz="2800">
                <a:solidFill>
                  <a:schemeClr val="lt1"/>
                </a:solidFill>
              </a:defRPr>
            </a:lvl1pPr>
            <a:lvl2pPr indent="-228600" lvl="1" marL="914400" algn="l">
              <a:lnSpc>
                <a:spcPct val="100000"/>
              </a:lnSpc>
              <a:spcBef>
                <a:spcPts val="800"/>
              </a:spcBef>
              <a:spcAft>
                <a:spcPts val="0"/>
              </a:spcAft>
              <a:buClr>
                <a:schemeClr val="dk1"/>
              </a:buClr>
              <a:buSzPts val="1800"/>
              <a:buNone/>
              <a:defRPr sz="1800"/>
            </a:lvl2pPr>
            <a:lvl3pPr indent="-342900" lvl="2" marL="1371600" algn="l">
              <a:lnSpc>
                <a:spcPct val="100000"/>
              </a:lnSpc>
              <a:spcBef>
                <a:spcPts val="0"/>
              </a:spcBef>
              <a:spcAft>
                <a:spcPts val="0"/>
              </a:spcAft>
              <a:buClr>
                <a:schemeClr val="dk1"/>
              </a:buClr>
              <a:buSzPts val="1800"/>
              <a:buChar char="–"/>
              <a:defRPr sz="1800"/>
            </a:lvl3pPr>
            <a:lvl4pPr indent="-342900" lvl="3" marL="1828800" algn="l">
              <a:lnSpc>
                <a:spcPct val="100000"/>
              </a:lnSpc>
              <a:spcBef>
                <a:spcPts val="0"/>
              </a:spcBef>
              <a:spcAft>
                <a:spcPts val="0"/>
              </a:spcAft>
              <a:buClr>
                <a:schemeClr val="dk1"/>
              </a:buClr>
              <a:buSzPts val="1800"/>
              <a:buChar char="–"/>
              <a:defRPr sz="1800"/>
            </a:lvl4pPr>
            <a:lvl5pPr indent="-342900" lvl="4" marL="2286000" algn="l">
              <a:lnSpc>
                <a:spcPct val="100000"/>
              </a:lnSpc>
              <a:spcBef>
                <a:spcPts val="0"/>
              </a:spcBef>
              <a:spcAft>
                <a:spcPts val="0"/>
              </a:spcAft>
              <a:buClr>
                <a:schemeClr val="dk1"/>
              </a:buClr>
              <a:buSzPts val="1800"/>
              <a:buChar char="–"/>
              <a:defRPr sz="18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1" name="Google Shape;51;p9"/>
          <p:cNvSpPr/>
          <p:nvPr>
            <p:ph idx="2" type="pic"/>
          </p:nvPr>
        </p:nvSpPr>
        <p:spPr>
          <a:xfrm>
            <a:off x="5251450" y="702659"/>
            <a:ext cx="3892500" cy="3451800"/>
          </a:xfrm>
          <a:prstGeom prst="rect">
            <a:avLst/>
          </a:prstGeom>
          <a:noFill/>
          <a:ln>
            <a:noFill/>
          </a:ln>
        </p:spPr>
      </p:sp>
      <p:sp>
        <p:nvSpPr>
          <p:cNvPr id="52" name="Google Shape;52;p9"/>
          <p:cNvSpPr txBox="1"/>
          <p:nvPr>
            <p:ph idx="3" type="body"/>
          </p:nvPr>
        </p:nvSpPr>
        <p:spPr>
          <a:xfrm>
            <a:off x="431800" y="1325887"/>
            <a:ext cx="3921000" cy="28287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Font typeface="Arial"/>
              <a:buChar char="–"/>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9"/>
          <p:cNvSpPr txBox="1"/>
          <p:nvPr>
            <p:ph idx="4" type="body"/>
          </p:nvPr>
        </p:nvSpPr>
        <p:spPr>
          <a:xfrm>
            <a:off x="431800" y="4279697"/>
            <a:ext cx="8712300" cy="863700"/>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2744">
          <p15:clr>
            <a:srgbClr val="FBAE40"/>
          </p15:clr>
        </p15:guide>
        <p15:guide id="5" pos="54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lide (Dark)" showMasterSp="0">
  <p:cSld name="Top slide (Dark)">
    <p:bg>
      <p:bgPr>
        <a:solidFill>
          <a:schemeClr val="dk2"/>
        </a:solidFill>
      </p:bgPr>
    </p:bg>
    <p:spTree>
      <p:nvGrpSpPr>
        <p:cNvPr id="54" name="Shape 54"/>
        <p:cNvGrpSpPr/>
        <p:nvPr/>
      </p:nvGrpSpPr>
      <p:grpSpPr>
        <a:xfrm>
          <a:off x="0" y="0"/>
          <a:ext cx="0" cy="0"/>
          <a:chOff x="0" y="0"/>
          <a:chExt cx="0" cy="0"/>
        </a:xfrm>
      </p:grpSpPr>
      <p:sp>
        <p:nvSpPr>
          <p:cNvPr id="55" name="Google Shape;55;p10"/>
          <p:cNvSpPr txBox="1"/>
          <p:nvPr>
            <p:ph type="title"/>
          </p:nvPr>
        </p:nvSpPr>
        <p:spPr>
          <a:xfrm>
            <a:off x="431800" y="2184922"/>
            <a:ext cx="4353560" cy="5715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400"/>
              <a:buNone/>
              <a:defRPr b="1" sz="3400">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cxnSp>
        <p:nvCxnSpPr>
          <p:cNvPr id="56" name="Google Shape;56;p10"/>
          <p:cNvCxnSpPr/>
          <p:nvPr/>
        </p:nvCxnSpPr>
        <p:spPr>
          <a:xfrm>
            <a:off x="431800" y="2184922"/>
            <a:ext cx="4353560" cy="0"/>
          </a:xfrm>
          <a:prstGeom prst="straightConnector1">
            <a:avLst/>
          </a:prstGeom>
          <a:noFill/>
          <a:ln cap="flat" cmpd="sng" w="76200">
            <a:solidFill>
              <a:schemeClr val="lt1"/>
            </a:solidFill>
            <a:prstDash val="solid"/>
            <a:round/>
            <a:headEnd len="sm" w="sm" type="none"/>
            <a:tailEnd len="sm" w="sm" type="none"/>
          </a:ln>
        </p:spPr>
      </p:cxnSp>
      <p:pic>
        <p:nvPicPr>
          <p:cNvPr id="57" name="Google Shape;57;p10"/>
          <p:cNvPicPr preferRelativeResize="0"/>
          <p:nvPr/>
        </p:nvPicPr>
        <p:blipFill rotWithShape="1">
          <a:blip r:embed="rId2">
            <a:alphaModFix/>
          </a:blip>
          <a:srcRect b="0" l="0" r="0" t="0"/>
          <a:stretch/>
        </p:blipFill>
        <p:spPr>
          <a:xfrm>
            <a:off x="431800" y="416704"/>
            <a:ext cx="2174239" cy="953238"/>
          </a:xfrm>
          <a:prstGeom prst="rect">
            <a:avLst/>
          </a:prstGeom>
          <a:noFill/>
          <a:ln>
            <a:noFill/>
          </a:ln>
        </p:spPr>
      </p:pic>
      <p:sp>
        <p:nvSpPr>
          <p:cNvPr id="58" name="Google Shape;58;p10"/>
          <p:cNvSpPr txBox="1"/>
          <p:nvPr>
            <p:ph idx="1" type="body"/>
          </p:nvPr>
        </p:nvSpPr>
        <p:spPr>
          <a:xfrm>
            <a:off x="431800" y="3647477"/>
            <a:ext cx="4353560" cy="4540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800"/>
              <a:buNone/>
              <a:defRPr b="0" sz="2800">
                <a:solidFill>
                  <a:schemeClr val="lt1"/>
                </a:solidFill>
              </a:defRPr>
            </a:lvl1pPr>
            <a:lvl2pPr indent="-228600" lvl="1" marL="914400" algn="l">
              <a:lnSpc>
                <a:spcPct val="100000"/>
              </a:lnSpc>
              <a:spcBef>
                <a:spcPts val="800"/>
              </a:spcBef>
              <a:spcAft>
                <a:spcPts val="0"/>
              </a:spcAft>
              <a:buClr>
                <a:schemeClr val="dk1"/>
              </a:buClr>
              <a:buSzPts val="1800"/>
              <a:buNone/>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10"/>
          <p:cNvSpPr/>
          <p:nvPr>
            <p:ph idx="2" type="pic"/>
          </p:nvPr>
        </p:nvSpPr>
        <p:spPr>
          <a:xfrm>
            <a:off x="5651872" y="0"/>
            <a:ext cx="3493714" cy="4573587"/>
          </a:xfrm>
          <a:prstGeom prst="rect">
            <a:avLst/>
          </a:prstGeom>
          <a:noFill/>
          <a:ln>
            <a:noFill/>
          </a:ln>
        </p:spPr>
      </p:sp>
      <p:sp>
        <p:nvSpPr>
          <p:cNvPr id="60" name="Google Shape;60;p10"/>
          <p:cNvSpPr txBox="1"/>
          <p:nvPr>
            <p:ph idx="3" type="body"/>
          </p:nvPr>
        </p:nvSpPr>
        <p:spPr>
          <a:xfrm>
            <a:off x="431800" y="4279697"/>
            <a:ext cx="8712200" cy="863802"/>
          </a:xfrm>
          <a:prstGeom prst="rect">
            <a:avLst/>
          </a:prstGeom>
          <a:noFill/>
          <a:ln>
            <a:noFill/>
          </a:ln>
        </p:spPr>
        <p:txBody>
          <a:bodyPr anchorCtr="0" anchor="b" bIns="72000" lIns="0" spcFirstLastPara="1" rIns="108000" wrap="square" tIns="0">
            <a:noAutofit/>
          </a:bodyPr>
          <a:lstStyle>
            <a:lvl1pPr indent="-228600" lvl="0" marL="457200" algn="r">
              <a:lnSpc>
                <a:spcPct val="114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dk1"/>
              </a:buClr>
              <a:buSzPts val="1200"/>
              <a:buNone/>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42900" lvl="5" marL="2743200" algn="l">
              <a:lnSpc>
                <a:spcPct val="100000"/>
              </a:lnSpc>
              <a:spcBef>
                <a:spcPts val="0"/>
              </a:spcBef>
              <a:spcAft>
                <a:spcPts val="0"/>
              </a:spcAft>
              <a:buClr>
                <a:schemeClr val="dk1"/>
              </a:buClr>
              <a:buSzPts val="1800"/>
              <a:buChar char="–"/>
              <a:defRPr/>
            </a:lvl6pPr>
            <a:lvl7pPr indent="-342900" lvl="6" marL="3200400" algn="l">
              <a:lnSpc>
                <a:spcPct val="100000"/>
              </a:lnSpc>
              <a:spcBef>
                <a:spcPts val="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272">
          <p15:clr>
            <a:srgbClr val="FBAE40"/>
          </p15:clr>
        </p15:guide>
        <p15:guide id="2" orient="horz" pos="2981">
          <p15:clr>
            <a:srgbClr val="FBAE40"/>
          </p15:clr>
        </p15:guide>
        <p15:guide id="3" orient="horz" pos="259">
          <p15:clr>
            <a:srgbClr val="FBAE40"/>
          </p15:clr>
        </p15:guide>
        <p15:guide id="4" pos="5488">
          <p15:clr>
            <a:srgbClr val="FBAE40"/>
          </p15:clr>
        </p15:guide>
        <p15:guide id="5" pos="3016">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31800" y="431800"/>
            <a:ext cx="8280400" cy="468313"/>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Clr>
                <a:srgbClr val="000000"/>
              </a:buClr>
              <a:buSzPts val="1400"/>
              <a:buFont typeface="Arial"/>
              <a:buNone/>
              <a:defRPr b="1" i="0" sz="21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431800" y="1223963"/>
            <a:ext cx="8280400" cy="1443037"/>
          </a:xfrm>
          <a:prstGeom prst="rect">
            <a:avLst/>
          </a:prstGeom>
          <a:noFill/>
          <a:ln>
            <a:noFill/>
          </a:ln>
        </p:spPr>
        <p:txBody>
          <a:bodyPr anchorCtr="0" anchor="t" bIns="0" lIns="0" spcFirstLastPara="1" rIns="0" wrap="square" tIns="0">
            <a:noAutofit/>
          </a:bodyPr>
          <a:lstStyle>
            <a:lvl1pPr indent="-406400" lvl="0" marL="4572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228600" lvl="1" marL="914400" marR="0" rtl="0" algn="l">
              <a:lnSpc>
                <a:spcPct val="100000"/>
              </a:lnSpc>
              <a:spcBef>
                <a:spcPts val="8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indent="-361950" lvl="2" marL="13716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3pPr>
            <a:lvl4pPr indent="-361950" lvl="3" marL="18288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4pPr>
            <a:lvl5pPr indent="-361950" lvl="4" marL="22860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5pPr>
            <a:lvl6pPr indent="-361950" lvl="5" marL="27432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6pPr>
            <a:lvl7pPr indent="-361950" lvl="6" marL="3200400" marR="0" rtl="0" algn="l">
              <a:lnSpc>
                <a:spcPct val="100000"/>
              </a:lnSpc>
              <a:spcBef>
                <a:spcPts val="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7.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39.jpg"/><Relationship Id="rId8"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46.gif"/><Relationship Id="rId6"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54.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58.png"/><Relationship Id="rId8" Type="http://schemas.openxmlformats.org/officeDocument/2006/relationships/image" Target="../media/image35.png"/><Relationship Id="rId11" Type="http://schemas.openxmlformats.org/officeDocument/2006/relationships/image" Target="../media/image77.png"/><Relationship Id="rId10"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43.png"/><Relationship Id="rId5" Type="http://schemas.openxmlformats.org/officeDocument/2006/relationships/image" Target="../media/image63.png"/><Relationship Id="rId6" Type="http://schemas.openxmlformats.org/officeDocument/2006/relationships/image" Target="../media/image44.png"/><Relationship Id="rId7" Type="http://schemas.openxmlformats.org/officeDocument/2006/relationships/image" Target="../media/image53.png"/><Relationship Id="rId8"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52.png"/><Relationship Id="rId5"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image" Target="../media/image69.png"/><Relationship Id="rId5" Type="http://schemas.openxmlformats.org/officeDocument/2006/relationships/image" Target="../media/image79.png"/><Relationship Id="rId6" Type="http://schemas.openxmlformats.org/officeDocument/2006/relationships/image" Target="../media/image66.png"/><Relationship Id="rId7" Type="http://schemas.openxmlformats.org/officeDocument/2006/relationships/image" Target="../media/image68.png"/><Relationship Id="rId8" Type="http://schemas.openxmlformats.org/officeDocument/2006/relationships/image" Target="../media/image60.png"/><Relationship Id="rId11" Type="http://schemas.openxmlformats.org/officeDocument/2006/relationships/image" Target="../media/image71.png"/><Relationship Id="rId10" Type="http://schemas.openxmlformats.org/officeDocument/2006/relationships/image" Target="../media/image65.png"/><Relationship Id="rId13" Type="http://schemas.openxmlformats.org/officeDocument/2006/relationships/image" Target="../media/image78.png"/><Relationship Id="rId12" Type="http://schemas.openxmlformats.org/officeDocument/2006/relationships/image" Target="../media/image64.png"/><Relationship Id="rId15" Type="http://schemas.openxmlformats.org/officeDocument/2006/relationships/image" Target="../media/image73.png"/><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80.png"/><Relationship Id="rId4" Type="http://schemas.openxmlformats.org/officeDocument/2006/relationships/image" Target="../media/image11.png"/><Relationship Id="rId5" Type="http://schemas.openxmlformats.org/officeDocument/2006/relationships/image" Target="../media/image81.png"/><Relationship Id="rId6" Type="http://schemas.openxmlformats.org/officeDocument/2006/relationships/image" Target="../media/image76.png"/><Relationship Id="rId7" Type="http://schemas.openxmlformats.org/officeDocument/2006/relationships/image" Target="../media/image72.png"/><Relationship Id="rId8"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hyperlink" Target="https://uksrc.github.io/job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twitter.com/turingway" TargetMode="External"/><Relationship Id="rId4" Type="http://schemas.openxmlformats.org/officeDocument/2006/relationships/hyperlink" Target="https://tinyurl.com/jointuringwayslack" TargetMode="External"/><Relationship Id="rId5" Type="http://schemas.openxmlformats.org/officeDocument/2006/relationships/hyperlink" Target="https://doi.org/10.5281/zenodo.3332807" TargetMode="External"/><Relationship Id="rId6" Type="http://schemas.openxmlformats.org/officeDocument/2006/relationships/image" Target="../media/image75.png"/><Relationship Id="rId7"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27.png"/><Relationship Id="rId7" Type="http://schemas.openxmlformats.org/officeDocument/2006/relationships/image" Target="../media/image15.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4"/>
          <p:cNvPicPr preferRelativeResize="0"/>
          <p:nvPr/>
        </p:nvPicPr>
        <p:blipFill rotWithShape="1">
          <a:blip r:embed="rId3">
            <a:alphaModFix/>
          </a:blip>
          <a:srcRect b="0" l="0" r="0" t="0"/>
          <a:stretch/>
        </p:blipFill>
        <p:spPr>
          <a:xfrm>
            <a:off x="5353900" y="412259"/>
            <a:ext cx="3528885" cy="4116832"/>
          </a:xfrm>
          <a:prstGeom prst="rect">
            <a:avLst/>
          </a:prstGeom>
          <a:noFill/>
          <a:ln>
            <a:noFill/>
          </a:ln>
        </p:spPr>
      </p:pic>
      <p:sp>
        <p:nvSpPr>
          <p:cNvPr id="344" name="Google Shape;344;p44"/>
          <p:cNvSpPr txBox="1"/>
          <p:nvPr/>
        </p:nvSpPr>
        <p:spPr>
          <a:xfrm>
            <a:off x="361461" y="788201"/>
            <a:ext cx="3979427" cy="5715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chemeClr val="lt1"/>
                </a:solidFill>
              </a:rPr>
              <a:t>Reproducible data science: The Turing Way</a:t>
            </a:r>
            <a:endParaRPr b="1" i="1" sz="2800" u="none" cap="none" strike="noStrike">
              <a:solidFill>
                <a:schemeClr val="lt1"/>
              </a:solidFill>
              <a:latin typeface="Arial"/>
              <a:ea typeface="Arial"/>
              <a:cs typeface="Arial"/>
              <a:sym typeface="Arial"/>
            </a:endParaRPr>
          </a:p>
        </p:txBody>
      </p:sp>
      <p:sp>
        <p:nvSpPr>
          <p:cNvPr id="345" name="Google Shape;345;p44"/>
          <p:cNvSpPr txBox="1"/>
          <p:nvPr/>
        </p:nvSpPr>
        <p:spPr>
          <a:xfrm>
            <a:off x="431800" y="2666491"/>
            <a:ext cx="4353600" cy="4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lang="en-GB" sz="2400">
                <a:solidFill>
                  <a:schemeClr val="lt1"/>
                </a:solidFill>
              </a:rPr>
              <a:t>Dr Rachael Ainsworth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400"/>
              <a:buFont typeface="Arial"/>
              <a:buNone/>
            </a:pPr>
            <a:r>
              <a:rPr lang="en-GB" sz="1300">
                <a:solidFill>
                  <a:schemeClr val="lt1"/>
                </a:solidFill>
              </a:rPr>
              <a:t>Community Manager, Software Sustainability Institute</a:t>
            </a:r>
            <a:endParaRPr sz="1300">
              <a:solidFill>
                <a:schemeClr val="lt1"/>
              </a:solidFill>
            </a:endParaRPr>
          </a:p>
          <a:p>
            <a:pPr indent="0" lvl="0" marL="0" marR="0" rtl="0" algn="l">
              <a:lnSpc>
                <a:spcPct val="100000"/>
              </a:lnSpc>
              <a:spcBef>
                <a:spcPts val="0"/>
              </a:spcBef>
              <a:spcAft>
                <a:spcPts val="0"/>
              </a:spcAft>
              <a:buClr>
                <a:schemeClr val="lt1"/>
              </a:buClr>
              <a:buSzPts val="2400"/>
              <a:buFont typeface="Arial"/>
              <a:buNone/>
            </a:pPr>
            <a:r>
              <a:rPr lang="en-GB" sz="1300">
                <a:solidFill>
                  <a:schemeClr val="lt1"/>
                </a:solidFill>
              </a:rPr>
              <a:t>Directorate, UK SKA Regional Centre (UKSRC)</a:t>
            </a:r>
            <a:endParaRPr sz="1300">
              <a:solidFill>
                <a:schemeClr val="lt1"/>
              </a:solidFill>
            </a:endParaRPr>
          </a:p>
          <a:p>
            <a:pPr indent="0" lvl="0" marL="0" marR="0" rtl="0" algn="l">
              <a:lnSpc>
                <a:spcPct val="100000"/>
              </a:lnSpc>
              <a:spcBef>
                <a:spcPts val="0"/>
              </a:spcBef>
              <a:spcAft>
                <a:spcPts val="0"/>
              </a:spcAft>
              <a:buClr>
                <a:schemeClr val="lt1"/>
              </a:buClr>
              <a:buSzPts val="2400"/>
              <a:buFont typeface="Arial"/>
              <a:buNone/>
            </a:pPr>
            <a:r>
              <a:rPr lang="en-GB" sz="1300">
                <a:solidFill>
                  <a:schemeClr val="lt1"/>
                </a:solidFill>
              </a:rPr>
              <a:t>University of Manchester</a:t>
            </a:r>
            <a:endParaRPr b="0" i="0" sz="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400"/>
              <a:buFont typeface="Arial"/>
              <a:buNone/>
            </a:pPr>
            <a:r>
              <a:t/>
            </a:r>
            <a:endParaRPr sz="1300">
              <a:solidFill>
                <a:schemeClr val="lt1"/>
              </a:solidFill>
            </a:endParaRPr>
          </a:p>
          <a:p>
            <a:pPr indent="0" lvl="0" marL="0" marR="0" rtl="0" algn="l">
              <a:lnSpc>
                <a:spcPct val="100000"/>
              </a:lnSpc>
              <a:spcBef>
                <a:spcPts val="0"/>
              </a:spcBef>
              <a:spcAft>
                <a:spcPts val="0"/>
              </a:spcAft>
              <a:buClr>
                <a:schemeClr val="lt1"/>
              </a:buClr>
              <a:buSzPts val="2400"/>
              <a:buFont typeface="Arial"/>
              <a:buNone/>
            </a:pPr>
            <a:r>
              <a:rPr lang="en-GB" sz="1300">
                <a:solidFill>
                  <a:schemeClr val="lt1"/>
                </a:solidFill>
              </a:rPr>
              <a:t>9 May 2023</a:t>
            </a:r>
            <a:endParaRPr b="0" i="0" sz="300" u="none" cap="none" strike="noStrike">
              <a:solidFill>
                <a:srgbClr val="000000"/>
              </a:solidFill>
              <a:latin typeface="Arial"/>
              <a:ea typeface="Arial"/>
              <a:cs typeface="Arial"/>
              <a:sym typeface="Arial"/>
            </a:endParaRPr>
          </a:p>
        </p:txBody>
      </p:sp>
      <p:sp>
        <p:nvSpPr>
          <p:cNvPr id="346" name="Google Shape;346;p44"/>
          <p:cNvSpPr txBox="1"/>
          <p:nvPr/>
        </p:nvSpPr>
        <p:spPr>
          <a:xfrm>
            <a:off x="1381541" y="4834190"/>
            <a:ext cx="7762459"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3"/>
          <p:cNvSpPr txBox="1"/>
          <p:nvPr/>
        </p:nvSpPr>
        <p:spPr>
          <a:xfrm>
            <a:off x="478378" y="2294663"/>
            <a:ext cx="2299138" cy="554173"/>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Reproducibility</a:t>
            </a:r>
            <a:endParaRPr b="0" i="0" sz="1800" u="none" cap="none" strike="noStrike">
              <a:solidFill>
                <a:schemeClr val="lt1"/>
              </a:solidFill>
              <a:latin typeface="Arial"/>
              <a:ea typeface="Arial"/>
              <a:cs typeface="Arial"/>
              <a:sym typeface="Arial"/>
            </a:endParaRPr>
          </a:p>
        </p:txBody>
      </p:sp>
      <p:pic>
        <p:nvPicPr>
          <p:cNvPr id="438" name="Google Shape;438;p53"/>
          <p:cNvPicPr preferRelativeResize="0"/>
          <p:nvPr/>
        </p:nvPicPr>
        <p:blipFill rotWithShape="1">
          <a:blip r:embed="rId3">
            <a:alphaModFix/>
          </a:blip>
          <a:srcRect b="0" l="0" r="0" t="0"/>
          <a:stretch/>
        </p:blipFill>
        <p:spPr>
          <a:xfrm>
            <a:off x="431790" y="2717479"/>
            <a:ext cx="2382957" cy="1539225"/>
          </a:xfrm>
          <a:prstGeom prst="rect">
            <a:avLst/>
          </a:prstGeom>
          <a:noFill/>
          <a:ln>
            <a:noFill/>
          </a:ln>
        </p:spPr>
      </p:pic>
      <p:sp>
        <p:nvSpPr>
          <p:cNvPr id="439" name="Google Shape;439;p53"/>
          <p:cNvSpPr txBox="1"/>
          <p:nvPr/>
        </p:nvSpPr>
        <p:spPr>
          <a:xfrm>
            <a:off x="6360560" y="2251919"/>
            <a:ext cx="2299138" cy="3197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Communication</a:t>
            </a:r>
            <a:endParaRPr b="0" i="0" sz="1800" u="none" cap="none" strike="noStrike">
              <a:solidFill>
                <a:schemeClr val="lt1"/>
              </a:solidFill>
              <a:latin typeface="Arial"/>
              <a:ea typeface="Arial"/>
              <a:cs typeface="Arial"/>
              <a:sym typeface="Arial"/>
            </a:endParaRPr>
          </a:p>
        </p:txBody>
      </p:sp>
      <p:sp>
        <p:nvSpPr>
          <p:cNvPr id="440" name="Google Shape;440;p53"/>
          <p:cNvSpPr txBox="1"/>
          <p:nvPr/>
        </p:nvSpPr>
        <p:spPr>
          <a:xfrm>
            <a:off x="431790" y="4264897"/>
            <a:ext cx="2382956" cy="3197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Collaboration</a:t>
            </a:r>
            <a:endParaRPr b="0" i="0" sz="1800" u="none" cap="none" strike="noStrike">
              <a:solidFill>
                <a:schemeClr val="lt1"/>
              </a:solidFill>
              <a:latin typeface="Arial"/>
              <a:ea typeface="Arial"/>
              <a:cs typeface="Arial"/>
              <a:sym typeface="Arial"/>
            </a:endParaRPr>
          </a:p>
        </p:txBody>
      </p:sp>
      <p:sp>
        <p:nvSpPr>
          <p:cNvPr id="441" name="Google Shape;441;p53"/>
          <p:cNvSpPr txBox="1"/>
          <p:nvPr/>
        </p:nvSpPr>
        <p:spPr>
          <a:xfrm>
            <a:off x="3419469" y="2251919"/>
            <a:ext cx="2299138" cy="3197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Project design</a:t>
            </a:r>
            <a:endParaRPr b="0" i="0" sz="1800" u="none" cap="none" strike="noStrike">
              <a:solidFill>
                <a:schemeClr val="lt1"/>
              </a:solidFill>
              <a:latin typeface="Arial"/>
              <a:ea typeface="Arial"/>
              <a:cs typeface="Arial"/>
              <a:sym typeface="Arial"/>
            </a:endParaRPr>
          </a:p>
        </p:txBody>
      </p:sp>
      <p:sp>
        <p:nvSpPr>
          <p:cNvPr id="442" name="Google Shape;442;p53"/>
          <p:cNvSpPr txBox="1"/>
          <p:nvPr/>
        </p:nvSpPr>
        <p:spPr>
          <a:xfrm>
            <a:off x="3322741" y="4250778"/>
            <a:ext cx="2395641" cy="3197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Ethical research</a:t>
            </a:r>
            <a:endParaRPr b="0" i="0" sz="1800" u="none" cap="none" strike="noStrike">
              <a:solidFill>
                <a:schemeClr val="lt1"/>
              </a:solidFill>
              <a:latin typeface="Arial"/>
              <a:ea typeface="Arial"/>
              <a:cs typeface="Arial"/>
              <a:sym typeface="Arial"/>
            </a:endParaRPr>
          </a:p>
        </p:txBody>
      </p:sp>
      <p:sp>
        <p:nvSpPr>
          <p:cNvPr id="443" name="Google Shape;443;p53"/>
          <p:cNvSpPr txBox="1"/>
          <p:nvPr/>
        </p:nvSpPr>
        <p:spPr>
          <a:xfrm>
            <a:off x="6318650" y="4285139"/>
            <a:ext cx="2382955" cy="31978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Community handbook</a:t>
            </a:r>
            <a:endParaRPr b="0" i="0" sz="1800" u="none" cap="none" strike="noStrike">
              <a:solidFill>
                <a:schemeClr val="lt1"/>
              </a:solidFill>
              <a:latin typeface="Arial"/>
              <a:ea typeface="Arial"/>
              <a:cs typeface="Arial"/>
              <a:sym typeface="Arial"/>
            </a:endParaRPr>
          </a:p>
        </p:txBody>
      </p:sp>
      <p:sp>
        <p:nvSpPr>
          <p:cNvPr id="444" name="Google Shape;444;p53"/>
          <p:cNvSpPr txBox="1"/>
          <p:nvPr/>
        </p:nvSpPr>
        <p:spPr>
          <a:xfrm>
            <a:off x="228600" y="57895"/>
            <a:ext cx="8751000" cy="653100"/>
          </a:xfrm>
          <a:prstGeom prst="rect">
            <a:avLst/>
          </a:prstGeom>
          <a:noFill/>
          <a:ln>
            <a:noFill/>
          </a:ln>
        </p:spPr>
        <p:txBody>
          <a:bodyPr anchorCtr="0" anchor="b" bIns="91425" lIns="91425" spcFirstLastPara="1" rIns="91425" wrap="square" tIns="91425">
            <a:noAutofit/>
          </a:bodyPr>
          <a:lstStyle/>
          <a:p>
            <a:pPr indent="0" lvl="0" marL="0" marR="0" rtl="0" algn="ctr">
              <a:lnSpc>
                <a:spcPct val="85000"/>
              </a:lnSpc>
              <a:spcBef>
                <a:spcPts val="0"/>
              </a:spcBef>
              <a:spcAft>
                <a:spcPts val="0"/>
              </a:spcAft>
              <a:buClr>
                <a:schemeClr val="lt1"/>
              </a:buClr>
              <a:buSzPts val="2800"/>
              <a:buFont typeface="Arial"/>
              <a:buNone/>
            </a:pPr>
            <a:r>
              <a:rPr b="1" i="1" lang="en-GB" sz="2800" u="none" cap="none" strike="noStrike">
                <a:solidFill>
                  <a:schemeClr val="lt1"/>
                </a:solidFill>
                <a:latin typeface="Arial"/>
                <a:ea typeface="Arial"/>
                <a:cs typeface="Arial"/>
                <a:sym typeface="Arial"/>
              </a:rPr>
              <a:t>The Turing Way </a:t>
            </a:r>
            <a:r>
              <a:rPr b="1" i="0" lang="en-GB" sz="2800" u="none" cap="none" strike="noStrike">
                <a:solidFill>
                  <a:schemeClr val="lt1"/>
                </a:solidFill>
                <a:latin typeface="Arial"/>
                <a:ea typeface="Arial"/>
                <a:cs typeface="Arial"/>
                <a:sym typeface="Arial"/>
              </a:rPr>
              <a:t>Guides</a:t>
            </a:r>
            <a:endParaRPr b="0" i="0" sz="1400" u="none" cap="none" strike="noStrike">
              <a:solidFill>
                <a:srgbClr val="000000"/>
              </a:solidFill>
              <a:latin typeface="Arial"/>
              <a:ea typeface="Arial"/>
              <a:cs typeface="Arial"/>
              <a:sym typeface="Arial"/>
            </a:endParaRPr>
          </a:p>
        </p:txBody>
      </p:sp>
      <p:cxnSp>
        <p:nvCxnSpPr>
          <p:cNvPr id="445" name="Google Shape;445;p53"/>
          <p:cNvCxnSpPr/>
          <p:nvPr/>
        </p:nvCxnSpPr>
        <p:spPr>
          <a:xfrm rot="10800000">
            <a:off x="431792" y="708517"/>
            <a:ext cx="8280383" cy="0"/>
          </a:xfrm>
          <a:prstGeom prst="straightConnector1">
            <a:avLst/>
          </a:prstGeom>
          <a:noFill/>
          <a:ln cap="flat" cmpd="sng" w="28575">
            <a:solidFill>
              <a:schemeClr val="lt1"/>
            </a:solidFill>
            <a:prstDash val="solid"/>
            <a:round/>
            <a:headEnd len="sm" w="sm" type="none"/>
            <a:tailEnd len="sm" w="sm" type="none"/>
          </a:ln>
        </p:spPr>
      </p:cxnSp>
      <p:pic>
        <p:nvPicPr>
          <p:cNvPr descr="A group of people collaboratively developing a project plan by writing on a giant canvas with a giant pencil to signify its importance in our work" id="446" name="Google Shape;446;p53"/>
          <p:cNvPicPr preferRelativeResize="0"/>
          <p:nvPr/>
        </p:nvPicPr>
        <p:blipFill rotWithShape="1">
          <a:blip r:embed="rId4">
            <a:alphaModFix/>
          </a:blip>
          <a:srcRect b="17593" l="885" r="-5" t="19067"/>
          <a:stretch/>
        </p:blipFill>
        <p:spPr>
          <a:xfrm>
            <a:off x="3326069" y="771752"/>
            <a:ext cx="2392313" cy="1491392"/>
          </a:xfrm>
          <a:prstGeom prst="rect">
            <a:avLst/>
          </a:prstGeom>
          <a:solidFill>
            <a:srgbClr val="FFFFFF"/>
          </a:solidFill>
          <a:ln>
            <a:noFill/>
          </a:ln>
        </p:spPr>
      </p:pic>
      <p:pic>
        <p:nvPicPr>
          <p:cNvPr descr="An illustration of a wooden judge hammer labeled with law is hitting a plank labeled with ethics with a quotation &quot;consider necessary restriction around sharing different types of data" id="447" name="Google Shape;447;p53"/>
          <p:cNvPicPr preferRelativeResize="0"/>
          <p:nvPr/>
        </p:nvPicPr>
        <p:blipFill rotWithShape="1">
          <a:blip r:embed="rId5">
            <a:alphaModFix/>
          </a:blip>
          <a:srcRect b="-3" l="1683" r="15874" t="0"/>
          <a:stretch/>
        </p:blipFill>
        <p:spPr>
          <a:xfrm>
            <a:off x="3326070" y="2717479"/>
            <a:ext cx="2395641" cy="1547418"/>
          </a:xfrm>
          <a:prstGeom prst="rect">
            <a:avLst/>
          </a:prstGeom>
          <a:solidFill>
            <a:srgbClr val="FFFFFF"/>
          </a:solidFill>
          <a:ln>
            <a:noFill/>
          </a:ln>
        </p:spPr>
      </p:pic>
      <p:pic>
        <p:nvPicPr>
          <p:cNvPr descr="A network of people exchanging and sharing different information with each other" id="448" name="Google Shape;448;p53"/>
          <p:cNvPicPr preferRelativeResize="0"/>
          <p:nvPr/>
        </p:nvPicPr>
        <p:blipFill rotWithShape="1">
          <a:blip r:embed="rId6">
            <a:alphaModFix/>
          </a:blip>
          <a:srcRect b="24071" l="0" r="-2" t="23095"/>
          <a:stretch/>
        </p:blipFill>
        <p:spPr>
          <a:xfrm>
            <a:off x="6319862" y="771752"/>
            <a:ext cx="2392313" cy="1491393"/>
          </a:xfrm>
          <a:prstGeom prst="rect">
            <a:avLst/>
          </a:prstGeom>
          <a:solidFill>
            <a:srgbClr val="FFFFFF"/>
          </a:solidFill>
          <a:ln>
            <a:noFill/>
          </a:ln>
        </p:spPr>
      </p:pic>
      <p:pic>
        <p:nvPicPr>
          <p:cNvPr descr="Diagram&#10;&#10;Description automatically generated" id="449" name="Google Shape;449;p53"/>
          <p:cNvPicPr preferRelativeResize="0"/>
          <p:nvPr/>
        </p:nvPicPr>
        <p:blipFill rotWithShape="1">
          <a:blip r:embed="rId7">
            <a:alphaModFix/>
          </a:blip>
          <a:srcRect b="0" l="0" r="0" t="0"/>
          <a:stretch/>
        </p:blipFill>
        <p:spPr>
          <a:xfrm>
            <a:off x="431791" y="776486"/>
            <a:ext cx="2392313" cy="1481927"/>
          </a:xfrm>
          <a:prstGeom prst="rect">
            <a:avLst/>
          </a:prstGeom>
          <a:noFill/>
          <a:ln>
            <a:noFill/>
          </a:ln>
        </p:spPr>
      </p:pic>
      <p:pic>
        <p:nvPicPr>
          <p:cNvPr descr="Diagram&#10;&#10;Description automatically generated" id="450" name="Google Shape;450;p53"/>
          <p:cNvPicPr preferRelativeResize="0"/>
          <p:nvPr/>
        </p:nvPicPr>
        <p:blipFill rotWithShape="1">
          <a:blip r:embed="rId8">
            <a:alphaModFix/>
          </a:blip>
          <a:srcRect b="0" l="0" r="0" t="0"/>
          <a:stretch/>
        </p:blipFill>
        <p:spPr>
          <a:xfrm>
            <a:off x="6318650" y="2717478"/>
            <a:ext cx="2382958" cy="1547417"/>
          </a:xfrm>
          <a:prstGeom prst="rect">
            <a:avLst/>
          </a:prstGeom>
          <a:noFill/>
          <a:ln>
            <a:noFill/>
          </a:ln>
        </p:spPr>
      </p:pic>
      <p:sp>
        <p:nvSpPr>
          <p:cNvPr id="451" name="Google Shape;451;p53"/>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4"/>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Guide for Reproducible Research</a:t>
            </a:r>
            <a:endParaRPr/>
          </a:p>
        </p:txBody>
      </p:sp>
      <p:sp>
        <p:nvSpPr>
          <p:cNvPr id="458" name="Google Shape;458;p54"/>
          <p:cNvSpPr txBox="1"/>
          <p:nvPr>
            <p:ph idx="3" type="body"/>
          </p:nvPr>
        </p:nvSpPr>
        <p:spPr>
          <a:xfrm>
            <a:off x="431799" y="1325887"/>
            <a:ext cx="4220587" cy="282867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Open research - covering open access, open data, open source software, open scholarship and more</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Version control - comprehensive guide on how to use Git</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Research data management</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Reproducible environments and an introduction to BinderHub</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Code quality, testing and reviewing</a:t>
            </a:r>
            <a:endParaRPr/>
          </a:p>
          <a:p>
            <a:pPr indent="-228600" lvl="0" marL="457200" rtl="0" algn="l">
              <a:lnSpc>
                <a:spcPct val="100000"/>
              </a:lnSpc>
              <a:spcBef>
                <a:spcPts val="0"/>
              </a:spcBef>
              <a:spcAft>
                <a:spcPts val="0"/>
              </a:spcAft>
              <a:buClr>
                <a:schemeClr val="lt1"/>
              </a:buClr>
              <a:buSzPts val="2800"/>
              <a:buFont typeface="Arial"/>
              <a:buNone/>
            </a:pPr>
            <a:r>
              <a:t/>
            </a:r>
            <a:endParaRPr sz="1400"/>
          </a:p>
          <a:p>
            <a:pPr indent="-228600" lvl="0" marL="457200" rtl="0" algn="l">
              <a:lnSpc>
                <a:spcPct val="100000"/>
              </a:lnSpc>
              <a:spcBef>
                <a:spcPts val="0"/>
              </a:spcBef>
              <a:spcAft>
                <a:spcPts val="0"/>
              </a:spcAft>
              <a:buClr>
                <a:schemeClr val="lt1"/>
              </a:buClr>
              <a:buSzPts val="2800"/>
              <a:buFont typeface="Arial"/>
              <a:buNone/>
            </a:pPr>
            <a:r>
              <a:t/>
            </a:r>
            <a:endParaRPr sz="1400"/>
          </a:p>
        </p:txBody>
      </p:sp>
      <p:pic>
        <p:nvPicPr>
          <p:cNvPr id="459" name="Google Shape;459;p54"/>
          <p:cNvPicPr preferRelativeResize="0"/>
          <p:nvPr/>
        </p:nvPicPr>
        <p:blipFill rotWithShape="1">
          <a:blip r:embed="rId3">
            <a:alphaModFix/>
          </a:blip>
          <a:srcRect b="0" l="0" r="0" t="0"/>
          <a:stretch/>
        </p:blipFill>
        <p:spPr>
          <a:xfrm>
            <a:off x="4866069" y="1228573"/>
            <a:ext cx="4087291" cy="3023298"/>
          </a:xfrm>
          <a:prstGeom prst="rect">
            <a:avLst/>
          </a:prstGeom>
          <a:noFill/>
          <a:ln>
            <a:noFill/>
          </a:ln>
        </p:spPr>
      </p:pic>
      <p:sp>
        <p:nvSpPr>
          <p:cNvPr id="460" name="Google Shape;460;p54"/>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5"/>
          <p:cNvSpPr txBox="1"/>
          <p:nvPr>
            <p:ph idx="3" type="body"/>
          </p:nvPr>
        </p:nvSpPr>
        <p:spPr>
          <a:xfrm>
            <a:off x="431800" y="1325887"/>
            <a:ext cx="4029668" cy="282867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Planning for project design and documentation</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Creating project repositories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Personas and pathways - considering who can contribute and how</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Code styling and linting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Managing and working on projects with sensitive data</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sp>
        <p:nvSpPr>
          <p:cNvPr id="467" name="Google Shape;467;p55"/>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Guide for Project Design</a:t>
            </a:r>
            <a:endParaRPr/>
          </a:p>
        </p:txBody>
      </p:sp>
      <p:pic>
        <p:nvPicPr>
          <p:cNvPr id="468" name="Google Shape;468;p55"/>
          <p:cNvPicPr preferRelativeResize="0"/>
          <p:nvPr/>
        </p:nvPicPr>
        <p:blipFill rotWithShape="1">
          <a:blip r:embed="rId3">
            <a:alphaModFix/>
          </a:blip>
          <a:srcRect b="0" l="0" r="0" t="0"/>
          <a:stretch/>
        </p:blipFill>
        <p:spPr>
          <a:xfrm>
            <a:off x="4854277" y="363049"/>
            <a:ext cx="4007888" cy="4417401"/>
          </a:xfrm>
          <a:prstGeom prst="rect">
            <a:avLst/>
          </a:prstGeom>
          <a:noFill/>
          <a:ln>
            <a:noFill/>
          </a:ln>
        </p:spPr>
      </p:pic>
      <p:sp>
        <p:nvSpPr>
          <p:cNvPr id="469" name="Google Shape;469;p55"/>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6"/>
          <p:cNvSpPr txBox="1"/>
          <p:nvPr>
            <p:ph idx="3" type="body"/>
          </p:nvPr>
        </p:nvSpPr>
        <p:spPr>
          <a:xfrm>
            <a:off x="431800" y="1325887"/>
            <a:ext cx="4642618" cy="282867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Open Scholarship and Education</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Blogs, Podcasts, Posters, Conference Talks, Social Media</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Making Research Outputs discoverable and publishable</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Authorship and Peer Review</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Communicating in Open Source Projects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Using mybinder.org as a means to transparently and interactively share research.</a:t>
            </a:r>
            <a:endParaRPr/>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sp>
        <p:nvSpPr>
          <p:cNvPr id="476" name="Google Shape;476;p56"/>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Guide for Communication</a:t>
            </a:r>
            <a:endParaRPr/>
          </a:p>
        </p:txBody>
      </p:sp>
      <p:pic>
        <p:nvPicPr>
          <p:cNvPr id="477" name="Google Shape;477;p56"/>
          <p:cNvPicPr preferRelativeResize="0"/>
          <p:nvPr/>
        </p:nvPicPr>
        <p:blipFill rotWithShape="1">
          <a:blip r:embed="rId3">
            <a:alphaModFix/>
          </a:blip>
          <a:srcRect b="0" l="0" r="0" t="0"/>
          <a:stretch/>
        </p:blipFill>
        <p:spPr>
          <a:xfrm>
            <a:off x="5507164" y="433858"/>
            <a:ext cx="3309512" cy="3895726"/>
          </a:xfrm>
          <a:prstGeom prst="rect">
            <a:avLst/>
          </a:prstGeom>
          <a:noFill/>
          <a:ln>
            <a:noFill/>
          </a:ln>
        </p:spPr>
      </p:pic>
      <p:sp>
        <p:nvSpPr>
          <p:cNvPr id="478" name="Google Shape;478;p56"/>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ph idx="3" type="body"/>
          </p:nvPr>
        </p:nvSpPr>
        <p:spPr>
          <a:xfrm>
            <a:off x="431799" y="1325887"/>
            <a:ext cx="6350838" cy="282867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Getting started with GitHub,                                  reviewing and merging contributions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Organising meetings and events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Managing a new community and team</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Stories of leadership in data science</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Research infrastructure roles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Remote collaboration - organising remote meetings, tools for remote collaboration, managing distributed teams</a:t>
            </a:r>
            <a:endParaRPr/>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sp>
        <p:nvSpPr>
          <p:cNvPr id="485" name="Google Shape;485;p57"/>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Guide for Collaboration</a:t>
            </a:r>
            <a:endParaRPr/>
          </a:p>
        </p:txBody>
      </p:sp>
      <p:pic>
        <p:nvPicPr>
          <p:cNvPr id="486" name="Google Shape;486;p57"/>
          <p:cNvPicPr preferRelativeResize="0"/>
          <p:nvPr/>
        </p:nvPicPr>
        <p:blipFill rotWithShape="1">
          <a:blip r:embed="rId3">
            <a:alphaModFix/>
          </a:blip>
          <a:srcRect b="0" l="0" r="0" t="0"/>
          <a:stretch/>
        </p:blipFill>
        <p:spPr>
          <a:xfrm>
            <a:off x="5019822" y="702659"/>
            <a:ext cx="3933538" cy="2691702"/>
          </a:xfrm>
          <a:prstGeom prst="rect">
            <a:avLst/>
          </a:prstGeom>
          <a:noFill/>
          <a:ln>
            <a:noFill/>
          </a:ln>
        </p:spPr>
      </p:pic>
      <p:sp>
        <p:nvSpPr>
          <p:cNvPr id="487" name="Google Shape;487;p57"/>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8"/>
          <p:cNvSpPr txBox="1"/>
          <p:nvPr>
            <p:ph idx="3" type="body"/>
          </p:nvPr>
        </p:nvSpPr>
        <p:spPr>
          <a:xfrm>
            <a:off x="431800" y="1325887"/>
            <a:ext cx="2974591" cy="3114954"/>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Research ethics committees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Ethical decisions in preclinical research</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Law, policy and human rights in ethics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Activism for researchers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Internal Policy Advocacy</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Self-reflection</a:t>
            </a:r>
            <a:endParaRPr/>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sp>
        <p:nvSpPr>
          <p:cNvPr id="494" name="Google Shape;494;p58"/>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Guide for Ethical Research</a:t>
            </a:r>
            <a:endParaRPr/>
          </a:p>
        </p:txBody>
      </p:sp>
      <p:grpSp>
        <p:nvGrpSpPr>
          <p:cNvPr id="495" name="Google Shape;495;p58"/>
          <p:cNvGrpSpPr/>
          <p:nvPr/>
        </p:nvGrpSpPr>
        <p:grpSpPr>
          <a:xfrm>
            <a:off x="3634025" y="1247774"/>
            <a:ext cx="5439637" cy="2893969"/>
            <a:chOff x="3704363" y="1247774"/>
            <a:chExt cx="5439637" cy="2893969"/>
          </a:xfrm>
        </p:grpSpPr>
        <p:sp>
          <p:nvSpPr>
            <p:cNvPr id="496" name="Google Shape;496;p58"/>
            <p:cNvSpPr/>
            <p:nvPr/>
          </p:nvSpPr>
          <p:spPr>
            <a:xfrm>
              <a:off x="3848519" y="1325887"/>
              <a:ext cx="5194997" cy="28158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7" name="Google Shape;497;p58"/>
            <p:cNvPicPr preferRelativeResize="0"/>
            <p:nvPr/>
          </p:nvPicPr>
          <p:blipFill rotWithShape="1">
            <a:blip r:embed="rId3">
              <a:alphaModFix/>
            </a:blip>
            <a:srcRect b="0" l="0" r="0" t="0"/>
            <a:stretch/>
          </p:blipFill>
          <p:spPr>
            <a:xfrm>
              <a:off x="3704363" y="1247774"/>
              <a:ext cx="5439637" cy="2893969"/>
            </a:xfrm>
            <a:prstGeom prst="rect">
              <a:avLst/>
            </a:prstGeom>
            <a:noFill/>
            <a:ln>
              <a:noFill/>
            </a:ln>
          </p:spPr>
        </p:pic>
      </p:grpSp>
      <p:sp>
        <p:nvSpPr>
          <p:cNvPr id="498" name="Google Shape;498;p58"/>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9"/>
          <p:cNvSpPr txBox="1"/>
          <p:nvPr>
            <p:ph idx="1" type="body"/>
          </p:nvPr>
        </p:nvSpPr>
        <p:spPr>
          <a:xfrm>
            <a:off x="190640" y="702659"/>
            <a:ext cx="5536922"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Community Handbook</a:t>
            </a:r>
            <a:endParaRPr/>
          </a:p>
        </p:txBody>
      </p:sp>
      <p:sp>
        <p:nvSpPr>
          <p:cNvPr id="505" name="Google Shape;505;p59"/>
          <p:cNvSpPr txBox="1"/>
          <p:nvPr>
            <p:ph idx="3" type="body"/>
          </p:nvPr>
        </p:nvSpPr>
        <p:spPr>
          <a:xfrm>
            <a:off x="431800" y="1546950"/>
            <a:ext cx="3327000" cy="311490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Code of Conduct</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Style Guide and maintaining consistency</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Building the book locally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Contributing and developing chapters </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Acknowledging contributors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Template collection</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pic>
        <p:nvPicPr>
          <p:cNvPr id="506" name="Google Shape;506;p59"/>
          <p:cNvPicPr preferRelativeResize="0"/>
          <p:nvPr/>
        </p:nvPicPr>
        <p:blipFill>
          <a:blip r:embed="rId3">
            <a:alphaModFix/>
          </a:blip>
          <a:stretch>
            <a:fillRect/>
          </a:stretch>
        </p:blipFill>
        <p:spPr>
          <a:xfrm>
            <a:off x="3929333" y="930174"/>
            <a:ext cx="5036621" cy="3283149"/>
          </a:xfrm>
          <a:prstGeom prst="rect">
            <a:avLst/>
          </a:prstGeom>
          <a:noFill/>
          <a:ln>
            <a:noFill/>
          </a:ln>
        </p:spPr>
      </p:pic>
      <p:sp>
        <p:nvSpPr>
          <p:cNvPr id="507" name="Google Shape;507;p59"/>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cxnSp>
        <p:nvCxnSpPr>
          <p:cNvPr id="513" name="Google Shape;513;p60"/>
          <p:cNvCxnSpPr/>
          <p:nvPr/>
        </p:nvCxnSpPr>
        <p:spPr>
          <a:xfrm rot="10800000">
            <a:off x="431876" y="698469"/>
            <a:ext cx="8280300" cy="0"/>
          </a:xfrm>
          <a:prstGeom prst="straightConnector1">
            <a:avLst/>
          </a:prstGeom>
          <a:noFill/>
          <a:ln cap="flat" cmpd="sng" w="28575">
            <a:solidFill>
              <a:schemeClr val="lt1"/>
            </a:solidFill>
            <a:prstDash val="solid"/>
            <a:round/>
            <a:headEnd len="sm" w="sm" type="none"/>
            <a:tailEnd len="sm" w="sm" type="none"/>
          </a:ln>
        </p:spPr>
      </p:cxnSp>
      <p:grpSp>
        <p:nvGrpSpPr>
          <p:cNvPr id="514" name="Google Shape;514;p60"/>
          <p:cNvGrpSpPr/>
          <p:nvPr/>
        </p:nvGrpSpPr>
        <p:grpSpPr>
          <a:xfrm>
            <a:off x="849888" y="3416279"/>
            <a:ext cx="2474658" cy="1251800"/>
            <a:chOff x="280934" y="2835803"/>
            <a:chExt cx="3439726" cy="1794638"/>
          </a:xfrm>
        </p:grpSpPr>
        <p:pic>
          <p:nvPicPr>
            <p:cNvPr id="515" name="Google Shape;515;p60"/>
            <p:cNvPicPr preferRelativeResize="0"/>
            <p:nvPr/>
          </p:nvPicPr>
          <p:blipFill rotWithShape="1">
            <a:blip r:embed="rId3">
              <a:alphaModFix/>
            </a:blip>
            <a:srcRect b="0" l="0" r="0" t="0"/>
            <a:stretch/>
          </p:blipFill>
          <p:spPr>
            <a:xfrm>
              <a:off x="280936" y="3308135"/>
              <a:ext cx="3439724" cy="1322306"/>
            </a:xfrm>
            <a:prstGeom prst="rect">
              <a:avLst/>
            </a:prstGeom>
            <a:noFill/>
            <a:ln>
              <a:noFill/>
            </a:ln>
          </p:spPr>
        </p:pic>
        <p:pic>
          <p:nvPicPr>
            <p:cNvPr id="516" name="Google Shape;516;p60"/>
            <p:cNvPicPr preferRelativeResize="0"/>
            <p:nvPr/>
          </p:nvPicPr>
          <p:blipFill rotWithShape="1">
            <a:blip r:embed="rId4">
              <a:alphaModFix/>
            </a:blip>
            <a:srcRect b="0" l="0" r="0" t="0"/>
            <a:stretch/>
          </p:blipFill>
          <p:spPr>
            <a:xfrm>
              <a:off x="280934" y="2835803"/>
              <a:ext cx="3439723" cy="513221"/>
            </a:xfrm>
            <a:prstGeom prst="rect">
              <a:avLst/>
            </a:prstGeom>
            <a:noFill/>
            <a:ln>
              <a:noFill/>
            </a:ln>
          </p:spPr>
        </p:pic>
      </p:grpSp>
      <p:pic>
        <p:nvPicPr>
          <p:cNvPr descr="Gif showing screen capture of contributors table, smiling faces and emojis representing the types of contributions in a table" id="517" name="Google Shape;517;p60"/>
          <p:cNvPicPr preferRelativeResize="0"/>
          <p:nvPr/>
        </p:nvPicPr>
        <p:blipFill rotWithShape="1">
          <a:blip r:embed="rId5">
            <a:alphaModFix/>
          </a:blip>
          <a:srcRect b="0" l="0" r="0" t="0"/>
          <a:stretch/>
        </p:blipFill>
        <p:spPr>
          <a:xfrm>
            <a:off x="3585182" y="1260764"/>
            <a:ext cx="5126994" cy="3407315"/>
          </a:xfrm>
          <a:prstGeom prst="rect">
            <a:avLst/>
          </a:prstGeom>
          <a:noFill/>
          <a:ln>
            <a:noFill/>
          </a:ln>
        </p:spPr>
      </p:pic>
      <p:pic>
        <p:nvPicPr>
          <p:cNvPr id="518" name="Google Shape;518;p60"/>
          <p:cNvPicPr preferRelativeResize="0"/>
          <p:nvPr/>
        </p:nvPicPr>
        <p:blipFill rotWithShape="1">
          <a:blip r:embed="rId6">
            <a:alphaModFix/>
          </a:blip>
          <a:srcRect b="0" l="0" r="0" t="20127"/>
          <a:stretch/>
        </p:blipFill>
        <p:spPr>
          <a:xfrm>
            <a:off x="431793" y="1251711"/>
            <a:ext cx="6296892" cy="1945487"/>
          </a:xfrm>
          <a:prstGeom prst="rect">
            <a:avLst/>
          </a:prstGeom>
          <a:noFill/>
          <a:ln>
            <a:noFill/>
          </a:ln>
        </p:spPr>
      </p:pic>
      <p:sp>
        <p:nvSpPr>
          <p:cNvPr id="519" name="Google Shape;519;p60"/>
          <p:cNvSpPr txBox="1"/>
          <p:nvPr>
            <p:ph idx="1" type="body"/>
          </p:nvPr>
        </p:nvSpPr>
        <p:spPr>
          <a:xfrm>
            <a:off x="219401" y="692095"/>
            <a:ext cx="6479140" cy="545115"/>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Acknowledging all contributions</a:t>
            </a:r>
            <a:endParaRPr/>
          </a:p>
        </p:txBody>
      </p:sp>
      <p:sp>
        <p:nvSpPr>
          <p:cNvPr id="520" name="Google Shape;520;p60"/>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1"/>
          <p:cNvSpPr txBox="1"/>
          <p:nvPr>
            <p:ph idx="1" type="body"/>
          </p:nvPr>
        </p:nvSpPr>
        <p:spPr>
          <a:xfrm>
            <a:off x="431800" y="696375"/>
            <a:ext cx="4401457" cy="5451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Acknowledging Contributors</a:t>
            </a:r>
            <a:endParaRPr b="1"/>
          </a:p>
        </p:txBody>
      </p:sp>
      <p:pic>
        <p:nvPicPr>
          <p:cNvPr id="527" name="Google Shape;527;p61"/>
          <p:cNvPicPr preferRelativeResize="0"/>
          <p:nvPr/>
        </p:nvPicPr>
        <p:blipFill rotWithShape="1">
          <a:blip r:embed="rId3">
            <a:alphaModFix/>
          </a:blip>
          <a:srcRect b="0" l="0" r="0" t="0"/>
          <a:stretch/>
        </p:blipFill>
        <p:spPr>
          <a:xfrm>
            <a:off x="1014604" y="1579136"/>
            <a:ext cx="3818653" cy="2957575"/>
          </a:xfrm>
          <a:prstGeom prst="rect">
            <a:avLst/>
          </a:prstGeom>
          <a:noFill/>
          <a:ln>
            <a:noFill/>
          </a:ln>
        </p:spPr>
      </p:pic>
      <p:sp>
        <p:nvSpPr>
          <p:cNvPr id="528" name="Google Shape;528;p61"/>
          <p:cNvSpPr txBox="1"/>
          <p:nvPr/>
        </p:nvSpPr>
        <p:spPr>
          <a:xfrm>
            <a:off x="2290813" y="2449745"/>
            <a:ext cx="45816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29" name="Google Shape;529;p61"/>
          <p:cNvPicPr preferRelativeResize="0"/>
          <p:nvPr/>
        </p:nvPicPr>
        <p:blipFill>
          <a:blip r:embed="rId4">
            <a:alphaModFix/>
          </a:blip>
          <a:stretch>
            <a:fillRect/>
          </a:stretch>
        </p:blipFill>
        <p:spPr>
          <a:xfrm>
            <a:off x="5073599" y="1218425"/>
            <a:ext cx="3638598" cy="3318274"/>
          </a:xfrm>
          <a:prstGeom prst="rect">
            <a:avLst/>
          </a:prstGeom>
          <a:noFill/>
          <a:ln>
            <a:noFill/>
          </a:ln>
        </p:spPr>
      </p:pic>
      <p:sp>
        <p:nvSpPr>
          <p:cNvPr id="530" name="Google Shape;530;p61"/>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2"/>
          <p:cNvSpPr txBox="1"/>
          <p:nvPr>
            <p:ph idx="1" type="body"/>
          </p:nvPr>
        </p:nvSpPr>
        <p:spPr>
          <a:xfrm>
            <a:off x="190640" y="702659"/>
            <a:ext cx="5536800" cy="5451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Clr>
                <a:schemeClr val="lt1"/>
              </a:buClr>
              <a:buSzPts val="2800"/>
              <a:buNone/>
            </a:pPr>
            <a:r>
              <a:rPr b="1" lang="en-GB" sz="2400"/>
              <a:t>Tying it all together</a:t>
            </a:r>
            <a:endParaRPr/>
          </a:p>
        </p:txBody>
      </p:sp>
      <p:pic>
        <p:nvPicPr>
          <p:cNvPr id="537" name="Google Shape;537;p62"/>
          <p:cNvPicPr preferRelativeResize="0"/>
          <p:nvPr/>
        </p:nvPicPr>
        <p:blipFill rotWithShape="1">
          <a:blip r:embed="rId3">
            <a:alphaModFix/>
          </a:blip>
          <a:srcRect b="0" l="0" r="0" t="0"/>
          <a:stretch/>
        </p:blipFill>
        <p:spPr>
          <a:xfrm>
            <a:off x="3703885" y="975216"/>
            <a:ext cx="5249475" cy="3542373"/>
          </a:xfrm>
          <a:prstGeom prst="rect">
            <a:avLst/>
          </a:prstGeom>
          <a:noFill/>
          <a:ln>
            <a:noFill/>
          </a:ln>
        </p:spPr>
      </p:pic>
      <p:sp>
        <p:nvSpPr>
          <p:cNvPr id="538" name="Google Shape;538;p62"/>
          <p:cNvSpPr txBox="1"/>
          <p:nvPr>
            <p:ph idx="3" type="body"/>
          </p:nvPr>
        </p:nvSpPr>
        <p:spPr>
          <a:xfrm>
            <a:off x="431801" y="1546950"/>
            <a:ext cx="2723400" cy="3114900"/>
          </a:xfrm>
          <a:prstGeom prst="rect">
            <a:avLst/>
          </a:prstGeom>
          <a:noFill/>
          <a:ln>
            <a:noFill/>
          </a:ln>
        </p:spPr>
        <p:txBody>
          <a:bodyPr anchorCtr="0" anchor="t" bIns="0" lIns="0" spcFirstLastPara="1" rIns="0" wrap="square" tIns="0">
            <a:noAutofit/>
          </a:bodyPr>
          <a:lstStyle/>
          <a:p>
            <a:pPr indent="-406400" lvl="0" marL="457200" rtl="0" algn="l">
              <a:lnSpc>
                <a:spcPct val="100000"/>
              </a:lnSpc>
              <a:spcBef>
                <a:spcPts val="0"/>
              </a:spcBef>
              <a:spcAft>
                <a:spcPts val="0"/>
              </a:spcAft>
              <a:buClr>
                <a:schemeClr val="lt1"/>
              </a:buClr>
              <a:buSzPts val="2800"/>
              <a:buFont typeface="Arial"/>
              <a:buChar char="–"/>
            </a:pPr>
            <a:r>
              <a:rPr lang="en-GB" sz="1800"/>
              <a:t>90+ chapters</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Pick a tool or method that is relevant to your current work</a:t>
            </a:r>
            <a:endParaRPr sz="1800"/>
          </a:p>
          <a:p>
            <a:pPr indent="-406400" lvl="0" marL="457200" rtl="0" algn="l">
              <a:lnSpc>
                <a:spcPct val="100000"/>
              </a:lnSpc>
              <a:spcBef>
                <a:spcPts val="0"/>
              </a:spcBef>
              <a:spcAft>
                <a:spcPts val="0"/>
              </a:spcAft>
              <a:buClr>
                <a:schemeClr val="lt1"/>
              </a:buClr>
              <a:buSzPts val="2800"/>
              <a:buFont typeface="Arial"/>
              <a:buChar char="–"/>
            </a:pPr>
            <a:r>
              <a:rPr lang="en-GB" sz="1800"/>
              <a:t>Search and browse the guides</a:t>
            </a:r>
            <a:endParaRPr/>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a:p>
            <a:pPr indent="-228600" lvl="0" marL="457200" rtl="0" algn="l">
              <a:lnSpc>
                <a:spcPct val="100000"/>
              </a:lnSpc>
              <a:spcBef>
                <a:spcPts val="0"/>
              </a:spcBef>
              <a:spcAft>
                <a:spcPts val="0"/>
              </a:spcAft>
              <a:buClr>
                <a:schemeClr val="lt1"/>
              </a:buClr>
              <a:buSzPts val="2800"/>
              <a:buFont typeface="Arial"/>
              <a:buNone/>
            </a:pPr>
            <a:r>
              <a:t/>
            </a:r>
            <a:endParaRPr sz="1800"/>
          </a:p>
        </p:txBody>
      </p:sp>
      <p:sp>
        <p:nvSpPr>
          <p:cNvPr id="539" name="Google Shape;539;p62"/>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5"/>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800"/>
              </a:spcAft>
              <a:buSzPts val="2800"/>
              <a:buNone/>
            </a:pPr>
            <a:r>
              <a:rPr lang="en-GB" sz="3000"/>
              <a:t>Dr Rachael Ainsworth</a:t>
            </a:r>
            <a:endParaRPr sz="3000"/>
          </a:p>
        </p:txBody>
      </p:sp>
      <p:pic>
        <p:nvPicPr>
          <p:cNvPr id="353" name="Google Shape;353;p45"/>
          <p:cNvPicPr preferRelativeResize="0"/>
          <p:nvPr>
            <p:ph idx="2" type="pic"/>
          </p:nvPr>
        </p:nvPicPr>
        <p:blipFill rotWithShape="1">
          <a:blip r:embed="rId3">
            <a:alphaModFix/>
          </a:blip>
          <a:srcRect b="5666" l="0" r="0" t="5657"/>
          <a:stretch/>
        </p:blipFill>
        <p:spPr>
          <a:xfrm>
            <a:off x="5251450" y="702659"/>
            <a:ext cx="3892500" cy="3451800"/>
          </a:xfrm>
          <a:prstGeom prst="rect">
            <a:avLst/>
          </a:prstGeom>
          <a:noFill/>
          <a:ln>
            <a:noFill/>
          </a:ln>
        </p:spPr>
      </p:pic>
      <p:pic>
        <p:nvPicPr>
          <p:cNvPr id="354" name="Google Shape;354;p45"/>
          <p:cNvPicPr preferRelativeResize="0"/>
          <p:nvPr/>
        </p:nvPicPr>
        <p:blipFill>
          <a:blip r:embed="rId4">
            <a:alphaModFix/>
          </a:blip>
          <a:stretch>
            <a:fillRect/>
          </a:stretch>
        </p:blipFill>
        <p:spPr>
          <a:xfrm>
            <a:off x="431802" y="1559528"/>
            <a:ext cx="3745249" cy="1195999"/>
          </a:xfrm>
          <a:prstGeom prst="rect">
            <a:avLst/>
          </a:prstGeom>
          <a:noFill/>
          <a:ln>
            <a:noFill/>
          </a:ln>
        </p:spPr>
      </p:pic>
      <p:pic>
        <p:nvPicPr>
          <p:cNvPr id="355" name="Google Shape;355;p45"/>
          <p:cNvPicPr preferRelativeResize="0"/>
          <p:nvPr/>
        </p:nvPicPr>
        <p:blipFill>
          <a:blip r:embed="rId5">
            <a:alphaModFix/>
          </a:blip>
          <a:stretch>
            <a:fillRect/>
          </a:stretch>
        </p:blipFill>
        <p:spPr>
          <a:xfrm>
            <a:off x="413725" y="3085759"/>
            <a:ext cx="3957146" cy="863700"/>
          </a:xfrm>
          <a:prstGeom prst="rect">
            <a:avLst/>
          </a:prstGeom>
          <a:noFill/>
          <a:ln>
            <a:noFill/>
          </a:ln>
        </p:spPr>
      </p:pic>
      <p:sp>
        <p:nvSpPr>
          <p:cNvPr id="356" name="Google Shape;356;p45"/>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63"/>
          <p:cNvPicPr preferRelativeResize="0"/>
          <p:nvPr/>
        </p:nvPicPr>
        <p:blipFill rotWithShape="1">
          <a:blip r:embed="rId3">
            <a:alphaModFix/>
          </a:blip>
          <a:srcRect b="0" l="0" r="0" t="0"/>
          <a:stretch/>
        </p:blipFill>
        <p:spPr>
          <a:xfrm>
            <a:off x="5273105" y="1248560"/>
            <a:ext cx="3567358" cy="2373912"/>
          </a:xfrm>
          <a:prstGeom prst="rect">
            <a:avLst/>
          </a:prstGeom>
          <a:noFill/>
          <a:ln>
            <a:noFill/>
          </a:ln>
        </p:spPr>
      </p:pic>
      <p:sp>
        <p:nvSpPr>
          <p:cNvPr id="546" name="Google Shape;546;p63"/>
          <p:cNvSpPr txBox="1"/>
          <p:nvPr>
            <p:ph idx="1" type="body"/>
          </p:nvPr>
        </p:nvSpPr>
        <p:spPr>
          <a:xfrm>
            <a:off x="431800" y="704136"/>
            <a:ext cx="8601000" cy="4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600"/>
              <a:buNone/>
            </a:pPr>
            <a:r>
              <a:rPr b="1" lang="en-GB" sz="2400">
                <a:latin typeface="Arial"/>
                <a:ea typeface="Arial"/>
                <a:cs typeface="Arial"/>
                <a:sym typeface="Arial"/>
              </a:rPr>
              <a:t>Project and Community Growth</a:t>
            </a:r>
            <a:endParaRPr sz="2400"/>
          </a:p>
        </p:txBody>
      </p:sp>
      <p:pic>
        <p:nvPicPr>
          <p:cNvPr descr="Free Icon Download | Github Logo" id="547" name="Google Shape;547;p63"/>
          <p:cNvPicPr preferRelativeResize="0"/>
          <p:nvPr/>
        </p:nvPicPr>
        <p:blipFill rotWithShape="1">
          <a:blip r:embed="rId4">
            <a:alphaModFix/>
          </a:blip>
          <a:srcRect b="0" l="0" r="0" t="0"/>
          <a:stretch/>
        </p:blipFill>
        <p:spPr>
          <a:xfrm>
            <a:off x="5054926" y="3890397"/>
            <a:ext cx="575478" cy="555889"/>
          </a:xfrm>
          <a:prstGeom prst="rect">
            <a:avLst/>
          </a:prstGeom>
          <a:solidFill>
            <a:srgbClr val="FFFFFF"/>
          </a:solidFill>
          <a:ln>
            <a:noFill/>
          </a:ln>
        </p:spPr>
      </p:pic>
      <p:pic>
        <p:nvPicPr>
          <p:cNvPr descr="TinyLetter Reviews 2021: Details, Pricing, &amp; Features | G2" id="548" name="Google Shape;548;p63"/>
          <p:cNvPicPr preferRelativeResize="0"/>
          <p:nvPr/>
        </p:nvPicPr>
        <p:blipFill rotWithShape="1">
          <a:blip r:embed="rId5">
            <a:alphaModFix/>
          </a:blip>
          <a:srcRect b="0" l="32081" r="31158" t="0"/>
          <a:stretch/>
        </p:blipFill>
        <p:spPr>
          <a:xfrm>
            <a:off x="5941184" y="3757314"/>
            <a:ext cx="575478" cy="821935"/>
          </a:xfrm>
          <a:prstGeom prst="rect">
            <a:avLst/>
          </a:prstGeom>
          <a:noFill/>
          <a:ln>
            <a:noFill/>
          </a:ln>
        </p:spPr>
      </p:pic>
      <p:pic>
        <p:nvPicPr>
          <p:cNvPr descr="Twitter icon: blue" id="549" name="Google Shape;549;p63"/>
          <p:cNvPicPr preferRelativeResize="0"/>
          <p:nvPr/>
        </p:nvPicPr>
        <p:blipFill rotWithShape="1">
          <a:blip r:embed="rId6">
            <a:alphaModFix/>
          </a:blip>
          <a:srcRect b="0" l="0" r="0" t="0"/>
          <a:stretch/>
        </p:blipFill>
        <p:spPr>
          <a:xfrm>
            <a:off x="6587917" y="3750149"/>
            <a:ext cx="822206" cy="822206"/>
          </a:xfrm>
          <a:prstGeom prst="rect">
            <a:avLst/>
          </a:prstGeom>
          <a:noFill/>
          <a:ln>
            <a:noFill/>
          </a:ln>
        </p:spPr>
      </p:pic>
      <p:pic>
        <p:nvPicPr>
          <p:cNvPr descr="Slack App Integration for RingCentral | RingCentral App Gallery" id="550" name="Google Shape;550;p63"/>
          <p:cNvPicPr preferRelativeResize="0"/>
          <p:nvPr/>
        </p:nvPicPr>
        <p:blipFill rotWithShape="1">
          <a:blip r:embed="rId7">
            <a:alphaModFix/>
          </a:blip>
          <a:srcRect b="0" l="0" r="0" t="0"/>
          <a:stretch/>
        </p:blipFill>
        <p:spPr>
          <a:xfrm>
            <a:off x="8195730" y="3852527"/>
            <a:ext cx="563821" cy="563823"/>
          </a:xfrm>
          <a:prstGeom prst="rect">
            <a:avLst/>
          </a:prstGeom>
          <a:noFill/>
          <a:ln>
            <a:noFill/>
          </a:ln>
        </p:spPr>
      </p:pic>
      <p:pic>
        <p:nvPicPr>
          <p:cNvPr id="551" name="Google Shape;551;p63"/>
          <p:cNvPicPr preferRelativeResize="0"/>
          <p:nvPr/>
        </p:nvPicPr>
        <p:blipFill rotWithShape="1">
          <a:blip r:embed="rId8">
            <a:alphaModFix/>
          </a:blip>
          <a:srcRect b="0" l="0" r="0" t="0"/>
          <a:stretch/>
        </p:blipFill>
        <p:spPr>
          <a:xfrm>
            <a:off x="899542" y="3976731"/>
            <a:ext cx="1366299" cy="520817"/>
          </a:xfrm>
          <a:prstGeom prst="rect">
            <a:avLst/>
          </a:prstGeom>
          <a:noFill/>
          <a:ln>
            <a:noFill/>
          </a:ln>
        </p:spPr>
      </p:pic>
      <p:sp>
        <p:nvSpPr>
          <p:cNvPr id="552" name="Google Shape;552;p63"/>
          <p:cNvSpPr/>
          <p:nvPr/>
        </p:nvSpPr>
        <p:spPr>
          <a:xfrm>
            <a:off x="899542" y="4530857"/>
            <a:ext cx="3362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90CAC4"/>
                </a:solidFill>
                <a:latin typeface="Arial"/>
                <a:ea typeface="Arial"/>
                <a:cs typeface="Arial"/>
                <a:sym typeface="Arial"/>
              </a:rPr>
              <a:t>https://zenodo.org/record/3332807</a:t>
            </a:r>
            <a:endParaRPr b="0" i="0" sz="1400" u="none" cap="none" strike="noStrike">
              <a:solidFill>
                <a:srgbClr val="000000"/>
              </a:solidFill>
              <a:latin typeface="Arial"/>
              <a:ea typeface="Arial"/>
              <a:cs typeface="Arial"/>
              <a:sym typeface="Arial"/>
            </a:endParaRPr>
          </a:p>
        </p:txBody>
      </p:sp>
      <p:sp>
        <p:nvSpPr>
          <p:cNvPr id="553" name="Google Shape;553;p63"/>
          <p:cNvSpPr txBox="1"/>
          <p:nvPr/>
        </p:nvSpPr>
        <p:spPr>
          <a:xfrm>
            <a:off x="431800" y="1429644"/>
            <a:ext cx="4533000" cy="2208900"/>
          </a:xfrm>
          <a:prstGeom prst="rect">
            <a:avLst/>
          </a:prstGeom>
          <a:noFill/>
          <a:ln>
            <a:noFill/>
          </a:ln>
        </p:spPr>
        <p:txBody>
          <a:bodyPr anchorCtr="0" anchor="t" bIns="45700" lIns="91425" spcFirstLastPara="1" rIns="91425" wrap="square" tIns="45700">
            <a:noAutofit/>
          </a:bodyPr>
          <a:lstStyle/>
          <a:p>
            <a:pPr indent="-288000" lvl="0" marL="288000" marR="0" rtl="0" algn="l">
              <a:lnSpc>
                <a:spcPct val="100000"/>
              </a:lnSpc>
              <a:spcBef>
                <a:spcPts val="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~4 years, &gt;250 pages</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6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Community resources, events, guidance, templates, training</a:t>
            </a:r>
            <a:endParaRPr b="0" i="0" sz="2200" u="none" cap="none" strike="noStrike">
              <a:solidFill>
                <a:schemeClr val="lt1"/>
              </a:solidFill>
              <a:latin typeface="Arial"/>
              <a:ea typeface="Arial"/>
              <a:cs typeface="Arial"/>
              <a:sym typeface="Arial"/>
            </a:endParaRPr>
          </a:p>
          <a:p>
            <a:pPr indent="-288000" lvl="0" marL="288000" marR="0" rtl="0" algn="l">
              <a:lnSpc>
                <a:spcPct val="100000"/>
              </a:lnSpc>
              <a:spcBef>
                <a:spcPts val="600"/>
              </a:spcBef>
              <a:spcAft>
                <a:spcPts val="60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4</a:t>
            </a:r>
            <a:r>
              <a:rPr lang="en-GB" sz="2200">
                <a:solidFill>
                  <a:schemeClr val="lt1"/>
                </a:solidFill>
              </a:rPr>
              <a:t>3</a:t>
            </a:r>
            <a:r>
              <a:rPr b="0" i="0" lang="en-GB" sz="2200" u="none" cap="none" strike="noStrike">
                <a:solidFill>
                  <a:schemeClr val="lt1"/>
                </a:solidFill>
                <a:latin typeface="Arial"/>
                <a:ea typeface="Arial"/>
                <a:cs typeface="Arial"/>
                <a:sym typeface="Arial"/>
              </a:rPr>
              <a:t>0+ direct GitHub contributors and thousands of users</a:t>
            </a:r>
            <a:endParaRPr b="0" i="1" sz="2200" u="none" cap="none" strike="noStrike">
              <a:solidFill>
                <a:schemeClr val="lt1"/>
              </a:solidFill>
              <a:latin typeface="Arial"/>
              <a:ea typeface="Arial"/>
              <a:cs typeface="Arial"/>
              <a:sym typeface="Arial"/>
            </a:endParaRPr>
          </a:p>
        </p:txBody>
      </p:sp>
      <p:pic>
        <p:nvPicPr>
          <p:cNvPr id="554" name="Google Shape;554;p63"/>
          <p:cNvPicPr preferRelativeResize="0"/>
          <p:nvPr/>
        </p:nvPicPr>
        <p:blipFill rotWithShape="1">
          <a:blip r:embed="rId9">
            <a:alphaModFix/>
          </a:blip>
          <a:srcRect b="0" l="0" r="0" t="0"/>
          <a:stretch/>
        </p:blipFill>
        <p:spPr>
          <a:xfrm>
            <a:off x="7410125" y="3810699"/>
            <a:ext cx="715276" cy="715276"/>
          </a:xfrm>
          <a:prstGeom prst="rect">
            <a:avLst/>
          </a:prstGeom>
          <a:noFill/>
          <a:ln>
            <a:noFill/>
          </a:ln>
        </p:spPr>
      </p:pic>
      <p:pic>
        <p:nvPicPr>
          <p:cNvPr id="555" name="Google Shape;555;p63"/>
          <p:cNvPicPr preferRelativeResize="0"/>
          <p:nvPr/>
        </p:nvPicPr>
        <p:blipFill>
          <a:blip r:embed="rId10">
            <a:alphaModFix/>
          </a:blip>
          <a:stretch>
            <a:fillRect/>
          </a:stretch>
        </p:blipFill>
        <p:spPr>
          <a:xfrm>
            <a:off x="2453325" y="3973550"/>
            <a:ext cx="2108701" cy="527175"/>
          </a:xfrm>
          <a:prstGeom prst="rect">
            <a:avLst/>
          </a:prstGeom>
          <a:noFill/>
          <a:ln>
            <a:noFill/>
          </a:ln>
        </p:spPr>
      </p:pic>
      <p:pic>
        <p:nvPicPr>
          <p:cNvPr id="556" name="Google Shape;556;p63"/>
          <p:cNvPicPr preferRelativeResize="0"/>
          <p:nvPr/>
        </p:nvPicPr>
        <p:blipFill>
          <a:blip r:embed="rId11">
            <a:alphaModFix/>
          </a:blip>
          <a:stretch>
            <a:fillRect/>
          </a:stretch>
        </p:blipFill>
        <p:spPr>
          <a:xfrm>
            <a:off x="5273115" y="683712"/>
            <a:ext cx="3567349" cy="376613"/>
          </a:xfrm>
          <a:prstGeom prst="rect">
            <a:avLst/>
          </a:prstGeom>
          <a:noFill/>
          <a:ln>
            <a:noFill/>
          </a:ln>
        </p:spPr>
      </p:pic>
      <p:sp>
        <p:nvSpPr>
          <p:cNvPr id="557" name="Google Shape;557;p63"/>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4"/>
          <p:cNvSpPr txBox="1"/>
          <p:nvPr/>
        </p:nvSpPr>
        <p:spPr>
          <a:xfrm>
            <a:off x="431769" y="2294700"/>
            <a:ext cx="2299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Develop &amp; share</a:t>
            </a:r>
            <a:endParaRPr b="0" i="0" sz="1800" u="none" cap="none" strike="noStrike">
              <a:solidFill>
                <a:schemeClr val="lt1"/>
              </a:solidFill>
              <a:latin typeface="Arial"/>
              <a:ea typeface="Arial"/>
              <a:cs typeface="Arial"/>
              <a:sym typeface="Arial"/>
            </a:endParaRPr>
          </a:p>
        </p:txBody>
      </p:sp>
      <p:pic>
        <p:nvPicPr>
          <p:cNvPr id="564" name="Google Shape;564;p64"/>
          <p:cNvPicPr preferRelativeResize="0"/>
          <p:nvPr/>
        </p:nvPicPr>
        <p:blipFill rotWithShape="1">
          <a:blip r:embed="rId3">
            <a:alphaModFix/>
          </a:blip>
          <a:srcRect b="0" l="0" r="0" t="0"/>
          <a:stretch/>
        </p:blipFill>
        <p:spPr>
          <a:xfrm>
            <a:off x="3422419" y="767814"/>
            <a:ext cx="2299138" cy="1485084"/>
          </a:xfrm>
          <a:prstGeom prst="rect">
            <a:avLst/>
          </a:prstGeom>
          <a:noFill/>
          <a:ln>
            <a:noFill/>
          </a:ln>
        </p:spPr>
      </p:pic>
      <p:pic>
        <p:nvPicPr>
          <p:cNvPr id="565" name="Google Shape;565;p64"/>
          <p:cNvPicPr preferRelativeResize="0"/>
          <p:nvPr/>
        </p:nvPicPr>
        <p:blipFill rotWithShape="1">
          <a:blip r:embed="rId4">
            <a:alphaModFix/>
          </a:blip>
          <a:srcRect b="0" l="0" r="0" t="0"/>
          <a:stretch/>
        </p:blipFill>
        <p:spPr>
          <a:xfrm>
            <a:off x="431800" y="2706168"/>
            <a:ext cx="2299138" cy="1485084"/>
          </a:xfrm>
          <a:prstGeom prst="rect">
            <a:avLst/>
          </a:prstGeom>
          <a:noFill/>
          <a:ln>
            <a:noFill/>
          </a:ln>
        </p:spPr>
      </p:pic>
      <p:pic>
        <p:nvPicPr>
          <p:cNvPr id="566" name="Google Shape;566;p64"/>
          <p:cNvPicPr preferRelativeResize="0"/>
          <p:nvPr/>
        </p:nvPicPr>
        <p:blipFill rotWithShape="1">
          <a:blip r:embed="rId5">
            <a:alphaModFix/>
          </a:blip>
          <a:srcRect b="0" l="0" r="0" t="0"/>
          <a:stretch/>
        </p:blipFill>
        <p:spPr>
          <a:xfrm>
            <a:off x="6413038" y="767814"/>
            <a:ext cx="2299138" cy="1485084"/>
          </a:xfrm>
          <a:prstGeom prst="rect">
            <a:avLst/>
          </a:prstGeom>
          <a:noFill/>
          <a:ln>
            <a:noFill/>
          </a:ln>
        </p:spPr>
      </p:pic>
      <p:sp>
        <p:nvSpPr>
          <p:cNvPr id="567" name="Google Shape;567;p64"/>
          <p:cNvSpPr txBox="1"/>
          <p:nvPr/>
        </p:nvSpPr>
        <p:spPr>
          <a:xfrm>
            <a:off x="6412945" y="2254294"/>
            <a:ext cx="2299200" cy="31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Share resources</a:t>
            </a:r>
            <a:endParaRPr b="0" i="0" sz="1800" u="none" cap="none" strike="noStrike">
              <a:solidFill>
                <a:schemeClr val="lt1"/>
              </a:solidFill>
              <a:latin typeface="Arial"/>
              <a:ea typeface="Arial"/>
              <a:cs typeface="Arial"/>
              <a:sym typeface="Arial"/>
            </a:endParaRPr>
          </a:p>
        </p:txBody>
      </p:sp>
      <p:sp>
        <p:nvSpPr>
          <p:cNvPr id="568" name="Google Shape;568;p64"/>
          <p:cNvSpPr txBox="1"/>
          <p:nvPr/>
        </p:nvSpPr>
        <p:spPr>
          <a:xfrm>
            <a:off x="431728" y="4182223"/>
            <a:ext cx="2299200" cy="31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Review and update</a:t>
            </a:r>
            <a:endParaRPr b="0" i="0" sz="1800" u="none" cap="none" strike="noStrike">
              <a:solidFill>
                <a:schemeClr val="lt1"/>
              </a:solidFill>
              <a:latin typeface="Arial"/>
              <a:ea typeface="Arial"/>
              <a:cs typeface="Arial"/>
              <a:sym typeface="Arial"/>
            </a:endParaRPr>
          </a:p>
        </p:txBody>
      </p:sp>
      <p:pic>
        <p:nvPicPr>
          <p:cNvPr id="569" name="Google Shape;569;p64"/>
          <p:cNvPicPr preferRelativeResize="0"/>
          <p:nvPr/>
        </p:nvPicPr>
        <p:blipFill rotWithShape="1">
          <a:blip r:embed="rId6">
            <a:alphaModFix/>
          </a:blip>
          <a:srcRect b="0" l="0" r="0" t="0"/>
          <a:stretch/>
        </p:blipFill>
        <p:spPr>
          <a:xfrm>
            <a:off x="3422347" y="2706168"/>
            <a:ext cx="2299138" cy="1485084"/>
          </a:xfrm>
          <a:prstGeom prst="rect">
            <a:avLst/>
          </a:prstGeom>
          <a:noFill/>
          <a:ln>
            <a:noFill/>
          </a:ln>
        </p:spPr>
      </p:pic>
      <p:sp>
        <p:nvSpPr>
          <p:cNvPr id="570" name="Google Shape;570;p64"/>
          <p:cNvSpPr txBox="1"/>
          <p:nvPr/>
        </p:nvSpPr>
        <p:spPr>
          <a:xfrm>
            <a:off x="3422357" y="2252898"/>
            <a:ext cx="2299200" cy="31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Maintain &amp; improve</a:t>
            </a:r>
            <a:endParaRPr b="0" i="0" sz="1800" u="none" cap="none" strike="noStrike">
              <a:solidFill>
                <a:schemeClr val="lt1"/>
              </a:solidFill>
              <a:latin typeface="Arial"/>
              <a:ea typeface="Arial"/>
              <a:cs typeface="Arial"/>
              <a:sym typeface="Arial"/>
            </a:endParaRPr>
          </a:p>
        </p:txBody>
      </p:sp>
      <p:sp>
        <p:nvSpPr>
          <p:cNvPr id="571" name="Google Shape;571;p64"/>
          <p:cNvSpPr txBox="1"/>
          <p:nvPr/>
        </p:nvSpPr>
        <p:spPr>
          <a:xfrm>
            <a:off x="3422285" y="4182223"/>
            <a:ext cx="2299200" cy="31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Make it global</a:t>
            </a:r>
            <a:endParaRPr b="0" i="0" sz="1800" u="none" cap="none" strike="noStrike">
              <a:solidFill>
                <a:schemeClr val="lt1"/>
              </a:solidFill>
              <a:latin typeface="Arial"/>
              <a:ea typeface="Arial"/>
              <a:cs typeface="Arial"/>
              <a:sym typeface="Arial"/>
            </a:endParaRPr>
          </a:p>
        </p:txBody>
      </p:sp>
      <p:sp>
        <p:nvSpPr>
          <p:cNvPr id="572" name="Google Shape;572;p64"/>
          <p:cNvSpPr txBox="1"/>
          <p:nvPr/>
        </p:nvSpPr>
        <p:spPr>
          <a:xfrm>
            <a:off x="6412770" y="4180628"/>
            <a:ext cx="2299200" cy="31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none" cap="none" strike="noStrike">
                <a:solidFill>
                  <a:schemeClr val="lt1"/>
                </a:solidFill>
                <a:latin typeface="Arial"/>
                <a:ea typeface="Arial"/>
                <a:cs typeface="Arial"/>
                <a:sym typeface="Arial"/>
              </a:rPr>
              <a:t>Share best practices</a:t>
            </a:r>
            <a:endParaRPr b="0" i="0" sz="1800" u="none" cap="none" strike="noStrike">
              <a:solidFill>
                <a:schemeClr val="lt1"/>
              </a:solidFill>
              <a:latin typeface="Arial"/>
              <a:ea typeface="Arial"/>
              <a:cs typeface="Arial"/>
              <a:sym typeface="Arial"/>
            </a:endParaRPr>
          </a:p>
        </p:txBody>
      </p:sp>
      <p:sp>
        <p:nvSpPr>
          <p:cNvPr id="573" name="Google Shape;573;p64"/>
          <p:cNvSpPr txBox="1"/>
          <p:nvPr/>
        </p:nvSpPr>
        <p:spPr>
          <a:xfrm>
            <a:off x="228600" y="57895"/>
            <a:ext cx="8751000" cy="653100"/>
          </a:xfrm>
          <a:prstGeom prst="rect">
            <a:avLst/>
          </a:prstGeom>
          <a:noFill/>
          <a:ln>
            <a:noFill/>
          </a:ln>
        </p:spPr>
        <p:txBody>
          <a:bodyPr anchorCtr="0" anchor="b" bIns="91425" lIns="91425" spcFirstLastPara="1" rIns="91425" wrap="square" tIns="91425">
            <a:noAutofit/>
          </a:bodyPr>
          <a:lstStyle/>
          <a:p>
            <a:pPr indent="0" lvl="0" marL="0" marR="0" rtl="0" algn="ctr">
              <a:lnSpc>
                <a:spcPct val="85000"/>
              </a:lnSpc>
              <a:spcBef>
                <a:spcPts val="0"/>
              </a:spcBef>
              <a:spcAft>
                <a:spcPts val="0"/>
              </a:spcAft>
              <a:buClr>
                <a:schemeClr val="lt1"/>
              </a:buClr>
              <a:buSzPts val="2800"/>
              <a:buFont typeface="Arial"/>
              <a:buNone/>
            </a:pPr>
            <a:r>
              <a:rPr b="1" i="0" lang="en-GB" sz="2800" u="none" cap="none" strike="noStrike">
                <a:solidFill>
                  <a:schemeClr val="lt1"/>
                </a:solidFill>
                <a:latin typeface="Arial"/>
                <a:ea typeface="Arial"/>
                <a:cs typeface="Arial"/>
                <a:sym typeface="Arial"/>
              </a:rPr>
              <a:t>Pathways for Collaboration</a:t>
            </a:r>
            <a:endParaRPr b="1" i="0" sz="2800" u="none" cap="none" strike="noStrike">
              <a:solidFill>
                <a:schemeClr val="lt1"/>
              </a:solidFill>
              <a:latin typeface="Arial"/>
              <a:ea typeface="Arial"/>
              <a:cs typeface="Arial"/>
              <a:sym typeface="Arial"/>
            </a:endParaRPr>
          </a:p>
        </p:txBody>
      </p:sp>
      <p:pic>
        <p:nvPicPr>
          <p:cNvPr id="574" name="Google Shape;574;p64"/>
          <p:cNvPicPr preferRelativeResize="0"/>
          <p:nvPr/>
        </p:nvPicPr>
        <p:blipFill rotWithShape="1">
          <a:blip r:embed="rId7">
            <a:alphaModFix/>
          </a:blip>
          <a:srcRect b="0" l="0" r="0" t="0"/>
          <a:stretch/>
        </p:blipFill>
        <p:spPr>
          <a:xfrm>
            <a:off x="6412832" y="2706168"/>
            <a:ext cx="2299138" cy="1474460"/>
          </a:xfrm>
          <a:prstGeom prst="rect">
            <a:avLst/>
          </a:prstGeom>
          <a:noFill/>
          <a:ln>
            <a:noFill/>
          </a:ln>
        </p:spPr>
      </p:pic>
      <p:cxnSp>
        <p:nvCxnSpPr>
          <p:cNvPr id="575" name="Google Shape;575;p64"/>
          <p:cNvCxnSpPr/>
          <p:nvPr/>
        </p:nvCxnSpPr>
        <p:spPr>
          <a:xfrm rot="10800000">
            <a:off x="431876" y="708517"/>
            <a:ext cx="8280300" cy="0"/>
          </a:xfrm>
          <a:prstGeom prst="straightConnector1">
            <a:avLst/>
          </a:prstGeom>
          <a:noFill/>
          <a:ln cap="flat" cmpd="sng" w="28575">
            <a:solidFill>
              <a:schemeClr val="lt1"/>
            </a:solidFill>
            <a:prstDash val="solid"/>
            <a:round/>
            <a:headEnd len="sm" w="sm" type="none"/>
            <a:tailEnd len="sm" w="sm" type="none"/>
          </a:ln>
        </p:spPr>
      </p:cxnSp>
      <p:pic>
        <p:nvPicPr>
          <p:cNvPr descr="Text, whiteboard&#10;&#10;Description automatically generated" id="576" name="Google Shape;576;p64"/>
          <p:cNvPicPr preferRelativeResize="0"/>
          <p:nvPr/>
        </p:nvPicPr>
        <p:blipFill rotWithShape="1">
          <a:blip r:embed="rId8">
            <a:alphaModFix/>
          </a:blip>
          <a:srcRect b="0" l="0" r="0" t="0"/>
          <a:stretch/>
        </p:blipFill>
        <p:spPr>
          <a:xfrm>
            <a:off x="431810" y="767814"/>
            <a:ext cx="2299118" cy="1505383"/>
          </a:xfrm>
          <a:prstGeom prst="rect">
            <a:avLst/>
          </a:prstGeom>
          <a:noFill/>
          <a:ln>
            <a:noFill/>
          </a:ln>
        </p:spPr>
      </p:pic>
      <p:sp>
        <p:nvSpPr>
          <p:cNvPr id="577" name="Google Shape;577;p64"/>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5"/>
          <p:cNvSpPr txBox="1"/>
          <p:nvPr>
            <p:ph idx="1" type="body"/>
          </p:nvPr>
        </p:nvSpPr>
        <p:spPr>
          <a:xfrm>
            <a:off x="431799" y="702659"/>
            <a:ext cx="3921000" cy="54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b="1" lang="en-GB" sz="2400"/>
              <a:t>Mentored Contribution</a:t>
            </a:r>
            <a:endParaRPr b="1" sz="2400"/>
          </a:p>
        </p:txBody>
      </p:sp>
      <p:pic>
        <p:nvPicPr>
          <p:cNvPr descr="A group of people posing for a photo&#10;&#10;Description automatically generated" id="584" name="Google Shape;584;p65"/>
          <p:cNvPicPr preferRelativeResize="0"/>
          <p:nvPr/>
        </p:nvPicPr>
        <p:blipFill rotWithShape="1">
          <a:blip r:embed="rId3">
            <a:alphaModFix/>
          </a:blip>
          <a:srcRect b="0" l="0" r="0" t="0"/>
          <a:stretch/>
        </p:blipFill>
        <p:spPr>
          <a:xfrm>
            <a:off x="4791203" y="924439"/>
            <a:ext cx="3479769" cy="3024564"/>
          </a:xfrm>
          <a:prstGeom prst="rect">
            <a:avLst/>
          </a:prstGeom>
          <a:noFill/>
          <a:ln>
            <a:noFill/>
          </a:ln>
          <a:effectLst>
            <a:outerShdw blurRad="622300" rotWithShape="0" algn="t" dir="5400000" dist="38100">
              <a:srgbClr val="000000">
                <a:alpha val="40000"/>
              </a:srgbClr>
            </a:outerShdw>
          </a:effectLst>
        </p:spPr>
      </p:pic>
      <p:grpSp>
        <p:nvGrpSpPr>
          <p:cNvPr id="585" name="Google Shape;585;p65"/>
          <p:cNvGrpSpPr/>
          <p:nvPr/>
        </p:nvGrpSpPr>
        <p:grpSpPr>
          <a:xfrm>
            <a:off x="966105" y="1251441"/>
            <a:ext cx="2790135" cy="2697562"/>
            <a:chOff x="4912343" y="1002192"/>
            <a:chExt cx="2912513" cy="3190439"/>
          </a:xfrm>
        </p:grpSpPr>
        <p:pic>
          <p:nvPicPr>
            <p:cNvPr id="586" name="Google Shape;586;p65"/>
            <p:cNvPicPr preferRelativeResize="0"/>
            <p:nvPr/>
          </p:nvPicPr>
          <p:blipFill rotWithShape="1">
            <a:blip r:embed="rId4">
              <a:alphaModFix/>
            </a:blip>
            <a:srcRect b="0" l="0" r="0" t="0"/>
            <a:stretch/>
          </p:blipFill>
          <p:spPr>
            <a:xfrm>
              <a:off x="4912343" y="1002192"/>
              <a:ext cx="2912513" cy="1617317"/>
            </a:xfrm>
            <a:prstGeom prst="rect">
              <a:avLst/>
            </a:prstGeom>
            <a:noFill/>
            <a:ln>
              <a:noFill/>
            </a:ln>
          </p:spPr>
        </p:pic>
        <p:pic>
          <p:nvPicPr>
            <p:cNvPr id="587" name="Google Shape;587;p65"/>
            <p:cNvPicPr preferRelativeResize="0"/>
            <p:nvPr/>
          </p:nvPicPr>
          <p:blipFill rotWithShape="1">
            <a:blip r:embed="rId5">
              <a:alphaModFix/>
            </a:blip>
            <a:srcRect b="0" l="0" r="0" t="0"/>
            <a:stretch/>
          </p:blipFill>
          <p:spPr>
            <a:xfrm>
              <a:off x="4912343" y="2611740"/>
              <a:ext cx="2912513" cy="1580891"/>
            </a:xfrm>
            <a:prstGeom prst="rect">
              <a:avLst/>
            </a:prstGeom>
            <a:noFill/>
            <a:ln>
              <a:noFill/>
            </a:ln>
          </p:spPr>
        </p:pic>
      </p:grpSp>
      <p:sp>
        <p:nvSpPr>
          <p:cNvPr id="588" name="Google Shape;588;p65"/>
          <p:cNvSpPr txBox="1"/>
          <p:nvPr/>
        </p:nvSpPr>
        <p:spPr>
          <a:xfrm>
            <a:off x="796972" y="3892059"/>
            <a:ext cx="31284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chemeClr val="lt1"/>
                </a:solidFill>
                <a:latin typeface="Arial"/>
                <a:ea typeface="Arial"/>
                <a:cs typeface="Arial"/>
                <a:sym typeface="Arial"/>
              </a:rPr>
              <a:t>Collaboration Cafes and weekly coworking</a:t>
            </a:r>
            <a:endParaRPr b="0" i="0" sz="1700" u="none" cap="none" strike="noStrike">
              <a:solidFill>
                <a:schemeClr val="lt1"/>
              </a:solidFill>
              <a:latin typeface="Arial"/>
              <a:ea typeface="Arial"/>
              <a:cs typeface="Arial"/>
              <a:sym typeface="Arial"/>
            </a:endParaRPr>
          </a:p>
        </p:txBody>
      </p:sp>
      <p:sp>
        <p:nvSpPr>
          <p:cNvPr id="589" name="Google Shape;589;p65"/>
          <p:cNvSpPr txBox="1"/>
          <p:nvPr/>
        </p:nvSpPr>
        <p:spPr>
          <a:xfrm>
            <a:off x="4791203" y="3949003"/>
            <a:ext cx="3479768"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chemeClr val="lt1"/>
                </a:solidFill>
                <a:latin typeface="Arial"/>
                <a:ea typeface="Arial"/>
                <a:cs typeface="Arial"/>
                <a:sym typeface="Arial"/>
              </a:rPr>
              <a:t>Book Dash Events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GB" sz="1700" u="none" cap="none" strike="noStrike">
                <a:solidFill>
                  <a:schemeClr val="lt1"/>
                </a:solidFill>
                <a:latin typeface="Arial"/>
                <a:ea typeface="Arial"/>
                <a:cs typeface="Arial"/>
                <a:sym typeface="Arial"/>
              </a:rPr>
              <a:t>(in-person &amp; virtual)</a:t>
            </a:r>
            <a:endParaRPr b="0" i="0" sz="1700" u="none" cap="none" strike="noStrike">
              <a:solidFill>
                <a:schemeClr val="lt1"/>
              </a:solidFill>
              <a:latin typeface="Arial"/>
              <a:ea typeface="Arial"/>
              <a:cs typeface="Arial"/>
              <a:sym typeface="Arial"/>
            </a:endParaRPr>
          </a:p>
        </p:txBody>
      </p:sp>
      <p:sp>
        <p:nvSpPr>
          <p:cNvPr id="590" name="Google Shape;590;p65"/>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6"/>
          <p:cNvSpPr txBox="1"/>
          <p:nvPr>
            <p:ph idx="1" type="body"/>
          </p:nvPr>
        </p:nvSpPr>
        <p:spPr>
          <a:xfrm>
            <a:off x="431800" y="691556"/>
            <a:ext cx="4306456" cy="5451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Meeting you where you are!</a:t>
            </a:r>
            <a:endParaRPr/>
          </a:p>
        </p:txBody>
      </p:sp>
      <p:sp>
        <p:nvSpPr>
          <p:cNvPr id="597" name="Google Shape;597;p66"/>
          <p:cNvSpPr txBox="1"/>
          <p:nvPr>
            <p:ph idx="3" type="body"/>
          </p:nvPr>
        </p:nvSpPr>
        <p:spPr>
          <a:xfrm>
            <a:off x="431800" y="1353812"/>
            <a:ext cx="4517887" cy="3305748"/>
          </a:xfrm>
          <a:prstGeom prst="rect">
            <a:avLst/>
          </a:prstGeom>
          <a:noFill/>
          <a:ln>
            <a:noFill/>
          </a:ln>
        </p:spPr>
        <p:txBody>
          <a:bodyPr anchorCtr="0" anchor="t" bIns="0" lIns="0" spcFirstLastPara="1" rIns="0" wrap="square" tIns="0">
            <a:noAutofit/>
          </a:bodyPr>
          <a:lstStyle/>
          <a:p>
            <a:pPr indent="-514350" lvl="0" marL="514350" rtl="0" algn="l">
              <a:lnSpc>
                <a:spcPct val="100000"/>
              </a:lnSpc>
              <a:spcBef>
                <a:spcPts val="0"/>
              </a:spcBef>
              <a:spcAft>
                <a:spcPts val="0"/>
              </a:spcAft>
              <a:buClr>
                <a:schemeClr val="lt1"/>
              </a:buClr>
              <a:buSzPts val="2000"/>
              <a:buFont typeface="Arial"/>
              <a:buAutoNum type="romanLcPeriod"/>
            </a:pPr>
            <a:r>
              <a:rPr lang="en-GB" sz="2000"/>
              <a:t>Join the community</a:t>
            </a:r>
            <a:endParaRPr/>
          </a:p>
          <a:p>
            <a:pPr indent="-514350" lvl="0" marL="514350" rtl="0" algn="l">
              <a:lnSpc>
                <a:spcPct val="100000"/>
              </a:lnSpc>
              <a:spcBef>
                <a:spcPts val="800"/>
              </a:spcBef>
              <a:spcAft>
                <a:spcPts val="0"/>
              </a:spcAft>
              <a:buClr>
                <a:schemeClr val="lt1"/>
              </a:buClr>
              <a:buSzPts val="2000"/>
              <a:buFont typeface="Arial"/>
              <a:buAutoNum type="romanLcPeriod"/>
            </a:pPr>
            <a:r>
              <a:rPr lang="en-GB" sz="2000"/>
              <a:t>Learn a new skill</a:t>
            </a:r>
            <a:endParaRPr/>
          </a:p>
          <a:p>
            <a:pPr indent="-514350" lvl="0" marL="514350" rtl="0" algn="l">
              <a:lnSpc>
                <a:spcPct val="100000"/>
              </a:lnSpc>
              <a:spcBef>
                <a:spcPts val="800"/>
              </a:spcBef>
              <a:spcAft>
                <a:spcPts val="0"/>
              </a:spcAft>
              <a:buClr>
                <a:schemeClr val="lt1"/>
              </a:buClr>
              <a:buSzPts val="2000"/>
              <a:buFont typeface="Arial"/>
              <a:buAutoNum type="romanLcPeriod"/>
            </a:pPr>
            <a:r>
              <a:rPr lang="en-GB" sz="2000"/>
              <a:t>Share your skills</a:t>
            </a:r>
            <a:endParaRPr/>
          </a:p>
          <a:p>
            <a:pPr indent="-514350" lvl="0" marL="514350" rtl="0" algn="l">
              <a:lnSpc>
                <a:spcPct val="100000"/>
              </a:lnSpc>
              <a:spcBef>
                <a:spcPts val="800"/>
              </a:spcBef>
              <a:spcAft>
                <a:spcPts val="0"/>
              </a:spcAft>
              <a:buClr>
                <a:schemeClr val="lt1"/>
              </a:buClr>
              <a:buSzPts val="2000"/>
              <a:buFont typeface="Arial"/>
              <a:buAutoNum type="romanLcPeriod"/>
            </a:pPr>
            <a:r>
              <a:rPr lang="en-GB" sz="2000"/>
              <a:t>Collaborate with others</a:t>
            </a:r>
            <a:endParaRPr/>
          </a:p>
          <a:p>
            <a:pPr indent="-514350" lvl="0" marL="514350" rtl="0" algn="l">
              <a:lnSpc>
                <a:spcPct val="100000"/>
              </a:lnSpc>
              <a:spcBef>
                <a:spcPts val="800"/>
              </a:spcBef>
              <a:spcAft>
                <a:spcPts val="0"/>
              </a:spcAft>
              <a:buClr>
                <a:schemeClr val="lt1"/>
              </a:buClr>
              <a:buSzPts val="2000"/>
              <a:buFont typeface="Arial"/>
              <a:buAutoNum type="romanLcPeriod"/>
            </a:pPr>
            <a:r>
              <a:rPr lang="en-GB" sz="2000"/>
              <a:t>Mentor others’ contributions </a:t>
            </a:r>
            <a:endParaRPr/>
          </a:p>
          <a:p>
            <a:pPr indent="-514350" lvl="0" marL="514350" rtl="0" algn="l">
              <a:lnSpc>
                <a:spcPct val="100000"/>
              </a:lnSpc>
              <a:spcBef>
                <a:spcPts val="800"/>
              </a:spcBef>
              <a:spcAft>
                <a:spcPts val="0"/>
              </a:spcAft>
              <a:buClr>
                <a:schemeClr val="lt1"/>
              </a:buClr>
              <a:buSzPts val="2000"/>
              <a:buFont typeface="Arial"/>
              <a:buAutoNum type="romanLcPeriod"/>
            </a:pPr>
            <a:r>
              <a:rPr lang="en-GB" sz="2000"/>
              <a:t>Represent this community</a:t>
            </a:r>
            <a:endParaRPr/>
          </a:p>
          <a:p>
            <a:pPr indent="0" lvl="0" marL="0" rtl="0" algn="l">
              <a:lnSpc>
                <a:spcPct val="100000"/>
              </a:lnSpc>
              <a:spcBef>
                <a:spcPts val="800"/>
              </a:spcBef>
              <a:spcAft>
                <a:spcPts val="0"/>
              </a:spcAft>
              <a:buClr>
                <a:schemeClr val="lt1"/>
              </a:buClr>
              <a:buSzPts val="900"/>
              <a:buNone/>
            </a:pPr>
            <a:r>
              <a:t/>
            </a:r>
            <a:endParaRPr sz="900"/>
          </a:p>
          <a:p>
            <a:pPr indent="0" lvl="0" marL="0" rtl="0" algn="l">
              <a:lnSpc>
                <a:spcPct val="100000"/>
              </a:lnSpc>
              <a:spcBef>
                <a:spcPts val="800"/>
              </a:spcBef>
              <a:spcAft>
                <a:spcPts val="0"/>
              </a:spcAft>
              <a:buClr>
                <a:schemeClr val="lt1"/>
              </a:buClr>
              <a:buSzPts val="2200"/>
              <a:buNone/>
            </a:pPr>
            <a:r>
              <a:rPr i="1" lang="en-GB" sz="2200"/>
              <a:t>We value your participation!</a:t>
            </a:r>
            <a:endParaRPr/>
          </a:p>
        </p:txBody>
      </p:sp>
      <p:pic>
        <p:nvPicPr>
          <p:cNvPr id="598" name="Google Shape;598;p66"/>
          <p:cNvPicPr preferRelativeResize="0"/>
          <p:nvPr/>
        </p:nvPicPr>
        <p:blipFill rotWithShape="1">
          <a:blip r:embed="rId3">
            <a:alphaModFix/>
          </a:blip>
          <a:srcRect b="0" l="0" r="0" t="0"/>
          <a:stretch/>
        </p:blipFill>
        <p:spPr>
          <a:xfrm>
            <a:off x="5274510" y="691556"/>
            <a:ext cx="3289277" cy="3887328"/>
          </a:xfrm>
          <a:prstGeom prst="rect">
            <a:avLst/>
          </a:prstGeom>
          <a:noFill/>
          <a:ln>
            <a:noFill/>
          </a:ln>
        </p:spPr>
      </p:pic>
      <p:sp>
        <p:nvSpPr>
          <p:cNvPr id="599" name="Google Shape;599;p66"/>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7"/>
          <p:cNvSpPr txBox="1"/>
          <p:nvPr>
            <p:ph idx="1" type="body"/>
          </p:nvPr>
        </p:nvSpPr>
        <p:spPr>
          <a:xfrm>
            <a:off x="431799" y="772232"/>
            <a:ext cx="3921000" cy="54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Join a Community Event</a:t>
            </a:r>
            <a:endParaRPr/>
          </a:p>
        </p:txBody>
      </p:sp>
      <p:sp>
        <p:nvSpPr>
          <p:cNvPr id="606" name="Google Shape;606;p67"/>
          <p:cNvSpPr txBox="1"/>
          <p:nvPr>
            <p:ph idx="3" type="body"/>
          </p:nvPr>
        </p:nvSpPr>
        <p:spPr>
          <a:xfrm>
            <a:off x="441524" y="1360425"/>
            <a:ext cx="4994100" cy="2450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3DF5A2"/>
              </a:buClr>
              <a:buSzPts val="2000"/>
              <a:buNone/>
            </a:pPr>
            <a:r>
              <a:rPr i="1" lang="en-GB" sz="1900">
                <a:solidFill>
                  <a:srgbClr val="90CAC4"/>
                </a:solidFill>
              </a:rPr>
              <a:t>- Collaboration Cafes </a:t>
            </a:r>
            <a:endParaRPr sz="1900">
              <a:solidFill>
                <a:srgbClr val="000000"/>
              </a:solidFill>
            </a:endParaRPr>
          </a:p>
          <a:p>
            <a:pPr indent="-244475" lvl="2" marL="431800" rtl="0" algn="l">
              <a:lnSpc>
                <a:spcPct val="100000"/>
              </a:lnSpc>
              <a:spcBef>
                <a:spcPts val="1000"/>
              </a:spcBef>
              <a:spcAft>
                <a:spcPts val="0"/>
              </a:spcAft>
              <a:buClr>
                <a:schemeClr val="lt1"/>
              </a:buClr>
              <a:buSzPts val="1700"/>
              <a:buFont typeface="Arial"/>
              <a:buChar char="–"/>
            </a:pPr>
            <a:r>
              <a:rPr lang="en-GB" sz="1700">
                <a:solidFill>
                  <a:schemeClr val="lt1"/>
                </a:solidFill>
              </a:rPr>
              <a:t>1</a:t>
            </a:r>
            <a:r>
              <a:rPr baseline="30000" lang="en-GB" sz="1700">
                <a:solidFill>
                  <a:schemeClr val="lt1"/>
                </a:solidFill>
              </a:rPr>
              <a:t>st</a:t>
            </a:r>
            <a:r>
              <a:rPr lang="en-GB" sz="1700">
                <a:solidFill>
                  <a:schemeClr val="lt1"/>
                </a:solidFill>
              </a:rPr>
              <a:t> &amp; 3</a:t>
            </a:r>
            <a:r>
              <a:rPr baseline="30000" lang="en-GB" sz="1700">
                <a:solidFill>
                  <a:schemeClr val="lt1"/>
                </a:solidFill>
              </a:rPr>
              <a:t>rd</a:t>
            </a:r>
            <a:r>
              <a:rPr lang="en-GB" sz="1700">
                <a:solidFill>
                  <a:schemeClr val="lt1"/>
                </a:solidFill>
              </a:rPr>
              <a:t> Wednesdays (14:00 - 16:00 UTC)</a:t>
            </a:r>
            <a:endParaRPr sz="1300">
              <a:solidFill>
                <a:srgbClr val="000000"/>
              </a:solidFill>
            </a:endParaRPr>
          </a:p>
          <a:p>
            <a:pPr indent="0" lvl="0" marL="0" rtl="0" algn="l">
              <a:lnSpc>
                <a:spcPct val="100000"/>
              </a:lnSpc>
              <a:spcBef>
                <a:spcPts val="1000"/>
              </a:spcBef>
              <a:spcAft>
                <a:spcPts val="0"/>
              </a:spcAft>
              <a:buClr>
                <a:srgbClr val="3DF5A2"/>
              </a:buClr>
              <a:buSzPts val="2000"/>
              <a:buNone/>
            </a:pPr>
            <a:r>
              <a:rPr i="1" lang="en-GB" sz="1900">
                <a:solidFill>
                  <a:srgbClr val="90CAC4"/>
                </a:solidFill>
              </a:rPr>
              <a:t>- Coworking Calls</a:t>
            </a:r>
            <a:endParaRPr sz="1900"/>
          </a:p>
          <a:p>
            <a:pPr indent="-244475" lvl="2" marL="431800" rtl="0" algn="l">
              <a:lnSpc>
                <a:spcPct val="100000"/>
              </a:lnSpc>
              <a:spcBef>
                <a:spcPts val="1000"/>
              </a:spcBef>
              <a:spcAft>
                <a:spcPts val="0"/>
              </a:spcAft>
              <a:buClr>
                <a:schemeClr val="lt1"/>
              </a:buClr>
              <a:buSzPts val="1700"/>
              <a:buFont typeface="Arial"/>
              <a:buChar char="–"/>
            </a:pPr>
            <a:r>
              <a:rPr lang="en-GB" sz="1700">
                <a:solidFill>
                  <a:schemeClr val="lt1"/>
                </a:solidFill>
              </a:rPr>
              <a:t>Mondays (10:00 - 11:00 UTC)</a:t>
            </a:r>
            <a:endParaRPr sz="1300">
              <a:solidFill>
                <a:srgbClr val="000000"/>
              </a:solidFill>
            </a:endParaRPr>
          </a:p>
          <a:p>
            <a:pPr indent="0" lvl="0" marL="0" rtl="0" algn="l">
              <a:lnSpc>
                <a:spcPct val="100000"/>
              </a:lnSpc>
              <a:spcBef>
                <a:spcPts val="1000"/>
              </a:spcBef>
              <a:spcAft>
                <a:spcPts val="0"/>
              </a:spcAft>
              <a:buClr>
                <a:srgbClr val="3DF5A2"/>
              </a:buClr>
              <a:buSzPts val="2000"/>
              <a:buNone/>
            </a:pPr>
            <a:r>
              <a:rPr i="1" lang="en-GB" sz="1900">
                <a:solidFill>
                  <a:srgbClr val="90CAC4"/>
                </a:solidFill>
              </a:rPr>
              <a:t>- Translation &amp; Localisation Meeting</a:t>
            </a:r>
            <a:endParaRPr i="1" sz="1900">
              <a:solidFill>
                <a:srgbClr val="90CAC4"/>
              </a:solidFill>
            </a:endParaRPr>
          </a:p>
          <a:p>
            <a:pPr indent="-244475" lvl="2" marL="431800" rtl="0" algn="l">
              <a:spcBef>
                <a:spcPts val="1000"/>
              </a:spcBef>
              <a:spcAft>
                <a:spcPts val="0"/>
              </a:spcAft>
              <a:buClr>
                <a:schemeClr val="lt1"/>
              </a:buClr>
              <a:buSzPts val="1700"/>
              <a:buChar char="–"/>
            </a:pPr>
            <a:r>
              <a:rPr lang="en-GB" sz="1700">
                <a:solidFill>
                  <a:schemeClr val="lt1"/>
                </a:solidFill>
              </a:rPr>
              <a:t>Tuesdays (15:00-16:00 UTC)</a:t>
            </a:r>
            <a:endParaRPr i="1" sz="1900">
              <a:solidFill>
                <a:srgbClr val="90CAC4"/>
              </a:solidFill>
            </a:endParaRPr>
          </a:p>
          <a:p>
            <a:pPr indent="0" lvl="0" marL="0" rtl="0" algn="l">
              <a:lnSpc>
                <a:spcPct val="100000"/>
              </a:lnSpc>
              <a:spcBef>
                <a:spcPts val="1000"/>
              </a:spcBef>
              <a:spcAft>
                <a:spcPts val="0"/>
              </a:spcAft>
              <a:buClr>
                <a:srgbClr val="3DF5A2"/>
              </a:buClr>
              <a:buSzPts val="2000"/>
              <a:buNone/>
            </a:pPr>
            <a:r>
              <a:rPr i="1" lang="en-GB" sz="1900">
                <a:solidFill>
                  <a:srgbClr val="90CAC4"/>
                </a:solidFill>
              </a:rPr>
              <a:t>- Office Hours</a:t>
            </a:r>
            <a:endParaRPr sz="1900"/>
          </a:p>
          <a:p>
            <a:pPr indent="-244475" lvl="2" marL="431800" rtl="0" algn="l">
              <a:lnSpc>
                <a:spcPct val="100000"/>
              </a:lnSpc>
              <a:spcBef>
                <a:spcPts val="1000"/>
              </a:spcBef>
              <a:spcAft>
                <a:spcPts val="1000"/>
              </a:spcAft>
              <a:buClr>
                <a:schemeClr val="lt1"/>
              </a:buClr>
              <a:buSzPts val="1700"/>
              <a:buFont typeface="Arial"/>
              <a:buChar char="–"/>
            </a:pPr>
            <a:r>
              <a:rPr lang="en-GB" sz="1700">
                <a:solidFill>
                  <a:schemeClr val="lt1"/>
                </a:solidFill>
              </a:rPr>
              <a:t>Fridays (10:00 - 12:00 UTC)</a:t>
            </a:r>
            <a:endParaRPr sz="1900"/>
          </a:p>
        </p:txBody>
      </p:sp>
      <p:pic>
        <p:nvPicPr>
          <p:cNvPr descr="Diagram, engineering drawing&#10;&#10;Description automatically generated" id="607" name="Google Shape;607;p67"/>
          <p:cNvPicPr preferRelativeResize="0"/>
          <p:nvPr/>
        </p:nvPicPr>
        <p:blipFill rotWithShape="1">
          <a:blip r:embed="rId3">
            <a:alphaModFix/>
          </a:blip>
          <a:srcRect b="0" l="0" r="0" t="0"/>
          <a:stretch/>
        </p:blipFill>
        <p:spPr>
          <a:xfrm>
            <a:off x="5070533" y="1159748"/>
            <a:ext cx="3843067" cy="3466174"/>
          </a:xfrm>
          <a:prstGeom prst="rect">
            <a:avLst/>
          </a:prstGeom>
          <a:noFill/>
          <a:ln>
            <a:noFill/>
          </a:ln>
        </p:spPr>
      </p:pic>
      <p:sp>
        <p:nvSpPr>
          <p:cNvPr id="608" name="Google Shape;608;p67"/>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8"/>
          <p:cNvSpPr txBox="1"/>
          <p:nvPr>
            <p:ph idx="1" type="body"/>
          </p:nvPr>
        </p:nvSpPr>
        <p:spPr>
          <a:xfrm>
            <a:off x="431799" y="772232"/>
            <a:ext cx="3921000" cy="54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Attend a Fireside Chat</a:t>
            </a:r>
            <a:endParaRPr/>
          </a:p>
        </p:txBody>
      </p:sp>
      <p:pic>
        <p:nvPicPr>
          <p:cNvPr id="615" name="Google Shape;615;p68"/>
          <p:cNvPicPr preferRelativeResize="0"/>
          <p:nvPr/>
        </p:nvPicPr>
        <p:blipFill>
          <a:blip r:embed="rId3">
            <a:alphaModFix/>
          </a:blip>
          <a:stretch>
            <a:fillRect/>
          </a:stretch>
        </p:blipFill>
        <p:spPr>
          <a:xfrm>
            <a:off x="1320526" y="1317325"/>
            <a:ext cx="6071149" cy="3415025"/>
          </a:xfrm>
          <a:prstGeom prst="rect">
            <a:avLst/>
          </a:prstGeom>
          <a:noFill/>
          <a:ln>
            <a:noFill/>
          </a:ln>
        </p:spPr>
      </p:pic>
      <p:sp>
        <p:nvSpPr>
          <p:cNvPr id="616" name="Google Shape;616;p68"/>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9"/>
          <p:cNvSpPr txBox="1"/>
          <p:nvPr>
            <p:ph idx="1" type="body"/>
          </p:nvPr>
        </p:nvSpPr>
        <p:spPr>
          <a:xfrm>
            <a:off x="431799" y="772232"/>
            <a:ext cx="3921000" cy="54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More ways to connect</a:t>
            </a:r>
            <a:endParaRPr/>
          </a:p>
        </p:txBody>
      </p:sp>
      <p:sp>
        <p:nvSpPr>
          <p:cNvPr id="623" name="Google Shape;623;p69"/>
          <p:cNvSpPr/>
          <p:nvPr/>
        </p:nvSpPr>
        <p:spPr>
          <a:xfrm>
            <a:off x="1019192" y="4184039"/>
            <a:ext cx="2746200" cy="523200"/>
          </a:xfrm>
          <a:prstGeom prst="rect">
            <a:avLst/>
          </a:prstGeom>
          <a:noFill/>
          <a:ln>
            <a:noFill/>
          </a:ln>
        </p:spPr>
        <p:txBody>
          <a:bodyPr anchorCtr="0" anchor="t" bIns="45700" lIns="91425" spcFirstLastPara="1" rIns="91425" wrap="square" tIns="45700">
            <a:noAutofit/>
          </a:bodyPr>
          <a:lstStyle/>
          <a:p>
            <a:pPr indent="0" lvl="2" marL="180975" marR="0" rtl="0" algn="l">
              <a:lnSpc>
                <a:spcPct val="100000"/>
              </a:lnSpc>
              <a:spcBef>
                <a:spcPts val="0"/>
              </a:spcBef>
              <a:spcAft>
                <a:spcPts val="0"/>
              </a:spcAft>
              <a:buClr>
                <a:schemeClr val="lt1"/>
              </a:buClr>
              <a:buSzPts val="1800"/>
              <a:buFont typeface="Arial"/>
              <a:buNone/>
            </a:pPr>
            <a:r>
              <a:rPr b="0" i="0" lang="en-GB" sz="2800" u="none" cap="none" strike="noStrike">
                <a:solidFill>
                  <a:srgbClr val="D280FE"/>
                </a:solidFill>
                <a:latin typeface="Arial"/>
                <a:ea typeface="Arial"/>
                <a:cs typeface="Arial"/>
                <a:sym typeface="Arial"/>
              </a:rPr>
              <a:t>bit.ly/turingway</a:t>
            </a:r>
            <a:endParaRPr b="0" i="0" sz="3200" u="none" cap="none" strike="noStrike">
              <a:solidFill>
                <a:srgbClr val="D280FE"/>
              </a:solidFill>
              <a:latin typeface="Arial"/>
              <a:ea typeface="Arial"/>
              <a:cs typeface="Arial"/>
              <a:sym typeface="Arial"/>
            </a:endParaRPr>
          </a:p>
        </p:txBody>
      </p:sp>
      <p:pic>
        <p:nvPicPr>
          <p:cNvPr id="624" name="Google Shape;624;p69"/>
          <p:cNvPicPr preferRelativeResize="0"/>
          <p:nvPr/>
        </p:nvPicPr>
        <p:blipFill>
          <a:blip r:embed="rId3">
            <a:alphaModFix/>
          </a:blip>
          <a:stretch>
            <a:fillRect/>
          </a:stretch>
        </p:blipFill>
        <p:spPr>
          <a:xfrm>
            <a:off x="431800" y="1203100"/>
            <a:ext cx="3920998" cy="2980947"/>
          </a:xfrm>
          <a:prstGeom prst="rect">
            <a:avLst/>
          </a:prstGeom>
          <a:noFill/>
          <a:ln>
            <a:noFill/>
          </a:ln>
        </p:spPr>
      </p:pic>
      <p:pic>
        <p:nvPicPr>
          <p:cNvPr id="625" name="Google Shape;625;p69"/>
          <p:cNvPicPr preferRelativeResize="0"/>
          <p:nvPr/>
        </p:nvPicPr>
        <p:blipFill>
          <a:blip r:embed="rId4">
            <a:alphaModFix/>
          </a:blip>
          <a:stretch>
            <a:fillRect/>
          </a:stretch>
        </p:blipFill>
        <p:spPr>
          <a:xfrm>
            <a:off x="5258276" y="153900"/>
            <a:ext cx="3052726" cy="4030152"/>
          </a:xfrm>
          <a:prstGeom prst="rect">
            <a:avLst/>
          </a:prstGeom>
          <a:noFill/>
          <a:ln>
            <a:noFill/>
          </a:ln>
        </p:spPr>
      </p:pic>
      <p:sp>
        <p:nvSpPr>
          <p:cNvPr id="626" name="Google Shape;626;p69"/>
          <p:cNvSpPr/>
          <p:nvPr/>
        </p:nvSpPr>
        <p:spPr>
          <a:xfrm>
            <a:off x="4824138" y="4209150"/>
            <a:ext cx="3921000" cy="523200"/>
          </a:xfrm>
          <a:prstGeom prst="rect">
            <a:avLst/>
          </a:prstGeom>
          <a:noFill/>
          <a:ln>
            <a:noFill/>
          </a:ln>
        </p:spPr>
        <p:txBody>
          <a:bodyPr anchorCtr="0" anchor="t" bIns="45700" lIns="91425" spcFirstLastPara="1" rIns="91425" wrap="square" tIns="45700">
            <a:noAutofit/>
          </a:bodyPr>
          <a:lstStyle/>
          <a:p>
            <a:pPr indent="0" lvl="2" marL="180975" marR="0" rtl="0" algn="l">
              <a:lnSpc>
                <a:spcPct val="100000"/>
              </a:lnSpc>
              <a:spcBef>
                <a:spcPts val="0"/>
              </a:spcBef>
              <a:spcAft>
                <a:spcPts val="0"/>
              </a:spcAft>
              <a:buClr>
                <a:schemeClr val="lt1"/>
              </a:buClr>
              <a:buSzPts val="1800"/>
              <a:buFont typeface="Arial"/>
              <a:buNone/>
            </a:pPr>
            <a:r>
              <a:rPr lang="en-GB" sz="2400">
                <a:solidFill>
                  <a:srgbClr val="D280FE"/>
                </a:solidFill>
              </a:rPr>
              <a:t>the-turing-way.start.page</a:t>
            </a:r>
            <a:endParaRPr b="0" i="0" sz="2400" u="none" cap="none" strike="noStrike">
              <a:solidFill>
                <a:srgbClr val="D280FE"/>
              </a:solidFill>
              <a:latin typeface="Arial"/>
              <a:ea typeface="Arial"/>
              <a:cs typeface="Arial"/>
              <a:sym typeface="Arial"/>
            </a:endParaRPr>
          </a:p>
        </p:txBody>
      </p:sp>
      <p:sp>
        <p:nvSpPr>
          <p:cNvPr id="627" name="Google Shape;627;p69"/>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grpSp>
        <p:nvGrpSpPr>
          <p:cNvPr id="633" name="Google Shape;633;p70"/>
          <p:cNvGrpSpPr/>
          <p:nvPr/>
        </p:nvGrpSpPr>
        <p:grpSpPr>
          <a:xfrm>
            <a:off x="-86" y="-21679"/>
            <a:ext cx="8795744" cy="5173888"/>
            <a:chOff x="-86" y="-30388"/>
            <a:chExt cx="8586738" cy="5071173"/>
          </a:xfrm>
        </p:grpSpPr>
        <p:grpSp>
          <p:nvGrpSpPr>
            <p:cNvPr id="634" name="Google Shape;634;p70"/>
            <p:cNvGrpSpPr/>
            <p:nvPr/>
          </p:nvGrpSpPr>
          <p:grpSpPr>
            <a:xfrm>
              <a:off x="-86" y="-30388"/>
              <a:ext cx="5016223" cy="2782298"/>
              <a:chOff x="0" y="-39098"/>
              <a:chExt cx="6570512" cy="3775075"/>
            </a:xfrm>
          </p:grpSpPr>
          <p:pic>
            <p:nvPicPr>
              <p:cNvPr id="635" name="Google Shape;635;p70"/>
              <p:cNvPicPr preferRelativeResize="0"/>
              <p:nvPr/>
            </p:nvPicPr>
            <p:blipFill rotWithShape="1">
              <a:blip r:embed="rId3">
                <a:alphaModFix/>
              </a:blip>
              <a:srcRect b="0" l="0" r="0" t="0"/>
              <a:stretch/>
            </p:blipFill>
            <p:spPr>
              <a:xfrm>
                <a:off x="3272048" y="-21315"/>
                <a:ext cx="3298464" cy="3757292"/>
              </a:xfrm>
              <a:prstGeom prst="rect">
                <a:avLst/>
              </a:prstGeom>
              <a:noFill/>
              <a:ln>
                <a:noFill/>
              </a:ln>
            </p:spPr>
          </p:pic>
          <p:pic>
            <p:nvPicPr>
              <p:cNvPr id="636" name="Google Shape;636;p70"/>
              <p:cNvPicPr preferRelativeResize="0"/>
              <p:nvPr/>
            </p:nvPicPr>
            <p:blipFill rotWithShape="1">
              <a:blip r:embed="rId4">
                <a:alphaModFix/>
              </a:blip>
              <a:srcRect b="0" l="0" r="0" t="0"/>
              <a:stretch/>
            </p:blipFill>
            <p:spPr>
              <a:xfrm>
                <a:off x="0" y="-39098"/>
                <a:ext cx="3295571" cy="3766366"/>
              </a:xfrm>
              <a:prstGeom prst="rect">
                <a:avLst/>
              </a:prstGeom>
              <a:noFill/>
              <a:ln>
                <a:noFill/>
              </a:ln>
            </p:spPr>
          </p:pic>
        </p:grpSp>
        <p:pic>
          <p:nvPicPr>
            <p:cNvPr id="637" name="Google Shape;637;p70"/>
            <p:cNvPicPr preferRelativeResize="0"/>
            <p:nvPr/>
          </p:nvPicPr>
          <p:blipFill rotWithShape="1">
            <a:blip r:embed="rId5">
              <a:alphaModFix/>
            </a:blip>
            <a:srcRect b="0" l="0" r="0" t="0"/>
            <a:stretch/>
          </p:blipFill>
          <p:spPr>
            <a:xfrm>
              <a:off x="4989136" y="-17282"/>
              <a:ext cx="2571014" cy="2741787"/>
            </a:xfrm>
            <a:prstGeom prst="rect">
              <a:avLst/>
            </a:prstGeom>
            <a:noFill/>
            <a:ln>
              <a:noFill/>
            </a:ln>
          </p:spPr>
        </p:pic>
        <p:pic>
          <p:nvPicPr>
            <p:cNvPr id="638" name="Google Shape;638;p70"/>
            <p:cNvPicPr preferRelativeResize="0"/>
            <p:nvPr/>
          </p:nvPicPr>
          <p:blipFill rotWithShape="1">
            <a:blip r:embed="rId6">
              <a:alphaModFix/>
            </a:blip>
            <a:srcRect b="0" l="0" r="0" t="0"/>
            <a:stretch/>
          </p:blipFill>
          <p:spPr>
            <a:xfrm>
              <a:off x="1" y="2736783"/>
              <a:ext cx="2497942" cy="2304002"/>
            </a:xfrm>
            <a:prstGeom prst="rect">
              <a:avLst/>
            </a:prstGeom>
            <a:noFill/>
            <a:ln>
              <a:noFill/>
            </a:ln>
          </p:spPr>
        </p:pic>
        <p:pic>
          <p:nvPicPr>
            <p:cNvPr id="639" name="Google Shape;639;p70"/>
            <p:cNvPicPr preferRelativeResize="0"/>
            <p:nvPr/>
          </p:nvPicPr>
          <p:blipFill rotWithShape="1">
            <a:blip r:embed="rId7">
              <a:alphaModFix/>
            </a:blip>
            <a:srcRect b="0" l="0" r="0" t="0"/>
            <a:stretch/>
          </p:blipFill>
          <p:spPr>
            <a:xfrm>
              <a:off x="2481064" y="2736783"/>
              <a:ext cx="2557363" cy="2304002"/>
            </a:xfrm>
            <a:prstGeom prst="rect">
              <a:avLst/>
            </a:prstGeom>
            <a:noFill/>
            <a:ln>
              <a:noFill/>
            </a:ln>
          </p:spPr>
        </p:pic>
        <p:pic>
          <p:nvPicPr>
            <p:cNvPr id="640" name="Google Shape;640;p70"/>
            <p:cNvPicPr preferRelativeResize="0"/>
            <p:nvPr/>
          </p:nvPicPr>
          <p:blipFill rotWithShape="1">
            <a:blip r:embed="rId8">
              <a:alphaModFix/>
            </a:blip>
            <a:srcRect b="0" l="0" r="0" t="0"/>
            <a:stretch/>
          </p:blipFill>
          <p:spPr>
            <a:xfrm>
              <a:off x="5013928" y="2719302"/>
              <a:ext cx="2546221" cy="2316280"/>
            </a:xfrm>
            <a:prstGeom prst="rect">
              <a:avLst/>
            </a:prstGeom>
            <a:noFill/>
            <a:ln>
              <a:noFill/>
            </a:ln>
          </p:spPr>
        </p:pic>
        <p:grpSp>
          <p:nvGrpSpPr>
            <p:cNvPr id="641" name="Google Shape;641;p70"/>
            <p:cNvGrpSpPr/>
            <p:nvPr/>
          </p:nvGrpSpPr>
          <p:grpSpPr>
            <a:xfrm>
              <a:off x="7560150" y="-30387"/>
              <a:ext cx="1026502" cy="5065970"/>
              <a:chOff x="7560149" y="-30388"/>
              <a:chExt cx="1048233" cy="5312991"/>
            </a:xfrm>
          </p:grpSpPr>
          <p:pic>
            <p:nvPicPr>
              <p:cNvPr id="642" name="Google Shape;642;p70"/>
              <p:cNvPicPr preferRelativeResize="0"/>
              <p:nvPr/>
            </p:nvPicPr>
            <p:blipFill rotWithShape="1">
              <a:blip r:embed="rId9">
                <a:alphaModFix/>
              </a:blip>
              <a:srcRect b="0" l="0" r="0" t="0"/>
              <a:stretch/>
            </p:blipFill>
            <p:spPr>
              <a:xfrm>
                <a:off x="7560149" y="-30388"/>
                <a:ext cx="1017793" cy="2470781"/>
              </a:xfrm>
              <a:prstGeom prst="rect">
                <a:avLst/>
              </a:prstGeom>
              <a:noFill/>
              <a:ln>
                <a:noFill/>
              </a:ln>
            </p:spPr>
          </p:pic>
          <p:pic>
            <p:nvPicPr>
              <p:cNvPr id="643" name="Google Shape;643;p70"/>
              <p:cNvPicPr preferRelativeResize="0"/>
              <p:nvPr/>
            </p:nvPicPr>
            <p:blipFill rotWithShape="1">
              <a:blip r:embed="rId10">
                <a:alphaModFix/>
              </a:blip>
              <a:srcRect b="0" l="0" r="0" t="0"/>
              <a:stretch/>
            </p:blipFill>
            <p:spPr>
              <a:xfrm>
                <a:off x="7582438" y="2427803"/>
                <a:ext cx="1025944" cy="2854800"/>
              </a:xfrm>
              <a:prstGeom prst="rect">
                <a:avLst/>
              </a:prstGeom>
              <a:noFill/>
              <a:ln>
                <a:noFill/>
              </a:ln>
            </p:spPr>
          </p:pic>
        </p:grpSp>
      </p:grpSp>
      <p:pic>
        <p:nvPicPr>
          <p:cNvPr id="644" name="Google Shape;644;p70"/>
          <p:cNvPicPr preferRelativeResize="0"/>
          <p:nvPr/>
        </p:nvPicPr>
        <p:blipFill rotWithShape="1">
          <a:blip r:embed="rId11">
            <a:alphaModFix/>
          </a:blip>
          <a:srcRect b="0" l="0" r="0" t="0"/>
          <a:stretch/>
        </p:blipFill>
        <p:spPr>
          <a:xfrm>
            <a:off x="8795659" y="-21679"/>
            <a:ext cx="318566" cy="2512330"/>
          </a:xfrm>
          <a:prstGeom prst="rect">
            <a:avLst/>
          </a:prstGeom>
          <a:noFill/>
          <a:ln>
            <a:noFill/>
          </a:ln>
        </p:spPr>
      </p:pic>
      <p:pic>
        <p:nvPicPr>
          <p:cNvPr id="645" name="Google Shape;645;p70"/>
          <p:cNvPicPr preferRelativeResize="0"/>
          <p:nvPr/>
        </p:nvPicPr>
        <p:blipFill rotWithShape="1">
          <a:blip r:embed="rId12">
            <a:alphaModFix/>
          </a:blip>
          <a:srcRect b="0" l="0" r="0" t="0"/>
          <a:stretch/>
        </p:blipFill>
        <p:spPr>
          <a:xfrm>
            <a:off x="8807862" y="2381945"/>
            <a:ext cx="322780" cy="1101484"/>
          </a:xfrm>
          <a:prstGeom prst="rect">
            <a:avLst/>
          </a:prstGeom>
          <a:noFill/>
          <a:ln>
            <a:noFill/>
          </a:ln>
        </p:spPr>
      </p:pic>
      <p:pic>
        <p:nvPicPr>
          <p:cNvPr id="646" name="Google Shape;646;p70"/>
          <p:cNvPicPr preferRelativeResize="0"/>
          <p:nvPr/>
        </p:nvPicPr>
        <p:blipFill rotWithShape="1">
          <a:blip r:embed="rId13">
            <a:alphaModFix/>
          </a:blip>
          <a:srcRect b="0" l="0" r="0" t="0"/>
          <a:stretch/>
        </p:blipFill>
        <p:spPr>
          <a:xfrm>
            <a:off x="8781714" y="3460206"/>
            <a:ext cx="346456" cy="1010194"/>
          </a:xfrm>
          <a:prstGeom prst="rect">
            <a:avLst/>
          </a:prstGeom>
          <a:noFill/>
          <a:ln>
            <a:noFill/>
          </a:ln>
        </p:spPr>
      </p:pic>
      <p:sp>
        <p:nvSpPr>
          <p:cNvPr id="647" name="Google Shape;647;p70"/>
          <p:cNvSpPr/>
          <p:nvPr/>
        </p:nvSpPr>
        <p:spPr>
          <a:xfrm>
            <a:off x="29775" y="1740819"/>
            <a:ext cx="9131642" cy="601141"/>
          </a:xfrm>
          <a:prstGeom prst="rect">
            <a:avLst/>
          </a:prstGeom>
          <a:solidFill>
            <a:schemeClr val="dk1">
              <a:alpha val="6352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Thanks to our community of contributors &amp; users!</a:t>
            </a:r>
            <a:endParaRPr b="1" i="0" sz="2800" u="none" cap="none" strike="noStrike">
              <a:solidFill>
                <a:schemeClr val="lt1"/>
              </a:solidFill>
              <a:latin typeface="Arial"/>
              <a:ea typeface="Arial"/>
              <a:cs typeface="Arial"/>
              <a:sym typeface="Arial"/>
            </a:endParaRPr>
          </a:p>
        </p:txBody>
      </p:sp>
      <p:pic>
        <p:nvPicPr>
          <p:cNvPr id="648" name="Google Shape;648;p70"/>
          <p:cNvPicPr preferRelativeResize="0"/>
          <p:nvPr/>
        </p:nvPicPr>
        <p:blipFill rotWithShape="1">
          <a:blip r:embed="rId14">
            <a:alphaModFix/>
          </a:blip>
          <a:srcRect b="0" l="0" r="0" t="0"/>
          <a:stretch/>
        </p:blipFill>
        <p:spPr>
          <a:xfrm>
            <a:off x="8795658" y="4422514"/>
            <a:ext cx="331289" cy="398670"/>
          </a:xfrm>
          <a:prstGeom prst="rect">
            <a:avLst/>
          </a:prstGeom>
          <a:noFill/>
          <a:ln>
            <a:noFill/>
          </a:ln>
        </p:spPr>
      </p:pic>
      <p:pic>
        <p:nvPicPr>
          <p:cNvPr id="649" name="Google Shape;649;p70"/>
          <p:cNvPicPr preferRelativeResize="0"/>
          <p:nvPr/>
        </p:nvPicPr>
        <p:blipFill rotWithShape="1">
          <a:blip r:embed="rId15">
            <a:alphaModFix/>
          </a:blip>
          <a:srcRect b="0" l="0" r="0" t="0"/>
          <a:stretch/>
        </p:blipFill>
        <p:spPr>
          <a:xfrm>
            <a:off x="8794435" y="4803985"/>
            <a:ext cx="296209" cy="2996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1"/>
          <p:cNvSpPr txBox="1"/>
          <p:nvPr/>
        </p:nvSpPr>
        <p:spPr>
          <a:xfrm>
            <a:off x="9006435" y="5138442"/>
            <a:ext cx="0" cy="0"/>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descr="A close up of a logo&#10;&#10;Description automatically generated" id="656" name="Google Shape;656;p71"/>
          <p:cNvPicPr preferRelativeResize="0"/>
          <p:nvPr/>
        </p:nvPicPr>
        <p:blipFill rotWithShape="1">
          <a:blip r:embed="rId3">
            <a:alphaModFix/>
          </a:blip>
          <a:srcRect b="0" l="0" r="0" t="0"/>
          <a:stretch/>
        </p:blipFill>
        <p:spPr>
          <a:xfrm>
            <a:off x="5728900" y="392314"/>
            <a:ext cx="3277420" cy="2136571"/>
          </a:xfrm>
          <a:prstGeom prst="rect">
            <a:avLst/>
          </a:prstGeom>
          <a:noFill/>
          <a:ln>
            <a:noFill/>
          </a:ln>
          <a:effectLst>
            <a:outerShdw blurRad="50800" rotWithShape="0" algn="t" dir="5400000" dist="38100">
              <a:srgbClr val="000000">
                <a:alpha val="40000"/>
              </a:srgbClr>
            </a:outerShdw>
          </a:effectLst>
        </p:spPr>
      </p:pic>
      <p:pic>
        <p:nvPicPr>
          <p:cNvPr id="657" name="Google Shape;657;p71"/>
          <p:cNvPicPr preferRelativeResize="0"/>
          <p:nvPr/>
        </p:nvPicPr>
        <p:blipFill rotWithShape="1">
          <a:blip r:embed="rId4">
            <a:alphaModFix/>
          </a:blip>
          <a:srcRect b="0" l="0" r="0" t="0"/>
          <a:stretch/>
        </p:blipFill>
        <p:spPr>
          <a:xfrm>
            <a:off x="470833" y="255684"/>
            <a:ext cx="1487238" cy="1735026"/>
          </a:xfrm>
          <a:prstGeom prst="rect">
            <a:avLst/>
          </a:prstGeom>
          <a:noFill/>
          <a:ln>
            <a:noFill/>
          </a:ln>
        </p:spPr>
      </p:pic>
      <p:pic>
        <p:nvPicPr>
          <p:cNvPr id="658" name="Google Shape;658;p71"/>
          <p:cNvPicPr preferRelativeResize="0"/>
          <p:nvPr/>
        </p:nvPicPr>
        <p:blipFill rotWithShape="1">
          <a:blip r:embed="rId5">
            <a:alphaModFix/>
          </a:blip>
          <a:srcRect b="0" l="0" r="0" t="0"/>
          <a:stretch/>
        </p:blipFill>
        <p:spPr>
          <a:xfrm>
            <a:off x="5728900" y="3029145"/>
            <a:ext cx="3277420" cy="2016326"/>
          </a:xfrm>
          <a:prstGeom prst="rect">
            <a:avLst/>
          </a:prstGeom>
          <a:noFill/>
          <a:ln>
            <a:noFill/>
          </a:ln>
          <a:effectLst>
            <a:outerShdw blurRad="50800" rotWithShape="0" algn="t" dir="5400000" dist="38100">
              <a:srgbClr val="000000">
                <a:alpha val="40000"/>
              </a:srgbClr>
            </a:outerShdw>
          </a:effectLst>
        </p:spPr>
      </p:pic>
      <p:pic>
        <p:nvPicPr>
          <p:cNvPr id="659" name="Google Shape;659;p71"/>
          <p:cNvPicPr preferRelativeResize="0"/>
          <p:nvPr/>
        </p:nvPicPr>
        <p:blipFill rotWithShape="1">
          <a:blip r:embed="rId6">
            <a:alphaModFix/>
          </a:blip>
          <a:srcRect b="0" l="0" r="0" t="0"/>
          <a:stretch/>
        </p:blipFill>
        <p:spPr>
          <a:xfrm>
            <a:off x="2449756" y="408262"/>
            <a:ext cx="3173697" cy="2120623"/>
          </a:xfrm>
          <a:prstGeom prst="rect">
            <a:avLst/>
          </a:prstGeom>
          <a:noFill/>
          <a:ln>
            <a:noFill/>
          </a:ln>
          <a:effectLst>
            <a:outerShdw blurRad="50800" rotWithShape="0" algn="t" dir="5400000" dist="38100">
              <a:srgbClr val="000000">
                <a:alpha val="40000"/>
              </a:srgbClr>
            </a:outerShdw>
          </a:effectLst>
        </p:spPr>
      </p:pic>
      <p:pic>
        <p:nvPicPr>
          <p:cNvPr id="660" name="Google Shape;660;p71"/>
          <p:cNvPicPr preferRelativeResize="0"/>
          <p:nvPr/>
        </p:nvPicPr>
        <p:blipFill rotWithShape="1">
          <a:blip r:embed="rId7">
            <a:alphaModFix/>
          </a:blip>
          <a:srcRect b="0" l="0" r="0" t="0"/>
          <a:stretch/>
        </p:blipFill>
        <p:spPr>
          <a:xfrm>
            <a:off x="2449755" y="3029145"/>
            <a:ext cx="3173697" cy="2016326"/>
          </a:xfrm>
          <a:prstGeom prst="rect">
            <a:avLst/>
          </a:prstGeom>
          <a:noFill/>
          <a:ln>
            <a:noFill/>
          </a:ln>
          <a:effectLst>
            <a:outerShdw blurRad="50800" rotWithShape="0" algn="t" dir="5400000" dist="38100">
              <a:srgbClr val="000000">
                <a:alpha val="40000"/>
              </a:srgbClr>
            </a:outerShdw>
          </a:effectLst>
        </p:spPr>
      </p:pic>
      <p:pic>
        <p:nvPicPr>
          <p:cNvPr descr="Github Logo - Free social media icons" id="661" name="Google Shape;661;p71"/>
          <p:cNvPicPr preferRelativeResize="0"/>
          <p:nvPr/>
        </p:nvPicPr>
        <p:blipFill rotWithShape="1">
          <a:blip r:embed="rId8">
            <a:alphaModFix/>
          </a:blip>
          <a:srcRect b="0" l="0" r="0" t="0"/>
          <a:stretch/>
        </p:blipFill>
        <p:spPr>
          <a:xfrm>
            <a:off x="2921327" y="3161732"/>
            <a:ext cx="430924" cy="430924"/>
          </a:xfrm>
          <a:prstGeom prst="rect">
            <a:avLst/>
          </a:prstGeom>
          <a:noFill/>
          <a:ln>
            <a:noFill/>
          </a:ln>
        </p:spPr>
      </p:pic>
      <p:sp>
        <p:nvSpPr>
          <p:cNvPr id="662" name="Google Shape;662;p71"/>
          <p:cNvSpPr txBox="1"/>
          <p:nvPr/>
        </p:nvSpPr>
        <p:spPr>
          <a:xfrm>
            <a:off x="2449753" y="108550"/>
            <a:ext cx="3173700" cy="2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45454"/>
              </a:buClr>
              <a:buSzPts val="1600"/>
              <a:buFont typeface="Arial"/>
              <a:buNone/>
            </a:pPr>
            <a:r>
              <a:rPr b="0" i="0" lang="en-GB" sz="1600" u="none" cap="none" strike="noStrike">
                <a:solidFill>
                  <a:schemeClr val="lt1"/>
                </a:solidFill>
                <a:latin typeface="Arial"/>
                <a:ea typeface="Arial"/>
                <a:cs typeface="Arial"/>
                <a:sym typeface="Arial"/>
              </a:rPr>
              <a:t>A book with five guides</a:t>
            </a:r>
            <a:endParaRPr b="0" i="0" sz="1600" u="none" cap="none" strike="noStrike">
              <a:solidFill>
                <a:schemeClr val="lt1"/>
              </a:solidFill>
              <a:latin typeface="Arial"/>
              <a:ea typeface="Arial"/>
              <a:cs typeface="Arial"/>
              <a:sym typeface="Arial"/>
            </a:endParaRPr>
          </a:p>
        </p:txBody>
      </p:sp>
      <p:sp>
        <p:nvSpPr>
          <p:cNvPr id="663" name="Google Shape;663;p71"/>
          <p:cNvSpPr txBox="1"/>
          <p:nvPr/>
        </p:nvSpPr>
        <p:spPr>
          <a:xfrm>
            <a:off x="2449902" y="2734850"/>
            <a:ext cx="3173700" cy="2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45454"/>
              </a:buClr>
              <a:buSzPts val="1600"/>
              <a:buFont typeface="Arial"/>
              <a:buNone/>
            </a:pPr>
            <a:r>
              <a:rPr b="0" i="0" lang="en-GB" sz="1600" u="none" cap="none" strike="noStrike">
                <a:solidFill>
                  <a:schemeClr val="lt1"/>
                </a:solidFill>
                <a:latin typeface="Arial"/>
                <a:ea typeface="Arial"/>
                <a:cs typeface="Arial"/>
                <a:sym typeface="Arial"/>
              </a:rPr>
              <a:t>An open-source project</a:t>
            </a:r>
            <a:endParaRPr b="0" i="0" sz="1600" u="none" cap="none" strike="noStrike">
              <a:solidFill>
                <a:schemeClr val="lt1"/>
              </a:solidFill>
              <a:latin typeface="Arial"/>
              <a:ea typeface="Arial"/>
              <a:cs typeface="Arial"/>
              <a:sym typeface="Arial"/>
            </a:endParaRPr>
          </a:p>
        </p:txBody>
      </p:sp>
      <p:sp>
        <p:nvSpPr>
          <p:cNvPr id="664" name="Google Shape;664;p71"/>
          <p:cNvSpPr txBox="1"/>
          <p:nvPr/>
        </p:nvSpPr>
        <p:spPr>
          <a:xfrm>
            <a:off x="5728820" y="98017"/>
            <a:ext cx="3277500" cy="2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45454"/>
              </a:buClr>
              <a:buSzPts val="1600"/>
              <a:buFont typeface="Arial"/>
              <a:buNone/>
            </a:pPr>
            <a:r>
              <a:rPr b="0" i="0" lang="en-GB" sz="1600" u="none" cap="none" strike="noStrike">
                <a:solidFill>
                  <a:schemeClr val="lt1"/>
                </a:solidFill>
                <a:latin typeface="Arial"/>
                <a:ea typeface="Arial"/>
                <a:cs typeface="Arial"/>
                <a:sym typeface="Arial"/>
              </a:rPr>
              <a:t>A community</a:t>
            </a:r>
            <a:endParaRPr b="0" i="0" sz="1600" u="none" cap="none" strike="noStrike">
              <a:solidFill>
                <a:schemeClr val="lt1"/>
              </a:solidFill>
              <a:latin typeface="Arial"/>
              <a:ea typeface="Arial"/>
              <a:cs typeface="Arial"/>
              <a:sym typeface="Arial"/>
            </a:endParaRPr>
          </a:p>
        </p:txBody>
      </p:sp>
      <p:sp>
        <p:nvSpPr>
          <p:cNvPr id="665" name="Google Shape;665;p71"/>
          <p:cNvSpPr txBox="1"/>
          <p:nvPr/>
        </p:nvSpPr>
        <p:spPr>
          <a:xfrm>
            <a:off x="5728874" y="2734850"/>
            <a:ext cx="3277500" cy="29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545454"/>
              </a:buClr>
              <a:buSzPts val="1600"/>
              <a:buFont typeface="Arial"/>
              <a:buNone/>
            </a:pPr>
            <a:r>
              <a:rPr b="0" i="0" lang="en-GB" sz="1600" u="none" cap="none" strike="noStrike">
                <a:solidFill>
                  <a:schemeClr val="lt1"/>
                </a:solidFill>
                <a:latin typeface="Arial"/>
                <a:ea typeface="Arial"/>
                <a:cs typeface="Arial"/>
                <a:sym typeface="Arial"/>
              </a:rPr>
              <a:t>A culture of collaboration</a:t>
            </a:r>
            <a:endParaRPr b="0" i="0" sz="1600" u="none" cap="none" strike="noStrike">
              <a:solidFill>
                <a:schemeClr val="lt1"/>
              </a:solidFill>
              <a:latin typeface="Arial"/>
              <a:ea typeface="Arial"/>
              <a:cs typeface="Arial"/>
              <a:sym typeface="Arial"/>
            </a:endParaRPr>
          </a:p>
        </p:txBody>
      </p:sp>
      <p:sp>
        <p:nvSpPr>
          <p:cNvPr id="666" name="Google Shape;666;p71"/>
          <p:cNvSpPr/>
          <p:nvPr/>
        </p:nvSpPr>
        <p:spPr>
          <a:xfrm>
            <a:off x="137679" y="2061467"/>
            <a:ext cx="2311925" cy="29238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GB" sz="1200" u="none" cap="none" strike="noStrike">
                <a:solidFill>
                  <a:schemeClr val="lt1"/>
                </a:solidFill>
                <a:latin typeface="Arial"/>
                <a:ea typeface="Arial"/>
                <a:cs typeface="Arial"/>
                <a:sym typeface="Arial"/>
              </a:rPr>
              <a:t>Book:</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90CAC4"/>
              </a:buClr>
              <a:buSzPts val="1400"/>
              <a:buFont typeface="Arial"/>
              <a:buNone/>
            </a:pPr>
            <a:r>
              <a:rPr b="0" i="0" lang="en-GB" sz="1200" u="none" cap="none" strike="noStrike">
                <a:solidFill>
                  <a:srgbClr val="90CAC4"/>
                </a:solidFill>
                <a:latin typeface="Arial"/>
                <a:ea typeface="Arial"/>
                <a:cs typeface="Arial"/>
                <a:sym typeface="Arial"/>
              </a:rPr>
              <a:t>the- turing-way.netlify.app/</a:t>
            </a:r>
            <a:endParaRPr b="0" i="0" sz="1600" u="none" cap="none" strike="noStrike">
              <a:solidFill>
                <a:srgbClr val="90CAC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1" i="0" lang="en-GB" sz="1200" u="none" cap="none" strike="noStrike">
                <a:solidFill>
                  <a:schemeClr val="lt1"/>
                </a:solidFill>
                <a:latin typeface="Arial"/>
                <a:ea typeface="Arial"/>
                <a:cs typeface="Arial"/>
                <a:sym typeface="Arial"/>
              </a:rPr>
              <a:t>GitHub:</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90CAC4"/>
              </a:buClr>
              <a:buSzPts val="1400"/>
              <a:buFont typeface="Arial"/>
              <a:buNone/>
            </a:pPr>
            <a:r>
              <a:rPr b="0" i="0" lang="en-GB" sz="1200" u="none" cap="none" strike="noStrike">
                <a:solidFill>
                  <a:srgbClr val="90CAC4"/>
                </a:solidFill>
                <a:latin typeface="Arial"/>
                <a:ea typeface="Arial"/>
                <a:cs typeface="Arial"/>
                <a:sym typeface="Arial"/>
              </a:rPr>
              <a:t>github.com/alan-turing-</a:t>
            </a:r>
            <a:endParaRPr b="0" i="0" sz="1600" u="none" cap="none" strike="noStrike">
              <a:solidFill>
                <a:srgbClr val="90CAC4"/>
              </a:solidFill>
              <a:latin typeface="Arial"/>
              <a:ea typeface="Arial"/>
              <a:cs typeface="Arial"/>
              <a:sym typeface="Arial"/>
            </a:endParaRPr>
          </a:p>
          <a:p>
            <a:pPr indent="0" lvl="0" marL="0" marR="0" rtl="0" algn="l">
              <a:lnSpc>
                <a:spcPct val="100000"/>
              </a:lnSpc>
              <a:spcBef>
                <a:spcPts val="0"/>
              </a:spcBef>
              <a:spcAft>
                <a:spcPts val="0"/>
              </a:spcAft>
              <a:buClr>
                <a:srgbClr val="90CAC4"/>
              </a:buClr>
              <a:buSzPts val="1400"/>
              <a:buFont typeface="Arial"/>
              <a:buNone/>
            </a:pPr>
            <a:r>
              <a:rPr b="0" i="0" lang="en-GB" sz="1200" u="none" cap="none" strike="noStrike">
                <a:solidFill>
                  <a:srgbClr val="90CAC4"/>
                </a:solidFill>
                <a:latin typeface="Arial"/>
                <a:ea typeface="Arial"/>
                <a:cs typeface="Arial"/>
                <a:sym typeface="Arial"/>
              </a:rPr>
              <a:t>institute/the- turing-way</a:t>
            </a:r>
            <a:endParaRPr b="0" i="0" sz="1600" u="none" cap="none" strike="noStrike">
              <a:solidFill>
                <a:srgbClr val="90CAC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Slack:</a:t>
            </a:r>
            <a:endParaRPr b="1"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90CAC4"/>
                </a:solidFill>
                <a:latin typeface="Arial"/>
                <a:ea typeface="Arial"/>
                <a:cs typeface="Arial"/>
                <a:sym typeface="Arial"/>
              </a:rPr>
              <a:t>theturingway.slack.com</a:t>
            </a:r>
            <a:endParaRPr b="0" i="0" sz="1600" u="none" cap="none" strike="noStrike">
              <a:solidFill>
                <a:srgbClr val="90CAC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1" i="0" lang="en-GB" sz="1200" u="none" cap="none" strike="noStrike">
                <a:solidFill>
                  <a:schemeClr val="lt1"/>
                </a:solidFill>
                <a:latin typeface="Arial"/>
                <a:ea typeface="Arial"/>
                <a:cs typeface="Arial"/>
                <a:sym typeface="Arial"/>
              </a:rPr>
              <a:t>Twitter:</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90CAC4"/>
              </a:buClr>
              <a:buSzPts val="1400"/>
              <a:buFont typeface="Arial"/>
              <a:buNone/>
            </a:pPr>
            <a:r>
              <a:rPr b="0" i="0" lang="en-GB" sz="1200" u="none" cap="none" strike="noStrike">
                <a:solidFill>
                  <a:srgbClr val="90CAC4"/>
                </a:solidFill>
                <a:latin typeface="Arial"/>
                <a:ea typeface="Arial"/>
                <a:cs typeface="Arial"/>
                <a:sym typeface="Arial"/>
              </a:rPr>
              <a:t>twitter.com/turingway</a:t>
            </a:r>
            <a:endParaRPr b="0" i="0" sz="1200" u="none" cap="none" strike="noStrike">
              <a:solidFill>
                <a:srgbClr val="90CAC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200" u="none" cap="none" strike="noStrike">
              <a:solidFill>
                <a:srgbClr val="2A9686"/>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rPr b="1" i="0" lang="en-GB" sz="1200" u="none" cap="none" strike="noStrike">
                <a:solidFill>
                  <a:schemeClr val="lt1"/>
                </a:solidFill>
                <a:latin typeface="Arial"/>
                <a:ea typeface="Arial"/>
                <a:cs typeface="Arial"/>
                <a:sym typeface="Arial"/>
              </a:rPr>
              <a:t>Email: </a:t>
            </a:r>
            <a:r>
              <a:rPr b="1" i="0" lang="en-GB" sz="12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90CAC4"/>
              </a:buClr>
              <a:buSzPts val="1400"/>
              <a:buFont typeface="Arial"/>
              <a:buNone/>
            </a:pPr>
            <a:r>
              <a:rPr b="0" i="0" lang="en-GB" sz="1200" u="none" cap="none" strike="noStrike">
                <a:solidFill>
                  <a:srgbClr val="90CAC4"/>
                </a:solidFill>
                <a:latin typeface="Arial"/>
                <a:ea typeface="Arial"/>
                <a:cs typeface="Arial"/>
                <a:sym typeface="Arial"/>
              </a:rPr>
              <a:t>theturingway@gmail.com</a:t>
            </a:r>
            <a:endParaRPr b="0" i="0" sz="1200" u="none" cap="none" strike="noStrike">
              <a:solidFill>
                <a:srgbClr val="90CAC4"/>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2"/>
          <p:cNvSpPr txBox="1"/>
          <p:nvPr>
            <p:ph idx="1" type="body"/>
          </p:nvPr>
        </p:nvSpPr>
        <p:spPr>
          <a:xfrm>
            <a:off x="431800" y="679887"/>
            <a:ext cx="8496300" cy="545115"/>
          </a:xfrm>
          <a:prstGeom prst="rect">
            <a:avLst/>
          </a:prstGeom>
          <a:noFill/>
          <a:ln>
            <a:noFill/>
          </a:ln>
        </p:spPr>
        <p:txBody>
          <a:bodyPr anchorCtr="0" anchor="t" bIns="0" lIns="0" spcFirstLastPara="1" rIns="0" wrap="square" tIns="0">
            <a:noAutofit/>
          </a:bodyPr>
          <a:lstStyle/>
          <a:p>
            <a:pPr indent="0" lvl="0" marL="0" rtl="0" algn="l">
              <a:lnSpc>
                <a:spcPct val="126923"/>
              </a:lnSpc>
              <a:spcBef>
                <a:spcPts val="0"/>
              </a:spcBef>
              <a:spcAft>
                <a:spcPts val="0"/>
              </a:spcAft>
              <a:buClr>
                <a:srgbClr val="90CAC4"/>
              </a:buClr>
              <a:buSzPts val="2600"/>
              <a:buNone/>
            </a:pPr>
            <a:r>
              <a:rPr b="1" lang="en-GB" sz="2400">
                <a:solidFill>
                  <a:schemeClr val="lt1"/>
                </a:solidFill>
                <a:latin typeface="Arial"/>
                <a:ea typeface="Arial"/>
                <a:cs typeface="Arial"/>
                <a:sym typeface="Arial"/>
              </a:rPr>
              <a:t>Notable impacts </a:t>
            </a:r>
            <a:r>
              <a:rPr b="1" lang="en-GB" sz="2400">
                <a:solidFill>
                  <a:schemeClr val="lt1"/>
                </a:solidFill>
              </a:rPr>
              <a:t>b</a:t>
            </a:r>
            <a:r>
              <a:rPr b="1" lang="en-GB" sz="2400">
                <a:solidFill>
                  <a:schemeClr val="lt1"/>
                </a:solidFill>
                <a:latin typeface="Arial"/>
                <a:ea typeface="Arial"/>
                <a:cs typeface="Arial"/>
                <a:sym typeface="Arial"/>
              </a:rPr>
              <a:t>eyond the project</a:t>
            </a:r>
            <a:endParaRPr sz="2400">
              <a:solidFill>
                <a:schemeClr val="lt1"/>
              </a:solidFill>
            </a:endParaRPr>
          </a:p>
        </p:txBody>
      </p:sp>
      <p:sp>
        <p:nvSpPr>
          <p:cNvPr id="673" name="Google Shape;673;p72"/>
          <p:cNvSpPr txBox="1"/>
          <p:nvPr>
            <p:ph idx="3" type="body"/>
          </p:nvPr>
        </p:nvSpPr>
        <p:spPr>
          <a:xfrm>
            <a:off x="431800" y="1124519"/>
            <a:ext cx="8280399" cy="354496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lang="en-GB" sz="1700"/>
              <a:t>Resources are being used by </a:t>
            </a:r>
            <a:r>
              <a:rPr lang="en-GB" sz="1700">
                <a:solidFill>
                  <a:srgbClr val="90CAC4"/>
                </a:solidFill>
              </a:rPr>
              <a:t>learners, educators, community builders, policy makers and researchers </a:t>
            </a:r>
            <a:r>
              <a:rPr lang="en-GB" sz="1700"/>
              <a:t>globally</a:t>
            </a:r>
            <a:endParaRPr sz="1500"/>
          </a:p>
          <a:p>
            <a:pPr indent="-387350" lvl="0" marL="457200" rtl="0" algn="l">
              <a:lnSpc>
                <a:spcPct val="100000"/>
              </a:lnSpc>
              <a:spcBef>
                <a:spcPts val="0"/>
              </a:spcBef>
              <a:spcAft>
                <a:spcPts val="0"/>
              </a:spcAft>
              <a:buSzPts val="2500"/>
              <a:buChar char="–"/>
            </a:pPr>
            <a:r>
              <a:rPr lang="en-GB" sz="1500"/>
              <a:t>Featured in </a:t>
            </a:r>
            <a:r>
              <a:rPr lang="en-GB" sz="1500">
                <a:solidFill>
                  <a:srgbClr val="90CAC4"/>
                </a:solidFill>
              </a:rPr>
              <a:t>Goldacre Review (2022) </a:t>
            </a:r>
            <a:endParaRPr sz="2500"/>
          </a:p>
          <a:p>
            <a:pPr indent="-387350" lvl="0" marL="457200" rtl="0" algn="l">
              <a:lnSpc>
                <a:spcPct val="100000"/>
              </a:lnSpc>
              <a:spcBef>
                <a:spcPts val="600"/>
              </a:spcBef>
              <a:spcAft>
                <a:spcPts val="0"/>
              </a:spcAft>
              <a:buSzPts val="2500"/>
              <a:buChar char="–"/>
            </a:pPr>
            <a:r>
              <a:rPr lang="en-GB" sz="1500"/>
              <a:t>Highly commended project in </a:t>
            </a:r>
            <a:r>
              <a:rPr lang="en-GB" sz="1500">
                <a:solidFill>
                  <a:srgbClr val="90CAC4"/>
                </a:solidFill>
              </a:rPr>
              <a:t>The Hidden REF</a:t>
            </a:r>
            <a:r>
              <a:rPr lang="en-GB" sz="1500"/>
              <a:t> Competition (2022)</a:t>
            </a:r>
            <a:endParaRPr sz="2500"/>
          </a:p>
          <a:p>
            <a:pPr indent="-387350" lvl="0" marL="457200" rtl="0" algn="l">
              <a:lnSpc>
                <a:spcPct val="100000"/>
              </a:lnSpc>
              <a:spcBef>
                <a:spcPts val="600"/>
              </a:spcBef>
              <a:spcAft>
                <a:spcPts val="0"/>
              </a:spcAft>
              <a:buSzPts val="2500"/>
              <a:buChar char="–"/>
            </a:pPr>
            <a:r>
              <a:rPr lang="en-GB" sz="1500"/>
              <a:t>An Emerging Technology Charter by </a:t>
            </a:r>
            <a:r>
              <a:rPr lang="en-GB" sz="1500">
                <a:solidFill>
                  <a:srgbClr val="90CAC4"/>
                </a:solidFill>
              </a:rPr>
              <a:t>Mayor of London (policy)</a:t>
            </a:r>
            <a:endParaRPr sz="2500"/>
          </a:p>
          <a:p>
            <a:pPr indent="-387350" lvl="0" marL="457200" rtl="0" algn="l">
              <a:lnSpc>
                <a:spcPct val="100000"/>
              </a:lnSpc>
              <a:spcBef>
                <a:spcPts val="600"/>
              </a:spcBef>
              <a:spcAft>
                <a:spcPts val="0"/>
              </a:spcAft>
              <a:buSzPts val="2500"/>
              <a:buChar char="–"/>
            </a:pPr>
            <a:r>
              <a:rPr lang="en-GB" sz="1500"/>
              <a:t>Reproducibility of scientific results in the </a:t>
            </a:r>
            <a:r>
              <a:rPr lang="en-GB" sz="1500">
                <a:solidFill>
                  <a:srgbClr val="90CAC4"/>
                </a:solidFill>
              </a:rPr>
              <a:t>EU 2020 (report)</a:t>
            </a:r>
            <a:endParaRPr sz="2500"/>
          </a:p>
          <a:p>
            <a:pPr indent="-387350" lvl="0" marL="457200" rtl="0" algn="l">
              <a:lnSpc>
                <a:spcPct val="100000"/>
              </a:lnSpc>
              <a:spcBef>
                <a:spcPts val="600"/>
              </a:spcBef>
              <a:spcAft>
                <a:spcPts val="0"/>
              </a:spcAft>
              <a:buSzPts val="2500"/>
              <a:buChar char="–"/>
            </a:pPr>
            <a:r>
              <a:rPr lang="en-GB" sz="1500"/>
              <a:t>Innovation Scholars: </a:t>
            </a:r>
            <a:r>
              <a:rPr lang="en-GB" sz="1500">
                <a:solidFill>
                  <a:srgbClr val="90CAC4"/>
                </a:solidFill>
              </a:rPr>
              <a:t>UKRI grant 2020 (funding)</a:t>
            </a:r>
            <a:endParaRPr sz="2500"/>
          </a:p>
          <a:p>
            <a:pPr indent="-387350" lvl="0" marL="457200" rtl="0" algn="l">
              <a:lnSpc>
                <a:spcPct val="100000"/>
              </a:lnSpc>
              <a:spcBef>
                <a:spcPts val="600"/>
              </a:spcBef>
              <a:spcAft>
                <a:spcPts val="0"/>
              </a:spcAft>
              <a:buSzPts val="2500"/>
              <a:buChar char="–"/>
            </a:pPr>
            <a:r>
              <a:rPr lang="en-GB" sz="1500"/>
              <a:t>CodeRefinary and Library Carpentries (</a:t>
            </a:r>
            <a:r>
              <a:rPr lang="en-GB" sz="1500">
                <a:solidFill>
                  <a:srgbClr val="90CAC4"/>
                </a:solidFill>
              </a:rPr>
              <a:t>training materials</a:t>
            </a:r>
            <a:r>
              <a:rPr lang="en-GB" sz="1500"/>
              <a:t>)</a:t>
            </a:r>
            <a:endParaRPr sz="2500"/>
          </a:p>
          <a:p>
            <a:pPr indent="-387350" lvl="0" marL="457200" rtl="0" algn="l">
              <a:lnSpc>
                <a:spcPct val="100000"/>
              </a:lnSpc>
              <a:spcBef>
                <a:spcPts val="600"/>
              </a:spcBef>
              <a:spcAft>
                <a:spcPts val="0"/>
              </a:spcAft>
              <a:buSzPts val="2500"/>
              <a:buChar char="–"/>
            </a:pPr>
            <a:r>
              <a:rPr lang="en-GB" sz="1500"/>
              <a:t>Projects by data scientists including at the </a:t>
            </a:r>
            <a:r>
              <a:rPr lang="en-GB" sz="1500">
                <a:solidFill>
                  <a:srgbClr val="90CAC4"/>
                </a:solidFill>
              </a:rPr>
              <a:t>Office for National Statistics</a:t>
            </a:r>
            <a:endParaRPr sz="2500"/>
          </a:p>
        </p:txBody>
      </p:sp>
      <p:sp>
        <p:nvSpPr>
          <p:cNvPr id="674" name="Google Shape;674;p72"/>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6"/>
          <p:cNvSpPr txBox="1"/>
          <p:nvPr>
            <p:ph idx="1" type="body"/>
          </p:nvPr>
        </p:nvSpPr>
        <p:spPr>
          <a:xfrm>
            <a:off x="431799" y="702659"/>
            <a:ext cx="3921000" cy="54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Vacancies</a:t>
            </a:r>
            <a:endParaRPr/>
          </a:p>
        </p:txBody>
      </p:sp>
      <p:pic>
        <p:nvPicPr>
          <p:cNvPr id="363" name="Google Shape;363;p46"/>
          <p:cNvPicPr preferRelativeResize="0"/>
          <p:nvPr>
            <p:ph idx="2" type="pic"/>
          </p:nvPr>
        </p:nvPicPr>
        <p:blipFill rotWithShape="1">
          <a:blip r:embed="rId3">
            <a:alphaModFix/>
          </a:blip>
          <a:srcRect b="5666" l="0" r="0" t="5657"/>
          <a:stretch/>
        </p:blipFill>
        <p:spPr>
          <a:xfrm>
            <a:off x="5251450" y="702659"/>
            <a:ext cx="3892500" cy="3451800"/>
          </a:xfrm>
          <a:prstGeom prst="rect">
            <a:avLst/>
          </a:prstGeom>
        </p:spPr>
      </p:pic>
      <p:sp>
        <p:nvSpPr>
          <p:cNvPr id="364" name="Google Shape;364;p46"/>
          <p:cNvSpPr txBox="1"/>
          <p:nvPr>
            <p:ph idx="3" type="body"/>
          </p:nvPr>
        </p:nvSpPr>
        <p:spPr>
          <a:xfrm>
            <a:off x="431800" y="1325875"/>
            <a:ext cx="4516200" cy="282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200" u="sng">
                <a:solidFill>
                  <a:srgbClr val="90CAC4"/>
                </a:solidFill>
                <a:hlinkClick r:id="rId4">
                  <a:extLst>
                    <a:ext uri="{A12FA001-AC4F-418D-AE19-62706E023703}">
                      <ahyp:hlinkClr val="tx"/>
                    </a:ext>
                  </a:extLst>
                </a:hlinkClick>
              </a:rPr>
              <a:t>https://uksrc.github.io/jobs/</a:t>
            </a:r>
            <a:r>
              <a:rPr lang="en-GB" sz="2200">
                <a:solidFill>
                  <a:srgbClr val="2F7D95"/>
                </a:solidFill>
              </a:rPr>
              <a:t> </a:t>
            </a:r>
            <a:br>
              <a:rPr lang="en-GB" sz="2200">
                <a:solidFill>
                  <a:srgbClr val="2F7D95"/>
                </a:solidFill>
              </a:rPr>
            </a:br>
            <a:endParaRPr sz="2200">
              <a:solidFill>
                <a:srgbClr val="2F7D95"/>
              </a:solidFill>
            </a:endParaRPr>
          </a:p>
          <a:p>
            <a:pPr indent="0" lvl="0" marL="0" rtl="0" algn="l">
              <a:spcBef>
                <a:spcPts val="0"/>
              </a:spcBef>
              <a:spcAft>
                <a:spcPts val="0"/>
              </a:spcAft>
              <a:buNone/>
            </a:pPr>
            <a:r>
              <a:rPr lang="en-GB" sz="2200"/>
              <a:t>University of Cambridge</a:t>
            </a:r>
            <a:endParaRPr sz="2200"/>
          </a:p>
          <a:p>
            <a:pPr indent="-336550" lvl="0" marL="457200" rtl="0" algn="l">
              <a:spcBef>
                <a:spcPts val="0"/>
              </a:spcBef>
              <a:spcAft>
                <a:spcPts val="0"/>
              </a:spcAft>
              <a:buSzPts val="1700"/>
              <a:buChar char="–"/>
            </a:pPr>
            <a:r>
              <a:rPr lang="en-GB" sz="1700"/>
              <a:t>Research Associate / Senior Research Associate in Radio Astronomy Data Analysis x 2 (apply by: 10 May 2023)</a:t>
            </a:r>
            <a:endParaRPr sz="1700"/>
          </a:p>
          <a:p>
            <a:pPr indent="-336550" lvl="0" marL="457200" rtl="0" algn="l">
              <a:spcBef>
                <a:spcPts val="0"/>
              </a:spcBef>
              <a:spcAft>
                <a:spcPts val="0"/>
              </a:spcAft>
              <a:buSzPts val="1700"/>
              <a:buChar char="–"/>
            </a:pPr>
            <a:r>
              <a:rPr lang="en-GB" sz="1700"/>
              <a:t>Computing Operations Engineer for Radio Astronomy (apply by: 10 May 2023)</a:t>
            </a:r>
            <a:endParaRPr sz="1700"/>
          </a:p>
          <a:p>
            <a:pPr indent="0" lvl="0" marL="0" rtl="0" algn="l">
              <a:spcBef>
                <a:spcPts val="0"/>
              </a:spcBef>
              <a:spcAft>
                <a:spcPts val="0"/>
              </a:spcAft>
              <a:buNone/>
            </a:pPr>
            <a:r>
              <a:rPr lang="en-GB" sz="2200"/>
              <a:t>University College London</a:t>
            </a:r>
            <a:endParaRPr sz="1700"/>
          </a:p>
          <a:p>
            <a:pPr indent="-336550" lvl="0" marL="457200" rtl="0" algn="l">
              <a:spcBef>
                <a:spcPts val="0"/>
              </a:spcBef>
              <a:spcAft>
                <a:spcPts val="0"/>
              </a:spcAft>
              <a:buSzPts val="1700"/>
              <a:buChar char="–"/>
            </a:pPr>
            <a:r>
              <a:rPr lang="en-GB" sz="1700"/>
              <a:t>UKSRC Project &amp; Community Manager (application will go live soon)</a:t>
            </a:r>
            <a:endParaRPr sz="1700"/>
          </a:p>
          <a:p>
            <a:pPr indent="0" lvl="0" marL="0" rtl="0" algn="l">
              <a:spcBef>
                <a:spcPts val="0"/>
              </a:spcBef>
              <a:spcAft>
                <a:spcPts val="0"/>
              </a:spcAft>
              <a:buNone/>
            </a:pPr>
            <a:r>
              <a:t/>
            </a:r>
            <a:endParaRPr sz="2200"/>
          </a:p>
        </p:txBody>
      </p:sp>
      <p:sp>
        <p:nvSpPr>
          <p:cNvPr id="365" name="Google Shape;365;p46"/>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4040"/>
        </a:solidFill>
      </p:bgPr>
    </p:bg>
    <p:spTree>
      <p:nvGrpSpPr>
        <p:cNvPr id="679" name="Shape 679"/>
        <p:cNvGrpSpPr/>
        <p:nvPr/>
      </p:nvGrpSpPr>
      <p:grpSpPr>
        <a:xfrm>
          <a:off x="0" y="0"/>
          <a:ext cx="0" cy="0"/>
          <a:chOff x="0" y="0"/>
          <a:chExt cx="0" cy="0"/>
        </a:xfrm>
      </p:grpSpPr>
      <p:sp>
        <p:nvSpPr>
          <p:cNvPr id="680" name="Google Shape;680;p73"/>
          <p:cNvSpPr txBox="1"/>
          <p:nvPr>
            <p:ph idx="2" type="body"/>
          </p:nvPr>
        </p:nvSpPr>
        <p:spPr>
          <a:xfrm>
            <a:off x="421459" y="1374090"/>
            <a:ext cx="8637802" cy="341064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90CAC4"/>
              </a:buClr>
              <a:buSzPts val="1600"/>
              <a:buNone/>
            </a:pPr>
            <a:r>
              <a:rPr b="1" lang="en-GB" sz="1600">
                <a:solidFill>
                  <a:srgbClr val="90CAC4"/>
                </a:solidFill>
              </a:rPr>
              <a:t>Acknowledgements: </a:t>
            </a:r>
            <a:endParaRPr/>
          </a:p>
          <a:p>
            <a:pPr indent="-288000" lvl="0" marL="288000" rtl="0" algn="l">
              <a:lnSpc>
                <a:spcPct val="100000"/>
              </a:lnSpc>
              <a:spcBef>
                <a:spcPts val="800"/>
              </a:spcBef>
              <a:spcAft>
                <a:spcPts val="0"/>
              </a:spcAft>
              <a:buClr>
                <a:schemeClr val="lt1"/>
              </a:buClr>
              <a:buSzPts val="1600"/>
              <a:buFont typeface="Arial"/>
              <a:buChar char="–"/>
            </a:pPr>
            <a:r>
              <a:rPr lang="en-GB" sz="1600"/>
              <a:t>The Turing Way team, Kirstie Whitaker, Malvika Sharan, Anne Lee Steele</a:t>
            </a:r>
            <a:endParaRPr/>
          </a:p>
          <a:p>
            <a:pPr indent="-288000" lvl="0" marL="288000" rtl="0" algn="l">
              <a:lnSpc>
                <a:spcPct val="100000"/>
              </a:lnSpc>
              <a:spcBef>
                <a:spcPts val="800"/>
              </a:spcBef>
              <a:spcAft>
                <a:spcPts val="0"/>
              </a:spcAft>
              <a:buClr>
                <a:schemeClr val="lt1"/>
              </a:buClr>
              <a:buSzPts val="1600"/>
              <a:buFont typeface="Arial"/>
              <a:buChar char="–"/>
            </a:pPr>
            <a:r>
              <a:rPr i="1" lang="en-GB" sz="1600"/>
              <a:t>The Turing Way </a:t>
            </a:r>
            <a:r>
              <a:rPr lang="en-GB" sz="1600"/>
              <a:t>community, contributors &amp; collaborators</a:t>
            </a:r>
            <a:endParaRPr sz="1600" u="sng"/>
          </a:p>
          <a:p>
            <a:pPr indent="-186400" lvl="0" marL="288000" rtl="0" algn="l">
              <a:lnSpc>
                <a:spcPct val="100000"/>
              </a:lnSpc>
              <a:spcBef>
                <a:spcPts val="800"/>
              </a:spcBef>
              <a:spcAft>
                <a:spcPts val="0"/>
              </a:spcAft>
              <a:buClr>
                <a:schemeClr val="lt1"/>
              </a:buClr>
              <a:buSzPts val="1600"/>
              <a:buFont typeface="Arial"/>
              <a:buNone/>
            </a:pPr>
            <a:r>
              <a:t/>
            </a:r>
            <a:endParaRPr sz="1600"/>
          </a:p>
          <a:p>
            <a:pPr indent="-288000" lvl="0" marL="288000" rtl="0" algn="l">
              <a:lnSpc>
                <a:spcPct val="100000"/>
              </a:lnSpc>
              <a:spcBef>
                <a:spcPts val="800"/>
              </a:spcBef>
              <a:spcAft>
                <a:spcPts val="0"/>
              </a:spcAft>
              <a:buClr>
                <a:srgbClr val="90CAC4"/>
              </a:buClr>
              <a:buSzPts val="1600"/>
              <a:buFont typeface="Arial"/>
              <a:buChar char="–"/>
            </a:pPr>
            <a:r>
              <a:rPr lang="en-GB" sz="1600">
                <a:solidFill>
                  <a:srgbClr val="90CAC4"/>
                </a:solidFill>
              </a:rPr>
              <a:t>Book: </a:t>
            </a:r>
            <a:r>
              <a:rPr lang="en-GB" sz="1600" u="sng"/>
              <a:t>the-turing-way.netlify.com</a:t>
            </a:r>
            <a:endParaRPr sz="1600" u="sng"/>
          </a:p>
          <a:p>
            <a:pPr indent="-288000" lvl="0" marL="288000" rtl="0" algn="l">
              <a:lnSpc>
                <a:spcPct val="100000"/>
              </a:lnSpc>
              <a:spcBef>
                <a:spcPts val="800"/>
              </a:spcBef>
              <a:spcAft>
                <a:spcPts val="0"/>
              </a:spcAft>
              <a:buClr>
                <a:srgbClr val="90CAC4"/>
              </a:buClr>
              <a:buSzPts val="1600"/>
              <a:buFont typeface="Arial"/>
              <a:buChar char="–"/>
            </a:pPr>
            <a:r>
              <a:rPr lang="en-GB" sz="1600">
                <a:solidFill>
                  <a:srgbClr val="90CAC4"/>
                </a:solidFill>
              </a:rPr>
              <a:t>Twitter: </a:t>
            </a:r>
            <a:r>
              <a:rPr lang="en-GB" sz="1600" u="sng">
                <a:solidFill>
                  <a:schemeClr val="lt1"/>
                </a:solidFill>
                <a:hlinkClick r:id="rId3">
                  <a:extLst>
                    <a:ext uri="{A12FA001-AC4F-418D-AE19-62706E023703}">
                      <ahyp:hlinkClr val="tx"/>
                    </a:ext>
                  </a:extLst>
                </a:hlinkClick>
              </a:rPr>
              <a:t>twitter.com/turingway</a:t>
            </a:r>
            <a:r>
              <a:rPr lang="en-GB" sz="1600">
                <a:solidFill>
                  <a:schemeClr val="lt1"/>
                </a:solidFill>
              </a:rPr>
              <a:t> </a:t>
            </a:r>
            <a:endParaRPr sz="1600" u="sng">
              <a:solidFill>
                <a:schemeClr val="lt1"/>
              </a:solidFill>
            </a:endParaRPr>
          </a:p>
          <a:p>
            <a:pPr indent="-288000" lvl="0" marL="288000" rtl="0" algn="l">
              <a:lnSpc>
                <a:spcPct val="100000"/>
              </a:lnSpc>
              <a:spcBef>
                <a:spcPts val="800"/>
              </a:spcBef>
              <a:spcAft>
                <a:spcPts val="0"/>
              </a:spcAft>
              <a:buClr>
                <a:srgbClr val="90CAC4"/>
              </a:buClr>
              <a:buSzPts val="1600"/>
              <a:buFont typeface="Arial"/>
              <a:buChar char="–"/>
            </a:pPr>
            <a:r>
              <a:rPr lang="en-GB" sz="1600">
                <a:solidFill>
                  <a:srgbClr val="90CAC4"/>
                </a:solidFill>
              </a:rPr>
              <a:t>Newsletter: </a:t>
            </a:r>
            <a:r>
              <a:rPr lang="en-GB" sz="1600" u="sng"/>
              <a:t>tinyletter.com/TuringWay</a:t>
            </a:r>
            <a:endParaRPr sz="1600"/>
          </a:p>
          <a:p>
            <a:pPr indent="-288000" lvl="0" marL="288000" rtl="0" algn="l">
              <a:lnSpc>
                <a:spcPct val="100000"/>
              </a:lnSpc>
              <a:spcBef>
                <a:spcPts val="800"/>
              </a:spcBef>
              <a:spcAft>
                <a:spcPts val="0"/>
              </a:spcAft>
              <a:buClr>
                <a:srgbClr val="90CAC4"/>
              </a:buClr>
              <a:buSzPts val="1600"/>
              <a:buChar char="–"/>
            </a:pPr>
            <a:r>
              <a:rPr lang="en-GB" sz="1600">
                <a:solidFill>
                  <a:srgbClr val="90CAC4"/>
                </a:solidFill>
              </a:rPr>
              <a:t>Slack: </a:t>
            </a:r>
            <a:r>
              <a:rPr lang="en-GB" sz="1600" u="sng">
                <a:solidFill>
                  <a:schemeClr val="lt1"/>
                </a:solidFill>
                <a:hlinkClick r:id="rId4">
                  <a:extLst>
                    <a:ext uri="{A12FA001-AC4F-418D-AE19-62706E023703}">
                      <ahyp:hlinkClr val="tx"/>
                    </a:ext>
                  </a:extLst>
                </a:hlinkClick>
              </a:rPr>
              <a:t>tinyurl.com/jointuringwayslack</a:t>
            </a:r>
            <a:endParaRPr sz="1600" u="sng">
              <a:solidFill>
                <a:schemeClr val="lt1"/>
              </a:solidFill>
            </a:endParaRPr>
          </a:p>
          <a:p>
            <a:pPr indent="-288000" lvl="0" marL="288000" rtl="0" algn="l">
              <a:lnSpc>
                <a:spcPct val="100000"/>
              </a:lnSpc>
              <a:spcBef>
                <a:spcPts val="800"/>
              </a:spcBef>
              <a:spcAft>
                <a:spcPts val="0"/>
              </a:spcAft>
              <a:buClr>
                <a:srgbClr val="90CAC4"/>
              </a:buClr>
              <a:buSzPts val="1600"/>
              <a:buChar char="–"/>
            </a:pPr>
            <a:r>
              <a:rPr lang="en-GB" sz="1600">
                <a:solidFill>
                  <a:srgbClr val="90CAC4"/>
                </a:solidFill>
              </a:rPr>
              <a:t>GitHub: </a:t>
            </a:r>
            <a:r>
              <a:rPr lang="en-GB" sz="1600" u="sng"/>
              <a:t>github.com/alan-turing-institute/the-turing-way</a:t>
            </a:r>
            <a:endParaRPr/>
          </a:p>
          <a:p>
            <a:pPr indent="-288000" lvl="0" marL="288000" rtl="0" algn="l">
              <a:lnSpc>
                <a:spcPct val="100000"/>
              </a:lnSpc>
              <a:spcBef>
                <a:spcPts val="800"/>
              </a:spcBef>
              <a:spcAft>
                <a:spcPts val="0"/>
              </a:spcAft>
              <a:buClr>
                <a:srgbClr val="90CAC4"/>
              </a:buClr>
              <a:buSzPts val="1600"/>
              <a:buFont typeface="Arial"/>
              <a:buChar char="–"/>
            </a:pPr>
            <a:r>
              <a:rPr lang="en-GB" sz="1600">
                <a:solidFill>
                  <a:srgbClr val="90CAC4"/>
                </a:solidFill>
              </a:rPr>
              <a:t>Original artwork by Scriberia: </a:t>
            </a:r>
            <a:r>
              <a:rPr lang="en-GB" sz="1600" u="sng">
                <a:solidFill>
                  <a:schemeClr val="lt1"/>
                </a:solidFill>
                <a:hlinkClick r:id="rId5">
                  <a:extLst>
                    <a:ext uri="{A12FA001-AC4F-418D-AE19-62706E023703}">
                      <ahyp:hlinkClr val="tx"/>
                    </a:ext>
                  </a:extLst>
                </a:hlinkClick>
              </a:rPr>
              <a:t>https://doi.org/10.5281/zenodo.3332807</a:t>
            </a:r>
            <a:r>
              <a:rPr lang="en-GB" sz="1600">
                <a:solidFill>
                  <a:schemeClr val="lt1"/>
                </a:solidFill>
              </a:rPr>
              <a:t> </a:t>
            </a:r>
            <a:endParaRPr sz="1600" u="sng">
              <a:solidFill>
                <a:schemeClr val="lt1"/>
              </a:solidFill>
            </a:endParaRPr>
          </a:p>
          <a:p>
            <a:pPr indent="0" lvl="0" marL="0" rtl="0" algn="l">
              <a:lnSpc>
                <a:spcPct val="100000"/>
              </a:lnSpc>
              <a:spcBef>
                <a:spcPts val="800"/>
              </a:spcBef>
              <a:spcAft>
                <a:spcPts val="0"/>
              </a:spcAft>
              <a:buClr>
                <a:schemeClr val="lt1"/>
              </a:buClr>
              <a:buSzPts val="600"/>
              <a:buNone/>
            </a:pPr>
            <a:r>
              <a:t/>
            </a:r>
            <a:endParaRPr sz="600" u="sng"/>
          </a:p>
        </p:txBody>
      </p:sp>
      <p:pic>
        <p:nvPicPr>
          <p:cNvPr descr="ATI_logo_white.ai" id="681" name="Google Shape;681;p73"/>
          <p:cNvPicPr preferRelativeResize="0"/>
          <p:nvPr/>
        </p:nvPicPr>
        <p:blipFill rotWithShape="1">
          <a:blip r:embed="rId6">
            <a:alphaModFix/>
          </a:blip>
          <a:srcRect b="0" l="0" r="0" t="0"/>
          <a:stretch/>
        </p:blipFill>
        <p:spPr>
          <a:xfrm>
            <a:off x="421459" y="552092"/>
            <a:ext cx="1381299" cy="576000"/>
          </a:xfrm>
          <a:prstGeom prst="rect">
            <a:avLst/>
          </a:prstGeom>
          <a:noFill/>
          <a:ln>
            <a:noFill/>
          </a:ln>
        </p:spPr>
      </p:pic>
      <p:pic>
        <p:nvPicPr>
          <p:cNvPr id="682" name="Google Shape;682;p73"/>
          <p:cNvPicPr preferRelativeResize="0"/>
          <p:nvPr/>
        </p:nvPicPr>
        <p:blipFill rotWithShape="1">
          <a:blip r:embed="rId7">
            <a:alphaModFix/>
          </a:blip>
          <a:srcRect b="0" l="0" r="0" t="0"/>
          <a:stretch/>
        </p:blipFill>
        <p:spPr>
          <a:xfrm>
            <a:off x="7063164" y="2410977"/>
            <a:ext cx="1480932" cy="1727671"/>
          </a:xfrm>
          <a:prstGeom prst="rect">
            <a:avLst/>
          </a:prstGeom>
          <a:noFill/>
          <a:ln>
            <a:noFill/>
          </a:ln>
        </p:spPr>
      </p:pic>
      <p:sp>
        <p:nvSpPr>
          <p:cNvPr id="683" name="Google Shape;683;p73"/>
          <p:cNvSpPr txBox="1"/>
          <p:nvPr/>
        </p:nvSpPr>
        <p:spPr>
          <a:xfrm>
            <a:off x="9006435" y="5138442"/>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684" name="Google Shape;684;p73"/>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4040"/>
        </a:solidFill>
      </p:bgPr>
    </p:bg>
    <p:spTree>
      <p:nvGrpSpPr>
        <p:cNvPr id="689" name="Shape 689"/>
        <p:cNvGrpSpPr/>
        <p:nvPr/>
      </p:nvGrpSpPr>
      <p:grpSpPr>
        <a:xfrm>
          <a:off x="0" y="0"/>
          <a:ext cx="0" cy="0"/>
          <a:chOff x="0" y="0"/>
          <a:chExt cx="0" cy="0"/>
        </a:xfrm>
      </p:grpSpPr>
      <p:sp>
        <p:nvSpPr>
          <p:cNvPr id="690" name="Google Shape;690;p74"/>
          <p:cNvSpPr txBox="1"/>
          <p:nvPr>
            <p:ph idx="2" type="body"/>
          </p:nvPr>
        </p:nvSpPr>
        <p:spPr>
          <a:xfrm>
            <a:off x="421459" y="1374090"/>
            <a:ext cx="8637900" cy="3410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90CAC4"/>
              </a:buClr>
              <a:buSzPts val="1600"/>
              <a:buNone/>
            </a:pPr>
            <a:r>
              <a:rPr b="1" lang="en-GB" sz="1600">
                <a:solidFill>
                  <a:srgbClr val="90CAC4"/>
                </a:solidFill>
              </a:rPr>
              <a:t>Demonstrations:</a:t>
            </a:r>
            <a:endParaRPr/>
          </a:p>
          <a:p>
            <a:pPr indent="-288000" lvl="0" marL="288000" rtl="0" algn="l">
              <a:lnSpc>
                <a:spcPct val="100000"/>
              </a:lnSpc>
              <a:spcBef>
                <a:spcPts val="800"/>
              </a:spcBef>
              <a:spcAft>
                <a:spcPts val="0"/>
              </a:spcAft>
              <a:buClr>
                <a:schemeClr val="lt1"/>
              </a:buClr>
              <a:buSzPts val="1600"/>
              <a:buFont typeface="Arial"/>
              <a:buChar char="–"/>
            </a:pPr>
            <a:r>
              <a:rPr lang="en-GB" sz="1600"/>
              <a:t>Start page (via Twitter): </a:t>
            </a:r>
            <a:r>
              <a:rPr lang="en-GB" sz="1600" u="sng"/>
              <a:t>https://the-turing-way.start.page </a:t>
            </a:r>
            <a:endParaRPr sz="1600" u="sng"/>
          </a:p>
          <a:p>
            <a:pPr indent="-288000" lvl="0" marL="288000" rtl="0" algn="l">
              <a:lnSpc>
                <a:spcPct val="100000"/>
              </a:lnSpc>
              <a:spcBef>
                <a:spcPts val="800"/>
              </a:spcBef>
              <a:spcAft>
                <a:spcPts val="0"/>
              </a:spcAft>
              <a:buClr>
                <a:schemeClr val="lt1"/>
              </a:buClr>
              <a:buSzPts val="1600"/>
              <a:buFont typeface="Arial"/>
              <a:buChar char="–"/>
            </a:pPr>
            <a:r>
              <a:rPr lang="en-GB" sz="1600"/>
              <a:t>Introduction (HackMD): </a:t>
            </a:r>
            <a:r>
              <a:rPr lang="en-GB" sz="1600" u="sng"/>
              <a:t>https://bit.ly/turingway</a:t>
            </a:r>
            <a:endParaRPr sz="1600" u="sng"/>
          </a:p>
          <a:p>
            <a:pPr indent="-288000" lvl="0" marL="288000" rtl="0" algn="l">
              <a:lnSpc>
                <a:spcPct val="100000"/>
              </a:lnSpc>
              <a:spcBef>
                <a:spcPts val="800"/>
              </a:spcBef>
              <a:spcAft>
                <a:spcPts val="0"/>
              </a:spcAft>
              <a:buClr>
                <a:schemeClr val="lt1"/>
              </a:buClr>
              <a:buSzPts val="1600"/>
              <a:buFont typeface="Arial"/>
              <a:buChar char="–"/>
            </a:pPr>
            <a:r>
              <a:rPr i="1" lang="en-GB" sz="1600"/>
              <a:t>The Turing Way</a:t>
            </a:r>
            <a:r>
              <a:rPr lang="en-GB" sz="1600"/>
              <a:t> book: </a:t>
            </a:r>
            <a:r>
              <a:rPr lang="en-GB" sz="1600" u="sng"/>
              <a:t>https://</a:t>
            </a:r>
            <a:r>
              <a:rPr lang="en-GB" sz="1600" u="sng"/>
              <a:t>the-turing-way.netlify.com</a:t>
            </a:r>
            <a:r>
              <a:rPr lang="en-GB" sz="1600"/>
              <a:t> </a:t>
            </a:r>
            <a:endParaRPr/>
          </a:p>
          <a:p>
            <a:pPr indent="-288000" lvl="0" marL="288000" rtl="0" algn="l">
              <a:lnSpc>
                <a:spcPct val="100000"/>
              </a:lnSpc>
              <a:spcBef>
                <a:spcPts val="800"/>
              </a:spcBef>
              <a:spcAft>
                <a:spcPts val="0"/>
              </a:spcAft>
              <a:buClr>
                <a:schemeClr val="lt1"/>
              </a:buClr>
              <a:buSzPts val="1600"/>
              <a:buFont typeface="Arial"/>
              <a:buChar char="–"/>
            </a:pPr>
            <a:r>
              <a:rPr i="1" lang="en-GB" sz="1600"/>
              <a:t>The Turing Way </a:t>
            </a:r>
            <a:r>
              <a:rPr lang="en-GB" sz="1600"/>
              <a:t>GitHub repository: </a:t>
            </a:r>
            <a:r>
              <a:rPr lang="en-GB" sz="1600" u="sng"/>
              <a:t>https://github.com/alan-turing-institute/the-turing-way</a:t>
            </a:r>
            <a:endParaRPr sz="600" u="sng"/>
          </a:p>
        </p:txBody>
      </p:sp>
      <p:pic>
        <p:nvPicPr>
          <p:cNvPr descr="ATI_logo_white.ai" id="691" name="Google Shape;691;p74"/>
          <p:cNvPicPr preferRelativeResize="0"/>
          <p:nvPr/>
        </p:nvPicPr>
        <p:blipFill rotWithShape="1">
          <a:blip r:embed="rId3">
            <a:alphaModFix/>
          </a:blip>
          <a:srcRect b="0" l="0" r="0" t="0"/>
          <a:stretch/>
        </p:blipFill>
        <p:spPr>
          <a:xfrm>
            <a:off x="421459" y="552092"/>
            <a:ext cx="1381298" cy="576000"/>
          </a:xfrm>
          <a:prstGeom prst="rect">
            <a:avLst/>
          </a:prstGeom>
          <a:noFill/>
          <a:ln>
            <a:noFill/>
          </a:ln>
        </p:spPr>
      </p:pic>
      <p:pic>
        <p:nvPicPr>
          <p:cNvPr id="692" name="Google Shape;692;p74"/>
          <p:cNvPicPr preferRelativeResize="0"/>
          <p:nvPr/>
        </p:nvPicPr>
        <p:blipFill rotWithShape="1">
          <a:blip r:embed="rId4">
            <a:alphaModFix/>
          </a:blip>
          <a:srcRect b="0" l="0" r="0" t="0"/>
          <a:stretch/>
        </p:blipFill>
        <p:spPr>
          <a:xfrm>
            <a:off x="6879889" y="737202"/>
            <a:ext cx="1480933" cy="1727670"/>
          </a:xfrm>
          <a:prstGeom prst="rect">
            <a:avLst/>
          </a:prstGeom>
          <a:noFill/>
          <a:ln>
            <a:noFill/>
          </a:ln>
        </p:spPr>
      </p:pic>
      <p:sp>
        <p:nvSpPr>
          <p:cNvPr id="693" name="Google Shape;693;p74"/>
          <p:cNvSpPr txBox="1"/>
          <p:nvPr/>
        </p:nvSpPr>
        <p:spPr>
          <a:xfrm>
            <a:off x="9006435" y="5138442"/>
            <a:ext cx="0" cy="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694" name="Google Shape;694;p74"/>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7"/>
          <p:cNvSpPr txBox="1"/>
          <p:nvPr>
            <p:ph idx="1" type="body"/>
          </p:nvPr>
        </p:nvSpPr>
        <p:spPr>
          <a:xfrm>
            <a:off x="431800" y="411163"/>
            <a:ext cx="8280400" cy="70130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200"/>
              <a:buNone/>
            </a:pPr>
            <a:r>
              <a:rPr b="1" lang="en-GB" sz="3200"/>
              <a:t>The Turing Way </a:t>
            </a:r>
            <a:endParaRPr b="1"/>
          </a:p>
          <a:p>
            <a:pPr indent="0" lvl="0" marL="0" rtl="0" algn="l">
              <a:lnSpc>
                <a:spcPct val="100000"/>
              </a:lnSpc>
              <a:spcBef>
                <a:spcPts val="800"/>
              </a:spcBef>
              <a:spcAft>
                <a:spcPts val="0"/>
              </a:spcAft>
              <a:buClr>
                <a:schemeClr val="lt1"/>
              </a:buClr>
              <a:buSzPts val="3200"/>
              <a:buNone/>
            </a:pPr>
            <a:r>
              <a:t/>
            </a:r>
            <a:endParaRPr sz="3200"/>
          </a:p>
        </p:txBody>
      </p:sp>
      <p:sp>
        <p:nvSpPr>
          <p:cNvPr id="372" name="Google Shape;372;p47"/>
          <p:cNvSpPr txBox="1"/>
          <p:nvPr>
            <p:ph idx="3" type="body"/>
          </p:nvPr>
        </p:nvSpPr>
        <p:spPr>
          <a:xfrm>
            <a:off x="2484337" y="4041560"/>
            <a:ext cx="1756800" cy="45264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3200"/>
              <a:buNone/>
            </a:pPr>
            <a:r>
              <a:rPr lang="en-GB"/>
              <a:t>A global community</a:t>
            </a:r>
            <a:endParaRPr/>
          </a:p>
          <a:p>
            <a:pPr indent="0" lvl="0" marL="0" rtl="0" algn="l">
              <a:lnSpc>
                <a:spcPct val="100000"/>
              </a:lnSpc>
              <a:spcBef>
                <a:spcPts val="800"/>
              </a:spcBef>
              <a:spcAft>
                <a:spcPts val="0"/>
              </a:spcAft>
              <a:buClr>
                <a:schemeClr val="lt1"/>
              </a:buClr>
              <a:buSzPts val="3200"/>
              <a:buNone/>
            </a:pPr>
            <a:r>
              <a:t/>
            </a:r>
            <a:endParaRPr/>
          </a:p>
        </p:txBody>
      </p:sp>
      <p:pic>
        <p:nvPicPr>
          <p:cNvPr id="373" name="Google Shape;373;p47"/>
          <p:cNvPicPr preferRelativeResize="0"/>
          <p:nvPr/>
        </p:nvPicPr>
        <p:blipFill rotWithShape="1">
          <a:blip r:embed="rId3">
            <a:alphaModFix/>
          </a:blip>
          <a:srcRect b="0" l="0" r="0" t="0"/>
          <a:stretch/>
        </p:blipFill>
        <p:spPr>
          <a:xfrm>
            <a:off x="95075" y="2579138"/>
            <a:ext cx="2093525" cy="1398876"/>
          </a:xfrm>
          <a:prstGeom prst="rect">
            <a:avLst/>
          </a:prstGeom>
          <a:noFill/>
          <a:ln>
            <a:noFill/>
          </a:ln>
          <a:effectLst>
            <a:outerShdw blurRad="50800" rotWithShape="0" algn="t" dir="5400000" dist="38100">
              <a:srgbClr val="000000">
                <a:alpha val="40000"/>
              </a:srgbClr>
            </a:outerShdw>
          </a:effectLst>
        </p:spPr>
      </p:pic>
      <p:sp>
        <p:nvSpPr>
          <p:cNvPr id="374" name="Google Shape;374;p47"/>
          <p:cNvSpPr txBox="1"/>
          <p:nvPr/>
        </p:nvSpPr>
        <p:spPr>
          <a:xfrm>
            <a:off x="431800" y="920250"/>
            <a:ext cx="8175900" cy="114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800"/>
              </a:spcBef>
              <a:spcAft>
                <a:spcPts val="0"/>
              </a:spcAft>
              <a:buClr>
                <a:srgbClr val="000000"/>
              </a:buClr>
              <a:buSzPts val="2100"/>
              <a:buFont typeface="Arial"/>
              <a:buNone/>
            </a:pPr>
            <a:r>
              <a:rPr b="1" i="0" lang="en-GB" sz="2100" u="none" cap="none" strike="noStrike">
                <a:solidFill>
                  <a:srgbClr val="2A9686"/>
                </a:solidFill>
                <a:latin typeface="Arial"/>
                <a:ea typeface="Arial"/>
                <a:cs typeface="Arial"/>
                <a:sym typeface="Arial"/>
              </a:rPr>
              <a:t>An Open Source guide on Data Science</a:t>
            </a:r>
            <a:endParaRPr b="1" i="0" sz="2100" u="none" cap="none" strike="noStrike">
              <a:solidFill>
                <a:srgbClr val="2A9686"/>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100"/>
              <a:buFont typeface="Arial"/>
              <a:buNone/>
            </a:pPr>
            <a:r>
              <a:rPr b="0" i="0" lang="en-GB" sz="2100" u="none" cap="none" strike="noStrike">
                <a:solidFill>
                  <a:schemeClr val="lt1"/>
                </a:solidFill>
                <a:latin typeface="Arial"/>
                <a:ea typeface="Arial"/>
                <a:cs typeface="Arial"/>
                <a:sym typeface="Arial"/>
              </a:rPr>
              <a:t>We involve and support a diverse community to make data science reproducible, ethical, collaborative and inclusive for everyone</a:t>
            </a:r>
            <a:endParaRPr b="0" i="0" sz="2100" u="none" cap="none" strike="noStrike">
              <a:solidFill>
                <a:schemeClr val="lt1"/>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300"/>
              <a:buFont typeface="Arial"/>
              <a:buNone/>
            </a:pPr>
            <a:r>
              <a:t/>
            </a:r>
            <a:endParaRPr b="0" i="0" sz="2300" u="none" cap="none" strike="noStrike">
              <a:solidFill>
                <a:schemeClr val="lt1"/>
              </a:solidFill>
              <a:latin typeface="Arial"/>
              <a:ea typeface="Arial"/>
              <a:cs typeface="Arial"/>
              <a:sym typeface="Arial"/>
            </a:endParaRPr>
          </a:p>
          <a:p>
            <a:pPr indent="0" lvl="0" marL="0" marR="0" rtl="0" algn="l">
              <a:lnSpc>
                <a:spcPct val="100000"/>
              </a:lnSpc>
              <a:spcBef>
                <a:spcPts val="800"/>
              </a:spcBef>
              <a:spcAft>
                <a:spcPts val="0"/>
              </a:spcAft>
              <a:buClr>
                <a:schemeClr val="lt1"/>
              </a:buClr>
              <a:buSzPts val="2400"/>
              <a:buFont typeface="Arial"/>
              <a:buNone/>
            </a:pPr>
            <a:r>
              <a:t/>
            </a:r>
            <a:endParaRPr b="0" i="0" sz="1400" u="none" cap="none" strike="noStrike">
              <a:solidFill>
                <a:schemeClr val="lt1"/>
              </a:solidFill>
              <a:latin typeface="Arial"/>
              <a:ea typeface="Arial"/>
              <a:cs typeface="Arial"/>
              <a:sym typeface="Arial"/>
            </a:endParaRPr>
          </a:p>
        </p:txBody>
      </p:sp>
      <p:pic>
        <p:nvPicPr>
          <p:cNvPr descr="A close up of a logo&#10;&#10;Description automatically generated" id="375" name="Google Shape;375;p47"/>
          <p:cNvPicPr preferRelativeResize="0"/>
          <p:nvPr/>
        </p:nvPicPr>
        <p:blipFill rotWithShape="1">
          <a:blip r:embed="rId4">
            <a:alphaModFix/>
          </a:blip>
          <a:srcRect b="0" l="0" r="0" t="0"/>
          <a:stretch/>
        </p:blipFill>
        <p:spPr>
          <a:xfrm>
            <a:off x="2315975" y="2579138"/>
            <a:ext cx="2093525" cy="1398874"/>
          </a:xfrm>
          <a:prstGeom prst="rect">
            <a:avLst/>
          </a:prstGeom>
          <a:noFill/>
          <a:ln>
            <a:noFill/>
          </a:ln>
          <a:effectLst>
            <a:outerShdw blurRad="50800" rotWithShape="0" algn="t" dir="5400000" dist="38100">
              <a:srgbClr val="000000">
                <a:alpha val="40000"/>
              </a:srgbClr>
            </a:outerShdw>
          </a:effectLst>
        </p:spPr>
      </p:pic>
      <p:pic>
        <p:nvPicPr>
          <p:cNvPr id="376" name="Google Shape;376;p47"/>
          <p:cNvPicPr preferRelativeResize="0"/>
          <p:nvPr/>
        </p:nvPicPr>
        <p:blipFill rotWithShape="1">
          <a:blip r:embed="rId5">
            <a:alphaModFix/>
          </a:blip>
          <a:srcRect b="0" l="0" r="0" t="0"/>
          <a:stretch/>
        </p:blipFill>
        <p:spPr>
          <a:xfrm>
            <a:off x="4580600" y="2579138"/>
            <a:ext cx="2093525" cy="1398873"/>
          </a:xfrm>
          <a:prstGeom prst="rect">
            <a:avLst/>
          </a:prstGeom>
          <a:noFill/>
          <a:ln>
            <a:noFill/>
          </a:ln>
          <a:effectLst>
            <a:outerShdw blurRad="50800" rotWithShape="0" algn="t" dir="5400000" dist="38100">
              <a:srgbClr val="000000">
                <a:alpha val="40000"/>
              </a:srgbClr>
            </a:outerShdw>
          </a:effectLst>
        </p:spPr>
      </p:pic>
      <p:pic>
        <p:nvPicPr>
          <p:cNvPr id="377" name="Google Shape;377;p47"/>
          <p:cNvPicPr preferRelativeResize="0"/>
          <p:nvPr/>
        </p:nvPicPr>
        <p:blipFill rotWithShape="1">
          <a:blip r:embed="rId6">
            <a:alphaModFix/>
          </a:blip>
          <a:srcRect b="0" l="0" r="0" t="0"/>
          <a:stretch/>
        </p:blipFill>
        <p:spPr>
          <a:xfrm>
            <a:off x="6845225" y="2579138"/>
            <a:ext cx="2093525" cy="1398873"/>
          </a:xfrm>
          <a:prstGeom prst="rect">
            <a:avLst/>
          </a:prstGeom>
          <a:noFill/>
          <a:ln>
            <a:noFill/>
          </a:ln>
          <a:effectLst>
            <a:outerShdw blurRad="50800" rotWithShape="0" algn="t" dir="5400000" dist="38100">
              <a:srgbClr val="000000">
                <a:alpha val="40000"/>
              </a:srgbClr>
            </a:outerShdw>
          </a:effectLst>
        </p:spPr>
      </p:pic>
      <p:sp>
        <p:nvSpPr>
          <p:cNvPr id="378" name="Google Shape;378;p47"/>
          <p:cNvSpPr txBox="1"/>
          <p:nvPr/>
        </p:nvSpPr>
        <p:spPr>
          <a:xfrm>
            <a:off x="263437" y="4041560"/>
            <a:ext cx="1756800" cy="45264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3200"/>
              <a:buFont typeface="Arial"/>
              <a:buNone/>
            </a:pPr>
            <a:r>
              <a:rPr b="0" i="0" lang="en-GB" sz="1400" u="none" cap="none" strike="noStrike">
                <a:solidFill>
                  <a:schemeClr val="lt1"/>
                </a:solidFill>
                <a:latin typeface="Arial"/>
                <a:ea typeface="Arial"/>
                <a:cs typeface="Arial"/>
                <a:sym typeface="Arial"/>
              </a:rPr>
              <a:t>A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lt1"/>
              </a:buClr>
              <a:buSzPts val="3200"/>
              <a:buFont typeface="Arial"/>
              <a:buNone/>
            </a:pPr>
            <a:r>
              <a:t/>
            </a:r>
            <a:endParaRPr b="0" i="0" sz="3200" u="none" cap="none" strike="noStrike">
              <a:solidFill>
                <a:schemeClr val="lt1"/>
              </a:solidFill>
              <a:latin typeface="Arial"/>
              <a:ea typeface="Arial"/>
              <a:cs typeface="Arial"/>
              <a:sym typeface="Arial"/>
            </a:endParaRPr>
          </a:p>
        </p:txBody>
      </p:sp>
      <p:sp>
        <p:nvSpPr>
          <p:cNvPr id="379" name="Google Shape;379;p47"/>
          <p:cNvSpPr txBox="1"/>
          <p:nvPr/>
        </p:nvSpPr>
        <p:spPr>
          <a:xfrm>
            <a:off x="4580599" y="4041560"/>
            <a:ext cx="2093525" cy="45264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3200"/>
              <a:buFont typeface="Arial"/>
              <a:buNone/>
            </a:pPr>
            <a:r>
              <a:rPr b="0" i="0" lang="en-GB" sz="1400" u="none" cap="none" strike="noStrike">
                <a:solidFill>
                  <a:schemeClr val="lt1"/>
                </a:solidFill>
                <a:latin typeface="Arial"/>
                <a:ea typeface="Arial"/>
                <a:cs typeface="Arial"/>
                <a:sym typeface="Arial"/>
              </a:rPr>
              <a:t>An open-source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lt1"/>
              </a:buClr>
              <a:buSzPts val="3200"/>
              <a:buFont typeface="Arial"/>
              <a:buNone/>
            </a:pPr>
            <a:r>
              <a:t/>
            </a:r>
            <a:endParaRPr b="0" i="0" sz="3200" u="none" cap="none" strike="noStrike">
              <a:solidFill>
                <a:schemeClr val="lt1"/>
              </a:solidFill>
              <a:latin typeface="Arial"/>
              <a:ea typeface="Arial"/>
              <a:cs typeface="Arial"/>
              <a:sym typeface="Arial"/>
            </a:endParaRPr>
          </a:p>
        </p:txBody>
      </p:sp>
      <p:sp>
        <p:nvSpPr>
          <p:cNvPr id="380" name="Google Shape;380;p47"/>
          <p:cNvSpPr txBox="1"/>
          <p:nvPr/>
        </p:nvSpPr>
        <p:spPr>
          <a:xfrm>
            <a:off x="6845225" y="4041560"/>
            <a:ext cx="2093525" cy="45264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3200"/>
              <a:buFont typeface="Arial"/>
              <a:buNone/>
            </a:pPr>
            <a:r>
              <a:rPr b="0" i="0" lang="en-GB" sz="1400" u="none" cap="none" strike="noStrike">
                <a:solidFill>
                  <a:schemeClr val="lt1"/>
                </a:solidFill>
                <a:latin typeface="Arial"/>
                <a:ea typeface="Arial"/>
                <a:cs typeface="Arial"/>
                <a:sym typeface="Arial"/>
              </a:rPr>
              <a:t>A culture of collaboration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chemeClr val="lt1"/>
              </a:buClr>
              <a:buSzPts val="3200"/>
              <a:buFont typeface="Arial"/>
              <a:buNone/>
            </a:pPr>
            <a:r>
              <a:t/>
            </a:r>
            <a:endParaRPr b="0" i="0" sz="3200" u="none" cap="none" strike="noStrike">
              <a:solidFill>
                <a:schemeClr val="lt1"/>
              </a:solidFill>
              <a:latin typeface="Arial"/>
              <a:ea typeface="Arial"/>
              <a:cs typeface="Arial"/>
              <a:sym typeface="Arial"/>
            </a:endParaRPr>
          </a:p>
        </p:txBody>
      </p:sp>
      <p:sp>
        <p:nvSpPr>
          <p:cNvPr id="381" name="Google Shape;381;p47"/>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8"/>
          <p:cNvSpPr txBox="1"/>
          <p:nvPr>
            <p:ph idx="1" type="body"/>
          </p:nvPr>
        </p:nvSpPr>
        <p:spPr>
          <a:xfrm>
            <a:off x="431799" y="702659"/>
            <a:ext cx="4572280" cy="5451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200"/>
              <a:buNone/>
            </a:pPr>
            <a:r>
              <a:rPr b="1" lang="en-GB" sz="3200"/>
              <a:t>The Alan Turing Institute</a:t>
            </a:r>
            <a:endParaRPr b="1"/>
          </a:p>
          <a:p>
            <a:pPr indent="0" lvl="0" marL="0" rtl="0" algn="l">
              <a:lnSpc>
                <a:spcPct val="100000"/>
              </a:lnSpc>
              <a:spcBef>
                <a:spcPts val="800"/>
              </a:spcBef>
              <a:spcAft>
                <a:spcPts val="0"/>
              </a:spcAft>
              <a:buClr>
                <a:schemeClr val="lt1"/>
              </a:buClr>
              <a:buSzPts val="3200"/>
              <a:buNone/>
            </a:pPr>
            <a:r>
              <a:t/>
            </a:r>
            <a:endParaRPr sz="3200"/>
          </a:p>
        </p:txBody>
      </p:sp>
      <p:pic>
        <p:nvPicPr>
          <p:cNvPr id="388" name="Google Shape;388;p48"/>
          <p:cNvPicPr preferRelativeResize="0"/>
          <p:nvPr/>
        </p:nvPicPr>
        <p:blipFill rotWithShape="1">
          <a:blip r:embed="rId3">
            <a:alphaModFix/>
          </a:blip>
          <a:srcRect b="0" l="0" r="0" t="0"/>
          <a:stretch/>
        </p:blipFill>
        <p:spPr>
          <a:xfrm>
            <a:off x="5505658" y="0"/>
            <a:ext cx="3638342" cy="4762919"/>
          </a:xfrm>
          <a:custGeom>
            <a:rect b="b" l="l" r="r" t="t"/>
            <a:pathLst>
              <a:path extrusionOk="0" h="4573587" w="3608388">
                <a:moveTo>
                  <a:pt x="1682750" y="0"/>
                </a:moveTo>
                <a:lnTo>
                  <a:pt x="3606800" y="0"/>
                </a:lnTo>
                <a:cubicBezTo>
                  <a:pt x="3608917" y="1365779"/>
                  <a:pt x="3606271" y="3207808"/>
                  <a:pt x="3608388" y="4573587"/>
                </a:cubicBezTo>
                <a:lnTo>
                  <a:pt x="0" y="2014537"/>
                </a:lnTo>
                <a:lnTo>
                  <a:pt x="1682750" y="0"/>
                </a:lnTo>
                <a:close/>
              </a:path>
            </a:pathLst>
          </a:custGeom>
          <a:noFill/>
          <a:ln>
            <a:noFill/>
          </a:ln>
        </p:spPr>
      </p:pic>
      <p:sp>
        <p:nvSpPr>
          <p:cNvPr id="389" name="Google Shape;389;p48"/>
          <p:cNvSpPr txBox="1"/>
          <p:nvPr>
            <p:ph idx="3" type="body"/>
          </p:nvPr>
        </p:nvSpPr>
        <p:spPr>
          <a:xfrm>
            <a:off x="431799" y="2074395"/>
            <a:ext cx="4140201" cy="2828670"/>
          </a:xfrm>
          <a:prstGeom prst="rect">
            <a:avLst/>
          </a:prstGeom>
          <a:noFill/>
          <a:ln>
            <a:noFill/>
          </a:ln>
        </p:spPr>
        <p:txBody>
          <a:bodyPr anchorCtr="0" anchor="t" bIns="0" lIns="0" spcFirstLastPara="1" rIns="0" wrap="square" tIns="0">
            <a:noAutofit/>
          </a:bodyPr>
          <a:lstStyle/>
          <a:p>
            <a:pPr indent="0" lvl="0" marL="50800" rtl="0" algn="l">
              <a:lnSpc>
                <a:spcPct val="150000"/>
              </a:lnSpc>
              <a:spcBef>
                <a:spcPts val="0"/>
              </a:spcBef>
              <a:spcAft>
                <a:spcPts val="0"/>
              </a:spcAft>
              <a:buSzPts val="2800"/>
              <a:buNone/>
            </a:pPr>
            <a:r>
              <a:rPr lang="en-GB"/>
              <a:t>The UK’s national institute for data science and artificial intelligence</a:t>
            </a:r>
            <a:endParaRPr/>
          </a:p>
        </p:txBody>
      </p:sp>
      <p:sp>
        <p:nvSpPr>
          <p:cNvPr id="390" name="Google Shape;390;p48"/>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5" name="Shape 395"/>
        <p:cNvGrpSpPr/>
        <p:nvPr/>
      </p:nvGrpSpPr>
      <p:grpSpPr>
        <a:xfrm>
          <a:off x="0" y="0"/>
          <a:ext cx="0" cy="0"/>
          <a:chOff x="0" y="0"/>
          <a:chExt cx="0" cy="0"/>
        </a:xfrm>
      </p:grpSpPr>
      <p:sp>
        <p:nvSpPr>
          <p:cNvPr id="396" name="Google Shape;396;p49"/>
          <p:cNvSpPr txBox="1"/>
          <p:nvPr>
            <p:ph idx="1" type="body"/>
          </p:nvPr>
        </p:nvSpPr>
        <p:spPr>
          <a:xfrm>
            <a:off x="431799" y="702659"/>
            <a:ext cx="4896946" cy="5451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400"/>
              <a:buNone/>
            </a:pPr>
            <a:r>
              <a:rPr b="1" lang="en-GB" sz="2400"/>
              <a:t>Tools, Practices and Systems</a:t>
            </a:r>
            <a:endParaRPr sz="2400"/>
          </a:p>
        </p:txBody>
      </p:sp>
      <p:sp>
        <p:nvSpPr>
          <p:cNvPr id="397" name="Google Shape;397;p49"/>
          <p:cNvSpPr txBox="1"/>
          <p:nvPr>
            <p:ph idx="4" type="body"/>
          </p:nvPr>
        </p:nvSpPr>
        <p:spPr>
          <a:xfrm>
            <a:off x="136634" y="4279697"/>
            <a:ext cx="9007366" cy="863802"/>
          </a:xfrm>
          <a:prstGeom prst="rect">
            <a:avLst/>
          </a:prstGeom>
          <a:noFill/>
          <a:ln>
            <a:noFill/>
          </a:ln>
        </p:spPr>
        <p:txBody>
          <a:bodyPr anchorCtr="0" anchor="b" bIns="72000" lIns="0" spcFirstLastPara="1" rIns="108000" wrap="square" tIns="0">
            <a:noAutofit/>
          </a:bodyPr>
          <a:lstStyle/>
          <a:p>
            <a:pPr indent="0" lvl="0" marL="0" rtl="0" algn="r">
              <a:lnSpc>
                <a:spcPct val="114000"/>
              </a:lnSpc>
              <a:spcBef>
                <a:spcPts val="0"/>
              </a:spcBef>
              <a:spcAft>
                <a:spcPts val="0"/>
              </a:spcAft>
              <a:buClr>
                <a:srgbClr val="404040"/>
              </a:buClr>
              <a:buSzPts val="1400"/>
              <a:buNone/>
            </a:pPr>
            <a:r>
              <a:rPr lang="en-GB">
                <a:solidFill>
                  <a:srgbClr val="404040"/>
                </a:solidFill>
              </a:rPr>
              <a:t>The Alan Turing Institute, </a:t>
            </a:r>
            <a:r>
              <a:rPr b="1" lang="en-GB">
                <a:solidFill>
                  <a:srgbClr val="404040"/>
                </a:solidFill>
              </a:rPr>
              <a:t>Tools, Practices and Systems</a:t>
            </a:r>
            <a:endParaRPr>
              <a:solidFill>
                <a:srgbClr val="404040"/>
              </a:solidFill>
            </a:endParaRPr>
          </a:p>
        </p:txBody>
      </p:sp>
      <p:grpSp>
        <p:nvGrpSpPr>
          <p:cNvPr id="398" name="Google Shape;398;p49"/>
          <p:cNvGrpSpPr/>
          <p:nvPr/>
        </p:nvGrpSpPr>
        <p:grpSpPr>
          <a:xfrm>
            <a:off x="5504272" y="381710"/>
            <a:ext cx="3024000" cy="4176000"/>
            <a:chOff x="6120000" y="0"/>
            <a:chExt cx="3024000" cy="4176000"/>
          </a:xfrm>
        </p:grpSpPr>
        <p:pic>
          <p:nvPicPr>
            <p:cNvPr id="399" name="Google Shape;399;p49"/>
            <p:cNvPicPr preferRelativeResize="0"/>
            <p:nvPr/>
          </p:nvPicPr>
          <p:blipFill rotWithShape="1">
            <a:blip r:embed="rId3">
              <a:alphaModFix/>
            </a:blip>
            <a:srcRect b="0" l="0" r="0" t="0"/>
            <a:stretch/>
          </p:blipFill>
          <p:spPr>
            <a:xfrm>
              <a:off x="6120000" y="0"/>
              <a:ext cx="1512000" cy="1404000"/>
            </a:xfrm>
            <a:prstGeom prst="rect">
              <a:avLst/>
            </a:prstGeom>
            <a:noFill/>
            <a:ln>
              <a:noFill/>
            </a:ln>
          </p:spPr>
        </p:pic>
        <p:pic>
          <p:nvPicPr>
            <p:cNvPr id="400" name="Google Shape;400;p49"/>
            <p:cNvPicPr preferRelativeResize="0"/>
            <p:nvPr/>
          </p:nvPicPr>
          <p:blipFill rotWithShape="1">
            <a:blip r:embed="rId4">
              <a:alphaModFix/>
            </a:blip>
            <a:srcRect b="0" l="0" r="0" t="0"/>
            <a:stretch/>
          </p:blipFill>
          <p:spPr>
            <a:xfrm>
              <a:off x="7632000" y="1386000"/>
              <a:ext cx="1512000" cy="1404000"/>
            </a:xfrm>
            <a:prstGeom prst="rect">
              <a:avLst/>
            </a:prstGeom>
            <a:noFill/>
            <a:ln>
              <a:noFill/>
            </a:ln>
          </p:spPr>
        </p:pic>
        <p:pic>
          <p:nvPicPr>
            <p:cNvPr id="401" name="Google Shape;401;p49"/>
            <p:cNvPicPr preferRelativeResize="0"/>
            <p:nvPr/>
          </p:nvPicPr>
          <p:blipFill rotWithShape="1">
            <a:blip r:embed="rId5">
              <a:alphaModFix/>
            </a:blip>
            <a:srcRect b="0" l="0" r="0" t="0"/>
            <a:stretch/>
          </p:blipFill>
          <p:spPr>
            <a:xfrm>
              <a:off x="6120000" y="1386000"/>
              <a:ext cx="1512000" cy="1404000"/>
            </a:xfrm>
            <a:prstGeom prst="rect">
              <a:avLst/>
            </a:prstGeom>
            <a:noFill/>
            <a:ln>
              <a:noFill/>
            </a:ln>
          </p:spPr>
        </p:pic>
        <p:pic>
          <p:nvPicPr>
            <p:cNvPr id="402" name="Google Shape;402;p49"/>
            <p:cNvPicPr preferRelativeResize="0"/>
            <p:nvPr/>
          </p:nvPicPr>
          <p:blipFill rotWithShape="1">
            <a:blip r:embed="rId6">
              <a:alphaModFix/>
            </a:blip>
            <a:srcRect b="0" l="0" r="0" t="0"/>
            <a:stretch/>
          </p:blipFill>
          <p:spPr>
            <a:xfrm>
              <a:off x="7632000" y="2772000"/>
              <a:ext cx="1512000" cy="1404000"/>
            </a:xfrm>
            <a:prstGeom prst="rect">
              <a:avLst/>
            </a:prstGeom>
            <a:noFill/>
            <a:ln>
              <a:noFill/>
            </a:ln>
          </p:spPr>
        </p:pic>
        <p:pic>
          <p:nvPicPr>
            <p:cNvPr id="403" name="Google Shape;403;p49"/>
            <p:cNvPicPr preferRelativeResize="0"/>
            <p:nvPr/>
          </p:nvPicPr>
          <p:blipFill rotWithShape="1">
            <a:blip r:embed="rId7">
              <a:alphaModFix/>
            </a:blip>
            <a:srcRect b="0" l="0" r="0" t="0"/>
            <a:stretch/>
          </p:blipFill>
          <p:spPr>
            <a:xfrm>
              <a:off x="6120000" y="2772000"/>
              <a:ext cx="1512000" cy="1404000"/>
            </a:xfrm>
            <a:prstGeom prst="rect">
              <a:avLst/>
            </a:prstGeom>
            <a:noFill/>
            <a:ln>
              <a:noFill/>
            </a:ln>
          </p:spPr>
        </p:pic>
        <p:pic>
          <p:nvPicPr>
            <p:cNvPr id="404" name="Google Shape;404;p49"/>
            <p:cNvPicPr preferRelativeResize="0"/>
            <p:nvPr/>
          </p:nvPicPr>
          <p:blipFill rotWithShape="1">
            <a:blip r:embed="rId8">
              <a:alphaModFix/>
            </a:blip>
            <a:srcRect b="0" l="0" r="0" t="0"/>
            <a:stretch/>
          </p:blipFill>
          <p:spPr>
            <a:xfrm>
              <a:off x="7632000" y="0"/>
              <a:ext cx="1512000" cy="1404000"/>
            </a:xfrm>
            <a:prstGeom prst="rect">
              <a:avLst/>
            </a:prstGeom>
            <a:noFill/>
            <a:ln>
              <a:noFill/>
            </a:ln>
          </p:spPr>
        </p:pic>
      </p:grpSp>
      <p:sp>
        <p:nvSpPr>
          <p:cNvPr id="405" name="Google Shape;405;p49"/>
          <p:cNvSpPr txBox="1"/>
          <p:nvPr/>
        </p:nvSpPr>
        <p:spPr>
          <a:xfrm>
            <a:off x="431799" y="1399697"/>
            <a:ext cx="5645149" cy="2880000"/>
          </a:xfrm>
          <a:prstGeom prst="rect">
            <a:avLst/>
          </a:prstGeom>
          <a:noFill/>
          <a:ln>
            <a:noFill/>
          </a:ln>
        </p:spPr>
        <p:txBody>
          <a:bodyPr anchorCtr="0" anchor="t" bIns="45700" lIns="91425" spcFirstLastPara="1" rIns="91425" wrap="square" tIns="45700">
            <a:noAutofit/>
          </a:bodyPr>
          <a:lstStyle/>
          <a:p>
            <a:pPr indent="-288000" lvl="0" marL="288000" marR="0" rtl="0" algn="l">
              <a:lnSpc>
                <a:spcPct val="100000"/>
              </a:lnSpc>
              <a:spcBef>
                <a:spcPts val="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Trustworthy systems</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14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Transparent reporting</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14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Inclusive interoperable design</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14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Ethical integrity</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14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Respectful co-creation</a:t>
            </a:r>
            <a:endParaRPr b="0" i="0" sz="1400" u="none" cap="none" strike="noStrike">
              <a:solidFill>
                <a:srgbClr val="000000"/>
              </a:solidFill>
              <a:latin typeface="Arial"/>
              <a:ea typeface="Arial"/>
              <a:cs typeface="Arial"/>
              <a:sym typeface="Arial"/>
            </a:endParaRPr>
          </a:p>
          <a:p>
            <a:pPr indent="-288000" lvl="0" marL="288000" marR="0" rtl="0" algn="l">
              <a:lnSpc>
                <a:spcPct val="100000"/>
              </a:lnSpc>
              <a:spcBef>
                <a:spcPts val="1400"/>
              </a:spcBef>
              <a:spcAft>
                <a:spcPts val="0"/>
              </a:spcAft>
              <a:buClr>
                <a:schemeClr val="lt1"/>
              </a:buClr>
              <a:buSzPts val="2200"/>
              <a:buFont typeface="Arial"/>
              <a:buChar char="–"/>
            </a:pPr>
            <a:r>
              <a:rPr b="0" i="0" lang="en-GB" sz="2200" u="none" cap="none" strike="noStrike">
                <a:solidFill>
                  <a:schemeClr val="lt1"/>
                </a:solidFill>
                <a:latin typeface="Arial"/>
                <a:ea typeface="Arial"/>
                <a:cs typeface="Arial"/>
                <a:sym typeface="Arial"/>
              </a:rPr>
              <a:t>Leadership in open research</a:t>
            </a:r>
            <a:endParaRPr b="0" i="0" sz="1400" u="none" cap="none" strike="noStrike">
              <a:solidFill>
                <a:srgbClr val="000000"/>
              </a:solidFill>
              <a:latin typeface="Arial"/>
              <a:ea typeface="Arial"/>
              <a:cs typeface="Arial"/>
              <a:sym typeface="Arial"/>
            </a:endParaRPr>
          </a:p>
        </p:txBody>
      </p:sp>
      <p:sp>
        <p:nvSpPr>
          <p:cNvPr id="406" name="Google Shape;406;p49"/>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0"/>
          <p:cNvSpPr txBox="1"/>
          <p:nvPr/>
        </p:nvSpPr>
        <p:spPr>
          <a:xfrm>
            <a:off x="438911" y="645383"/>
            <a:ext cx="4967975" cy="545115"/>
          </a:xfrm>
          <a:prstGeom prst="rect">
            <a:avLst/>
          </a:prstGeom>
          <a:noFill/>
          <a:ln>
            <a:noFill/>
          </a:ln>
        </p:spPr>
        <p:txBody>
          <a:bodyPr anchorCtr="0" anchor="t" bIns="0" lIns="0" spcFirstLastPara="1" rIns="0" wrap="square" tIns="0">
            <a:noAutofit/>
          </a:bodyPr>
          <a:lstStyle/>
          <a:p>
            <a:pPr indent="0" lvl="0" marL="0" marR="0" rtl="0" algn="l">
              <a:lnSpc>
                <a:spcPct val="126923"/>
              </a:lnSpc>
              <a:spcBef>
                <a:spcPts val="0"/>
              </a:spcBef>
              <a:spcAft>
                <a:spcPts val="0"/>
              </a:spcAft>
              <a:buClr>
                <a:schemeClr val="lt1"/>
              </a:buClr>
              <a:buSzPts val="2600"/>
              <a:buFont typeface="Arial"/>
              <a:buNone/>
            </a:pPr>
            <a:r>
              <a:rPr b="1" i="0" lang="en-GB" sz="2400" u="none" cap="none" strike="noStrike">
                <a:solidFill>
                  <a:schemeClr val="lt1"/>
                </a:solidFill>
                <a:latin typeface="Arial"/>
                <a:ea typeface="Arial"/>
                <a:cs typeface="Arial"/>
                <a:sym typeface="Arial"/>
              </a:rPr>
              <a:t>Reproducibility</a:t>
            </a:r>
            <a:endParaRPr b="0" i="0" sz="2400" u="none" cap="none" strike="noStrike">
              <a:solidFill>
                <a:schemeClr val="lt1"/>
              </a:solidFill>
              <a:latin typeface="Arial"/>
              <a:ea typeface="Arial"/>
              <a:cs typeface="Arial"/>
              <a:sym typeface="Arial"/>
            </a:endParaRPr>
          </a:p>
        </p:txBody>
      </p:sp>
      <p:pic>
        <p:nvPicPr>
          <p:cNvPr descr="Kirstie's definition of reproducible research." id="413" name="Google Shape;413;p50"/>
          <p:cNvPicPr preferRelativeResize="0"/>
          <p:nvPr/>
        </p:nvPicPr>
        <p:blipFill rotWithShape="1">
          <a:blip r:embed="rId3">
            <a:alphaModFix/>
          </a:blip>
          <a:srcRect b="0" l="0" r="0" t="0"/>
          <a:stretch/>
        </p:blipFill>
        <p:spPr>
          <a:xfrm>
            <a:off x="912290" y="1190504"/>
            <a:ext cx="6887628" cy="3541850"/>
          </a:xfrm>
          <a:prstGeom prst="rect">
            <a:avLst/>
          </a:prstGeom>
          <a:noFill/>
          <a:ln>
            <a:noFill/>
          </a:ln>
        </p:spPr>
      </p:pic>
      <p:sp>
        <p:nvSpPr>
          <p:cNvPr id="414" name="Google Shape;414;p50"/>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51"/>
          <p:cNvPicPr preferRelativeResize="0"/>
          <p:nvPr/>
        </p:nvPicPr>
        <p:blipFill rotWithShape="1">
          <a:blip r:embed="rId3">
            <a:alphaModFix/>
          </a:blip>
          <a:srcRect b="0" l="0" r="0" t="0"/>
          <a:stretch/>
        </p:blipFill>
        <p:spPr>
          <a:xfrm>
            <a:off x="2116363" y="1081125"/>
            <a:ext cx="4479463" cy="3651226"/>
          </a:xfrm>
          <a:prstGeom prst="rect">
            <a:avLst/>
          </a:prstGeom>
          <a:noFill/>
          <a:ln>
            <a:noFill/>
          </a:ln>
        </p:spPr>
      </p:pic>
      <p:sp>
        <p:nvSpPr>
          <p:cNvPr id="421" name="Google Shape;421;p51"/>
          <p:cNvSpPr txBox="1"/>
          <p:nvPr/>
        </p:nvSpPr>
        <p:spPr>
          <a:xfrm>
            <a:off x="438911" y="645383"/>
            <a:ext cx="4968000" cy="545100"/>
          </a:xfrm>
          <a:prstGeom prst="rect">
            <a:avLst/>
          </a:prstGeom>
          <a:noFill/>
          <a:ln>
            <a:noFill/>
          </a:ln>
        </p:spPr>
        <p:txBody>
          <a:bodyPr anchorCtr="0" anchor="t" bIns="0" lIns="0" spcFirstLastPara="1" rIns="0" wrap="square" tIns="0">
            <a:noAutofit/>
          </a:bodyPr>
          <a:lstStyle/>
          <a:p>
            <a:pPr indent="0" lvl="0" marL="0" marR="0" rtl="0" algn="l">
              <a:lnSpc>
                <a:spcPct val="126923"/>
              </a:lnSpc>
              <a:spcBef>
                <a:spcPts val="0"/>
              </a:spcBef>
              <a:spcAft>
                <a:spcPts val="0"/>
              </a:spcAft>
              <a:buClr>
                <a:schemeClr val="lt1"/>
              </a:buClr>
              <a:buSzPts val="2600"/>
              <a:buFont typeface="Arial"/>
              <a:buNone/>
            </a:pPr>
            <a:r>
              <a:rPr b="1" i="0" lang="en-GB" sz="2400" u="none" cap="none" strike="noStrike">
                <a:solidFill>
                  <a:schemeClr val="lt1"/>
                </a:solidFill>
                <a:latin typeface="Arial"/>
                <a:ea typeface="Arial"/>
                <a:cs typeface="Arial"/>
                <a:sym typeface="Arial"/>
              </a:rPr>
              <a:t>Reproducibility</a:t>
            </a:r>
            <a:endParaRPr b="0" i="0" sz="2400" u="none" cap="none" strike="noStrike">
              <a:solidFill>
                <a:schemeClr val="lt1"/>
              </a:solidFill>
              <a:latin typeface="Arial"/>
              <a:ea typeface="Arial"/>
              <a:cs typeface="Arial"/>
              <a:sym typeface="Arial"/>
            </a:endParaRPr>
          </a:p>
        </p:txBody>
      </p:sp>
      <p:sp>
        <p:nvSpPr>
          <p:cNvPr id="422" name="Google Shape;422;p51"/>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2"/>
          <p:cNvSpPr txBox="1"/>
          <p:nvPr/>
        </p:nvSpPr>
        <p:spPr>
          <a:xfrm>
            <a:off x="438911" y="645383"/>
            <a:ext cx="4967975" cy="545115"/>
          </a:xfrm>
          <a:prstGeom prst="rect">
            <a:avLst/>
          </a:prstGeom>
          <a:noFill/>
          <a:ln>
            <a:noFill/>
          </a:ln>
        </p:spPr>
        <p:txBody>
          <a:bodyPr anchorCtr="0" anchor="t" bIns="0" lIns="0" spcFirstLastPara="1" rIns="0" wrap="square" tIns="0">
            <a:noAutofit/>
          </a:bodyPr>
          <a:lstStyle/>
          <a:p>
            <a:pPr indent="0" lvl="0" marL="0" marR="0" rtl="0" algn="l">
              <a:lnSpc>
                <a:spcPct val="126923"/>
              </a:lnSpc>
              <a:spcBef>
                <a:spcPts val="0"/>
              </a:spcBef>
              <a:spcAft>
                <a:spcPts val="0"/>
              </a:spcAft>
              <a:buClr>
                <a:schemeClr val="lt1"/>
              </a:buClr>
              <a:buSzPts val="2600"/>
              <a:buFont typeface="Arial"/>
              <a:buNone/>
            </a:pPr>
            <a:r>
              <a:rPr b="1" i="0" lang="en-GB" sz="2400" u="none" cap="none" strike="noStrike">
                <a:solidFill>
                  <a:schemeClr val="lt1"/>
                </a:solidFill>
                <a:latin typeface="Arial"/>
                <a:ea typeface="Arial"/>
                <a:cs typeface="Arial"/>
                <a:sym typeface="Arial"/>
              </a:rPr>
              <a:t>Guide for Reproducible Research</a:t>
            </a:r>
            <a:endParaRPr b="0" i="0" sz="2400" u="none" cap="none" strike="noStrike">
              <a:solidFill>
                <a:schemeClr val="lt1"/>
              </a:solidFill>
              <a:latin typeface="Arial"/>
              <a:ea typeface="Arial"/>
              <a:cs typeface="Arial"/>
              <a:sym typeface="Arial"/>
            </a:endParaRPr>
          </a:p>
        </p:txBody>
      </p:sp>
      <p:pic>
        <p:nvPicPr>
          <p:cNvPr id="429" name="Google Shape;429;p52"/>
          <p:cNvPicPr preferRelativeResize="0"/>
          <p:nvPr/>
        </p:nvPicPr>
        <p:blipFill rotWithShape="1">
          <a:blip r:embed="rId3">
            <a:alphaModFix/>
          </a:blip>
          <a:srcRect b="0" l="0" r="0" t="38930"/>
          <a:stretch/>
        </p:blipFill>
        <p:spPr>
          <a:xfrm>
            <a:off x="2424095" y="1268936"/>
            <a:ext cx="5603842" cy="3336123"/>
          </a:xfrm>
          <a:prstGeom prst="rect">
            <a:avLst/>
          </a:prstGeom>
          <a:noFill/>
          <a:ln>
            <a:noFill/>
          </a:ln>
        </p:spPr>
      </p:pic>
      <p:pic>
        <p:nvPicPr>
          <p:cNvPr id="430" name="Google Shape;430;p52"/>
          <p:cNvPicPr preferRelativeResize="0"/>
          <p:nvPr/>
        </p:nvPicPr>
        <p:blipFill rotWithShape="1">
          <a:blip r:embed="rId4">
            <a:alphaModFix/>
          </a:blip>
          <a:srcRect b="0" l="0" r="0" t="0"/>
          <a:stretch/>
        </p:blipFill>
        <p:spPr>
          <a:xfrm>
            <a:off x="693007" y="1268936"/>
            <a:ext cx="1394210" cy="3580591"/>
          </a:xfrm>
          <a:prstGeom prst="rect">
            <a:avLst/>
          </a:prstGeom>
          <a:noFill/>
          <a:ln>
            <a:noFill/>
          </a:ln>
        </p:spPr>
      </p:pic>
      <p:sp>
        <p:nvSpPr>
          <p:cNvPr id="431" name="Google Shape;431;p52"/>
          <p:cNvSpPr txBox="1"/>
          <p:nvPr/>
        </p:nvSpPr>
        <p:spPr>
          <a:xfrm>
            <a:off x="1381541" y="4834190"/>
            <a:ext cx="77625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lang="en-GB">
                <a:solidFill>
                  <a:schemeClr val="lt1"/>
                </a:solidFill>
              </a:rPr>
              <a:t>@rachaelevelyn</a:t>
            </a:r>
            <a:r>
              <a:rPr b="0" i="0" lang="en-GB" sz="1400" u="none" cap="none" strike="noStrike">
                <a:solidFill>
                  <a:schemeClr val="lt1"/>
                </a:solidFill>
                <a:latin typeface="Arial"/>
                <a:ea typeface="Arial"/>
                <a:cs typeface="Arial"/>
                <a:sym typeface="Arial"/>
              </a:rPr>
              <a:t> @turingway, CC-BY 4.0, DOI: </a:t>
            </a:r>
            <a:r>
              <a:rPr lang="en-GB">
                <a:solidFill>
                  <a:schemeClr val="lt1"/>
                </a:solidFill>
              </a:rPr>
              <a:t>10.5281/zenodo.7905072</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Turing Presentation Palette">
      <a:dk1>
        <a:srgbClr val="1C1C1C"/>
      </a:dk1>
      <a:lt1>
        <a:srgbClr val="FFFFFF"/>
      </a:lt1>
      <a:dk2>
        <a:srgbClr val="404040"/>
      </a:dk2>
      <a:lt2>
        <a:srgbClr val="DEDEDE"/>
      </a:lt2>
      <a:accent1>
        <a:srgbClr val="00B0F0"/>
      </a:accent1>
      <a:accent2>
        <a:srgbClr val="0070C0"/>
      </a:accent2>
      <a:accent3>
        <a:srgbClr val="06CA7B"/>
      </a:accent3>
      <a:accent4>
        <a:srgbClr val="002060"/>
      </a:accent4>
      <a:accent5>
        <a:srgbClr val="7D02C2"/>
      </a:accent5>
      <a:accent6>
        <a:srgbClr val="FF007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