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56" r:id="rId4"/>
    <p:sldMasterId id="2147483757" r:id="rId5"/>
    <p:sldMasterId id="2147483758" r:id="rId6"/>
    <p:sldMasterId id="2147483759" r:id="rId7"/>
    <p:sldMasterId id="2147483760" r:id="rId8"/>
    <p:sldMasterId id="2147483761" r:id="rId9"/>
    <p:sldMasterId id="2147483762" r:id="rId10"/>
    <p:sldMasterId id="2147483763"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Lst>
  <p:sldSz cy="5143500" cx="9144000"/>
  <p:notesSz cx="6858000" cy="9144000"/>
  <p:embeddedFontLst>
    <p:embeddedFont>
      <p:font typeface="Raleway"/>
      <p:regular r:id="rId29"/>
      <p:bold r:id="rId30"/>
      <p:italic r:id="rId31"/>
      <p:boldItalic r:id="rId32"/>
    </p:embeddedFont>
    <p:embeddedFont>
      <p:font typeface="Lato"/>
      <p:regular r:id="rId33"/>
      <p:bold r:id="rId34"/>
      <p:italic r:id="rId35"/>
      <p:boldItalic r:id="rId36"/>
    </p:embeddedFont>
    <p:embeddedFont>
      <p:font typeface="Helvetica Neue"/>
      <p:regular r:id="rId37"/>
      <p:bold r:id="rId38"/>
      <p:italic r:id="rId39"/>
      <p:boldItalic r:id="rId40"/>
    </p:embeddedFont>
    <p:embeddedFont>
      <p:font typeface="Gill Sans"/>
      <p:regular r:id="rId41"/>
      <p:bold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boldItalic.fntdata"/><Relationship Id="rId20" Type="http://schemas.openxmlformats.org/officeDocument/2006/relationships/slide" Target="slides/slide8.xml"/><Relationship Id="rId42" Type="http://schemas.openxmlformats.org/officeDocument/2006/relationships/font" Target="fonts/GillSans-bold.fntdata"/><Relationship Id="rId41" Type="http://schemas.openxmlformats.org/officeDocument/2006/relationships/font" Target="fonts/GillSans-regular.fntdata"/><Relationship Id="rId22" Type="http://schemas.openxmlformats.org/officeDocument/2006/relationships/slide" Target="slides/slide10.xml"/><Relationship Id="rId21" Type="http://schemas.openxmlformats.org/officeDocument/2006/relationships/slide" Target="slides/slide9.xml"/><Relationship Id="rId24" Type="http://schemas.openxmlformats.org/officeDocument/2006/relationships/slide" Target="slides/slide12.xml"/><Relationship Id="rId23" Type="http://schemas.openxmlformats.org/officeDocument/2006/relationships/slide" Target="slides/slide11.xml"/><Relationship Id="rId1" Type="http://schemas.openxmlformats.org/officeDocument/2006/relationships/theme" Target="theme/theme6.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4.xml"/><Relationship Id="rId25" Type="http://schemas.openxmlformats.org/officeDocument/2006/relationships/slide" Target="slides/slide13.xml"/><Relationship Id="rId28" Type="http://schemas.openxmlformats.org/officeDocument/2006/relationships/slide" Target="slides/slide16.xml"/><Relationship Id="rId27" Type="http://schemas.openxmlformats.org/officeDocument/2006/relationships/slide" Target="slides/slide15.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Raleway-regular.fntdata"/><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font" Target="fonts/Raleway-italic.fntdata"/><Relationship Id="rId30" Type="http://schemas.openxmlformats.org/officeDocument/2006/relationships/font" Target="fonts/Raleway-bold.fntdata"/><Relationship Id="rId11" Type="http://schemas.openxmlformats.org/officeDocument/2006/relationships/slideMaster" Target="slideMasters/slideMaster8.xml"/><Relationship Id="rId33" Type="http://schemas.openxmlformats.org/officeDocument/2006/relationships/font" Target="fonts/Lato-regular.fntdata"/><Relationship Id="rId10" Type="http://schemas.openxmlformats.org/officeDocument/2006/relationships/slideMaster" Target="slideMasters/slideMaster7.xml"/><Relationship Id="rId32" Type="http://schemas.openxmlformats.org/officeDocument/2006/relationships/font" Target="fonts/Raleway-boldItalic.fntdata"/><Relationship Id="rId13" Type="http://schemas.openxmlformats.org/officeDocument/2006/relationships/slide" Target="slides/slide1.xml"/><Relationship Id="rId35" Type="http://schemas.openxmlformats.org/officeDocument/2006/relationships/font" Target="fonts/Lato-italic.fntdata"/><Relationship Id="rId12" Type="http://schemas.openxmlformats.org/officeDocument/2006/relationships/notesMaster" Target="notesMasters/notesMaster1.xml"/><Relationship Id="rId34" Type="http://schemas.openxmlformats.org/officeDocument/2006/relationships/font" Target="fonts/Lato-bold.fntdata"/><Relationship Id="rId15" Type="http://schemas.openxmlformats.org/officeDocument/2006/relationships/slide" Target="slides/slide3.xml"/><Relationship Id="rId37" Type="http://schemas.openxmlformats.org/officeDocument/2006/relationships/font" Target="fonts/HelveticaNeue-regular.fntdata"/><Relationship Id="rId14" Type="http://schemas.openxmlformats.org/officeDocument/2006/relationships/slide" Target="slides/slide2.xml"/><Relationship Id="rId36" Type="http://schemas.openxmlformats.org/officeDocument/2006/relationships/font" Target="fonts/Lato-boldItalic.fntdata"/><Relationship Id="rId17" Type="http://schemas.openxmlformats.org/officeDocument/2006/relationships/slide" Target="slides/slide5.xml"/><Relationship Id="rId39" Type="http://schemas.openxmlformats.org/officeDocument/2006/relationships/font" Target="fonts/HelveticaNeue-italic.fntdata"/><Relationship Id="rId16" Type="http://schemas.openxmlformats.org/officeDocument/2006/relationships/slide" Target="slides/slide4.xml"/><Relationship Id="rId38" Type="http://schemas.openxmlformats.org/officeDocument/2006/relationships/font" Target="fonts/HelveticaNeue-bold.fntdata"/><Relationship Id="rId19" Type="http://schemas.openxmlformats.org/officeDocument/2006/relationships/slide" Target="slides/slide7.xml"/><Relationship Id="rId1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111bdb14c4f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111bdb14c4f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111bdb14c4f_0_9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111bdb14c4f_0_9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111bdb14c4f_0_9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111bdb14c4f_0_9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1531e309b1d_0_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0" name="Google Shape;810;g1531e309b1d_0_1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Our overall goal of the PDG is to develop an online platform, the PDG, for analysis, archiving, and visualization of permafrost big geospatial products to enable discovery and knowledge generation for both earth scientists as well as the general public. The user will be able to create big geospatial products and also explore them directly from their own web browser. </a:t>
            </a:r>
            <a:endParaRPr/>
          </a:p>
        </p:txBody>
      </p:sp>
      <p:sp>
        <p:nvSpPr>
          <p:cNvPr id="811" name="Google Shape;811;g1531e309b1d_0_1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21479e47707_0_16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4" name="Google Shape;844;g21479e47707_0_16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111bdb14c4f_2_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111bdb14c4f_2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21479e47707_0_12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9" name="Google Shape;869;g21479e47707_0_12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Another pan-Arctic product in the works is the mapping of permafrost disturbances such as lake change, fire burn scars, and thaw slumps using machine learning, Landsat, and Sentinel imagery. We are here expanding existing datasets to the pan-Arctic and to cover the entire 2000-2019 period. </a:t>
            </a:r>
            <a:endParaRPr/>
          </a:p>
        </p:txBody>
      </p:sp>
      <p:sp>
        <p:nvSpPr>
          <p:cNvPr id="870" name="Google Shape;870;g21479e47707_0_12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21479e47707_0_10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g21479e47707_0_10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111bdb14c4f_0_7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111bdb14c4f_0_7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closing, we go back to another pun around the word Clowder, and cats, and talk about the Long Tail of Data. We hope you can see how, by being so flexible, supporting any data type and analytics, Clowder tries to support the long tail of data that often arises in research. At the same time, being built on best practices to scale, Clowder has been used with large data sets and together can provide support for three typical needs in research data analysis, big data, custom algorithms and custom data formats.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21479e47707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7" name="Google Shape;687;g21479e47707_0_2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These are 2 processes that we have adapted to varying degrees as clowder extractors. One detects ice wedge polygon, and the other detects lake area change, fire scars and retrogressive thaw slumps.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15312609241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4" name="Google Shape;694;g15312609241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Clowder is not a central service, but a portable framework that can be installed on many backends. There is no one clowder instance, but a many instances to support specific research domains. To date Clowder has been used in research domains that deal with the earth sciences, social sciences, digital curation, biology, cultural heritage in uses cases where data and compute are required. Clowder has been installed directly on Linus, or as docker containers in docker swarm and Kubernetes, on local cluster, as well as AWS. Some instances have supported petabytes of data and millions of job to anlyise and curate data.</a:t>
            </a:r>
            <a:endParaRPr/>
          </a:p>
        </p:txBody>
      </p:sp>
      <p:sp>
        <p:nvSpPr>
          <p:cNvPr id="695" name="Google Shape;695;g15312609241_0_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15312609241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0" name="Google Shape;720;g15312609241_0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Metadata in Clowder is encoded a JSON Linked Data, a flexible encoding that can accommodate any existing ontologies and makes it easy to create new ones. Users can manually add new fields, guide what fields can be added by other users, and selectively share the underlying data and metadata with selected collaborators or publish them to the Internet. </a:t>
            </a:r>
            <a:endParaRPr/>
          </a:p>
        </p:txBody>
      </p:sp>
      <p:sp>
        <p:nvSpPr>
          <p:cNvPr id="721" name="Google Shape;721;g15312609241_0_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21479e47707_0_8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21479e47707_0_8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Attached to the files and datasets, is a very generic way of storing metadata as JSON Linked Data documents.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Linked Data approach follows on the Semantic Web Technologies roots of Medici. The JSON format makes it easier for users who are not familiar with LInked Data to still have uniquely defined and portable metadata in a format ubiquitous to the web. This is very similar to what SCHEMA.org does.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metadata can be specified by users using the web UI or a web api, or by a machine, a custom client or an information extractor (more information on this to come). Furthermore it is all portable and accessible from the web API.</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content of each metadata document can be an arbitrarily deep JSON tree (see example bottom left). The @context element specifies what each key in the content is as a unique URI. This usually from an existing standard vocabulary, ontology or a custom one. Clowder also stores basic information about the creator of the metadata document, such as which user or information extractor created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Anyone with the proper permissions can add more metadata to a dataset or file, resulting in social curation of metadata.</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21479e47707_0_6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9" name="Google Shape;749;g21479e47707_0_6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This metadata can also be automatically added to the files and datasets uploaded to Clowder by a swarm of independent information extractors running on the local cluster. These information extractor can create any kind of metadata to attach to the file or dataset, as well as new previews and visualizations of the data. These extractors and previewers, range from identifying people in images, specific cell structures, provide interactive geospatial maps, interactive 3D model viewers and many more. Developers can easily create new ones in Python, R and other programming languages and bundle them as docker containers that can then be scaled out to analyze large dataset collections.</a:t>
            </a:r>
            <a:endParaRPr/>
          </a:p>
        </p:txBody>
      </p:sp>
      <p:sp>
        <p:nvSpPr>
          <p:cNvPr id="750" name="Google Shape;750;g21479e47707_0_6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15312609241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6" name="Google Shape;766;g15312609241_0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Support for </a:t>
            </a:r>
            <a:r>
              <a:rPr b="1" lang="en" sz="1800">
                <a:solidFill>
                  <a:schemeClr val="dk1"/>
                </a:solidFill>
                <a:latin typeface="Lato"/>
                <a:ea typeface="Lato"/>
                <a:cs typeface="Lato"/>
                <a:sym typeface="Lato"/>
              </a:rPr>
              <a:t>cultural heritage data</a:t>
            </a:r>
            <a:endParaRPr b="1" sz="1800">
              <a:solidFill>
                <a:schemeClr val="dk1"/>
              </a:solidFill>
              <a:latin typeface="Lato"/>
              <a:ea typeface="Lato"/>
              <a:cs typeface="Lato"/>
              <a:sym typeface="Lato"/>
            </a:endParaRPr>
          </a:p>
          <a:p>
            <a:pPr indent="-342900" lvl="0" marL="457200" rtl="0" algn="l">
              <a:lnSpc>
                <a:spcPct val="115000"/>
              </a:lnSpc>
              <a:spcBef>
                <a:spcPts val="1000"/>
              </a:spcBef>
              <a:spcAft>
                <a:spcPts val="1000"/>
              </a:spcAft>
              <a:buClr>
                <a:schemeClr val="dk1"/>
              </a:buClr>
              <a:buSzPts val="1800"/>
              <a:buFont typeface="Lato"/>
              <a:buChar char="●"/>
            </a:pPr>
            <a:r>
              <a:rPr lang="en" sz="1800">
                <a:solidFill>
                  <a:schemeClr val="dk1"/>
                </a:solidFill>
                <a:latin typeface="Lato"/>
                <a:ea typeface="Lato"/>
                <a:cs typeface="Lato"/>
                <a:sym typeface="Lato"/>
              </a:rPr>
              <a:t>RTI image, hyperspectral, 3D data, education material extractors and tools</a:t>
            </a:r>
            <a:endParaRPr/>
          </a:p>
        </p:txBody>
      </p:sp>
      <p:sp>
        <p:nvSpPr>
          <p:cNvPr id="767" name="Google Shape;767;g15312609241_0_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15312609241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2" name="Google Shape;782;g15312609241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Clowder also provide a web services API that makes it easy for research projects to create their own custom clients, such as geospatial dashboards, plugins to Excel, ArcGIS and QGIS, phone apps, and data ingestion pipelines from sensors in the field and in the lab. Clowder is also flexible to accommodate for different backends and developers can extends the system to support new ones.</a:t>
            </a:r>
            <a:endParaRPr/>
          </a:p>
        </p:txBody>
      </p:sp>
      <p:sp>
        <p:nvSpPr>
          <p:cNvPr id="783" name="Google Shape;783;g15312609241_0_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3.jp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jp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5.png"/><Relationship Id="rId3" Type="http://schemas.openxmlformats.org/officeDocument/2006/relationships/image" Target="../media/image34.png"/><Relationship Id="rId4" Type="http://schemas.openxmlformats.org/officeDocument/2006/relationships/image" Target="../media/image3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jp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jpg"/><Relationship Id="rId3" Type="http://schemas.openxmlformats.org/officeDocument/2006/relationships/image" Target="../media/image28.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5.png"/><Relationship Id="rId3" Type="http://schemas.openxmlformats.org/officeDocument/2006/relationships/image" Target="../media/image34.png"/><Relationship Id="rId4" Type="http://schemas.openxmlformats.org/officeDocument/2006/relationships/image" Target="../media/image39.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7" name="Shape 617"/>
        <p:cNvGrpSpPr/>
        <p:nvPr/>
      </p:nvGrpSpPr>
      <p:grpSpPr>
        <a:xfrm>
          <a:off x="0" y="0"/>
          <a:ext cx="0" cy="0"/>
          <a:chOff x="0" y="0"/>
          <a:chExt cx="0" cy="0"/>
        </a:xfrm>
      </p:grpSpPr>
      <p:sp>
        <p:nvSpPr>
          <p:cNvPr id="618" name="Google Shape;618;p108"/>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rgbClr val="1D58A7"/>
              </a:buClr>
              <a:buSzPts val="2400"/>
              <a:buFont typeface="Helvetica Neue"/>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19" name="Google Shape;619;p108"/>
          <p:cNvSpPr/>
          <p:nvPr>
            <p:ph idx="2" type="pic"/>
          </p:nvPr>
        </p:nvSpPr>
        <p:spPr>
          <a:xfrm>
            <a:off x="3887391" y="740569"/>
            <a:ext cx="4629300" cy="3655200"/>
          </a:xfrm>
          <a:prstGeom prst="rect">
            <a:avLst/>
          </a:prstGeom>
          <a:noFill/>
          <a:ln>
            <a:noFill/>
          </a:ln>
        </p:spPr>
      </p:sp>
      <p:sp>
        <p:nvSpPr>
          <p:cNvPr id="620" name="Google Shape;620;p108"/>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621" name="Google Shape;621;p10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22" name="Google Shape;622;p10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23" name="Google Shape;623;p10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24" name="Shape 624"/>
        <p:cNvGrpSpPr/>
        <p:nvPr/>
      </p:nvGrpSpPr>
      <p:grpSpPr>
        <a:xfrm>
          <a:off x="0" y="0"/>
          <a:ext cx="0" cy="0"/>
          <a:chOff x="0" y="0"/>
          <a:chExt cx="0" cy="0"/>
        </a:xfrm>
      </p:grpSpPr>
      <p:sp>
        <p:nvSpPr>
          <p:cNvPr id="625" name="Google Shape;625;p109"/>
          <p:cNvSpPr txBox="1"/>
          <p:nvPr>
            <p:ph type="title"/>
          </p:nvPr>
        </p:nvSpPr>
        <p:spPr>
          <a:xfrm>
            <a:off x="292283" y="13691"/>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1D58A7"/>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26" name="Google Shape;626;p109"/>
          <p:cNvSpPr txBox="1"/>
          <p:nvPr>
            <p:ph idx="1" type="body"/>
          </p:nvPr>
        </p:nvSpPr>
        <p:spPr>
          <a:xfrm rot="5400000">
            <a:off x="2603933" y="-1243225"/>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27" name="Google Shape;627;p10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28" name="Google Shape;628;p10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29" name="Google Shape;629;p10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30" name="Shape 630"/>
        <p:cNvGrpSpPr/>
        <p:nvPr/>
      </p:nvGrpSpPr>
      <p:grpSpPr>
        <a:xfrm>
          <a:off x="0" y="0"/>
          <a:ext cx="0" cy="0"/>
          <a:chOff x="0" y="0"/>
          <a:chExt cx="0" cy="0"/>
        </a:xfrm>
      </p:grpSpPr>
      <p:sp>
        <p:nvSpPr>
          <p:cNvPr id="631" name="Google Shape;631;p110"/>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1D58A7"/>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32" name="Google Shape;632;p110"/>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33" name="Google Shape;633;p11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34" name="Google Shape;634;p11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35" name="Google Shape;635;p11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ch 1">
  <p:cSld name="Title - Tech 1">
    <p:bg>
      <p:bgPr>
        <a:blipFill>
          <a:blip r:embed="rId2">
            <a:alphaModFix/>
          </a:blip>
          <a:stretch>
            <a:fillRect/>
          </a:stretch>
        </a:blipFill>
      </p:bgPr>
    </p:bg>
    <p:spTree>
      <p:nvGrpSpPr>
        <p:cNvPr id="636" name="Shape 636"/>
        <p:cNvGrpSpPr/>
        <p:nvPr/>
      </p:nvGrpSpPr>
      <p:grpSpPr>
        <a:xfrm>
          <a:off x="0" y="0"/>
          <a:ext cx="0" cy="0"/>
          <a:chOff x="0" y="0"/>
          <a:chExt cx="0" cy="0"/>
        </a:xfrm>
      </p:grpSpPr>
      <p:sp>
        <p:nvSpPr>
          <p:cNvPr id="637" name="Google Shape;637;p111"/>
          <p:cNvSpPr txBox="1"/>
          <p:nvPr>
            <p:ph type="title"/>
          </p:nvPr>
        </p:nvSpPr>
        <p:spPr>
          <a:xfrm>
            <a:off x="4368754" y="1191491"/>
            <a:ext cx="4146600" cy="1440000"/>
          </a:xfrm>
          <a:prstGeom prst="rect">
            <a:avLst/>
          </a:prstGeom>
          <a:noFill/>
          <a:ln>
            <a:noFill/>
          </a:ln>
        </p:spPr>
        <p:txBody>
          <a:bodyPr anchorCtr="0" anchor="t" bIns="34275" lIns="68575" spcFirstLastPara="1" rIns="68575" wrap="square" tIns="34275">
            <a:normAutofit/>
          </a:bodyPr>
          <a:lstStyle>
            <a:lvl1pPr lvl="0" marR="0" rtl="0" algn="l">
              <a:spcBef>
                <a:spcPts val="0"/>
              </a:spcBef>
              <a:spcAft>
                <a:spcPts val="0"/>
              </a:spcAft>
              <a:buClr>
                <a:schemeClr val="lt1"/>
              </a:buClr>
              <a:buSzPts val="3000"/>
              <a:buFont typeface="Georgia"/>
              <a:buNone/>
              <a:defRPr b="1" i="0" sz="3000" u="none" cap="none" strike="noStrike">
                <a:solidFill>
                  <a:schemeClr val="lt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638" name="Google Shape;638;p111"/>
          <p:cNvSpPr txBox="1"/>
          <p:nvPr>
            <p:ph idx="1" type="body"/>
          </p:nvPr>
        </p:nvSpPr>
        <p:spPr>
          <a:xfrm>
            <a:off x="4368403" y="2653643"/>
            <a:ext cx="4146600" cy="313200"/>
          </a:xfrm>
          <a:prstGeom prst="rect">
            <a:avLst/>
          </a:prstGeom>
          <a:noFill/>
          <a:ln>
            <a:noFill/>
          </a:ln>
        </p:spPr>
        <p:txBody>
          <a:bodyPr anchorCtr="0" anchor="t" bIns="34275" lIns="68575" spcFirstLastPara="1" rIns="68575" wrap="square" tIns="34275">
            <a:normAutofit/>
          </a:bodyPr>
          <a:lstStyle>
            <a:lvl1pPr indent="-228600" lvl="0" marL="457200" marR="0" rtl="0" algn="l">
              <a:spcBef>
                <a:spcPts val="300"/>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Trebuchet MS"/>
                <a:ea typeface="Trebuchet MS"/>
                <a:cs typeface="Trebuchet MS"/>
                <a:sym typeface="Trebuchet M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1">
  <p:cSld name="Content Slide 1">
    <p:bg>
      <p:bgPr>
        <a:blipFill>
          <a:blip r:embed="rId2">
            <a:alphaModFix/>
          </a:blip>
          <a:stretch>
            <a:fillRect/>
          </a:stretch>
        </a:blipFill>
      </p:bgPr>
    </p:bg>
    <p:spTree>
      <p:nvGrpSpPr>
        <p:cNvPr id="639" name="Shape 639"/>
        <p:cNvGrpSpPr/>
        <p:nvPr/>
      </p:nvGrpSpPr>
      <p:grpSpPr>
        <a:xfrm>
          <a:off x="0" y="0"/>
          <a:ext cx="0" cy="0"/>
          <a:chOff x="0" y="0"/>
          <a:chExt cx="0" cy="0"/>
        </a:xfrm>
      </p:grpSpPr>
      <p:sp>
        <p:nvSpPr>
          <p:cNvPr id="640" name="Google Shape;640;p112"/>
          <p:cNvSpPr txBox="1"/>
          <p:nvPr>
            <p:ph type="title"/>
          </p:nvPr>
        </p:nvSpPr>
        <p:spPr>
          <a:xfrm>
            <a:off x="390906" y="273844"/>
            <a:ext cx="8359800" cy="535500"/>
          </a:xfrm>
          <a:prstGeom prst="rect">
            <a:avLst/>
          </a:prstGeom>
          <a:noFill/>
          <a:ln>
            <a:noFill/>
          </a:ln>
        </p:spPr>
        <p:txBody>
          <a:bodyPr anchorCtr="0" anchor="t" bIns="34275" lIns="68575" spcFirstLastPara="1" rIns="68575" wrap="square" tIns="34275">
            <a:normAutofit/>
          </a:bodyPr>
          <a:lstStyle>
            <a:lvl1pPr lvl="0" marR="0" rtl="0" algn="l">
              <a:spcBef>
                <a:spcPts val="0"/>
              </a:spcBef>
              <a:spcAft>
                <a:spcPts val="0"/>
              </a:spcAft>
              <a:buClr>
                <a:schemeClr val="dk1"/>
              </a:buClr>
              <a:buSzPts val="2700"/>
              <a:buFont typeface="Georgia"/>
              <a:buNone/>
              <a:defRPr b="1" i="0" sz="2700" u="none" cap="none" strike="noStrik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641" name="Google Shape;641;p112"/>
          <p:cNvSpPr txBox="1"/>
          <p:nvPr>
            <p:ph idx="1" type="body"/>
          </p:nvPr>
        </p:nvSpPr>
        <p:spPr>
          <a:xfrm>
            <a:off x="390525" y="932260"/>
            <a:ext cx="8360700" cy="3306300"/>
          </a:xfrm>
          <a:prstGeom prst="rect">
            <a:avLst/>
          </a:prstGeom>
          <a:noFill/>
          <a:ln>
            <a:noFill/>
          </a:ln>
        </p:spPr>
        <p:txBody>
          <a:bodyPr anchorCtr="0" anchor="t" bIns="34275" lIns="68575" spcFirstLastPara="1" rIns="68575" wrap="square" tIns="34275">
            <a:normAutofit/>
          </a:bodyPr>
          <a:lstStyle>
            <a:lvl1pPr indent="-361950" lvl="0" marL="457200" marR="0" rtl="0" algn="l">
              <a:spcBef>
                <a:spcPts val="400"/>
              </a:spcBef>
              <a:spcAft>
                <a:spcPts val="0"/>
              </a:spcAft>
              <a:buClr>
                <a:srgbClr val="3E3E3E"/>
              </a:buClr>
              <a:buSzPts val="2100"/>
              <a:buFont typeface="Arial"/>
              <a:buChar char="•"/>
              <a:defRPr b="0" i="0" sz="2100" u="none" cap="none" strike="noStrike">
                <a:solidFill>
                  <a:srgbClr val="3E3E3E"/>
                </a:solidFill>
                <a:latin typeface="Calibri"/>
                <a:ea typeface="Calibri"/>
                <a:cs typeface="Calibri"/>
                <a:sym typeface="Calibri"/>
              </a:defRPr>
            </a:lvl1pPr>
            <a:lvl2pPr indent="-342900" lvl="1" marL="914400" marR="0" rtl="0" algn="l">
              <a:spcBef>
                <a:spcPts val="400"/>
              </a:spcBef>
              <a:spcAft>
                <a:spcPts val="0"/>
              </a:spcAft>
              <a:buClr>
                <a:srgbClr val="3E3E3E"/>
              </a:buClr>
              <a:buSzPts val="1800"/>
              <a:buFont typeface="Arial"/>
              <a:buChar char="–"/>
              <a:defRPr b="0" i="0" sz="1800" u="none" cap="none" strike="noStrike">
                <a:solidFill>
                  <a:srgbClr val="3E3E3E"/>
                </a:solidFill>
                <a:latin typeface="Calibri"/>
                <a:ea typeface="Calibri"/>
                <a:cs typeface="Calibri"/>
                <a:sym typeface="Calibri"/>
              </a:defRPr>
            </a:lvl2pPr>
            <a:lvl3pPr indent="-323850" lvl="2" marL="1371600" marR="0" rtl="0" algn="l">
              <a:spcBef>
                <a:spcPts val="300"/>
              </a:spcBef>
              <a:spcAft>
                <a:spcPts val="0"/>
              </a:spcAft>
              <a:buClr>
                <a:srgbClr val="3E3E3E"/>
              </a:buClr>
              <a:buSzPts val="1500"/>
              <a:buFont typeface="Arial"/>
              <a:buChar char="•"/>
              <a:defRPr b="0" i="0" sz="1500" u="none" cap="none" strike="noStrike">
                <a:solidFill>
                  <a:srgbClr val="3E3E3E"/>
                </a:solidFill>
                <a:latin typeface="Calibri"/>
                <a:ea typeface="Calibri"/>
                <a:cs typeface="Calibri"/>
                <a:sym typeface="Calibri"/>
              </a:defRPr>
            </a:lvl3pPr>
            <a:lvl4pPr indent="-317500" lvl="3" marL="1828800" marR="0" rtl="0" algn="l">
              <a:spcBef>
                <a:spcPts val="300"/>
              </a:spcBef>
              <a:spcAft>
                <a:spcPts val="0"/>
              </a:spcAft>
              <a:buClr>
                <a:srgbClr val="3E3E3E"/>
              </a:buClr>
              <a:buSzPts val="1400"/>
              <a:buFont typeface="Arial"/>
              <a:buChar char="–"/>
              <a:defRPr b="0" i="0" sz="1400" u="none" cap="none" strike="noStrike">
                <a:solidFill>
                  <a:srgbClr val="3E3E3E"/>
                </a:solidFill>
                <a:latin typeface="Calibri"/>
                <a:ea typeface="Calibri"/>
                <a:cs typeface="Calibri"/>
                <a:sym typeface="Calibri"/>
              </a:defRPr>
            </a:lvl4pPr>
            <a:lvl5pPr indent="-317500" lvl="4" marL="2286000" marR="0" rtl="0" algn="l">
              <a:spcBef>
                <a:spcPts val="300"/>
              </a:spcBef>
              <a:spcAft>
                <a:spcPts val="0"/>
              </a:spcAft>
              <a:buClr>
                <a:srgbClr val="3E3E3E"/>
              </a:buClr>
              <a:buSzPts val="1400"/>
              <a:buFont typeface="Arial"/>
              <a:buChar char="»"/>
              <a:defRPr b="0" i="0" sz="1400" u="none" cap="none" strike="noStrike">
                <a:solidFill>
                  <a:srgbClr val="3E3E3E"/>
                </a:solidFill>
                <a:latin typeface="Calibri"/>
                <a:ea typeface="Calibri"/>
                <a:cs typeface="Calibri"/>
                <a:sym typeface="Calibri"/>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642" name="Shape 642"/>
        <p:cNvGrpSpPr/>
        <p:nvPr/>
      </p:nvGrpSpPr>
      <p:grpSpPr>
        <a:xfrm>
          <a:off x="0" y="0"/>
          <a:ext cx="0" cy="0"/>
          <a:chOff x="0" y="0"/>
          <a:chExt cx="0" cy="0"/>
        </a:xfrm>
      </p:grpSpPr>
      <p:sp>
        <p:nvSpPr>
          <p:cNvPr id="643" name="Google Shape;643;p113"/>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44" name="Google Shape;644;p113"/>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645" name="Google Shape;645;p1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46" name="Google Shape;646;p1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47" name="Google Shape;647;p1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3">
  <p:cSld name="OBJECT_4">
    <p:spTree>
      <p:nvGrpSpPr>
        <p:cNvPr id="648" name="Shape 648"/>
        <p:cNvGrpSpPr/>
        <p:nvPr/>
      </p:nvGrpSpPr>
      <p:grpSpPr>
        <a:xfrm>
          <a:off x="0" y="0"/>
          <a:ext cx="0" cy="0"/>
          <a:chOff x="0" y="0"/>
          <a:chExt cx="0" cy="0"/>
        </a:xfrm>
      </p:grpSpPr>
      <p:sp>
        <p:nvSpPr>
          <p:cNvPr id="649" name="Google Shape;649;p11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sz="11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650" name="Google Shape;650;p11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sz="1100"/>
            </a:lvl1pPr>
            <a:lvl2pPr indent="-317500" lvl="1" marL="914400" rtl="0" algn="l">
              <a:lnSpc>
                <a:spcPct val="90000"/>
              </a:lnSpc>
              <a:spcBef>
                <a:spcPts val="400"/>
              </a:spcBef>
              <a:spcAft>
                <a:spcPts val="0"/>
              </a:spcAft>
              <a:buClr>
                <a:schemeClr val="dk1"/>
              </a:buClr>
              <a:buSzPts val="1400"/>
              <a:buChar char="•"/>
              <a:defRPr sz="1100"/>
            </a:lvl2pPr>
            <a:lvl3pPr indent="-317500" lvl="2" marL="1371600" rtl="0" algn="l">
              <a:lnSpc>
                <a:spcPct val="90000"/>
              </a:lnSpc>
              <a:spcBef>
                <a:spcPts val="400"/>
              </a:spcBef>
              <a:spcAft>
                <a:spcPts val="0"/>
              </a:spcAft>
              <a:buClr>
                <a:schemeClr val="dk1"/>
              </a:buClr>
              <a:buSzPts val="1400"/>
              <a:buChar char="•"/>
              <a:defRPr sz="1100"/>
            </a:lvl3pPr>
            <a:lvl4pPr indent="-317500" lvl="3" marL="1828800" rtl="0" algn="l">
              <a:lnSpc>
                <a:spcPct val="90000"/>
              </a:lnSpc>
              <a:spcBef>
                <a:spcPts val="400"/>
              </a:spcBef>
              <a:spcAft>
                <a:spcPts val="0"/>
              </a:spcAft>
              <a:buClr>
                <a:schemeClr val="dk1"/>
              </a:buClr>
              <a:buSzPts val="1400"/>
              <a:buChar char="•"/>
              <a:defRPr sz="1100"/>
            </a:lvl4pPr>
            <a:lvl5pPr indent="-317500" lvl="4" marL="2286000" rtl="0" algn="l">
              <a:lnSpc>
                <a:spcPct val="90000"/>
              </a:lnSpc>
              <a:spcBef>
                <a:spcPts val="400"/>
              </a:spcBef>
              <a:spcAft>
                <a:spcPts val="0"/>
              </a:spcAft>
              <a:buClr>
                <a:schemeClr val="dk1"/>
              </a:buClr>
              <a:buSzPts val="1400"/>
              <a:buChar char="•"/>
              <a:defRPr sz="1100"/>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651" name="Google Shape;651;p1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52" name="Google Shape;652;p1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53" name="Google Shape;653;p1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1100">
                <a:solidFill>
                  <a:srgbClr val="888888"/>
                </a:solidFill>
                <a:latin typeface="Calibri"/>
                <a:ea typeface="Calibri"/>
                <a:cs typeface="Calibri"/>
                <a:sym typeface="Calibri"/>
              </a:defRPr>
            </a:lvl1pPr>
            <a:lvl2pPr indent="0" lvl="1" marL="0" rtl="0" algn="r">
              <a:spcBef>
                <a:spcPts val="0"/>
              </a:spcBef>
              <a:buNone/>
              <a:defRPr sz="1100">
                <a:solidFill>
                  <a:srgbClr val="888888"/>
                </a:solidFill>
                <a:latin typeface="Calibri"/>
                <a:ea typeface="Calibri"/>
                <a:cs typeface="Calibri"/>
                <a:sym typeface="Calibri"/>
              </a:defRPr>
            </a:lvl2pPr>
            <a:lvl3pPr indent="0" lvl="2" marL="0" rtl="0" algn="r">
              <a:spcBef>
                <a:spcPts val="0"/>
              </a:spcBef>
              <a:buNone/>
              <a:defRPr sz="1100">
                <a:solidFill>
                  <a:srgbClr val="888888"/>
                </a:solidFill>
                <a:latin typeface="Calibri"/>
                <a:ea typeface="Calibri"/>
                <a:cs typeface="Calibri"/>
                <a:sym typeface="Calibri"/>
              </a:defRPr>
            </a:lvl3pPr>
            <a:lvl4pPr indent="0" lvl="3" marL="0" rtl="0" algn="r">
              <a:spcBef>
                <a:spcPts val="0"/>
              </a:spcBef>
              <a:buNone/>
              <a:defRPr sz="1100">
                <a:solidFill>
                  <a:srgbClr val="888888"/>
                </a:solidFill>
                <a:latin typeface="Calibri"/>
                <a:ea typeface="Calibri"/>
                <a:cs typeface="Calibri"/>
                <a:sym typeface="Calibri"/>
              </a:defRPr>
            </a:lvl4pPr>
            <a:lvl5pPr indent="0" lvl="4" marL="0" rtl="0" algn="r">
              <a:spcBef>
                <a:spcPts val="0"/>
              </a:spcBef>
              <a:buNone/>
              <a:defRPr sz="1100">
                <a:solidFill>
                  <a:srgbClr val="888888"/>
                </a:solidFill>
                <a:latin typeface="Calibri"/>
                <a:ea typeface="Calibri"/>
                <a:cs typeface="Calibri"/>
                <a:sym typeface="Calibri"/>
              </a:defRPr>
            </a:lvl5pPr>
            <a:lvl6pPr indent="0" lvl="5" marL="0" rtl="0" algn="r">
              <a:spcBef>
                <a:spcPts val="0"/>
              </a:spcBef>
              <a:buNone/>
              <a:defRPr sz="1100">
                <a:solidFill>
                  <a:srgbClr val="888888"/>
                </a:solidFill>
                <a:latin typeface="Calibri"/>
                <a:ea typeface="Calibri"/>
                <a:cs typeface="Calibri"/>
                <a:sym typeface="Calibri"/>
              </a:defRPr>
            </a:lvl6pPr>
            <a:lvl7pPr indent="0" lvl="6" marL="0" rtl="0" algn="r">
              <a:spcBef>
                <a:spcPts val="0"/>
              </a:spcBef>
              <a:buNone/>
              <a:defRPr sz="1100">
                <a:solidFill>
                  <a:srgbClr val="888888"/>
                </a:solidFill>
                <a:latin typeface="Calibri"/>
                <a:ea typeface="Calibri"/>
                <a:cs typeface="Calibri"/>
                <a:sym typeface="Calibri"/>
              </a:defRPr>
            </a:lvl7pPr>
            <a:lvl8pPr indent="0" lvl="7" marL="0" rtl="0" algn="r">
              <a:spcBef>
                <a:spcPts val="0"/>
              </a:spcBef>
              <a:buNone/>
              <a:defRPr sz="1100">
                <a:solidFill>
                  <a:srgbClr val="888888"/>
                </a:solidFill>
                <a:latin typeface="Calibri"/>
                <a:ea typeface="Calibri"/>
                <a:cs typeface="Calibri"/>
                <a:sym typeface="Calibri"/>
              </a:defRPr>
            </a:lvl8pPr>
            <a:lvl9pPr indent="0" lvl="8" marL="0" rtl="0" algn="r">
              <a:spcBef>
                <a:spcPts val="0"/>
              </a:spcBef>
              <a:buNone/>
              <a:defRPr sz="11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54" name="Shape 654"/>
        <p:cNvGrpSpPr/>
        <p:nvPr/>
      </p:nvGrpSpPr>
      <p:grpSpPr>
        <a:xfrm>
          <a:off x="0" y="0"/>
          <a:ext cx="0" cy="0"/>
          <a:chOff x="0" y="0"/>
          <a:chExt cx="0" cy="0"/>
        </a:xfrm>
      </p:grpSpPr>
      <p:sp>
        <p:nvSpPr>
          <p:cNvPr id="655" name="Google Shape;655;p115"/>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rtl="0">
              <a:spcBef>
                <a:spcPts val="0"/>
              </a:spcBef>
              <a:spcAft>
                <a:spcPts val="0"/>
              </a:spcAft>
              <a:buSzPts val="30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56" name="Google Shape;656;p115"/>
          <p:cNvSpPr txBox="1"/>
          <p:nvPr>
            <p:ph idx="1" type="body"/>
          </p:nvPr>
        </p:nvSpPr>
        <p:spPr>
          <a:xfrm>
            <a:off x="311700" y="1152475"/>
            <a:ext cx="8520600" cy="3416400"/>
          </a:xfrm>
          <a:prstGeom prst="rect">
            <a:avLst/>
          </a:prstGeom>
        </p:spPr>
        <p:txBody>
          <a:bodyPr anchorCtr="0" anchor="t" bIns="34275" lIns="68575" spcFirstLastPara="1" rIns="68575" wrap="square" tIns="34275">
            <a:normAutofit/>
          </a:bodyPr>
          <a:lstStyle>
            <a:lvl1pPr indent="-323850" lvl="0" marL="457200" rtl="0">
              <a:spcBef>
                <a:spcPts val="800"/>
              </a:spcBef>
              <a:spcAft>
                <a:spcPts val="0"/>
              </a:spcAft>
              <a:buSzPts val="1500"/>
              <a:buChar char="•"/>
              <a:defRPr/>
            </a:lvl1pPr>
            <a:lvl2pPr indent="-323850" lvl="1" marL="914400" rtl="0">
              <a:spcBef>
                <a:spcPts val="400"/>
              </a:spcBef>
              <a:spcAft>
                <a:spcPts val="0"/>
              </a:spcAft>
              <a:buSzPts val="1500"/>
              <a:buChar char="•"/>
              <a:defRPr/>
            </a:lvl2pPr>
            <a:lvl3pPr indent="-323850" lvl="2" marL="1371600" rtl="0">
              <a:spcBef>
                <a:spcPts val="400"/>
              </a:spcBef>
              <a:spcAft>
                <a:spcPts val="0"/>
              </a:spcAft>
              <a:buSzPts val="1500"/>
              <a:buChar char="•"/>
              <a:defRPr/>
            </a:lvl3pPr>
            <a:lvl4pPr indent="-323850" lvl="3" marL="1828800" rtl="0">
              <a:spcBef>
                <a:spcPts val="400"/>
              </a:spcBef>
              <a:spcAft>
                <a:spcPts val="0"/>
              </a:spcAft>
              <a:buSzPts val="1500"/>
              <a:buChar char="•"/>
              <a:defRPr/>
            </a:lvl4pPr>
            <a:lvl5pPr indent="-323850" lvl="4" marL="2286000" rtl="0">
              <a:spcBef>
                <a:spcPts val="400"/>
              </a:spcBef>
              <a:spcAft>
                <a:spcPts val="0"/>
              </a:spcAft>
              <a:buSzPts val="15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657" name="Google Shape;657;p115"/>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1">
  <p:cSld name="SECTION_HEADER_1">
    <p:bg>
      <p:bgPr>
        <a:solidFill>
          <a:schemeClr val="dk1"/>
        </a:solidFill>
      </p:bgPr>
    </p:bg>
    <p:spTree>
      <p:nvGrpSpPr>
        <p:cNvPr id="658" name="Shape 658"/>
        <p:cNvGrpSpPr/>
        <p:nvPr/>
      </p:nvGrpSpPr>
      <p:grpSpPr>
        <a:xfrm>
          <a:off x="0" y="0"/>
          <a:ext cx="0" cy="0"/>
          <a:chOff x="0" y="0"/>
          <a:chExt cx="0" cy="0"/>
        </a:xfrm>
      </p:grpSpPr>
      <p:sp>
        <p:nvSpPr>
          <p:cNvPr id="659" name="Google Shape;659;p116"/>
          <p:cNvSpPr/>
          <p:nvPr/>
        </p:nvSpPr>
        <p:spPr>
          <a:xfrm>
            <a:off x="242500" y="4446775"/>
            <a:ext cx="548700" cy="548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60" name="Google Shape;660;p116"/>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661" name="Google Shape;661;p116"/>
          <p:cNvCxnSpPr/>
          <p:nvPr/>
        </p:nvCxnSpPr>
        <p:spPr>
          <a:xfrm>
            <a:off x="873300" y="4740000"/>
            <a:ext cx="7848600" cy="0"/>
          </a:xfrm>
          <a:prstGeom prst="straightConnector1">
            <a:avLst/>
          </a:prstGeom>
          <a:noFill/>
          <a:ln cap="flat" cmpd="sng" w="19050">
            <a:solidFill>
              <a:schemeClr val="lt1"/>
            </a:solidFill>
            <a:prstDash val="solid"/>
            <a:round/>
            <a:headEnd len="sm" w="sm" type="none"/>
            <a:tailEnd len="sm" w="sm" type="none"/>
          </a:ln>
        </p:spPr>
      </p:cxnSp>
      <p:sp>
        <p:nvSpPr>
          <p:cNvPr id="662" name="Google Shape;662;p116"/>
          <p:cNvSpPr txBox="1"/>
          <p:nvPr>
            <p:ph type="title"/>
          </p:nvPr>
        </p:nvSpPr>
        <p:spPr>
          <a:xfrm>
            <a:off x="406425" y="1806825"/>
            <a:ext cx="8296800" cy="1542000"/>
          </a:xfrm>
          <a:prstGeom prst="rect">
            <a:avLst/>
          </a:prstGeom>
        </p:spPr>
        <p:txBody>
          <a:bodyPr anchorCtr="0" anchor="ctr" bIns="34275" lIns="68575" spcFirstLastPara="1" rIns="68575" wrap="square" tIns="34275">
            <a:norm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None/>
              <a:defRPr sz="4800">
                <a:solidFill>
                  <a:schemeClr val="lt1"/>
                </a:solidFill>
              </a:defRPr>
            </a:lvl2pPr>
            <a:lvl3pPr lvl="2" rtl="0" algn="ctr">
              <a:spcBef>
                <a:spcPts val="0"/>
              </a:spcBef>
              <a:spcAft>
                <a:spcPts val="0"/>
              </a:spcAft>
              <a:buClr>
                <a:schemeClr val="lt1"/>
              </a:buClr>
              <a:buSzPts val="4800"/>
              <a:buNone/>
              <a:defRPr sz="4800">
                <a:solidFill>
                  <a:schemeClr val="lt1"/>
                </a:solidFill>
              </a:defRPr>
            </a:lvl3pPr>
            <a:lvl4pPr lvl="3" rtl="0" algn="ctr">
              <a:spcBef>
                <a:spcPts val="0"/>
              </a:spcBef>
              <a:spcAft>
                <a:spcPts val="0"/>
              </a:spcAft>
              <a:buClr>
                <a:schemeClr val="lt1"/>
              </a:buClr>
              <a:buSzPts val="4800"/>
              <a:buNone/>
              <a:defRPr sz="4800">
                <a:solidFill>
                  <a:schemeClr val="lt1"/>
                </a:solidFill>
              </a:defRPr>
            </a:lvl4pPr>
            <a:lvl5pPr lvl="4" rtl="0" algn="ctr">
              <a:spcBef>
                <a:spcPts val="0"/>
              </a:spcBef>
              <a:spcAft>
                <a:spcPts val="0"/>
              </a:spcAft>
              <a:buClr>
                <a:schemeClr val="lt1"/>
              </a:buClr>
              <a:buSzPts val="4800"/>
              <a:buNone/>
              <a:defRPr sz="4800">
                <a:solidFill>
                  <a:schemeClr val="lt1"/>
                </a:solidFill>
              </a:defRPr>
            </a:lvl5pPr>
            <a:lvl6pPr lvl="5" rtl="0" algn="ctr">
              <a:spcBef>
                <a:spcPts val="0"/>
              </a:spcBef>
              <a:spcAft>
                <a:spcPts val="0"/>
              </a:spcAft>
              <a:buClr>
                <a:schemeClr val="lt1"/>
              </a:buClr>
              <a:buSzPts val="4800"/>
              <a:buNone/>
              <a:defRPr sz="4800">
                <a:solidFill>
                  <a:schemeClr val="lt1"/>
                </a:solidFill>
              </a:defRPr>
            </a:lvl6pPr>
            <a:lvl7pPr lvl="6" rtl="0" algn="ctr">
              <a:spcBef>
                <a:spcPts val="0"/>
              </a:spcBef>
              <a:spcAft>
                <a:spcPts val="0"/>
              </a:spcAft>
              <a:buClr>
                <a:schemeClr val="lt1"/>
              </a:buClr>
              <a:buSzPts val="4800"/>
              <a:buNone/>
              <a:defRPr sz="4800">
                <a:solidFill>
                  <a:schemeClr val="lt1"/>
                </a:solidFill>
              </a:defRPr>
            </a:lvl7pPr>
            <a:lvl8pPr lvl="7" rtl="0" algn="ctr">
              <a:spcBef>
                <a:spcPts val="0"/>
              </a:spcBef>
              <a:spcAft>
                <a:spcPts val="0"/>
              </a:spcAft>
              <a:buClr>
                <a:schemeClr val="lt1"/>
              </a:buClr>
              <a:buSzPts val="4800"/>
              <a:buNone/>
              <a:defRPr sz="4800">
                <a:solidFill>
                  <a:schemeClr val="lt1"/>
                </a:solidFill>
              </a:defRPr>
            </a:lvl8pPr>
            <a:lvl9pPr lvl="8" rtl="0" algn="ctr">
              <a:spcBef>
                <a:spcPts val="0"/>
              </a:spcBef>
              <a:spcAft>
                <a:spcPts val="0"/>
              </a:spcAft>
              <a:buClr>
                <a:schemeClr val="lt1"/>
              </a:buClr>
              <a:buSzPts val="4800"/>
              <a:buNone/>
              <a:defRPr sz="4800">
                <a:solidFill>
                  <a:schemeClr val="lt1"/>
                </a:solidFill>
              </a:defRPr>
            </a:lvl9pPr>
          </a:lstStyle>
          <a:p/>
        </p:txBody>
      </p:sp>
      <p:sp>
        <p:nvSpPr>
          <p:cNvPr id="663" name="Google Shape;663;p116"/>
          <p:cNvSpPr txBox="1"/>
          <p:nvPr>
            <p:ph idx="12" type="sldNum"/>
          </p:nvPr>
        </p:nvSpPr>
        <p:spPr>
          <a:xfrm>
            <a:off x="8497999" y="4688759"/>
            <a:ext cx="548700" cy="393600"/>
          </a:xfrm>
          <a:prstGeom prst="rect">
            <a:avLst/>
          </a:prstGeom>
        </p:spPr>
        <p:txBody>
          <a:bodyPr anchorCtr="0" anchor="ctr" bIns="34275" lIns="68575" spcFirstLastPara="1" rIns="68575" wrap="square" tIns="3427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664" name="Google Shape;664;p116"/>
          <p:cNvPicPr preferRelativeResize="0"/>
          <p:nvPr/>
        </p:nvPicPr>
        <p:blipFill>
          <a:blip r:embed="rId2">
            <a:alphaModFix/>
          </a:blip>
          <a:stretch>
            <a:fillRect/>
          </a:stretch>
        </p:blipFill>
        <p:spPr>
          <a:xfrm>
            <a:off x="316125" y="4521890"/>
            <a:ext cx="401450" cy="436223"/>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54" name="Shape 54"/>
        <p:cNvGrpSpPr/>
        <p:nvPr/>
      </p:nvGrpSpPr>
      <p:grpSpPr>
        <a:xfrm>
          <a:off x="0" y="0"/>
          <a:ext cx="0" cy="0"/>
          <a:chOff x="0" y="0"/>
          <a:chExt cx="0" cy="0"/>
        </a:xfrm>
      </p:grpSpPr>
      <p:sp>
        <p:nvSpPr>
          <p:cNvPr id="55" name="Google Shape;55;p14"/>
          <p:cNvSpPr/>
          <p:nvPr/>
        </p:nvSpPr>
        <p:spPr>
          <a:xfrm>
            <a:off x="-316750" y="3774425"/>
            <a:ext cx="1626900" cy="1626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6" name="Google Shape;56;p14"/>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57" name="Google Shape;57;p14"/>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sp>
        <p:nvSpPr>
          <p:cNvPr id="58" name="Google Shape;58;p14"/>
          <p:cNvSpPr txBox="1"/>
          <p:nvPr>
            <p:ph type="ctrTitle"/>
          </p:nvPr>
        </p:nvSpPr>
        <p:spPr>
          <a:xfrm>
            <a:off x="2371725" y="630225"/>
            <a:ext cx="6331500" cy="1542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59" name="Google Shape;59;p14"/>
          <p:cNvSpPr txBox="1"/>
          <p:nvPr>
            <p:ph idx="1" type="subTitle"/>
          </p:nvPr>
        </p:nvSpPr>
        <p:spPr>
          <a:xfrm>
            <a:off x="2390267" y="3238450"/>
            <a:ext cx="6331500" cy="1241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60" name="Google Shape;60;p1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61" name="Google Shape;61;p14"/>
          <p:cNvPicPr preferRelativeResize="0"/>
          <p:nvPr/>
        </p:nvPicPr>
        <p:blipFill>
          <a:blip r:embed="rId2">
            <a:alphaModFix/>
          </a:blip>
          <a:stretch>
            <a:fillRect/>
          </a:stretch>
        </p:blipFill>
        <p:spPr>
          <a:xfrm rot="1637180">
            <a:off x="-770241" y="3952369"/>
            <a:ext cx="2533887" cy="142461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2" name="Shape 62"/>
        <p:cNvGrpSpPr/>
        <p:nvPr/>
      </p:nvGrpSpPr>
      <p:grpSpPr>
        <a:xfrm>
          <a:off x="0" y="0"/>
          <a:ext cx="0" cy="0"/>
          <a:chOff x="0" y="0"/>
          <a:chExt cx="0" cy="0"/>
        </a:xfrm>
      </p:grpSpPr>
      <p:sp>
        <p:nvSpPr>
          <p:cNvPr id="63" name="Google Shape;63;p15"/>
          <p:cNvSpPr/>
          <p:nvPr/>
        </p:nvSpPr>
        <p:spPr>
          <a:xfrm>
            <a:off x="242500" y="4446775"/>
            <a:ext cx="548700" cy="548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4" name="Google Shape;64;p15"/>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65" name="Google Shape;65;p15"/>
          <p:cNvCxnSpPr/>
          <p:nvPr/>
        </p:nvCxnSpPr>
        <p:spPr>
          <a:xfrm>
            <a:off x="873300" y="4740000"/>
            <a:ext cx="7848600" cy="0"/>
          </a:xfrm>
          <a:prstGeom prst="straightConnector1">
            <a:avLst/>
          </a:prstGeom>
          <a:noFill/>
          <a:ln cap="flat" cmpd="sng" w="19050">
            <a:solidFill>
              <a:schemeClr val="lt1"/>
            </a:solidFill>
            <a:prstDash val="solid"/>
            <a:round/>
            <a:headEnd len="sm" w="sm" type="none"/>
            <a:tailEnd len="sm" w="sm" type="none"/>
          </a:ln>
        </p:spPr>
      </p:cxnSp>
      <p:sp>
        <p:nvSpPr>
          <p:cNvPr id="66" name="Google Shape;66;p15"/>
          <p:cNvSpPr txBox="1"/>
          <p:nvPr>
            <p:ph type="title"/>
          </p:nvPr>
        </p:nvSpPr>
        <p:spPr>
          <a:xfrm>
            <a:off x="406425" y="1806825"/>
            <a:ext cx="8296800" cy="1542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None/>
              <a:defRPr sz="4800">
                <a:solidFill>
                  <a:schemeClr val="lt1"/>
                </a:solidFill>
              </a:defRPr>
            </a:lvl2pPr>
            <a:lvl3pPr lvl="2" rtl="0" algn="ctr">
              <a:spcBef>
                <a:spcPts val="0"/>
              </a:spcBef>
              <a:spcAft>
                <a:spcPts val="0"/>
              </a:spcAft>
              <a:buClr>
                <a:schemeClr val="lt1"/>
              </a:buClr>
              <a:buSzPts val="4800"/>
              <a:buNone/>
              <a:defRPr sz="4800">
                <a:solidFill>
                  <a:schemeClr val="lt1"/>
                </a:solidFill>
              </a:defRPr>
            </a:lvl3pPr>
            <a:lvl4pPr lvl="3" rtl="0" algn="ctr">
              <a:spcBef>
                <a:spcPts val="0"/>
              </a:spcBef>
              <a:spcAft>
                <a:spcPts val="0"/>
              </a:spcAft>
              <a:buClr>
                <a:schemeClr val="lt1"/>
              </a:buClr>
              <a:buSzPts val="4800"/>
              <a:buNone/>
              <a:defRPr sz="4800">
                <a:solidFill>
                  <a:schemeClr val="lt1"/>
                </a:solidFill>
              </a:defRPr>
            </a:lvl4pPr>
            <a:lvl5pPr lvl="4" rtl="0" algn="ctr">
              <a:spcBef>
                <a:spcPts val="0"/>
              </a:spcBef>
              <a:spcAft>
                <a:spcPts val="0"/>
              </a:spcAft>
              <a:buClr>
                <a:schemeClr val="lt1"/>
              </a:buClr>
              <a:buSzPts val="4800"/>
              <a:buNone/>
              <a:defRPr sz="4800">
                <a:solidFill>
                  <a:schemeClr val="lt1"/>
                </a:solidFill>
              </a:defRPr>
            </a:lvl5pPr>
            <a:lvl6pPr lvl="5" rtl="0" algn="ctr">
              <a:spcBef>
                <a:spcPts val="0"/>
              </a:spcBef>
              <a:spcAft>
                <a:spcPts val="0"/>
              </a:spcAft>
              <a:buClr>
                <a:schemeClr val="lt1"/>
              </a:buClr>
              <a:buSzPts val="4800"/>
              <a:buNone/>
              <a:defRPr sz="4800">
                <a:solidFill>
                  <a:schemeClr val="lt1"/>
                </a:solidFill>
              </a:defRPr>
            </a:lvl6pPr>
            <a:lvl7pPr lvl="6" rtl="0" algn="ctr">
              <a:spcBef>
                <a:spcPts val="0"/>
              </a:spcBef>
              <a:spcAft>
                <a:spcPts val="0"/>
              </a:spcAft>
              <a:buClr>
                <a:schemeClr val="lt1"/>
              </a:buClr>
              <a:buSzPts val="4800"/>
              <a:buNone/>
              <a:defRPr sz="4800">
                <a:solidFill>
                  <a:schemeClr val="lt1"/>
                </a:solidFill>
              </a:defRPr>
            </a:lvl7pPr>
            <a:lvl8pPr lvl="7" rtl="0" algn="ctr">
              <a:spcBef>
                <a:spcPts val="0"/>
              </a:spcBef>
              <a:spcAft>
                <a:spcPts val="0"/>
              </a:spcAft>
              <a:buClr>
                <a:schemeClr val="lt1"/>
              </a:buClr>
              <a:buSzPts val="4800"/>
              <a:buNone/>
              <a:defRPr sz="4800">
                <a:solidFill>
                  <a:schemeClr val="lt1"/>
                </a:solidFill>
              </a:defRPr>
            </a:lvl8pPr>
            <a:lvl9pPr lvl="8" rtl="0" algn="ctr">
              <a:spcBef>
                <a:spcPts val="0"/>
              </a:spcBef>
              <a:spcAft>
                <a:spcPts val="0"/>
              </a:spcAft>
              <a:buClr>
                <a:schemeClr val="lt1"/>
              </a:buClr>
              <a:buSzPts val="4800"/>
              <a:buNone/>
              <a:defRPr sz="4800">
                <a:solidFill>
                  <a:schemeClr val="lt1"/>
                </a:solidFill>
              </a:defRPr>
            </a:lvl9pPr>
          </a:lstStyle>
          <a:p/>
        </p:txBody>
      </p:sp>
      <p:sp>
        <p:nvSpPr>
          <p:cNvPr id="67" name="Google Shape;67;p1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68" name="Google Shape;68;p15"/>
          <p:cNvPicPr preferRelativeResize="0"/>
          <p:nvPr/>
        </p:nvPicPr>
        <p:blipFill>
          <a:blip r:embed="rId2">
            <a:alphaModFix/>
          </a:blip>
          <a:stretch>
            <a:fillRect/>
          </a:stretch>
        </p:blipFill>
        <p:spPr>
          <a:xfrm>
            <a:off x="316125" y="4521890"/>
            <a:ext cx="401450" cy="43622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9" name="Shape 69"/>
        <p:cNvGrpSpPr/>
        <p:nvPr/>
      </p:nvGrpSpPr>
      <p:grpSpPr>
        <a:xfrm>
          <a:off x="0" y="0"/>
          <a:ext cx="0" cy="0"/>
          <a:chOff x="0" y="0"/>
          <a:chExt cx="0" cy="0"/>
        </a:xfrm>
      </p:grpSpPr>
      <p:sp>
        <p:nvSpPr>
          <p:cNvPr id="70" name="Google Shape;70;p16"/>
          <p:cNvSpPr txBox="1"/>
          <p:nvPr>
            <p:ph type="title"/>
          </p:nvPr>
        </p:nvSpPr>
        <p:spPr>
          <a:xfrm>
            <a:off x="987850" y="166825"/>
            <a:ext cx="7901400" cy="635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1" name="Google Shape;71;p16"/>
          <p:cNvSpPr txBox="1"/>
          <p:nvPr>
            <p:ph idx="1" type="body"/>
          </p:nvPr>
        </p:nvSpPr>
        <p:spPr>
          <a:xfrm>
            <a:off x="987862" y="957801"/>
            <a:ext cx="6321600" cy="3002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72" name="Google Shape;72;p1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73" name="Google Shape;73;p16"/>
          <p:cNvCxnSpPr/>
          <p:nvPr/>
        </p:nvCxnSpPr>
        <p:spPr>
          <a:xfrm>
            <a:off x="978550" y="165925"/>
            <a:ext cx="7920000" cy="900"/>
          </a:xfrm>
          <a:prstGeom prst="straightConnector1">
            <a:avLst/>
          </a:prstGeom>
          <a:noFill/>
          <a:ln cap="flat" cmpd="sng" w="38100">
            <a:solidFill>
              <a:schemeClr val="dk2"/>
            </a:solidFill>
            <a:prstDash val="solid"/>
            <a:round/>
            <a:headEnd len="sm" w="sm" type="none"/>
            <a:tailEnd len="sm" w="sm" type="none"/>
          </a:ln>
        </p:spPr>
      </p:cxnSp>
      <p:sp>
        <p:nvSpPr>
          <p:cNvPr id="74" name="Google Shape;74;p16"/>
          <p:cNvSpPr/>
          <p:nvPr/>
        </p:nvSpPr>
        <p:spPr>
          <a:xfrm rot="5400000">
            <a:off x="4352700" y="369100"/>
            <a:ext cx="438600" cy="9144000"/>
          </a:xfrm>
          <a:prstGeom prst="rect">
            <a:avLst/>
          </a:prstGeom>
          <a:solidFill>
            <a:srgbClr val="5B9E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6"/>
          <p:cNvSpPr txBox="1"/>
          <p:nvPr/>
        </p:nvSpPr>
        <p:spPr>
          <a:xfrm>
            <a:off x="609600" y="4741000"/>
            <a:ext cx="8239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latin typeface="Raleway"/>
                <a:ea typeface="Raleway"/>
                <a:cs typeface="Raleway"/>
                <a:sym typeface="Raleway"/>
              </a:rPr>
              <a:t>CLOWDER OVERVIEW</a:t>
            </a:r>
            <a:endParaRPr b="1">
              <a:solidFill>
                <a:srgbClr val="FFFFFF"/>
              </a:solidFill>
              <a:latin typeface="Raleway"/>
              <a:ea typeface="Raleway"/>
              <a:cs typeface="Raleway"/>
              <a:sym typeface="Raleway"/>
            </a:endParaRPr>
          </a:p>
        </p:txBody>
      </p:sp>
      <p:pic>
        <p:nvPicPr>
          <p:cNvPr id="76" name="Google Shape;76;p16"/>
          <p:cNvPicPr preferRelativeResize="0"/>
          <p:nvPr/>
        </p:nvPicPr>
        <p:blipFill>
          <a:blip r:embed="rId2">
            <a:alphaModFix/>
          </a:blip>
          <a:stretch>
            <a:fillRect/>
          </a:stretch>
        </p:blipFill>
        <p:spPr>
          <a:xfrm>
            <a:off x="78125" y="4777353"/>
            <a:ext cx="301400" cy="3275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7" name="Shape 77"/>
        <p:cNvGrpSpPr/>
        <p:nvPr/>
      </p:nvGrpSpPr>
      <p:grpSpPr>
        <a:xfrm>
          <a:off x="0" y="0"/>
          <a:ext cx="0" cy="0"/>
          <a:chOff x="0" y="0"/>
          <a:chExt cx="0" cy="0"/>
        </a:xfrm>
      </p:grpSpPr>
      <p:cxnSp>
        <p:nvCxnSpPr>
          <p:cNvPr id="78" name="Google Shape;78;p17"/>
          <p:cNvCxnSpPr/>
          <p:nvPr/>
        </p:nvCxnSpPr>
        <p:spPr>
          <a:xfrm>
            <a:off x="978550" y="165925"/>
            <a:ext cx="7920000" cy="900"/>
          </a:xfrm>
          <a:prstGeom prst="straightConnector1">
            <a:avLst/>
          </a:prstGeom>
          <a:noFill/>
          <a:ln cap="flat" cmpd="sng" w="38100">
            <a:solidFill>
              <a:schemeClr val="dk2"/>
            </a:solidFill>
            <a:prstDash val="solid"/>
            <a:round/>
            <a:headEnd len="sm" w="sm" type="none"/>
            <a:tailEnd len="sm" w="sm" type="none"/>
          </a:ln>
        </p:spPr>
      </p:cxnSp>
      <p:sp>
        <p:nvSpPr>
          <p:cNvPr id="79" name="Google Shape;79;p17"/>
          <p:cNvSpPr txBox="1"/>
          <p:nvPr>
            <p:ph idx="1" type="body"/>
          </p:nvPr>
        </p:nvSpPr>
        <p:spPr>
          <a:xfrm>
            <a:off x="978550" y="1070550"/>
            <a:ext cx="3683700" cy="3002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0" name="Google Shape;80;p17"/>
          <p:cNvSpPr txBox="1"/>
          <p:nvPr>
            <p:ph idx="2" type="body"/>
          </p:nvPr>
        </p:nvSpPr>
        <p:spPr>
          <a:xfrm>
            <a:off x="4814401" y="1029000"/>
            <a:ext cx="3683700" cy="3002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1" name="Google Shape;81;p1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2" name="Google Shape;82;p17"/>
          <p:cNvSpPr txBox="1"/>
          <p:nvPr>
            <p:ph type="title"/>
          </p:nvPr>
        </p:nvSpPr>
        <p:spPr>
          <a:xfrm>
            <a:off x="987850" y="166825"/>
            <a:ext cx="7901400" cy="635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83" name="Google Shape;83;p17"/>
          <p:cNvSpPr/>
          <p:nvPr/>
        </p:nvSpPr>
        <p:spPr>
          <a:xfrm rot="5400000">
            <a:off x="4352700" y="369100"/>
            <a:ext cx="438600" cy="9144000"/>
          </a:xfrm>
          <a:prstGeom prst="rect">
            <a:avLst/>
          </a:prstGeom>
          <a:solidFill>
            <a:srgbClr val="5B9E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7"/>
          <p:cNvSpPr txBox="1"/>
          <p:nvPr/>
        </p:nvSpPr>
        <p:spPr>
          <a:xfrm>
            <a:off x="609600" y="4741000"/>
            <a:ext cx="8239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2"/>
              </a:buClr>
              <a:buSzPts val="1100"/>
              <a:buFont typeface="Arial"/>
              <a:buNone/>
            </a:pPr>
            <a:r>
              <a:rPr b="1" lang="en">
                <a:solidFill>
                  <a:schemeClr val="lt1"/>
                </a:solidFill>
                <a:latin typeface="Raleway"/>
                <a:ea typeface="Raleway"/>
                <a:cs typeface="Raleway"/>
                <a:sym typeface="Raleway"/>
              </a:rPr>
              <a:t>CLOWDER OVERVIEW</a:t>
            </a:r>
            <a:endParaRPr b="1">
              <a:solidFill>
                <a:schemeClr val="lt1"/>
              </a:solidFill>
              <a:latin typeface="Raleway"/>
              <a:ea typeface="Raleway"/>
              <a:cs typeface="Raleway"/>
              <a:sym typeface="Raleway"/>
            </a:endParaRPr>
          </a:p>
        </p:txBody>
      </p:sp>
      <p:pic>
        <p:nvPicPr>
          <p:cNvPr id="85" name="Google Shape;85;p17"/>
          <p:cNvPicPr preferRelativeResize="0"/>
          <p:nvPr/>
        </p:nvPicPr>
        <p:blipFill>
          <a:blip r:embed="rId2">
            <a:alphaModFix/>
          </a:blip>
          <a:stretch>
            <a:fillRect/>
          </a:stretch>
        </p:blipFill>
        <p:spPr>
          <a:xfrm>
            <a:off x="78125" y="4777353"/>
            <a:ext cx="301400" cy="3275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6" name="Shape 86"/>
        <p:cNvGrpSpPr/>
        <p:nvPr/>
      </p:nvGrpSpPr>
      <p:grpSpPr>
        <a:xfrm>
          <a:off x="0" y="0"/>
          <a:ext cx="0" cy="0"/>
          <a:chOff x="0" y="0"/>
          <a:chExt cx="0" cy="0"/>
        </a:xfrm>
      </p:grpSpPr>
      <p:sp>
        <p:nvSpPr>
          <p:cNvPr id="87" name="Google Shape;87;p1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88" name="Google Shape;88;p18"/>
          <p:cNvCxnSpPr/>
          <p:nvPr/>
        </p:nvCxnSpPr>
        <p:spPr>
          <a:xfrm>
            <a:off x="978550" y="165925"/>
            <a:ext cx="7920000" cy="900"/>
          </a:xfrm>
          <a:prstGeom prst="straightConnector1">
            <a:avLst/>
          </a:prstGeom>
          <a:noFill/>
          <a:ln cap="flat" cmpd="sng" w="38100">
            <a:solidFill>
              <a:schemeClr val="dk2"/>
            </a:solidFill>
            <a:prstDash val="solid"/>
            <a:round/>
            <a:headEnd len="sm" w="sm" type="none"/>
            <a:tailEnd len="sm" w="sm" type="none"/>
          </a:ln>
        </p:spPr>
      </p:cxnSp>
      <p:sp>
        <p:nvSpPr>
          <p:cNvPr id="89" name="Google Shape;89;p18"/>
          <p:cNvSpPr txBox="1"/>
          <p:nvPr>
            <p:ph type="title"/>
          </p:nvPr>
        </p:nvSpPr>
        <p:spPr>
          <a:xfrm>
            <a:off x="987850" y="166825"/>
            <a:ext cx="7901400" cy="635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90" name="Google Shape;90;p18"/>
          <p:cNvSpPr/>
          <p:nvPr/>
        </p:nvSpPr>
        <p:spPr>
          <a:xfrm rot="5400000">
            <a:off x="4352700" y="369100"/>
            <a:ext cx="438600" cy="9144000"/>
          </a:xfrm>
          <a:prstGeom prst="rect">
            <a:avLst/>
          </a:prstGeom>
          <a:solidFill>
            <a:srgbClr val="5B9E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8"/>
          <p:cNvSpPr txBox="1"/>
          <p:nvPr/>
        </p:nvSpPr>
        <p:spPr>
          <a:xfrm>
            <a:off x="609600" y="4741000"/>
            <a:ext cx="8239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2"/>
              </a:buClr>
              <a:buSzPts val="1100"/>
              <a:buFont typeface="Arial"/>
              <a:buNone/>
            </a:pPr>
            <a:r>
              <a:rPr b="1" lang="en">
                <a:solidFill>
                  <a:schemeClr val="lt1"/>
                </a:solidFill>
                <a:latin typeface="Raleway"/>
                <a:ea typeface="Raleway"/>
                <a:cs typeface="Raleway"/>
                <a:sym typeface="Raleway"/>
              </a:rPr>
              <a:t>CLOWDER OVERVIEW</a:t>
            </a:r>
            <a:endParaRPr b="1">
              <a:solidFill>
                <a:srgbClr val="FFFFFF"/>
              </a:solidFill>
              <a:latin typeface="Raleway"/>
              <a:ea typeface="Raleway"/>
              <a:cs typeface="Raleway"/>
              <a:sym typeface="Raleway"/>
            </a:endParaRPr>
          </a:p>
        </p:txBody>
      </p:sp>
      <p:pic>
        <p:nvPicPr>
          <p:cNvPr id="92" name="Google Shape;92;p18"/>
          <p:cNvPicPr preferRelativeResize="0"/>
          <p:nvPr/>
        </p:nvPicPr>
        <p:blipFill>
          <a:blip r:embed="rId2">
            <a:alphaModFix/>
          </a:blip>
          <a:stretch>
            <a:fillRect/>
          </a:stretch>
        </p:blipFill>
        <p:spPr>
          <a:xfrm>
            <a:off x="78125" y="4777353"/>
            <a:ext cx="301400" cy="3275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93" name="Shape 93"/>
        <p:cNvGrpSpPr/>
        <p:nvPr/>
      </p:nvGrpSpPr>
      <p:grpSpPr>
        <a:xfrm>
          <a:off x="0" y="0"/>
          <a:ext cx="0" cy="0"/>
          <a:chOff x="0" y="0"/>
          <a:chExt cx="0" cy="0"/>
        </a:xfrm>
      </p:grpSpPr>
      <p:sp>
        <p:nvSpPr>
          <p:cNvPr id="94" name="Google Shape;94;p19"/>
          <p:cNvSpPr txBox="1"/>
          <p:nvPr>
            <p:ph type="title"/>
          </p:nvPr>
        </p:nvSpPr>
        <p:spPr>
          <a:xfrm>
            <a:off x="283103" y="712141"/>
            <a:ext cx="6244200" cy="38355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95" name="Google Shape;95;p1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96" name="Google Shape;96;p19"/>
          <p:cNvPicPr preferRelativeResize="0"/>
          <p:nvPr/>
        </p:nvPicPr>
        <p:blipFill>
          <a:blip r:embed="rId2">
            <a:alphaModFix/>
          </a:blip>
          <a:stretch>
            <a:fillRect/>
          </a:stretch>
        </p:blipFill>
        <p:spPr>
          <a:xfrm>
            <a:off x="93525" y="4598940"/>
            <a:ext cx="401450" cy="43622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7" name="Shape 97"/>
        <p:cNvGrpSpPr/>
        <p:nvPr/>
      </p:nvGrpSpPr>
      <p:grpSpPr>
        <a:xfrm>
          <a:off x="0" y="0"/>
          <a:ext cx="0" cy="0"/>
          <a:chOff x="0" y="0"/>
          <a:chExt cx="0" cy="0"/>
        </a:xfrm>
      </p:grpSpPr>
      <p:sp>
        <p:nvSpPr>
          <p:cNvPr id="98" name="Google Shape;98;p20"/>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0"/>
          <p:cNvSpPr txBox="1"/>
          <p:nvPr>
            <p:ph type="title"/>
          </p:nvPr>
        </p:nvSpPr>
        <p:spPr>
          <a:xfrm>
            <a:off x="265500" y="1397350"/>
            <a:ext cx="4045200" cy="131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1"/>
              </a:buClr>
              <a:buSzPts val="3600"/>
              <a:buNone/>
              <a:defRPr sz="3600">
                <a:solidFill>
                  <a:schemeClr val="dk1"/>
                </a:solidFill>
              </a:defRPr>
            </a:lvl1pPr>
            <a:lvl2pPr lvl="1" rtl="0" algn="ctr">
              <a:spcBef>
                <a:spcPts val="0"/>
              </a:spcBef>
              <a:spcAft>
                <a:spcPts val="0"/>
              </a:spcAft>
              <a:buClr>
                <a:schemeClr val="dk1"/>
              </a:buClr>
              <a:buSzPts val="3600"/>
              <a:buNone/>
              <a:defRPr sz="3600">
                <a:solidFill>
                  <a:schemeClr val="dk1"/>
                </a:solidFill>
              </a:defRPr>
            </a:lvl2pPr>
            <a:lvl3pPr lvl="2" rtl="0" algn="ctr">
              <a:spcBef>
                <a:spcPts val="0"/>
              </a:spcBef>
              <a:spcAft>
                <a:spcPts val="0"/>
              </a:spcAft>
              <a:buClr>
                <a:schemeClr val="dk1"/>
              </a:buClr>
              <a:buSzPts val="3600"/>
              <a:buNone/>
              <a:defRPr sz="3600">
                <a:solidFill>
                  <a:schemeClr val="dk1"/>
                </a:solidFill>
              </a:defRPr>
            </a:lvl3pPr>
            <a:lvl4pPr lvl="3" rtl="0" algn="ctr">
              <a:spcBef>
                <a:spcPts val="0"/>
              </a:spcBef>
              <a:spcAft>
                <a:spcPts val="0"/>
              </a:spcAft>
              <a:buClr>
                <a:schemeClr val="dk1"/>
              </a:buClr>
              <a:buSzPts val="3600"/>
              <a:buNone/>
              <a:defRPr sz="3600">
                <a:solidFill>
                  <a:schemeClr val="dk1"/>
                </a:solidFill>
              </a:defRPr>
            </a:lvl4pPr>
            <a:lvl5pPr lvl="4" rtl="0" algn="ctr">
              <a:spcBef>
                <a:spcPts val="0"/>
              </a:spcBef>
              <a:spcAft>
                <a:spcPts val="0"/>
              </a:spcAft>
              <a:buClr>
                <a:schemeClr val="dk1"/>
              </a:buClr>
              <a:buSzPts val="3600"/>
              <a:buNone/>
              <a:defRPr sz="3600">
                <a:solidFill>
                  <a:schemeClr val="dk1"/>
                </a:solidFill>
              </a:defRPr>
            </a:lvl5pPr>
            <a:lvl6pPr lvl="5" rtl="0" algn="ctr">
              <a:spcBef>
                <a:spcPts val="0"/>
              </a:spcBef>
              <a:spcAft>
                <a:spcPts val="0"/>
              </a:spcAft>
              <a:buClr>
                <a:schemeClr val="dk1"/>
              </a:buClr>
              <a:buSzPts val="3600"/>
              <a:buNone/>
              <a:defRPr sz="3600">
                <a:solidFill>
                  <a:schemeClr val="dk1"/>
                </a:solidFill>
              </a:defRPr>
            </a:lvl6pPr>
            <a:lvl7pPr lvl="6" rtl="0" algn="ctr">
              <a:spcBef>
                <a:spcPts val="0"/>
              </a:spcBef>
              <a:spcAft>
                <a:spcPts val="0"/>
              </a:spcAft>
              <a:buClr>
                <a:schemeClr val="dk1"/>
              </a:buClr>
              <a:buSzPts val="3600"/>
              <a:buNone/>
              <a:defRPr sz="3600">
                <a:solidFill>
                  <a:schemeClr val="dk1"/>
                </a:solidFill>
              </a:defRPr>
            </a:lvl7pPr>
            <a:lvl8pPr lvl="7" rtl="0" algn="ctr">
              <a:spcBef>
                <a:spcPts val="0"/>
              </a:spcBef>
              <a:spcAft>
                <a:spcPts val="0"/>
              </a:spcAft>
              <a:buClr>
                <a:schemeClr val="dk1"/>
              </a:buClr>
              <a:buSzPts val="3600"/>
              <a:buNone/>
              <a:defRPr sz="3600">
                <a:solidFill>
                  <a:schemeClr val="dk1"/>
                </a:solidFill>
              </a:defRPr>
            </a:lvl8pPr>
            <a:lvl9pPr lvl="8" rtl="0" algn="ctr">
              <a:spcBef>
                <a:spcPts val="0"/>
              </a:spcBef>
              <a:spcAft>
                <a:spcPts val="0"/>
              </a:spcAft>
              <a:buClr>
                <a:schemeClr val="dk1"/>
              </a:buClr>
              <a:buSzPts val="3600"/>
              <a:buNone/>
              <a:defRPr sz="3600">
                <a:solidFill>
                  <a:schemeClr val="dk1"/>
                </a:solidFill>
              </a:defRPr>
            </a:lvl9pPr>
          </a:lstStyle>
          <a:p/>
        </p:txBody>
      </p:sp>
      <p:sp>
        <p:nvSpPr>
          <p:cNvPr id="100" name="Google Shape;100;p20"/>
          <p:cNvSpPr txBox="1"/>
          <p:nvPr>
            <p:ph idx="1" type="subTitle"/>
          </p:nvPr>
        </p:nvSpPr>
        <p:spPr>
          <a:xfrm>
            <a:off x="265500" y="273537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01" name="Google Shape;101;p20"/>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102" name="Google Shape;102;p2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103" name="Google Shape;103;p20"/>
          <p:cNvPicPr preferRelativeResize="0"/>
          <p:nvPr/>
        </p:nvPicPr>
        <p:blipFill>
          <a:blip r:embed="rId2">
            <a:alphaModFix/>
          </a:blip>
          <a:stretch>
            <a:fillRect/>
          </a:stretch>
        </p:blipFill>
        <p:spPr>
          <a:xfrm>
            <a:off x="93525" y="4598940"/>
            <a:ext cx="401450" cy="43622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type="obj">
  <p:cSld name="OBJECT">
    <p:spTree>
      <p:nvGrpSpPr>
        <p:cNvPr id="104" name="Shape 104"/>
        <p:cNvGrpSpPr/>
        <p:nvPr/>
      </p:nvGrpSpPr>
      <p:grpSpPr>
        <a:xfrm>
          <a:off x="0" y="0"/>
          <a:ext cx="0" cy="0"/>
          <a:chOff x="0" y="0"/>
          <a:chExt cx="0" cy="0"/>
        </a:xfrm>
      </p:grpSpPr>
      <p:sp>
        <p:nvSpPr>
          <p:cNvPr id="105" name="Google Shape;105;p21"/>
          <p:cNvSpPr txBox="1"/>
          <p:nvPr>
            <p:ph idx="1" type="body"/>
          </p:nvPr>
        </p:nvSpPr>
        <p:spPr>
          <a:xfrm>
            <a:off x="487529" y="830634"/>
            <a:ext cx="8175000" cy="3638400"/>
          </a:xfrm>
          <a:prstGeom prst="rect">
            <a:avLst/>
          </a:prstGeom>
          <a:noFill/>
          <a:ln>
            <a:noFill/>
          </a:ln>
        </p:spPr>
        <p:txBody>
          <a:bodyPr anchorCtr="0" anchor="t" bIns="0" lIns="0" spcFirstLastPara="1" rIns="0" wrap="square" tIns="0">
            <a:noAutofit/>
          </a:bodyPr>
          <a:lstStyle>
            <a:lvl1pPr indent="-361950" lvl="0" marL="457200" rtl="0" algn="l">
              <a:lnSpc>
                <a:spcPct val="90000"/>
              </a:lnSpc>
              <a:spcBef>
                <a:spcPts val="800"/>
              </a:spcBef>
              <a:spcAft>
                <a:spcPts val="0"/>
              </a:spcAft>
              <a:buClr>
                <a:schemeClr val="lt1"/>
              </a:buClr>
              <a:buSzPts val="2100"/>
              <a:buChar char="●"/>
              <a:defRPr sz="1100">
                <a:solidFill>
                  <a:schemeClr val="lt1"/>
                </a:solidFill>
              </a:defRPr>
            </a:lvl1pPr>
            <a:lvl2pPr indent="-342900" lvl="1" marL="914400" rtl="0" algn="l">
              <a:lnSpc>
                <a:spcPct val="90000"/>
              </a:lnSpc>
              <a:spcBef>
                <a:spcPts val="1600"/>
              </a:spcBef>
              <a:spcAft>
                <a:spcPts val="0"/>
              </a:spcAft>
              <a:buClr>
                <a:schemeClr val="lt1"/>
              </a:buClr>
              <a:buSzPts val="1800"/>
              <a:buChar char="○"/>
              <a:defRPr sz="1100">
                <a:solidFill>
                  <a:schemeClr val="lt1"/>
                </a:solidFill>
              </a:defRPr>
            </a:lvl2pPr>
            <a:lvl3pPr indent="-323850" lvl="2" marL="1371600" rtl="0" algn="l">
              <a:lnSpc>
                <a:spcPct val="90000"/>
              </a:lnSpc>
              <a:spcBef>
                <a:spcPts val="1600"/>
              </a:spcBef>
              <a:spcAft>
                <a:spcPts val="0"/>
              </a:spcAft>
              <a:buClr>
                <a:schemeClr val="lt1"/>
              </a:buClr>
              <a:buSzPts val="1500"/>
              <a:buChar char="■"/>
              <a:defRPr sz="1100">
                <a:solidFill>
                  <a:schemeClr val="lt1"/>
                </a:solidFill>
              </a:defRPr>
            </a:lvl3pPr>
            <a:lvl4pPr indent="-317500" lvl="3" marL="1828800" rtl="0" algn="l">
              <a:lnSpc>
                <a:spcPct val="90000"/>
              </a:lnSpc>
              <a:spcBef>
                <a:spcPts val="1600"/>
              </a:spcBef>
              <a:spcAft>
                <a:spcPts val="0"/>
              </a:spcAft>
              <a:buClr>
                <a:schemeClr val="lt1"/>
              </a:buClr>
              <a:buSzPts val="1400"/>
              <a:buChar char="●"/>
              <a:defRPr sz="1100">
                <a:solidFill>
                  <a:schemeClr val="lt1"/>
                </a:solidFill>
              </a:defRPr>
            </a:lvl4pPr>
            <a:lvl5pPr indent="-304800" lvl="4" marL="2286000" rtl="0" algn="l">
              <a:lnSpc>
                <a:spcPct val="90000"/>
              </a:lnSpc>
              <a:spcBef>
                <a:spcPts val="1600"/>
              </a:spcBef>
              <a:spcAft>
                <a:spcPts val="0"/>
              </a:spcAft>
              <a:buClr>
                <a:schemeClr val="lt1"/>
              </a:buClr>
              <a:buSzPts val="1200"/>
              <a:buChar char="○"/>
              <a:defRPr sz="1100">
                <a:solidFill>
                  <a:schemeClr val="lt1"/>
                </a:solidFill>
              </a:defRPr>
            </a:lvl5pPr>
            <a:lvl6pPr indent="-317500" lvl="5" marL="2743200" rtl="0" algn="l">
              <a:lnSpc>
                <a:spcPct val="90000"/>
              </a:lnSpc>
              <a:spcBef>
                <a:spcPts val="1600"/>
              </a:spcBef>
              <a:spcAft>
                <a:spcPts val="0"/>
              </a:spcAft>
              <a:buClr>
                <a:schemeClr val="dk1"/>
              </a:buClr>
              <a:buSzPts val="1400"/>
              <a:buChar char="■"/>
              <a:defRPr sz="1100"/>
            </a:lvl6pPr>
            <a:lvl7pPr indent="-317500" lvl="6" marL="3200400" rtl="0" algn="l">
              <a:lnSpc>
                <a:spcPct val="90000"/>
              </a:lnSpc>
              <a:spcBef>
                <a:spcPts val="1600"/>
              </a:spcBef>
              <a:spcAft>
                <a:spcPts val="0"/>
              </a:spcAft>
              <a:buClr>
                <a:schemeClr val="dk1"/>
              </a:buClr>
              <a:buSzPts val="1400"/>
              <a:buChar char="●"/>
              <a:defRPr sz="1100"/>
            </a:lvl7pPr>
            <a:lvl8pPr indent="-317500" lvl="7" marL="3657600" rtl="0" algn="l">
              <a:lnSpc>
                <a:spcPct val="90000"/>
              </a:lnSpc>
              <a:spcBef>
                <a:spcPts val="1600"/>
              </a:spcBef>
              <a:spcAft>
                <a:spcPts val="0"/>
              </a:spcAft>
              <a:buClr>
                <a:schemeClr val="dk1"/>
              </a:buClr>
              <a:buSzPts val="1400"/>
              <a:buChar char="○"/>
              <a:defRPr sz="1100"/>
            </a:lvl8pPr>
            <a:lvl9pPr indent="-317500" lvl="8" marL="4114800" rtl="0" algn="l">
              <a:lnSpc>
                <a:spcPct val="90000"/>
              </a:lnSpc>
              <a:spcBef>
                <a:spcPts val="1600"/>
              </a:spcBef>
              <a:spcAft>
                <a:spcPts val="1600"/>
              </a:spcAft>
              <a:buClr>
                <a:schemeClr val="dk1"/>
              </a:buClr>
              <a:buSzPts val="1400"/>
              <a:buChar char="■"/>
              <a:defRPr sz="1100"/>
            </a:lvl9pPr>
          </a:lstStyle>
          <a:p/>
        </p:txBody>
      </p:sp>
      <p:sp>
        <p:nvSpPr>
          <p:cNvPr id="106" name="Google Shape;106;p21"/>
          <p:cNvSpPr txBox="1"/>
          <p:nvPr>
            <p:ph type="title"/>
          </p:nvPr>
        </p:nvSpPr>
        <p:spPr>
          <a:xfrm>
            <a:off x="987850" y="166825"/>
            <a:ext cx="7901400" cy="635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cxnSp>
        <p:nvCxnSpPr>
          <p:cNvPr id="107" name="Google Shape;107;p21"/>
          <p:cNvCxnSpPr/>
          <p:nvPr/>
        </p:nvCxnSpPr>
        <p:spPr>
          <a:xfrm>
            <a:off x="978550" y="165925"/>
            <a:ext cx="7920000" cy="900"/>
          </a:xfrm>
          <a:prstGeom prst="straightConnector1">
            <a:avLst/>
          </a:prstGeom>
          <a:noFill/>
          <a:ln cap="flat" cmpd="sng" w="38100">
            <a:solidFill>
              <a:schemeClr val="dk2"/>
            </a:solidFill>
            <a:prstDash val="solid"/>
            <a:round/>
            <a:headEnd len="sm" w="sm" type="none"/>
            <a:tailEnd len="sm" w="sm" type="none"/>
          </a:ln>
        </p:spPr>
      </p:cxnSp>
      <p:sp>
        <p:nvSpPr>
          <p:cNvPr id="108" name="Google Shape;108;p21"/>
          <p:cNvSpPr txBox="1"/>
          <p:nvPr>
            <p:ph idx="2" type="title"/>
          </p:nvPr>
        </p:nvSpPr>
        <p:spPr>
          <a:xfrm>
            <a:off x="987850" y="166825"/>
            <a:ext cx="7901400" cy="635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109" name="Google Shape;109;p21"/>
          <p:cNvSpPr/>
          <p:nvPr/>
        </p:nvSpPr>
        <p:spPr>
          <a:xfrm rot="5400000">
            <a:off x="4352700" y="369100"/>
            <a:ext cx="438600" cy="9144000"/>
          </a:xfrm>
          <a:prstGeom prst="rect">
            <a:avLst/>
          </a:prstGeom>
          <a:solidFill>
            <a:srgbClr val="5B9E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1"/>
          <p:cNvSpPr txBox="1"/>
          <p:nvPr/>
        </p:nvSpPr>
        <p:spPr>
          <a:xfrm>
            <a:off x="609600" y="4741000"/>
            <a:ext cx="8239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2"/>
              </a:buClr>
              <a:buSzPts val="1100"/>
              <a:buFont typeface="Arial"/>
              <a:buNone/>
            </a:pPr>
            <a:r>
              <a:rPr b="1" lang="en">
                <a:solidFill>
                  <a:schemeClr val="lt1"/>
                </a:solidFill>
                <a:latin typeface="Raleway"/>
                <a:ea typeface="Raleway"/>
                <a:cs typeface="Raleway"/>
                <a:sym typeface="Raleway"/>
              </a:rPr>
              <a:t>CLOWDER OVERVIEW</a:t>
            </a:r>
            <a:endParaRPr b="1">
              <a:solidFill>
                <a:srgbClr val="FFFFFF"/>
              </a:solidFill>
              <a:latin typeface="Raleway"/>
              <a:ea typeface="Raleway"/>
              <a:cs typeface="Raleway"/>
              <a:sym typeface="Raleway"/>
            </a:endParaRPr>
          </a:p>
        </p:txBody>
      </p:sp>
      <p:pic>
        <p:nvPicPr>
          <p:cNvPr id="111" name="Google Shape;111;p21"/>
          <p:cNvPicPr preferRelativeResize="0"/>
          <p:nvPr/>
        </p:nvPicPr>
        <p:blipFill>
          <a:blip r:embed="rId2">
            <a:alphaModFix/>
          </a:blip>
          <a:stretch>
            <a:fillRect/>
          </a:stretch>
        </p:blipFill>
        <p:spPr>
          <a:xfrm>
            <a:off x="78125" y="4777353"/>
            <a:ext cx="301400" cy="3275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OBJECT_1">
    <p:spTree>
      <p:nvGrpSpPr>
        <p:cNvPr id="112" name="Shape 112"/>
        <p:cNvGrpSpPr/>
        <p:nvPr/>
      </p:nvGrpSpPr>
      <p:grpSpPr>
        <a:xfrm>
          <a:off x="0" y="0"/>
          <a:ext cx="0" cy="0"/>
          <a:chOff x="0" y="0"/>
          <a:chExt cx="0" cy="0"/>
        </a:xfrm>
      </p:grpSpPr>
      <p:sp>
        <p:nvSpPr>
          <p:cNvPr id="113" name="Google Shape;113;p2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4" name="Google Shape;114;p2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600"/>
              </a:spcBef>
              <a:spcAft>
                <a:spcPts val="0"/>
              </a:spcAft>
              <a:buClr>
                <a:schemeClr val="dk1"/>
              </a:buClr>
              <a:buSzPts val="1400"/>
              <a:buChar char="○"/>
              <a:defRPr/>
            </a:lvl2pPr>
            <a:lvl3pPr indent="-317500" lvl="2" marL="1371600" rtl="0" algn="l">
              <a:lnSpc>
                <a:spcPct val="90000"/>
              </a:lnSpc>
              <a:spcBef>
                <a:spcPts val="1600"/>
              </a:spcBef>
              <a:spcAft>
                <a:spcPts val="0"/>
              </a:spcAft>
              <a:buClr>
                <a:schemeClr val="dk1"/>
              </a:buClr>
              <a:buSzPts val="1400"/>
              <a:buChar char="■"/>
              <a:defRPr/>
            </a:lvl3pPr>
            <a:lvl4pPr indent="-317500" lvl="3" marL="1828800" rtl="0" algn="l">
              <a:lnSpc>
                <a:spcPct val="90000"/>
              </a:lnSpc>
              <a:spcBef>
                <a:spcPts val="1600"/>
              </a:spcBef>
              <a:spcAft>
                <a:spcPts val="0"/>
              </a:spcAft>
              <a:buClr>
                <a:schemeClr val="dk1"/>
              </a:buClr>
              <a:buSzPts val="1400"/>
              <a:buChar char="●"/>
              <a:defRPr/>
            </a:lvl4pPr>
            <a:lvl5pPr indent="-317500" lvl="4" marL="2286000" rtl="0" algn="l">
              <a:lnSpc>
                <a:spcPct val="90000"/>
              </a:lnSpc>
              <a:spcBef>
                <a:spcPts val="1600"/>
              </a:spcBef>
              <a:spcAft>
                <a:spcPts val="0"/>
              </a:spcAft>
              <a:buClr>
                <a:schemeClr val="dk1"/>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115" name="Google Shape;115;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6" name="Google Shape;116;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7" name="Google Shape;117;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8" name="Shape 118"/>
        <p:cNvGrpSpPr/>
        <p:nvPr/>
      </p:nvGrpSpPr>
      <p:grpSpPr>
        <a:xfrm>
          <a:off x="0" y="0"/>
          <a:ext cx="0" cy="0"/>
          <a:chOff x="0" y="0"/>
          <a:chExt cx="0" cy="0"/>
        </a:xfrm>
      </p:grpSpPr>
      <p:sp>
        <p:nvSpPr>
          <p:cNvPr id="119" name="Google Shape;119;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2">
    <p:spTree>
      <p:nvGrpSpPr>
        <p:cNvPr id="120" name="Shape 120"/>
        <p:cNvGrpSpPr/>
        <p:nvPr/>
      </p:nvGrpSpPr>
      <p:grpSpPr>
        <a:xfrm>
          <a:off x="0" y="0"/>
          <a:ext cx="0" cy="0"/>
          <a:chOff x="0" y="0"/>
          <a:chExt cx="0" cy="0"/>
        </a:xfrm>
      </p:grpSpPr>
      <p:sp>
        <p:nvSpPr>
          <p:cNvPr id="121" name="Google Shape;121;p24"/>
          <p:cNvSpPr txBox="1"/>
          <p:nvPr>
            <p:ph type="title"/>
          </p:nvPr>
        </p:nvSpPr>
        <p:spPr>
          <a:xfrm>
            <a:off x="457200" y="205978"/>
            <a:ext cx="8229600" cy="537000"/>
          </a:xfrm>
          <a:prstGeom prst="rect">
            <a:avLst/>
          </a:prstGeom>
          <a:noFill/>
          <a:ln>
            <a:noFill/>
          </a:ln>
        </p:spPr>
        <p:txBody>
          <a:bodyPr anchorCtr="0" anchor="ctr" bIns="34275" lIns="68550" spcFirstLastPara="1" rIns="68550" wrap="square" tIns="34275">
            <a:noAutofit/>
          </a:bodyPr>
          <a:lstStyle>
            <a:lvl1pPr lvl="0" rtl="0" algn="l">
              <a:spcBef>
                <a:spcPts val="0"/>
              </a:spcBef>
              <a:spcAft>
                <a:spcPts val="0"/>
              </a:spcAft>
              <a:buSzPts val="3000"/>
              <a:buNone/>
              <a:defRPr/>
            </a:lvl1pPr>
            <a:lvl2pPr lvl="1" rtl="0" algn="l">
              <a:spcBef>
                <a:spcPts val="0"/>
              </a:spcBef>
              <a:spcAft>
                <a:spcPts val="0"/>
              </a:spcAft>
              <a:buSzPts val="3000"/>
              <a:buNone/>
              <a:defRPr/>
            </a:lvl2pPr>
            <a:lvl3pPr lvl="2" rtl="0" algn="l">
              <a:spcBef>
                <a:spcPts val="0"/>
              </a:spcBef>
              <a:spcAft>
                <a:spcPts val="0"/>
              </a:spcAft>
              <a:buSzPts val="3000"/>
              <a:buNone/>
              <a:defRPr/>
            </a:lvl3pPr>
            <a:lvl4pPr lvl="3" rtl="0" algn="l">
              <a:spcBef>
                <a:spcPts val="0"/>
              </a:spcBef>
              <a:spcAft>
                <a:spcPts val="0"/>
              </a:spcAft>
              <a:buSzPts val="3000"/>
              <a:buNone/>
              <a:defRPr/>
            </a:lvl4pPr>
            <a:lvl5pPr lvl="4" rtl="0" algn="l">
              <a:spcBef>
                <a:spcPts val="0"/>
              </a:spcBef>
              <a:spcAft>
                <a:spcPts val="0"/>
              </a:spcAft>
              <a:buSzPts val="3000"/>
              <a:buNone/>
              <a:defRPr/>
            </a:lvl5pPr>
            <a:lvl6pPr lvl="5" rtl="0" algn="l">
              <a:spcBef>
                <a:spcPts val="0"/>
              </a:spcBef>
              <a:spcAft>
                <a:spcPts val="0"/>
              </a:spcAft>
              <a:buSzPts val="3000"/>
              <a:buNone/>
              <a:defRPr/>
            </a:lvl6pPr>
            <a:lvl7pPr lvl="6" rtl="0" algn="l">
              <a:spcBef>
                <a:spcPts val="0"/>
              </a:spcBef>
              <a:spcAft>
                <a:spcPts val="0"/>
              </a:spcAft>
              <a:buSzPts val="3000"/>
              <a:buNone/>
              <a:defRPr/>
            </a:lvl7pPr>
            <a:lvl8pPr lvl="7" rtl="0" algn="l">
              <a:spcBef>
                <a:spcPts val="0"/>
              </a:spcBef>
              <a:spcAft>
                <a:spcPts val="0"/>
              </a:spcAft>
              <a:buSzPts val="3000"/>
              <a:buNone/>
              <a:defRPr/>
            </a:lvl8pPr>
            <a:lvl9pPr lvl="8" rtl="0" algn="l">
              <a:spcBef>
                <a:spcPts val="0"/>
              </a:spcBef>
              <a:spcAft>
                <a:spcPts val="0"/>
              </a:spcAft>
              <a:buSzPts val="3000"/>
              <a:buNone/>
              <a:defRPr/>
            </a:lvl9pPr>
          </a:lstStyle>
          <a:p/>
        </p:txBody>
      </p:sp>
      <p:sp>
        <p:nvSpPr>
          <p:cNvPr id="122" name="Google Shape;122;p24"/>
          <p:cNvSpPr txBox="1"/>
          <p:nvPr>
            <p:ph idx="1" type="body"/>
          </p:nvPr>
        </p:nvSpPr>
        <p:spPr>
          <a:xfrm>
            <a:off x="457200" y="1028700"/>
            <a:ext cx="8229600" cy="3543300"/>
          </a:xfrm>
          <a:prstGeom prst="rect">
            <a:avLst/>
          </a:prstGeom>
          <a:noFill/>
          <a:ln>
            <a:noFill/>
          </a:ln>
        </p:spPr>
        <p:txBody>
          <a:bodyPr anchorCtr="0" anchor="t" bIns="34275" lIns="68550" spcFirstLastPara="1" rIns="68550" wrap="square" tIns="34275">
            <a:noAutofit/>
          </a:bodyPr>
          <a:lstStyle>
            <a:lvl1pPr indent="-317500" lvl="0" marL="457200" rtl="0" algn="l">
              <a:spcBef>
                <a:spcPts val="300"/>
              </a:spcBef>
              <a:spcAft>
                <a:spcPts val="0"/>
              </a:spcAft>
              <a:buSzPts val="1400"/>
              <a:buChar char="●"/>
              <a:defRPr/>
            </a:lvl1pPr>
            <a:lvl2pPr indent="-317500" lvl="1" marL="914400" rtl="0" algn="l">
              <a:spcBef>
                <a:spcPts val="300"/>
              </a:spcBef>
              <a:spcAft>
                <a:spcPts val="0"/>
              </a:spcAft>
              <a:buSzPts val="1400"/>
              <a:buChar char="○"/>
              <a:defRPr/>
            </a:lvl2pPr>
            <a:lvl3pPr indent="-317500" lvl="2" marL="1371600" rtl="0" algn="l">
              <a:spcBef>
                <a:spcPts val="300"/>
              </a:spcBef>
              <a:spcAft>
                <a:spcPts val="0"/>
              </a:spcAft>
              <a:buSzPts val="1400"/>
              <a:buChar char="■"/>
              <a:defRPr/>
            </a:lvl3pPr>
            <a:lvl4pPr indent="-317500" lvl="3" marL="1828800" rtl="0" algn="l">
              <a:spcBef>
                <a:spcPts val="300"/>
              </a:spcBef>
              <a:spcAft>
                <a:spcPts val="0"/>
              </a:spcAft>
              <a:buSzPts val="1400"/>
              <a:buChar char="●"/>
              <a:defRPr/>
            </a:lvl4pPr>
            <a:lvl5pPr indent="-317500" lvl="4" marL="2286000" rtl="0" algn="l">
              <a:spcBef>
                <a:spcPts val="300"/>
              </a:spcBef>
              <a:spcAft>
                <a:spcPts val="0"/>
              </a:spcAft>
              <a:buSzPts val="1400"/>
              <a:buChar char="○"/>
              <a:defRPr/>
            </a:lvl5pPr>
            <a:lvl6pPr indent="-317500" lvl="5" marL="2743200" rtl="0" algn="l">
              <a:spcBef>
                <a:spcPts val="300"/>
              </a:spcBef>
              <a:spcAft>
                <a:spcPts val="0"/>
              </a:spcAft>
              <a:buSzPts val="1400"/>
              <a:buChar char="■"/>
              <a:defRPr/>
            </a:lvl6pPr>
            <a:lvl7pPr indent="-317500" lvl="6" marL="3200400" rtl="0" algn="l">
              <a:spcBef>
                <a:spcPts val="300"/>
              </a:spcBef>
              <a:spcAft>
                <a:spcPts val="0"/>
              </a:spcAft>
              <a:buSzPts val="1400"/>
              <a:buChar char="●"/>
              <a:defRPr/>
            </a:lvl7pPr>
            <a:lvl8pPr indent="-317500" lvl="7" marL="3657600" rtl="0" algn="l">
              <a:spcBef>
                <a:spcPts val="300"/>
              </a:spcBef>
              <a:spcAft>
                <a:spcPts val="0"/>
              </a:spcAft>
              <a:buSzPts val="1400"/>
              <a:buChar char="○"/>
              <a:defRPr/>
            </a:lvl8pPr>
            <a:lvl9pPr indent="-317500" lvl="8" marL="4114800" rtl="0" algn="l">
              <a:spcBef>
                <a:spcPts val="300"/>
              </a:spcBef>
              <a:spcAft>
                <a:spcPts val="0"/>
              </a:spcAft>
              <a:buSzPts val="14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p:cSld name="Image slide">
    <p:spTree>
      <p:nvGrpSpPr>
        <p:cNvPr id="123" name="Shape 123"/>
        <p:cNvGrpSpPr/>
        <p:nvPr/>
      </p:nvGrpSpPr>
      <p:grpSpPr>
        <a:xfrm>
          <a:off x="0" y="0"/>
          <a:ext cx="0" cy="0"/>
          <a:chOff x="0" y="0"/>
          <a:chExt cx="0" cy="0"/>
        </a:xfrm>
      </p:grpSpPr>
      <p:pic>
        <p:nvPicPr>
          <p:cNvPr id="124" name="Google Shape;124;p25"/>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25" name="Google Shape;125;p25"/>
          <p:cNvSpPr txBox="1"/>
          <p:nvPr>
            <p:ph type="title"/>
          </p:nvPr>
        </p:nvSpPr>
        <p:spPr>
          <a:xfrm>
            <a:off x="487529" y="81259"/>
            <a:ext cx="8175300" cy="474000"/>
          </a:xfrm>
          <a:prstGeom prst="rect">
            <a:avLst/>
          </a:prstGeom>
          <a:noFill/>
          <a:ln>
            <a:noFill/>
          </a:ln>
        </p:spPr>
        <p:txBody>
          <a:bodyPr anchorCtr="0" anchor="ctr" bIns="51425" lIns="51425" spcFirstLastPara="1" rIns="51425" wrap="square" tIns="51425">
            <a:noAutofit/>
          </a:bodyPr>
          <a:lstStyle>
            <a:lvl1pPr lvl="0" marR="0" rtl="0" algn="l">
              <a:lnSpc>
                <a:spcPct val="90000"/>
              </a:lnSpc>
              <a:spcBef>
                <a:spcPts val="0"/>
              </a:spcBef>
              <a:spcAft>
                <a:spcPts val="0"/>
              </a:spcAft>
              <a:buClr>
                <a:schemeClr val="dk1"/>
              </a:buClr>
              <a:buSzPts val="2500"/>
              <a:buFont typeface="Arial"/>
              <a:buNone/>
              <a:defRPr b="0" i="0" sz="3300" u="none" cap="none" strike="noStrike">
                <a:solidFill>
                  <a:schemeClr val="dk1"/>
                </a:solidFill>
                <a:latin typeface="Arial"/>
                <a:ea typeface="Arial"/>
                <a:cs typeface="Arial"/>
                <a:sym typeface="Arial"/>
              </a:defRPr>
            </a:lvl1pPr>
            <a:lvl2pPr lvl="1" rtl="0">
              <a:spcBef>
                <a:spcPts val="0"/>
              </a:spcBef>
              <a:spcAft>
                <a:spcPts val="0"/>
              </a:spcAft>
              <a:buSzPts val="800"/>
              <a:buNone/>
              <a:defRPr sz="1400"/>
            </a:lvl2pPr>
            <a:lvl3pPr lvl="2" rtl="0">
              <a:spcBef>
                <a:spcPts val="0"/>
              </a:spcBef>
              <a:spcAft>
                <a:spcPts val="0"/>
              </a:spcAft>
              <a:buSzPts val="800"/>
              <a:buNone/>
              <a:defRPr sz="1400"/>
            </a:lvl3pPr>
            <a:lvl4pPr lvl="3" rtl="0">
              <a:spcBef>
                <a:spcPts val="0"/>
              </a:spcBef>
              <a:spcAft>
                <a:spcPts val="0"/>
              </a:spcAft>
              <a:buSzPts val="800"/>
              <a:buNone/>
              <a:defRPr sz="1400"/>
            </a:lvl4pPr>
            <a:lvl5pPr lvl="4" rtl="0">
              <a:spcBef>
                <a:spcPts val="0"/>
              </a:spcBef>
              <a:spcAft>
                <a:spcPts val="0"/>
              </a:spcAft>
              <a:buSzPts val="800"/>
              <a:buNone/>
              <a:defRPr sz="1400"/>
            </a:lvl5pPr>
            <a:lvl6pPr lvl="5" rtl="0">
              <a:spcBef>
                <a:spcPts val="0"/>
              </a:spcBef>
              <a:spcAft>
                <a:spcPts val="0"/>
              </a:spcAft>
              <a:buSzPts val="800"/>
              <a:buNone/>
              <a:defRPr sz="1400"/>
            </a:lvl6pPr>
            <a:lvl7pPr lvl="6" rtl="0">
              <a:spcBef>
                <a:spcPts val="0"/>
              </a:spcBef>
              <a:spcAft>
                <a:spcPts val="0"/>
              </a:spcAft>
              <a:buSzPts val="800"/>
              <a:buNone/>
              <a:defRPr sz="1400"/>
            </a:lvl7pPr>
            <a:lvl8pPr lvl="7" rtl="0">
              <a:spcBef>
                <a:spcPts val="0"/>
              </a:spcBef>
              <a:spcAft>
                <a:spcPts val="0"/>
              </a:spcAft>
              <a:buSzPts val="800"/>
              <a:buNone/>
              <a:defRPr sz="1400"/>
            </a:lvl8pPr>
            <a:lvl9pPr lvl="8" rtl="0">
              <a:spcBef>
                <a:spcPts val="0"/>
              </a:spcBef>
              <a:spcAft>
                <a:spcPts val="0"/>
              </a:spcAft>
              <a:buSzPts val="800"/>
              <a:buNone/>
              <a:defRPr sz="1400"/>
            </a:lvl9pPr>
          </a:lstStyle>
          <a:p/>
        </p:txBody>
      </p:sp>
      <p:pic>
        <p:nvPicPr>
          <p:cNvPr id="126" name="Google Shape;126;p25"/>
          <p:cNvPicPr preferRelativeResize="0"/>
          <p:nvPr/>
        </p:nvPicPr>
        <p:blipFill rotWithShape="1">
          <a:blip r:embed="rId3">
            <a:alphaModFix/>
          </a:blip>
          <a:srcRect b="0" l="0" r="0" t="0"/>
          <a:stretch/>
        </p:blipFill>
        <p:spPr>
          <a:xfrm>
            <a:off x="487530" y="4813768"/>
            <a:ext cx="1361592" cy="236338"/>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OBJECT_3">
    <p:spTree>
      <p:nvGrpSpPr>
        <p:cNvPr id="127" name="Shape 127"/>
        <p:cNvGrpSpPr/>
        <p:nvPr/>
      </p:nvGrpSpPr>
      <p:grpSpPr>
        <a:xfrm>
          <a:off x="0" y="0"/>
          <a:ext cx="0" cy="0"/>
          <a:chOff x="0" y="0"/>
          <a:chExt cx="0" cy="0"/>
        </a:xfrm>
      </p:grpSpPr>
      <p:sp>
        <p:nvSpPr>
          <p:cNvPr id="128" name="Google Shape;128;p26"/>
          <p:cNvSpPr txBox="1"/>
          <p:nvPr>
            <p:ph type="title"/>
          </p:nvPr>
        </p:nvSpPr>
        <p:spPr>
          <a:xfrm>
            <a:off x="457200" y="171450"/>
            <a:ext cx="8229600" cy="857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006A96"/>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9" name="Google Shape;129;p26"/>
          <p:cNvSpPr txBox="1"/>
          <p:nvPr>
            <p:ph idx="1" type="body"/>
          </p:nvPr>
        </p:nvSpPr>
        <p:spPr>
          <a:xfrm>
            <a:off x="457200" y="1131570"/>
            <a:ext cx="8229600" cy="34632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rgbClr val="182B49"/>
              </a:buClr>
              <a:buSzPts val="1800"/>
              <a:buChar char="•"/>
              <a:defRPr/>
            </a:lvl1pPr>
            <a:lvl2pPr indent="-342900" lvl="1" marL="914400" rtl="0" algn="l">
              <a:lnSpc>
                <a:spcPct val="100000"/>
              </a:lnSpc>
              <a:spcBef>
                <a:spcPts val="360"/>
              </a:spcBef>
              <a:spcAft>
                <a:spcPts val="0"/>
              </a:spcAft>
              <a:buClr>
                <a:srgbClr val="666666"/>
              </a:buClr>
              <a:buSzPts val="1800"/>
              <a:buChar char="–"/>
              <a:defRPr>
                <a:solidFill>
                  <a:srgbClr val="666666"/>
                </a:solidFill>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130" name="Google Shape;130;p26"/>
          <p:cNvSpPr txBox="1"/>
          <p:nvPr>
            <p:ph idx="10" type="dt"/>
          </p:nvPr>
        </p:nvSpPr>
        <p:spPr>
          <a:xfrm>
            <a:off x="685800" y="4767264"/>
            <a:ext cx="19050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1" name="Google Shape;131;p26"/>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2" name="Google Shape;132;p26"/>
          <p:cNvSpPr txBox="1"/>
          <p:nvPr>
            <p:ph idx="12" type="sldNum"/>
          </p:nvPr>
        </p:nvSpPr>
        <p:spPr>
          <a:xfrm>
            <a:off x="6553200" y="4767264"/>
            <a:ext cx="8382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3">
  <p:cSld name="OBJECT_4">
    <p:spTree>
      <p:nvGrpSpPr>
        <p:cNvPr id="133" name="Shape 133"/>
        <p:cNvGrpSpPr/>
        <p:nvPr/>
      </p:nvGrpSpPr>
      <p:grpSpPr>
        <a:xfrm>
          <a:off x="0" y="0"/>
          <a:ext cx="0" cy="0"/>
          <a:chOff x="0" y="0"/>
          <a:chExt cx="0" cy="0"/>
        </a:xfrm>
      </p:grpSpPr>
      <p:sp>
        <p:nvSpPr>
          <p:cNvPr id="134" name="Google Shape;134;p27"/>
          <p:cNvSpPr txBox="1"/>
          <p:nvPr>
            <p:ph type="title"/>
          </p:nvPr>
        </p:nvSpPr>
        <p:spPr>
          <a:xfrm>
            <a:off x="457200" y="171450"/>
            <a:ext cx="8229600" cy="857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006A96"/>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5" name="Google Shape;135;p27"/>
          <p:cNvSpPr txBox="1"/>
          <p:nvPr>
            <p:ph idx="1" type="body"/>
          </p:nvPr>
        </p:nvSpPr>
        <p:spPr>
          <a:xfrm>
            <a:off x="457200" y="1131570"/>
            <a:ext cx="8229600" cy="34632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rgbClr val="182B49"/>
              </a:buClr>
              <a:buSzPts val="1800"/>
              <a:buChar char="•"/>
              <a:defRPr/>
            </a:lvl1pPr>
            <a:lvl2pPr indent="-342900" lvl="1" marL="914400" rtl="0" algn="l">
              <a:lnSpc>
                <a:spcPct val="100000"/>
              </a:lnSpc>
              <a:spcBef>
                <a:spcPts val="360"/>
              </a:spcBef>
              <a:spcAft>
                <a:spcPts val="0"/>
              </a:spcAft>
              <a:buClr>
                <a:srgbClr val="666666"/>
              </a:buClr>
              <a:buSzPts val="1800"/>
              <a:buChar char="–"/>
              <a:defRPr>
                <a:solidFill>
                  <a:srgbClr val="666666"/>
                </a:solidFill>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136" name="Google Shape;136;p27"/>
          <p:cNvSpPr txBox="1"/>
          <p:nvPr>
            <p:ph idx="10" type="dt"/>
          </p:nvPr>
        </p:nvSpPr>
        <p:spPr>
          <a:xfrm>
            <a:off x="685800" y="4767264"/>
            <a:ext cx="19050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7" name="Google Shape;137;p27"/>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8" name="Google Shape;138;p27"/>
          <p:cNvSpPr txBox="1"/>
          <p:nvPr>
            <p:ph idx="12" type="sldNum"/>
          </p:nvPr>
        </p:nvSpPr>
        <p:spPr>
          <a:xfrm>
            <a:off x="6553200" y="4767264"/>
            <a:ext cx="8382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4">
  <p:cSld name="OBJECT_5">
    <p:spTree>
      <p:nvGrpSpPr>
        <p:cNvPr id="139" name="Shape 139"/>
        <p:cNvGrpSpPr/>
        <p:nvPr/>
      </p:nvGrpSpPr>
      <p:grpSpPr>
        <a:xfrm>
          <a:off x="0" y="0"/>
          <a:ext cx="0" cy="0"/>
          <a:chOff x="0" y="0"/>
          <a:chExt cx="0" cy="0"/>
        </a:xfrm>
      </p:grpSpPr>
      <p:sp>
        <p:nvSpPr>
          <p:cNvPr id="140" name="Google Shape;140;p28"/>
          <p:cNvSpPr txBox="1"/>
          <p:nvPr>
            <p:ph type="title"/>
          </p:nvPr>
        </p:nvSpPr>
        <p:spPr>
          <a:xfrm>
            <a:off x="457200" y="171450"/>
            <a:ext cx="8229600" cy="857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006A96"/>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1" name="Google Shape;141;p28"/>
          <p:cNvSpPr txBox="1"/>
          <p:nvPr>
            <p:ph idx="1" type="body"/>
          </p:nvPr>
        </p:nvSpPr>
        <p:spPr>
          <a:xfrm>
            <a:off x="457200" y="1131570"/>
            <a:ext cx="8229600" cy="34632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rgbClr val="182B49"/>
              </a:buClr>
              <a:buSzPts val="1800"/>
              <a:buChar char="•"/>
              <a:defRPr/>
            </a:lvl1pPr>
            <a:lvl2pPr indent="-342900" lvl="1" marL="914400" rtl="0" algn="l">
              <a:lnSpc>
                <a:spcPct val="100000"/>
              </a:lnSpc>
              <a:spcBef>
                <a:spcPts val="360"/>
              </a:spcBef>
              <a:spcAft>
                <a:spcPts val="0"/>
              </a:spcAft>
              <a:buClr>
                <a:srgbClr val="666666"/>
              </a:buClr>
              <a:buSzPts val="1800"/>
              <a:buChar char="–"/>
              <a:defRPr>
                <a:solidFill>
                  <a:srgbClr val="666666"/>
                </a:solidFill>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142" name="Google Shape;142;p28"/>
          <p:cNvSpPr txBox="1"/>
          <p:nvPr>
            <p:ph idx="10" type="dt"/>
          </p:nvPr>
        </p:nvSpPr>
        <p:spPr>
          <a:xfrm>
            <a:off x="685800" y="4767264"/>
            <a:ext cx="19050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3" name="Google Shape;143;p28"/>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4" name="Google Shape;144;p28"/>
          <p:cNvSpPr txBox="1"/>
          <p:nvPr>
            <p:ph idx="12" type="sldNum"/>
          </p:nvPr>
        </p:nvSpPr>
        <p:spPr>
          <a:xfrm>
            <a:off x="6553200" y="4767264"/>
            <a:ext cx="8382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5">
  <p:cSld name="OBJECT_6">
    <p:spTree>
      <p:nvGrpSpPr>
        <p:cNvPr id="145" name="Shape 145"/>
        <p:cNvGrpSpPr/>
        <p:nvPr/>
      </p:nvGrpSpPr>
      <p:grpSpPr>
        <a:xfrm>
          <a:off x="0" y="0"/>
          <a:ext cx="0" cy="0"/>
          <a:chOff x="0" y="0"/>
          <a:chExt cx="0" cy="0"/>
        </a:xfrm>
      </p:grpSpPr>
      <p:sp>
        <p:nvSpPr>
          <p:cNvPr id="146" name="Google Shape;146;p29"/>
          <p:cNvSpPr txBox="1"/>
          <p:nvPr>
            <p:ph type="title"/>
          </p:nvPr>
        </p:nvSpPr>
        <p:spPr>
          <a:xfrm>
            <a:off x="938759" y="286789"/>
            <a:ext cx="7633800" cy="11193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47" name="Google Shape;147;p29"/>
          <p:cNvSpPr txBox="1"/>
          <p:nvPr>
            <p:ph idx="1" type="body"/>
          </p:nvPr>
        </p:nvSpPr>
        <p:spPr>
          <a:xfrm>
            <a:off x="938759" y="1714501"/>
            <a:ext cx="7633800" cy="2695200"/>
          </a:xfrm>
          <a:prstGeom prst="rect">
            <a:avLst/>
          </a:prstGeom>
          <a:noFill/>
          <a:ln>
            <a:noFill/>
          </a:ln>
        </p:spPr>
        <p:txBody>
          <a:bodyPr anchorCtr="0" anchor="t" bIns="34275" lIns="68575" spcFirstLastPara="1" rIns="68575" wrap="square" tIns="34275">
            <a:normAutofit/>
          </a:bodyPr>
          <a:lstStyle>
            <a:lvl1pPr indent="-317500" lvl="0" marL="457200" rtl="0" algn="l">
              <a:lnSpc>
                <a:spcPct val="110000"/>
              </a:lnSpc>
              <a:spcBef>
                <a:spcPts val="500"/>
              </a:spcBef>
              <a:spcAft>
                <a:spcPts val="0"/>
              </a:spcAft>
              <a:buSzPts val="1400"/>
              <a:buChar char="●"/>
              <a:defRPr/>
            </a:lvl1pPr>
            <a:lvl2pPr indent="-317500" lvl="1" marL="914400" rtl="0" algn="l">
              <a:lnSpc>
                <a:spcPct val="110000"/>
              </a:lnSpc>
              <a:spcBef>
                <a:spcPts val="1600"/>
              </a:spcBef>
              <a:spcAft>
                <a:spcPts val="0"/>
              </a:spcAft>
              <a:buSzPts val="1400"/>
              <a:buChar char="○"/>
              <a:defRPr/>
            </a:lvl2pPr>
            <a:lvl3pPr indent="-317500" lvl="2" marL="1371600" rtl="0" algn="l">
              <a:lnSpc>
                <a:spcPct val="110000"/>
              </a:lnSpc>
              <a:spcBef>
                <a:spcPts val="1600"/>
              </a:spcBef>
              <a:spcAft>
                <a:spcPts val="0"/>
              </a:spcAft>
              <a:buSzPts val="1400"/>
              <a:buChar char="■"/>
              <a:defRPr/>
            </a:lvl3pPr>
            <a:lvl4pPr indent="-317500" lvl="3" marL="1828800" rtl="0" algn="l">
              <a:lnSpc>
                <a:spcPct val="110000"/>
              </a:lnSpc>
              <a:spcBef>
                <a:spcPts val="1600"/>
              </a:spcBef>
              <a:spcAft>
                <a:spcPts val="0"/>
              </a:spcAft>
              <a:buSzPts val="1400"/>
              <a:buChar char="●"/>
              <a:defRPr/>
            </a:lvl4pPr>
            <a:lvl5pPr indent="-317500" lvl="4" marL="2286000" rtl="0" algn="l">
              <a:lnSpc>
                <a:spcPct val="110000"/>
              </a:lnSpc>
              <a:spcBef>
                <a:spcPts val="1600"/>
              </a:spcBef>
              <a:spcAft>
                <a:spcPts val="0"/>
              </a:spcAft>
              <a:buSzPts val="1400"/>
              <a:buChar char="○"/>
              <a:defRPr/>
            </a:lvl5pPr>
            <a:lvl6pPr indent="-317500" lvl="5" marL="2743200" rtl="0" algn="l">
              <a:lnSpc>
                <a:spcPct val="110000"/>
              </a:lnSpc>
              <a:spcBef>
                <a:spcPts val="1600"/>
              </a:spcBef>
              <a:spcAft>
                <a:spcPts val="0"/>
              </a:spcAft>
              <a:buSzPts val="1400"/>
              <a:buChar char="■"/>
              <a:defRPr/>
            </a:lvl6pPr>
            <a:lvl7pPr indent="-317500" lvl="6" marL="3200400" rtl="0" algn="l">
              <a:lnSpc>
                <a:spcPct val="110000"/>
              </a:lnSpc>
              <a:spcBef>
                <a:spcPts val="1600"/>
              </a:spcBef>
              <a:spcAft>
                <a:spcPts val="0"/>
              </a:spcAft>
              <a:buSzPts val="1400"/>
              <a:buChar char="●"/>
              <a:defRPr/>
            </a:lvl7pPr>
            <a:lvl8pPr indent="-317500" lvl="7" marL="3657600" rtl="0" algn="l">
              <a:lnSpc>
                <a:spcPct val="110000"/>
              </a:lnSpc>
              <a:spcBef>
                <a:spcPts val="1600"/>
              </a:spcBef>
              <a:spcAft>
                <a:spcPts val="0"/>
              </a:spcAft>
              <a:buSzPts val="1400"/>
              <a:buChar char="○"/>
              <a:defRPr/>
            </a:lvl8pPr>
            <a:lvl9pPr indent="-317500" lvl="8" marL="4114800" rtl="0" algn="l">
              <a:lnSpc>
                <a:spcPct val="110000"/>
              </a:lnSpc>
              <a:spcBef>
                <a:spcPts val="1600"/>
              </a:spcBef>
              <a:spcAft>
                <a:spcPts val="1600"/>
              </a:spcAft>
              <a:buSzPts val="1400"/>
              <a:buChar char="■"/>
              <a:defRPr/>
            </a:lvl9pPr>
          </a:lstStyle>
          <a:p/>
        </p:txBody>
      </p:sp>
      <p:sp>
        <p:nvSpPr>
          <p:cNvPr id="148" name="Google Shape;148;p29"/>
          <p:cNvSpPr txBox="1"/>
          <p:nvPr>
            <p:ph idx="10" type="dt"/>
          </p:nvPr>
        </p:nvSpPr>
        <p:spPr>
          <a:xfrm>
            <a:off x="938759" y="4781759"/>
            <a:ext cx="1747200" cy="261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49" name="Google Shape;149;p29"/>
          <p:cNvSpPr txBox="1"/>
          <p:nvPr>
            <p:ph idx="11" type="ftr"/>
          </p:nvPr>
        </p:nvSpPr>
        <p:spPr>
          <a:xfrm>
            <a:off x="3028950" y="4781759"/>
            <a:ext cx="3086100" cy="2595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50" name="Google Shape;150;p29"/>
          <p:cNvSpPr txBox="1"/>
          <p:nvPr>
            <p:ph idx="12" type="sldNum"/>
          </p:nvPr>
        </p:nvSpPr>
        <p:spPr>
          <a:xfrm>
            <a:off x="6457951" y="4781759"/>
            <a:ext cx="2114700" cy="2595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155" name="Shape 155"/>
        <p:cNvGrpSpPr/>
        <p:nvPr/>
      </p:nvGrpSpPr>
      <p:grpSpPr>
        <a:xfrm>
          <a:off x="0" y="0"/>
          <a:ext cx="0" cy="0"/>
          <a:chOff x="0" y="0"/>
          <a:chExt cx="0" cy="0"/>
        </a:xfrm>
      </p:grpSpPr>
      <p:sp>
        <p:nvSpPr>
          <p:cNvPr id="156" name="Google Shape;156;p31"/>
          <p:cNvSpPr/>
          <p:nvPr/>
        </p:nvSpPr>
        <p:spPr>
          <a:xfrm>
            <a:off x="-316750" y="3774425"/>
            <a:ext cx="1626900" cy="1626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7" name="Google Shape;157;p31"/>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58" name="Google Shape;158;p31"/>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sp>
        <p:nvSpPr>
          <p:cNvPr id="159" name="Google Shape;159;p31"/>
          <p:cNvSpPr txBox="1"/>
          <p:nvPr>
            <p:ph type="ctrTitle"/>
          </p:nvPr>
        </p:nvSpPr>
        <p:spPr>
          <a:xfrm>
            <a:off x="2371725" y="630225"/>
            <a:ext cx="6331500" cy="1542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60" name="Google Shape;160;p31"/>
          <p:cNvSpPr txBox="1"/>
          <p:nvPr>
            <p:ph idx="1" type="subTitle"/>
          </p:nvPr>
        </p:nvSpPr>
        <p:spPr>
          <a:xfrm>
            <a:off x="2390267" y="3238450"/>
            <a:ext cx="6331500" cy="1241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61" name="Google Shape;161;p3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162" name="Google Shape;162;p31"/>
          <p:cNvPicPr preferRelativeResize="0"/>
          <p:nvPr/>
        </p:nvPicPr>
        <p:blipFill>
          <a:blip r:embed="rId2">
            <a:alphaModFix/>
          </a:blip>
          <a:stretch>
            <a:fillRect/>
          </a:stretch>
        </p:blipFill>
        <p:spPr>
          <a:xfrm rot="1637180">
            <a:off x="-770241" y="3952369"/>
            <a:ext cx="2533887" cy="1424616"/>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63" name="Shape 163"/>
        <p:cNvGrpSpPr/>
        <p:nvPr/>
      </p:nvGrpSpPr>
      <p:grpSpPr>
        <a:xfrm>
          <a:off x="0" y="0"/>
          <a:ext cx="0" cy="0"/>
          <a:chOff x="0" y="0"/>
          <a:chExt cx="0" cy="0"/>
        </a:xfrm>
      </p:grpSpPr>
      <p:sp>
        <p:nvSpPr>
          <p:cNvPr id="164" name="Google Shape;164;p32"/>
          <p:cNvSpPr/>
          <p:nvPr/>
        </p:nvSpPr>
        <p:spPr>
          <a:xfrm>
            <a:off x="242500" y="4446775"/>
            <a:ext cx="548700" cy="548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5" name="Google Shape;165;p32"/>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66" name="Google Shape;166;p32"/>
          <p:cNvCxnSpPr/>
          <p:nvPr/>
        </p:nvCxnSpPr>
        <p:spPr>
          <a:xfrm>
            <a:off x="873300" y="4740000"/>
            <a:ext cx="7848600" cy="0"/>
          </a:xfrm>
          <a:prstGeom prst="straightConnector1">
            <a:avLst/>
          </a:prstGeom>
          <a:noFill/>
          <a:ln cap="flat" cmpd="sng" w="19050">
            <a:solidFill>
              <a:schemeClr val="lt1"/>
            </a:solidFill>
            <a:prstDash val="solid"/>
            <a:round/>
            <a:headEnd len="sm" w="sm" type="none"/>
            <a:tailEnd len="sm" w="sm" type="none"/>
          </a:ln>
        </p:spPr>
      </p:cxnSp>
      <p:sp>
        <p:nvSpPr>
          <p:cNvPr id="167" name="Google Shape;167;p32"/>
          <p:cNvSpPr txBox="1"/>
          <p:nvPr>
            <p:ph type="title"/>
          </p:nvPr>
        </p:nvSpPr>
        <p:spPr>
          <a:xfrm>
            <a:off x="406425" y="1806825"/>
            <a:ext cx="8296800" cy="1542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None/>
              <a:defRPr sz="4800">
                <a:solidFill>
                  <a:schemeClr val="lt1"/>
                </a:solidFill>
              </a:defRPr>
            </a:lvl2pPr>
            <a:lvl3pPr lvl="2" rtl="0" algn="ctr">
              <a:spcBef>
                <a:spcPts val="0"/>
              </a:spcBef>
              <a:spcAft>
                <a:spcPts val="0"/>
              </a:spcAft>
              <a:buClr>
                <a:schemeClr val="lt1"/>
              </a:buClr>
              <a:buSzPts val="4800"/>
              <a:buNone/>
              <a:defRPr sz="4800">
                <a:solidFill>
                  <a:schemeClr val="lt1"/>
                </a:solidFill>
              </a:defRPr>
            </a:lvl3pPr>
            <a:lvl4pPr lvl="3" rtl="0" algn="ctr">
              <a:spcBef>
                <a:spcPts val="0"/>
              </a:spcBef>
              <a:spcAft>
                <a:spcPts val="0"/>
              </a:spcAft>
              <a:buClr>
                <a:schemeClr val="lt1"/>
              </a:buClr>
              <a:buSzPts val="4800"/>
              <a:buNone/>
              <a:defRPr sz="4800">
                <a:solidFill>
                  <a:schemeClr val="lt1"/>
                </a:solidFill>
              </a:defRPr>
            </a:lvl4pPr>
            <a:lvl5pPr lvl="4" rtl="0" algn="ctr">
              <a:spcBef>
                <a:spcPts val="0"/>
              </a:spcBef>
              <a:spcAft>
                <a:spcPts val="0"/>
              </a:spcAft>
              <a:buClr>
                <a:schemeClr val="lt1"/>
              </a:buClr>
              <a:buSzPts val="4800"/>
              <a:buNone/>
              <a:defRPr sz="4800">
                <a:solidFill>
                  <a:schemeClr val="lt1"/>
                </a:solidFill>
              </a:defRPr>
            </a:lvl5pPr>
            <a:lvl6pPr lvl="5" rtl="0" algn="ctr">
              <a:spcBef>
                <a:spcPts val="0"/>
              </a:spcBef>
              <a:spcAft>
                <a:spcPts val="0"/>
              </a:spcAft>
              <a:buClr>
                <a:schemeClr val="lt1"/>
              </a:buClr>
              <a:buSzPts val="4800"/>
              <a:buNone/>
              <a:defRPr sz="4800">
                <a:solidFill>
                  <a:schemeClr val="lt1"/>
                </a:solidFill>
              </a:defRPr>
            </a:lvl6pPr>
            <a:lvl7pPr lvl="6" rtl="0" algn="ctr">
              <a:spcBef>
                <a:spcPts val="0"/>
              </a:spcBef>
              <a:spcAft>
                <a:spcPts val="0"/>
              </a:spcAft>
              <a:buClr>
                <a:schemeClr val="lt1"/>
              </a:buClr>
              <a:buSzPts val="4800"/>
              <a:buNone/>
              <a:defRPr sz="4800">
                <a:solidFill>
                  <a:schemeClr val="lt1"/>
                </a:solidFill>
              </a:defRPr>
            </a:lvl7pPr>
            <a:lvl8pPr lvl="7" rtl="0" algn="ctr">
              <a:spcBef>
                <a:spcPts val="0"/>
              </a:spcBef>
              <a:spcAft>
                <a:spcPts val="0"/>
              </a:spcAft>
              <a:buClr>
                <a:schemeClr val="lt1"/>
              </a:buClr>
              <a:buSzPts val="4800"/>
              <a:buNone/>
              <a:defRPr sz="4800">
                <a:solidFill>
                  <a:schemeClr val="lt1"/>
                </a:solidFill>
              </a:defRPr>
            </a:lvl8pPr>
            <a:lvl9pPr lvl="8" rtl="0" algn="ctr">
              <a:spcBef>
                <a:spcPts val="0"/>
              </a:spcBef>
              <a:spcAft>
                <a:spcPts val="0"/>
              </a:spcAft>
              <a:buClr>
                <a:schemeClr val="lt1"/>
              </a:buClr>
              <a:buSzPts val="4800"/>
              <a:buNone/>
              <a:defRPr sz="4800">
                <a:solidFill>
                  <a:schemeClr val="lt1"/>
                </a:solidFill>
              </a:defRPr>
            </a:lvl9pPr>
          </a:lstStyle>
          <a:p/>
        </p:txBody>
      </p:sp>
      <p:sp>
        <p:nvSpPr>
          <p:cNvPr id="168" name="Google Shape;168;p3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169" name="Google Shape;169;p32"/>
          <p:cNvPicPr preferRelativeResize="0"/>
          <p:nvPr/>
        </p:nvPicPr>
        <p:blipFill>
          <a:blip r:embed="rId2">
            <a:alphaModFix/>
          </a:blip>
          <a:stretch>
            <a:fillRect/>
          </a:stretch>
        </p:blipFill>
        <p:spPr>
          <a:xfrm>
            <a:off x="316125" y="4521890"/>
            <a:ext cx="401450" cy="43622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0" name="Shape 170"/>
        <p:cNvGrpSpPr/>
        <p:nvPr/>
      </p:nvGrpSpPr>
      <p:grpSpPr>
        <a:xfrm>
          <a:off x="0" y="0"/>
          <a:ext cx="0" cy="0"/>
          <a:chOff x="0" y="0"/>
          <a:chExt cx="0" cy="0"/>
        </a:xfrm>
      </p:grpSpPr>
      <p:sp>
        <p:nvSpPr>
          <p:cNvPr id="171" name="Google Shape;171;p33"/>
          <p:cNvSpPr txBox="1"/>
          <p:nvPr>
            <p:ph type="title"/>
          </p:nvPr>
        </p:nvSpPr>
        <p:spPr>
          <a:xfrm>
            <a:off x="987850" y="166825"/>
            <a:ext cx="7901400" cy="635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72" name="Google Shape;172;p33"/>
          <p:cNvSpPr txBox="1"/>
          <p:nvPr>
            <p:ph idx="1" type="body"/>
          </p:nvPr>
        </p:nvSpPr>
        <p:spPr>
          <a:xfrm>
            <a:off x="987862" y="957801"/>
            <a:ext cx="6321600" cy="3002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73" name="Google Shape;173;p3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174" name="Google Shape;174;p33"/>
          <p:cNvCxnSpPr/>
          <p:nvPr/>
        </p:nvCxnSpPr>
        <p:spPr>
          <a:xfrm>
            <a:off x="978550" y="165925"/>
            <a:ext cx="7920000" cy="900"/>
          </a:xfrm>
          <a:prstGeom prst="straightConnector1">
            <a:avLst/>
          </a:prstGeom>
          <a:noFill/>
          <a:ln cap="flat" cmpd="sng" w="38100">
            <a:solidFill>
              <a:schemeClr val="dk2"/>
            </a:solidFill>
            <a:prstDash val="solid"/>
            <a:round/>
            <a:headEnd len="sm" w="sm" type="none"/>
            <a:tailEnd len="sm" w="sm" type="none"/>
          </a:ln>
        </p:spPr>
      </p:cxnSp>
      <p:sp>
        <p:nvSpPr>
          <p:cNvPr id="175" name="Google Shape;175;p33"/>
          <p:cNvSpPr/>
          <p:nvPr/>
        </p:nvSpPr>
        <p:spPr>
          <a:xfrm rot="5400000">
            <a:off x="4352700" y="369100"/>
            <a:ext cx="438600" cy="9144000"/>
          </a:xfrm>
          <a:prstGeom prst="rect">
            <a:avLst/>
          </a:prstGeom>
          <a:solidFill>
            <a:srgbClr val="5B9E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3"/>
          <p:cNvSpPr txBox="1"/>
          <p:nvPr/>
        </p:nvSpPr>
        <p:spPr>
          <a:xfrm>
            <a:off x="609600" y="4741000"/>
            <a:ext cx="8239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FFFFFF"/>
                </a:solidFill>
                <a:latin typeface="Raleway"/>
                <a:ea typeface="Raleway"/>
                <a:cs typeface="Raleway"/>
                <a:sym typeface="Raleway"/>
              </a:rPr>
              <a:t>CLOWDER  ALL PAWS 2021 - KEYNOTE</a:t>
            </a:r>
            <a:endParaRPr b="1">
              <a:solidFill>
                <a:srgbClr val="FFFFFF"/>
              </a:solidFill>
              <a:latin typeface="Raleway"/>
              <a:ea typeface="Raleway"/>
              <a:cs typeface="Raleway"/>
              <a:sym typeface="Raleway"/>
            </a:endParaRPr>
          </a:p>
        </p:txBody>
      </p:sp>
      <p:pic>
        <p:nvPicPr>
          <p:cNvPr id="177" name="Google Shape;177;p33"/>
          <p:cNvPicPr preferRelativeResize="0"/>
          <p:nvPr/>
        </p:nvPicPr>
        <p:blipFill>
          <a:blip r:embed="rId2">
            <a:alphaModFix/>
          </a:blip>
          <a:stretch>
            <a:fillRect/>
          </a:stretch>
        </p:blipFill>
        <p:spPr>
          <a:xfrm>
            <a:off x="78125" y="4777353"/>
            <a:ext cx="301400" cy="3275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8" name="Shape 178"/>
        <p:cNvGrpSpPr/>
        <p:nvPr/>
      </p:nvGrpSpPr>
      <p:grpSpPr>
        <a:xfrm>
          <a:off x="0" y="0"/>
          <a:ext cx="0" cy="0"/>
          <a:chOff x="0" y="0"/>
          <a:chExt cx="0" cy="0"/>
        </a:xfrm>
      </p:grpSpPr>
      <p:cxnSp>
        <p:nvCxnSpPr>
          <p:cNvPr id="179" name="Google Shape;179;p34"/>
          <p:cNvCxnSpPr/>
          <p:nvPr/>
        </p:nvCxnSpPr>
        <p:spPr>
          <a:xfrm>
            <a:off x="978550" y="165925"/>
            <a:ext cx="7920000" cy="900"/>
          </a:xfrm>
          <a:prstGeom prst="straightConnector1">
            <a:avLst/>
          </a:prstGeom>
          <a:noFill/>
          <a:ln cap="flat" cmpd="sng" w="38100">
            <a:solidFill>
              <a:schemeClr val="dk2"/>
            </a:solidFill>
            <a:prstDash val="solid"/>
            <a:round/>
            <a:headEnd len="sm" w="sm" type="none"/>
            <a:tailEnd len="sm" w="sm" type="none"/>
          </a:ln>
        </p:spPr>
      </p:cxnSp>
      <p:sp>
        <p:nvSpPr>
          <p:cNvPr id="180" name="Google Shape;180;p34"/>
          <p:cNvSpPr txBox="1"/>
          <p:nvPr>
            <p:ph idx="1" type="body"/>
          </p:nvPr>
        </p:nvSpPr>
        <p:spPr>
          <a:xfrm>
            <a:off x="978550" y="1070550"/>
            <a:ext cx="3683700" cy="3002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81" name="Google Shape;181;p34"/>
          <p:cNvSpPr txBox="1"/>
          <p:nvPr>
            <p:ph idx="2" type="body"/>
          </p:nvPr>
        </p:nvSpPr>
        <p:spPr>
          <a:xfrm>
            <a:off x="4814401" y="1029000"/>
            <a:ext cx="3683700" cy="3002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82" name="Google Shape;182;p3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83" name="Google Shape;183;p34"/>
          <p:cNvSpPr txBox="1"/>
          <p:nvPr>
            <p:ph type="title"/>
          </p:nvPr>
        </p:nvSpPr>
        <p:spPr>
          <a:xfrm>
            <a:off x="987850" y="166825"/>
            <a:ext cx="7901400" cy="635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184" name="Google Shape;184;p34"/>
          <p:cNvSpPr/>
          <p:nvPr/>
        </p:nvSpPr>
        <p:spPr>
          <a:xfrm rot="5400000">
            <a:off x="4352700" y="369100"/>
            <a:ext cx="438600" cy="9144000"/>
          </a:xfrm>
          <a:prstGeom prst="rect">
            <a:avLst/>
          </a:prstGeom>
          <a:solidFill>
            <a:srgbClr val="5B9E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34"/>
          <p:cNvSpPr txBox="1"/>
          <p:nvPr/>
        </p:nvSpPr>
        <p:spPr>
          <a:xfrm>
            <a:off x="609600" y="4741000"/>
            <a:ext cx="8239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FFFFFF"/>
                </a:solidFill>
                <a:latin typeface="Raleway"/>
                <a:ea typeface="Raleway"/>
                <a:cs typeface="Raleway"/>
                <a:sym typeface="Raleway"/>
              </a:rPr>
              <a:t>CLOWDER  ALL PAWS 2021 - KEYNOTE</a:t>
            </a:r>
            <a:endParaRPr b="1">
              <a:solidFill>
                <a:srgbClr val="FFFFFF"/>
              </a:solidFill>
              <a:latin typeface="Raleway"/>
              <a:ea typeface="Raleway"/>
              <a:cs typeface="Raleway"/>
              <a:sym typeface="Raleway"/>
            </a:endParaRPr>
          </a:p>
        </p:txBody>
      </p:sp>
      <p:pic>
        <p:nvPicPr>
          <p:cNvPr id="186" name="Google Shape;186;p34"/>
          <p:cNvPicPr preferRelativeResize="0"/>
          <p:nvPr/>
        </p:nvPicPr>
        <p:blipFill>
          <a:blip r:embed="rId2">
            <a:alphaModFix/>
          </a:blip>
          <a:stretch>
            <a:fillRect/>
          </a:stretch>
        </p:blipFill>
        <p:spPr>
          <a:xfrm>
            <a:off x="78125" y="4777353"/>
            <a:ext cx="301400" cy="3275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7" name="Shape 187"/>
        <p:cNvGrpSpPr/>
        <p:nvPr/>
      </p:nvGrpSpPr>
      <p:grpSpPr>
        <a:xfrm>
          <a:off x="0" y="0"/>
          <a:ext cx="0" cy="0"/>
          <a:chOff x="0" y="0"/>
          <a:chExt cx="0" cy="0"/>
        </a:xfrm>
      </p:grpSpPr>
      <p:sp>
        <p:nvSpPr>
          <p:cNvPr id="188" name="Google Shape;188;p3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189" name="Google Shape;189;p35"/>
          <p:cNvCxnSpPr/>
          <p:nvPr/>
        </p:nvCxnSpPr>
        <p:spPr>
          <a:xfrm>
            <a:off x="978550" y="165925"/>
            <a:ext cx="7920000" cy="900"/>
          </a:xfrm>
          <a:prstGeom prst="straightConnector1">
            <a:avLst/>
          </a:prstGeom>
          <a:noFill/>
          <a:ln cap="flat" cmpd="sng" w="38100">
            <a:solidFill>
              <a:schemeClr val="dk2"/>
            </a:solidFill>
            <a:prstDash val="solid"/>
            <a:round/>
            <a:headEnd len="sm" w="sm" type="none"/>
            <a:tailEnd len="sm" w="sm" type="none"/>
          </a:ln>
        </p:spPr>
      </p:cxnSp>
      <p:sp>
        <p:nvSpPr>
          <p:cNvPr id="190" name="Google Shape;190;p35"/>
          <p:cNvSpPr txBox="1"/>
          <p:nvPr>
            <p:ph type="title"/>
          </p:nvPr>
        </p:nvSpPr>
        <p:spPr>
          <a:xfrm>
            <a:off x="987850" y="166825"/>
            <a:ext cx="7901400" cy="635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191" name="Google Shape;191;p35"/>
          <p:cNvSpPr/>
          <p:nvPr/>
        </p:nvSpPr>
        <p:spPr>
          <a:xfrm rot="5400000">
            <a:off x="4352700" y="369100"/>
            <a:ext cx="438600" cy="9144000"/>
          </a:xfrm>
          <a:prstGeom prst="rect">
            <a:avLst/>
          </a:prstGeom>
          <a:solidFill>
            <a:srgbClr val="5B9E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5"/>
          <p:cNvSpPr txBox="1"/>
          <p:nvPr/>
        </p:nvSpPr>
        <p:spPr>
          <a:xfrm>
            <a:off x="609600" y="4741000"/>
            <a:ext cx="8239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FFFFFF"/>
                </a:solidFill>
                <a:latin typeface="Raleway"/>
                <a:ea typeface="Raleway"/>
                <a:cs typeface="Raleway"/>
                <a:sym typeface="Raleway"/>
              </a:rPr>
              <a:t>CLOWDER  ALL PAWS 2021 - KEYNOTE</a:t>
            </a:r>
            <a:endParaRPr b="1">
              <a:solidFill>
                <a:srgbClr val="FFFFFF"/>
              </a:solidFill>
              <a:latin typeface="Raleway"/>
              <a:ea typeface="Raleway"/>
              <a:cs typeface="Raleway"/>
              <a:sym typeface="Raleway"/>
            </a:endParaRPr>
          </a:p>
        </p:txBody>
      </p:sp>
      <p:pic>
        <p:nvPicPr>
          <p:cNvPr id="193" name="Google Shape;193;p35"/>
          <p:cNvPicPr preferRelativeResize="0"/>
          <p:nvPr/>
        </p:nvPicPr>
        <p:blipFill>
          <a:blip r:embed="rId2">
            <a:alphaModFix/>
          </a:blip>
          <a:stretch>
            <a:fillRect/>
          </a:stretch>
        </p:blipFill>
        <p:spPr>
          <a:xfrm>
            <a:off x="78125" y="4777353"/>
            <a:ext cx="301400" cy="3275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194" name="Shape 194"/>
        <p:cNvGrpSpPr/>
        <p:nvPr/>
      </p:nvGrpSpPr>
      <p:grpSpPr>
        <a:xfrm>
          <a:off x="0" y="0"/>
          <a:ext cx="0" cy="0"/>
          <a:chOff x="0" y="0"/>
          <a:chExt cx="0" cy="0"/>
        </a:xfrm>
      </p:grpSpPr>
      <p:sp>
        <p:nvSpPr>
          <p:cNvPr id="195" name="Google Shape;195;p36"/>
          <p:cNvSpPr txBox="1"/>
          <p:nvPr>
            <p:ph type="title"/>
          </p:nvPr>
        </p:nvSpPr>
        <p:spPr>
          <a:xfrm>
            <a:off x="283103" y="712141"/>
            <a:ext cx="6244200" cy="38355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96" name="Google Shape;196;p3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197" name="Google Shape;197;p36"/>
          <p:cNvPicPr preferRelativeResize="0"/>
          <p:nvPr/>
        </p:nvPicPr>
        <p:blipFill>
          <a:blip r:embed="rId2">
            <a:alphaModFix/>
          </a:blip>
          <a:stretch>
            <a:fillRect/>
          </a:stretch>
        </p:blipFill>
        <p:spPr>
          <a:xfrm>
            <a:off x="93525" y="4598940"/>
            <a:ext cx="401450" cy="436223"/>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98" name="Shape 198"/>
        <p:cNvGrpSpPr/>
        <p:nvPr/>
      </p:nvGrpSpPr>
      <p:grpSpPr>
        <a:xfrm>
          <a:off x="0" y="0"/>
          <a:ext cx="0" cy="0"/>
          <a:chOff x="0" y="0"/>
          <a:chExt cx="0" cy="0"/>
        </a:xfrm>
      </p:grpSpPr>
      <p:sp>
        <p:nvSpPr>
          <p:cNvPr id="199" name="Google Shape;199;p37"/>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7"/>
          <p:cNvSpPr txBox="1"/>
          <p:nvPr>
            <p:ph type="title"/>
          </p:nvPr>
        </p:nvSpPr>
        <p:spPr>
          <a:xfrm>
            <a:off x="265500" y="1397350"/>
            <a:ext cx="4045200" cy="131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1"/>
              </a:buClr>
              <a:buSzPts val="3600"/>
              <a:buNone/>
              <a:defRPr sz="3600">
                <a:solidFill>
                  <a:schemeClr val="dk1"/>
                </a:solidFill>
              </a:defRPr>
            </a:lvl1pPr>
            <a:lvl2pPr lvl="1" rtl="0" algn="ctr">
              <a:spcBef>
                <a:spcPts val="0"/>
              </a:spcBef>
              <a:spcAft>
                <a:spcPts val="0"/>
              </a:spcAft>
              <a:buClr>
                <a:schemeClr val="dk1"/>
              </a:buClr>
              <a:buSzPts val="3600"/>
              <a:buNone/>
              <a:defRPr sz="3600">
                <a:solidFill>
                  <a:schemeClr val="dk1"/>
                </a:solidFill>
              </a:defRPr>
            </a:lvl2pPr>
            <a:lvl3pPr lvl="2" rtl="0" algn="ctr">
              <a:spcBef>
                <a:spcPts val="0"/>
              </a:spcBef>
              <a:spcAft>
                <a:spcPts val="0"/>
              </a:spcAft>
              <a:buClr>
                <a:schemeClr val="dk1"/>
              </a:buClr>
              <a:buSzPts val="3600"/>
              <a:buNone/>
              <a:defRPr sz="3600">
                <a:solidFill>
                  <a:schemeClr val="dk1"/>
                </a:solidFill>
              </a:defRPr>
            </a:lvl3pPr>
            <a:lvl4pPr lvl="3" rtl="0" algn="ctr">
              <a:spcBef>
                <a:spcPts val="0"/>
              </a:spcBef>
              <a:spcAft>
                <a:spcPts val="0"/>
              </a:spcAft>
              <a:buClr>
                <a:schemeClr val="dk1"/>
              </a:buClr>
              <a:buSzPts val="3600"/>
              <a:buNone/>
              <a:defRPr sz="3600">
                <a:solidFill>
                  <a:schemeClr val="dk1"/>
                </a:solidFill>
              </a:defRPr>
            </a:lvl4pPr>
            <a:lvl5pPr lvl="4" rtl="0" algn="ctr">
              <a:spcBef>
                <a:spcPts val="0"/>
              </a:spcBef>
              <a:spcAft>
                <a:spcPts val="0"/>
              </a:spcAft>
              <a:buClr>
                <a:schemeClr val="dk1"/>
              </a:buClr>
              <a:buSzPts val="3600"/>
              <a:buNone/>
              <a:defRPr sz="3600">
                <a:solidFill>
                  <a:schemeClr val="dk1"/>
                </a:solidFill>
              </a:defRPr>
            </a:lvl5pPr>
            <a:lvl6pPr lvl="5" rtl="0" algn="ctr">
              <a:spcBef>
                <a:spcPts val="0"/>
              </a:spcBef>
              <a:spcAft>
                <a:spcPts val="0"/>
              </a:spcAft>
              <a:buClr>
                <a:schemeClr val="dk1"/>
              </a:buClr>
              <a:buSzPts val="3600"/>
              <a:buNone/>
              <a:defRPr sz="3600">
                <a:solidFill>
                  <a:schemeClr val="dk1"/>
                </a:solidFill>
              </a:defRPr>
            </a:lvl6pPr>
            <a:lvl7pPr lvl="6" rtl="0" algn="ctr">
              <a:spcBef>
                <a:spcPts val="0"/>
              </a:spcBef>
              <a:spcAft>
                <a:spcPts val="0"/>
              </a:spcAft>
              <a:buClr>
                <a:schemeClr val="dk1"/>
              </a:buClr>
              <a:buSzPts val="3600"/>
              <a:buNone/>
              <a:defRPr sz="3600">
                <a:solidFill>
                  <a:schemeClr val="dk1"/>
                </a:solidFill>
              </a:defRPr>
            </a:lvl7pPr>
            <a:lvl8pPr lvl="7" rtl="0" algn="ctr">
              <a:spcBef>
                <a:spcPts val="0"/>
              </a:spcBef>
              <a:spcAft>
                <a:spcPts val="0"/>
              </a:spcAft>
              <a:buClr>
                <a:schemeClr val="dk1"/>
              </a:buClr>
              <a:buSzPts val="3600"/>
              <a:buNone/>
              <a:defRPr sz="3600">
                <a:solidFill>
                  <a:schemeClr val="dk1"/>
                </a:solidFill>
              </a:defRPr>
            </a:lvl8pPr>
            <a:lvl9pPr lvl="8" rtl="0" algn="ctr">
              <a:spcBef>
                <a:spcPts val="0"/>
              </a:spcBef>
              <a:spcAft>
                <a:spcPts val="0"/>
              </a:spcAft>
              <a:buClr>
                <a:schemeClr val="dk1"/>
              </a:buClr>
              <a:buSzPts val="3600"/>
              <a:buNone/>
              <a:defRPr sz="3600">
                <a:solidFill>
                  <a:schemeClr val="dk1"/>
                </a:solidFill>
              </a:defRPr>
            </a:lvl9pPr>
          </a:lstStyle>
          <a:p/>
        </p:txBody>
      </p:sp>
      <p:sp>
        <p:nvSpPr>
          <p:cNvPr id="201" name="Google Shape;201;p37"/>
          <p:cNvSpPr txBox="1"/>
          <p:nvPr>
            <p:ph idx="1" type="subTitle"/>
          </p:nvPr>
        </p:nvSpPr>
        <p:spPr>
          <a:xfrm>
            <a:off x="265500" y="273537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02" name="Google Shape;202;p37"/>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203" name="Google Shape;203;p3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204" name="Google Shape;204;p37"/>
          <p:cNvPicPr preferRelativeResize="0"/>
          <p:nvPr/>
        </p:nvPicPr>
        <p:blipFill>
          <a:blip r:embed="rId2">
            <a:alphaModFix/>
          </a:blip>
          <a:stretch>
            <a:fillRect/>
          </a:stretch>
        </p:blipFill>
        <p:spPr>
          <a:xfrm>
            <a:off x="93525" y="4598940"/>
            <a:ext cx="401450" cy="436223"/>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type="obj">
  <p:cSld name="OBJECT">
    <p:spTree>
      <p:nvGrpSpPr>
        <p:cNvPr id="205" name="Shape 205"/>
        <p:cNvGrpSpPr/>
        <p:nvPr/>
      </p:nvGrpSpPr>
      <p:grpSpPr>
        <a:xfrm>
          <a:off x="0" y="0"/>
          <a:ext cx="0" cy="0"/>
          <a:chOff x="0" y="0"/>
          <a:chExt cx="0" cy="0"/>
        </a:xfrm>
      </p:grpSpPr>
      <p:sp>
        <p:nvSpPr>
          <p:cNvPr id="206" name="Google Shape;206;p38"/>
          <p:cNvSpPr txBox="1"/>
          <p:nvPr>
            <p:ph idx="1" type="body"/>
          </p:nvPr>
        </p:nvSpPr>
        <p:spPr>
          <a:xfrm>
            <a:off x="487529" y="830634"/>
            <a:ext cx="8175000" cy="3638400"/>
          </a:xfrm>
          <a:prstGeom prst="rect">
            <a:avLst/>
          </a:prstGeom>
          <a:noFill/>
          <a:ln>
            <a:noFill/>
          </a:ln>
        </p:spPr>
        <p:txBody>
          <a:bodyPr anchorCtr="0" anchor="t" bIns="0" lIns="0" spcFirstLastPara="1" rIns="0" wrap="square" tIns="0">
            <a:noAutofit/>
          </a:bodyPr>
          <a:lstStyle>
            <a:lvl1pPr indent="-361950" lvl="0" marL="457200" rtl="0" algn="l">
              <a:lnSpc>
                <a:spcPct val="90000"/>
              </a:lnSpc>
              <a:spcBef>
                <a:spcPts val="800"/>
              </a:spcBef>
              <a:spcAft>
                <a:spcPts val="0"/>
              </a:spcAft>
              <a:buClr>
                <a:schemeClr val="lt1"/>
              </a:buClr>
              <a:buSzPts val="2100"/>
              <a:buChar char="●"/>
              <a:defRPr sz="1100">
                <a:solidFill>
                  <a:schemeClr val="lt1"/>
                </a:solidFill>
              </a:defRPr>
            </a:lvl1pPr>
            <a:lvl2pPr indent="-342900" lvl="1" marL="914400" rtl="0" algn="l">
              <a:lnSpc>
                <a:spcPct val="90000"/>
              </a:lnSpc>
              <a:spcBef>
                <a:spcPts val="1600"/>
              </a:spcBef>
              <a:spcAft>
                <a:spcPts val="0"/>
              </a:spcAft>
              <a:buClr>
                <a:schemeClr val="lt1"/>
              </a:buClr>
              <a:buSzPts val="1800"/>
              <a:buChar char="○"/>
              <a:defRPr sz="1100">
                <a:solidFill>
                  <a:schemeClr val="lt1"/>
                </a:solidFill>
              </a:defRPr>
            </a:lvl2pPr>
            <a:lvl3pPr indent="-323850" lvl="2" marL="1371600" rtl="0" algn="l">
              <a:lnSpc>
                <a:spcPct val="90000"/>
              </a:lnSpc>
              <a:spcBef>
                <a:spcPts val="1600"/>
              </a:spcBef>
              <a:spcAft>
                <a:spcPts val="0"/>
              </a:spcAft>
              <a:buClr>
                <a:schemeClr val="lt1"/>
              </a:buClr>
              <a:buSzPts val="1500"/>
              <a:buChar char="■"/>
              <a:defRPr sz="1100">
                <a:solidFill>
                  <a:schemeClr val="lt1"/>
                </a:solidFill>
              </a:defRPr>
            </a:lvl3pPr>
            <a:lvl4pPr indent="-317500" lvl="3" marL="1828800" rtl="0" algn="l">
              <a:lnSpc>
                <a:spcPct val="90000"/>
              </a:lnSpc>
              <a:spcBef>
                <a:spcPts val="1600"/>
              </a:spcBef>
              <a:spcAft>
                <a:spcPts val="0"/>
              </a:spcAft>
              <a:buClr>
                <a:schemeClr val="lt1"/>
              </a:buClr>
              <a:buSzPts val="1400"/>
              <a:buChar char="●"/>
              <a:defRPr sz="1100">
                <a:solidFill>
                  <a:schemeClr val="lt1"/>
                </a:solidFill>
              </a:defRPr>
            </a:lvl4pPr>
            <a:lvl5pPr indent="-304800" lvl="4" marL="2286000" rtl="0" algn="l">
              <a:lnSpc>
                <a:spcPct val="90000"/>
              </a:lnSpc>
              <a:spcBef>
                <a:spcPts val="1600"/>
              </a:spcBef>
              <a:spcAft>
                <a:spcPts val="0"/>
              </a:spcAft>
              <a:buClr>
                <a:schemeClr val="lt1"/>
              </a:buClr>
              <a:buSzPts val="1200"/>
              <a:buChar char="○"/>
              <a:defRPr sz="1100">
                <a:solidFill>
                  <a:schemeClr val="lt1"/>
                </a:solidFill>
              </a:defRPr>
            </a:lvl5pPr>
            <a:lvl6pPr indent="-317500" lvl="5" marL="2743200" rtl="0" algn="l">
              <a:lnSpc>
                <a:spcPct val="90000"/>
              </a:lnSpc>
              <a:spcBef>
                <a:spcPts val="1600"/>
              </a:spcBef>
              <a:spcAft>
                <a:spcPts val="0"/>
              </a:spcAft>
              <a:buClr>
                <a:schemeClr val="dk1"/>
              </a:buClr>
              <a:buSzPts val="1400"/>
              <a:buChar char="■"/>
              <a:defRPr sz="1100"/>
            </a:lvl6pPr>
            <a:lvl7pPr indent="-317500" lvl="6" marL="3200400" rtl="0" algn="l">
              <a:lnSpc>
                <a:spcPct val="90000"/>
              </a:lnSpc>
              <a:spcBef>
                <a:spcPts val="1600"/>
              </a:spcBef>
              <a:spcAft>
                <a:spcPts val="0"/>
              </a:spcAft>
              <a:buClr>
                <a:schemeClr val="dk1"/>
              </a:buClr>
              <a:buSzPts val="1400"/>
              <a:buChar char="●"/>
              <a:defRPr sz="1100"/>
            </a:lvl7pPr>
            <a:lvl8pPr indent="-317500" lvl="7" marL="3657600" rtl="0" algn="l">
              <a:lnSpc>
                <a:spcPct val="90000"/>
              </a:lnSpc>
              <a:spcBef>
                <a:spcPts val="1600"/>
              </a:spcBef>
              <a:spcAft>
                <a:spcPts val="0"/>
              </a:spcAft>
              <a:buClr>
                <a:schemeClr val="dk1"/>
              </a:buClr>
              <a:buSzPts val="1400"/>
              <a:buChar char="○"/>
              <a:defRPr sz="1100"/>
            </a:lvl8pPr>
            <a:lvl9pPr indent="-317500" lvl="8" marL="4114800" rtl="0" algn="l">
              <a:lnSpc>
                <a:spcPct val="90000"/>
              </a:lnSpc>
              <a:spcBef>
                <a:spcPts val="1600"/>
              </a:spcBef>
              <a:spcAft>
                <a:spcPts val="1600"/>
              </a:spcAft>
              <a:buClr>
                <a:schemeClr val="dk1"/>
              </a:buClr>
              <a:buSzPts val="1400"/>
              <a:buChar char="■"/>
              <a:defRPr sz="1100"/>
            </a:lvl9pPr>
          </a:lstStyle>
          <a:p/>
        </p:txBody>
      </p:sp>
      <p:sp>
        <p:nvSpPr>
          <p:cNvPr id="207" name="Google Shape;207;p38"/>
          <p:cNvSpPr txBox="1"/>
          <p:nvPr>
            <p:ph type="title"/>
          </p:nvPr>
        </p:nvSpPr>
        <p:spPr>
          <a:xfrm>
            <a:off x="987850" y="166825"/>
            <a:ext cx="7901400" cy="635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cxnSp>
        <p:nvCxnSpPr>
          <p:cNvPr id="208" name="Google Shape;208;p38"/>
          <p:cNvCxnSpPr/>
          <p:nvPr/>
        </p:nvCxnSpPr>
        <p:spPr>
          <a:xfrm>
            <a:off x="978550" y="165925"/>
            <a:ext cx="7920000" cy="900"/>
          </a:xfrm>
          <a:prstGeom prst="straightConnector1">
            <a:avLst/>
          </a:prstGeom>
          <a:noFill/>
          <a:ln cap="flat" cmpd="sng" w="38100">
            <a:solidFill>
              <a:schemeClr val="dk2"/>
            </a:solidFill>
            <a:prstDash val="solid"/>
            <a:round/>
            <a:headEnd len="sm" w="sm" type="none"/>
            <a:tailEnd len="sm" w="sm" type="none"/>
          </a:ln>
        </p:spPr>
      </p:cxnSp>
      <p:sp>
        <p:nvSpPr>
          <p:cNvPr id="209" name="Google Shape;209;p38"/>
          <p:cNvSpPr txBox="1"/>
          <p:nvPr>
            <p:ph idx="2" type="title"/>
          </p:nvPr>
        </p:nvSpPr>
        <p:spPr>
          <a:xfrm>
            <a:off x="987850" y="166825"/>
            <a:ext cx="7901400" cy="635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210" name="Google Shape;210;p38"/>
          <p:cNvSpPr/>
          <p:nvPr/>
        </p:nvSpPr>
        <p:spPr>
          <a:xfrm rot="5400000">
            <a:off x="4352700" y="369100"/>
            <a:ext cx="438600" cy="9144000"/>
          </a:xfrm>
          <a:prstGeom prst="rect">
            <a:avLst/>
          </a:prstGeom>
          <a:solidFill>
            <a:srgbClr val="5B9E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8"/>
          <p:cNvSpPr txBox="1"/>
          <p:nvPr/>
        </p:nvSpPr>
        <p:spPr>
          <a:xfrm>
            <a:off x="609600" y="4741000"/>
            <a:ext cx="8239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FFFFFF"/>
                </a:solidFill>
                <a:latin typeface="Raleway"/>
                <a:ea typeface="Raleway"/>
                <a:cs typeface="Raleway"/>
                <a:sym typeface="Raleway"/>
              </a:rPr>
              <a:t>CLOWDER  ALL PAWS 2021 - KEYNOTE</a:t>
            </a:r>
            <a:endParaRPr b="1">
              <a:solidFill>
                <a:srgbClr val="FFFFFF"/>
              </a:solidFill>
              <a:latin typeface="Raleway"/>
              <a:ea typeface="Raleway"/>
              <a:cs typeface="Raleway"/>
              <a:sym typeface="Raleway"/>
            </a:endParaRPr>
          </a:p>
        </p:txBody>
      </p:sp>
      <p:pic>
        <p:nvPicPr>
          <p:cNvPr id="212" name="Google Shape;212;p38"/>
          <p:cNvPicPr preferRelativeResize="0"/>
          <p:nvPr/>
        </p:nvPicPr>
        <p:blipFill>
          <a:blip r:embed="rId2">
            <a:alphaModFix/>
          </a:blip>
          <a:stretch>
            <a:fillRect/>
          </a:stretch>
        </p:blipFill>
        <p:spPr>
          <a:xfrm>
            <a:off x="78125" y="4777353"/>
            <a:ext cx="301400" cy="3275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OBJECT_1">
    <p:spTree>
      <p:nvGrpSpPr>
        <p:cNvPr id="213" name="Shape 213"/>
        <p:cNvGrpSpPr/>
        <p:nvPr/>
      </p:nvGrpSpPr>
      <p:grpSpPr>
        <a:xfrm>
          <a:off x="0" y="0"/>
          <a:ext cx="0" cy="0"/>
          <a:chOff x="0" y="0"/>
          <a:chExt cx="0" cy="0"/>
        </a:xfrm>
      </p:grpSpPr>
      <p:sp>
        <p:nvSpPr>
          <p:cNvPr id="214" name="Google Shape;214;p3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5" name="Google Shape;215;p3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600"/>
              </a:spcBef>
              <a:spcAft>
                <a:spcPts val="0"/>
              </a:spcAft>
              <a:buClr>
                <a:schemeClr val="dk1"/>
              </a:buClr>
              <a:buSzPts val="1400"/>
              <a:buChar char="○"/>
              <a:defRPr/>
            </a:lvl2pPr>
            <a:lvl3pPr indent="-317500" lvl="2" marL="1371600" rtl="0" algn="l">
              <a:lnSpc>
                <a:spcPct val="90000"/>
              </a:lnSpc>
              <a:spcBef>
                <a:spcPts val="1600"/>
              </a:spcBef>
              <a:spcAft>
                <a:spcPts val="0"/>
              </a:spcAft>
              <a:buClr>
                <a:schemeClr val="dk1"/>
              </a:buClr>
              <a:buSzPts val="1400"/>
              <a:buChar char="■"/>
              <a:defRPr/>
            </a:lvl3pPr>
            <a:lvl4pPr indent="-317500" lvl="3" marL="1828800" rtl="0" algn="l">
              <a:lnSpc>
                <a:spcPct val="90000"/>
              </a:lnSpc>
              <a:spcBef>
                <a:spcPts val="1600"/>
              </a:spcBef>
              <a:spcAft>
                <a:spcPts val="0"/>
              </a:spcAft>
              <a:buClr>
                <a:schemeClr val="dk1"/>
              </a:buClr>
              <a:buSzPts val="1400"/>
              <a:buChar char="●"/>
              <a:defRPr/>
            </a:lvl4pPr>
            <a:lvl5pPr indent="-317500" lvl="4" marL="2286000" rtl="0" algn="l">
              <a:lnSpc>
                <a:spcPct val="90000"/>
              </a:lnSpc>
              <a:spcBef>
                <a:spcPts val="1600"/>
              </a:spcBef>
              <a:spcAft>
                <a:spcPts val="0"/>
              </a:spcAft>
              <a:buClr>
                <a:schemeClr val="dk1"/>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216" name="Google Shape;216;p3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7" name="Google Shape;217;p3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8" name="Google Shape;218;p3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9" name="Shape 219"/>
        <p:cNvGrpSpPr/>
        <p:nvPr/>
      </p:nvGrpSpPr>
      <p:grpSpPr>
        <a:xfrm>
          <a:off x="0" y="0"/>
          <a:ext cx="0" cy="0"/>
          <a:chOff x="0" y="0"/>
          <a:chExt cx="0" cy="0"/>
        </a:xfrm>
      </p:grpSpPr>
      <p:sp>
        <p:nvSpPr>
          <p:cNvPr id="220" name="Google Shape;220;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2">
    <p:spTree>
      <p:nvGrpSpPr>
        <p:cNvPr id="221" name="Shape 221"/>
        <p:cNvGrpSpPr/>
        <p:nvPr/>
      </p:nvGrpSpPr>
      <p:grpSpPr>
        <a:xfrm>
          <a:off x="0" y="0"/>
          <a:ext cx="0" cy="0"/>
          <a:chOff x="0" y="0"/>
          <a:chExt cx="0" cy="0"/>
        </a:xfrm>
      </p:grpSpPr>
      <p:sp>
        <p:nvSpPr>
          <p:cNvPr id="222" name="Google Shape;222;p41"/>
          <p:cNvSpPr txBox="1"/>
          <p:nvPr>
            <p:ph type="title"/>
          </p:nvPr>
        </p:nvSpPr>
        <p:spPr>
          <a:xfrm>
            <a:off x="457200" y="205978"/>
            <a:ext cx="8229600" cy="537000"/>
          </a:xfrm>
          <a:prstGeom prst="rect">
            <a:avLst/>
          </a:prstGeom>
          <a:noFill/>
          <a:ln>
            <a:noFill/>
          </a:ln>
        </p:spPr>
        <p:txBody>
          <a:bodyPr anchorCtr="0" anchor="ctr" bIns="34275" lIns="68550" spcFirstLastPara="1" rIns="68550" wrap="square" tIns="34275">
            <a:noAutofit/>
          </a:bodyPr>
          <a:lstStyle>
            <a:lvl1pPr lvl="0" rtl="0" algn="l">
              <a:spcBef>
                <a:spcPts val="0"/>
              </a:spcBef>
              <a:spcAft>
                <a:spcPts val="0"/>
              </a:spcAft>
              <a:buSzPts val="3000"/>
              <a:buNone/>
              <a:defRPr/>
            </a:lvl1pPr>
            <a:lvl2pPr lvl="1" rtl="0" algn="l">
              <a:spcBef>
                <a:spcPts val="0"/>
              </a:spcBef>
              <a:spcAft>
                <a:spcPts val="0"/>
              </a:spcAft>
              <a:buSzPts val="3000"/>
              <a:buNone/>
              <a:defRPr/>
            </a:lvl2pPr>
            <a:lvl3pPr lvl="2" rtl="0" algn="l">
              <a:spcBef>
                <a:spcPts val="0"/>
              </a:spcBef>
              <a:spcAft>
                <a:spcPts val="0"/>
              </a:spcAft>
              <a:buSzPts val="3000"/>
              <a:buNone/>
              <a:defRPr/>
            </a:lvl3pPr>
            <a:lvl4pPr lvl="3" rtl="0" algn="l">
              <a:spcBef>
                <a:spcPts val="0"/>
              </a:spcBef>
              <a:spcAft>
                <a:spcPts val="0"/>
              </a:spcAft>
              <a:buSzPts val="3000"/>
              <a:buNone/>
              <a:defRPr/>
            </a:lvl4pPr>
            <a:lvl5pPr lvl="4" rtl="0" algn="l">
              <a:spcBef>
                <a:spcPts val="0"/>
              </a:spcBef>
              <a:spcAft>
                <a:spcPts val="0"/>
              </a:spcAft>
              <a:buSzPts val="3000"/>
              <a:buNone/>
              <a:defRPr/>
            </a:lvl5pPr>
            <a:lvl6pPr lvl="5" rtl="0" algn="l">
              <a:spcBef>
                <a:spcPts val="0"/>
              </a:spcBef>
              <a:spcAft>
                <a:spcPts val="0"/>
              </a:spcAft>
              <a:buSzPts val="3000"/>
              <a:buNone/>
              <a:defRPr/>
            </a:lvl6pPr>
            <a:lvl7pPr lvl="6" rtl="0" algn="l">
              <a:spcBef>
                <a:spcPts val="0"/>
              </a:spcBef>
              <a:spcAft>
                <a:spcPts val="0"/>
              </a:spcAft>
              <a:buSzPts val="3000"/>
              <a:buNone/>
              <a:defRPr/>
            </a:lvl7pPr>
            <a:lvl8pPr lvl="7" rtl="0" algn="l">
              <a:spcBef>
                <a:spcPts val="0"/>
              </a:spcBef>
              <a:spcAft>
                <a:spcPts val="0"/>
              </a:spcAft>
              <a:buSzPts val="3000"/>
              <a:buNone/>
              <a:defRPr/>
            </a:lvl8pPr>
            <a:lvl9pPr lvl="8" rtl="0" algn="l">
              <a:spcBef>
                <a:spcPts val="0"/>
              </a:spcBef>
              <a:spcAft>
                <a:spcPts val="0"/>
              </a:spcAft>
              <a:buSzPts val="3000"/>
              <a:buNone/>
              <a:defRPr/>
            </a:lvl9pPr>
          </a:lstStyle>
          <a:p/>
        </p:txBody>
      </p:sp>
      <p:sp>
        <p:nvSpPr>
          <p:cNvPr id="223" name="Google Shape;223;p41"/>
          <p:cNvSpPr txBox="1"/>
          <p:nvPr>
            <p:ph idx="1" type="body"/>
          </p:nvPr>
        </p:nvSpPr>
        <p:spPr>
          <a:xfrm>
            <a:off x="457200" y="1028700"/>
            <a:ext cx="8229600" cy="3543300"/>
          </a:xfrm>
          <a:prstGeom prst="rect">
            <a:avLst/>
          </a:prstGeom>
          <a:noFill/>
          <a:ln>
            <a:noFill/>
          </a:ln>
        </p:spPr>
        <p:txBody>
          <a:bodyPr anchorCtr="0" anchor="t" bIns="34275" lIns="68550" spcFirstLastPara="1" rIns="68550" wrap="square" tIns="34275">
            <a:noAutofit/>
          </a:bodyPr>
          <a:lstStyle>
            <a:lvl1pPr indent="-317500" lvl="0" marL="457200" rtl="0" algn="l">
              <a:spcBef>
                <a:spcPts val="300"/>
              </a:spcBef>
              <a:spcAft>
                <a:spcPts val="0"/>
              </a:spcAft>
              <a:buSzPts val="1400"/>
              <a:buChar char="●"/>
              <a:defRPr/>
            </a:lvl1pPr>
            <a:lvl2pPr indent="-317500" lvl="1" marL="914400" rtl="0" algn="l">
              <a:spcBef>
                <a:spcPts val="300"/>
              </a:spcBef>
              <a:spcAft>
                <a:spcPts val="0"/>
              </a:spcAft>
              <a:buSzPts val="1400"/>
              <a:buChar char="○"/>
              <a:defRPr/>
            </a:lvl2pPr>
            <a:lvl3pPr indent="-317500" lvl="2" marL="1371600" rtl="0" algn="l">
              <a:spcBef>
                <a:spcPts val="300"/>
              </a:spcBef>
              <a:spcAft>
                <a:spcPts val="0"/>
              </a:spcAft>
              <a:buSzPts val="1400"/>
              <a:buChar char="■"/>
              <a:defRPr/>
            </a:lvl3pPr>
            <a:lvl4pPr indent="-317500" lvl="3" marL="1828800" rtl="0" algn="l">
              <a:spcBef>
                <a:spcPts val="300"/>
              </a:spcBef>
              <a:spcAft>
                <a:spcPts val="0"/>
              </a:spcAft>
              <a:buSzPts val="1400"/>
              <a:buChar char="●"/>
              <a:defRPr/>
            </a:lvl4pPr>
            <a:lvl5pPr indent="-317500" lvl="4" marL="2286000" rtl="0" algn="l">
              <a:spcBef>
                <a:spcPts val="300"/>
              </a:spcBef>
              <a:spcAft>
                <a:spcPts val="0"/>
              </a:spcAft>
              <a:buSzPts val="1400"/>
              <a:buChar char="○"/>
              <a:defRPr/>
            </a:lvl5pPr>
            <a:lvl6pPr indent="-317500" lvl="5" marL="2743200" rtl="0" algn="l">
              <a:spcBef>
                <a:spcPts val="300"/>
              </a:spcBef>
              <a:spcAft>
                <a:spcPts val="0"/>
              </a:spcAft>
              <a:buSzPts val="1400"/>
              <a:buChar char="■"/>
              <a:defRPr/>
            </a:lvl6pPr>
            <a:lvl7pPr indent="-317500" lvl="6" marL="3200400" rtl="0" algn="l">
              <a:spcBef>
                <a:spcPts val="300"/>
              </a:spcBef>
              <a:spcAft>
                <a:spcPts val="0"/>
              </a:spcAft>
              <a:buSzPts val="1400"/>
              <a:buChar char="●"/>
              <a:defRPr/>
            </a:lvl7pPr>
            <a:lvl8pPr indent="-317500" lvl="7" marL="3657600" rtl="0" algn="l">
              <a:spcBef>
                <a:spcPts val="300"/>
              </a:spcBef>
              <a:spcAft>
                <a:spcPts val="0"/>
              </a:spcAft>
              <a:buSzPts val="1400"/>
              <a:buChar char="○"/>
              <a:defRPr/>
            </a:lvl8pPr>
            <a:lvl9pPr indent="-317500" lvl="8" marL="4114800" rtl="0" algn="l">
              <a:spcBef>
                <a:spcPts val="300"/>
              </a:spcBef>
              <a:spcAft>
                <a:spcPts val="0"/>
              </a:spcAft>
              <a:buSzPts val="14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p:cSld name="Image slide">
    <p:spTree>
      <p:nvGrpSpPr>
        <p:cNvPr id="224" name="Shape 224"/>
        <p:cNvGrpSpPr/>
        <p:nvPr/>
      </p:nvGrpSpPr>
      <p:grpSpPr>
        <a:xfrm>
          <a:off x="0" y="0"/>
          <a:ext cx="0" cy="0"/>
          <a:chOff x="0" y="0"/>
          <a:chExt cx="0" cy="0"/>
        </a:xfrm>
      </p:grpSpPr>
      <p:pic>
        <p:nvPicPr>
          <p:cNvPr id="225" name="Google Shape;225;p42"/>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26" name="Google Shape;226;p42"/>
          <p:cNvSpPr txBox="1"/>
          <p:nvPr>
            <p:ph type="title"/>
          </p:nvPr>
        </p:nvSpPr>
        <p:spPr>
          <a:xfrm>
            <a:off x="487529" y="81259"/>
            <a:ext cx="8175300" cy="474000"/>
          </a:xfrm>
          <a:prstGeom prst="rect">
            <a:avLst/>
          </a:prstGeom>
          <a:noFill/>
          <a:ln>
            <a:noFill/>
          </a:ln>
        </p:spPr>
        <p:txBody>
          <a:bodyPr anchorCtr="0" anchor="ctr" bIns="51425" lIns="51425" spcFirstLastPara="1" rIns="51425" wrap="square" tIns="51425">
            <a:noAutofit/>
          </a:bodyPr>
          <a:lstStyle>
            <a:lvl1pPr lvl="0" marR="0" rtl="0" algn="l">
              <a:lnSpc>
                <a:spcPct val="90000"/>
              </a:lnSpc>
              <a:spcBef>
                <a:spcPts val="0"/>
              </a:spcBef>
              <a:spcAft>
                <a:spcPts val="0"/>
              </a:spcAft>
              <a:buClr>
                <a:schemeClr val="dk1"/>
              </a:buClr>
              <a:buSzPts val="2500"/>
              <a:buFont typeface="Arial"/>
              <a:buNone/>
              <a:defRPr b="0" i="0" sz="3300" u="none" cap="none" strike="noStrike">
                <a:solidFill>
                  <a:schemeClr val="dk1"/>
                </a:solidFill>
                <a:latin typeface="Arial"/>
                <a:ea typeface="Arial"/>
                <a:cs typeface="Arial"/>
                <a:sym typeface="Arial"/>
              </a:defRPr>
            </a:lvl1pPr>
            <a:lvl2pPr lvl="1" rtl="0">
              <a:spcBef>
                <a:spcPts val="0"/>
              </a:spcBef>
              <a:spcAft>
                <a:spcPts val="0"/>
              </a:spcAft>
              <a:buSzPts val="800"/>
              <a:buNone/>
              <a:defRPr sz="1400"/>
            </a:lvl2pPr>
            <a:lvl3pPr lvl="2" rtl="0">
              <a:spcBef>
                <a:spcPts val="0"/>
              </a:spcBef>
              <a:spcAft>
                <a:spcPts val="0"/>
              </a:spcAft>
              <a:buSzPts val="800"/>
              <a:buNone/>
              <a:defRPr sz="1400"/>
            </a:lvl3pPr>
            <a:lvl4pPr lvl="3" rtl="0">
              <a:spcBef>
                <a:spcPts val="0"/>
              </a:spcBef>
              <a:spcAft>
                <a:spcPts val="0"/>
              </a:spcAft>
              <a:buSzPts val="800"/>
              <a:buNone/>
              <a:defRPr sz="1400"/>
            </a:lvl4pPr>
            <a:lvl5pPr lvl="4" rtl="0">
              <a:spcBef>
                <a:spcPts val="0"/>
              </a:spcBef>
              <a:spcAft>
                <a:spcPts val="0"/>
              </a:spcAft>
              <a:buSzPts val="800"/>
              <a:buNone/>
              <a:defRPr sz="1400"/>
            </a:lvl5pPr>
            <a:lvl6pPr lvl="5" rtl="0">
              <a:spcBef>
                <a:spcPts val="0"/>
              </a:spcBef>
              <a:spcAft>
                <a:spcPts val="0"/>
              </a:spcAft>
              <a:buSzPts val="800"/>
              <a:buNone/>
              <a:defRPr sz="1400"/>
            </a:lvl6pPr>
            <a:lvl7pPr lvl="6" rtl="0">
              <a:spcBef>
                <a:spcPts val="0"/>
              </a:spcBef>
              <a:spcAft>
                <a:spcPts val="0"/>
              </a:spcAft>
              <a:buSzPts val="800"/>
              <a:buNone/>
              <a:defRPr sz="1400"/>
            </a:lvl7pPr>
            <a:lvl8pPr lvl="7" rtl="0">
              <a:spcBef>
                <a:spcPts val="0"/>
              </a:spcBef>
              <a:spcAft>
                <a:spcPts val="0"/>
              </a:spcAft>
              <a:buSzPts val="800"/>
              <a:buNone/>
              <a:defRPr sz="1400"/>
            </a:lvl8pPr>
            <a:lvl9pPr lvl="8" rtl="0">
              <a:spcBef>
                <a:spcPts val="0"/>
              </a:spcBef>
              <a:spcAft>
                <a:spcPts val="0"/>
              </a:spcAft>
              <a:buSzPts val="800"/>
              <a:buNone/>
              <a:defRPr sz="1400"/>
            </a:lvl9pPr>
          </a:lstStyle>
          <a:p/>
        </p:txBody>
      </p:sp>
      <p:pic>
        <p:nvPicPr>
          <p:cNvPr id="227" name="Google Shape;227;p42"/>
          <p:cNvPicPr preferRelativeResize="0"/>
          <p:nvPr/>
        </p:nvPicPr>
        <p:blipFill rotWithShape="1">
          <a:blip r:embed="rId3">
            <a:alphaModFix/>
          </a:blip>
          <a:srcRect b="0" l="0" r="0" t="0"/>
          <a:stretch/>
        </p:blipFill>
        <p:spPr>
          <a:xfrm>
            <a:off x="487530" y="4813768"/>
            <a:ext cx="1361592" cy="23633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OBJECT_3">
    <p:spTree>
      <p:nvGrpSpPr>
        <p:cNvPr id="228" name="Shape 228"/>
        <p:cNvGrpSpPr/>
        <p:nvPr/>
      </p:nvGrpSpPr>
      <p:grpSpPr>
        <a:xfrm>
          <a:off x="0" y="0"/>
          <a:ext cx="0" cy="0"/>
          <a:chOff x="0" y="0"/>
          <a:chExt cx="0" cy="0"/>
        </a:xfrm>
      </p:grpSpPr>
      <p:sp>
        <p:nvSpPr>
          <p:cNvPr id="229" name="Google Shape;229;p43"/>
          <p:cNvSpPr txBox="1"/>
          <p:nvPr>
            <p:ph type="title"/>
          </p:nvPr>
        </p:nvSpPr>
        <p:spPr>
          <a:xfrm>
            <a:off x="457200" y="171450"/>
            <a:ext cx="8229600" cy="857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006A96"/>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0" name="Google Shape;230;p43"/>
          <p:cNvSpPr txBox="1"/>
          <p:nvPr>
            <p:ph idx="1" type="body"/>
          </p:nvPr>
        </p:nvSpPr>
        <p:spPr>
          <a:xfrm>
            <a:off x="457200" y="1131570"/>
            <a:ext cx="8229600" cy="34632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rgbClr val="182B49"/>
              </a:buClr>
              <a:buSzPts val="1800"/>
              <a:buChar char="•"/>
              <a:defRPr/>
            </a:lvl1pPr>
            <a:lvl2pPr indent="-342900" lvl="1" marL="914400" rtl="0" algn="l">
              <a:lnSpc>
                <a:spcPct val="100000"/>
              </a:lnSpc>
              <a:spcBef>
                <a:spcPts val="360"/>
              </a:spcBef>
              <a:spcAft>
                <a:spcPts val="0"/>
              </a:spcAft>
              <a:buClr>
                <a:srgbClr val="666666"/>
              </a:buClr>
              <a:buSzPts val="1800"/>
              <a:buChar char="–"/>
              <a:defRPr>
                <a:solidFill>
                  <a:srgbClr val="666666"/>
                </a:solidFill>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231" name="Google Shape;231;p43"/>
          <p:cNvSpPr txBox="1"/>
          <p:nvPr>
            <p:ph idx="10" type="dt"/>
          </p:nvPr>
        </p:nvSpPr>
        <p:spPr>
          <a:xfrm>
            <a:off x="685800" y="4767264"/>
            <a:ext cx="19050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2" name="Google Shape;232;p43"/>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3" name="Google Shape;233;p43"/>
          <p:cNvSpPr txBox="1"/>
          <p:nvPr>
            <p:ph idx="12" type="sldNum"/>
          </p:nvPr>
        </p:nvSpPr>
        <p:spPr>
          <a:xfrm>
            <a:off x="6553200" y="4767264"/>
            <a:ext cx="8382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3">
  <p:cSld name="OBJECT_4">
    <p:spTree>
      <p:nvGrpSpPr>
        <p:cNvPr id="234" name="Shape 234"/>
        <p:cNvGrpSpPr/>
        <p:nvPr/>
      </p:nvGrpSpPr>
      <p:grpSpPr>
        <a:xfrm>
          <a:off x="0" y="0"/>
          <a:ext cx="0" cy="0"/>
          <a:chOff x="0" y="0"/>
          <a:chExt cx="0" cy="0"/>
        </a:xfrm>
      </p:grpSpPr>
      <p:sp>
        <p:nvSpPr>
          <p:cNvPr id="235" name="Google Shape;235;p44"/>
          <p:cNvSpPr txBox="1"/>
          <p:nvPr>
            <p:ph type="title"/>
          </p:nvPr>
        </p:nvSpPr>
        <p:spPr>
          <a:xfrm>
            <a:off x="457200" y="171450"/>
            <a:ext cx="8229600" cy="857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006A96"/>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6" name="Google Shape;236;p44"/>
          <p:cNvSpPr txBox="1"/>
          <p:nvPr>
            <p:ph idx="1" type="body"/>
          </p:nvPr>
        </p:nvSpPr>
        <p:spPr>
          <a:xfrm>
            <a:off x="457200" y="1131570"/>
            <a:ext cx="8229600" cy="34632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rgbClr val="182B49"/>
              </a:buClr>
              <a:buSzPts val="1800"/>
              <a:buChar char="•"/>
              <a:defRPr/>
            </a:lvl1pPr>
            <a:lvl2pPr indent="-342900" lvl="1" marL="914400" rtl="0" algn="l">
              <a:lnSpc>
                <a:spcPct val="100000"/>
              </a:lnSpc>
              <a:spcBef>
                <a:spcPts val="360"/>
              </a:spcBef>
              <a:spcAft>
                <a:spcPts val="0"/>
              </a:spcAft>
              <a:buClr>
                <a:srgbClr val="666666"/>
              </a:buClr>
              <a:buSzPts val="1800"/>
              <a:buChar char="–"/>
              <a:defRPr>
                <a:solidFill>
                  <a:srgbClr val="666666"/>
                </a:solidFill>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237" name="Google Shape;237;p44"/>
          <p:cNvSpPr txBox="1"/>
          <p:nvPr>
            <p:ph idx="10" type="dt"/>
          </p:nvPr>
        </p:nvSpPr>
        <p:spPr>
          <a:xfrm>
            <a:off x="685800" y="4767264"/>
            <a:ext cx="19050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8" name="Google Shape;238;p44"/>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9" name="Google Shape;239;p44"/>
          <p:cNvSpPr txBox="1"/>
          <p:nvPr>
            <p:ph idx="12" type="sldNum"/>
          </p:nvPr>
        </p:nvSpPr>
        <p:spPr>
          <a:xfrm>
            <a:off x="6553200" y="4767264"/>
            <a:ext cx="8382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4">
  <p:cSld name="OBJECT_5">
    <p:spTree>
      <p:nvGrpSpPr>
        <p:cNvPr id="240" name="Shape 240"/>
        <p:cNvGrpSpPr/>
        <p:nvPr/>
      </p:nvGrpSpPr>
      <p:grpSpPr>
        <a:xfrm>
          <a:off x="0" y="0"/>
          <a:ext cx="0" cy="0"/>
          <a:chOff x="0" y="0"/>
          <a:chExt cx="0" cy="0"/>
        </a:xfrm>
      </p:grpSpPr>
      <p:sp>
        <p:nvSpPr>
          <p:cNvPr id="241" name="Google Shape;241;p45"/>
          <p:cNvSpPr txBox="1"/>
          <p:nvPr>
            <p:ph type="title"/>
          </p:nvPr>
        </p:nvSpPr>
        <p:spPr>
          <a:xfrm>
            <a:off x="457200" y="171450"/>
            <a:ext cx="8229600" cy="857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006A96"/>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2" name="Google Shape;242;p45"/>
          <p:cNvSpPr txBox="1"/>
          <p:nvPr>
            <p:ph idx="1" type="body"/>
          </p:nvPr>
        </p:nvSpPr>
        <p:spPr>
          <a:xfrm>
            <a:off x="457200" y="1131570"/>
            <a:ext cx="8229600" cy="34632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rgbClr val="182B49"/>
              </a:buClr>
              <a:buSzPts val="1800"/>
              <a:buChar char="•"/>
              <a:defRPr/>
            </a:lvl1pPr>
            <a:lvl2pPr indent="-342900" lvl="1" marL="914400" rtl="0" algn="l">
              <a:lnSpc>
                <a:spcPct val="100000"/>
              </a:lnSpc>
              <a:spcBef>
                <a:spcPts val="360"/>
              </a:spcBef>
              <a:spcAft>
                <a:spcPts val="0"/>
              </a:spcAft>
              <a:buClr>
                <a:srgbClr val="666666"/>
              </a:buClr>
              <a:buSzPts val="1800"/>
              <a:buChar char="–"/>
              <a:defRPr>
                <a:solidFill>
                  <a:srgbClr val="666666"/>
                </a:solidFill>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243" name="Google Shape;243;p45"/>
          <p:cNvSpPr txBox="1"/>
          <p:nvPr>
            <p:ph idx="10" type="dt"/>
          </p:nvPr>
        </p:nvSpPr>
        <p:spPr>
          <a:xfrm>
            <a:off x="685800" y="4767264"/>
            <a:ext cx="19050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4" name="Google Shape;244;p45"/>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5" name="Google Shape;245;p45"/>
          <p:cNvSpPr txBox="1"/>
          <p:nvPr>
            <p:ph idx="12" type="sldNum"/>
          </p:nvPr>
        </p:nvSpPr>
        <p:spPr>
          <a:xfrm>
            <a:off x="6553200" y="4767264"/>
            <a:ext cx="8382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io">
  <p:cSld name="Title - Bio">
    <p:bg>
      <p:bgPr>
        <a:blipFill>
          <a:blip r:embed="rId2">
            <a:alphaModFix/>
          </a:blip>
          <a:stretch>
            <a:fillRect/>
          </a:stretch>
        </a:blipFill>
      </p:bgPr>
    </p:bg>
    <p:spTree>
      <p:nvGrpSpPr>
        <p:cNvPr id="247" name="Shape 247"/>
        <p:cNvGrpSpPr/>
        <p:nvPr/>
      </p:nvGrpSpPr>
      <p:grpSpPr>
        <a:xfrm>
          <a:off x="0" y="0"/>
          <a:ext cx="0" cy="0"/>
          <a:chOff x="0" y="0"/>
          <a:chExt cx="0" cy="0"/>
        </a:xfrm>
      </p:grpSpPr>
      <p:sp>
        <p:nvSpPr>
          <p:cNvPr id="248" name="Google Shape;248;p47"/>
          <p:cNvSpPr txBox="1"/>
          <p:nvPr>
            <p:ph type="title"/>
          </p:nvPr>
        </p:nvSpPr>
        <p:spPr>
          <a:xfrm>
            <a:off x="4368754" y="1191491"/>
            <a:ext cx="4146600" cy="14400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Clr>
                <a:schemeClr val="lt1"/>
              </a:buClr>
              <a:buSzPts val="3000"/>
              <a:buFont typeface="Georgia"/>
              <a:buNone/>
              <a:defRPr b="1" i="0" sz="3000" u="none" cap="none" strike="noStrike">
                <a:solidFill>
                  <a:schemeClr val="lt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49" name="Google Shape;249;p47"/>
          <p:cNvSpPr txBox="1"/>
          <p:nvPr>
            <p:ph idx="1" type="body"/>
          </p:nvPr>
        </p:nvSpPr>
        <p:spPr>
          <a:xfrm>
            <a:off x="4368403" y="2653643"/>
            <a:ext cx="4146600" cy="3132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300"/>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Trebuchet MS"/>
                <a:ea typeface="Trebuchet MS"/>
                <a:cs typeface="Trebuchet MS"/>
                <a:sym typeface="Trebuchet M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1">
  <p:cSld name="Content Slide 1">
    <p:bg>
      <p:bgPr>
        <a:blipFill>
          <a:blip r:embed="rId2">
            <a:alphaModFix/>
          </a:blip>
          <a:stretch>
            <a:fillRect/>
          </a:stretch>
        </a:blipFill>
      </p:bgPr>
    </p:bg>
    <p:spTree>
      <p:nvGrpSpPr>
        <p:cNvPr id="250" name="Shape 250"/>
        <p:cNvGrpSpPr/>
        <p:nvPr/>
      </p:nvGrpSpPr>
      <p:grpSpPr>
        <a:xfrm>
          <a:off x="0" y="0"/>
          <a:ext cx="0" cy="0"/>
          <a:chOff x="0" y="0"/>
          <a:chExt cx="0" cy="0"/>
        </a:xfrm>
      </p:grpSpPr>
      <p:sp>
        <p:nvSpPr>
          <p:cNvPr id="251" name="Google Shape;251;p48"/>
          <p:cNvSpPr txBox="1"/>
          <p:nvPr>
            <p:ph type="title"/>
          </p:nvPr>
        </p:nvSpPr>
        <p:spPr>
          <a:xfrm>
            <a:off x="390906" y="273844"/>
            <a:ext cx="8359800" cy="5355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Clr>
                <a:schemeClr val="dk1"/>
              </a:buClr>
              <a:buSzPts val="2700"/>
              <a:buFont typeface="Georgia"/>
              <a:buNone/>
              <a:defRPr b="1" i="0" sz="2700" u="none" cap="none" strike="noStrik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52" name="Google Shape;252;p48"/>
          <p:cNvSpPr txBox="1"/>
          <p:nvPr>
            <p:ph idx="1" type="body"/>
          </p:nvPr>
        </p:nvSpPr>
        <p:spPr>
          <a:xfrm>
            <a:off x="390525" y="932260"/>
            <a:ext cx="8360700" cy="3306300"/>
          </a:xfrm>
          <a:prstGeom prst="rect">
            <a:avLst/>
          </a:prstGeom>
          <a:noFill/>
          <a:ln>
            <a:noFill/>
          </a:ln>
        </p:spPr>
        <p:txBody>
          <a:bodyPr anchorCtr="0" anchor="t" bIns="34275" lIns="68575" spcFirstLastPara="1" rIns="68575" wrap="square" tIns="34275">
            <a:noAutofit/>
          </a:bodyPr>
          <a:lstStyle>
            <a:lvl1pPr indent="-361950" lvl="0" marL="457200" marR="0" rtl="0" algn="l">
              <a:spcBef>
                <a:spcPts val="400"/>
              </a:spcBef>
              <a:spcAft>
                <a:spcPts val="0"/>
              </a:spcAft>
              <a:buClr>
                <a:srgbClr val="3E3E3E"/>
              </a:buClr>
              <a:buSzPts val="2100"/>
              <a:buFont typeface="Arial"/>
              <a:buChar char="•"/>
              <a:defRPr b="0" i="0" sz="2100" u="none" cap="none" strike="noStrike">
                <a:solidFill>
                  <a:srgbClr val="3E3E3E"/>
                </a:solidFill>
                <a:latin typeface="Calibri"/>
                <a:ea typeface="Calibri"/>
                <a:cs typeface="Calibri"/>
                <a:sym typeface="Calibri"/>
              </a:defRPr>
            </a:lvl1pPr>
            <a:lvl2pPr indent="-342900" lvl="1" marL="914400" marR="0" rtl="0" algn="l">
              <a:spcBef>
                <a:spcPts val="400"/>
              </a:spcBef>
              <a:spcAft>
                <a:spcPts val="0"/>
              </a:spcAft>
              <a:buClr>
                <a:srgbClr val="3E3E3E"/>
              </a:buClr>
              <a:buSzPts val="1800"/>
              <a:buFont typeface="Arial"/>
              <a:buChar char="–"/>
              <a:defRPr b="0" i="0" sz="1800" u="none" cap="none" strike="noStrike">
                <a:solidFill>
                  <a:srgbClr val="3E3E3E"/>
                </a:solidFill>
                <a:latin typeface="Calibri"/>
                <a:ea typeface="Calibri"/>
                <a:cs typeface="Calibri"/>
                <a:sym typeface="Calibri"/>
              </a:defRPr>
            </a:lvl2pPr>
            <a:lvl3pPr indent="-323850" lvl="2" marL="1371600" marR="0" rtl="0" algn="l">
              <a:spcBef>
                <a:spcPts val="300"/>
              </a:spcBef>
              <a:spcAft>
                <a:spcPts val="0"/>
              </a:spcAft>
              <a:buClr>
                <a:srgbClr val="3E3E3E"/>
              </a:buClr>
              <a:buSzPts val="1500"/>
              <a:buFont typeface="Arial"/>
              <a:buChar char="•"/>
              <a:defRPr b="0" i="0" sz="1500" u="none" cap="none" strike="noStrike">
                <a:solidFill>
                  <a:srgbClr val="3E3E3E"/>
                </a:solidFill>
                <a:latin typeface="Calibri"/>
                <a:ea typeface="Calibri"/>
                <a:cs typeface="Calibri"/>
                <a:sym typeface="Calibri"/>
              </a:defRPr>
            </a:lvl3pPr>
            <a:lvl4pPr indent="-317500" lvl="3" marL="1828800" marR="0" rtl="0" algn="l">
              <a:spcBef>
                <a:spcPts val="300"/>
              </a:spcBef>
              <a:spcAft>
                <a:spcPts val="0"/>
              </a:spcAft>
              <a:buClr>
                <a:srgbClr val="3E3E3E"/>
              </a:buClr>
              <a:buSzPts val="1400"/>
              <a:buFont typeface="Arial"/>
              <a:buChar char="–"/>
              <a:defRPr b="0" i="0" sz="1400" u="none" cap="none" strike="noStrike">
                <a:solidFill>
                  <a:srgbClr val="3E3E3E"/>
                </a:solidFill>
                <a:latin typeface="Calibri"/>
                <a:ea typeface="Calibri"/>
                <a:cs typeface="Calibri"/>
                <a:sym typeface="Calibri"/>
              </a:defRPr>
            </a:lvl4pPr>
            <a:lvl5pPr indent="-317500" lvl="4" marL="2286000" marR="0" rtl="0" algn="l">
              <a:spcBef>
                <a:spcPts val="300"/>
              </a:spcBef>
              <a:spcAft>
                <a:spcPts val="0"/>
              </a:spcAft>
              <a:buClr>
                <a:srgbClr val="3E3E3E"/>
              </a:buClr>
              <a:buSzPts val="1400"/>
              <a:buFont typeface="Arial"/>
              <a:buChar char="»"/>
              <a:defRPr b="0" i="0" sz="1400" u="none" cap="none" strike="noStrike">
                <a:solidFill>
                  <a:srgbClr val="3E3E3E"/>
                </a:solidFill>
                <a:latin typeface="Calibri"/>
                <a:ea typeface="Calibri"/>
                <a:cs typeface="Calibri"/>
                <a:sym typeface="Calibri"/>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2">
  <p:cSld name="Content Slide 2">
    <p:bg>
      <p:bgPr>
        <a:blipFill>
          <a:blip r:embed="rId2">
            <a:alphaModFix/>
          </a:blip>
          <a:stretch>
            <a:fillRect/>
          </a:stretch>
        </a:blipFill>
      </p:bgPr>
    </p:bg>
    <p:spTree>
      <p:nvGrpSpPr>
        <p:cNvPr id="253" name="Shape 253"/>
        <p:cNvGrpSpPr/>
        <p:nvPr/>
      </p:nvGrpSpPr>
      <p:grpSpPr>
        <a:xfrm>
          <a:off x="0" y="0"/>
          <a:ext cx="0" cy="0"/>
          <a:chOff x="0" y="0"/>
          <a:chExt cx="0" cy="0"/>
        </a:xfrm>
      </p:grpSpPr>
      <p:sp>
        <p:nvSpPr>
          <p:cNvPr id="254" name="Google Shape;254;p49"/>
          <p:cNvSpPr txBox="1"/>
          <p:nvPr>
            <p:ph type="title"/>
          </p:nvPr>
        </p:nvSpPr>
        <p:spPr>
          <a:xfrm>
            <a:off x="390317" y="273844"/>
            <a:ext cx="7057200" cy="5286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Clr>
                <a:schemeClr val="dk1"/>
              </a:buClr>
              <a:buSzPts val="2700"/>
              <a:buFont typeface="Georgia"/>
              <a:buNone/>
              <a:defRPr b="1" i="0" sz="2700" u="none" cap="none" strike="noStrike">
                <a:solidFill>
                  <a:schemeClr val="dk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55" name="Google Shape;255;p49"/>
          <p:cNvSpPr txBox="1"/>
          <p:nvPr>
            <p:ph idx="1" type="body"/>
          </p:nvPr>
        </p:nvSpPr>
        <p:spPr>
          <a:xfrm>
            <a:off x="390525" y="932260"/>
            <a:ext cx="7057200" cy="3306300"/>
          </a:xfrm>
          <a:prstGeom prst="rect">
            <a:avLst/>
          </a:prstGeom>
          <a:noFill/>
          <a:ln>
            <a:noFill/>
          </a:ln>
        </p:spPr>
        <p:txBody>
          <a:bodyPr anchorCtr="0" anchor="t" bIns="34275" lIns="68575" spcFirstLastPara="1" rIns="68575" wrap="square" tIns="34275">
            <a:noAutofit/>
          </a:bodyPr>
          <a:lstStyle>
            <a:lvl1pPr indent="-361950" lvl="0" marL="457200" marR="0" rtl="0" algn="l">
              <a:spcBef>
                <a:spcPts val="400"/>
              </a:spcBef>
              <a:spcAft>
                <a:spcPts val="0"/>
              </a:spcAft>
              <a:buClr>
                <a:srgbClr val="3E3E3E"/>
              </a:buClr>
              <a:buSzPts val="2100"/>
              <a:buFont typeface="Arial"/>
              <a:buChar char="•"/>
              <a:defRPr b="0" i="0" sz="2100" u="none" cap="none" strike="noStrike">
                <a:solidFill>
                  <a:srgbClr val="3E3E3E"/>
                </a:solidFill>
                <a:latin typeface="Calibri"/>
                <a:ea typeface="Calibri"/>
                <a:cs typeface="Calibri"/>
                <a:sym typeface="Calibri"/>
              </a:defRPr>
            </a:lvl1pPr>
            <a:lvl2pPr indent="-342900" lvl="1" marL="914400" marR="0" rtl="0" algn="l">
              <a:spcBef>
                <a:spcPts val="400"/>
              </a:spcBef>
              <a:spcAft>
                <a:spcPts val="0"/>
              </a:spcAft>
              <a:buClr>
                <a:srgbClr val="3E3E3E"/>
              </a:buClr>
              <a:buSzPts val="1800"/>
              <a:buFont typeface="Arial"/>
              <a:buChar char="–"/>
              <a:defRPr b="0" i="0" sz="1800" u="none" cap="none" strike="noStrike">
                <a:solidFill>
                  <a:srgbClr val="3E3E3E"/>
                </a:solidFill>
                <a:latin typeface="Calibri"/>
                <a:ea typeface="Calibri"/>
                <a:cs typeface="Calibri"/>
                <a:sym typeface="Calibri"/>
              </a:defRPr>
            </a:lvl2pPr>
            <a:lvl3pPr indent="-323850" lvl="2" marL="1371600" marR="0" rtl="0" algn="l">
              <a:spcBef>
                <a:spcPts val="300"/>
              </a:spcBef>
              <a:spcAft>
                <a:spcPts val="0"/>
              </a:spcAft>
              <a:buClr>
                <a:srgbClr val="3E3E3E"/>
              </a:buClr>
              <a:buSzPts val="1500"/>
              <a:buFont typeface="Arial"/>
              <a:buChar char="•"/>
              <a:defRPr b="0" i="0" sz="1500" u="none" cap="none" strike="noStrike">
                <a:solidFill>
                  <a:srgbClr val="3E3E3E"/>
                </a:solidFill>
                <a:latin typeface="Calibri"/>
                <a:ea typeface="Calibri"/>
                <a:cs typeface="Calibri"/>
                <a:sym typeface="Calibri"/>
              </a:defRPr>
            </a:lvl3pPr>
            <a:lvl4pPr indent="-317500" lvl="3" marL="1828800" marR="0" rtl="0" algn="l">
              <a:spcBef>
                <a:spcPts val="300"/>
              </a:spcBef>
              <a:spcAft>
                <a:spcPts val="0"/>
              </a:spcAft>
              <a:buClr>
                <a:srgbClr val="3E3E3E"/>
              </a:buClr>
              <a:buSzPts val="1400"/>
              <a:buFont typeface="Arial"/>
              <a:buChar char="–"/>
              <a:defRPr b="0" i="0" sz="1400" u="none" cap="none" strike="noStrike">
                <a:solidFill>
                  <a:srgbClr val="3E3E3E"/>
                </a:solidFill>
                <a:latin typeface="Calibri"/>
                <a:ea typeface="Calibri"/>
                <a:cs typeface="Calibri"/>
                <a:sym typeface="Calibri"/>
              </a:defRPr>
            </a:lvl4pPr>
            <a:lvl5pPr indent="-317500" lvl="4" marL="2286000" marR="0" rtl="0" algn="l">
              <a:spcBef>
                <a:spcPts val="300"/>
              </a:spcBef>
              <a:spcAft>
                <a:spcPts val="0"/>
              </a:spcAft>
              <a:buClr>
                <a:srgbClr val="3E3E3E"/>
              </a:buClr>
              <a:buSzPts val="1400"/>
              <a:buFont typeface="Arial"/>
              <a:buChar char="»"/>
              <a:defRPr b="0" i="0" sz="1400" u="none" cap="none" strike="noStrike">
                <a:solidFill>
                  <a:srgbClr val="3E3E3E"/>
                </a:solidFill>
                <a:latin typeface="Calibri"/>
                <a:ea typeface="Calibri"/>
                <a:cs typeface="Calibri"/>
                <a:sym typeface="Calibri"/>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NCSA Building">
  <p:cSld name="Title - NCSA Building">
    <p:bg>
      <p:bgPr>
        <a:blipFill>
          <a:blip r:embed="rId2">
            <a:alphaModFix/>
          </a:blip>
          <a:stretch>
            <a:fillRect/>
          </a:stretch>
        </a:blipFill>
      </p:bgPr>
    </p:bg>
    <p:spTree>
      <p:nvGrpSpPr>
        <p:cNvPr id="256" name="Shape 256"/>
        <p:cNvGrpSpPr/>
        <p:nvPr/>
      </p:nvGrpSpPr>
      <p:grpSpPr>
        <a:xfrm>
          <a:off x="0" y="0"/>
          <a:ext cx="0" cy="0"/>
          <a:chOff x="0" y="0"/>
          <a:chExt cx="0" cy="0"/>
        </a:xfrm>
      </p:grpSpPr>
      <p:sp>
        <p:nvSpPr>
          <p:cNvPr id="257" name="Google Shape;257;p50"/>
          <p:cNvSpPr txBox="1"/>
          <p:nvPr>
            <p:ph type="title"/>
          </p:nvPr>
        </p:nvSpPr>
        <p:spPr>
          <a:xfrm>
            <a:off x="4368754" y="1191491"/>
            <a:ext cx="4146600" cy="14400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Clr>
                <a:schemeClr val="lt1"/>
              </a:buClr>
              <a:buSzPts val="3000"/>
              <a:buFont typeface="Georgia"/>
              <a:buNone/>
              <a:defRPr b="1" i="0" sz="3000" u="none" cap="none" strike="noStrike">
                <a:solidFill>
                  <a:schemeClr val="lt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58" name="Google Shape;258;p50"/>
          <p:cNvSpPr txBox="1"/>
          <p:nvPr>
            <p:ph idx="1" type="body"/>
          </p:nvPr>
        </p:nvSpPr>
        <p:spPr>
          <a:xfrm>
            <a:off x="4368403" y="2653643"/>
            <a:ext cx="4146600" cy="3132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300"/>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Trebuchet MS"/>
                <a:ea typeface="Trebuchet MS"/>
                <a:cs typeface="Trebuchet MS"/>
                <a:sym typeface="Trebuchet M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ch 1">
  <p:cSld name="Title - Tech 1">
    <p:bg>
      <p:bgPr>
        <a:blipFill>
          <a:blip r:embed="rId2">
            <a:alphaModFix/>
          </a:blip>
          <a:stretch>
            <a:fillRect/>
          </a:stretch>
        </a:blipFill>
      </p:bgPr>
    </p:bg>
    <p:spTree>
      <p:nvGrpSpPr>
        <p:cNvPr id="259" name="Shape 259"/>
        <p:cNvGrpSpPr/>
        <p:nvPr/>
      </p:nvGrpSpPr>
      <p:grpSpPr>
        <a:xfrm>
          <a:off x="0" y="0"/>
          <a:ext cx="0" cy="0"/>
          <a:chOff x="0" y="0"/>
          <a:chExt cx="0" cy="0"/>
        </a:xfrm>
      </p:grpSpPr>
      <p:sp>
        <p:nvSpPr>
          <p:cNvPr id="260" name="Google Shape;260;p51"/>
          <p:cNvSpPr txBox="1"/>
          <p:nvPr>
            <p:ph type="title"/>
          </p:nvPr>
        </p:nvSpPr>
        <p:spPr>
          <a:xfrm>
            <a:off x="4368754" y="1191491"/>
            <a:ext cx="4146600" cy="14400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Clr>
                <a:schemeClr val="lt1"/>
              </a:buClr>
              <a:buSzPts val="3000"/>
              <a:buFont typeface="Georgia"/>
              <a:buNone/>
              <a:defRPr b="1" i="0" sz="3000" u="none" cap="none" strike="noStrike">
                <a:solidFill>
                  <a:schemeClr val="lt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61" name="Google Shape;261;p51"/>
          <p:cNvSpPr txBox="1"/>
          <p:nvPr>
            <p:ph idx="1" type="body"/>
          </p:nvPr>
        </p:nvSpPr>
        <p:spPr>
          <a:xfrm>
            <a:off x="4368403" y="2653643"/>
            <a:ext cx="4146600" cy="3132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300"/>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Trebuchet MS"/>
                <a:ea typeface="Trebuchet MS"/>
                <a:cs typeface="Trebuchet MS"/>
                <a:sym typeface="Trebuchet M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ch 2">
  <p:cSld name="Title - Tech 2">
    <p:bg>
      <p:bgPr>
        <a:blipFill>
          <a:blip r:embed="rId2">
            <a:alphaModFix/>
          </a:blip>
          <a:stretch>
            <a:fillRect/>
          </a:stretch>
        </a:blipFill>
      </p:bgPr>
    </p:bg>
    <p:spTree>
      <p:nvGrpSpPr>
        <p:cNvPr id="262" name="Shape 262"/>
        <p:cNvGrpSpPr/>
        <p:nvPr/>
      </p:nvGrpSpPr>
      <p:grpSpPr>
        <a:xfrm>
          <a:off x="0" y="0"/>
          <a:ext cx="0" cy="0"/>
          <a:chOff x="0" y="0"/>
          <a:chExt cx="0" cy="0"/>
        </a:xfrm>
      </p:grpSpPr>
      <p:sp>
        <p:nvSpPr>
          <p:cNvPr id="263" name="Google Shape;263;p52"/>
          <p:cNvSpPr txBox="1"/>
          <p:nvPr>
            <p:ph type="title"/>
          </p:nvPr>
        </p:nvSpPr>
        <p:spPr>
          <a:xfrm>
            <a:off x="4368754" y="1191491"/>
            <a:ext cx="4146600" cy="14400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Clr>
                <a:schemeClr val="lt1"/>
              </a:buClr>
              <a:buSzPts val="3000"/>
              <a:buFont typeface="Georgia"/>
              <a:buNone/>
              <a:defRPr b="1" i="0" sz="3000" u="none" cap="none" strike="noStrike">
                <a:solidFill>
                  <a:schemeClr val="lt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64" name="Google Shape;264;p52"/>
          <p:cNvSpPr txBox="1"/>
          <p:nvPr>
            <p:ph idx="1" type="body"/>
          </p:nvPr>
        </p:nvSpPr>
        <p:spPr>
          <a:xfrm>
            <a:off x="4368403" y="2653643"/>
            <a:ext cx="4146600" cy="3132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300"/>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Trebuchet MS"/>
                <a:ea typeface="Trebuchet MS"/>
                <a:cs typeface="Trebuchet MS"/>
                <a:sym typeface="Trebuchet M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Viz">
  <p:cSld name="Title - Viz">
    <p:bg>
      <p:bgPr>
        <a:blipFill>
          <a:blip r:embed="rId2">
            <a:alphaModFix/>
          </a:blip>
          <a:stretch>
            <a:fillRect/>
          </a:stretch>
        </a:blipFill>
      </p:bgPr>
    </p:bg>
    <p:spTree>
      <p:nvGrpSpPr>
        <p:cNvPr id="265" name="Shape 265"/>
        <p:cNvGrpSpPr/>
        <p:nvPr/>
      </p:nvGrpSpPr>
      <p:grpSpPr>
        <a:xfrm>
          <a:off x="0" y="0"/>
          <a:ext cx="0" cy="0"/>
          <a:chOff x="0" y="0"/>
          <a:chExt cx="0" cy="0"/>
        </a:xfrm>
      </p:grpSpPr>
      <p:sp>
        <p:nvSpPr>
          <p:cNvPr id="266" name="Google Shape;266;p53"/>
          <p:cNvSpPr txBox="1"/>
          <p:nvPr>
            <p:ph type="title"/>
          </p:nvPr>
        </p:nvSpPr>
        <p:spPr>
          <a:xfrm>
            <a:off x="4368754" y="1191491"/>
            <a:ext cx="4146600" cy="14400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Clr>
                <a:schemeClr val="lt1"/>
              </a:buClr>
              <a:buSzPts val="3000"/>
              <a:buFont typeface="Georgia"/>
              <a:buNone/>
              <a:defRPr b="1" i="0" sz="3000" u="none" cap="none" strike="noStrike">
                <a:solidFill>
                  <a:schemeClr val="lt1"/>
                </a:solidFill>
                <a:latin typeface="Georgia"/>
                <a:ea typeface="Georgia"/>
                <a:cs typeface="Georgia"/>
                <a:sym typeface="Georgi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67" name="Google Shape;267;p53"/>
          <p:cNvSpPr txBox="1"/>
          <p:nvPr>
            <p:ph idx="1" type="body"/>
          </p:nvPr>
        </p:nvSpPr>
        <p:spPr>
          <a:xfrm>
            <a:off x="4368403" y="2653643"/>
            <a:ext cx="4146600" cy="3132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300"/>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Trebuchet MS"/>
                <a:ea typeface="Trebuchet MS"/>
                <a:cs typeface="Trebuchet MS"/>
                <a:sym typeface="Trebuchet M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8" name="Shape 268"/>
        <p:cNvGrpSpPr/>
        <p:nvPr/>
      </p:nvGrpSpPr>
      <p:grpSpPr>
        <a:xfrm>
          <a:off x="0" y="0"/>
          <a:ext cx="0" cy="0"/>
          <a:chOff x="0" y="0"/>
          <a:chExt cx="0" cy="0"/>
        </a:xfrm>
      </p:grpSpPr>
      <p:sp>
        <p:nvSpPr>
          <p:cNvPr id="269" name="Google Shape;269;p5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0" name="Google Shape;270;p5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71" name="Google Shape;271;p5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72" name="Google Shape;272;p5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73" name="Google Shape;273;p5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3">
  <p:cSld name="OBJECT_4">
    <p:spTree>
      <p:nvGrpSpPr>
        <p:cNvPr id="274" name="Shape 274"/>
        <p:cNvGrpSpPr/>
        <p:nvPr/>
      </p:nvGrpSpPr>
      <p:grpSpPr>
        <a:xfrm>
          <a:off x="0" y="0"/>
          <a:ext cx="0" cy="0"/>
          <a:chOff x="0" y="0"/>
          <a:chExt cx="0" cy="0"/>
        </a:xfrm>
      </p:grpSpPr>
      <p:sp>
        <p:nvSpPr>
          <p:cNvPr id="275" name="Google Shape;275;p5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Char char="●"/>
              <a:defRPr sz="11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276" name="Google Shape;276;p5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sz="1100"/>
            </a:lvl1pPr>
            <a:lvl2pPr indent="-317500" lvl="1" marL="914400" rtl="0" algn="l">
              <a:lnSpc>
                <a:spcPct val="90000"/>
              </a:lnSpc>
              <a:spcBef>
                <a:spcPts val="400"/>
              </a:spcBef>
              <a:spcAft>
                <a:spcPts val="0"/>
              </a:spcAft>
              <a:buClr>
                <a:schemeClr val="dk1"/>
              </a:buClr>
              <a:buSzPts val="1400"/>
              <a:buChar char="○"/>
              <a:defRPr sz="1100"/>
            </a:lvl2pPr>
            <a:lvl3pPr indent="-317500" lvl="2" marL="1371600" rtl="0" algn="l">
              <a:lnSpc>
                <a:spcPct val="90000"/>
              </a:lnSpc>
              <a:spcBef>
                <a:spcPts val="400"/>
              </a:spcBef>
              <a:spcAft>
                <a:spcPts val="0"/>
              </a:spcAft>
              <a:buClr>
                <a:schemeClr val="dk1"/>
              </a:buClr>
              <a:buSzPts val="1400"/>
              <a:buChar char="■"/>
              <a:defRPr sz="1100"/>
            </a:lvl3pPr>
            <a:lvl4pPr indent="-317500" lvl="3" marL="1828800" rtl="0" algn="l">
              <a:lnSpc>
                <a:spcPct val="90000"/>
              </a:lnSpc>
              <a:spcBef>
                <a:spcPts val="400"/>
              </a:spcBef>
              <a:spcAft>
                <a:spcPts val="0"/>
              </a:spcAft>
              <a:buClr>
                <a:schemeClr val="dk1"/>
              </a:buClr>
              <a:buSzPts val="1400"/>
              <a:buChar char="●"/>
              <a:defRPr sz="1100"/>
            </a:lvl4pPr>
            <a:lvl5pPr indent="-317500" lvl="4" marL="2286000" rtl="0" algn="l">
              <a:lnSpc>
                <a:spcPct val="90000"/>
              </a:lnSpc>
              <a:spcBef>
                <a:spcPts val="400"/>
              </a:spcBef>
              <a:spcAft>
                <a:spcPts val="0"/>
              </a:spcAft>
              <a:buClr>
                <a:schemeClr val="dk1"/>
              </a:buClr>
              <a:buSzPts val="1400"/>
              <a:buChar char="○"/>
              <a:defRPr sz="1100"/>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277" name="Google Shape;277;p5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78" name="Google Shape;278;p5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79" name="Google Shape;279;p5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1100">
                <a:solidFill>
                  <a:srgbClr val="888888"/>
                </a:solidFill>
                <a:latin typeface="Calibri"/>
                <a:ea typeface="Calibri"/>
                <a:cs typeface="Calibri"/>
                <a:sym typeface="Calibri"/>
              </a:defRPr>
            </a:lvl1pPr>
            <a:lvl2pPr indent="0" lvl="1" marL="0" rtl="0" algn="r">
              <a:spcBef>
                <a:spcPts val="0"/>
              </a:spcBef>
              <a:buNone/>
              <a:defRPr sz="1100">
                <a:solidFill>
                  <a:srgbClr val="888888"/>
                </a:solidFill>
                <a:latin typeface="Calibri"/>
                <a:ea typeface="Calibri"/>
                <a:cs typeface="Calibri"/>
                <a:sym typeface="Calibri"/>
              </a:defRPr>
            </a:lvl2pPr>
            <a:lvl3pPr indent="0" lvl="2" marL="0" rtl="0" algn="r">
              <a:spcBef>
                <a:spcPts val="0"/>
              </a:spcBef>
              <a:buNone/>
              <a:defRPr sz="1100">
                <a:solidFill>
                  <a:srgbClr val="888888"/>
                </a:solidFill>
                <a:latin typeface="Calibri"/>
                <a:ea typeface="Calibri"/>
                <a:cs typeface="Calibri"/>
                <a:sym typeface="Calibri"/>
              </a:defRPr>
            </a:lvl3pPr>
            <a:lvl4pPr indent="0" lvl="3" marL="0" rtl="0" algn="r">
              <a:spcBef>
                <a:spcPts val="0"/>
              </a:spcBef>
              <a:buNone/>
              <a:defRPr sz="1100">
                <a:solidFill>
                  <a:srgbClr val="888888"/>
                </a:solidFill>
                <a:latin typeface="Calibri"/>
                <a:ea typeface="Calibri"/>
                <a:cs typeface="Calibri"/>
                <a:sym typeface="Calibri"/>
              </a:defRPr>
            </a:lvl4pPr>
            <a:lvl5pPr indent="0" lvl="4" marL="0" rtl="0" algn="r">
              <a:spcBef>
                <a:spcPts val="0"/>
              </a:spcBef>
              <a:buNone/>
              <a:defRPr sz="1100">
                <a:solidFill>
                  <a:srgbClr val="888888"/>
                </a:solidFill>
                <a:latin typeface="Calibri"/>
                <a:ea typeface="Calibri"/>
                <a:cs typeface="Calibri"/>
                <a:sym typeface="Calibri"/>
              </a:defRPr>
            </a:lvl5pPr>
            <a:lvl6pPr indent="0" lvl="5" marL="0" rtl="0" algn="r">
              <a:spcBef>
                <a:spcPts val="0"/>
              </a:spcBef>
              <a:buNone/>
              <a:defRPr sz="1100">
                <a:solidFill>
                  <a:srgbClr val="888888"/>
                </a:solidFill>
                <a:latin typeface="Calibri"/>
                <a:ea typeface="Calibri"/>
                <a:cs typeface="Calibri"/>
                <a:sym typeface="Calibri"/>
              </a:defRPr>
            </a:lvl6pPr>
            <a:lvl7pPr indent="0" lvl="6" marL="0" rtl="0" algn="r">
              <a:spcBef>
                <a:spcPts val="0"/>
              </a:spcBef>
              <a:buNone/>
              <a:defRPr sz="1100">
                <a:solidFill>
                  <a:srgbClr val="888888"/>
                </a:solidFill>
                <a:latin typeface="Calibri"/>
                <a:ea typeface="Calibri"/>
                <a:cs typeface="Calibri"/>
                <a:sym typeface="Calibri"/>
              </a:defRPr>
            </a:lvl7pPr>
            <a:lvl8pPr indent="0" lvl="7" marL="0" rtl="0" algn="r">
              <a:spcBef>
                <a:spcPts val="0"/>
              </a:spcBef>
              <a:buNone/>
              <a:defRPr sz="1100">
                <a:solidFill>
                  <a:srgbClr val="888888"/>
                </a:solidFill>
                <a:latin typeface="Calibri"/>
                <a:ea typeface="Calibri"/>
                <a:cs typeface="Calibri"/>
                <a:sym typeface="Calibri"/>
              </a:defRPr>
            </a:lvl8pPr>
            <a:lvl9pPr indent="0" lvl="8" marL="0" rtl="0" algn="r">
              <a:spcBef>
                <a:spcPts val="0"/>
              </a:spcBef>
              <a:buNone/>
              <a:defRPr sz="11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80" name="Shape 280"/>
        <p:cNvGrpSpPr/>
        <p:nvPr/>
      </p:nvGrpSpPr>
      <p:grpSpPr>
        <a:xfrm>
          <a:off x="0" y="0"/>
          <a:ext cx="0" cy="0"/>
          <a:chOff x="0" y="0"/>
          <a:chExt cx="0" cy="0"/>
        </a:xfrm>
      </p:grpSpPr>
      <p:sp>
        <p:nvSpPr>
          <p:cNvPr id="281" name="Google Shape;281;p5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Char char="●"/>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2" name="Google Shape;282;p56"/>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83" name="Google Shape;283;p5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4" name="Google Shape;284;p5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5" name="Google Shape;285;p5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6" name="Shape 286"/>
        <p:cNvGrpSpPr/>
        <p:nvPr/>
      </p:nvGrpSpPr>
      <p:grpSpPr>
        <a:xfrm>
          <a:off x="0" y="0"/>
          <a:ext cx="0" cy="0"/>
          <a:chOff x="0" y="0"/>
          <a:chExt cx="0" cy="0"/>
        </a:xfrm>
      </p:grpSpPr>
      <p:sp>
        <p:nvSpPr>
          <p:cNvPr id="287" name="Google Shape;287;p57"/>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288" name="Google Shape;288;p57"/>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89" name="Google Shape;289;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0" name="Shape 290"/>
        <p:cNvGrpSpPr/>
        <p:nvPr/>
      </p:nvGrpSpPr>
      <p:grpSpPr>
        <a:xfrm>
          <a:off x="0" y="0"/>
          <a:ext cx="0" cy="0"/>
          <a:chOff x="0" y="0"/>
          <a:chExt cx="0" cy="0"/>
        </a:xfrm>
      </p:grpSpPr>
      <p:sp>
        <p:nvSpPr>
          <p:cNvPr id="291" name="Google Shape;291;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2" name="Shape 292"/>
        <p:cNvGrpSpPr/>
        <p:nvPr/>
      </p:nvGrpSpPr>
      <p:grpSpPr>
        <a:xfrm>
          <a:off x="0" y="0"/>
          <a:ext cx="0" cy="0"/>
          <a:chOff x="0" y="0"/>
          <a:chExt cx="0" cy="0"/>
        </a:xfrm>
      </p:grpSpPr>
      <p:sp>
        <p:nvSpPr>
          <p:cNvPr id="293" name="Google Shape;293;p59"/>
          <p:cNvSpPr txBox="1"/>
          <p:nvPr>
            <p:ph type="title"/>
          </p:nvPr>
        </p:nvSpPr>
        <p:spPr>
          <a:xfrm>
            <a:off x="1108816" y="273844"/>
            <a:ext cx="7406400" cy="9942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0"/>
              </a:spcBef>
              <a:spcAft>
                <a:spcPts val="0"/>
              </a:spcAft>
              <a:buClr>
                <a:schemeClr val="accent2"/>
              </a:buClr>
              <a:buSzPts val="14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4" name="Google Shape;294;p5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95" name="Google Shape;295;p5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96" name="Google Shape;296;p5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descr="AuroraBorealisTransparent.png" id="297" name="Google Shape;297;p59"/>
          <p:cNvPicPr preferRelativeResize="0"/>
          <p:nvPr/>
        </p:nvPicPr>
        <p:blipFill rotWithShape="1">
          <a:blip r:embed="rId2">
            <a:alphaModFix/>
          </a:blip>
          <a:srcRect b="0" l="0" r="0" t="0"/>
          <a:stretch/>
        </p:blipFill>
        <p:spPr>
          <a:xfrm>
            <a:off x="231735" y="273844"/>
            <a:ext cx="674188" cy="674188"/>
          </a:xfrm>
          <a:prstGeom prst="rect">
            <a:avLst/>
          </a:prstGeom>
          <a:noFill/>
          <a:ln>
            <a:noFill/>
          </a:ln>
          <a:effectLst>
            <a:outerShdw blurRad="50800" rotWithShape="0" algn="tl" dir="2700000" dist="38100">
              <a:srgbClr val="000000">
                <a:alpha val="40000"/>
              </a:srgbClr>
            </a:outerShdw>
          </a:effectLst>
        </p:spPr>
      </p:pic>
      <p:grpSp>
        <p:nvGrpSpPr>
          <p:cNvPr id="298" name="Google Shape;298;p59"/>
          <p:cNvGrpSpPr/>
          <p:nvPr/>
        </p:nvGrpSpPr>
        <p:grpSpPr>
          <a:xfrm>
            <a:off x="9055337" y="0"/>
            <a:ext cx="88663" cy="5143500"/>
            <a:chOff x="8887626" y="0"/>
            <a:chExt cx="118217" cy="6858000"/>
          </a:xfrm>
        </p:grpSpPr>
        <p:cxnSp>
          <p:nvCxnSpPr>
            <p:cNvPr id="299" name="Google Shape;299;p59"/>
            <p:cNvCxnSpPr/>
            <p:nvPr/>
          </p:nvCxnSpPr>
          <p:spPr>
            <a:xfrm>
              <a:off x="8887626" y="0"/>
              <a:ext cx="0" cy="6858000"/>
            </a:xfrm>
            <a:prstGeom prst="straightConnector1">
              <a:avLst/>
            </a:prstGeom>
            <a:noFill/>
            <a:ln cap="flat" cmpd="sng" w="57150">
              <a:solidFill>
                <a:srgbClr val="19B36A"/>
              </a:solidFill>
              <a:prstDash val="solid"/>
              <a:miter lim="800000"/>
              <a:headEnd len="sm" w="sm" type="none"/>
              <a:tailEnd len="sm" w="sm" type="none"/>
            </a:ln>
          </p:spPr>
        </p:cxnSp>
        <p:cxnSp>
          <p:nvCxnSpPr>
            <p:cNvPr id="300" name="Google Shape;300;p59"/>
            <p:cNvCxnSpPr/>
            <p:nvPr/>
          </p:nvCxnSpPr>
          <p:spPr>
            <a:xfrm>
              <a:off x="8946023" y="0"/>
              <a:ext cx="0" cy="6858000"/>
            </a:xfrm>
            <a:prstGeom prst="straightConnector1">
              <a:avLst/>
            </a:prstGeom>
            <a:noFill/>
            <a:ln cap="flat" cmpd="sng" w="57150">
              <a:solidFill>
                <a:srgbClr val="7AFDB1"/>
              </a:solidFill>
              <a:prstDash val="solid"/>
              <a:miter lim="800000"/>
              <a:headEnd len="sm" w="sm" type="none"/>
              <a:tailEnd len="sm" w="sm" type="none"/>
            </a:ln>
          </p:spPr>
        </p:cxnSp>
        <p:cxnSp>
          <p:nvCxnSpPr>
            <p:cNvPr id="301" name="Google Shape;301;p59"/>
            <p:cNvCxnSpPr/>
            <p:nvPr/>
          </p:nvCxnSpPr>
          <p:spPr>
            <a:xfrm>
              <a:off x="9005843" y="0"/>
              <a:ext cx="0" cy="6858000"/>
            </a:xfrm>
            <a:prstGeom prst="straightConnector1">
              <a:avLst/>
            </a:prstGeom>
            <a:noFill/>
            <a:ln cap="flat" cmpd="sng" w="57150">
              <a:solidFill>
                <a:srgbClr val="146660"/>
              </a:solidFill>
              <a:prstDash val="solid"/>
              <a:miter lim="800000"/>
              <a:headEnd len="sm" w="sm" type="none"/>
              <a:tailEnd len="sm" w="sm" type="none"/>
            </a:ln>
          </p:spPr>
        </p:cxn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1">
  <p:cSld name="Content Slide 1">
    <p:bg>
      <p:bgPr>
        <a:blipFill>
          <a:blip r:embed="rId2">
            <a:alphaModFix/>
          </a:blip>
          <a:stretch>
            <a:fillRect/>
          </a:stretch>
        </a:blipFill>
      </p:bgPr>
    </p:bg>
    <p:spTree>
      <p:nvGrpSpPr>
        <p:cNvPr id="308" name="Shape 308"/>
        <p:cNvGrpSpPr/>
        <p:nvPr/>
      </p:nvGrpSpPr>
      <p:grpSpPr>
        <a:xfrm>
          <a:off x="0" y="0"/>
          <a:ext cx="0" cy="0"/>
          <a:chOff x="0" y="0"/>
          <a:chExt cx="0" cy="0"/>
        </a:xfrm>
      </p:grpSpPr>
      <p:sp>
        <p:nvSpPr>
          <p:cNvPr id="309" name="Google Shape;309;p61"/>
          <p:cNvSpPr txBox="1"/>
          <p:nvPr>
            <p:ph type="title"/>
          </p:nvPr>
        </p:nvSpPr>
        <p:spPr>
          <a:xfrm>
            <a:off x="390906" y="273844"/>
            <a:ext cx="8359800" cy="535500"/>
          </a:xfrm>
          <a:prstGeom prst="rect">
            <a:avLst/>
          </a:prstGeom>
          <a:noFill/>
          <a:ln>
            <a:noFill/>
          </a:ln>
        </p:spPr>
        <p:txBody>
          <a:bodyPr anchorCtr="0" anchor="t" bIns="34275" lIns="68575" spcFirstLastPara="1" rIns="68575" wrap="square" tIns="34275">
            <a:normAutofit/>
          </a:bodyPr>
          <a:lstStyle>
            <a:lvl1pPr lvl="0" marR="0" rtl="0" algn="l">
              <a:lnSpc>
                <a:spcPct val="90000"/>
              </a:lnSpc>
              <a:spcBef>
                <a:spcPts val="0"/>
              </a:spcBef>
              <a:spcAft>
                <a:spcPts val="0"/>
              </a:spcAft>
              <a:buClr>
                <a:schemeClr val="dk1"/>
              </a:buClr>
              <a:buSzPts val="2700"/>
              <a:buFont typeface="Georgia"/>
              <a:buNone/>
              <a:defRPr b="1" i="0" sz="2700" u="none" cap="none" strike="noStrike">
                <a:solidFill>
                  <a:schemeClr val="dk1"/>
                </a:solidFill>
                <a:latin typeface="Georgia"/>
                <a:ea typeface="Georgia"/>
                <a:cs typeface="Georgia"/>
                <a:sym typeface="Georgia"/>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310" name="Google Shape;310;p61"/>
          <p:cNvSpPr txBox="1"/>
          <p:nvPr>
            <p:ph idx="1" type="body"/>
          </p:nvPr>
        </p:nvSpPr>
        <p:spPr>
          <a:xfrm>
            <a:off x="390525" y="932260"/>
            <a:ext cx="8360700" cy="33063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400"/>
              </a:spcBef>
              <a:spcAft>
                <a:spcPts val="0"/>
              </a:spcAft>
              <a:buClr>
                <a:srgbClr val="3E3E3E"/>
              </a:buClr>
              <a:buSzPts val="2100"/>
              <a:buFont typeface="Arial"/>
              <a:buChar char="•"/>
              <a:defRPr b="0" i="0" sz="2100" u="none" cap="none" strike="noStrike">
                <a:solidFill>
                  <a:srgbClr val="3E3E3E"/>
                </a:solidFill>
                <a:latin typeface="Calibri"/>
                <a:ea typeface="Calibri"/>
                <a:cs typeface="Calibri"/>
                <a:sym typeface="Calibri"/>
              </a:defRPr>
            </a:lvl1pPr>
            <a:lvl2pPr indent="-342900" lvl="1" marL="914400" marR="0" rtl="0" algn="l">
              <a:lnSpc>
                <a:spcPct val="90000"/>
              </a:lnSpc>
              <a:spcBef>
                <a:spcPts val="400"/>
              </a:spcBef>
              <a:spcAft>
                <a:spcPts val="0"/>
              </a:spcAft>
              <a:buClr>
                <a:srgbClr val="3E3E3E"/>
              </a:buClr>
              <a:buSzPts val="1800"/>
              <a:buFont typeface="Arial"/>
              <a:buChar char="–"/>
              <a:defRPr b="0" i="0" sz="1800" u="none" cap="none" strike="noStrike">
                <a:solidFill>
                  <a:srgbClr val="3E3E3E"/>
                </a:solidFill>
                <a:latin typeface="Calibri"/>
                <a:ea typeface="Calibri"/>
                <a:cs typeface="Calibri"/>
                <a:sym typeface="Calibri"/>
              </a:defRPr>
            </a:lvl2pPr>
            <a:lvl3pPr indent="-323850" lvl="2" marL="1371600" marR="0" rtl="0" algn="l">
              <a:lnSpc>
                <a:spcPct val="90000"/>
              </a:lnSpc>
              <a:spcBef>
                <a:spcPts val="300"/>
              </a:spcBef>
              <a:spcAft>
                <a:spcPts val="0"/>
              </a:spcAft>
              <a:buClr>
                <a:srgbClr val="3E3E3E"/>
              </a:buClr>
              <a:buSzPts val="1500"/>
              <a:buFont typeface="Arial"/>
              <a:buChar char="•"/>
              <a:defRPr b="0" i="0" sz="1500" u="none" cap="none" strike="noStrike">
                <a:solidFill>
                  <a:srgbClr val="3E3E3E"/>
                </a:solidFill>
                <a:latin typeface="Calibri"/>
                <a:ea typeface="Calibri"/>
                <a:cs typeface="Calibri"/>
                <a:sym typeface="Calibri"/>
              </a:defRPr>
            </a:lvl3pPr>
            <a:lvl4pPr indent="-317500" lvl="3" marL="1828800" marR="0" rtl="0" algn="l">
              <a:lnSpc>
                <a:spcPct val="90000"/>
              </a:lnSpc>
              <a:spcBef>
                <a:spcPts val="300"/>
              </a:spcBef>
              <a:spcAft>
                <a:spcPts val="0"/>
              </a:spcAft>
              <a:buClr>
                <a:srgbClr val="3E3E3E"/>
              </a:buClr>
              <a:buSzPts val="1400"/>
              <a:buFont typeface="Arial"/>
              <a:buChar char="–"/>
              <a:defRPr b="0" i="0" sz="1400" u="none" cap="none" strike="noStrike">
                <a:solidFill>
                  <a:srgbClr val="3E3E3E"/>
                </a:solidFill>
                <a:latin typeface="Calibri"/>
                <a:ea typeface="Calibri"/>
                <a:cs typeface="Calibri"/>
                <a:sym typeface="Calibri"/>
              </a:defRPr>
            </a:lvl4pPr>
            <a:lvl5pPr indent="-317500" lvl="4" marL="2286000" marR="0" rtl="0" algn="l">
              <a:lnSpc>
                <a:spcPct val="90000"/>
              </a:lnSpc>
              <a:spcBef>
                <a:spcPts val="300"/>
              </a:spcBef>
              <a:spcAft>
                <a:spcPts val="0"/>
              </a:spcAft>
              <a:buClr>
                <a:srgbClr val="3E3E3E"/>
              </a:buClr>
              <a:buSzPts val="1400"/>
              <a:buFont typeface="Arial"/>
              <a:buChar char="»"/>
              <a:defRPr b="0" i="0" sz="1400" u="none" cap="none" strike="noStrike">
                <a:solidFill>
                  <a:srgbClr val="3E3E3E"/>
                </a:solidFill>
                <a:latin typeface="Calibri"/>
                <a:ea typeface="Calibri"/>
                <a:cs typeface="Calibri"/>
                <a:sym typeface="Calibri"/>
              </a:defRPr>
            </a:lvl5pPr>
            <a:lvl6pPr indent="-323850" lvl="5" marL="2743200" marR="0" rtl="0" algn="l">
              <a:lnSpc>
                <a:spcPct val="90000"/>
              </a:lnSpc>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6pPr>
            <a:lvl7pPr indent="-323850" lvl="6" marL="3200400" marR="0" rtl="0" algn="l">
              <a:lnSpc>
                <a:spcPct val="90000"/>
              </a:lnSpc>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7pPr>
            <a:lvl8pPr indent="-323850" lvl="7" marL="3657600" marR="0" rtl="0" algn="l">
              <a:lnSpc>
                <a:spcPct val="90000"/>
              </a:lnSpc>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8pPr>
            <a:lvl9pPr indent="-323850" lvl="8" marL="4114800" marR="0" rtl="0" algn="l">
              <a:lnSpc>
                <a:spcPct val="90000"/>
              </a:lnSpc>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1" name="Shape 311"/>
        <p:cNvGrpSpPr/>
        <p:nvPr/>
      </p:nvGrpSpPr>
      <p:grpSpPr>
        <a:xfrm>
          <a:off x="0" y="0"/>
          <a:ext cx="0" cy="0"/>
          <a:chOff x="0" y="0"/>
          <a:chExt cx="0" cy="0"/>
        </a:xfrm>
      </p:grpSpPr>
      <p:sp>
        <p:nvSpPr>
          <p:cNvPr id="312" name="Google Shape;312;p62"/>
          <p:cNvSpPr txBox="1"/>
          <p:nvPr>
            <p:ph type="title"/>
          </p:nvPr>
        </p:nvSpPr>
        <p:spPr>
          <a:xfrm>
            <a:off x="292283" y="13691"/>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1D58A7"/>
              </a:buClr>
              <a:buSzPts val="3000"/>
              <a:buFont typeface="Helvetica Neue"/>
              <a:buNone/>
              <a:defRPr b="1" sz="3000">
                <a:solidFill>
                  <a:srgbClr val="1D58A7"/>
                </a:solidFill>
                <a:latin typeface="Helvetica Neue"/>
                <a:ea typeface="Helvetica Neue"/>
                <a:cs typeface="Helvetica Neue"/>
                <a:sym typeface="Helvetica Neu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13" name="Google Shape;313;p62"/>
          <p:cNvSpPr txBox="1"/>
          <p:nvPr>
            <p:ph idx="1" type="body"/>
          </p:nvPr>
        </p:nvSpPr>
        <p:spPr>
          <a:xfrm>
            <a:off x="292283" y="1068425"/>
            <a:ext cx="7886700" cy="3263400"/>
          </a:xfrm>
          <a:prstGeom prst="rect">
            <a:avLst/>
          </a:prstGeom>
          <a:noFill/>
          <a:ln>
            <a:noFill/>
          </a:ln>
        </p:spPr>
        <p:txBody>
          <a:bodyPr anchorCtr="0" anchor="t" bIns="34275" lIns="68575" spcFirstLastPara="1" rIns="68575" wrap="square" tIns="34275">
            <a:normAutofit/>
          </a:bodyPr>
          <a:lstStyle>
            <a:lvl1pPr indent="-323850" lvl="0" marL="457200" rtl="0" algn="l">
              <a:lnSpc>
                <a:spcPct val="90000"/>
              </a:lnSpc>
              <a:spcBef>
                <a:spcPts val="800"/>
              </a:spcBef>
              <a:spcAft>
                <a:spcPts val="0"/>
              </a:spcAft>
              <a:buClr>
                <a:schemeClr val="dk1"/>
              </a:buClr>
              <a:buSzPts val="1500"/>
              <a:buChar char="•"/>
              <a:defRPr sz="1500">
                <a:latin typeface="Helvetica Neue"/>
                <a:ea typeface="Helvetica Neue"/>
                <a:cs typeface="Helvetica Neue"/>
                <a:sym typeface="Helvetica Neue"/>
              </a:defRPr>
            </a:lvl1pPr>
            <a:lvl2pPr indent="-323850" lvl="1" marL="914400" rtl="0" algn="l">
              <a:lnSpc>
                <a:spcPct val="90000"/>
              </a:lnSpc>
              <a:spcBef>
                <a:spcPts val="400"/>
              </a:spcBef>
              <a:spcAft>
                <a:spcPts val="0"/>
              </a:spcAft>
              <a:buClr>
                <a:schemeClr val="dk1"/>
              </a:buClr>
              <a:buSzPts val="1500"/>
              <a:buChar char="•"/>
              <a:defRPr sz="1500">
                <a:latin typeface="Helvetica Neue"/>
                <a:ea typeface="Helvetica Neue"/>
                <a:cs typeface="Helvetica Neue"/>
                <a:sym typeface="Helvetica Neue"/>
              </a:defRPr>
            </a:lvl2pPr>
            <a:lvl3pPr indent="-323850" lvl="2" marL="1371600" rtl="0" algn="l">
              <a:lnSpc>
                <a:spcPct val="90000"/>
              </a:lnSpc>
              <a:spcBef>
                <a:spcPts val="400"/>
              </a:spcBef>
              <a:spcAft>
                <a:spcPts val="0"/>
              </a:spcAft>
              <a:buClr>
                <a:schemeClr val="dk1"/>
              </a:buClr>
              <a:buSzPts val="1500"/>
              <a:buChar char="•"/>
              <a:defRPr sz="1500">
                <a:latin typeface="Helvetica Neue"/>
                <a:ea typeface="Helvetica Neue"/>
                <a:cs typeface="Helvetica Neue"/>
                <a:sym typeface="Helvetica Neue"/>
              </a:defRPr>
            </a:lvl3pPr>
            <a:lvl4pPr indent="-323850" lvl="3" marL="1828800" rtl="0" algn="l">
              <a:lnSpc>
                <a:spcPct val="90000"/>
              </a:lnSpc>
              <a:spcBef>
                <a:spcPts val="400"/>
              </a:spcBef>
              <a:spcAft>
                <a:spcPts val="0"/>
              </a:spcAft>
              <a:buClr>
                <a:schemeClr val="dk1"/>
              </a:buClr>
              <a:buSzPts val="1500"/>
              <a:buChar char="•"/>
              <a:defRPr sz="1500">
                <a:latin typeface="Helvetica Neue"/>
                <a:ea typeface="Helvetica Neue"/>
                <a:cs typeface="Helvetica Neue"/>
                <a:sym typeface="Helvetica Neue"/>
              </a:defRPr>
            </a:lvl4pPr>
            <a:lvl5pPr indent="-323850" lvl="4" marL="2286000" rtl="0" algn="l">
              <a:lnSpc>
                <a:spcPct val="90000"/>
              </a:lnSpc>
              <a:spcBef>
                <a:spcPts val="400"/>
              </a:spcBef>
              <a:spcAft>
                <a:spcPts val="0"/>
              </a:spcAft>
              <a:buClr>
                <a:schemeClr val="dk1"/>
              </a:buClr>
              <a:buSzPts val="1500"/>
              <a:buChar char="•"/>
              <a:defRPr sz="1500">
                <a:latin typeface="Helvetica Neue"/>
                <a:ea typeface="Helvetica Neue"/>
                <a:cs typeface="Helvetica Neue"/>
                <a:sym typeface="Helvetica Neu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14" name="Google Shape;314;p62"/>
          <p:cNvSpPr/>
          <p:nvPr/>
        </p:nvSpPr>
        <p:spPr>
          <a:xfrm flipH="1" rot="10800000">
            <a:off x="0" y="4608000"/>
            <a:ext cx="9144000" cy="5355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picture containing text, clipart&#10;&#10;Description automatically generated" id="315" name="Google Shape;315;p62"/>
          <p:cNvPicPr preferRelativeResize="0"/>
          <p:nvPr/>
        </p:nvPicPr>
        <p:blipFill rotWithShape="1">
          <a:blip r:embed="rId2">
            <a:alphaModFix/>
          </a:blip>
          <a:srcRect b="0" l="0" r="0" t="0"/>
          <a:stretch/>
        </p:blipFill>
        <p:spPr>
          <a:xfrm>
            <a:off x="7135930" y="4766660"/>
            <a:ext cx="517818" cy="191017"/>
          </a:xfrm>
          <a:prstGeom prst="rect">
            <a:avLst/>
          </a:prstGeom>
          <a:noFill/>
          <a:ln>
            <a:noFill/>
          </a:ln>
        </p:spPr>
      </p:pic>
      <p:pic>
        <p:nvPicPr>
          <p:cNvPr descr="Graphical user interface, text&#10;&#10;Description automatically generated" id="316" name="Google Shape;316;p62"/>
          <p:cNvPicPr preferRelativeResize="0"/>
          <p:nvPr/>
        </p:nvPicPr>
        <p:blipFill rotWithShape="1">
          <a:blip r:embed="rId3">
            <a:alphaModFix/>
          </a:blip>
          <a:srcRect b="0" l="0" r="0" t="0"/>
          <a:stretch/>
        </p:blipFill>
        <p:spPr>
          <a:xfrm>
            <a:off x="7840453" y="4692448"/>
            <a:ext cx="1018334" cy="339445"/>
          </a:xfrm>
          <a:prstGeom prst="rect">
            <a:avLst/>
          </a:prstGeom>
          <a:noFill/>
          <a:ln>
            <a:noFill/>
          </a:ln>
        </p:spPr>
      </p:pic>
      <p:pic>
        <p:nvPicPr>
          <p:cNvPr id="317" name="Google Shape;317;p62"/>
          <p:cNvPicPr preferRelativeResize="0"/>
          <p:nvPr/>
        </p:nvPicPr>
        <p:blipFill rotWithShape="1">
          <a:blip r:embed="rId4">
            <a:alphaModFix/>
          </a:blip>
          <a:srcRect b="0" l="0" r="0" t="0"/>
          <a:stretch/>
        </p:blipFill>
        <p:spPr>
          <a:xfrm>
            <a:off x="292284" y="4820919"/>
            <a:ext cx="5097125" cy="82501"/>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18" name="Shape 318"/>
        <p:cNvGrpSpPr/>
        <p:nvPr/>
      </p:nvGrpSpPr>
      <p:grpSpPr>
        <a:xfrm>
          <a:off x="0" y="0"/>
          <a:ext cx="0" cy="0"/>
          <a:chOff x="0" y="0"/>
          <a:chExt cx="0" cy="0"/>
        </a:xfrm>
      </p:grpSpPr>
      <p:sp>
        <p:nvSpPr>
          <p:cNvPr id="319" name="Google Shape;319;p63"/>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rgbClr val="1D58A7"/>
              </a:buClr>
              <a:buSzPts val="4500"/>
              <a:buFont typeface="Helvetica Neue"/>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20" name="Google Shape;320;p63"/>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21" name="Google Shape;321;p6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22" name="Google Shape;322;p6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23" name="Google Shape;323;p6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4" name="Shape 324"/>
        <p:cNvGrpSpPr/>
        <p:nvPr/>
      </p:nvGrpSpPr>
      <p:grpSpPr>
        <a:xfrm>
          <a:off x="0" y="0"/>
          <a:ext cx="0" cy="0"/>
          <a:chOff x="0" y="0"/>
          <a:chExt cx="0" cy="0"/>
        </a:xfrm>
      </p:grpSpPr>
      <p:sp>
        <p:nvSpPr>
          <p:cNvPr id="325" name="Google Shape;325;p64"/>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rgbClr val="1D58A7"/>
              </a:buClr>
              <a:buSzPts val="4500"/>
              <a:buFont typeface="Helvetica Neue"/>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26" name="Google Shape;326;p64"/>
          <p:cNvSpPr txBox="1"/>
          <p:nvPr>
            <p:ph idx="1" type="body"/>
          </p:nvPr>
        </p:nvSpPr>
        <p:spPr>
          <a:xfrm>
            <a:off x="623888" y="3442097"/>
            <a:ext cx="7886700" cy="11250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327" name="Google Shape;327;p6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28" name="Google Shape;328;p6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29" name="Google Shape;329;p6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0" name="Shape 330"/>
        <p:cNvGrpSpPr/>
        <p:nvPr/>
      </p:nvGrpSpPr>
      <p:grpSpPr>
        <a:xfrm>
          <a:off x="0" y="0"/>
          <a:ext cx="0" cy="0"/>
          <a:chOff x="0" y="0"/>
          <a:chExt cx="0" cy="0"/>
        </a:xfrm>
      </p:grpSpPr>
      <p:sp>
        <p:nvSpPr>
          <p:cNvPr id="331" name="Google Shape;331;p65"/>
          <p:cNvSpPr txBox="1"/>
          <p:nvPr>
            <p:ph type="title"/>
          </p:nvPr>
        </p:nvSpPr>
        <p:spPr>
          <a:xfrm>
            <a:off x="292283" y="13691"/>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1D58A7"/>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32" name="Google Shape;332;p65"/>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33" name="Google Shape;333;p65"/>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34" name="Google Shape;334;p6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35" name="Google Shape;335;p6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36" name="Google Shape;336;p6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37" name="Shape 337"/>
        <p:cNvGrpSpPr/>
        <p:nvPr/>
      </p:nvGrpSpPr>
      <p:grpSpPr>
        <a:xfrm>
          <a:off x="0" y="0"/>
          <a:ext cx="0" cy="0"/>
          <a:chOff x="0" y="0"/>
          <a:chExt cx="0" cy="0"/>
        </a:xfrm>
      </p:grpSpPr>
      <p:sp>
        <p:nvSpPr>
          <p:cNvPr id="338" name="Google Shape;338;p66"/>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1D58A7"/>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39" name="Google Shape;339;p66"/>
          <p:cNvSpPr txBox="1"/>
          <p:nvPr>
            <p:ph idx="1" type="body"/>
          </p:nvPr>
        </p:nvSpPr>
        <p:spPr>
          <a:xfrm>
            <a:off x="629841" y="1260872"/>
            <a:ext cx="38682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340" name="Google Shape;340;p66"/>
          <p:cNvSpPr txBox="1"/>
          <p:nvPr>
            <p:ph idx="2" type="body"/>
          </p:nvPr>
        </p:nvSpPr>
        <p:spPr>
          <a:xfrm>
            <a:off x="629841" y="1878806"/>
            <a:ext cx="3868200" cy="2763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41" name="Google Shape;341;p66"/>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342" name="Google Shape;342;p66"/>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43" name="Google Shape;343;p6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4" name="Google Shape;344;p6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5" name="Google Shape;345;p6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6" name="Shape 346"/>
        <p:cNvGrpSpPr/>
        <p:nvPr/>
      </p:nvGrpSpPr>
      <p:grpSpPr>
        <a:xfrm>
          <a:off x="0" y="0"/>
          <a:ext cx="0" cy="0"/>
          <a:chOff x="0" y="0"/>
          <a:chExt cx="0" cy="0"/>
        </a:xfrm>
      </p:grpSpPr>
      <p:sp>
        <p:nvSpPr>
          <p:cNvPr id="347" name="Google Shape;347;p67"/>
          <p:cNvSpPr txBox="1"/>
          <p:nvPr>
            <p:ph type="title"/>
          </p:nvPr>
        </p:nvSpPr>
        <p:spPr>
          <a:xfrm>
            <a:off x="292283" y="13691"/>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1D58A7"/>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8" name="Google Shape;348;p6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9" name="Google Shape;349;p6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0" name="Google Shape;350;p6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1" name="Shape 351"/>
        <p:cNvGrpSpPr/>
        <p:nvPr/>
      </p:nvGrpSpPr>
      <p:grpSpPr>
        <a:xfrm>
          <a:off x="0" y="0"/>
          <a:ext cx="0" cy="0"/>
          <a:chOff x="0" y="0"/>
          <a:chExt cx="0" cy="0"/>
        </a:xfrm>
      </p:grpSpPr>
      <p:sp>
        <p:nvSpPr>
          <p:cNvPr id="352" name="Google Shape;352;p6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3" name="Google Shape;353;p6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4" name="Google Shape;354;p6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55" name="Shape 355"/>
        <p:cNvGrpSpPr/>
        <p:nvPr/>
      </p:nvGrpSpPr>
      <p:grpSpPr>
        <a:xfrm>
          <a:off x="0" y="0"/>
          <a:ext cx="0" cy="0"/>
          <a:chOff x="0" y="0"/>
          <a:chExt cx="0" cy="0"/>
        </a:xfrm>
      </p:grpSpPr>
      <p:sp>
        <p:nvSpPr>
          <p:cNvPr id="356" name="Google Shape;356;p69"/>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rgbClr val="1D58A7"/>
              </a:buClr>
              <a:buSzPts val="2400"/>
              <a:buFont typeface="Helvetica Neue"/>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7" name="Google Shape;357;p69"/>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358" name="Google Shape;358;p69"/>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359" name="Google Shape;359;p6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60" name="Google Shape;360;p6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61" name="Google Shape;361;p6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62" name="Shape 362"/>
        <p:cNvGrpSpPr/>
        <p:nvPr/>
      </p:nvGrpSpPr>
      <p:grpSpPr>
        <a:xfrm>
          <a:off x="0" y="0"/>
          <a:ext cx="0" cy="0"/>
          <a:chOff x="0" y="0"/>
          <a:chExt cx="0" cy="0"/>
        </a:xfrm>
      </p:grpSpPr>
      <p:sp>
        <p:nvSpPr>
          <p:cNvPr id="363" name="Google Shape;363;p70"/>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rgbClr val="1D58A7"/>
              </a:buClr>
              <a:buSzPts val="2400"/>
              <a:buFont typeface="Helvetica Neue"/>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64" name="Google Shape;364;p70"/>
          <p:cNvSpPr/>
          <p:nvPr>
            <p:ph idx="2" type="pic"/>
          </p:nvPr>
        </p:nvSpPr>
        <p:spPr>
          <a:xfrm>
            <a:off x="3887391" y="740569"/>
            <a:ext cx="4629300" cy="3655200"/>
          </a:xfrm>
          <a:prstGeom prst="rect">
            <a:avLst/>
          </a:prstGeom>
          <a:noFill/>
          <a:ln>
            <a:noFill/>
          </a:ln>
        </p:spPr>
      </p:sp>
      <p:sp>
        <p:nvSpPr>
          <p:cNvPr id="365" name="Google Shape;365;p70"/>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366" name="Google Shape;366;p7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67" name="Google Shape;367;p7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68" name="Google Shape;368;p7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69" name="Shape 369"/>
        <p:cNvGrpSpPr/>
        <p:nvPr/>
      </p:nvGrpSpPr>
      <p:grpSpPr>
        <a:xfrm>
          <a:off x="0" y="0"/>
          <a:ext cx="0" cy="0"/>
          <a:chOff x="0" y="0"/>
          <a:chExt cx="0" cy="0"/>
        </a:xfrm>
      </p:grpSpPr>
      <p:sp>
        <p:nvSpPr>
          <p:cNvPr id="370" name="Google Shape;370;p71"/>
          <p:cNvSpPr txBox="1"/>
          <p:nvPr>
            <p:ph type="title"/>
          </p:nvPr>
        </p:nvSpPr>
        <p:spPr>
          <a:xfrm>
            <a:off x="292283" y="13691"/>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1D58A7"/>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71" name="Google Shape;371;p71"/>
          <p:cNvSpPr txBox="1"/>
          <p:nvPr>
            <p:ph idx="1" type="body"/>
          </p:nvPr>
        </p:nvSpPr>
        <p:spPr>
          <a:xfrm rot="5400000">
            <a:off x="2603933" y="-1243225"/>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72" name="Google Shape;372;p7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73" name="Google Shape;373;p7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74" name="Google Shape;374;p7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75" name="Shape 375"/>
        <p:cNvGrpSpPr/>
        <p:nvPr/>
      </p:nvGrpSpPr>
      <p:grpSpPr>
        <a:xfrm>
          <a:off x="0" y="0"/>
          <a:ext cx="0" cy="0"/>
          <a:chOff x="0" y="0"/>
          <a:chExt cx="0" cy="0"/>
        </a:xfrm>
      </p:grpSpPr>
      <p:sp>
        <p:nvSpPr>
          <p:cNvPr id="376" name="Google Shape;376;p72"/>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1D58A7"/>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77" name="Google Shape;377;p72"/>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78" name="Google Shape;378;p7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79" name="Google Shape;379;p7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80" name="Google Shape;380;p7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ch 1">
  <p:cSld name="Title - Tech 1">
    <p:bg>
      <p:bgPr>
        <a:blipFill>
          <a:blip r:embed="rId2">
            <a:alphaModFix/>
          </a:blip>
          <a:stretch>
            <a:fillRect/>
          </a:stretch>
        </a:blipFill>
      </p:bgPr>
    </p:bg>
    <p:spTree>
      <p:nvGrpSpPr>
        <p:cNvPr id="381" name="Shape 381"/>
        <p:cNvGrpSpPr/>
        <p:nvPr/>
      </p:nvGrpSpPr>
      <p:grpSpPr>
        <a:xfrm>
          <a:off x="0" y="0"/>
          <a:ext cx="0" cy="0"/>
          <a:chOff x="0" y="0"/>
          <a:chExt cx="0" cy="0"/>
        </a:xfrm>
      </p:grpSpPr>
      <p:sp>
        <p:nvSpPr>
          <p:cNvPr id="382" name="Google Shape;382;p73"/>
          <p:cNvSpPr txBox="1"/>
          <p:nvPr>
            <p:ph type="title"/>
          </p:nvPr>
        </p:nvSpPr>
        <p:spPr>
          <a:xfrm>
            <a:off x="4368754" y="1191491"/>
            <a:ext cx="4146600" cy="1440000"/>
          </a:xfrm>
          <a:prstGeom prst="rect">
            <a:avLst/>
          </a:prstGeom>
          <a:noFill/>
          <a:ln>
            <a:noFill/>
          </a:ln>
        </p:spPr>
        <p:txBody>
          <a:bodyPr anchorCtr="0" anchor="t" bIns="34275" lIns="68575" spcFirstLastPara="1" rIns="68575" wrap="square" tIns="34275">
            <a:normAutofit/>
          </a:bodyPr>
          <a:lstStyle>
            <a:lvl1pPr lvl="0" marR="0" rtl="0" algn="l">
              <a:lnSpc>
                <a:spcPct val="90000"/>
              </a:lnSpc>
              <a:spcBef>
                <a:spcPts val="0"/>
              </a:spcBef>
              <a:spcAft>
                <a:spcPts val="0"/>
              </a:spcAft>
              <a:buClr>
                <a:schemeClr val="lt1"/>
              </a:buClr>
              <a:buSzPts val="3000"/>
              <a:buFont typeface="Georgia"/>
              <a:buNone/>
              <a:defRPr b="1" i="0" sz="3000" u="none" cap="none" strike="noStrike">
                <a:solidFill>
                  <a:schemeClr val="lt1"/>
                </a:solidFill>
                <a:latin typeface="Georgia"/>
                <a:ea typeface="Georgia"/>
                <a:cs typeface="Georgia"/>
                <a:sym typeface="Georgia"/>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383" name="Google Shape;383;p73"/>
          <p:cNvSpPr txBox="1"/>
          <p:nvPr>
            <p:ph idx="1" type="body"/>
          </p:nvPr>
        </p:nvSpPr>
        <p:spPr>
          <a:xfrm>
            <a:off x="4368403" y="2653643"/>
            <a:ext cx="4146600" cy="313200"/>
          </a:xfrm>
          <a:prstGeom prst="rect">
            <a:avLst/>
          </a:prstGeom>
          <a:noFill/>
          <a:ln>
            <a:noFill/>
          </a:ln>
        </p:spPr>
        <p:txBody>
          <a:bodyPr anchorCtr="0" anchor="t" bIns="34275" lIns="68575" spcFirstLastPara="1" rIns="68575" wrap="square" tIns="34275">
            <a:normAutofit/>
          </a:bodyPr>
          <a:lstStyle>
            <a:lvl1pPr indent="-228600" lvl="0" marL="457200" marR="0" rtl="0" algn="l">
              <a:lnSpc>
                <a:spcPct val="90000"/>
              </a:lnSpc>
              <a:spcBef>
                <a:spcPts val="300"/>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1pPr>
            <a:lvl2pPr indent="-361950" lvl="1" marL="914400" marR="0" rtl="0" algn="l">
              <a:lnSpc>
                <a:spcPct val="90000"/>
              </a:lnSpc>
              <a:spcBef>
                <a:spcPts val="400"/>
              </a:spcBef>
              <a:spcAft>
                <a:spcPts val="0"/>
              </a:spcAft>
              <a:buClr>
                <a:schemeClr val="dk1"/>
              </a:buClr>
              <a:buSzPts val="2100"/>
              <a:buFont typeface="Arial"/>
              <a:buChar char="–"/>
              <a:defRPr b="0" i="0" sz="2100" u="none" cap="none" strike="noStrike">
                <a:solidFill>
                  <a:schemeClr val="dk1"/>
                </a:solidFill>
                <a:latin typeface="Trebuchet MS"/>
                <a:ea typeface="Trebuchet MS"/>
                <a:cs typeface="Trebuchet MS"/>
                <a:sym typeface="Trebuchet MS"/>
              </a:defRPr>
            </a:lvl2pPr>
            <a:lvl3pPr indent="-342900" lvl="2" marL="13716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3pPr>
            <a:lvl4pPr indent="-323850" lvl="3" marL="1828800" marR="0" rtl="0" algn="l">
              <a:lnSpc>
                <a:spcPct val="90000"/>
              </a:lnSpc>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4pPr>
            <a:lvl5pPr indent="-323850" lvl="4" marL="2286000" marR="0" rtl="0" algn="l">
              <a:lnSpc>
                <a:spcPct val="90000"/>
              </a:lnSpc>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5pPr>
            <a:lvl6pPr indent="-323850" lvl="5" marL="2743200" marR="0" rtl="0" algn="l">
              <a:lnSpc>
                <a:spcPct val="90000"/>
              </a:lnSpc>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6pPr>
            <a:lvl7pPr indent="-323850" lvl="6" marL="3200400" marR="0" rtl="0" algn="l">
              <a:lnSpc>
                <a:spcPct val="90000"/>
              </a:lnSpc>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7pPr>
            <a:lvl8pPr indent="-323850" lvl="7" marL="3657600" marR="0" rtl="0" algn="l">
              <a:lnSpc>
                <a:spcPct val="90000"/>
              </a:lnSpc>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8pPr>
            <a:lvl9pPr indent="-323850" lvl="8" marL="4114800" marR="0" rtl="0" algn="l">
              <a:lnSpc>
                <a:spcPct val="90000"/>
              </a:lnSpc>
              <a:spcBef>
                <a:spcPts val="300"/>
              </a:spcBef>
              <a:spcAft>
                <a:spcPts val="0"/>
              </a:spcAft>
              <a:buClr>
                <a:schemeClr val="dk1"/>
              </a:buClr>
              <a:buSzPts val="1500"/>
              <a:buFont typeface="Arial"/>
              <a:buChar char="•"/>
              <a:defRPr b="0" i="0" sz="1500"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384" name="Shape 384"/>
        <p:cNvGrpSpPr/>
        <p:nvPr/>
      </p:nvGrpSpPr>
      <p:grpSpPr>
        <a:xfrm>
          <a:off x="0" y="0"/>
          <a:ext cx="0" cy="0"/>
          <a:chOff x="0" y="0"/>
          <a:chExt cx="0" cy="0"/>
        </a:xfrm>
      </p:grpSpPr>
      <p:sp>
        <p:nvSpPr>
          <p:cNvPr id="385" name="Google Shape;385;p7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86" name="Google Shape;386;p74"/>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87" name="Google Shape;387;p7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88" name="Google Shape;388;p7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89" name="Google Shape;389;p7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3">
  <p:cSld name="OBJECT_4">
    <p:spTree>
      <p:nvGrpSpPr>
        <p:cNvPr id="390" name="Shape 390"/>
        <p:cNvGrpSpPr/>
        <p:nvPr/>
      </p:nvGrpSpPr>
      <p:grpSpPr>
        <a:xfrm>
          <a:off x="0" y="0"/>
          <a:ext cx="0" cy="0"/>
          <a:chOff x="0" y="0"/>
          <a:chExt cx="0" cy="0"/>
        </a:xfrm>
      </p:grpSpPr>
      <p:sp>
        <p:nvSpPr>
          <p:cNvPr id="391" name="Google Shape;391;p7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392" name="Google Shape;392;p7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sz="1100"/>
            </a:lvl1pPr>
            <a:lvl2pPr indent="-317500" lvl="1" marL="914400" rtl="0" algn="l">
              <a:lnSpc>
                <a:spcPct val="90000"/>
              </a:lnSpc>
              <a:spcBef>
                <a:spcPts val="400"/>
              </a:spcBef>
              <a:spcAft>
                <a:spcPts val="0"/>
              </a:spcAft>
              <a:buClr>
                <a:schemeClr val="dk1"/>
              </a:buClr>
              <a:buSzPts val="1400"/>
              <a:buChar char="•"/>
              <a:defRPr sz="1100"/>
            </a:lvl2pPr>
            <a:lvl3pPr indent="-317500" lvl="2" marL="1371600" rtl="0" algn="l">
              <a:lnSpc>
                <a:spcPct val="90000"/>
              </a:lnSpc>
              <a:spcBef>
                <a:spcPts val="400"/>
              </a:spcBef>
              <a:spcAft>
                <a:spcPts val="0"/>
              </a:spcAft>
              <a:buClr>
                <a:schemeClr val="dk1"/>
              </a:buClr>
              <a:buSzPts val="1400"/>
              <a:buChar char="•"/>
              <a:defRPr sz="1100"/>
            </a:lvl3pPr>
            <a:lvl4pPr indent="-317500" lvl="3" marL="1828800" rtl="0" algn="l">
              <a:lnSpc>
                <a:spcPct val="90000"/>
              </a:lnSpc>
              <a:spcBef>
                <a:spcPts val="400"/>
              </a:spcBef>
              <a:spcAft>
                <a:spcPts val="0"/>
              </a:spcAft>
              <a:buClr>
                <a:schemeClr val="dk1"/>
              </a:buClr>
              <a:buSzPts val="1400"/>
              <a:buChar char="•"/>
              <a:defRPr sz="1100"/>
            </a:lvl4pPr>
            <a:lvl5pPr indent="-317500" lvl="4" marL="2286000" rtl="0" algn="l">
              <a:lnSpc>
                <a:spcPct val="90000"/>
              </a:lnSpc>
              <a:spcBef>
                <a:spcPts val="400"/>
              </a:spcBef>
              <a:spcAft>
                <a:spcPts val="0"/>
              </a:spcAft>
              <a:buClr>
                <a:schemeClr val="dk1"/>
              </a:buClr>
              <a:buSzPts val="1400"/>
              <a:buChar char="•"/>
              <a:defRPr sz="1100"/>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393" name="Google Shape;393;p7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394" name="Google Shape;394;p7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395" name="Google Shape;395;p7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96" name="Shape 396"/>
        <p:cNvGrpSpPr/>
        <p:nvPr/>
      </p:nvGrpSpPr>
      <p:grpSpPr>
        <a:xfrm>
          <a:off x="0" y="0"/>
          <a:ext cx="0" cy="0"/>
          <a:chOff x="0" y="0"/>
          <a:chExt cx="0" cy="0"/>
        </a:xfrm>
      </p:grpSpPr>
      <p:sp>
        <p:nvSpPr>
          <p:cNvPr id="397" name="Google Shape;397;p76"/>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SzPts val="30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98" name="Google Shape;398;p76"/>
          <p:cNvSpPr txBox="1"/>
          <p:nvPr>
            <p:ph idx="1" type="body"/>
          </p:nvPr>
        </p:nvSpPr>
        <p:spPr>
          <a:xfrm>
            <a:off x="311700" y="1152475"/>
            <a:ext cx="8520600" cy="3416400"/>
          </a:xfrm>
          <a:prstGeom prst="rect">
            <a:avLst/>
          </a:prstGeom>
          <a:noFill/>
          <a:ln>
            <a:noFill/>
          </a:ln>
        </p:spPr>
        <p:txBody>
          <a:bodyPr anchorCtr="0" anchor="t" bIns="34275" lIns="68575" spcFirstLastPara="1" rIns="68575" wrap="square" tIns="34275">
            <a:normAutofit/>
          </a:bodyPr>
          <a:lstStyle>
            <a:lvl1pPr indent="-323850" lvl="0" marL="457200" rtl="0" algn="l">
              <a:lnSpc>
                <a:spcPct val="90000"/>
              </a:lnSpc>
              <a:spcBef>
                <a:spcPts val="800"/>
              </a:spcBef>
              <a:spcAft>
                <a:spcPts val="0"/>
              </a:spcAft>
              <a:buSzPts val="1500"/>
              <a:buChar char="•"/>
              <a:defRPr/>
            </a:lvl1pPr>
            <a:lvl2pPr indent="-323850" lvl="1" marL="914400" rtl="0" algn="l">
              <a:lnSpc>
                <a:spcPct val="90000"/>
              </a:lnSpc>
              <a:spcBef>
                <a:spcPts val="400"/>
              </a:spcBef>
              <a:spcAft>
                <a:spcPts val="0"/>
              </a:spcAft>
              <a:buSzPts val="1500"/>
              <a:buChar char="•"/>
              <a:defRPr/>
            </a:lvl2pPr>
            <a:lvl3pPr indent="-323850" lvl="2" marL="1371600" rtl="0" algn="l">
              <a:lnSpc>
                <a:spcPct val="90000"/>
              </a:lnSpc>
              <a:spcBef>
                <a:spcPts val="400"/>
              </a:spcBef>
              <a:spcAft>
                <a:spcPts val="0"/>
              </a:spcAft>
              <a:buSzPts val="1500"/>
              <a:buChar char="•"/>
              <a:defRPr/>
            </a:lvl3pPr>
            <a:lvl4pPr indent="-323850" lvl="3" marL="1828800" rtl="0" algn="l">
              <a:lnSpc>
                <a:spcPct val="90000"/>
              </a:lnSpc>
              <a:spcBef>
                <a:spcPts val="400"/>
              </a:spcBef>
              <a:spcAft>
                <a:spcPts val="0"/>
              </a:spcAft>
              <a:buSzPts val="1500"/>
              <a:buChar char="•"/>
              <a:defRPr/>
            </a:lvl4pPr>
            <a:lvl5pPr indent="-323850" lvl="4" marL="2286000" rtl="0" algn="l">
              <a:lnSpc>
                <a:spcPct val="90000"/>
              </a:lnSpc>
              <a:spcBef>
                <a:spcPts val="400"/>
              </a:spcBef>
              <a:spcAft>
                <a:spcPts val="0"/>
              </a:spcAft>
              <a:buSzPts val="1500"/>
              <a:buChar char="•"/>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399" name="Google Shape;399;p76"/>
          <p:cNvSpPr txBox="1"/>
          <p:nvPr>
            <p:ph idx="12" type="sldNum"/>
          </p:nvPr>
        </p:nvSpPr>
        <p:spPr>
          <a:xfrm>
            <a:off x="8472458" y="4663217"/>
            <a:ext cx="548700" cy="3936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1">
  <p:cSld name="SECTION_HEADER_1">
    <p:bg>
      <p:bgPr>
        <a:solidFill>
          <a:schemeClr val="dk1"/>
        </a:solidFill>
      </p:bgPr>
    </p:bg>
    <p:spTree>
      <p:nvGrpSpPr>
        <p:cNvPr id="400" name="Shape 400"/>
        <p:cNvGrpSpPr/>
        <p:nvPr/>
      </p:nvGrpSpPr>
      <p:grpSpPr>
        <a:xfrm>
          <a:off x="0" y="0"/>
          <a:ext cx="0" cy="0"/>
          <a:chOff x="0" y="0"/>
          <a:chExt cx="0" cy="0"/>
        </a:xfrm>
      </p:grpSpPr>
      <p:sp>
        <p:nvSpPr>
          <p:cNvPr id="401" name="Google Shape;401;p77"/>
          <p:cNvSpPr/>
          <p:nvPr/>
        </p:nvSpPr>
        <p:spPr>
          <a:xfrm>
            <a:off x="242500" y="4446775"/>
            <a:ext cx="548700" cy="5487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02" name="Google Shape;402;p77"/>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403" name="Google Shape;403;p77"/>
          <p:cNvCxnSpPr/>
          <p:nvPr/>
        </p:nvCxnSpPr>
        <p:spPr>
          <a:xfrm>
            <a:off x="873300" y="4740000"/>
            <a:ext cx="7848600" cy="0"/>
          </a:xfrm>
          <a:prstGeom prst="straightConnector1">
            <a:avLst/>
          </a:prstGeom>
          <a:noFill/>
          <a:ln cap="flat" cmpd="sng" w="19050">
            <a:solidFill>
              <a:schemeClr val="lt1"/>
            </a:solidFill>
            <a:prstDash val="solid"/>
            <a:round/>
            <a:headEnd len="sm" w="sm" type="none"/>
            <a:tailEnd len="sm" w="sm" type="none"/>
          </a:ln>
        </p:spPr>
      </p:cxnSp>
      <p:sp>
        <p:nvSpPr>
          <p:cNvPr id="404" name="Google Shape;404;p77"/>
          <p:cNvSpPr txBox="1"/>
          <p:nvPr>
            <p:ph type="title"/>
          </p:nvPr>
        </p:nvSpPr>
        <p:spPr>
          <a:xfrm>
            <a:off x="406425" y="1806825"/>
            <a:ext cx="8296800" cy="15420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lt1"/>
              </a:buClr>
              <a:buSzPts val="4800"/>
              <a:buNone/>
              <a:defRPr sz="4800">
                <a:solidFill>
                  <a:schemeClr val="lt1"/>
                </a:solidFill>
              </a:defRPr>
            </a:lvl1pPr>
            <a:lvl2pPr lvl="1" rtl="0" algn="ctr">
              <a:lnSpc>
                <a:spcPct val="100000"/>
              </a:lnSpc>
              <a:spcBef>
                <a:spcPts val="0"/>
              </a:spcBef>
              <a:spcAft>
                <a:spcPts val="0"/>
              </a:spcAft>
              <a:buClr>
                <a:schemeClr val="lt1"/>
              </a:buClr>
              <a:buSzPts val="4800"/>
              <a:buNone/>
              <a:defRPr sz="4800">
                <a:solidFill>
                  <a:schemeClr val="lt1"/>
                </a:solidFill>
              </a:defRPr>
            </a:lvl2pPr>
            <a:lvl3pPr lvl="2" rtl="0" algn="ctr">
              <a:lnSpc>
                <a:spcPct val="100000"/>
              </a:lnSpc>
              <a:spcBef>
                <a:spcPts val="0"/>
              </a:spcBef>
              <a:spcAft>
                <a:spcPts val="0"/>
              </a:spcAft>
              <a:buClr>
                <a:schemeClr val="lt1"/>
              </a:buClr>
              <a:buSzPts val="4800"/>
              <a:buNone/>
              <a:defRPr sz="4800">
                <a:solidFill>
                  <a:schemeClr val="lt1"/>
                </a:solidFill>
              </a:defRPr>
            </a:lvl3pPr>
            <a:lvl4pPr lvl="3" rtl="0" algn="ctr">
              <a:lnSpc>
                <a:spcPct val="100000"/>
              </a:lnSpc>
              <a:spcBef>
                <a:spcPts val="0"/>
              </a:spcBef>
              <a:spcAft>
                <a:spcPts val="0"/>
              </a:spcAft>
              <a:buClr>
                <a:schemeClr val="lt1"/>
              </a:buClr>
              <a:buSzPts val="4800"/>
              <a:buNone/>
              <a:defRPr sz="4800">
                <a:solidFill>
                  <a:schemeClr val="lt1"/>
                </a:solidFill>
              </a:defRPr>
            </a:lvl4pPr>
            <a:lvl5pPr lvl="4" rtl="0" algn="ctr">
              <a:lnSpc>
                <a:spcPct val="100000"/>
              </a:lnSpc>
              <a:spcBef>
                <a:spcPts val="0"/>
              </a:spcBef>
              <a:spcAft>
                <a:spcPts val="0"/>
              </a:spcAft>
              <a:buClr>
                <a:schemeClr val="lt1"/>
              </a:buClr>
              <a:buSzPts val="4800"/>
              <a:buNone/>
              <a:defRPr sz="4800">
                <a:solidFill>
                  <a:schemeClr val="lt1"/>
                </a:solidFill>
              </a:defRPr>
            </a:lvl5pPr>
            <a:lvl6pPr lvl="5" rtl="0" algn="ctr">
              <a:lnSpc>
                <a:spcPct val="100000"/>
              </a:lnSpc>
              <a:spcBef>
                <a:spcPts val="0"/>
              </a:spcBef>
              <a:spcAft>
                <a:spcPts val="0"/>
              </a:spcAft>
              <a:buClr>
                <a:schemeClr val="lt1"/>
              </a:buClr>
              <a:buSzPts val="4800"/>
              <a:buNone/>
              <a:defRPr sz="4800">
                <a:solidFill>
                  <a:schemeClr val="lt1"/>
                </a:solidFill>
              </a:defRPr>
            </a:lvl6pPr>
            <a:lvl7pPr lvl="6" rtl="0" algn="ctr">
              <a:lnSpc>
                <a:spcPct val="100000"/>
              </a:lnSpc>
              <a:spcBef>
                <a:spcPts val="0"/>
              </a:spcBef>
              <a:spcAft>
                <a:spcPts val="0"/>
              </a:spcAft>
              <a:buClr>
                <a:schemeClr val="lt1"/>
              </a:buClr>
              <a:buSzPts val="4800"/>
              <a:buNone/>
              <a:defRPr sz="4800">
                <a:solidFill>
                  <a:schemeClr val="lt1"/>
                </a:solidFill>
              </a:defRPr>
            </a:lvl7pPr>
            <a:lvl8pPr lvl="7" rtl="0" algn="ctr">
              <a:lnSpc>
                <a:spcPct val="100000"/>
              </a:lnSpc>
              <a:spcBef>
                <a:spcPts val="0"/>
              </a:spcBef>
              <a:spcAft>
                <a:spcPts val="0"/>
              </a:spcAft>
              <a:buClr>
                <a:schemeClr val="lt1"/>
              </a:buClr>
              <a:buSzPts val="4800"/>
              <a:buNone/>
              <a:defRPr sz="4800">
                <a:solidFill>
                  <a:schemeClr val="lt1"/>
                </a:solidFill>
              </a:defRPr>
            </a:lvl8pPr>
            <a:lvl9pPr lvl="8" rtl="0" algn="ctr">
              <a:lnSpc>
                <a:spcPct val="100000"/>
              </a:lnSpc>
              <a:spcBef>
                <a:spcPts val="0"/>
              </a:spcBef>
              <a:spcAft>
                <a:spcPts val="0"/>
              </a:spcAft>
              <a:buClr>
                <a:schemeClr val="lt1"/>
              </a:buClr>
              <a:buSzPts val="4800"/>
              <a:buNone/>
              <a:defRPr sz="4800">
                <a:solidFill>
                  <a:schemeClr val="lt1"/>
                </a:solidFill>
              </a:defRPr>
            </a:lvl9pPr>
          </a:lstStyle>
          <a:p/>
        </p:txBody>
      </p:sp>
      <p:sp>
        <p:nvSpPr>
          <p:cNvPr id="405" name="Google Shape;405;p77"/>
          <p:cNvSpPr txBox="1"/>
          <p:nvPr>
            <p:ph idx="12" type="sldNum"/>
          </p:nvPr>
        </p:nvSpPr>
        <p:spPr>
          <a:xfrm>
            <a:off x="8497999" y="4688759"/>
            <a:ext cx="548700" cy="3936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406" name="Google Shape;406;p77"/>
          <p:cNvPicPr preferRelativeResize="0"/>
          <p:nvPr/>
        </p:nvPicPr>
        <p:blipFill rotWithShape="1">
          <a:blip r:embed="rId2">
            <a:alphaModFix/>
          </a:blip>
          <a:srcRect b="0" l="0" r="0" t="0"/>
          <a:stretch/>
        </p:blipFill>
        <p:spPr>
          <a:xfrm>
            <a:off x="316125" y="4521890"/>
            <a:ext cx="401450" cy="436223"/>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411" name="Shape 411"/>
        <p:cNvGrpSpPr/>
        <p:nvPr/>
      </p:nvGrpSpPr>
      <p:grpSpPr>
        <a:xfrm>
          <a:off x="0" y="0"/>
          <a:ext cx="0" cy="0"/>
          <a:chOff x="0" y="0"/>
          <a:chExt cx="0" cy="0"/>
        </a:xfrm>
      </p:grpSpPr>
      <p:sp>
        <p:nvSpPr>
          <p:cNvPr id="412" name="Google Shape;412;p79"/>
          <p:cNvSpPr/>
          <p:nvPr/>
        </p:nvSpPr>
        <p:spPr>
          <a:xfrm>
            <a:off x="-316750" y="3774425"/>
            <a:ext cx="1626900" cy="1626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3" name="Google Shape;413;p79"/>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414" name="Google Shape;414;p79"/>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sp>
        <p:nvSpPr>
          <p:cNvPr id="415" name="Google Shape;415;p79"/>
          <p:cNvSpPr txBox="1"/>
          <p:nvPr>
            <p:ph type="ctrTitle"/>
          </p:nvPr>
        </p:nvSpPr>
        <p:spPr>
          <a:xfrm>
            <a:off x="2371725" y="630225"/>
            <a:ext cx="6331500" cy="1542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416" name="Google Shape;416;p79"/>
          <p:cNvSpPr txBox="1"/>
          <p:nvPr>
            <p:ph idx="1" type="subTitle"/>
          </p:nvPr>
        </p:nvSpPr>
        <p:spPr>
          <a:xfrm>
            <a:off x="2390267" y="3238450"/>
            <a:ext cx="6331500" cy="1241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417" name="Google Shape;417;p7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418" name="Google Shape;418;p79"/>
          <p:cNvPicPr preferRelativeResize="0"/>
          <p:nvPr/>
        </p:nvPicPr>
        <p:blipFill>
          <a:blip r:embed="rId2">
            <a:alphaModFix/>
          </a:blip>
          <a:stretch>
            <a:fillRect/>
          </a:stretch>
        </p:blipFill>
        <p:spPr>
          <a:xfrm rot="1637180">
            <a:off x="-770241" y="3952369"/>
            <a:ext cx="2533887" cy="1424616"/>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419" name="Shape 419"/>
        <p:cNvGrpSpPr/>
        <p:nvPr/>
      </p:nvGrpSpPr>
      <p:grpSpPr>
        <a:xfrm>
          <a:off x="0" y="0"/>
          <a:ext cx="0" cy="0"/>
          <a:chOff x="0" y="0"/>
          <a:chExt cx="0" cy="0"/>
        </a:xfrm>
      </p:grpSpPr>
      <p:sp>
        <p:nvSpPr>
          <p:cNvPr id="420" name="Google Shape;420;p80"/>
          <p:cNvSpPr/>
          <p:nvPr/>
        </p:nvSpPr>
        <p:spPr>
          <a:xfrm>
            <a:off x="242500" y="4446775"/>
            <a:ext cx="548700" cy="548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1" name="Google Shape;421;p80"/>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422" name="Google Shape;422;p80"/>
          <p:cNvCxnSpPr/>
          <p:nvPr/>
        </p:nvCxnSpPr>
        <p:spPr>
          <a:xfrm>
            <a:off x="873300" y="4740000"/>
            <a:ext cx="7848600" cy="0"/>
          </a:xfrm>
          <a:prstGeom prst="straightConnector1">
            <a:avLst/>
          </a:prstGeom>
          <a:noFill/>
          <a:ln cap="flat" cmpd="sng" w="19050">
            <a:solidFill>
              <a:schemeClr val="lt1"/>
            </a:solidFill>
            <a:prstDash val="solid"/>
            <a:round/>
            <a:headEnd len="sm" w="sm" type="none"/>
            <a:tailEnd len="sm" w="sm" type="none"/>
          </a:ln>
        </p:spPr>
      </p:cxnSp>
      <p:sp>
        <p:nvSpPr>
          <p:cNvPr id="423" name="Google Shape;423;p80"/>
          <p:cNvSpPr txBox="1"/>
          <p:nvPr>
            <p:ph type="title"/>
          </p:nvPr>
        </p:nvSpPr>
        <p:spPr>
          <a:xfrm>
            <a:off x="406425" y="1806825"/>
            <a:ext cx="8296800" cy="1542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None/>
              <a:defRPr sz="4800">
                <a:solidFill>
                  <a:schemeClr val="lt1"/>
                </a:solidFill>
              </a:defRPr>
            </a:lvl2pPr>
            <a:lvl3pPr lvl="2" rtl="0" algn="ctr">
              <a:spcBef>
                <a:spcPts val="0"/>
              </a:spcBef>
              <a:spcAft>
                <a:spcPts val="0"/>
              </a:spcAft>
              <a:buClr>
                <a:schemeClr val="lt1"/>
              </a:buClr>
              <a:buSzPts val="4800"/>
              <a:buNone/>
              <a:defRPr sz="4800">
                <a:solidFill>
                  <a:schemeClr val="lt1"/>
                </a:solidFill>
              </a:defRPr>
            </a:lvl3pPr>
            <a:lvl4pPr lvl="3" rtl="0" algn="ctr">
              <a:spcBef>
                <a:spcPts val="0"/>
              </a:spcBef>
              <a:spcAft>
                <a:spcPts val="0"/>
              </a:spcAft>
              <a:buClr>
                <a:schemeClr val="lt1"/>
              </a:buClr>
              <a:buSzPts val="4800"/>
              <a:buNone/>
              <a:defRPr sz="4800">
                <a:solidFill>
                  <a:schemeClr val="lt1"/>
                </a:solidFill>
              </a:defRPr>
            </a:lvl4pPr>
            <a:lvl5pPr lvl="4" rtl="0" algn="ctr">
              <a:spcBef>
                <a:spcPts val="0"/>
              </a:spcBef>
              <a:spcAft>
                <a:spcPts val="0"/>
              </a:spcAft>
              <a:buClr>
                <a:schemeClr val="lt1"/>
              </a:buClr>
              <a:buSzPts val="4800"/>
              <a:buNone/>
              <a:defRPr sz="4800">
                <a:solidFill>
                  <a:schemeClr val="lt1"/>
                </a:solidFill>
              </a:defRPr>
            </a:lvl5pPr>
            <a:lvl6pPr lvl="5" rtl="0" algn="ctr">
              <a:spcBef>
                <a:spcPts val="0"/>
              </a:spcBef>
              <a:spcAft>
                <a:spcPts val="0"/>
              </a:spcAft>
              <a:buClr>
                <a:schemeClr val="lt1"/>
              </a:buClr>
              <a:buSzPts val="4800"/>
              <a:buNone/>
              <a:defRPr sz="4800">
                <a:solidFill>
                  <a:schemeClr val="lt1"/>
                </a:solidFill>
              </a:defRPr>
            </a:lvl6pPr>
            <a:lvl7pPr lvl="6" rtl="0" algn="ctr">
              <a:spcBef>
                <a:spcPts val="0"/>
              </a:spcBef>
              <a:spcAft>
                <a:spcPts val="0"/>
              </a:spcAft>
              <a:buClr>
                <a:schemeClr val="lt1"/>
              </a:buClr>
              <a:buSzPts val="4800"/>
              <a:buNone/>
              <a:defRPr sz="4800">
                <a:solidFill>
                  <a:schemeClr val="lt1"/>
                </a:solidFill>
              </a:defRPr>
            </a:lvl7pPr>
            <a:lvl8pPr lvl="7" rtl="0" algn="ctr">
              <a:spcBef>
                <a:spcPts val="0"/>
              </a:spcBef>
              <a:spcAft>
                <a:spcPts val="0"/>
              </a:spcAft>
              <a:buClr>
                <a:schemeClr val="lt1"/>
              </a:buClr>
              <a:buSzPts val="4800"/>
              <a:buNone/>
              <a:defRPr sz="4800">
                <a:solidFill>
                  <a:schemeClr val="lt1"/>
                </a:solidFill>
              </a:defRPr>
            </a:lvl8pPr>
            <a:lvl9pPr lvl="8" rtl="0" algn="ctr">
              <a:spcBef>
                <a:spcPts val="0"/>
              </a:spcBef>
              <a:spcAft>
                <a:spcPts val="0"/>
              </a:spcAft>
              <a:buClr>
                <a:schemeClr val="lt1"/>
              </a:buClr>
              <a:buSzPts val="4800"/>
              <a:buNone/>
              <a:defRPr sz="4800">
                <a:solidFill>
                  <a:schemeClr val="lt1"/>
                </a:solidFill>
              </a:defRPr>
            </a:lvl9pPr>
          </a:lstStyle>
          <a:p/>
        </p:txBody>
      </p:sp>
      <p:sp>
        <p:nvSpPr>
          <p:cNvPr id="424" name="Google Shape;424;p8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425" name="Google Shape;425;p80"/>
          <p:cNvPicPr preferRelativeResize="0"/>
          <p:nvPr/>
        </p:nvPicPr>
        <p:blipFill>
          <a:blip r:embed="rId2">
            <a:alphaModFix/>
          </a:blip>
          <a:stretch>
            <a:fillRect/>
          </a:stretch>
        </p:blipFill>
        <p:spPr>
          <a:xfrm>
            <a:off x="316125" y="4521890"/>
            <a:ext cx="401450" cy="436223"/>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26" name="Shape 426"/>
        <p:cNvGrpSpPr/>
        <p:nvPr/>
      </p:nvGrpSpPr>
      <p:grpSpPr>
        <a:xfrm>
          <a:off x="0" y="0"/>
          <a:ext cx="0" cy="0"/>
          <a:chOff x="0" y="0"/>
          <a:chExt cx="0" cy="0"/>
        </a:xfrm>
      </p:grpSpPr>
      <p:sp>
        <p:nvSpPr>
          <p:cNvPr id="427" name="Google Shape;427;p81"/>
          <p:cNvSpPr txBox="1"/>
          <p:nvPr>
            <p:ph type="title"/>
          </p:nvPr>
        </p:nvSpPr>
        <p:spPr>
          <a:xfrm>
            <a:off x="987850" y="166825"/>
            <a:ext cx="7901400" cy="635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28" name="Google Shape;428;p81"/>
          <p:cNvSpPr txBox="1"/>
          <p:nvPr>
            <p:ph idx="1" type="body"/>
          </p:nvPr>
        </p:nvSpPr>
        <p:spPr>
          <a:xfrm>
            <a:off x="987862" y="957801"/>
            <a:ext cx="6321600" cy="3002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29" name="Google Shape;429;p8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430" name="Google Shape;430;p81"/>
          <p:cNvCxnSpPr/>
          <p:nvPr/>
        </p:nvCxnSpPr>
        <p:spPr>
          <a:xfrm>
            <a:off x="978550" y="165925"/>
            <a:ext cx="7920000" cy="900"/>
          </a:xfrm>
          <a:prstGeom prst="straightConnector1">
            <a:avLst/>
          </a:prstGeom>
          <a:noFill/>
          <a:ln cap="flat" cmpd="sng" w="38100">
            <a:solidFill>
              <a:schemeClr val="dk2"/>
            </a:solidFill>
            <a:prstDash val="solid"/>
            <a:round/>
            <a:headEnd len="sm" w="sm" type="none"/>
            <a:tailEnd len="sm" w="sm" type="none"/>
          </a:ln>
        </p:spPr>
      </p:cxnSp>
      <p:sp>
        <p:nvSpPr>
          <p:cNvPr id="431" name="Google Shape;431;p81"/>
          <p:cNvSpPr txBox="1"/>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000">
                <a:solidFill>
                  <a:srgbClr val="000000"/>
                </a:solidFill>
                <a:latin typeface="Lato"/>
                <a:ea typeface="Lato"/>
                <a:cs typeface="Lato"/>
                <a:sym typeface="Lato"/>
              </a:rPr>
              <a:t>‹#›</a:t>
            </a:fld>
            <a:endParaRPr sz="1000">
              <a:solidFill>
                <a:srgbClr val="000000"/>
              </a:solidFill>
              <a:latin typeface="Lato"/>
              <a:ea typeface="Lato"/>
              <a:cs typeface="Lato"/>
              <a:sym typeface="Lato"/>
            </a:endParaRPr>
          </a:p>
        </p:txBody>
      </p:sp>
      <p:sp>
        <p:nvSpPr>
          <p:cNvPr id="432" name="Google Shape;432;p81"/>
          <p:cNvSpPr txBox="1"/>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000">
                <a:solidFill>
                  <a:srgbClr val="000000"/>
                </a:solidFill>
                <a:latin typeface="Lato"/>
                <a:ea typeface="Lato"/>
                <a:cs typeface="Lato"/>
                <a:sym typeface="Lato"/>
              </a:rPr>
              <a:t>‹#›</a:t>
            </a:fld>
            <a:endParaRPr sz="1000">
              <a:solidFill>
                <a:srgbClr val="000000"/>
              </a:solidFill>
              <a:latin typeface="Lato"/>
              <a:ea typeface="Lato"/>
              <a:cs typeface="Lato"/>
              <a:sym typeface="Lato"/>
            </a:endParaRPr>
          </a:p>
        </p:txBody>
      </p:sp>
      <p:sp>
        <p:nvSpPr>
          <p:cNvPr id="433" name="Google Shape;433;p81"/>
          <p:cNvSpPr/>
          <p:nvPr/>
        </p:nvSpPr>
        <p:spPr>
          <a:xfrm rot="5400000">
            <a:off x="4352700" y="369100"/>
            <a:ext cx="438600" cy="9144000"/>
          </a:xfrm>
          <a:prstGeom prst="rect">
            <a:avLst/>
          </a:prstGeom>
          <a:solidFill>
            <a:srgbClr val="5B9E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4" name="Google Shape;434;p81"/>
          <p:cNvPicPr preferRelativeResize="0"/>
          <p:nvPr/>
        </p:nvPicPr>
        <p:blipFill>
          <a:blip r:embed="rId2">
            <a:alphaModFix/>
          </a:blip>
          <a:stretch>
            <a:fillRect/>
          </a:stretch>
        </p:blipFill>
        <p:spPr>
          <a:xfrm>
            <a:off x="78125" y="4777353"/>
            <a:ext cx="301400" cy="327500"/>
          </a:xfrm>
          <a:prstGeom prst="rect">
            <a:avLst/>
          </a:prstGeom>
          <a:noFill/>
          <a:ln>
            <a:noFill/>
          </a:ln>
        </p:spPr>
      </p:pic>
      <p:sp>
        <p:nvSpPr>
          <p:cNvPr id="435" name="Google Shape;435;p81"/>
          <p:cNvSpPr txBox="1"/>
          <p:nvPr/>
        </p:nvSpPr>
        <p:spPr>
          <a:xfrm>
            <a:off x="609600" y="4741000"/>
            <a:ext cx="8239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FFFFFF"/>
                </a:solidFill>
                <a:latin typeface="Raleway"/>
                <a:ea typeface="Raleway"/>
                <a:cs typeface="Raleway"/>
                <a:sym typeface="Raleway"/>
              </a:rPr>
              <a:t>CLOWDER  v2</a:t>
            </a:r>
            <a:endParaRPr b="1">
              <a:solidFill>
                <a:srgbClr val="FFFFFF"/>
              </a:solidFill>
              <a:latin typeface="Raleway"/>
              <a:ea typeface="Raleway"/>
              <a:cs typeface="Raleway"/>
              <a:sym typeface="Raleway"/>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36" name="Shape 436"/>
        <p:cNvGrpSpPr/>
        <p:nvPr/>
      </p:nvGrpSpPr>
      <p:grpSpPr>
        <a:xfrm>
          <a:off x="0" y="0"/>
          <a:ext cx="0" cy="0"/>
          <a:chOff x="0" y="0"/>
          <a:chExt cx="0" cy="0"/>
        </a:xfrm>
      </p:grpSpPr>
      <p:cxnSp>
        <p:nvCxnSpPr>
          <p:cNvPr id="437" name="Google Shape;437;p82"/>
          <p:cNvCxnSpPr/>
          <p:nvPr/>
        </p:nvCxnSpPr>
        <p:spPr>
          <a:xfrm>
            <a:off x="978550" y="165925"/>
            <a:ext cx="7920000" cy="900"/>
          </a:xfrm>
          <a:prstGeom prst="straightConnector1">
            <a:avLst/>
          </a:prstGeom>
          <a:noFill/>
          <a:ln cap="flat" cmpd="sng" w="38100">
            <a:solidFill>
              <a:schemeClr val="dk2"/>
            </a:solidFill>
            <a:prstDash val="solid"/>
            <a:round/>
            <a:headEnd len="sm" w="sm" type="none"/>
            <a:tailEnd len="sm" w="sm" type="none"/>
          </a:ln>
        </p:spPr>
      </p:cxnSp>
      <p:sp>
        <p:nvSpPr>
          <p:cNvPr id="438" name="Google Shape;438;p82"/>
          <p:cNvSpPr txBox="1"/>
          <p:nvPr>
            <p:ph idx="1" type="body"/>
          </p:nvPr>
        </p:nvSpPr>
        <p:spPr>
          <a:xfrm>
            <a:off x="978550" y="1070550"/>
            <a:ext cx="3683700" cy="3002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39" name="Google Shape;439;p82"/>
          <p:cNvSpPr txBox="1"/>
          <p:nvPr>
            <p:ph idx="2" type="body"/>
          </p:nvPr>
        </p:nvSpPr>
        <p:spPr>
          <a:xfrm>
            <a:off x="4814401" y="1029000"/>
            <a:ext cx="3683700" cy="3002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40" name="Google Shape;440;p8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41" name="Google Shape;441;p82"/>
          <p:cNvSpPr txBox="1"/>
          <p:nvPr>
            <p:ph type="title"/>
          </p:nvPr>
        </p:nvSpPr>
        <p:spPr>
          <a:xfrm>
            <a:off x="987850" y="166825"/>
            <a:ext cx="7901400" cy="635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442" name="Google Shape;442;p82"/>
          <p:cNvSpPr txBox="1"/>
          <p:nvPr>
            <p:ph idx="3"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43" name="Google Shape;443;p82"/>
          <p:cNvSpPr txBox="1"/>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000">
                <a:solidFill>
                  <a:srgbClr val="000000"/>
                </a:solidFill>
                <a:latin typeface="Lato"/>
                <a:ea typeface="Lato"/>
                <a:cs typeface="Lato"/>
                <a:sym typeface="Lato"/>
              </a:rPr>
              <a:t>‹#›</a:t>
            </a:fld>
            <a:endParaRPr sz="1000">
              <a:solidFill>
                <a:srgbClr val="000000"/>
              </a:solidFill>
              <a:latin typeface="Lato"/>
              <a:ea typeface="Lato"/>
              <a:cs typeface="Lato"/>
              <a:sym typeface="Lato"/>
            </a:endParaRPr>
          </a:p>
        </p:txBody>
      </p:sp>
      <p:sp>
        <p:nvSpPr>
          <p:cNvPr id="444" name="Google Shape;444;p82"/>
          <p:cNvSpPr txBox="1"/>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000">
                <a:solidFill>
                  <a:srgbClr val="000000"/>
                </a:solidFill>
                <a:latin typeface="Lato"/>
                <a:ea typeface="Lato"/>
                <a:cs typeface="Lato"/>
                <a:sym typeface="Lato"/>
              </a:rPr>
              <a:t>‹#›</a:t>
            </a:fld>
            <a:endParaRPr sz="1000">
              <a:solidFill>
                <a:srgbClr val="000000"/>
              </a:solidFill>
              <a:latin typeface="Lato"/>
              <a:ea typeface="Lato"/>
              <a:cs typeface="Lato"/>
              <a:sym typeface="Lato"/>
            </a:endParaRPr>
          </a:p>
        </p:txBody>
      </p:sp>
      <p:sp>
        <p:nvSpPr>
          <p:cNvPr id="445" name="Google Shape;445;p82"/>
          <p:cNvSpPr/>
          <p:nvPr/>
        </p:nvSpPr>
        <p:spPr>
          <a:xfrm rot="5400000">
            <a:off x="4352700" y="369100"/>
            <a:ext cx="438600" cy="9144000"/>
          </a:xfrm>
          <a:prstGeom prst="rect">
            <a:avLst/>
          </a:prstGeom>
          <a:solidFill>
            <a:srgbClr val="5B9E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6" name="Google Shape;446;p82"/>
          <p:cNvPicPr preferRelativeResize="0"/>
          <p:nvPr/>
        </p:nvPicPr>
        <p:blipFill>
          <a:blip r:embed="rId2">
            <a:alphaModFix/>
          </a:blip>
          <a:stretch>
            <a:fillRect/>
          </a:stretch>
        </p:blipFill>
        <p:spPr>
          <a:xfrm>
            <a:off x="78125" y="4777353"/>
            <a:ext cx="301400" cy="327500"/>
          </a:xfrm>
          <a:prstGeom prst="rect">
            <a:avLst/>
          </a:prstGeom>
          <a:noFill/>
          <a:ln>
            <a:noFill/>
          </a:ln>
        </p:spPr>
      </p:pic>
      <p:sp>
        <p:nvSpPr>
          <p:cNvPr id="447" name="Google Shape;447;p82"/>
          <p:cNvSpPr txBox="1"/>
          <p:nvPr/>
        </p:nvSpPr>
        <p:spPr>
          <a:xfrm>
            <a:off x="609600" y="4741000"/>
            <a:ext cx="8239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2"/>
              </a:buClr>
              <a:buSzPts val="1100"/>
              <a:buFont typeface="Arial"/>
              <a:buNone/>
            </a:pPr>
            <a:r>
              <a:rPr b="1" lang="en">
                <a:solidFill>
                  <a:schemeClr val="lt1"/>
                </a:solidFill>
                <a:latin typeface="Raleway"/>
                <a:ea typeface="Raleway"/>
                <a:cs typeface="Raleway"/>
                <a:sym typeface="Raleway"/>
              </a:rPr>
              <a:t>CLOWDER  2.0</a:t>
            </a:r>
            <a:endParaRPr b="1">
              <a:solidFill>
                <a:schemeClr val="lt1"/>
              </a:solidFill>
              <a:latin typeface="Raleway"/>
              <a:ea typeface="Raleway"/>
              <a:cs typeface="Raleway"/>
              <a:sym typeface="Raleway"/>
            </a:endParaRPr>
          </a:p>
          <a:p>
            <a:pPr indent="0" lvl="0" marL="0" rtl="0" algn="ctr">
              <a:spcBef>
                <a:spcPts val="0"/>
              </a:spcBef>
              <a:spcAft>
                <a:spcPts val="0"/>
              </a:spcAft>
              <a:buNone/>
            </a:pPr>
            <a:r>
              <a:t/>
            </a:r>
            <a:endParaRPr b="1">
              <a:solidFill>
                <a:srgbClr val="FFFFFF"/>
              </a:solidFill>
              <a:latin typeface="Raleway"/>
              <a:ea typeface="Raleway"/>
              <a:cs typeface="Raleway"/>
              <a:sym typeface="Raleway"/>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48" name="Shape 448"/>
        <p:cNvGrpSpPr/>
        <p:nvPr/>
      </p:nvGrpSpPr>
      <p:grpSpPr>
        <a:xfrm>
          <a:off x="0" y="0"/>
          <a:ext cx="0" cy="0"/>
          <a:chOff x="0" y="0"/>
          <a:chExt cx="0" cy="0"/>
        </a:xfrm>
      </p:grpSpPr>
      <p:sp>
        <p:nvSpPr>
          <p:cNvPr id="449" name="Google Shape;449;p8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450" name="Google Shape;450;p83"/>
          <p:cNvCxnSpPr/>
          <p:nvPr/>
        </p:nvCxnSpPr>
        <p:spPr>
          <a:xfrm>
            <a:off x="978550" y="165925"/>
            <a:ext cx="7920000" cy="900"/>
          </a:xfrm>
          <a:prstGeom prst="straightConnector1">
            <a:avLst/>
          </a:prstGeom>
          <a:noFill/>
          <a:ln cap="flat" cmpd="sng" w="38100">
            <a:solidFill>
              <a:schemeClr val="dk2"/>
            </a:solidFill>
            <a:prstDash val="solid"/>
            <a:round/>
            <a:headEnd len="sm" w="sm" type="none"/>
            <a:tailEnd len="sm" w="sm" type="none"/>
          </a:ln>
        </p:spPr>
      </p:cxnSp>
      <p:sp>
        <p:nvSpPr>
          <p:cNvPr id="451" name="Google Shape;451;p83"/>
          <p:cNvSpPr txBox="1"/>
          <p:nvPr>
            <p:ph type="title"/>
          </p:nvPr>
        </p:nvSpPr>
        <p:spPr>
          <a:xfrm>
            <a:off x="987850" y="166825"/>
            <a:ext cx="7901400" cy="635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452" name="Google Shape;452;p83"/>
          <p:cNvSpPr txBox="1"/>
          <p:nvPr>
            <p:ph idx="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53" name="Google Shape;453;p83"/>
          <p:cNvSpPr txBox="1"/>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000">
                <a:solidFill>
                  <a:srgbClr val="000000"/>
                </a:solidFill>
                <a:latin typeface="Lato"/>
                <a:ea typeface="Lato"/>
                <a:cs typeface="Lato"/>
                <a:sym typeface="Lato"/>
              </a:rPr>
              <a:t>‹#›</a:t>
            </a:fld>
            <a:endParaRPr sz="1000">
              <a:solidFill>
                <a:srgbClr val="000000"/>
              </a:solidFill>
              <a:latin typeface="Lato"/>
              <a:ea typeface="Lato"/>
              <a:cs typeface="Lato"/>
              <a:sym typeface="Lato"/>
            </a:endParaRPr>
          </a:p>
        </p:txBody>
      </p:sp>
      <p:sp>
        <p:nvSpPr>
          <p:cNvPr id="454" name="Google Shape;454;p83"/>
          <p:cNvSpPr txBox="1"/>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000">
                <a:solidFill>
                  <a:srgbClr val="000000"/>
                </a:solidFill>
                <a:latin typeface="Lato"/>
                <a:ea typeface="Lato"/>
                <a:cs typeface="Lato"/>
                <a:sym typeface="Lato"/>
              </a:rPr>
              <a:t>‹#›</a:t>
            </a:fld>
            <a:endParaRPr sz="1000">
              <a:solidFill>
                <a:srgbClr val="000000"/>
              </a:solidFill>
              <a:latin typeface="Lato"/>
              <a:ea typeface="Lato"/>
              <a:cs typeface="Lato"/>
              <a:sym typeface="Lato"/>
            </a:endParaRPr>
          </a:p>
        </p:txBody>
      </p:sp>
      <p:sp>
        <p:nvSpPr>
          <p:cNvPr id="455" name="Google Shape;455;p83"/>
          <p:cNvSpPr/>
          <p:nvPr/>
        </p:nvSpPr>
        <p:spPr>
          <a:xfrm rot="5400000">
            <a:off x="4352700" y="369100"/>
            <a:ext cx="438600" cy="9144000"/>
          </a:xfrm>
          <a:prstGeom prst="rect">
            <a:avLst/>
          </a:prstGeom>
          <a:solidFill>
            <a:srgbClr val="5B9E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6" name="Google Shape;456;p83"/>
          <p:cNvPicPr preferRelativeResize="0"/>
          <p:nvPr/>
        </p:nvPicPr>
        <p:blipFill>
          <a:blip r:embed="rId2">
            <a:alphaModFix/>
          </a:blip>
          <a:stretch>
            <a:fillRect/>
          </a:stretch>
        </p:blipFill>
        <p:spPr>
          <a:xfrm>
            <a:off x="78125" y="4777353"/>
            <a:ext cx="301400" cy="327500"/>
          </a:xfrm>
          <a:prstGeom prst="rect">
            <a:avLst/>
          </a:prstGeom>
          <a:noFill/>
          <a:ln>
            <a:noFill/>
          </a:ln>
        </p:spPr>
      </p:pic>
      <p:sp>
        <p:nvSpPr>
          <p:cNvPr id="457" name="Google Shape;457;p83"/>
          <p:cNvSpPr txBox="1"/>
          <p:nvPr/>
        </p:nvSpPr>
        <p:spPr>
          <a:xfrm>
            <a:off x="609600" y="4741000"/>
            <a:ext cx="8239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2"/>
              </a:buClr>
              <a:buSzPts val="1100"/>
              <a:buFont typeface="Arial"/>
              <a:buNone/>
            </a:pPr>
            <a:r>
              <a:rPr b="1" lang="en">
                <a:solidFill>
                  <a:schemeClr val="lt1"/>
                </a:solidFill>
                <a:latin typeface="Raleway"/>
                <a:ea typeface="Raleway"/>
                <a:cs typeface="Raleway"/>
                <a:sym typeface="Raleway"/>
              </a:rPr>
              <a:t>CLOWDER  2.0</a:t>
            </a:r>
            <a:endParaRPr b="1">
              <a:solidFill>
                <a:schemeClr val="lt1"/>
              </a:solidFill>
              <a:latin typeface="Raleway"/>
              <a:ea typeface="Raleway"/>
              <a:cs typeface="Raleway"/>
              <a:sym typeface="Raleway"/>
            </a:endParaRPr>
          </a:p>
          <a:p>
            <a:pPr indent="0" lvl="0" marL="0" rtl="0" algn="ctr">
              <a:spcBef>
                <a:spcPts val="0"/>
              </a:spcBef>
              <a:spcAft>
                <a:spcPts val="0"/>
              </a:spcAft>
              <a:buNone/>
            </a:pPr>
            <a:r>
              <a:t/>
            </a:r>
            <a:endParaRPr b="1">
              <a:solidFill>
                <a:srgbClr val="FFFFFF"/>
              </a:solidFill>
              <a:latin typeface="Raleway"/>
              <a:ea typeface="Raleway"/>
              <a:cs typeface="Raleway"/>
              <a:sym typeface="Raleway"/>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458" name="Shape 458"/>
        <p:cNvGrpSpPr/>
        <p:nvPr/>
      </p:nvGrpSpPr>
      <p:grpSpPr>
        <a:xfrm>
          <a:off x="0" y="0"/>
          <a:ext cx="0" cy="0"/>
          <a:chOff x="0" y="0"/>
          <a:chExt cx="0" cy="0"/>
        </a:xfrm>
      </p:grpSpPr>
      <p:sp>
        <p:nvSpPr>
          <p:cNvPr id="459" name="Google Shape;459;p84"/>
          <p:cNvSpPr txBox="1"/>
          <p:nvPr>
            <p:ph type="title"/>
          </p:nvPr>
        </p:nvSpPr>
        <p:spPr>
          <a:xfrm>
            <a:off x="283103" y="712141"/>
            <a:ext cx="6244200" cy="38355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460" name="Google Shape;460;p8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461" name="Google Shape;461;p84"/>
          <p:cNvPicPr preferRelativeResize="0"/>
          <p:nvPr/>
        </p:nvPicPr>
        <p:blipFill>
          <a:blip r:embed="rId2">
            <a:alphaModFix/>
          </a:blip>
          <a:stretch>
            <a:fillRect/>
          </a:stretch>
        </p:blipFill>
        <p:spPr>
          <a:xfrm>
            <a:off x="93525" y="4598940"/>
            <a:ext cx="401450" cy="436223"/>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62" name="Shape 462"/>
        <p:cNvGrpSpPr/>
        <p:nvPr/>
      </p:nvGrpSpPr>
      <p:grpSpPr>
        <a:xfrm>
          <a:off x="0" y="0"/>
          <a:ext cx="0" cy="0"/>
          <a:chOff x="0" y="0"/>
          <a:chExt cx="0" cy="0"/>
        </a:xfrm>
      </p:grpSpPr>
      <p:sp>
        <p:nvSpPr>
          <p:cNvPr id="463" name="Google Shape;463;p85"/>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85"/>
          <p:cNvSpPr txBox="1"/>
          <p:nvPr>
            <p:ph type="title"/>
          </p:nvPr>
        </p:nvSpPr>
        <p:spPr>
          <a:xfrm>
            <a:off x="265500" y="1397350"/>
            <a:ext cx="4045200" cy="131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1"/>
              </a:buClr>
              <a:buSzPts val="3600"/>
              <a:buNone/>
              <a:defRPr sz="3600">
                <a:solidFill>
                  <a:schemeClr val="dk1"/>
                </a:solidFill>
              </a:defRPr>
            </a:lvl1pPr>
            <a:lvl2pPr lvl="1" rtl="0" algn="ctr">
              <a:spcBef>
                <a:spcPts val="0"/>
              </a:spcBef>
              <a:spcAft>
                <a:spcPts val="0"/>
              </a:spcAft>
              <a:buClr>
                <a:schemeClr val="dk1"/>
              </a:buClr>
              <a:buSzPts val="3600"/>
              <a:buNone/>
              <a:defRPr sz="3600">
                <a:solidFill>
                  <a:schemeClr val="dk1"/>
                </a:solidFill>
              </a:defRPr>
            </a:lvl2pPr>
            <a:lvl3pPr lvl="2" rtl="0" algn="ctr">
              <a:spcBef>
                <a:spcPts val="0"/>
              </a:spcBef>
              <a:spcAft>
                <a:spcPts val="0"/>
              </a:spcAft>
              <a:buClr>
                <a:schemeClr val="dk1"/>
              </a:buClr>
              <a:buSzPts val="3600"/>
              <a:buNone/>
              <a:defRPr sz="3600">
                <a:solidFill>
                  <a:schemeClr val="dk1"/>
                </a:solidFill>
              </a:defRPr>
            </a:lvl3pPr>
            <a:lvl4pPr lvl="3" rtl="0" algn="ctr">
              <a:spcBef>
                <a:spcPts val="0"/>
              </a:spcBef>
              <a:spcAft>
                <a:spcPts val="0"/>
              </a:spcAft>
              <a:buClr>
                <a:schemeClr val="dk1"/>
              </a:buClr>
              <a:buSzPts val="3600"/>
              <a:buNone/>
              <a:defRPr sz="3600">
                <a:solidFill>
                  <a:schemeClr val="dk1"/>
                </a:solidFill>
              </a:defRPr>
            </a:lvl4pPr>
            <a:lvl5pPr lvl="4" rtl="0" algn="ctr">
              <a:spcBef>
                <a:spcPts val="0"/>
              </a:spcBef>
              <a:spcAft>
                <a:spcPts val="0"/>
              </a:spcAft>
              <a:buClr>
                <a:schemeClr val="dk1"/>
              </a:buClr>
              <a:buSzPts val="3600"/>
              <a:buNone/>
              <a:defRPr sz="3600">
                <a:solidFill>
                  <a:schemeClr val="dk1"/>
                </a:solidFill>
              </a:defRPr>
            </a:lvl5pPr>
            <a:lvl6pPr lvl="5" rtl="0" algn="ctr">
              <a:spcBef>
                <a:spcPts val="0"/>
              </a:spcBef>
              <a:spcAft>
                <a:spcPts val="0"/>
              </a:spcAft>
              <a:buClr>
                <a:schemeClr val="dk1"/>
              </a:buClr>
              <a:buSzPts val="3600"/>
              <a:buNone/>
              <a:defRPr sz="3600">
                <a:solidFill>
                  <a:schemeClr val="dk1"/>
                </a:solidFill>
              </a:defRPr>
            </a:lvl6pPr>
            <a:lvl7pPr lvl="6" rtl="0" algn="ctr">
              <a:spcBef>
                <a:spcPts val="0"/>
              </a:spcBef>
              <a:spcAft>
                <a:spcPts val="0"/>
              </a:spcAft>
              <a:buClr>
                <a:schemeClr val="dk1"/>
              </a:buClr>
              <a:buSzPts val="3600"/>
              <a:buNone/>
              <a:defRPr sz="3600">
                <a:solidFill>
                  <a:schemeClr val="dk1"/>
                </a:solidFill>
              </a:defRPr>
            </a:lvl7pPr>
            <a:lvl8pPr lvl="7" rtl="0" algn="ctr">
              <a:spcBef>
                <a:spcPts val="0"/>
              </a:spcBef>
              <a:spcAft>
                <a:spcPts val="0"/>
              </a:spcAft>
              <a:buClr>
                <a:schemeClr val="dk1"/>
              </a:buClr>
              <a:buSzPts val="3600"/>
              <a:buNone/>
              <a:defRPr sz="3600">
                <a:solidFill>
                  <a:schemeClr val="dk1"/>
                </a:solidFill>
              </a:defRPr>
            </a:lvl8pPr>
            <a:lvl9pPr lvl="8" rtl="0" algn="ctr">
              <a:spcBef>
                <a:spcPts val="0"/>
              </a:spcBef>
              <a:spcAft>
                <a:spcPts val="0"/>
              </a:spcAft>
              <a:buClr>
                <a:schemeClr val="dk1"/>
              </a:buClr>
              <a:buSzPts val="3600"/>
              <a:buNone/>
              <a:defRPr sz="3600">
                <a:solidFill>
                  <a:schemeClr val="dk1"/>
                </a:solidFill>
              </a:defRPr>
            </a:lvl9pPr>
          </a:lstStyle>
          <a:p/>
        </p:txBody>
      </p:sp>
      <p:sp>
        <p:nvSpPr>
          <p:cNvPr id="465" name="Google Shape;465;p85"/>
          <p:cNvSpPr txBox="1"/>
          <p:nvPr>
            <p:ph idx="1" type="subTitle"/>
          </p:nvPr>
        </p:nvSpPr>
        <p:spPr>
          <a:xfrm>
            <a:off x="265500" y="273537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66" name="Google Shape;466;p85"/>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467" name="Google Shape;467;p8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468" name="Google Shape;468;p85"/>
          <p:cNvPicPr preferRelativeResize="0"/>
          <p:nvPr/>
        </p:nvPicPr>
        <p:blipFill>
          <a:blip r:embed="rId2">
            <a:alphaModFix/>
          </a:blip>
          <a:stretch>
            <a:fillRect/>
          </a:stretch>
        </p:blipFill>
        <p:spPr>
          <a:xfrm>
            <a:off x="93525" y="4598940"/>
            <a:ext cx="401450" cy="43622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type="obj">
  <p:cSld name="OBJECT">
    <p:spTree>
      <p:nvGrpSpPr>
        <p:cNvPr id="469" name="Shape 469"/>
        <p:cNvGrpSpPr/>
        <p:nvPr/>
      </p:nvGrpSpPr>
      <p:grpSpPr>
        <a:xfrm>
          <a:off x="0" y="0"/>
          <a:ext cx="0" cy="0"/>
          <a:chOff x="0" y="0"/>
          <a:chExt cx="0" cy="0"/>
        </a:xfrm>
      </p:grpSpPr>
      <p:sp>
        <p:nvSpPr>
          <p:cNvPr id="470" name="Google Shape;470;p86"/>
          <p:cNvSpPr txBox="1"/>
          <p:nvPr>
            <p:ph idx="1" type="body"/>
          </p:nvPr>
        </p:nvSpPr>
        <p:spPr>
          <a:xfrm>
            <a:off x="487529" y="830634"/>
            <a:ext cx="8175000" cy="3638400"/>
          </a:xfrm>
          <a:prstGeom prst="rect">
            <a:avLst/>
          </a:prstGeom>
          <a:noFill/>
          <a:ln>
            <a:noFill/>
          </a:ln>
        </p:spPr>
        <p:txBody>
          <a:bodyPr anchorCtr="0" anchor="t" bIns="0" lIns="0" spcFirstLastPara="1" rIns="0" wrap="square" tIns="0">
            <a:noAutofit/>
          </a:bodyPr>
          <a:lstStyle>
            <a:lvl1pPr indent="-361950" lvl="0" marL="457200" rtl="0" algn="l">
              <a:lnSpc>
                <a:spcPct val="90000"/>
              </a:lnSpc>
              <a:spcBef>
                <a:spcPts val="800"/>
              </a:spcBef>
              <a:spcAft>
                <a:spcPts val="0"/>
              </a:spcAft>
              <a:buClr>
                <a:schemeClr val="lt1"/>
              </a:buClr>
              <a:buSzPts val="2100"/>
              <a:buChar char="●"/>
              <a:defRPr sz="1100">
                <a:solidFill>
                  <a:schemeClr val="lt1"/>
                </a:solidFill>
              </a:defRPr>
            </a:lvl1pPr>
            <a:lvl2pPr indent="-342900" lvl="1" marL="914400" rtl="0" algn="l">
              <a:lnSpc>
                <a:spcPct val="90000"/>
              </a:lnSpc>
              <a:spcBef>
                <a:spcPts val="1600"/>
              </a:spcBef>
              <a:spcAft>
                <a:spcPts val="0"/>
              </a:spcAft>
              <a:buClr>
                <a:schemeClr val="lt1"/>
              </a:buClr>
              <a:buSzPts val="1800"/>
              <a:buChar char="○"/>
              <a:defRPr sz="1100">
                <a:solidFill>
                  <a:schemeClr val="lt1"/>
                </a:solidFill>
              </a:defRPr>
            </a:lvl2pPr>
            <a:lvl3pPr indent="-323850" lvl="2" marL="1371600" rtl="0" algn="l">
              <a:lnSpc>
                <a:spcPct val="90000"/>
              </a:lnSpc>
              <a:spcBef>
                <a:spcPts val="1600"/>
              </a:spcBef>
              <a:spcAft>
                <a:spcPts val="0"/>
              </a:spcAft>
              <a:buClr>
                <a:schemeClr val="lt1"/>
              </a:buClr>
              <a:buSzPts val="1500"/>
              <a:buChar char="■"/>
              <a:defRPr sz="1100">
                <a:solidFill>
                  <a:schemeClr val="lt1"/>
                </a:solidFill>
              </a:defRPr>
            </a:lvl3pPr>
            <a:lvl4pPr indent="-317500" lvl="3" marL="1828800" rtl="0" algn="l">
              <a:lnSpc>
                <a:spcPct val="90000"/>
              </a:lnSpc>
              <a:spcBef>
                <a:spcPts val="1600"/>
              </a:spcBef>
              <a:spcAft>
                <a:spcPts val="0"/>
              </a:spcAft>
              <a:buClr>
                <a:schemeClr val="lt1"/>
              </a:buClr>
              <a:buSzPts val="1400"/>
              <a:buChar char="●"/>
              <a:defRPr sz="1100">
                <a:solidFill>
                  <a:schemeClr val="lt1"/>
                </a:solidFill>
              </a:defRPr>
            </a:lvl4pPr>
            <a:lvl5pPr indent="-304800" lvl="4" marL="2286000" rtl="0" algn="l">
              <a:lnSpc>
                <a:spcPct val="90000"/>
              </a:lnSpc>
              <a:spcBef>
                <a:spcPts val="1600"/>
              </a:spcBef>
              <a:spcAft>
                <a:spcPts val="0"/>
              </a:spcAft>
              <a:buClr>
                <a:schemeClr val="lt1"/>
              </a:buClr>
              <a:buSzPts val="1200"/>
              <a:buChar char="○"/>
              <a:defRPr sz="1100">
                <a:solidFill>
                  <a:schemeClr val="lt1"/>
                </a:solidFill>
              </a:defRPr>
            </a:lvl5pPr>
            <a:lvl6pPr indent="-317500" lvl="5" marL="2743200" rtl="0" algn="l">
              <a:lnSpc>
                <a:spcPct val="90000"/>
              </a:lnSpc>
              <a:spcBef>
                <a:spcPts val="1600"/>
              </a:spcBef>
              <a:spcAft>
                <a:spcPts val="0"/>
              </a:spcAft>
              <a:buClr>
                <a:schemeClr val="dk1"/>
              </a:buClr>
              <a:buSzPts val="1400"/>
              <a:buChar char="■"/>
              <a:defRPr sz="1100"/>
            </a:lvl6pPr>
            <a:lvl7pPr indent="-317500" lvl="6" marL="3200400" rtl="0" algn="l">
              <a:lnSpc>
                <a:spcPct val="90000"/>
              </a:lnSpc>
              <a:spcBef>
                <a:spcPts val="1600"/>
              </a:spcBef>
              <a:spcAft>
                <a:spcPts val="0"/>
              </a:spcAft>
              <a:buClr>
                <a:schemeClr val="dk1"/>
              </a:buClr>
              <a:buSzPts val="1400"/>
              <a:buChar char="●"/>
              <a:defRPr sz="1100"/>
            </a:lvl7pPr>
            <a:lvl8pPr indent="-317500" lvl="7" marL="3657600" rtl="0" algn="l">
              <a:lnSpc>
                <a:spcPct val="90000"/>
              </a:lnSpc>
              <a:spcBef>
                <a:spcPts val="1600"/>
              </a:spcBef>
              <a:spcAft>
                <a:spcPts val="0"/>
              </a:spcAft>
              <a:buClr>
                <a:schemeClr val="dk1"/>
              </a:buClr>
              <a:buSzPts val="1400"/>
              <a:buChar char="○"/>
              <a:defRPr sz="1100"/>
            </a:lvl8pPr>
            <a:lvl9pPr indent="-317500" lvl="8" marL="4114800" rtl="0" algn="l">
              <a:lnSpc>
                <a:spcPct val="90000"/>
              </a:lnSpc>
              <a:spcBef>
                <a:spcPts val="1600"/>
              </a:spcBef>
              <a:spcAft>
                <a:spcPts val="1600"/>
              </a:spcAft>
              <a:buClr>
                <a:schemeClr val="dk1"/>
              </a:buClr>
              <a:buSzPts val="1400"/>
              <a:buChar char="■"/>
              <a:defRPr sz="1100"/>
            </a:lvl9pPr>
          </a:lstStyle>
          <a:p/>
        </p:txBody>
      </p:sp>
      <p:sp>
        <p:nvSpPr>
          <p:cNvPr id="471" name="Google Shape;471;p86"/>
          <p:cNvSpPr txBox="1"/>
          <p:nvPr>
            <p:ph type="title"/>
          </p:nvPr>
        </p:nvSpPr>
        <p:spPr>
          <a:xfrm>
            <a:off x="987850" y="166825"/>
            <a:ext cx="7901400" cy="635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cxnSp>
        <p:nvCxnSpPr>
          <p:cNvPr id="472" name="Google Shape;472;p86"/>
          <p:cNvCxnSpPr/>
          <p:nvPr/>
        </p:nvCxnSpPr>
        <p:spPr>
          <a:xfrm>
            <a:off x="978550" y="165925"/>
            <a:ext cx="7920000" cy="900"/>
          </a:xfrm>
          <a:prstGeom prst="straightConnector1">
            <a:avLst/>
          </a:prstGeom>
          <a:noFill/>
          <a:ln cap="flat" cmpd="sng" w="38100">
            <a:solidFill>
              <a:schemeClr val="dk2"/>
            </a:solidFill>
            <a:prstDash val="solid"/>
            <a:round/>
            <a:headEnd len="sm" w="sm" type="none"/>
            <a:tailEnd len="sm" w="sm" type="none"/>
          </a:ln>
        </p:spPr>
      </p:cxnSp>
      <p:sp>
        <p:nvSpPr>
          <p:cNvPr id="473" name="Google Shape;473;p86"/>
          <p:cNvSpPr txBox="1"/>
          <p:nvPr>
            <p:ph idx="2" type="title"/>
          </p:nvPr>
        </p:nvSpPr>
        <p:spPr>
          <a:xfrm>
            <a:off x="987850" y="166825"/>
            <a:ext cx="7901400" cy="635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474" name="Google Shape;474;p8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75" name="Google Shape;475;p86"/>
          <p:cNvSpPr txBox="1"/>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000">
                <a:solidFill>
                  <a:srgbClr val="000000"/>
                </a:solidFill>
                <a:latin typeface="Lato"/>
                <a:ea typeface="Lato"/>
                <a:cs typeface="Lato"/>
                <a:sym typeface="Lato"/>
              </a:rPr>
              <a:t>‹#›</a:t>
            </a:fld>
            <a:endParaRPr sz="1000">
              <a:solidFill>
                <a:srgbClr val="000000"/>
              </a:solidFill>
              <a:latin typeface="Lato"/>
              <a:ea typeface="Lato"/>
              <a:cs typeface="Lato"/>
              <a:sym typeface="Lato"/>
            </a:endParaRPr>
          </a:p>
        </p:txBody>
      </p:sp>
      <p:sp>
        <p:nvSpPr>
          <p:cNvPr id="476" name="Google Shape;476;p86"/>
          <p:cNvSpPr txBox="1"/>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000">
                <a:solidFill>
                  <a:srgbClr val="000000"/>
                </a:solidFill>
                <a:latin typeface="Lato"/>
                <a:ea typeface="Lato"/>
                <a:cs typeface="Lato"/>
                <a:sym typeface="Lato"/>
              </a:rPr>
              <a:t>‹#›</a:t>
            </a:fld>
            <a:endParaRPr sz="1000">
              <a:solidFill>
                <a:srgbClr val="000000"/>
              </a:solidFill>
              <a:latin typeface="Lato"/>
              <a:ea typeface="Lato"/>
              <a:cs typeface="Lato"/>
              <a:sym typeface="Lato"/>
            </a:endParaRPr>
          </a:p>
        </p:txBody>
      </p:sp>
      <p:sp>
        <p:nvSpPr>
          <p:cNvPr id="477" name="Google Shape;477;p86"/>
          <p:cNvSpPr/>
          <p:nvPr/>
        </p:nvSpPr>
        <p:spPr>
          <a:xfrm rot="5400000">
            <a:off x="4352700" y="369100"/>
            <a:ext cx="438600" cy="9144000"/>
          </a:xfrm>
          <a:prstGeom prst="rect">
            <a:avLst/>
          </a:prstGeom>
          <a:solidFill>
            <a:srgbClr val="5B9E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8" name="Google Shape;478;p86"/>
          <p:cNvPicPr preferRelativeResize="0"/>
          <p:nvPr/>
        </p:nvPicPr>
        <p:blipFill>
          <a:blip r:embed="rId2">
            <a:alphaModFix/>
          </a:blip>
          <a:stretch>
            <a:fillRect/>
          </a:stretch>
        </p:blipFill>
        <p:spPr>
          <a:xfrm>
            <a:off x="78125" y="4777353"/>
            <a:ext cx="301400" cy="327500"/>
          </a:xfrm>
          <a:prstGeom prst="rect">
            <a:avLst/>
          </a:prstGeom>
          <a:noFill/>
          <a:ln>
            <a:noFill/>
          </a:ln>
        </p:spPr>
      </p:pic>
      <p:sp>
        <p:nvSpPr>
          <p:cNvPr id="479" name="Google Shape;479;p86"/>
          <p:cNvSpPr txBox="1"/>
          <p:nvPr/>
        </p:nvSpPr>
        <p:spPr>
          <a:xfrm>
            <a:off x="609600" y="4741000"/>
            <a:ext cx="8239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2"/>
              </a:buClr>
              <a:buSzPts val="1100"/>
              <a:buFont typeface="Arial"/>
              <a:buNone/>
            </a:pPr>
            <a:r>
              <a:rPr b="1" lang="en">
                <a:solidFill>
                  <a:schemeClr val="lt1"/>
                </a:solidFill>
                <a:latin typeface="Raleway"/>
                <a:ea typeface="Raleway"/>
                <a:cs typeface="Raleway"/>
                <a:sym typeface="Raleway"/>
              </a:rPr>
              <a:t>CLOWDER  2.0</a:t>
            </a:r>
            <a:endParaRPr b="1">
              <a:solidFill>
                <a:schemeClr val="lt1"/>
              </a:solidFill>
              <a:latin typeface="Raleway"/>
              <a:ea typeface="Raleway"/>
              <a:cs typeface="Raleway"/>
              <a:sym typeface="Raleway"/>
            </a:endParaRPr>
          </a:p>
          <a:p>
            <a:pPr indent="0" lvl="0" marL="0" rtl="0" algn="ctr">
              <a:spcBef>
                <a:spcPts val="0"/>
              </a:spcBef>
              <a:spcAft>
                <a:spcPts val="0"/>
              </a:spcAft>
              <a:buNone/>
            </a:pPr>
            <a:r>
              <a:t/>
            </a:r>
            <a:endParaRPr b="1">
              <a:solidFill>
                <a:srgbClr val="FFFFFF"/>
              </a:solidFill>
              <a:latin typeface="Raleway"/>
              <a:ea typeface="Raleway"/>
              <a:cs typeface="Raleway"/>
              <a:sym typeface="Raleway"/>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484" name="Shape 484"/>
        <p:cNvGrpSpPr/>
        <p:nvPr/>
      </p:nvGrpSpPr>
      <p:grpSpPr>
        <a:xfrm>
          <a:off x="0" y="0"/>
          <a:ext cx="0" cy="0"/>
          <a:chOff x="0" y="0"/>
          <a:chExt cx="0" cy="0"/>
        </a:xfrm>
      </p:grpSpPr>
      <p:sp>
        <p:nvSpPr>
          <p:cNvPr id="485" name="Google Shape;485;p88"/>
          <p:cNvSpPr/>
          <p:nvPr/>
        </p:nvSpPr>
        <p:spPr>
          <a:xfrm>
            <a:off x="-316750" y="3774425"/>
            <a:ext cx="1626900" cy="1626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86" name="Google Shape;486;p88"/>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487" name="Google Shape;487;p88"/>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sp>
        <p:nvSpPr>
          <p:cNvPr id="488" name="Google Shape;488;p88"/>
          <p:cNvSpPr txBox="1"/>
          <p:nvPr>
            <p:ph type="ctrTitle"/>
          </p:nvPr>
        </p:nvSpPr>
        <p:spPr>
          <a:xfrm>
            <a:off x="2371725" y="630225"/>
            <a:ext cx="6331500" cy="1542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489" name="Google Shape;489;p88"/>
          <p:cNvSpPr txBox="1"/>
          <p:nvPr>
            <p:ph idx="1" type="subTitle"/>
          </p:nvPr>
        </p:nvSpPr>
        <p:spPr>
          <a:xfrm>
            <a:off x="2390267" y="3238450"/>
            <a:ext cx="6331500" cy="1241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490" name="Google Shape;490;p8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491" name="Google Shape;491;p88"/>
          <p:cNvPicPr preferRelativeResize="0"/>
          <p:nvPr/>
        </p:nvPicPr>
        <p:blipFill>
          <a:blip r:embed="rId2">
            <a:alphaModFix/>
          </a:blip>
          <a:stretch>
            <a:fillRect/>
          </a:stretch>
        </p:blipFill>
        <p:spPr>
          <a:xfrm rot="1637180">
            <a:off x="-770241" y="3952369"/>
            <a:ext cx="2533887" cy="1424616"/>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492" name="Shape 492"/>
        <p:cNvGrpSpPr/>
        <p:nvPr/>
      </p:nvGrpSpPr>
      <p:grpSpPr>
        <a:xfrm>
          <a:off x="0" y="0"/>
          <a:ext cx="0" cy="0"/>
          <a:chOff x="0" y="0"/>
          <a:chExt cx="0" cy="0"/>
        </a:xfrm>
      </p:grpSpPr>
      <p:sp>
        <p:nvSpPr>
          <p:cNvPr id="493" name="Google Shape;493;p89"/>
          <p:cNvSpPr/>
          <p:nvPr/>
        </p:nvSpPr>
        <p:spPr>
          <a:xfrm>
            <a:off x="242500" y="4446775"/>
            <a:ext cx="548700" cy="548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4" name="Google Shape;494;p89"/>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495" name="Google Shape;495;p89"/>
          <p:cNvCxnSpPr/>
          <p:nvPr/>
        </p:nvCxnSpPr>
        <p:spPr>
          <a:xfrm>
            <a:off x="873300" y="4740000"/>
            <a:ext cx="7848600" cy="0"/>
          </a:xfrm>
          <a:prstGeom prst="straightConnector1">
            <a:avLst/>
          </a:prstGeom>
          <a:noFill/>
          <a:ln cap="flat" cmpd="sng" w="19050">
            <a:solidFill>
              <a:schemeClr val="lt1"/>
            </a:solidFill>
            <a:prstDash val="solid"/>
            <a:round/>
            <a:headEnd len="sm" w="sm" type="none"/>
            <a:tailEnd len="sm" w="sm" type="none"/>
          </a:ln>
        </p:spPr>
      </p:cxnSp>
      <p:sp>
        <p:nvSpPr>
          <p:cNvPr id="496" name="Google Shape;496;p89"/>
          <p:cNvSpPr txBox="1"/>
          <p:nvPr>
            <p:ph type="title"/>
          </p:nvPr>
        </p:nvSpPr>
        <p:spPr>
          <a:xfrm>
            <a:off x="406425" y="1806825"/>
            <a:ext cx="8296800" cy="1542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None/>
              <a:defRPr sz="4800">
                <a:solidFill>
                  <a:schemeClr val="lt1"/>
                </a:solidFill>
              </a:defRPr>
            </a:lvl2pPr>
            <a:lvl3pPr lvl="2" rtl="0" algn="ctr">
              <a:spcBef>
                <a:spcPts val="0"/>
              </a:spcBef>
              <a:spcAft>
                <a:spcPts val="0"/>
              </a:spcAft>
              <a:buClr>
                <a:schemeClr val="lt1"/>
              </a:buClr>
              <a:buSzPts val="4800"/>
              <a:buNone/>
              <a:defRPr sz="4800">
                <a:solidFill>
                  <a:schemeClr val="lt1"/>
                </a:solidFill>
              </a:defRPr>
            </a:lvl3pPr>
            <a:lvl4pPr lvl="3" rtl="0" algn="ctr">
              <a:spcBef>
                <a:spcPts val="0"/>
              </a:spcBef>
              <a:spcAft>
                <a:spcPts val="0"/>
              </a:spcAft>
              <a:buClr>
                <a:schemeClr val="lt1"/>
              </a:buClr>
              <a:buSzPts val="4800"/>
              <a:buNone/>
              <a:defRPr sz="4800">
                <a:solidFill>
                  <a:schemeClr val="lt1"/>
                </a:solidFill>
              </a:defRPr>
            </a:lvl4pPr>
            <a:lvl5pPr lvl="4" rtl="0" algn="ctr">
              <a:spcBef>
                <a:spcPts val="0"/>
              </a:spcBef>
              <a:spcAft>
                <a:spcPts val="0"/>
              </a:spcAft>
              <a:buClr>
                <a:schemeClr val="lt1"/>
              </a:buClr>
              <a:buSzPts val="4800"/>
              <a:buNone/>
              <a:defRPr sz="4800">
                <a:solidFill>
                  <a:schemeClr val="lt1"/>
                </a:solidFill>
              </a:defRPr>
            </a:lvl5pPr>
            <a:lvl6pPr lvl="5" rtl="0" algn="ctr">
              <a:spcBef>
                <a:spcPts val="0"/>
              </a:spcBef>
              <a:spcAft>
                <a:spcPts val="0"/>
              </a:spcAft>
              <a:buClr>
                <a:schemeClr val="lt1"/>
              </a:buClr>
              <a:buSzPts val="4800"/>
              <a:buNone/>
              <a:defRPr sz="4800">
                <a:solidFill>
                  <a:schemeClr val="lt1"/>
                </a:solidFill>
              </a:defRPr>
            </a:lvl6pPr>
            <a:lvl7pPr lvl="6" rtl="0" algn="ctr">
              <a:spcBef>
                <a:spcPts val="0"/>
              </a:spcBef>
              <a:spcAft>
                <a:spcPts val="0"/>
              </a:spcAft>
              <a:buClr>
                <a:schemeClr val="lt1"/>
              </a:buClr>
              <a:buSzPts val="4800"/>
              <a:buNone/>
              <a:defRPr sz="4800">
                <a:solidFill>
                  <a:schemeClr val="lt1"/>
                </a:solidFill>
              </a:defRPr>
            </a:lvl7pPr>
            <a:lvl8pPr lvl="7" rtl="0" algn="ctr">
              <a:spcBef>
                <a:spcPts val="0"/>
              </a:spcBef>
              <a:spcAft>
                <a:spcPts val="0"/>
              </a:spcAft>
              <a:buClr>
                <a:schemeClr val="lt1"/>
              </a:buClr>
              <a:buSzPts val="4800"/>
              <a:buNone/>
              <a:defRPr sz="4800">
                <a:solidFill>
                  <a:schemeClr val="lt1"/>
                </a:solidFill>
              </a:defRPr>
            </a:lvl8pPr>
            <a:lvl9pPr lvl="8" rtl="0" algn="ctr">
              <a:spcBef>
                <a:spcPts val="0"/>
              </a:spcBef>
              <a:spcAft>
                <a:spcPts val="0"/>
              </a:spcAft>
              <a:buClr>
                <a:schemeClr val="lt1"/>
              </a:buClr>
              <a:buSzPts val="4800"/>
              <a:buNone/>
              <a:defRPr sz="4800">
                <a:solidFill>
                  <a:schemeClr val="lt1"/>
                </a:solidFill>
              </a:defRPr>
            </a:lvl9pPr>
          </a:lstStyle>
          <a:p/>
        </p:txBody>
      </p:sp>
      <p:sp>
        <p:nvSpPr>
          <p:cNvPr id="497" name="Google Shape;497;p8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498" name="Google Shape;498;p89"/>
          <p:cNvPicPr preferRelativeResize="0"/>
          <p:nvPr/>
        </p:nvPicPr>
        <p:blipFill>
          <a:blip r:embed="rId2">
            <a:alphaModFix/>
          </a:blip>
          <a:stretch>
            <a:fillRect/>
          </a:stretch>
        </p:blipFill>
        <p:spPr>
          <a:xfrm>
            <a:off x="316125" y="4521890"/>
            <a:ext cx="401450" cy="436223"/>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99" name="Shape 499"/>
        <p:cNvGrpSpPr/>
        <p:nvPr/>
      </p:nvGrpSpPr>
      <p:grpSpPr>
        <a:xfrm>
          <a:off x="0" y="0"/>
          <a:ext cx="0" cy="0"/>
          <a:chOff x="0" y="0"/>
          <a:chExt cx="0" cy="0"/>
        </a:xfrm>
      </p:grpSpPr>
      <p:sp>
        <p:nvSpPr>
          <p:cNvPr id="500" name="Google Shape;500;p90"/>
          <p:cNvSpPr txBox="1"/>
          <p:nvPr>
            <p:ph type="title"/>
          </p:nvPr>
        </p:nvSpPr>
        <p:spPr>
          <a:xfrm>
            <a:off x="987850" y="166825"/>
            <a:ext cx="7901400" cy="635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01" name="Google Shape;501;p90"/>
          <p:cNvSpPr txBox="1"/>
          <p:nvPr>
            <p:ph idx="1" type="body"/>
          </p:nvPr>
        </p:nvSpPr>
        <p:spPr>
          <a:xfrm>
            <a:off x="987862" y="957801"/>
            <a:ext cx="6321600" cy="3002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502" name="Google Shape;502;p9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503" name="Google Shape;503;p90"/>
          <p:cNvCxnSpPr/>
          <p:nvPr/>
        </p:nvCxnSpPr>
        <p:spPr>
          <a:xfrm>
            <a:off x="978550" y="165925"/>
            <a:ext cx="7920000" cy="900"/>
          </a:xfrm>
          <a:prstGeom prst="straightConnector1">
            <a:avLst/>
          </a:prstGeom>
          <a:noFill/>
          <a:ln cap="flat" cmpd="sng" w="38100">
            <a:solidFill>
              <a:schemeClr val="dk2"/>
            </a:solidFill>
            <a:prstDash val="solid"/>
            <a:round/>
            <a:headEnd len="sm" w="sm" type="none"/>
            <a:tailEnd len="sm" w="sm" type="none"/>
          </a:ln>
        </p:spPr>
      </p:cxnSp>
      <p:sp>
        <p:nvSpPr>
          <p:cNvPr id="504" name="Google Shape;504;p90"/>
          <p:cNvSpPr txBox="1"/>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000">
                <a:solidFill>
                  <a:srgbClr val="000000"/>
                </a:solidFill>
                <a:latin typeface="Lato"/>
                <a:ea typeface="Lato"/>
                <a:cs typeface="Lato"/>
                <a:sym typeface="Lato"/>
              </a:rPr>
              <a:t>‹#›</a:t>
            </a:fld>
            <a:endParaRPr sz="1000">
              <a:solidFill>
                <a:srgbClr val="000000"/>
              </a:solidFill>
              <a:latin typeface="Lato"/>
              <a:ea typeface="Lato"/>
              <a:cs typeface="Lato"/>
              <a:sym typeface="Lato"/>
            </a:endParaRPr>
          </a:p>
        </p:txBody>
      </p:sp>
      <p:sp>
        <p:nvSpPr>
          <p:cNvPr id="505" name="Google Shape;505;p90"/>
          <p:cNvSpPr/>
          <p:nvPr/>
        </p:nvSpPr>
        <p:spPr>
          <a:xfrm rot="5400000">
            <a:off x="4352700" y="369100"/>
            <a:ext cx="438600" cy="9144000"/>
          </a:xfrm>
          <a:prstGeom prst="rect">
            <a:avLst/>
          </a:prstGeom>
          <a:solidFill>
            <a:srgbClr val="5B9E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6" name="Google Shape;506;p90"/>
          <p:cNvPicPr preferRelativeResize="0"/>
          <p:nvPr/>
        </p:nvPicPr>
        <p:blipFill>
          <a:blip r:embed="rId2">
            <a:alphaModFix/>
          </a:blip>
          <a:stretch>
            <a:fillRect/>
          </a:stretch>
        </p:blipFill>
        <p:spPr>
          <a:xfrm>
            <a:off x="78125" y="4777353"/>
            <a:ext cx="301400" cy="327500"/>
          </a:xfrm>
          <a:prstGeom prst="rect">
            <a:avLst/>
          </a:prstGeom>
          <a:noFill/>
          <a:ln>
            <a:noFill/>
          </a:ln>
        </p:spPr>
      </p:pic>
      <p:sp>
        <p:nvSpPr>
          <p:cNvPr id="507" name="Google Shape;507;p90"/>
          <p:cNvSpPr txBox="1"/>
          <p:nvPr/>
        </p:nvSpPr>
        <p:spPr>
          <a:xfrm>
            <a:off x="609600" y="4741000"/>
            <a:ext cx="8239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FFFFFF"/>
                </a:solidFill>
                <a:latin typeface="Raleway"/>
                <a:ea typeface="Raleway"/>
                <a:cs typeface="Raleway"/>
                <a:sym typeface="Raleway"/>
              </a:rPr>
              <a:t>CLOWDER OVERVIEW</a:t>
            </a:r>
            <a:endParaRPr b="1">
              <a:solidFill>
                <a:srgbClr val="FFFFFF"/>
              </a:solidFill>
              <a:latin typeface="Raleway"/>
              <a:ea typeface="Raleway"/>
              <a:cs typeface="Raleway"/>
              <a:sym typeface="Raleway"/>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08" name="Shape 508"/>
        <p:cNvGrpSpPr/>
        <p:nvPr/>
      </p:nvGrpSpPr>
      <p:grpSpPr>
        <a:xfrm>
          <a:off x="0" y="0"/>
          <a:ext cx="0" cy="0"/>
          <a:chOff x="0" y="0"/>
          <a:chExt cx="0" cy="0"/>
        </a:xfrm>
      </p:grpSpPr>
      <p:cxnSp>
        <p:nvCxnSpPr>
          <p:cNvPr id="509" name="Google Shape;509;p91"/>
          <p:cNvCxnSpPr/>
          <p:nvPr/>
        </p:nvCxnSpPr>
        <p:spPr>
          <a:xfrm>
            <a:off x="978550" y="165925"/>
            <a:ext cx="7920000" cy="900"/>
          </a:xfrm>
          <a:prstGeom prst="straightConnector1">
            <a:avLst/>
          </a:prstGeom>
          <a:noFill/>
          <a:ln cap="flat" cmpd="sng" w="38100">
            <a:solidFill>
              <a:schemeClr val="dk2"/>
            </a:solidFill>
            <a:prstDash val="solid"/>
            <a:round/>
            <a:headEnd len="sm" w="sm" type="none"/>
            <a:tailEnd len="sm" w="sm" type="none"/>
          </a:ln>
        </p:spPr>
      </p:cxnSp>
      <p:sp>
        <p:nvSpPr>
          <p:cNvPr id="510" name="Google Shape;510;p91"/>
          <p:cNvSpPr txBox="1"/>
          <p:nvPr>
            <p:ph idx="1" type="body"/>
          </p:nvPr>
        </p:nvSpPr>
        <p:spPr>
          <a:xfrm>
            <a:off x="978550" y="1070550"/>
            <a:ext cx="3683700" cy="3002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11" name="Google Shape;511;p91"/>
          <p:cNvSpPr txBox="1"/>
          <p:nvPr>
            <p:ph idx="2" type="body"/>
          </p:nvPr>
        </p:nvSpPr>
        <p:spPr>
          <a:xfrm>
            <a:off x="4814401" y="1029000"/>
            <a:ext cx="3683700" cy="3002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12" name="Google Shape;512;p9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13" name="Google Shape;513;p91"/>
          <p:cNvSpPr txBox="1"/>
          <p:nvPr>
            <p:ph type="title"/>
          </p:nvPr>
        </p:nvSpPr>
        <p:spPr>
          <a:xfrm>
            <a:off x="987850" y="166825"/>
            <a:ext cx="7901400" cy="635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514" name="Google Shape;514;p91"/>
          <p:cNvSpPr txBox="1"/>
          <p:nvPr>
            <p:ph idx="3"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15" name="Google Shape;515;p91"/>
          <p:cNvSpPr txBox="1"/>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000">
                <a:solidFill>
                  <a:srgbClr val="000000"/>
                </a:solidFill>
                <a:latin typeface="Lato"/>
                <a:ea typeface="Lato"/>
                <a:cs typeface="Lato"/>
                <a:sym typeface="Lato"/>
              </a:rPr>
              <a:t>‹#›</a:t>
            </a:fld>
            <a:endParaRPr sz="1000">
              <a:solidFill>
                <a:srgbClr val="000000"/>
              </a:solidFill>
              <a:latin typeface="Lato"/>
              <a:ea typeface="Lato"/>
              <a:cs typeface="Lato"/>
              <a:sym typeface="Lato"/>
            </a:endParaRPr>
          </a:p>
        </p:txBody>
      </p:sp>
      <p:sp>
        <p:nvSpPr>
          <p:cNvPr id="516" name="Google Shape;516;p91"/>
          <p:cNvSpPr/>
          <p:nvPr/>
        </p:nvSpPr>
        <p:spPr>
          <a:xfrm rot="5400000">
            <a:off x="4352700" y="369100"/>
            <a:ext cx="438600" cy="9144000"/>
          </a:xfrm>
          <a:prstGeom prst="rect">
            <a:avLst/>
          </a:prstGeom>
          <a:solidFill>
            <a:srgbClr val="5B9E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7" name="Google Shape;517;p91"/>
          <p:cNvPicPr preferRelativeResize="0"/>
          <p:nvPr/>
        </p:nvPicPr>
        <p:blipFill>
          <a:blip r:embed="rId2">
            <a:alphaModFix/>
          </a:blip>
          <a:stretch>
            <a:fillRect/>
          </a:stretch>
        </p:blipFill>
        <p:spPr>
          <a:xfrm>
            <a:off x="78125" y="4777353"/>
            <a:ext cx="301400" cy="327500"/>
          </a:xfrm>
          <a:prstGeom prst="rect">
            <a:avLst/>
          </a:prstGeom>
          <a:noFill/>
          <a:ln>
            <a:noFill/>
          </a:ln>
        </p:spPr>
      </p:pic>
      <p:sp>
        <p:nvSpPr>
          <p:cNvPr id="518" name="Google Shape;518;p91"/>
          <p:cNvSpPr txBox="1"/>
          <p:nvPr/>
        </p:nvSpPr>
        <p:spPr>
          <a:xfrm>
            <a:off x="609600" y="4741000"/>
            <a:ext cx="8239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latin typeface="Raleway"/>
                <a:ea typeface="Raleway"/>
                <a:cs typeface="Raleway"/>
                <a:sym typeface="Raleway"/>
              </a:rPr>
              <a:t>CLOWDER OVERVIEW</a:t>
            </a:r>
            <a:endParaRPr b="1">
              <a:solidFill>
                <a:srgbClr val="FFFFFF"/>
              </a:solidFill>
              <a:latin typeface="Raleway"/>
              <a:ea typeface="Raleway"/>
              <a:cs typeface="Raleway"/>
              <a:sym typeface="Raleway"/>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9" name="Shape 519"/>
        <p:cNvGrpSpPr/>
        <p:nvPr/>
      </p:nvGrpSpPr>
      <p:grpSpPr>
        <a:xfrm>
          <a:off x="0" y="0"/>
          <a:ext cx="0" cy="0"/>
          <a:chOff x="0" y="0"/>
          <a:chExt cx="0" cy="0"/>
        </a:xfrm>
      </p:grpSpPr>
      <p:sp>
        <p:nvSpPr>
          <p:cNvPr id="520" name="Google Shape;520;p9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521" name="Google Shape;521;p92"/>
          <p:cNvCxnSpPr/>
          <p:nvPr/>
        </p:nvCxnSpPr>
        <p:spPr>
          <a:xfrm>
            <a:off x="978550" y="165925"/>
            <a:ext cx="7920000" cy="900"/>
          </a:xfrm>
          <a:prstGeom prst="straightConnector1">
            <a:avLst/>
          </a:prstGeom>
          <a:noFill/>
          <a:ln cap="flat" cmpd="sng" w="38100">
            <a:solidFill>
              <a:schemeClr val="dk2"/>
            </a:solidFill>
            <a:prstDash val="solid"/>
            <a:round/>
            <a:headEnd len="sm" w="sm" type="none"/>
            <a:tailEnd len="sm" w="sm" type="none"/>
          </a:ln>
        </p:spPr>
      </p:cxnSp>
      <p:sp>
        <p:nvSpPr>
          <p:cNvPr id="522" name="Google Shape;522;p92"/>
          <p:cNvSpPr txBox="1"/>
          <p:nvPr>
            <p:ph type="title"/>
          </p:nvPr>
        </p:nvSpPr>
        <p:spPr>
          <a:xfrm>
            <a:off x="987850" y="166825"/>
            <a:ext cx="7901400" cy="635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523" name="Google Shape;523;p92"/>
          <p:cNvSpPr txBox="1"/>
          <p:nvPr>
            <p:ph idx="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24" name="Google Shape;524;p92"/>
          <p:cNvSpPr txBox="1"/>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000">
                <a:solidFill>
                  <a:srgbClr val="000000"/>
                </a:solidFill>
                <a:latin typeface="Lato"/>
                <a:ea typeface="Lato"/>
                <a:cs typeface="Lato"/>
                <a:sym typeface="Lato"/>
              </a:rPr>
              <a:t>‹#›</a:t>
            </a:fld>
            <a:endParaRPr sz="1000">
              <a:solidFill>
                <a:srgbClr val="000000"/>
              </a:solidFill>
              <a:latin typeface="Lato"/>
              <a:ea typeface="Lato"/>
              <a:cs typeface="Lato"/>
              <a:sym typeface="Lato"/>
            </a:endParaRPr>
          </a:p>
        </p:txBody>
      </p:sp>
      <p:sp>
        <p:nvSpPr>
          <p:cNvPr id="525" name="Google Shape;525;p92"/>
          <p:cNvSpPr/>
          <p:nvPr/>
        </p:nvSpPr>
        <p:spPr>
          <a:xfrm rot="5400000">
            <a:off x="4352700" y="369100"/>
            <a:ext cx="438600" cy="9144000"/>
          </a:xfrm>
          <a:prstGeom prst="rect">
            <a:avLst/>
          </a:prstGeom>
          <a:solidFill>
            <a:srgbClr val="5B9E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6" name="Google Shape;526;p92"/>
          <p:cNvPicPr preferRelativeResize="0"/>
          <p:nvPr/>
        </p:nvPicPr>
        <p:blipFill>
          <a:blip r:embed="rId2">
            <a:alphaModFix/>
          </a:blip>
          <a:stretch>
            <a:fillRect/>
          </a:stretch>
        </p:blipFill>
        <p:spPr>
          <a:xfrm>
            <a:off x="78125" y="4777353"/>
            <a:ext cx="301400" cy="327500"/>
          </a:xfrm>
          <a:prstGeom prst="rect">
            <a:avLst/>
          </a:prstGeom>
          <a:noFill/>
          <a:ln>
            <a:noFill/>
          </a:ln>
        </p:spPr>
      </p:pic>
      <p:sp>
        <p:nvSpPr>
          <p:cNvPr id="527" name="Google Shape;527;p92"/>
          <p:cNvSpPr txBox="1"/>
          <p:nvPr/>
        </p:nvSpPr>
        <p:spPr>
          <a:xfrm>
            <a:off x="609600" y="4741000"/>
            <a:ext cx="8239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latin typeface="Raleway"/>
                <a:ea typeface="Raleway"/>
                <a:cs typeface="Raleway"/>
                <a:sym typeface="Raleway"/>
              </a:rPr>
              <a:t>CLOWDER OVERVIEW</a:t>
            </a:r>
            <a:endParaRPr b="1">
              <a:solidFill>
                <a:srgbClr val="FFFFFF"/>
              </a:solidFill>
              <a:latin typeface="Raleway"/>
              <a:ea typeface="Raleway"/>
              <a:cs typeface="Raleway"/>
              <a:sym typeface="Raleway"/>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528" name="Shape 528"/>
        <p:cNvGrpSpPr/>
        <p:nvPr/>
      </p:nvGrpSpPr>
      <p:grpSpPr>
        <a:xfrm>
          <a:off x="0" y="0"/>
          <a:ext cx="0" cy="0"/>
          <a:chOff x="0" y="0"/>
          <a:chExt cx="0" cy="0"/>
        </a:xfrm>
      </p:grpSpPr>
      <p:sp>
        <p:nvSpPr>
          <p:cNvPr id="529" name="Google Shape;529;p93"/>
          <p:cNvSpPr txBox="1"/>
          <p:nvPr>
            <p:ph type="title"/>
          </p:nvPr>
        </p:nvSpPr>
        <p:spPr>
          <a:xfrm>
            <a:off x="283103" y="712141"/>
            <a:ext cx="6244200" cy="38355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530" name="Google Shape;530;p9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531" name="Google Shape;531;p93"/>
          <p:cNvPicPr preferRelativeResize="0"/>
          <p:nvPr/>
        </p:nvPicPr>
        <p:blipFill>
          <a:blip r:embed="rId2">
            <a:alphaModFix/>
          </a:blip>
          <a:stretch>
            <a:fillRect/>
          </a:stretch>
        </p:blipFill>
        <p:spPr>
          <a:xfrm>
            <a:off x="93525" y="4598940"/>
            <a:ext cx="401450" cy="436223"/>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32" name="Shape 532"/>
        <p:cNvGrpSpPr/>
        <p:nvPr/>
      </p:nvGrpSpPr>
      <p:grpSpPr>
        <a:xfrm>
          <a:off x="0" y="0"/>
          <a:ext cx="0" cy="0"/>
          <a:chOff x="0" y="0"/>
          <a:chExt cx="0" cy="0"/>
        </a:xfrm>
      </p:grpSpPr>
      <p:sp>
        <p:nvSpPr>
          <p:cNvPr id="533" name="Google Shape;533;p94"/>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94"/>
          <p:cNvSpPr txBox="1"/>
          <p:nvPr>
            <p:ph type="title"/>
          </p:nvPr>
        </p:nvSpPr>
        <p:spPr>
          <a:xfrm>
            <a:off x="265500" y="1397350"/>
            <a:ext cx="4045200" cy="131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1"/>
              </a:buClr>
              <a:buSzPts val="3600"/>
              <a:buNone/>
              <a:defRPr sz="3600">
                <a:solidFill>
                  <a:schemeClr val="dk1"/>
                </a:solidFill>
              </a:defRPr>
            </a:lvl1pPr>
            <a:lvl2pPr lvl="1" rtl="0" algn="ctr">
              <a:spcBef>
                <a:spcPts val="0"/>
              </a:spcBef>
              <a:spcAft>
                <a:spcPts val="0"/>
              </a:spcAft>
              <a:buClr>
                <a:schemeClr val="dk1"/>
              </a:buClr>
              <a:buSzPts val="3600"/>
              <a:buNone/>
              <a:defRPr sz="3600">
                <a:solidFill>
                  <a:schemeClr val="dk1"/>
                </a:solidFill>
              </a:defRPr>
            </a:lvl2pPr>
            <a:lvl3pPr lvl="2" rtl="0" algn="ctr">
              <a:spcBef>
                <a:spcPts val="0"/>
              </a:spcBef>
              <a:spcAft>
                <a:spcPts val="0"/>
              </a:spcAft>
              <a:buClr>
                <a:schemeClr val="dk1"/>
              </a:buClr>
              <a:buSzPts val="3600"/>
              <a:buNone/>
              <a:defRPr sz="3600">
                <a:solidFill>
                  <a:schemeClr val="dk1"/>
                </a:solidFill>
              </a:defRPr>
            </a:lvl3pPr>
            <a:lvl4pPr lvl="3" rtl="0" algn="ctr">
              <a:spcBef>
                <a:spcPts val="0"/>
              </a:spcBef>
              <a:spcAft>
                <a:spcPts val="0"/>
              </a:spcAft>
              <a:buClr>
                <a:schemeClr val="dk1"/>
              </a:buClr>
              <a:buSzPts val="3600"/>
              <a:buNone/>
              <a:defRPr sz="3600">
                <a:solidFill>
                  <a:schemeClr val="dk1"/>
                </a:solidFill>
              </a:defRPr>
            </a:lvl4pPr>
            <a:lvl5pPr lvl="4" rtl="0" algn="ctr">
              <a:spcBef>
                <a:spcPts val="0"/>
              </a:spcBef>
              <a:spcAft>
                <a:spcPts val="0"/>
              </a:spcAft>
              <a:buClr>
                <a:schemeClr val="dk1"/>
              </a:buClr>
              <a:buSzPts val="3600"/>
              <a:buNone/>
              <a:defRPr sz="3600">
                <a:solidFill>
                  <a:schemeClr val="dk1"/>
                </a:solidFill>
              </a:defRPr>
            </a:lvl5pPr>
            <a:lvl6pPr lvl="5" rtl="0" algn="ctr">
              <a:spcBef>
                <a:spcPts val="0"/>
              </a:spcBef>
              <a:spcAft>
                <a:spcPts val="0"/>
              </a:spcAft>
              <a:buClr>
                <a:schemeClr val="dk1"/>
              </a:buClr>
              <a:buSzPts val="3600"/>
              <a:buNone/>
              <a:defRPr sz="3600">
                <a:solidFill>
                  <a:schemeClr val="dk1"/>
                </a:solidFill>
              </a:defRPr>
            </a:lvl6pPr>
            <a:lvl7pPr lvl="6" rtl="0" algn="ctr">
              <a:spcBef>
                <a:spcPts val="0"/>
              </a:spcBef>
              <a:spcAft>
                <a:spcPts val="0"/>
              </a:spcAft>
              <a:buClr>
                <a:schemeClr val="dk1"/>
              </a:buClr>
              <a:buSzPts val="3600"/>
              <a:buNone/>
              <a:defRPr sz="3600">
                <a:solidFill>
                  <a:schemeClr val="dk1"/>
                </a:solidFill>
              </a:defRPr>
            </a:lvl7pPr>
            <a:lvl8pPr lvl="7" rtl="0" algn="ctr">
              <a:spcBef>
                <a:spcPts val="0"/>
              </a:spcBef>
              <a:spcAft>
                <a:spcPts val="0"/>
              </a:spcAft>
              <a:buClr>
                <a:schemeClr val="dk1"/>
              </a:buClr>
              <a:buSzPts val="3600"/>
              <a:buNone/>
              <a:defRPr sz="3600">
                <a:solidFill>
                  <a:schemeClr val="dk1"/>
                </a:solidFill>
              </a:defRPr>
            </a:lvl8pPr>
            <a:lvl9pPr lvl="8" rtl="0" algn="ctr">
              <a:spcBef>
                <a:spcPts val="0"/>
              </a:spcBef>
              <a:spcAft>
                <a:spcPts val="0"/>
              </a:spcAft>
              <a:buClr>
                <a:schemeClr val="dk1"/>
              </a:buClr>
              <a:buSzPts val="3600"/>
              <a:buNone/>
              <a:defRPr sz="3600">
                <a:solidFill>
                  <a:schemeClr val="dk1"/>
                </a:solidFill>
              </a:defRPr>
            </a:lvl9pPr>
          </a:lstStyle>
          <a:p/>
        </p:txBody>
      </p:sp>
      <p:sp>
        <p:nvSpPr>
          <p:cNvPr id="535" name="Google Shape;535;p94"/>
          <p:cNvSpPr txBox="1"/>
          <p:nvPr>
            <p:ph idx="1" type="subTitle"/>
          </p:nvPr>
        </p:nvSpPr>
        <p:spPr>
          <a:xfrm>
            <a:off x="265500" y="273537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36" name="Google Shape;536;p94"/>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537" name="Google Shape;537;p9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538" name="Google Shape;538;p94"/>
          <p:cNvPicPr preferRelativeResize="0"/>
          <p:nvPr/>
        </p:nvPicPr>
        <p:blipFill>
          <a:blip r:embed="rId2">
            <a:alphaModFix/>
          </a:blip>
          <a:stretch>
            <a:fillRect/>
          </a:stretch>
        </p:blipFill>
        <p:spPr>
          <a:xfrm>
            <a:off x="93525" y="4598940"/>
            <a:ext cx="401450" cy="436223"/>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type="obj">
  <p:cSld name="OBJECT">
    <p:spTree>
      <p:nvGrpSpPr>
        <p:cNvPr id="539" name="Shape 539"/>
        <p:cNvGrpSpPr/>
        <p:nvPr/>
      </p:nvGrpSpPr>
      <p:grpSpPr>
        <a:xfrm>
          <a:off x="0" y="0"/>
          <a:ext cx="0" cy="0"/>
          <a:chOff x="0" y="0"/>
          <a:chExt cx="0" cy="0"/>
        </a:xfrm>
      </p:grpSpPr>
      <p:sp>
        <p:nvSpPr>
          <p:cNvPr id="540" name="Google Shape;540;p95"/>
          <p:cNvSpPr txBox="1"/>
          <p:nvPr>
            <p:ph idx="1" type="body"/>
          </p:nvPr>
        </p:nvSpPr>
        <p:spPr>
          <a:xfrm>
            <a:off x="487529" y="830634"/>
            <a:ext cx="8175000" cy="3638400"/>
          </a:xfrm>
          <a:prstGeom prst="rect">
            <a:avLst/>
          </a:prstGeom>
          <a:noFill/>
          <a:ln>
            <a:noFill/>
          </a:ln>
        </p:spPr>
        <p:txBody>
          <a:bodyPr anchorCtr="0" anchor="t" bIns="0" lIns="0" spcFirstLastPara="1" rIns="0" wrap="square" tIns="0">
            <a:noAutofit/>
          </a:bodyPr>
          <a:lstStyle>
            <a:lvl1pPr indent="-361950" lvl="0" marL="457200" rtl="0" algn="l">
              <a:lnSpc>
                <a:spcPct val="90000"/>
              </a:lnSpc>
              <a:spcBef>
                <a:spcPts val="800"/>
              </a:spcBef>
              <a:spcAft>
                <a:spcPts val="0"/>
              </a:spcAft>
              <a:buClr>
                <a:schemeClr val="lt1"/>
              </a:buClr>
              <a:buSzPts val="2100"/>
              <a:buChar char="●"/>
              <a:defRPr sz="1100">
                <a:solidFill>
                  <a:schemeClr val="lt1"/>
                </a:solidFill>
              </a:defRPr>
            </a:lvl1pPr>
            <a:lvl2pPr indent="-342900" lvl="1" marL="914400" rtl="0" algn="l">
              <a:lnSpc>
                <a:spcPct val="90000"/>
              </a:lnSpc>
              <a:spcBef>
                <a:spcPts val="1600"/>
              </a:spcBef>
              <a:spcAft>
                <a:spcPts val="0"/>
              </a:spcAft>
              <a:buClr>
                <a:schemeClr val="lt1"/>
              </a:buClr>
              <a:buSzPts val="1800"/>
              <a:buChar char="○"/>
              <a:defRPr sz="1100">
                <a:solidFill>
                  <a:schemeClr val="lt1"/>
                </a:solidFill>
              </a:defRPr>
            </a:lvl2pPr>
            <a:lvl3pPr indent="-323850" lvl="2" marL="1371600" rtl="0" algn="l">
              <a:lnSpc>
                <a:spcPct val="90000"/>
              </a:lnSpc>
              <a:spcBef>
                <a:spcPts val="1600"/>
              </a:spcBef>
              <a:spcAft>
                <a:spcPts val="0"/>
              </a:spcAft>
              <a:buClr>
                <a:schemeClr val="lt1"/>
              </a:buClr>
              <a:buSzPts val="1500"/>
              <a:buChar char="■"/>
              <a:defRPr sz="1100">
                <a:solidFill>
                  <a:schemeClr val="lt1"/>
                </a:solidFill>
              </a:defRPr>
            </a:lvl3pPr>
            <a:lvl4pPr indent="-317500" lvl="3" marL="1828800" rtl="0" algn="l">
              <a:lnSpc>
                <a:spcPct val="90000"/>
              </a:lnSpc>
              <a:spcBef>
                <a:spcPts val="1600"/>
              </a:spcBef>
              <a:spcAft>
                <a:spcPts val="0"/>
              </a:spcAft>
              <a:buClr>
                <a:schemeClr val="lt1"/>
              </a:buClr>
              <a:buSzPts val="1400"/>
              <a:buChar char="●"/>
              <a:defRPr sz="1100">
                <a:solidFill>
                  <a:schemeClr val="lt1"/>
                </a:solidFill>
              </a:defRPr>
            </a:lvl4pPr>
            <a:lvl5pPr indent="-304800" lvl="4" marL="2286000" rtl="0" algn="l">
              <a:lnSpc>
                <a:spcPct val="90000"/>
              </a:lnSpc>
              <a:spcBef>
                <a:spcPts val="1600"/>
              </a:spcBef>
              <a:spcAft>
                <a:spcPts val="0"/>
              </a:spcAft>
              <a:buClr>
                <a:schemeClr val="lt1"/>
              </a:buClr>
              <a:buSzPts val="1200"/>
              <a:buChar char="○"/>
              <a:defRPr sz="1100">
                <a:solidFill>
                  <a:schemeClr val="lt1"/>
                </a:solidFill>
              </a:defRPr>
            </a:lvl5pPr>
            <a:lvl6pPr indent="-317500" lvl="5" marL="2743200" rtl="0" algn="l">
              <a:lnSpc>
                <a:spcPct val="90000"/>
              </a:lnSpc>
              <a:spcBef>
                <a:spcPts val="1600"/>
              </a:spcBef>
              <a:spcAft>
                <a:spcPts val="0"/>
              </a:spcAft>
              <a:buClr>
                <a:schemeClr val="dk1"/>
              </a:buClr>
              <a:buSzPts val="1400"/>
              <a:buChar char="■"/>
              <a:defRPr sz="1100"/>
            </a:lvl6pPr>
            <a:lvl7pPr indent="-317500" lvl="6" marL="3200400" rtl="0" algn="l">
              <a:lnSpc>
                <a:spcPct val="90000"/>
              </a:lnSpc>
              <a:spcBef>
                <a:spcPts val="1600"/>
              </a:spcBef>
              <a:spcAft>
                <a:spcPts val="0"/>
              </a:spcAft>
              <a:buClr>
                <a:schemeClr val="dk1"/>
              </a:buClr>
              <a:buSzPts val="1400"/>
              <a:buChar char="●"/>
              <a:defRPr sz="1100"/>
            </a:lvl7pPr>
            <a:lvl8pPr indent="-317500" lvl="7" marL="3657600" rtl="0" algn="l">
              <a:lnSpc>
                <a:spcPct val="90000"/>
              </a:lnSpc>
              <a:spcBef>
                <a:spcPts val="1600"/>
              </a:spcBef>
              <a:spcAft>
                <a:spcPts val="0"/>
              </a:spcAft>
              <a:buClr>
                <a:schemeClr val="dk1"/>
              </a:buClr>
              <a:buSzPts val="1400"/>
              <a:buChar char="○"/>
              <a:defRPr sz="1100"/>
            </a:lvl8pPr>
            <a:lvl9pPr indent="-317500" lvl="8" marL="4114800" rtl="0" algn="l">
              <a:lnSpc>
                <a:spcPct val="90000"/>
              </a:lnSpc>
              <a:spcBef>
                <a:spcPts val="1600"/>
              </a:spcBef>
              <a:spcAft>
                <a:spcPts val="1600"/>
              </a:spcAft>
              <a:buClr>
                <a:schemeClr val="dk1"/>
              </a:buClr>
              <a:buSzPts val="1400"/>
              <a:buChar char="■"/>
              <a:defRPr sz="1100"/>
            </a:lvl9pPr>
          </a:lstStyle>
          <a:p/>
        </p:txBody>
      </p:sp>
      <p:sp>
        <p:nvSpPr>
          <p:cNvPr id="541" name="Google Shape;541;p95"/>
          <p:cNvSpPr txBox="1"/>
          <p:nvPr>
            <p:ph type="title"/>
          </p:nvPr>
        </p:nvSpPr>
        <p:spPr>
          <a:xfrm>
            <a:off x="987850" y="166825"/>
            <a:ext cx="7901400" cy="635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cxnSp>
        <p:nvCxnSpPr>
          <p:cNvPr id="542" name="Google Shape;542;p95"/>
          <p:cNvCxnSpPr/>
          <p:nvPr/>
        </p:nvCxnSpPr>
        <p:spPr>
          <a:xfrm>
            <a:off x="978550" y="165925"/>
            <a:ext cx="7920000" cy="900"/>
          </a:xfrm>
          <a:prstGeom prst="straightConnector1">
            <a:avLst/>
          </a:prstGeom>
          <a:noFill/>
          <a:ln cap="flat" cmpd="sng" w="38100">
            <a:solidFill>
              <a:schemeClr val="dk2"/>
            </a:solidFill>
            <a:prstDash val="solid"/>
            <a:round/>
            <a:headEnd len="sm" w="sm" type="none"/>
            <a:tailEnd len="sm" w="sm" type="none"/>
          </a:ln>
        </p:spPr>
      </p:cxnSp>
      <p:sp>
        <p:nvSpPr>
          <p:cNvPr id="543" name="Google Shape;543;p95"/>
          <p:cNvSpPr txBox="1"/>
          <p:nvPr>
            <p:ph idx="2" type="title"/>
          </p:nvPr>
        </p:nvSpPr>
        <p:spPr>
          <a:xfrm>
            <a:off x="987850" y="166825"/>
            <a:ext cx="7901400" cy="635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544" name="Google Shape;544;p9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45" name="Google Shape;545;p95"/>
          <p:cNvSpPr txBox="1"/>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000">
                <a:solidFill>
                  <a:srgbClr val="000000"/>
                </a:solidFill>
                <a:latin typeface="Lato"/>
                <a:ea typeface="Lato"/>
                <a:cs typeface="Lato"/>
                <a:sym typeface="Lato"/>
              </a:rPr>
              <a:t>‹#›</a:t>
            </a:fld>
            <a:endParaRPr sz="1000">
              <a:solidFill>
                <a:srgbClr val="000000"/>
              </a:solidFill>
              <a:latin typeface="Lato"/>
              <a:ea typeface="Lato"/>
              <a:cs typeface="Lato"/>
              <a:sym typeface="Lato"/>
            </a:endParaRPr>
          </a:p>
        </p:txBody>
      </p:sp>
      <p:sp>
        <p:nvSpPr>
          <p:cNvPr id="546" name="Google Shape;546;p95"/>
          <p:cNvSpPr/>
          <p:nvPr/>
        </p:nvSpPr>
        <p:spPr>
          <a:xfrm rot="5400000">
            <a:off x="4352700" y="369100"/>
            <a:ext cx="438600" cy="9144000"/>
          </a:xfrm>
          <a:prstGeom prst="rect">
            <a:avLst/>
          </a:prstGeom>
          <a:solidFill>
            <a:srgbClr val="5B9E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7" name="Google Shape;547;p95"/>
          <p:cNvPicPr preferRelativeResize="0"/>
          <p:nvPr/>
        </p:nvPicPr>
        <p:blipFill>
          <a:blip r:embed="rId2">
            <a:alphaModFix/>
          </a:blip>
          <a:stretch>
            <a:fillRect/>
          </a:stretch>
        </p:blipFill>
        <p:spPr>
          <a:xfrm>
            <a:off x="78125" y="4777353"/>
            <a:ext cx="301400" cy="327500"/>
          </a:xfrm>
          <a:prstGeom prst="rect">
            <a:avLst/>
          </a:prstGeom>
          <a:noFill/>
          <a:ln>
            <a:noFill/>
          </a:ln>
        </p:spPr>
      </p:pic>
      <p:sp>
        <p:nvSpPr>
          <p:cNvPr id="548" name="Google Shape;548;p95"/>
          <p:cNvSpPr txBox="1"/>
          <p:nvPr/>
        </p:nvSpPr>
        <p:spPr>
          <a:xfrm>
            <a:off x="609600" y="4741000"/>
            <a:ext cx="8239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latin typeface="Raleway"/>
                <a:ea typeface="Raleway"/>
                <a:cs typeface="Raleway"/>
                <a:sym typeface="Raleway"/>
              </a:rPr>
              <a:t>CLOWDER OVERVIEW</a:t>
            </a:r>
            <a:endParaRPr b="1">
              <a:solidFill>
                <a:srgbClr val="FFFFFF"/>
              </a:solidFill>
              <a:latin typeface="Raleway"/>
              <a:ea typeface="Raleway"/>
              <a:cs typeface="Raleway"/>
              <a:sym typeface="Raleway"/>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1">
  <p:cSld name="OBJECT_1">
    <p:spTree>
      <p:nvGrpSpPr>
        <p:cNvPr id="549" name="Shape 549"/>
        <p:cNvGrpSpPr/>
        <p:nvPr/>
      </p:nvGrpSpPr>
      <p:grpSpPr>
        <a:xfrm>
          <a:off x="0" y="0"/>
          <a:ext cx="0" cy="0"/>
          <a:chOff x="0" y="0"/>
          <a:chExt cx="0" cy="0"/>
        </a:xfrm>
      </p:grpSpPr>
      <p:sp>
        <p:nvSpPr>
          <p:cNvPr id="550" name="Google Shape;550;p96"/>
          <p:cNvSpPr txBox="1"/>
          <p:nvPr>
            <p:ph type="title"/>
          </p:nvPr>
        </p:nvSpPr>
        <p:spPr>
          <a:xfrm>
            <a:off x="487529" y="67714"/>
            <a:ext cx="8175300" cy="586800"/>
          </a:xfrm>
          <a:prstGeom prst="rect">
            <a:avLst/>
          </a:prstGeom>
          <a:noFill/>
          <a:ln>
            <a:noFill/>
          </a:ln>
        </p:spPr>
        <p:txBody>
          <a:bodyPr anchorCtr="0" anchor="ctr" bIns="0" lIns="0" spcFirstLastPara="1" rIns="0" wrap="square" tIns="0">
            <a:normAutofit/>
          </a:bodyPr>
          <a:lstStyle>
            <a:lvl1pPr lvl="0" rtl="0" algn="l">
              <a:lnSpc>
                <a:spcPct val="90000"/>
              </a:lnSpc>
              <a:spcBef>
                <a:spcPts val="0"/>
              </a:spcBef>
              <a:spcAft>
                <a:spcPts val="0"/>
              </a:spcAft>
              <a:buClr>
                <a:schemeClr val="dk1"/>
              </a:buClr>
              <a:buSzPts val="3300"/>
              <a:buFont typeface="Arial"/>
              <a:buNone/>
              <a:defRPr sz="33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51" name="Google Shape;551;p96"/>
          <p:cNvSpPr txBox="1"/>
          <p:nvPr>
            <p:ph idx="1" type="body"/>
          </p:nvPr>
        </p:nvSpPr>
        <p:spPr>
          <a:xfrm>
            <a:off x="487529" y="830634"/>
            <a:ext cx="8175300" cy="3638400"/>
          </a:xfrm>
          <a:prstGeom prst="rect">
            <a:avLst/>
          </a:prstGeom>
          <a:noFill/>
          <a:ln>
            <a:noFill/>
          </a:ln>
        </p:spPr>
        <p:txBody>
          <a:bodyPr anchorCtr="0" anchor="t" bIns="0" lIns="0" spcFirstLastPara="1" rIns="0" wrap="square" tIns="0">
            <a:normAutofit/>
          </a:bodyPr>
          <a:lstStyle>
            <a:lvl1pPr indent="-361950" lvl="0" marL="457200" rtl="0" algn="l">
              <a:lnSpc>
                <a:spcPct val="90000"/>
              </a:lnSpc>
              <a:spcBef>
                <a:spcPts val="800"/>
              </a:spcBef>
              <a:spcAft>
                <a:spcPts val="0"/>
              </a:spcAft>
              <a:buClr>
                <a:schemeClr val="lt1"/>
              </a:buClr>
              <a:buSzPts val="2100"/>
              <a:buChar char="●"/>
              <a:defRPr>
                <a:solidFill>
                  <a:schemeClr val="lt1"/>
                </a:solidFill>
              </a:defRPr>
            </a:lvl1pPr>
            <a:lvl2pPr indent="-342900" lvl="1" marL="914400" rtl="0" algn="l">
              <a:lnSpc>
                <a:spcPct val="90000"/>
              </a:lnSpc>
              <a:spcBef>
                <a:spcPts val="1600"/>
              </a:spcBef>
              <a:spcAft>
                <a:spcPts val="0"/>
              </a:spcAft>
              <a:buClr>
                <a:schemeClr val="lt1"/>
              </a:buClr>
              <a:buSzPts val="1800"/>
              <a:buChar char="○"/>
              <a:defRPr>
                <a:solidFill>
                  <a:schemeClr val="lt1"/>
                </a:solidFill>
              </a:defRPr>
            </a:lvl2pPr>
            <a:lvl3pPr indent="-323850" lvl="2" marL="1371600" rtl="0" algn="l">
              <a:lnSpc>
                <a:spcPct val="90000"/>
              </a:lnSpc>
              <a:spcBef>
                <a:spcPts val="1600"/>
              </a:spcBef>
              <a:spcAft>
                <a:spcPts val="0"/>
              </a:spcAft>
              <a:buClr>
                <a:schemeClr val="lt1"/>
              </a:buClr>
              <a:buSzPts val="1500"/>
              <a:buChar char="■"/>
              <a:defRPr>
                <a:solidFill>
                  <a:schemeClr val="lt1"/>
                </a:solidFill>
              </a:defRPr>
            </a:lvl3pPr>
            <a:lvl4pPr indent="-317500" lvl="3" marL="1828800" rtl="0" algn="l">
              <a:lnSpc>
                <a:spcPct val="90000"/>
              </a:lnSpc>
              <a:spcBef>
                <a:spcPts val="1600"/>
              </a:spcBef>
              <a:spcAft>
                <a:spcPts val="0"/>
              </a:spcAft>
              <a:buClr>
                <a:schemeClr val="lt1"/>
              </a:buClr>
              <a:buSzPts val="1400"/>
              <a:buChar char="●"/>
              <a:defRPr>
                <a:solidFill>
                  <a:schemeClr val="lt1"/>
                </a:solidFill>
              </a:defRPr>
            </a:lvl4pPr>
            <a:lvl5pPr indent="-304800" lvl="4" marL="2286000" rtl="0" algn="l">
              <a:lnSpc>
                <a:spcPct val="90000"/>
              </a:lnSpc>
              <a:spcBef>
                <a:spcPts val="1600"/>
              </a:spcBef>
              <a:spcAft>
                <a:spcPts val="0"/>
              </a:spcAft>
              <a:buClr>
                <a:schemeClr val="lt1"/>
              </a:buClr>
              <a:buSzPts val="1200"/>
              <a:buChar char="○"/>
              <a:defRPr>
                <a:solidFill>
                  <a:schemeClr val="lt1"/>
                </a:solidFill>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p:cSld name="Image slide">
    <p:spTree>
      <p:nvGrpSpPr>
        <p:cNvPr id="552" name="Shape 552"/>
        <p:cNvGrpSpPr/>
        <p:nvPr/>
      </p:nvGrpSpPr>
      <p:grpSpPr>
        <a:xfrm>
          <a:off x="0" y="0"/>
          <a:ext cx="0" cy="0"/>
          <a:chOff x="0" y="0"/>
          <a:chExt cx="0" cy="0"/>
        </a:xfrm>
      </p:grpSpPr>
      <p:pic>
        <p:nvPicPr>
          <p:cNvPr id="553" name="Google Shape;553;p97"/>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54" name="Google Shape;554;p97"/>
          <p:cNvSpPr txBox="1"/>
          <p:nvPr>
            <p:ph type="title"/>
          </p:nvPr>
        </p:nvSpPr>
        <p:spPr>
          <a:xfrm>
            <a:off x="487529" y="81259"/>
            <a:ext cx="8175300" cy="474000"/>
          </a:xfrm>
          <a:prstGeom prst="rect">
            <a:avLst/>
          </a:prstGeom>
          <a:noFill/>
          <a:ln>
            <a:noFill/>
          </a:ln>
        </p:spPr>
        <p:txBody>
          <a:bodyPr anchorCtr="0" anchor="ctr" bIns="51425" lIns="51425" spcFirstLastPara="1" rIns="51425" wrap="square" tIns="51425">
            <a:noAutofit/>
          </a:bodyPr>
          <a:lstStyle>
            <a:lvl1pPr lvl="0" marR="0" rtl="0" algn="l">
              <a:lnSpc>
                <a:spcPct val="90000"/>
              </a:lnSpc>
              <a:spcBef>
                <a:spcPts val="0"/>
              </a:spcBef>
              <a:spcAft>
                <a:spcPts val="0"/>
              </a:spcAft>
              <a:buClr>
                <a:schemeClr val="dk1"/>
              </a:buClr>
              <a:buSzPts val="2500"/>
              <a:buFont typeface="Arial"/>
              <a:buNone/>
              <a:defRPr b="0" i="0" sz="3300" u="none" cap="none" strike="noStrike">
                <a:solidFill>
                  <a:schemeClr val="dk1"/>
                </a:solidFill>
                <a:latin typeface="Arial"/>
                <a:ea typeface="Arial"/>
                <a:cs typeface="Arial"/>
                <a:sym typeface="Arial"/>
              </a:defRPr>
            </a:lvl1pPr>
            <a:lvl2pPr lvl="1" rtl="0">
              <a:spcBef>
                <a:spcPts val="0"/>
              </a:spcBef>
              <a:spcAft>
                <a:spcPts val="0"/>
              </a:spcAft>
              <a:buSzPts val="800"/>
              <a:buFont typeface="Arial"/>
              <a:buNone/>
              <a:defRPr sz="1400"/>
            </a:lvl2pPr>
            <a:lvl3pPr lvl="2" rtl="0">
              <a:spcBef>
                <a:spcPts val="0"/>
              </a:spcBef>
              <a:spcAft>
                <a:spcPts val="0"/>
              </a:spcAft>
              <a:buSzPts val="800"/>
              <a:buFont typeface="Arial"/>
              <a:buNone/>
              <a:defRPr sz="1400"/>
            </a:lvl3pPr>
            <a:lvl4pPr lvl="3" rtl="0">
              <a:spcBef>
                <a:spcPts val="0"/>
              </a:spcBef>
              <a:spcAft>
                <a:spcPts val="0"/>
              </a:spcAft>
              <a:buSzPts val="800"/>
              <a:buFont typeface="Arial"/>
              <a:buNone/>
              <a:defRPr sz="1400"/>
            </a:lvl4pPr>
            <a:lvl5pPr lvl="4" rtl="0">
              <a:spcBef>
                <a:spcPts val="0"/>
              </a:spcBef>
              <a:spcAft>
                <a:spcPts val="0"/>
              </a:spcAft>
              <a:buSzPts val="800"/>
              <a:buFont typeface="Arial"/>
              <a:buNone/>
              <a:defRPr sz="1400"/>
            </a:lvl5pPr>
            <a:lvl6pPr lvl="5" rtl="0">
              <a:spcBef>
                <a:spcPts val="0"/>
              </a:spcBef>
              <a:spcAft>
                <a:spcPts val="0"/>
              </a:spcAft>
              <a:buSzPts val="800"/>
              <a:buFont typeface="Arial"/>
              <a:buNone/>
              <a:defRPr sz="1400"/>
            </a:lvl6pPr>
            <a:lvl7pPr lvl="6" rtl="0">
              <a:spcBef>
                <a:spcPts val="0"/>
              </a:spcBef>
              <a:spcAft>
                <a:spcPts val="0"/>
              </a:spcAft>
              <a:buSzPts val="800"/>
              <a:buFont typeface="Arial"/>
              <a:buNone/>
              <a:defRPr sz="1400"/>
            </a:lvl7pPr>
            <a:lvl8pPr lvl="7" rtl="0">
              <a:spcBef>
                <a:spcPts val="0"/>
              </a:spcBef>
              <a:spcAft>
                <a:spcPts val="0"/>
              </a:spcAft>
              <a:buSzPts val="800"/>
              <a:buFont typeface="Arial"/>
              <a:buNone/>
              <a:defRPr sz="1400"/>
            </a:lvl8pPr>
            <a:lvl9pPr lvl="8" rtl="0">
              <a:spcBef>
                <a:spcPts val="0"/>
              </a:spcBef>
              <a:spcAft>
                <a:spcPts val="0"/>
              </a:spcAft>
              <a:buSzPts val="800"/>
              <a:buFont typeface="Arial"/>
              <a:buNone/>
              <a:defRPr sz="1400"/>
            </a:lvl9pPr>
          </a:lstStyle>
          <a:p/>
        </p:txBody>
      </p:sp>
      <p:pic>
        <p:nvPicPr>
          <p:cNvPr id="555" name="Google Shape;555;p97"/>
          <p:cNvPicPr preferRelativeResize="0"/>
          <p:nvPr/>
        </p:nvPicPr>
        <p:blipFill rotWithShape="1">
          <a:blip r:embed="rId3">
            <a:alphaModFix/>
          </a:blip>
          <a:srcRect b="0" l="0" r="0" t="0"/>
          <a:stretch/>
        </p:blipFill>
        <p:spPr>
          <a:xfrm>
            <a:off x="487530" y="4813768"/>
            <a:ext cx="1361593" cy="236338"/>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6" name="Shape 556"/>
        <p:cNvGrpSpPr/>
        <p:nvPr/>
      </p:nvGrpSpPr>
      <p:grpSpPr>
        <a:xfrm>
          <a:off x="0" y="0"/>
          <a:ext cx="0" cy="0"/>
          <a:chOff x="0" y="0"/>
          <a:chExt cx="0" cy="0"/>
        </a:xfrm>
      </p:grpSpPr>
      <p:sp>
        <p:nvSpPr>
          <p:cNvPr id="557" name="Google Shape;557;p98"/>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888888"/>
              </a:buClr>
              <a:buSzPts val="1800"/>
              <a:buChar char="●"/>
              <a:defRPr/>
            </a:lvl1pPr>
            <a:lvl2pPr lvl="1" rtl="0" algn="l">
              <a:lnSpc>
                <a:spcPct val="100000"/>
              </a:lnSpc>
              <a:spcBef>
                <a:spcPts val="0"/>
              </a:spcBef>
              <a:spcAft>
                <a:spcPts val="0"/>
              </a:spcAft>
              <a:buClr>
                <a:srgbClr val="000000"/>
              </a:buClr>
              <a:buSzPts val="1800"/>
              <a:buChar char="○"/>
              <a:defRPr/>
            </a:lvl2pPr>
            <a:lvl3pPr lvl="2" rtl="0" algn="l">
              <a:lnSpc>
                <a:spcPct val="100000"/>
              </a:lnSpc>
              <a:spcBef>
                <a:spcPts val="0"/>
              </a:spcBef>
              <a:spcAft>
                <a:spcPts val="0"/>
              </a:spcAft>
              <a:buClr>
                <a:srgbClr val="000000"/>
              </a:buClr>
              <a:buSzPts val="1800"/>
              <a:buChar char="■"/>
              <a:defRPr/>
            </a:lvl3pPr>
            <a:lvl4pPr lvl="3" rtl="0" algn="l">
              <a:lnSpc>
                <a:spcPct val="100000"/>
              </a:lnSpc>
              <a:spcBef>
                <a:spcPts val="0"/>
              </a:spcBef>
              <a:spcAft>
                <a:spcPts val="0"/>
              </a:spcAft>
              <a:buClr>
                <a:srgbClr val="000000"/>
              </a:buClr>
              <a:buSzPts val="1800"/>
              <a:buChar char="●"/>
              <a:defRPr/>
            </a:lvl4pPr>
            <a:lvl5pPr lvl="4" rtl="0" algn="l">
              <a:lnSpc>
                <a:spcPct val="100000"/>
              </a:lnSpc>
              <a:spcBef>
                <a:spcPts val="0"/>
              </a:spcBef>
              <a:spcAft>
                <a:spcPts val="0"/>
              </a:spcAft>
              <a:buClr>
                <a:srgbClr val="000000"/>
              </a:buClr>
              <a:buSzPts val="1800"/>
              <a:buChar char="○"/>
              <a:defRPr/>
            </a:lvl5pPr>
            <a:lvl6pPr lvl="5" rtl="0" algn="l">
              <a:lnSpc>
                <a:spcPct val="100000"/>
              </a:lnSpc>
              <a:spcBef>
                <a:spcPts val="0"/>
              </a:spcBef>
              <a:spcAft>
                <a:spcPts val="0"/>
              </a:spcAft>
              <a:buClr>
                <a:srgbClr val="000000"/>
              </a:buClr>
              <a:buSzPts val="1800"/>
              <a:buChar char="■"/>
              <a:defRPr/>
            </a:lvl6pPr>
            <a:lvl7pPr lvl="6" rtl="0" algn="l">
              <a:lnSpc>
                <a:spcPct val="100000"/>
              </a:lnSpc>
              <a:spcBef>
                <a:spcPts val="0"/>
              </a:spcBef>
              <a:spcAft>
                <a:spcPts val="0"/>
              </a:spcAft>
              <a:buClr>
                <a:srgbClr val="000000"/>
              </a:buClr>
              <a:buSzPts val="1800"/>
              <a:buChar char="●"/>
              <a:defRPr/>
            </a:lvl7pPr>
            <a:lvl8pPr lvl="7" rtl="0" algn="l">
              <a:lnSpc>
                <a:spcPct val="100000"/>
              </a:lnSpc>
              <a:spcBef>
                <a:spcPts val="0"/>
              </a:spcBef>
              <a:spcAft>
                <a:spcPts val="0"/>
              </a:spcAft>
              <a:buClr>
                <a:srgbClr val="000000"/>
              </a:buClr>
              <a:buSzPts val="1800"/>
              <a:buChar char="○"/>
              <a:defRPr/>
            </a:lvl8pPr>
            <a:lvl9pPr lvl="8" rtl="0" algn="l">
              <a:lnSpc>
                <a:spcPct val="100000"/>
              </a:lnSpc>
              <a:spcBef>
                <a:spcPts val="0"/>
              </a:spcBef>
              <a:spcAft>
                <a:spcPts val="0"/>
              </a:spcAft>
              <a:buClr>
                <a:srgbClr val="000000"/>
              </a:buClr>
              <a:buSzPts val="1800"/>
              <a:buChar char="■"/>
              <a:defRPr/>
            </a:lvl9pPr>
          </a:lstStyle>
          <a:p/>
        </p:txBody>
      </p:sp>
      <p:sp>
        <p:nvSpPr>
          <p:cNvPr id="558" name="Google Shape;558;p98"/>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888888"/>
              </a:buClr>
              <a:buSzPts val="1800"/>
              <a:buChar char="●"/>
              <a:defRPr/>
            </a:lvl1pPr>
            <a:lvl2pPr lvl="1" rtl="0" algn="l">
              <a:lnSpc>
                <a:spcPct val="100000"/>
              </a:lnSpc>
              <a:spcBef>
                <a:spcPts val="0"/>
              </a:spcBef>
              <a:spcAft>
                <a:spcPts val="0"/>
              </a:spcAft>
              <a:buClr>
                <a:srgbClr val="000000"/>
              </a:buClr>
              <a:buSzPts val="1800"/>
              <a:buChar char="○"/>
              <a:defRPr/>
            </a:lvl2pPr>
            <a:lvl3pPr lvl="2" rtl="0" algn="l">
              <a:lnSpc>
                <a:spcPct val="100000"/>
              </a:lnSpc>
              <a:spcBef>
                <a:spcPts val="0"/>
              </a:spcBef>
              <a:spcAft>
                <a:spcPts val="0"/>
              </a:spcAft>
              <a:buClr>
                <a:srgbClr val="000000"/>
              </a:buClr>
              <a:buSzPts val="1800"/>
              <a:buChar char="■"/>
              <a:defRPr/>
            </a:lvl3pPr>
            <a:lvl4pPr lvl="3" rtl="0" algn="l">
              <a:lnSpc>
                <a:spcPct val="100000"/>
              </a:lnSpc>
              <a:spcBef>
                <a:spcPts val="0"/>
              </a:spcBef>
              <a:spcAft>
                <a:spcPts val="0"/>
              </a:spcAft>
              <a:buClr>
                <a:srgbClr val="000000"/>
              </a:buClr>
              <a:buSzPts val="1800"/>
              <a:buChar char="●"/>
              <a:defRPr/>
            </a:lvl4pPr>
            <a:lvl5pPr lvl="4" rtl="0" algn="l">
              <a:lnSpc>
                <a:spcPct val="100000"/>
              </a:lnSpc>
              <a:spcBef>
                <a:spcPts val="0"/>
              </a:spcBef>
              <a:spcAft>
                <a:spcPts val="0"/>
              </a:spcAft>
              <a:buClr>
                <a:srgbClr val="000000"/>
              </a:buClr>
              <a:buSzPts val="1800"/>
              <a:buChar char="○"/>
              <a:defRPr/>
            </a:lvl5pPr>
            <a:lvl6pPr lvl="5" rtl="0" algn="l">
              <a:lnSpc>
                <a:spcPct val="100000"/>
              </a:lnSpc>
              <a:spcBef>
                <a:spcPts val="0"/>
              </a:spcBef>
              <a:spcAft>
                <a:spcPts val="0"/>
              </a:spcAft>
              <a:buClr>
                <a:srgbClr val="000000"/>
              </a:buClr>
              <a:buSzPts val="1800"/>
              <a:buChar char="■"/>
              <a:defRPr/>
            </a:lvl6pPr>
            <a:lvl7pPr lvl="6" rtl="0" algn="l">
              <a:lnSpc>
                <a:spcPct val="100000"/>
              </a:lnSpc>
              <a:spcBef>
                <a:spcPts val="0"/>
              </a:spcBef>
              <a:spcAft>
                <a:spcPts val="0"/>
              </a:spcAft>
              <a:buClr>
                <a:srgbClr val="000000"/>
              </a:buClr>
              <a:buSzPts val="1800"/>
              <a:buChar char="●"/>
              <a:defRPr/>
            </a:lvl7pPr>
            <a:lvl8pPr lvl="7" rtl="0" algn="l">
              <a:lnSpc>
                <a:spcPct val="100000"/>
              </a:lnSpc>
              <a:spcBef>
                <a:spcPts val="0"/>
              </a:spcBef>
              <a:spcAft>
                <a:spcPts val="0"/>
              </a:spcAft>
              <a:buClr>
                <a:srgbClr val="000000"/>
              </a:buClr>
              <a:buSzPts val="1800"/>
              <a:buChar char="○"/>
              <a:defRPr/>
            </a:lvl8pPr>
            <a:lvl9pPr lvl="8" rtl="0" algn="l">
              <a:lnSpc>
                <a:spcPct val="100000"/>
              </a:lnSpc>
              <a:spcBef>
                <a:spcPts val="0"/>
              </a:spcBef>
              <a:spcAft>
                <a:spcPts val="0"/>
              </a:spcAft>
              <a:buClr>
                <a:srgbClr val="000000"/>
              </a:buClr>
              <a:buSzPts val="1800"/>
              <a:buChar char="■"/>
              <a:defRPr/>
            </a:lvl9pPr>
          </a:lstStyle>
          <a:p/>
        </p:txBody>
      </p:sp>
      <p:sp>
        <p:nvSpPr>
          <p:cNvPr id="559" name="Google Shape;559;p98"/>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Clr>
                <a:srgbClr val="888888"/>
              </a:buClr>
              <a:buSzPts val="900"/>
              <a:buFont typeface="Arial"/>
              <a:buNone/>
              <a:defRPr/>
            </a:lvl1pPr>
            <a:lvl2pPr indent="0" lvl="1" marL="0" rtl="0" algn="r">
              <a:lnSpc>
                <a:spcPct val="100000"/>
              </a:lnSpc>
              <a:spcBef>
                <a:spcPts val="0"/>
              </a:spcBef>
              <a:spcAft>
                <a:spcPts val="0"/>
              </a:spcAft>
              <a:buClr>
                <a:srgbClr val="888888"/>
              </a:buClr>
              <a:buSzPts val="900"/>
              <a:buFont typeface="Arial"/>
              <a:buNone/>
              <a:defRPr/>
            </a:lvl2pPr>
            <a:lvl3pPr indent="0" lvl="2" marL="0" rtl="0" algn="r">
              <a:lnSpc>
                <a:spcPct val="100000"/>
              </a:lnSpc>
              <a:spcBef>
                <a:spcPts val="0"/>
              </a:spcBef>
              <a:spcAft>
                <a:spcPts val="0"/>
              </a:spcAft>
              <a:buClr>
                <a:srgbClr val="888888"/>
              </a:buClr>
              <a:buSzPts val="900"/>
              <a:buFont typeface="Arial"/>
              <a:buNone/>
              <a:defRPr/>
            </a:lvl3pPr>
            <a:lvl4pPr indent="0" lvl="3" marL="0" rtl="0" algn="r">
              <a:lnSpc>
                <a:spcPct val="100000"/>
              </a:lnSpc>
              <a:spcBef>
                <a:spcPts val="0"/>
              </a:spcBef>
              <a:spcAft>
                <a:spcPts val="0"/>
              </a:spcAft>
              <a:buClr>
                <a:srgbClr val="888888"/>
              </a:buClr>
              <a:buSzPts val="900"/>
              <a:buFont typeface="Arial"/>
              <a:buNone/>
              <a:defRPr/>
            </a:lvl4pPr>
            <a:lvl5pPr indent="0" lvl="4" marL="0" rtl="0" algn="r">
              <a:lnSpc>
                <a:spcPct val="100000"/>
              </a:lnSpc>
              <a:spcBef>
                <a:spcPts val="0"/>
              </a:spcBef>
              <a:spcAft>
                <a:spcPts val="0"/>
              </a:spcAft>
              <a:buClr>
                <a:srgbClr val="888888"/>
              </a:buClr>
              <a:buSzPts val="900"/>
              <a:buFont typeface="Arial"/>
              <a:buNone/>
              <a:defRPr/>
            </a:lvl5pPr>
            <a:lvl6pPr indent="0" lvl="5" marL="0" rtl="0" algn="r">
              <a:lnSpc>
                <a:spcPct val="100000"/>
              </a:lnSpc>
              <a:spcBef>
                <a:spcPts val="0"/>
              </a:spcBef>
              <a:spcAft>
                <a:spcPts val="0"/>
              </a:spcAft>
              <a:buClr>
                <a:srgbClr val="888888"/>
              </a:buClr>
              <a:buSzPts val="900"/>
              <a:buFont typeface="Arial"/>
              <a:buNone/>
              <a:defRPr/>
            </a:lvl6pPr>
            <a:lvl7pPr indent="0" lvl="6" marL="0" rtl="0" algn="r">
              <a:lnSpc>
                <a:spcPct val="100000"/>
              </a:lnSpc>
              <a:spcBef>
                <a:spcPts val="0"/>
              </a:spcBef>
              <a:spcAft>
                <a:spcPts val="0"/>
              </a:spcAft>
              <a:buClr>
                <a:srgbClr val="888888"/>
              </a:buClr>
              <a:buSzPts val="900"/>
              <a:buFont typeface="Arial"/>
              <a:buNone/>
              <a:defRPr/>
            </a:lvl7pPr>
            <a:lvl8pPr indent="0" lvl="7" marL="0" rtl="0" algn="r">
              <a:lnSpc>
                <a:spcPct val="100000"/>
              </a:lnSpc>
              <a:spcBef>
                <a:spcPts val="0"/>
              </a:spcBef>
              <a:spcAft>
                <a:spcPts val="0"/>
              </a:spcAft>
              <a:buClr>
                <a:srgbClr val="888888"/>
              </a:buClr>
              <a:buSzPts val="900"/>
              <a:buFont typeface="Arial"/>
              <a:buNone/>
              <a:defRPr/>
            </a:lvl8pPr>
            <a:lvl9pPr indent="0" lvl="8" marL="0" rtl="0" algn="r">
              <a:lnSpc>
                <a:spcPct val="100000"/>
              </a:lnSpc>
              <a:spcBef>
                <a:spcPts val="0"/>
              </a:spcBef>
              <a:spcAft>
                <a:spcPts val="0"/>
              </a:spcAft>
              <a:buClr>
                <a:srgbClr val="888888"/>
              </a:buClr>
              <a:buSzPts val="900"/>
              <a:buFont typeface="Arial"/>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66" name="Shape 566"/>
        <p:cNvGrpSpPr/>
        <p:nvPr/>
      </p:nvGrpSpPr>
      <p:grpSpPr>
        <a:xfrm>
          <a:off x="0" y="0"/>
          <a:ext cx="0" cy="0"/>
          <a:chOff x="0" y="0"/>
          <a:chExt cx="0" cy="0"/>
        </a:xfrm>
      </p:grpSpPr>
      <p:sp>
        <p:nvSpPr>
          <p:cNvPr id="567" name="Google Shape;567;p100"/>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rgbClr val="1D58A7"/>
              </a:buClr>
              <a:buSzPts val="4500"/>
              <a:buFont typeface="Helvetica Neue"/>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68" name="Google Shape;568;p100"/>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569" name="Google Shape;569;p10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70" name="Google Shape;570;p10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71" name="Google Shape;571;p10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72" name="Shape 572"/>
        <p:cNvGrpSpPr/>
        <p:nvPr/>
      </p:nvGrpSpPr>
      <p:grpSpPr>
        <a:xfrm>
          <a:off x="0" y="0"/>
          <a:ext cx="0" cy="0"/>
          <a:chOff x="0" y="0"/>
          <a:chExt cx="0" cy="0"/>
        </a:xfrm>
      </p:grpSpPr>
      <p:sp>
        <p:nvSpPr>
          <p:cNvPr id="573" name="Google Shape;573;p101"/>
          <p:cNvSpPr txBox="1"/>
          <p:nvPr>
            <p:ph type="title"/>
          </p:nvPr>
        </p:nvSpPr>
        <p:spPr>
          <a:xfrm>
            <a:off x="292283" y="13691"/>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1D58A7"/>
              </a:buClr>
              <a:buSzPts val="3000"/>
              <a:buFont typeface="Helvetica Neue"/>
              <a:buNone/>
              <a:defRPr b="1" sz="3000">
                <a:solidFill>
                  <a:srgbClr val="1D58A7"/>
                </a:solidFill>
                <a:latin typeface="Helvetica Neue"/>
                <a:ea typeface="Helvetica Neue"/>
                <a:cs typeface="Helvetica Neue"/>
                <a:sym typeface="Helvetica Neu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74" name="Google Shape;574;p101"/>
          <p:cNvSpPr txBox="1"/>
          <p:nvPr>
            <p:ph idx="1" type="body"/>
          </p:nvPr>
        </p:nvSpPr>
        <p:spPr>
          <a:xfrm>
            <a:off x="292283" y="1068425"/>
            <a:ext cx="7886700" cy="3263400"/>
          </a:xfrm>
          <a:prstGeom prst="rect">
            <a:avLst/>
          </a:prstGeom>
          <a:noFill/>
          <a:ln>
            <a:noFill/>
          </a:ln>
        </p:spPr>
        <p:txBody>
          <a:bodyPr anchorCtr="0" anchor="t" bIns="34275" lIns="68575" spcFirstLastPara="1" rIns="68575" wrap="square" tIns="34275">
            <a:normAutofit/>
          </a:bodyPr>
          <a:lstStyle>
            <a:lvl1pPr indent="-323850" lvl="0" marL="457200" rtl="0" algn="l">
              <a:lnSpc>
                <a:spcPct val="90000"/>
              </a:lnSpc>
              <a:spcBef>
                <a:spcPts val="800"/>
              </a:spcBef>
              <a:spcAft>
                <a:spcPts val="0"/>
              </a:spcAft>
              <a:buClr>
                <a:schemeClr val="dk1"/>
              </a:buClr>
              <a:buSzPts val="1500"/>
              <a:buChar char="•"/>
              <a:defRPr sz="1500">
                <a:latin typeface="Helvetica Neue"/>
                <a:ea typeface="Helvetica Neue"/>
                <a:cs typeface="Helvetica Neue"/>
                <a:sym typeface="Helvetica Neue"/>
              </a:defRPr>
            </a:lvl1pPr>
            <a:lvl2pPr indent="-323850" lvl="1" marL="914400" rtl="0" algn="l">
              <a:lnSpc>
                <a:spcPct val="90000"/>
              </a:lnSpc>
              <a:spcBef>
                <a:spcPts val="400"/>
              </a:spcBef>
              <a:spcAft>
                <a:spcPts val="0"/>
              </a:spcAft>
              <a:buClr>
                <a:schemeClr val="dk1"/>
              </a:buClr>
              <a:buSzPts val="1500"/>
              <a:buChar char="•"/>
              <a:defRPr sz="1500">
                <a:latin typeface="Helvetica Neue"/>
                <a:ea typeface="Helvetica Neue"/>
                <a:cs typeface="Helvetica Neue"/>
                <a:sym typeface="Helvetica Neue"/>
              </a:defRPr>
            </a:lvl2pPr>
            <a:lvl3pPr indent="-323850" lvl="2" marL="1371600" rtl="0" algn="l">
              <a:lnSpc>
                <a:spcPct val="90000"/>
              </a:lnSpc>
              <a:spcBef>
                <a:spcPts val="400"/>
              </a:spcBef>
              <a:spcAft>
                <a:spcPts val="0"/>
              </a:spcAft>
              <a:buClr>
                <a:schemeClr val="dk1"/>
              </a:buClr>
              <a:buSzPts val="1500"/>
              <a:buChar char="•"/>
              <a:defRPr sz="1500">
                <a:latin typeface="Helvetica Neue"/>
                <a:ea typeface="Helvetica Neue"/>
                <a:cs typeface="Helvetica Neue"/>
                <a:sym typeface="Helvetica Neue"/>
              </a:defRPr>
            </a:lvl3pPr>
            <a:lvl4pPr indent="-323850" lvl="3" marL="1828800" rtl="0" algn="l">
              <a:lnSpc>
                <a:spcPct val="90000"/>
              </a:lnSpc>
              <a:spcBef>
                <a:spcPts val="400"/>
              </a:spcBef>
              <a:spcAft>
                <a:spcPts val="0"/>
              </a:spcAft>
              <a:buClr>
                <a:schemeClr val="dk1"/>
              </a:buClr>
              <a:buSzPts val="1500"/>
              <a:buChar char="•"/>
              <a:defRPr sz="1500">
                <a:latin typeface="Helvetica Neue"/>
                <a:ea typeface="Helvetica Neue"/>
                <a:cs typeface="Helvetica Neue"/>
                <a:sym typeface="Helvetica Neue"/>
              </a:defRPr>
            </a:lvl4pPr>
            <a:lvl5pPr indent="-323850" lvl="4" marL="2286000" rtl="0" algn="l">
              <a:lnSpc>
                <a:spcPct val="90000"/>
              </a:lnSpc>
              <a:spcBef>
                <a:spcPts val="400"/>
              </a:spcBef>
              <a:spcAft>
                <a:spcPts val="0"/>
              </a:spcAft>
              <a:buClr>
                <a:schemeClr val="dk1"/>
              </a:buClr>
              <a:buSzPts val="1500"/>
              <a:buChar char="•"/>
              <a:defRPr sz="1500">
                <a:latin typeface="Helvetica Neue"/>
                <a:ea typeface="Helvetica Neue"/>
                <a:cs typeface="Helvetica Neue"/>
                <a:sym typeface="Helvetica Neu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75" name="Google Shape;575;p101"/>
          <p:cNvSpPr/>
          <p:nvPr/>
        </p:nvSpPr>
        <p:spPr>
          <a:xfrm flipH="1" rot="10800000">
            <a:off x="0" y="4608000"/>
            <a:ext cx="9144000" cy="5355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picture containing text, clipart&#10;&#10;Description automatically generated" id="576" name="Google Shape;576;p101"/>
          <p:cNvPicPr preferRelativeResize="0"/>
          <p:nvPr/>
        </p:nvPicPr>
        <p:blipFill rotWithShape="1">
          <a:blip r:embed="rId2">
            <a:alphaModFix/>
          </a:blip>
          <a:srcRect b="0" l="0" r="0" t="0"/>
          <a:stretch/>
        </p:blipFill>
        <p:spPr>
          <a:xfrm>
            <a:off x="7135930" y="4766660"/>
            <a:ext cx="517818" cy="191017"/>
          </a:xfrm>
          <a:prstGeom prst="rect">
            <a:avLst/>
          </a:prstGeom>
          <a:noFill/>
          <a:ln>
            <a:noFill/>
          </a:ln>
        </p:spPr>
      </p:pic>
      <p:pic>
        <p:nvPicPr>
          <p:cNvPr descr="Graphical user interface, text&#10;&#10;Description automatically generated" id="577" name="Google Shape;577;p101"/>
          <p:cNvPicPr preferRelativeResize="0"/>
          <p:nvPr/>
        </p:nvPicPr>
        <p:blipFill rotWithShape="1">
          <a:blip r:embed="rId3">
            <a:alphaModFix/>
          </a:blip>
          <a:srcRect b="0" l="0" r="0" t="0"/>
          <a:stretch/>
        </p:blipFill>
        <p:spPr>
          <a:xfrm>
            <a:off x="7840453" y="4692448"/>
            <a:ext cx="1018334" cy="339445"/>
          </a:xfrm>
          <a:prstGeom prst="rect">
            <a:avLst/>
          </a:prstGeom>
          <a:noFill/>
          <a:ln>
            <a:noFill/>
          </a:ln>
        </p:spPr>
      </p:pic>
      <p:pic>
        <p:nvPicPr>
          <p:cNvPr id="578" name="Google Shape;578;p101"/>
          <p:cNvPicPr preferRelativeResize="0"/>
          <p:nvPr/>
        </p:nvPicPr>
        <p:blipFill rotWithShape="1">
          <a:blip r:embed="rId4">
            <a:alphaModFix/>
          </a:blip>
          <a:srcRect b="0" l="0" r="0" t="0"/>
          <a:stretch/>
        </p:blipFill>
        <p:spPr>
          <a:xfrm>
            <a:off x="292284" y="4820919"/>
            <a:ext cx="5097128" cy="82501"/>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79" name="Shape 579"/>
        <p:cNvGrpSpPr/>
        <p:nvPr/>
      </p:nvGrpSpPr>
      <p:grpSpPr>
        <a:xfrm>
          <a:off x="0" y="0"/>
          <a:ext cx="0" cy="0"/>
          <a:chOff x="0" y="0"/>
          <a:chExt cx="0" cy="0"/>
        </a:xfrm>
      </p:grpSpPr>
      <p:sp>
        <p:nvSpPr>
          <p:cNvPr id="580" name="Google Shape;580;p102"/>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rgbClr val="1D58A7"/>
              </a:buClr>
              <a:buSzPts val="4500"/>
              <a:buFont typeface="Helvetica Neue"/>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81" name="Google Shape;581;p102"/>
          <p:cNvSpPr txBox="1"/>
          <p:nvPr>
            <p:ph idx="1" type="body"/>
          </p:nvPr>
        </p:nvSpPr>
        <p:spPr>
          <a:xfrm>
            <a:off x="623888" y="3442097"/>
            <a:ext cx="7886700" cy="11250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582" name="Google Shape;582;p10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83" name="Google Shape;583;p10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84" name="Google Shape;584;p10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85" name="Shape 585"/>
        <p:cNvGrpSpPr/>
        <p:nvPr/>
      </p:nvGrpSpPr>
      <p:grpSpPr>
        <a:xfrm>
          <a:off x="0" y="0"/>
          <a:ext cx="0" cy="0"/>
          <a:chOff x="0" y="0"/>
          <a:chExt cx="0" cy="0"/>
        </a:xfrm>
      </p:grpSpPr>
      <p:sp>
        <p:nvSpPr>
          <p:cNvPr id="586" name="Google Shape;586;p103"/>
          <p:cNvSpPr txBox="1"/>
          <p:nvPr>
            <p:ph type="title"/>
          </p:nvPr>
        </p:nvSpPr>
        <p:spPr>
          <a:xfrm>
            <a:off x="292283" y="13691"/>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1D58A7"/>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87" name="Google Shape;587;p103"/>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88" name="Google Shape;588;p103"/>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89" name="Google Shape;589;p10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90" name="Google Shape;590;p10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91" name="Google Shape;591;p10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92" name="Shape 592"/>
        <p:cNvGrpSpPr/>
        <p:nvPr/>
      </p:nvGrpSpPr>
      <p:grpSpPr>
        <a:xfrm>
          <a:off x="0" y="0"/>
          <a:ext cx="0" cy="0"/>
          <a:chOff x="0" y="0"/>
          <a:chExt cx="0" cy="0"/>
        </a:xfrm>
      </p:grpSpPr>
      <p:sp>
        <p:nvSpPr>
          <p:cNvPr id="593" name="Google Shape;593;p104"/>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1D58A7"/>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94" name="Google Shape;594;p104"/>
          <p:cNvSpPr txBox="1"/>
          <p:nvPr>
            <p:ph idx="1" type="body"/>
          </p:nvPr>
        </p:nvSpPr>
        <p:spPr>
          <a:xfrm>
            <a:off x="629841" y="1260872"/>
            <a:ext cx="38682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595" name="Google Shape;595;p104"/>
          <p:cNvSpPr txBox="1"/>
          <p:nvPr>
            <p:ph idx="2" type="body"/>
          </p:nvPr>
        </p:nvSpPr>
        <p:spPr>
          <a:xfrm>
            <a:off x="629841" y="1878806"/>
            <a:ext cx="3868200" cy="2763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96" name="Google Shape;596;p104"/>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597" name="Google Shape;597;p104"/>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98" name="Google Shape;598;p10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99" name="Google Shape;599;p10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00" name="Google Shape;600;p10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1" name="Shape 601"/>
        <p:cNvGrpSpPr/>
        <p:nvPr/>
      </p:nvGrpSpPr>
      <p:grpSpPr>
        <a:xfrm>
          <a:off x="0" y="0"/>
          <a:ext cx="0" cy="0"/>
          <a:chOff x="0" y="0"/>
          <a:chExt cx="0" cy="0"/>
        </a:xfrm>
      </p:grpSpPr>
      <p:sp>
        <p:nvSpPr>
          <p:cNvPr id="602" name="Google Shape;602;p105"/>
          <p:cNvSpPr txBox="1"/>
          <p:nvPr>
            <p:ph type="title"/>
          </p:nvPr>
        </p:nvSpPr>
        <p:spPr>
          <a:xfrm>
            <a:off x="292283" y="13691"/>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1D58A7"/>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03" name="Google Shape;603;p10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04" name="Google Shape;604;p10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05" name="Google Shape;605;p10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6" name="Shape 606"/>
        <p:cNvGrpSpPr/>
        <p:nvPr/>
      </p:nvGrpSpPr>
      <p:grpSpPr>
        <a:xfrm>
          <a:off x="0" y="0"/>
          <a:ext cx="0" cy="0"/>
          <a:chOff x="0" y="0"/>
          <a:chExt cx="0" cy="0"/>
        </a:xfrm>
      </p:grpSpPr>
      <p:sp>
        <p:nvSpPr>
          <p:cNvPr id="607" name="Google Shape;607;p10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08" name="Google Shape;608;p10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09" name="Google Shape;609;p10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10" name="Shape 610"/>
        <p:cNvGrpSpPr/>
        <p:nvPr/>
      </p:nvGrpSpPr>
      <p:grpSpPr>
        <a:xfrm>
          <a:off x="0" y="0"/>
          <a:ext cx="0" cy="0"/>
          <a:chOff x="0" y="0"/>
          <a:chExt cx="0" cy="0"/>
        </a:xfrm>
      </p:grpSpPr>
      <p:sp>
        <p:nvSpPr>
          <p:cNvPr id="611" name="Google Shape;611;p107"/>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rgbClr val="1D58A7"/>
              </a:buClr>
              <a:buSzPts val="2400"/>
              <a:buFont typeface="Helvetica Neue"/>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12" name="Google Shape;612;p107"/>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613" name="Google Shape;613;p107"/>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614" name="Google Shape;614;p10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15" name="Google Shape;615;p10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16" name="Google Shape;616;p10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6.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theme" Target="../theme/theme7.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0" Type="http://schemas.openxmlformats.org/officeDocument/2006/relationships/slideLayout" Target="../slideLayouts/slideLayout37.xml"/><Relationship Id="rId13" Type="http://schemas.openxmlformats.org/officeDocument/2006/relationships/slideLayout" Target="../slideLayouts/slideLayout40.xml"/><Relationship Id="rId12" Type="http://schemas.openxmlformats.org/officeDocument/2006/relationships/slideLayout" Target="../slideLayouts/slideLayout39.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5" Type="http://schemas.openxmlformats.org/officeDocument/2006/relationships/slideLayout" Target="../slideLayouts/slideLayout42.xml"/><Relationship Id="rId14" Type="http://schemas.openxmlformats.org/officeDocument/2006/relationships/slideLayout" Target="../slideLayouts/slideLayout41.xml"/><Relationship Id="rId16" Type="http://schemas.openxmlformats.org/officeDocument/2006/relationships/theme" Target="../theme/theme8.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3.xml"/><Relationship Id="rId10" Type="http://schemas.openxmlformats.org/officeDocument/2006/relationships/slideLayout" Target="../slideLayouts/slideLayout52.xml"/><Relationship Id="rId13" Type="http://schemas.openxmlformats.org/officeDocument/2006/relationships/slideLayout" Target="../slideLayouts/slideLayout55.xml"/><Relationship Id="rId12" Type="http://schemas.openxmlformats.org/officeDocument/2006/relationships/slideLayout" Target="../slideLayouts/slideLayout54.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1.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6.xml"/><Relationship Id="rId10" Type="http://schemas.openxmlformats.org/officeDocument/2006/relationships/slideLayout" Target="../slideLayouts/slideLayout65.xml"/><Relationship Id="rId13" Type="http://schemas.openxmlformats.org/officeDocument/2006/relationships/slideLayout" Target="../slideLayouts/slideLayout68.xml"/><Relationship Id="rId12" Type="http://schemas.openxmlformats.org/officeDocument/2006/relationships/slideLayout" Target="../slideLayouts/slideLayout67.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5" Type="http://schemas.openxmlformats.org/officeDocument/2006/relationships/slideLayout" Target="../slideLayouts/slideLayout70.xml"/><Relationship Id="rId14" Type="http://schemas.openxmlformats.org/officeDocument/2006/relationships/slideLayout" Target="../slideLayouts/slideLayout69.xml"/><Relationship Id="rId17" Type="http://schemas.openxmlformats.org/officeDocument/2006/relationships/slideLayout" Target="../slideLayouts/slideLayout72.xml"/><Relationship Id="rId16" Type="http://schemas.openxmlformats.org/officeDocument/2006/relationships/slideLayout" Target="../slideLayouts/slideLayout71.xml"/><Relationship Id="rId5" Type="http://schemas.openxmlformats.org/officeDocument/2006/relationships/slideLayout" Target="../slideLayouts/slideLayout60.xml"/><Relationship Id="rId6" Type="http://schemas.openxmlformats.org/officeDocument/2006/relationships/slideLayout" Target="../slideLayouts/slideLayout61.xml"/><Relationship Id="rId18" Type="http://schemas.openxmlformats.org/officeDocument/2006/relationships/theme" Target="../theme/theme3.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9" Type="http://schemas.openxmlformats.org/officeDocument/2006/relationships/theme" Target="../theme/theme9.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1.xml"/><Relationship Id="rId10" Type="http://schemas.openxmlformats.org/officeDocument/2006/relationships/slideLayout" Target="../slideLayouts/slideLayout90.xml"/><Relationship Id="rId12" Type="http://schemas.openxmlformats.org/officeDocument/2006/relationships/theme" Target="../theme/theme4.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9" Type="http://schemas.openxmlformats.org/officeDocument/2006/relationships/slideLayout" Target="../slideLayouts/slideLayout89.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2.xml"/><Relationship Id="rId10" Type="http://schemas.openxmlformats.org/officeDocument/2006/relationships/slideLayout" Target="../slideLayouts/slideLayout101.xml"/><Relationship Id="rId13" Type="http://schemas.openxmlformats.org/officeDocument/2006/relationships/slideLayout" Target="../slideLayouts/slideLayout104.xml"/><Relationship Id="rId12" Type="http://schemas.openxmlformats.org/officeDocument/2006/relationships/slideLayout" Target="../slideLayouts/slideLayout103.xml"/><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5" Type="http://schemas.openxmlformats.org/officeDocument/2006/relationships/slideLayout" Target="../slideLayouts/slideLayout106.xml"/><Relationship Id="rId14" Type="http://schemas.openxmlformats.org/officeDocument/2006/relationships/slideLayout" Target="../slideLayouts/slideLayout105.xml"/><Relationship Id="rId17" Type="http://schemas.openxmlformats.org/officeDocument/2006/relationships/slideLayout" Target="../slideLayouts/slideLayout108.xml"/><Relationship Id="rId16" Type="http://schemas.openxmlformats.org/officeDocument/2006/relationships/slideLayout" Target="../slideLayouts/slideLayout107.xml"/><Relationship Id="rId5" Type="http://schemas.openxmlformats.org/officeDocument/2006/relationships/slideLayout" Target="../slideLayouts/slideLayout96.xml"/><Relationship Id="rId6" Type="http://schemas.openxmlformats.org/officeDocument/2006/relationships/slideLayout" Target="../slideLayouts/slideLayout97.xml"/><Relationship Id="rId18" Type="http://schemas.openxmlformats.org/officeDocument/2006/relationships/theme" Target="../theme/theme2.xml"/><Relationship Id="rId7" Type="http://schemas.openxmlformats.org/officeDocument/2006/relationships/slideLayout" Target="../slideLayouts/slideLayout98.xml"/><Relationship Id="rId8"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987850" y="166825"/>
            <a:ext cx="7901400" cy="635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52" name="Google Shape;52;p13"/>
          <p:cNvSpPr txBox="1"/>
          <p:nvPr>
            <p:ph idx="1" type="body"/>
          </p:nvPr>
        </p:nvSpPr>
        <p:spPr>
          <a:xfrm>
            <a:off x="987862" y="957801"/>
            <a:ext cx="6321600" cy="3002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p:txBody>
      </p:sp>
      <p:sp>
        <p:nvSpPr>
          <p:cNvPr id="53" name="Google Shape;53;p13"/>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Lato"/>
                <a:ea typeface="Lato"/>
                <a:cs typeface="Lato"/>
                <a:sym typeface="Lato"/>
              </a:defRPr>
            </a:lvl1pPr>
            <a:lvl2pPr lvl="1" rtl="0" algn="r">
              <a:buNone/>
              <a:defRPr sz="1000">
                <a:solidFill>
                  <a:schemeClr val="dk2"/>
                </a:solidFill>
                <a:latin typeface="Lato"/>
                <a:ea typeface="Lato"/>
                <a:cs typeface="Lato"/>
                <a:sym typeface="Lato"/>
              </a:defRPr>
            </a:lvl2pPr>
            <a:lvl3pPr lvl="2" rtl="0" algn="r">
              <a:buNone/>
              <a:defRPr sz="1000">
                <a:solidFill>
                  <a:schemeClr val="dk2"/>
                </a:solidFill>
                <a:latin typeface="Lato"/>
                <a:ea typeface="Lato"/>
                <a:cs typeface="Lato"/>
                <a:sym typeface="Lato"/>
              </a:defRPr>
            </a:lvl3pPr>
            <a:lvl4pPr lvl="3" rtl="0" algn="r">
              <a:buNone/>
              <a:defRPr sz="1000">
                <a:solidFill>
                  <a:schemeClr val="dk2"/>
                </a:solidFill>
                <a:latin typeface="Lato"/>
                <a:ea typeface="Lato"/>
                <a:cs typeface="Lato"/>
                <a:sym typeface="Lato"/>
              </a:defRPr>
            </a:lvl4pPr>
            <a:lvl5pPr lvl="4" rtl="0" algn="r">
              <a:buNone/>
              <a:defRPr sz="1000">
                <a:solidFill>
                  <a:schemeClr val="dk2"/>
                </a:solidFill>
                <a:latin typeface="Lato"/>
                <a:ea typeface="Lato"/>
                <a:cs typeface="Lato"/>
                <a:sym typeface="Lato"/>
              </a:defRPr>
            </a:lvl5pPr>
            <a:lvl6pPr lvl="5" rtl="0" algn="r">
              <a:buNone/>
              <a:defRPr sz="1000">
                <a:solidFill>
                  <a:schemeClr val="dk2"/>
                </a:solidFill>
                <a:latin typeface="Lato"/>
                <a:ea typeface="Lato"/>
                <a:cs typeface="Lato"/>
                <a:sym typeface="Lato"/>
              </a:defRPr>
            </a:lvl6pPr>
            <a:lvl7pPr lvl="6" rtl="0" algn="r">
              <a:buNone/>
              <a:defRPr sz="1000">
                <a:solidFill>
                  <a:schemeClr val="dk2"/>
                </a:solidFill>
                <a:latin typeface="Lato"/>
                <a:ea typeface="Lato"/>
                <a:cs typeface="Lato"/>
                <a:sym typeface="Lato"/>
              </a:defRPr>
            </a:lvl7pPr>
            <a:lvl8pPr lvl="7" rtl="0" algn="r">
              <a:buNone/>
              <a:defRPr sz="1000">
                <a:solidFill>
                  <a:schemeClr val="dk2"/>
                </a:solidFill>
                <a:latin typeface="Lato"/>
                <a:ea typeface="Lato"/>
                <a:cs typeface="Lato"/>
                <a:sym typeface="Lato"/>
              </a:defRPr>
            </a:lvl8pPr>
            <a:lvl9pPr lvl="8" rtl="0"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151" name="Shape 151"/>
        <p:cNvGrpSpPr/>
        <p:nvPr/>
      </p:nvGrpSpPr>
      <p:grpSpPr>
        <a:xfrm>
          <a:off x="0" y="0"/>
          <a:ext cx="0" cy="0"/>
          <a:chOff x="0" y="0"/>
          <a:chExt cx="0" cy="0"/>
        </a:xfrm>
      </p:grpSpPr>
      <p:sp>
        <p:nvSpPr>
          <p:cNvPr id="152" name="Google Shape;152;p30"/>
          <p:cNvSpPr txBox="1"/>
          <p:nvPr>
            <p:ph type="title"/>
          </p:nvPr>
        </p:nvSpPr>
        <p:spPr>
          <a:xfrm>
            <a:off x="987850" y="166825"/>
            <a:ext cx="7901400" cy="635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153" name="Google Shape;153;p30"/>
          <p:cNvSpPr txBox="1"/>
          <p:nvPr>
            <p:ph idx="1" type="body"/>
          </p:nvPr>
        </p:nvSpPr>
        <p:spPr>
          <a:xfrm>
            <a:off x="987862" y="957801"/>
            <a:ext cx="6321600" cy="3002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p:txBody>
      </p:sp>
      <p:sp>
        <p:nvSpPr>
          <p:cNvPr id="154" name="Google Shape;154;p30"/>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Lato"/>
                <a:ea typeface="Lato"/>
                <a:cs typeface="Lato"/>
                <a:sym typeface="Lato"/>
              </a:defRPr>
            </a:lvl1pPr>
            <a:lvl2pPr lvl="1" rtl="0" algn="r">
              <a:buNone/>
              <a:defRPr sz="1000">
                <a:solidFill>
                  <a:schemeClr val="dk2"/>
                </a:solidFill>
                <a:latin typeface="Lato"/>
                <a:ea typeface="Lato"/>
                <a:cs typeface="Lato"/>
                <a:sym typeface="Lato"/>
              </a:defRPr>
            </a:lvl2pPr>
            <a:lvl3pPr lvl="2" rtl="0" algn="r">
              <a:buNone/>
              <a:defRPr sz="1000">
                <a:solidFill>
                  <a:schemeClr val="dk2"/>
                </a:solidFill>
                <a:latin typeface="Lato"/>
                <a:ea typeface="Lato"/>
                <a:cs typeface="Lato"/>
                <a:sym typeface="Lato"/>
              </a:defRPr>
            </a:lvl3pPr>
            <a:lvl4pPr lvl="3" rtl="0" algn="r">
              <a:buNone/>
              <a:defRPr sz="1000">
                <a:solidFill>
                  <a:schemeClr val="dk2"/>
                </a:solidFill>
                <a:latin typeface="Lato"/>
                <a:ea typeface="Lato"/>
                <a:cs typeface="Lato"/>
                <a:sym typeface="Lato"/>
              </a:defRPr>
            </a:lvl4pPr>
            <a:lvl5pPr lvl="4" rtl="0" algn="r">
              <a:buNone/>
              <a:defRPr sz="1000">
                <a:solidFill>
                  <a:schemeClr val="dk2"/>
                </a:solidFill>
                <a:latin typeface="Lato"/>
                <a:ea typeface="Lato"/>
                <a:cs typeface="Lato"/>
                <a:sym typeface="Lato"/>
              </a:defRPr>
            </a:lvl5pPr>
            <a:lvl6pPr lvl="5" rtl="0" algn="r">
              <a:buNone/>
              <a:defRPr sz="1000">
                <a:solidFill>
                  <a:schemeClr val="dk2"/>
                </a:solidFill>
                <a:latin typeface="Lato"/>
                <a:ea typeface="Lato"/>
                <a:cs typeface="Lato"/>
                <a:sym typeface="Lato"/>
              </a:defRPr>
            </a:lvl6pPr>
            <a:lvl7pPr lvl="6" rtl="0" algn="r">
              <a:buNone/>
              <a:defRPr sz="1000">
                <a:solidFill>
                  <a:schemeClr val="dk2"/>
                </a:solidFill>
                <a:latin typeface="Lato"/>
                <a:ea typeface="Lato"/>
                <a:cs typeface="Lato"/>
                <a:sym typeface="Lato"/>
              </a:defRPr>
            </a:lvl7pPr>
            <a:lvl8pPr lvl="7" rtl="0" algn="r">
              <a:buNone/>
              <a:defRPr sz="1000">
                <a:solidFill>
                  <a:schemeClr val="dk2"/>
                </a:solidFill>
                <a:latin typeface="Lato"/>
                <a:ea typeface="Lato"/>
                <a:cs typeface="Lato"/>
                <a:sym typeface="Lato"/>
              </a:defRPr>
            </a:lvl8pPr>
            <a:lvl9pPr lvl="8" rtl="0"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6" name="Shape 246"/>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2" name="Shape 302"/>
        <p:cNvGrpSpPr/>
        <p:nvPr/>
      </p:nvGrpSpPr>
      <p:grpSpPr>
        <a:xfrm>
          <a:off x="0" y="0"/>
          <a:ext cx="0" cy="0"/>
          <a:chOff x="0" y="0"/>
          <a:chExt cx="0" cy="0"/>
        </a:xfrm>
      </p:grpSpPr>
      <p:sp>
        <p:nvSpPr>
          <p:cNvPr id="303" name="Google Shape;303;p60"/>
          <p:cNvSpPr txBox="1"/>
          <p:nvPr>
            <p:ph type="title"/>
          </p:nvPr>
        </p:nvSpPr>
        <p:spPr>
          <a:xfrm>
            <a:off x="292283" y="13691"/>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rgbClr val="1D58A7"/>
              </a:buClr>
              <a:buSzPts val="3000"/>
              <a:buFont typeface="Helvetica Neue"/>
              <a:buNone/>
              <a:defRPr b="1" i="0" sz="3000" u="none" cap="none" strike="noStrike">
                <a:solidFill>
                  <a:srgbClr val="1D58A7"/>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04" name="Google Shape;304;p60"/>
          <p:cNvSpPr txBox="1"/>
          <p:nvPr>
            <p:ph idx="1" type="body"/>
          </p:nvPr>
        </p:nvSpPr>
        <p:spPr>
          <a:xfrm>
            <a:off x="292283" y="1068425"/>
            <a:ext cx="7886700" cy="3263400"/>
          </a:xfrm>
          <a:prstGeom prst="rect">
            <a:avLst/>
          </a:prstGeom>
          <a:noFill/>
          <a:ln>
            <a:noFill/>
          </a:ln>
        </p:spPr>
        <p:txBody>
          <a:bodyPr anchorCtr="0" anchor="t" bIns="34275" lIns="68575" spcFirstLastPara="1" rIns="68575" wrap="square" tIns="34275">
            <a:normAutofit/>
          </a:bodyPr>
          <a:lstStyle>
            <a:lvl1pPr indent="-323850" lvl="0" marL="457200" marR="0" rtl="0" algn="l">
              <a:lnSpc>
                <a:spcPct val="90000"/>
              </a:lnSpc>
              <a:spcBef>
                <a:spcPts val="800"/>
              </a:spcBef>
              <a:spcAft>
                <a:spcPts val="0"/>
              </a:spcAft>
              <a:buClr>
                <a:schemeClr val="dk1"/>
              </a:buClr>
              <a:buSzPts val="1500"/>
              <a:buFont typeface="Arial"/>
              <a:buChar char="•"/>
              <a:defRPr b="0" i="0" sz="1500" u="none" cap="none" strike="noStrike">
                <a:solidFill>
                  <a:schemeClr val="dk1"/>
                </a:solidFill>
                <a:latin typeface="Helvetica Neue"/>
                <a:ea typeface="Helvetica Neue"/>
                <a:cs typeface="Helvetica Neue"/>
                <a:sym typeface="Helvetica Neue"/>
              </a:defRPr>
            </a:lvl1pPr>
            <a:lvl2pPr indent="-323850" lvl="1" marL="914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Helvetica Neue"/>
                <a:ea typeface="Helvetica Neue"/>
                <a:cs typeface="Helvetica Neue"/>
                <a:sym typeface="Helvetica Neue"/>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Helvetica Neue"/>
                <a:ea typeface="Helvetica Neue"/>
                <a:cs typeface="Helvetica Neue"/>
                <a:sym typeface="Helvetica Neue"/>
              </a:defRPr>
            </a:lvl3pPr>
            <a:lvl4pPr indent="-323850" lvl="3" marL="1828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Helvetica Neue"/>
                <a:ea typeface="Helvetica Neue"/>
                <a:cs typeface="Helvetica Neue"/>
                <a:sym typeface="Helvetica Neue"/>
              </a:defRPr>
            </a:lvl4pPr>
            <a:lvl5pPr indent="-323850" lvl="4" marL="22860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Helvetica Neue"/>
                <a:ea typeface="Helvetica Neue"/>
                <a:cs typeface="Helvetica Neue"/>
                <a:sym typeface="Helvetica Neue"/>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05" name="Google Shape;305;p6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306" name="Google Shape;306;p6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307" name="Google Shape;307;p6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407" name="Shape 407"/>
        <p:cNvGrpSpPr/>
        <p:nvPr/>
      </p:nvGrpSpPr>
      <p:grpSpPr>
        <a:xfrm>
          <a:off x="0" y="0"/>
          <a:ext cx="0" cy="0"/>
          <a:chOff x="0" y="0"/>
          <a:chExt cx="0" cy="0"/>
        </a:xfrm>
      </p:grpSpPr>
      <p:sp>
        <p:nvSpPr>
          <p:cNvPr id="408" name="Google Shape;408;p78"/>
          <p:cNvSpPr txBox="1"/>
          <p:nvPr>
            <p:ph type="title"/>
          </p:nvPr>
        </p:nvSpPr>
        <p:spPr>
          <a:xfrm>
            <a:off x="987850" y="166825"/>
            <a:ext cx="7901400" cy="635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409" name="Google Shape;409;p78"/>
          <p:cNvSpPr txBox="1"/>
          <p:nvPr>
            <p:ph idx="1" type="body"/>
          </p:nvPr>
        </p:nvSpPr>
        <p:spPr>
          <a:xfrm>
            <a:off x="987862" y="957801"/>
            <a:ext cx="6321600" cy="3002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p:txBody>
      </p:sp>
      <p:sp>
        <p:nvSpPr>
          <p:cNvPr id="410" name="Google Shape;410;p78"/>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Lato"/>
                <a:ea typeface="Lato"/>
                <a:cs typeface="Lato"/>
                <a:sym typeface="Lato"/>
              </a:defRPr>
            </a:lvl1pPr>
            <a:lvl2pPr lvl="1" rtl="0" algn="r">
              <a:buNone/>
              <a:defRPr sz="1000">
                <a:solidFill>
                  <a:schemeClr val="dk2"/>
                </a:solidFill>
                <a:latin typeface="Lato"/>
                <a:ea typeface="Lato"/>
                <a:cs typeface="Lato"/>
                <a:sym typeface="Lato"/>
              </a:defRPr>
            </a:lvl2pPr>
            <a:lvl3pPr lvl="2" rtl="0" algn="r">
              <a:buNone/>
              <a:defRPr sz="1000">
                <a:solidFill>
                  <a:schemeClr val="dk2"/>
                </a:solidFill>
                <a:latin typeface="Lato"/>
                <a:ea typeface="Lato"/>
                <a:cs typeface="Lato"/>
                <a:sym typeface="Lato"/>
              </a:defRPr>
            </a:lvl3pPr>
            <a:lvl4pPr lvl="3" rtl="0" algn="r">
              <a:buNone/>
              <a:defRPr sz="1000">
                <a:solidFill>
                  <a:schemeClr val="dk2"/>
                </a:solidFill>
                <a:latin typeface="Lato"/>
                <a:ea typeface="Lato"/>
                <a:cs typeface="Lato"/>
                <a:sym typeface="Lato"/>
              </a:defRPr>
            </a:lvl4pPr>
            <a:lvl5pPr lvl="4" rtl="0" algn="r">
              <a:buNone/>
              <a:defRPr sz="1000">
                <a:solidFill>
                  <a:schemeClr val="dk2"/>
                </a:solidFill>
                <a:latin typeface="Lato"/>
                <a:ea typeface="Lato"/>
                <a:cs typeface="Lato"/>
                <a:sym typeface="Lato"/>
              </a:defRPr>
            </a:lvl5pPr>
            <a:lvl6pPr lvl="5" rtl="0" algn="r">
              <a:buNone/>
              <a:defRPr sz="1000">
                <a:solidFill>
                  <a:schemeClr val="dk2"/>
                </a:solidFill>
                <a:latin typeface="Lato"/>
                <a:ea typeface="Lato"/>
                <a:cs typeface="Lato"/>
                <a:sym typeface="Lato"/>
              </a:defRPr>
            </a:lvl6pPr>
            <a:lvl7pPr lvl="6" rtl="0" algn="r">
              <a:buNone/>
              <a:defRPr sz="1000">
                <a:solidFill>
                  <a:schemeClr val="dk2"/>
                </a:solidFill>
                <a:latin typeface="Lato"/>
                <a:ea typeface="Lato"/>
                <a:cs typeface="Lato"/>
                <a:sym typeface="Lato"/>
              </a:defRPr>
            </a:lvl7pPr>
            <a:lvl8pPr lvl="7" rtl="0" algn="r">
              <a:buNone/>
              <a:defRPr sz="1000">
                <a:solidFill>
                  <a:schemeClr val="dk2"/>
                </a:solidFill>
                <a:latin typeface="Lato"/>
                <a:ea typeface="Lato"/>
                <a:cs typeface="Lato"/>
                <a:sym typeface="Lato"/>
              </a:defRPr>
            </a:lvl8pPr>
            <a:lvl9pPr lvl="8" rtl="0"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480" name="Shape 480"/>
        <p:cNvGrpSpPr/>
        <p:nvPr/>
      </p:nvGrpSpPr>
      <p:grpSpPr>
        <a:xfrm>
          <a:off x="0" y="0"/>
          <a:ext cx="0" cy="0"/>
          <a:chOff x="0" y="0"/>
          <a:chExt cx="0" cy="0"/>
        </a:xfrm>
      </p:grpSpPr>
      <p:sp>
        <p:nvSpPr>
          <p:cNvPr id="481" name="Google Shape;481;p87"/>
          <p:cNvSpPr txBox="1"/>
          <p:nvPr>
            <p:ph type="title"/>
          </p:nvPr>
        </p:nvSpPr>
        <p:spPr>
          <a:xfrm>
            <a:off x="987850" y="166825"/>
            <a:ext cx="7901400" cy="635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482" name="Google Shape;482;p87"/>
          <p:cNvSpPr txBox="1"/>
          <p:nvPr>
            <p:ph idx="1" type="body"/>
          </p:nvPr>
        </p:nvSpPr>
        <p:spPr>
          <a:xfrm>
            <a:off x="987862" y="957801"/>
            <a:ext cx="6321600" cy="3002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p:txBody>
      </p:sp>
      <p:sp>
        <p:nvSpPr>
          <p:cNvPr id="483" name="Google Shape;483;p87"/>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Lato"/>
                <a:ea typeface="Lato"/>
                <a:cs typeface="Lato"/>
                <a:sym typeface="Lato"/>
              </a:defRPr>
            </a:lvl1pPr>
            <a:lvl2pPr lvl="1" rtl="0" algn="r">
              <a:buNone/>
              <a:defRPr sz="1000">
                <a:solidFill>
                  <a:schemeClr val="dk2"/>
                </a:solidFill>
                <a:latin typeface="Lato"/>
                <a:ea typeface="Lato"/>
                <a:cs typeface="Lato"/>
                <a:sym typeface="Lato"/>
              </a:defRPr>
            </a:lvl2pPr>
            <a:lvl3pPr lvl="2" rtl="0" algn="r">
              <a:buNone/>
              <a:defRPr sz="1000">
                <a:solidFill>
                  <a:schemeClr val="dk2"/>
                </a:solidFill>
                <a:latin typeface="Lato"/>
                <a:ea typeface="Lato"/>
                <a:cs typeface="Lato"/>
                <a:sym typeface="Lato"/>
              </a:defRPr>
            </a:lvl3pPr>
            <a:lvl4pPr lvl="3" rtl="0" algn="r">
              <a:buNone/>
              <a:defRPr sz="1000">
                <a:solidFill>
                  <a:schemeClr val="dk2"/>
                </a:solidFill>
                <a:latin typeface="Lato"/>
                <a:ea typeface="Lato"/>
                <a:cs typeface="Lato"/>
                <a:sym typeface="Lato"/>
              </a:defRPr>
            </a:lvl4pPr>
            <a:lvl5pPr lvl="4" rtl="0" algn="r">
              <a:buNone/>
              <a:defRPr sz="1000">
                <a:solidFill>
                  <a:schemeClr val="dk2"/>
                </a:solidFill>
                <a:latin typeface="Lato"/>
                <a:ea typeface="Lato"/>
                <a:cs typeface="Lato"/>
                <a:sym typeface="Lato"/>
              </a:defRPr>
            </a:lvl5pPr>
            <a:lvl6pPr lvl="5" rtl="0" algn="r">
              <a:buNone/>
              <a:defRPr sz="1000">
                <a:solidFill>
                  <a:schemeClr val="dk2"/>
                </a:solidFill>
                <a:latin typeface="Lato"/>
                <a:ea typeface="Lato"/>
                <a:cs typeface="Lato"/>
                <a:sym typeface="Lato"/>
              </a:defRPr>
            </a:lvl6pPr>
            <a:lvl7pPr lvl="6" rtl="0" algn="r">
              <a:buNone/>
              <a:defRPr sz="1000">
                <a:solidFill>
                  <a:schemeClr val="dk2"/>
                </a:solidFill>
                <a:latin typeface="Lato"/>
                <a:ea typeface="Lato"/>
                <a:cs typeface="Lato"/>
                <a:sym typeface="Lato"/>
              </a:defRPr>
            </a:lvl7pPr>
            <a:lvl8pPr lvl="7" rtl="0" algn="r">
              <a:buNone/>
              <a:defRPr sz="1000">
                <a:solidFill>
                  <a:schemeClr val="dk2"/>
                </a:solidFill>
                <a:latin typeface="Lato"/>
                <a:ea typeface="Lato"/>
                <a:cs typeface="Lato"/>
                <a:sym typeface="Lato"/>
              </a:defRPr>
            </a:lvl8pPr>
            <a:lvl9pPr lvl="8" rtl="0"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0" name="Shape 560"/>
        <p:cNvGrpSpPr/>
        <p:nvPr/>
      </p:nvGrpSpPr>
      <p:grpSpPr>
        <a:xfrm>
          <a:off x="0" y="0"/>
          <a:ext cx="0" cy="0"/>
          <a:chOff x="0" y="0"/>
          <a:chExt cx="0" cy="0"/>
        </a:xfrm>
      </p:grpSpPr>
      <p:sp>
        <p:nvSpPr>
          <p:cNvPr id="561" name="Google Shape;561;p99"/>
          <p:cNvSpPr txBox="1"/>
          <p:nvPr>
            <p:ph type="title"/>
          </p:nvPr>
        </p:nvSpPr>
        <p:spPr>
          <a:xfrm>
            <a:off x="292283" y="13691"/>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rgbClr val="1D58A7"/>
              </a:buClr>
              <a:buSzPts val="3000"/>
              <a:buFont typeface="Helvetica Neue"/>
              <a:buNone/>
              <a:defRPr b="1" i="0" sz="3000" u="none" cap="none" strike="noStrike">
                <a:solidFill>
                  <a:srgbClr val="1D58A7"/>
                </a:solidFill>
                <a:latin typeface="Helvetica Neue"/>
                <a:ea typeface="Helvetica Neue"/>
                <a:cs typeface="Helvetica Neue"/>
                <a:sym typeface="Helvetica Neue"/>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62" name="Google Shape;562;p99"/>
          <p:cNvSpPr txBox="1"/>
          <p:nvPr>
            <p:ph idx="1" type="body"/>
          </p:nvPr>
        </p:nvSpPr>
        <p:spPr>
          <a:xfrm>
            <a:off x="292283" y="1068425"/>
            <a:ext cx="7886700" cy="3263400"/>
          </a:xfrm>
          <a:prstGeom prst="rect">
            <a:avLst/>
          </a:prstGeom>
          <a:noFill/>
          <a:ln>
            <a:noFill/>
          </a:ln>
        </p:spPr>
        <p:txBody>
          <a:bodyPr anchorCtr="0" anchor="t" bIns="34275" lIns="68575" spcFirstLastPara="1" rIns="68575" wrap="square" tIns="34275">
            <a:normAutofit/>
          </a:bodyPr>
          <a:lstStyle>
            <a:lvl1pPr indent="-323850" lvl="0" marL="457200" marR="0" rtl="0" algn="l">
              <a:lnSpc>
                <a:spcPct val="90000"/>
              </a:lnSpc>
              <a:spcBef>
                <a:spcPts val="800"/>
              </a:spcBef>
              <a:spcAft>
                <a:spcPts val="0"/>
              </a:spcAft>
              <a:buClr>
                <a:schemeClr val="dk1"/>
              </a:buClr>
              <a:buSzPts val="1500"/>
              <a:buFont typeface="Arial"/>
              <a:buChar char="•"/>
              <a:defRPr b="0" i="0" sz="1500" u="none" cap="none" strike="noStrike">
                <a:solidFill>
                  <a:schemeClr val="dk1"/>
                </a:solidFill>
                <a:latin typeface="Helvetica Neue"/>
                <a:ea typeface="Helvetica Neue"/>
                <a:cs typeface="Helvetica Neue"/>
                <a:sym typeface="Helvetica Neue"/>
              </a:defRPr>
            </a:lvl1pPr>
            <a:lvl2pPr indent="-323850" lvl="1" marL="914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Helvetica Neue"/>
                <a:ea typeface="Helvetica Neue"/>
                <a:cs typeface="Helvetica Neue"/>
                <a:sym typeface="Helvetica Neue"/>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Helvetica Neue"/>
                <a:ea typeface="Helvetica Neue"/>
                <a:cs typeface="Helvetica Neue"/>
                <a:sym typeface="Helvetica Neue"/>
              </a:defRPr>
            </a:lvl3pPr>
            <a:lvl4pPr indent="-323850" lvl="3" marL="1828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Helvetica Neue"/>
                <a:ea typeface="Helvetica Neue"/>
                <a:cs typeface="Helvetica Neue"/>
                <a:sym typeface="Helvetica Neue"/>
              </a:defRPr>
            </a:lvl4pPr>
            <a:lvl5pPr indent="-323850" lvl="4" marL="22860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Helvetica Neue"/>
                <a:ea typeface="Helvetica Neue"/>
                <a:cs typeface="Helvetica Neue"/>
                <a:sym typeface="Helvetica Neue"/>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63" name="Google Shape;563;p9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64" name="Google Shape;564;p9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65" name="Google Shape;565;p9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04.png"/><Relationship Id="rId4" Type="http://schemas.openxmlformats.org/officeDocument/2006/relationships/image" Target="../media/image147.png"/><Relationship Id="rId5" Type="http://schemas.openxmlformats.org/officeDocument/2006/relationships/image" Target="../media/image8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87.png"/></Relationships>
</file>

<file path=ppt/slides/_rels/slide12.xml.rels><?xml version="1.0" encoding="UTF-8" standalone="yes"?><Relationships xmlns="http://schemas.openxmlformats.org/package/2006/relationships"><Relationship Id="rId11" Type="http://schemas.openxmlformats.org/officeDocument/2006/relationships/image" Target="../media/image90.png"/><Relationship Id="rId10" Type="http://schemas.openxmlformats.org/officeDocument/2006/relationships/image" Target="../media/image94.png"/><Relationship Id="rId13" Type="http://schemas.openxmlformats.org/officeDocument/2006/relationships/image" Target="../media/image95.png"/><Relationship Id="rId12" Type="http://schemas.openxmlformats.org/officeDocument/2006/relationships/image" Target="../media/image93.png"/><Relationship Id="rId1" Type="http://schemas.openxmlformats.org/officeDocument/2006/relationships/slideLayout" Target="../slideLayouts/slideLayout50.xml"/><Relationship Id="rId2" Type="http://schemas.openxmlformats.org/officeDocument/2006/relationships/notesSlide" Target="../notesSlides/notesSlide12.xml"/><Relationship Id="rId3" Type="http://schemas.openxmlformats.org/officeDocument/2006/relationships/image" Target="../media/image91.png"/><Relationship Id="rId4" Type="http://schemas.openxmlformats.org/officeDocument/2006/relationships/image" Target="../media/image89.png"/><Relationship Id="rId9" Type="http://schemas.openxmlformats.org/officeDocument/2006/relationships/image" Target="../media/image98.jpg"/><Relationship Id="rId14" Type="http://schemas.openxmlformats.org/officeDocument/2006/relationships/image" Target="../media/image97.png"/><Relationship Id="rId5" Type="http://schemas.openxmlformats.org/officeDocument/2006/relationships/image" Target="../media/image88.jpg"/><Relationship Id="rId6" Type="http://schemas.openxmlformats.org/officeDocument/2006/relationships/image" Target="../media/image92.jpg"/><Relationship Id="rId7" Type="http://schemas.openxmlformats.org/officeDocument/2006/relationships/image" Target="../media/image106.jpg"/><Relationship Id="rId8" Type="http://schemas.openxmlformats.org/officeDocument/2006/relationships/image" Target="../media/image96.jpg"/></Relationships>
</file>

<file path=ppt/slides/_rels/slide13.xml.rels><?xml version="1.0" encoding="UTF-8" standalone="yes"?><Relationships xmlns="http://schemas.openxmlformats.org/package/2006/relationships"><Relationship Id="rId11" Type="http://schemas.openxmlformats.org/officeDocument/2006/relationships/image" Target="../media/image105.png"/><Relationship Id="rId10" Type="http://schemas.openxmlformats.org/officeDocument/2006/relationships/image" Target="../media/image103.png"/><Relationship Id="rId13" Type="http://schemas.openxmlformats.org/officeDocument/2006/relationships/image" Target="../media/image111.png"/><Relationship Id="rId12" Type="http://schemas.openxmlformats.org/officeDocument/2006/relationships/image" Target="../media/image109.png"/><Relationship Id="rId1" Type="http://schemas.openxmlformats.org/officeDocument/2006/relationships/slideLayout" Target="../slideLayouts/slideLayout75.xml"/><Relationship Id="rId2" Type="http://schemas.openxmlformats.org/officeDocument/2006/relationships/notesSlide" Target="../notesSlides/notesSlide13.xml"/><Relationship Id="rId3" Type="http://schemas.openxmlformats.org/officeDocument/2006/relationships/image" Target="../media/image120.png"/><Relationship Id="rId4" Type="http://schemas.openxmlformats.org/officeDocument/2006/relationships/image" Target="../media/image102.png"/><Relationship Id="rId9" Type="http://schemas.openxmlformats.org/officeDocument/2006/relationships/image" Target="../media/image118.png"/><Relationship Id="rId5" Type="http://schemas.openxmlformats.org/officeDocument/2006/relationships/image" Target="../media/image113.png"/><Relationship Id="rId6" Type="http://schemas.openxmlformats.org/officeDocument/2006/relationships/image" Target="../media/image100.png"/><Relationship Id="rId7" Type="http://schemas.openxmlformats.org/officeDocument/2006/relationships/image" Target="../media/image107.png"/><Relationship Id="rId8" Type="http://schemas.openxmlformats.org/officeDocument/2006/relationships/image" Target="../media/image10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1" Type="http://schemas.openxmlformats.org/officeDocument/2006/relationships/image" Target="../media/image114.png"/><Relationship Id="rId10" Type="http://schemas.openxmlformats.org/officeDocument/2006/relationships/image" Target="../media/image121.png"/><Relationship Id="rId13" Type="http://schemas.openxmlformats.org/officeDocument/2006/relationships/image" Target="../media/image129.png"/><Relationship Id="rId12" Type="http://schemas.openxmlformats.org/officeDocument/2006/relationships/image" Target="../media/image112.png"/><Relationship Id="rId1" Type="http://schemas.openxmlformats.org/officeDocument/2006/relationships/slideLayout" Target="../slideLayouts/slideLayout104.xml"/><Relationship Id="rId2" Type="http://schemas.openxmlformats.org/officeDocument/2006/relationships/notesSlide" Target="../notesSlides/notesSlide15.xml"/><Relationship Id="rId3" Type="http://schemas.openxmlformats.org/officeDocument/2006/relationships/image" Target="../media/image127.png"/><Relationship Id="rId4" Type="http://schemas.openxmlformats.org/officeDocument/2006/relationships/image" Target="../media/image115.png"/><Relationship Id="rId9" Type="http://schemas.openxmlformats.org/officeDocument/2006/relationships/hyperlink" Target="https://www.ray.io/" TargetMode="External"/><Relationship Id="rId5" Type="http://schemas.openxmlformats.org/officeDocument/2006/relationships/image" Target="../media/image124.png"/><Relationship Id="rId6" Type="http://schemas.openxmlformats.org/officeDocument/2006/relationships/image" Target="../media/image122.png"/><Relationship Id="rId7" Type="http://schemas.openxmlformats.org/officeDocument/2006/relationships/image" Target="../media/image110.png"/><Relationship Id="rId8" Type="http://schemas.openxmlformats.org/officeDocument/2006/relationships/hyperlink" Target="https://codeflare.dev/" TargetMode="External"/></Relationships>
</file>

<file path=ppt/slides/_rels/slide16.xml.rels><?xml version="1.0" encoding="UTF-8" standalone="yes"?><Relationships xmlns="http://schemas.openxmlformats.org/package/2006/relationships"><Relationship Id="rId20" Type="http://schemas.openxmlformats.org/officeDocument/2006/relationships/image" Target="../media/image138.jpg"/><Relationship Id="rId22" Type="http://schemas.openxmlformats.org/officeDocument/2006/relationships/image" Target="../media/image136.png"/><Relationship Id="rId21" Type="http://schemas.openxmlformats.org/officeDocument/2006/relationships/image" Target="../media/image135.png"/><Relationship Id="rId24" Type="http://schemas.openxmlformats.org/officeDocument/2006/relationships/image" Target="../media/image137.png"/><Relationship Id="rId23" Type="http://schemas.openxmlformats.org/officeDocument/2006/relationships/image" Target="../media/image140.png"/><Relationship Id="rId1" Type="http://schemas.openxmlformats.org/officeDocument/2006/relationships/slideLayout" Target="../slideLayouts/slideLayout91.xml"/><Relationship Id="rId2" Type="http://schemas.openxmlformats.org/officeDocument/2006/relationships/notesSlide" Target="../notesSlides/notesSlide16.xml"/><Relationship Id="rId3" Type="http://schemas.openxmlformats.org/officeDocument/2006/relationships/image" Target="../media/image116.png"/><Relationship Id="rId4" Type="http://schemas.openxmlformats.org/officeDocument/2006/relationships/image" Target="../media/image117.png"/><Relationship Id="rId9" Type="http://schemas.openxmlformats.org/officeDocument/2006/relationships/image" Target="../media/image123.png"/><Relationship Id="rId25" Type="http://schemas.openxmlformats.org/officeDocument/2006/relationships/image" Target="../media/image141.png"/><Relationship Id="rId5" Type="http://schemas.openxmlformats.org/officeDocument/2006/relationships/image" Target="../media/image126.png"/><Relationship Id="rId6" Type="http://schemas.openxmlformats.org/officeDocument/2006/relationships/image" Target="../media/image128.jpg"/><Relationship Id="rId7" Type="http://schemas.openxmlformats.org/officeDocument/2006/relationships/image" Target="../media/image119.png"/><Relationship Id="rId8" Type="http://schemas.openxmlformats.org/officeDocument/2006/relationships/image" Target="../media/image131.png"/><Relationship Id="rId11" Type="http://schemas.openxmlformats.org/officeDocument/2006/relationships/image" Target="../media/image133.png"/><Relationship Id="rId10" Type="http://schemas.openxmlformats.org/officeDocument/2006/relationships/image" Target="../media/image125.png"/><Relationship Id="rId13" Type="http://schemas.openxmlformats.org/officeDocument/2006/relationships/image" Target="../media/image130.png"/><Relationship Id="rId12" Type="http://schemas.openxmlformats.org/officeDocument/2006/relationships/image" Target="../media/image142.png"/><Relationship Id="rId15" Type="http://schemas.openxmlformats.org/officeDocument/2006/relationships/image" Target="../media/image86.png"/><Relationship Id="rId14" Type="http://schemas.openxmlformats.org/officeDocument/2006/relationships/image" Target="../media/image143.png"/><Relationship Id="rId17" Type="http://schemas.openxmlformats.org/officeDocument/2006/relationships/image" Target="../media/image134.png"/><Relationship Id="rId16" Type="http://schemas.openxmlformats.org/officeDocument/2006/relationships/image" Target="../media/image139.png"/><Relationship Id="rId19" Type="http://schemas.openxmlformats.org/officeDocument/2006/relationships/image" Target="../media/image144.png"/><Relationship Id="rId18" Type="http://schemas.openxmlformats.org/officeDocument/2006/relationships/image" Target="../media/image1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hyperlink" Target="http://doi.org/10.1353/lib.0.0036" TargetMode="External"/><Relationship Id="rId6" Type="http://schemas.openxmlformats.org/officeDocument/2006/relationships/hyperlink" Target="http://doi.org/10.1353/lib.0.0036"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xml"/><Relationship Id="rId3" Type="http://schemas.openxmlformats.org/officeDocument/2006/relationships/image" Target="../media/image33.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0" Type="http://schemas.openxmlformats.org/officeDocument/2006/relationships/image" Target="../media/image76.png"/><Relationship Id="rId11" Type="http://schemas.openxmlformats.org/officeDocument/2006/relationships/image" Target="../media/image62.png"/><Relationship Id="rId10" Type="http://schemas.openxmlformats.org/officeDocument/2006/relationships/image" Target="../media/image55.png"/><Relationship Id="rId13" Type="http://schemas.openxmlformats.org/officeDocument/2006/relationships/image" Target="../media/image56.png"/><Relationship Id="rId12" Type="http://schemas.openxmlformats.org/officeDocument/2006/relationships/image" Target="../media/image48.png"/><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45.png"/><Relationship Id="rId4" Type="http://schemas.openxmlformats.org/officeDocument/2006/relationships/image" Target="../media/image49.png"/><Relationship Id="rId9" Type="http://schemas.openxmlformats.org/officeDocument/2006/relationships/image" Target="../media/image50.png"/><Relationship Id="rId15" Type="http://schemas.openxmlformats.org/officeDocument/2006/relationships/image" Target="../media/image54.png"/><Relationship Id="rId14" Type="http://schemas.openxmlformats.org/officeDocument/2006/relationships/image" Target="../media/image52.png"/><Relationship Id="rId17" Type="http://schemas.openxmlformats.org/officeDocument/2006/relationships/image" Target="../media/image57.png"/><Relationship Id="rId16" Type="http://schemas.openxmlformats.org/officeDocument/2006/relationships/image" Target="../media/image47.png"/><Relationship Id="rId5" Type="http://schemas.openxmlformats.org/officeDocument/2006/relationships/image" Target="../media/image43.png"/><Relationship Id="rId19" Type="http://schemas.openxmlformats.org/officeDocument/2006/relationships/image" Target="../media/image53.png"/><Relationship Id="rId6" Type="http://schemas.openxmlformats.org/officeDocument/2006/relationships/image" Target="../media/image44.png"/><Relationship Id="rId18" Type="http://schemas.openxmlformats.org/officeDocument/2006/relationships/image" Target="../media/image73.png"/><Relationship Id="rId7" Type="http://schemas.openxmlformats.org/officeDocument/2006/relationships/image" Target="../media/image51.png"/><Relationship Id="rId8"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6.png"/><Relationship Id="rId6" Type="http://schemas.openxmlformats.org/officeDocument/2006/relationships/image" Target="../media/image1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6.xml"/><Relationship Id="rId3" Type="http://schemas.openxmlformats.org/officeDocument/2006/relationships/image" Target="../media/image60.png"/><Relationship Id="rId4" Type="http://schemas.openxmlformats.org/officeDocument/2006/relationships/image" Target="../media/image63.png"/><Relationship Id="rId5" Type="http://schemas.openxmlformats.org/officeDocument/2006/relationships/image" Target="../media/image61.png"/><Relationship Id="rId6" Type="http://schemas.openxmlformats.org/officeDocument/2006/relationships/image" Target="../media/image82.png"/><Relationship Id="rId7" Type="http://schemas.openxmlformats.org/officeDocument/2006/relationships/image" Target="../media/image6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65.jpg"/><Relationship Id="rId4" Type="http://schemas.openxmlformats.org/officeDocument/2006/relationships/image" Target="../media/image71.png"/><Relationship Id="rId5" Type="http://schemas.openxmlformats.org/officeDocument/2006/relationships/image" Target="../media/image67.png"/><Relationship Id="rId6" Type="http://schemas.openxmlformats.org/officeDocument/2006/relationships/image" Target="../media/image72.png"/><Relationship Id="rId7" Type="http://schemas.openxmlformats.org/officeDocument/2006/relationships/image" Target="../media/image74.png"/><Relationship Id="rId8" Type="http://schemas.openxmlformats.org/officeDocument/2006/relationships/image" Target="../media/image69.png"/></Relationships>
</file>

<file path=ppt/slides/_rels/slide8.xml.rels><?xml version="1.0" encoding="UTF-8" standalone="yes"?><Relationships xmlns="http://schemas.openxmlformats.org/package/2006/relationships"><Relationship Id="rId11" Type="http://schemas.openxmlformats.org/officeDocument/2006/relationships/image" Target="../media/image68.png"/><Relationship Id="rId10" Type="http://schemas.openxmlformats.org/officeDocument/2006/relationships/image" Target="../media/image70.png"/><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83.png"/><Relationship Id="rId4" Type="http://schemas.openxmlformats.org/officeDocument/2006/relationships/image" Target="../media/image78.png"/><Relationship Id="rId9" Type="http://schemas.openxmlformats.org/officeDocument/2006/relationships/image" Target="../media/image99.png"/><Relationship Id="rId5" Type="http://schemas.openxmlformats.org/officeDocument/2006/relationships/image" Target="../media/image75.png"/><Relationship Id="rId6" Type="http://schemas.openxmlformats.org/officeDocument/2006/relationships/image" Target="../media/image46.png"/><Relationship Id="rId7" Type="http://schemas.openxmlformats.org/officeDocument/2006/relationships/image" Target="../media/image81.png"/><Relationship Id="rId8" Type="http://schemas.openxmlformats.org/officeDocument/2006/relationships/image" Target="../media/image7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146.png"/><Relationship Id="rId4" Type="http://schemas.openxmlformats.org/officeDocument/2006/relationships/image" Target="../media/image80.png"/><Relationship Id="rId5" Type="http://schemas.openxmlformats.org/officeDocument/2006/relationships/image" Target="../media/image85.png"/><Relationship Id="rId6" Type="http://schemas.openxmlformats.org/officeDocument/2006/relationships/image" Target="../media/image84.jpg"/><Relationship Id="rId7"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117"/>
          <p:cNvSpPr txBox="1"/>
          <p:nvPr>
            <p:ph type="ctrTitle"/>
          </p:nvPr>
        </p:nvSpPr>
        <p:spPr>
          <a:xfrm>
            <a:off x="2371725" y="630225"/>
            <a:ext cx="6331500" cy="154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900"/>
              <a:t>Clowder: </a:t>
            </a:r>
            <a:endParaRPr sz="3900"/>
          </a:p>
          <a:p>
            <a:pPr indent="0" lvl="0" marL="0" rtl="0" algn="l">
              <a:spcBef>
                <a:spcPts val="0"/>
              </a:spcBef>
              <a:spcAft>
                <a:spcPts val="0"/>
              </a:spcAft>
              <a:buNone/>
            </a:pPr>
            <a:r>
              <a:rPr lang="en" sz="3900"/>
              <a:t>An </a:t>
            </a:r>
            <a:r>
              <a:rPr lang="en" sz="3900"/>
              <a:t>Open Source Scientific Data Management Framework</a:t>
            </a:r>
            <a:endParaRPr sz="3900"/>
          </a:p>
        </p:txBody>
      </p:sp>
      <p:sp>
        <p:nvSpPr>
          <p:cNvPr id="670" name="Google Shape;670;p117"/>
          <p:cNvSpPr txBox="1"/>
          <p:nvPr>
            <p:ph idx="1" type="subTitle"/>
          </p:nvPr>
        </p:nvSpPr>
        <p:spPr>
          <a:xfrm>
            <a:off x="2390275" y="2571750"/>
            <a:ext cx="6331500" cy="213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t/>
            </a:r>
            <a:endParaRPr/>
          </a:p>
          <a:p>
            <a:pPr indent="0" lvl="0" marL="0" rtl="0" algn="l">
              <a:spcBef>
                <a:spcPts val="0"/>
              </a:spcBef>
              <a:spcAft>
                <a:spcPts val="0"/>
              </a:spcAft>
              <a:buClr>
                <a:schemeClr val="dk2"/>
              </a:buClr>
              <a:buSzPts val="1100"/>
              <a:buFont typeface="Arial"/>
              <a:buNone/>
            </a:pPr>
            <a:r>
              <a:t/>
            </a:r>
            <a:endParaRPr/>
          </a:p>
          <a:p>
            <a:pPr indent="0" lvl="0" marL="0" rtl="0" algn="l">
              <a:spcBef>
                <a:spcPts val="0"/>
              </a:spcBef>
              <a:spcAft>
                <a:spcPts val="0"/>
              </a:spcAft>
              <a:buClr>
                <a:schemeClr val="dk2"/>
              </a:buClr>
              <a:buSzPts val="1100"/>
              <a:buFont typeface="Arial"/>
              <a:buNone/>
            </a:pPr>
            <a:r>
              <a:t/>
            </a:r>
            <a:endParaRPr/>
          </a:p>
          <a:p>
            <a:pPr indent="0" lvl="0" marL="0" rtl="0" algn="l">
              <a:spcBef>
                <a:spcPts val="0"/>
              </a:spcBef>
              <a:spcAft>
                <a:spcPts val="0"/>
              </a:spcAft>
              <a:buClr>
                <a:schemeClr val="dk2"/>
              </a:buClr>
              <a:buSzPts val="1100"/>
              <a:buFont typeface="Arial"/>
              <a:buNone/>
            </a:pPr>
            <a:r>
              <a:rPr lang="en"/>
              <a:t>Luigi Marini</a:t>
            </a:r>
            <a:endParaRPr/>
          </a:p>
          <a:p>
            <a:pPr indent="0" lvl="0" marL="0" rtl="0" algn="l">
              <a:spcBef>
                <a:spcPts val="0"/>
              </a:spcBef>
              <a:spcAft>
                <a:spcPts val="0"/>
              </a:spcAft>
              <a:buClr>
                <a:schemeClr val="dk2"/>
              </a:buClr>
              <a:buSzPts val="1100"/>
              <a:buFont typeface="Arial"/>
              <a:buNone/>
            </a:pPr>
            <a:r>
              <a:rPr lang="en"/>
              <a:t>Lead Research Software Engineer</a:t>
            </a:r>
            <a:endParaRPr/>
          </a:p>
          <a:p>
            <a:pPr indent="0" lvl="0" marL="0" rtl="0" algn="l">
              <a:spcBef>
                <a:spcPts val="0"/>
              </a:spcBef>
              <a:spcAft>
                <a:spcPts val="0"/>
              </a:spcAft>
              <a:buClr>
                <a:schemeClr val="dk2"/>
              </a:buClr>
              <a:buSzPts val="1100"/>
              <a:buFont typeface="Arial"/>
              <a:buNone/>
            </a:pPr>
            <a:r>
              <a:rPr lang="en"/>
              <a:t>National Center for Supercomputing Applications (NCSA)</a:t>
            </a:r>
            <a:endParaRPr/>
          </a:p>
          <a:p>
            <a:pPr indent="0" lvl="0" marL="0" rtl="0" algn="l">
              <a:spcBef>
                <a:spcPts val="0"/>
              </a:spcBef>
              <a:spcAft>
                <a:spcPts val="0"/>
              </a:spcAft>
              <a:buClr>
                <a:schemeClr val="dk2"/>
              </a:buClr>
              <a:buSzPts val="1100"/>
              <a:buFont typeface="Arial"/>
              <a:buNone/>
            </a:pPr>
            <a:r>
              <a:rPr lang="en"/>
              <a:t>University of Illinois at Urbana-Champaign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126"/>
          <p:cNvSpPr txBox="1"/>
          <p:nvPr>
            <p:ph type="title"/>
          </p:nvPr>
        </p:nvSpPr>
        <p:spPr>
          <a:xfrm>
            <a:off x="1042600" y="87150"/>
            <a:ext cx="7901400" cy="79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TERRA-REF</a:t>
            </a:r>
            <a:endParaRPr sz="1600"/>
          </a:p>
          <a:p>
            <a:pPr indent="0" lvl="0" marL="0" rtl="0" algn="l">
              <a:spcBef>
                <a:spcPts val="0"/>
              </a:spcBef>
              <a:spcAft>
                <a:spcPts val="0"/>
              </a:spcAft>
              <a:buNone/>
            </a:pPr>
            <a:r>
              <a:rPr b="0" i="1" lang="en" sz="1200"/>
              <a:t>ARPA-E TERRA-REF: A Reference Phenotyping System for Energy Sorghum</a:t>
            </a:r>
            <a:endParaRPr b="0" i="1" sz="1200"/>
          </a:p>
          <a:p>
            <a:pPr indent="0" lvl="0" marL="0" rtl="0" algn="l">
              <a:spcBef>
                <a:spcPts val="0"/>
              </a:spcBef>
              <a:spcAft>
                <a:spcPts val="0"/>
              </a:spcAft>
              <a:buNone/>
            </a:pPr>
            <a:r>
              <a:t/>
            </a:r>
            <a:endParaRPr b="0" i="1" sz="1200"/>
          </a:p>
        </p:txBody>
      </p:sp>
      <p:sp>
        <p:nvSpPr>
          <p:cNvPr id="797" name="Google Shape;797;p126"/>
          <p:cNvSpPr txBox="1"/>
          <p:nvPr>
            <p:ph idx="1" type="body"/>
          </p:nvPr>
        </p:nvSpPr>
        <p:spPr>
          <a:xfrm>
            <a:off x="6483825" y="1070550"/>
            <a:ext cx="2567100" cy="3332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TB a night data transfers from Arizona (PBs of total data)</a:t>
            </a:r>
            <a:endParaRPr/>
          </a:p>
          <a:p>
            <a:pPr indent="-342900" lvl="0" marL="457200" rtl="0" algn="l">
              <a:spcBef>
                <a:spcPts val="1000"/>
              </a:spcBef>
              <a:spcAft>
                <a:spcPts val="1000"/>
              </a:spcAft>
              <a:buSzPts val="1800"/>
              <a:buChar char="●"/>
            </a:pPr>
            <a:r>
              <a:rPr lang="en"/>
              <a:t>Image, Hyperspectral analysis extractors for phenotyping</a:t>
            </a:r>
            <a:endParaRPr/>
          </a:p>
        </p:txBody>
      </p:sp>
      <p:pic>
        <p:nvPicPr>
          <p:cNvPr id="798" name="Google Shape;798;p126"/>
          <p:cNvPicPr preferRelativeResize="0"/>
          <p:nvPr/>
        </p:nvPicPr>
        <p:blipFill rotWithShape="1">
          <a:blip r:embed="rId3">
            <a:alphaModFix/>
          </a:blip>
          <a:srcRect b="0" l="0" r="0" t="0"/>
          <a:stretch/>
        </p:blipFill>
        <p:spPr>
          <a:xfrm>
            <a:off x="608225" y="1042425"/>
            <a:ext cx="5281100" cy="3012824"/>
          </a:xfrm>
          <a:prstGeom prst="rect">
            <a:avLst/>
          </a:prstGeom>
          <a:noFill/>
          <a:ln cap="flat" cmpd="sng" w="9525">
            <a:solidFill>
              <a:schemeClr val="dk2"/>
            </a:solidFill>
            <a:prstDash val="solid"/>
            <a:round/>
            <a:headEnd len="sm" w="sm" type="none"/>
            <a:tailEnd len="sm" w="sm" type="none"/>
          </a:ln>
        </p:spPr>
      </p:pic>
      <p:pic>
        <p:nvPicPr>
          <p:cNvPr id="799" name="Google Shape;799;p126"/>
          <p:cNvPicPr preferRelativeResize="0"/>
          <p:nvPr/>
        </p:nvPicPr>
        <p:blipFill rotWithShape="1">
          <a:blip r:embed="rId4">
            <a:alphaModFix/>
          </a:blip>
          <a:srcRect b="0" l="0" r="0" t="0"/>
          <a:stretch/>
        </p:blipFill>
        <p:spPr>
          <a:xfrm>
            <a:off x="2231534" y="1982902"/>
            <a:ext cx="4087963" cy="2379899"/>
          </a:xfrm>
          <a:prstGeom prst="rect">
            <a:avLst/>
          </a:prstGeom>
          <a:noFill/>
          <a:ln>
            <a:noFill/>
          </a:ln>
        </p:spPr>
      </p:pic>
      <p:pic>
        <p:nvPicPr>
          <p:cNvPr id="800" name="Google Shape;800;p126"/>
          <p:cNvPicPr preferRelativeResize="0"/>
          <p:nvPr/>
        </p:nvPicPr>
        <p:blipFill rotWithShape="1">
          <a:blip r:embed="rId5">
            <a:alphaModFix/>
          </a:blip>
          <a:srcRect b="0" l="0" r="0" t="0"/>
          <a:stretch/>
        </p:blipFill>
        <p:spPr>
          <a:xfrm>
            <a:off x="8665943" y="1199870"/>
            <a:ext cx="327544" cy="32754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127"/>
          <p:cNvSpPr txBox="1"/>
          <p:nvPr>
            <p:ph type="title"/>
          </p:nvPr>
        </p:nvSpPr>
        <p:spPr>
          <a:xfrm>
            <a:off x="1042600" y="87150"/>
            <a:ext cx="7901400" cy="79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4CeeD</a:t>
            </a:r>
            <a:endParaRPr sz="1600"/>
          </a:p>
          <a:p>
            <a:pPr indent="0" lvl="0" marL="0" rtl="0" algn="l">
              <a:spcBef>
                <a:spcPts val="0"/>
              </a:spcBef>
              <a:spcAft>
                <a:spcPts val="0"/>
              </a:spcAft>
              <a:buNone/>
            </a:pPr>
            <a:r>
              <a:rPr b="0" i="1" lang="en" sz="1200"/>
              <a:t>NSF DIBBs T2C2: Timely and Trusted Curator and Coordinator Data (ACI-1443013)</a:t>
            </a:r>
            <a:endParaRPr b="0" i="1" sz="1200"/>
          </a:p>
          <a:p>
            <a:pPr indent="0" lvl="0" marL="0" rtl="0" algn="l">
              <a:spcBef>
                <a:spcPts val="0"/>
              </a:spcBef>
              <a:spcAft>
                <a:spcPts val="0"/>
              </a:spcAft>
              <a:buNone/>
            </a:pPr>
            <a:r>
              <a:t/>
            </a:r>
            <a:endParaRPr b="0" i="1" sz="1200"/>
          </a:p>
        </p:txBody>
      </p:sp>
      <p:sp>
        <p:nvSpPr>
          <p:cNvPr id="806" name="Google Shape;806;p127"/>
          <p:cNvSpPr txBox="1"/>
          <p:nvPr>
            <p:ph idx="1" type="body"/>
          </p:nvPr>
        </p:nvSpPr>
        <p:spPr>
          <a:xfrm>
            <a:off x="6483825" y="1070550"/>
            <a:ext cx="2567100" cy="3332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Student data from material science labs</a:t>
            </a:r>
            <a:endParaRPr/>
          </a:p>
          <a:p>
            <a:pPr indent="-342900" lvl="0" marL="457200" rtl="0" algn="l">
              <a:spcBef>
                <a:spcPts val="1000"/>
              </a:spcBef>
              <a:spcAft>
                <a:spcPts val="0"/>
              </a:spcAft>
              <a:buSzPts val="1800"/>
              <a:buChar char="●"/>
            </a:pPr>
            <a:r>
              <a:rPr lang="en"/>
              <a:t>Microscopy image extractors</a:t>
            </a:r>
            <a:endParaRPr/>
          </a:p>
          <a:p>
            <a:pPr indent="-342900" lvl="0" marL="457200" rtl="0" algn="l">
              <a:spcBef>
                <a:spcPts val="1000"/>
              </a:spcBef>
              <a:spcAft>
                <a:spcPts val="0"/>
              </a:spcAft>
              <a:buSzPts val="1800"/>
              <a:buChar char="●"/>
            </a:pPr>
            <a:r>
              <a:rPr lang="en"/>
              <a:t>Support for diverse data ingestion</a:t>
            </a:r>
            <a:endParaRPr/>
          </a:p>
          <a:p>
            <a:pPr indent="-342900" lvl="0" marL="457200" rtl="0" algn="l">
              <a:spcBef>
                <a:spcPts val="1000"/>
              </a:spcBef>
              <a:spcAft>
                <a:spcPts val="1000"/>
              </a:spcAft>
              <a:buSzPts val="1800"/>
              <a:buChar char="●"/>
            </a:pPr>
            <a:r>
              <a:rPr lang="en"/>
              <a:t>Student outreach and education</a:t>
            </a:r>
            <a:endParaRPr/>
          </a:p>
        </p:txBody>
      </p:sp>
      <p:pic>
        <p:nvPicPr>
          <p:cNvPr id="807" name="Google Shape;807;p127"/>
          <p:cNvPicPr preferRelativeResize="0"/>
          <p:nvPr/>
        </p:nvPicPr>
        <p:blipFill rotWithShape="1">
          <a:blip r:embed="rId3">
            <a:alphaModFix/>
          </a:blip>
          <a:srcRect b="0" l="0" r="0" t="0"/>
          <a:stretch/>
        </p:blipFill>
        <p:spPr>
          <a:xfrm>
            <a:off x="1042600" y="1070550"/>
            <a:ext cx="5187150" cy="314477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128"/>
          <p:cNvSpPr/>
          <p:nvPr/>
        </p:nvSpPr>
        <p:spPr>
          <a:xfrm>
            <a:off x="-87356" y="769838"/>
            <a:ext cx="9191100" cy="15333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814" name="Google Shape;814;p128"/>
          <p:cNvGrpSpPr/>
          <p:nvPr/>
        </p:nvGrpSpPr>
        <p:grpSpPr>
          <a:xfrm>
            <a:off x="5555965" y="2369303"/>
            <a:ext cx="3587843" cy="1711697"/>
            <a:chOff x="2154476" y="1528174"/>
            <a:chExt cx="7690981" cy="4208746"/>
          </a:xfrm>
        </p:grpSpPr>
        <p:pic>
          <p:nvPicPr>
            <p:cNvPr id="815" name="Google Shape;815;p128"/>
            <p:cNvPicPr preferRelativeResize="0"/>
            <p:nvPr/>
          </p:nvPicPr>
          <p:blipFill rotWithShape="1">
            <a:blip r:embed="rId3">
              <a:alphaModFix/>
            </a:blip>
            <a:srcRect b="3975" l="6333" r="6070" t="4222"/>
            <a:stretch/>
          </p:blipFill>
          <p:spPr>
            <a:xfrm>
              <a:off x="2154476" y="1528174"/>
              <a:ext cx="7690981" cy="4208746"/>
            </a:xfrm>
            <a:prstGeom prst="rect">
              <a:avLst/>
            </a:prstGeom>
            <a:noFill/>
            <a:ln>
              <a:noFill/>
            </a:ln>
          </p:spPr>
        </p:pic>
        <p:pic>
          <p:nvPicPr>
            <p:cNvPr id="816" name="Google Shape;816;p128"/>
            <p:cNvPicPr preferRelativeResize="0"/>
            <p:nvPr/>
          </p:nvPicPr>
          <p:blipFill rotWithShape="1">
            <a:blip r:embed="rId4">
              <a:alphaModFix/>
            </a:blip>
            <a:srcRect b="0" l="0" r="0" t="0"/>
            <a:stretch/>
          </p:blipFill>
          <p:spPr>
            <a:xfrm>
              <a:off x="3472822" y="1741842"/>
              <a:ext cx="5019826" cy="3681422"/>
            </a:xfrm>
            <a:prstGeom prst="rect">
              <a:avLst/>
            </a:prstGeom>
            <a:noFill/>
            <a:ln>
              <a:noFill/>
            </a:ln>
          </p:spPr>
        </p:pic>
      </p:grpSp>
      <p:grpSp>
        <p:nvGrpSpPr>
          <p:cNvPr id="817" name="Google Shape;817;p128"/>
          <p:cNvGrpSpPr/>
          <p:nvPr/>
        </p:nvGrpSpPr>
        <p:grpSpPr>
          <a:xfrm>
            <a:off x="413374" y="1849912"/>
            <a:ext cx="2639435" cy="2548697"/>
            <a:chOff x="277148" y="1990731"/>
            <a:chExt cx="4311393" cy="4502202"/>
          </a:xfrm>
        </p:grpSpPr>
        <p:pic>
          <p:nvPicPr>
            <p:cNvPr descr="Permafrost map all" id="818" name="Google Shape;818;p128"/>
            <p:cNvPicPr preferRelativeResize="0"/>
            <p:nvPr/>
          </p:nvPicPr>
          <p:blipFill rotWithShape="1">
            <a:blip r:embed="rId5">
              <a:alphaModFix/>
            </a:blip>
            <a:srcRect b="4933" l="0" r="50965" t="0"/>
            <a:stretch/>
          </p:blipFill>
          <p:spPr>
            <a:xfrm>
              <a:off x="277148" y="1990731"/>
              <a:ext cx="1991639" cy="2020685"/>
            </a:xfrm>
            <a:prstGeom prst="rect">
              <a:avLst/>
            </a:prstGeom>
            <a:noFill/>
            <a:ln>
              <a:noFill/>
            </a:ln>
          </p:spPr>
        </p:pic>
        <p:grpSp>
          <p:nvGrpSpPr>
            <p:cNvPr id="819" name="Google Shape;819;p128"/>
            <p:cNvGrpSpPr/>
            <p:nvPr/>
          </p:nvGrpSpPr>
          <p:grpSpPr>
            <a:xfrm>
              <a:off x="326376" y="2811509"/>
              <a:ext cx="4262165" cy="3681424"/>
              <a:chOff x="55122" y="2436160"/>
              <a:chExt cx="4262165" cy="3681424"/>
            </a:xfrm>
          </p:grpSpPr>
          <p:pic>
            <p:nvPicPr>
              <p:cNvPr id="820" name="Google Shape;820;p128"/>
              <p:cNvPicPr preferRelativeResize="0"/>
              <p:nvPr/>
            </p:nvPicPr>
            <p:blipFill rotWithShape="1">
              <a:blip r:embed="rId6">
                <a:alphaModFix/>
              </a:blip>
              <a:srcRect b="0" l="5749" r="0" t="15031"/>
              <a:stretch/>
            </p:blipFill>
            <p:spPr>
              <a:xfrm>
                <a:off x="55122" y="4002747"/>
                <a:ext cx="2405000" cy="1778331"/>
              </a:xfrm>
              <a:prstGeom prst="rect">
                <a:avLst/>
              </a:prstGeom>
              <a:noFill/>
              <a:ln>
                <a:noFill/>
              </a:ln>
              <a:effectLst>
                <a:outerShdw blurRad="292100" rotWithShape="0" algn="tl" dir="2700000" dist="139700">
                  <a:srgbClr val="333333">
                    <a:alpha val="64709"/>
                  </a:srgbClr>
                </a:outerShdw>
              </a:effectLst>
            </p:spPr>
          </p:pic>
          <p:pic>
            <p:nvPicPr>
              <p:cNvPr id="821" name="Google Shape;821;p128"/>
              <p:cNvPicPr preferRelativeResize="0"/>
              <p:nvPr/>
            </p:nvPicPr>
            <p:blipFill rotWithShape="1">
              <a:blip r:embed="rId7">
                <a:alphaModFix/>
              </a:blip>
              <a:srcRect b="35465" l="62688" r="3576" t="40114"/>
              <a:stretch/>
            </p:blipFill>
            <p:spPr>
              <a:xfrm>
                <a:off x="2098279" y="4133083"/>
                <a:ext cx="2219008" cy="1984502"/>
              </a:xfrm>
              <a:prstGeom prst="rect">
                <a:avLst/>
              </a:prstGeom>
              <a:noFill/>
              <a:ln>
                <a:noFill/>
              </a:ln>
              <a:effectLst>
                <a:outerShdw blurRad="292100" rotWithShape="0" algn="tl" dir="2700000" dist="139700">
                  <a:srgbClr val="333333">
                    <a:alpha val="64709"/>
                  </a:srgbClr>
                </a:outerShdw>
              </a:effectLst>
            </p:spPr>
          </p:pic>
          <p:pic>
            <p:nvPicPr>
              <p:cNvPr id="822" name="Google Shape;822;p128"/>
              <p:cNvPicPr preferRelativeResize="0"/>
              <p:nvPr/>
            </p:nvPicPr>
            <p:blipFill rotWithShape="1">
              <a:blip r:embed="rId8">
                <a:alphaModFix/>
              </a:blip>
              <a:srcRect b="0" l="0" r="0" t="0"/>
              <a:stretch/>
            </p:blipFill>
            <p:spPr>
              <a:xfrm>
                <a:off x="1660886" y="2436160"/>
                <a:ext cx="2546079" cy="1210559"/>
              </a:xfrm>
              <a:prstGeom prst="rect">
                <a:avLst/>
              </a:prstGeom>
              <a:noFill/>
              <a:ln>
                <a:noFill/>
              </a:ln>
              <a:effectLst>
                <a:outerShdw blurRad="292100" rotWithShape="0" algn="tl" dir="2700000" dist="139700">
                  <a:srgbClr val="333333">
                    <a:alpha val="64709"/>
                  </a:srgbClr>
                </a:outerShdw>
              </a:effectLst>
            </p:spPr>
          </p:pic>
          <p:cxnSp>
            <p:nvCxnSpPr>
              <p:cNvPr id="823" name="Google Shape;823;p128"/>
              <p:cNvCxnSpPr>
                <a:stCxn id="822" idx="2"/>
                <a:endCxn id="820" idx="0"/>
              </p:cNvCxnSpPr>
              <p:nvPr/>
            </p:nvCxnSpPr>
            <p:spPr>
              <a:xfrm flipH="1">
                <a:off x="1257525" y="3646719"/>
                <a:ext cx="1676400" cy="356100"/>
              </a:xfrm>
              <a:prstGeom prst="straightConnector1">
                <a:avLst/>
              </a:prstGeom>
              <a:noFill/>
              <a:ln cap="flat" cmpd="sng" w="28575">
                <a:solidFill>
                  <a:schemeClr val="dk1"/>
                </a:solidFill>
                <a:prstDash val="solid"/>
                <a:miter lim="800000"/>
                <a:headEnd len="sm" w="sm" type="none"/>
                <a:tailEnd len="med" w="med" type="triangle"/>
              </a:ln>
            </p:spPr>
          </p:cxnSp>
          <p:cxnSp>
            <p:nvCxnSpPr>
              <p:cNvPr id="824" name="Google Shape;824;p128"/>
              <p:cNvCxnSpPr>
                <a:stCxn id="822" idx="2"/>
                <a:endCxn id="821" idx="0"/>
              </p:cNvCxnSpPr>
              <p:nvPr/>
            </p:nvCxnSpPr>
            <p:spPr>
              <a:xfrm>
                <a:off x="2933925" y="3646719"/>
                <a:ext cx="273900" cy="486300"/>
              </a:xfrm>
              <a:prstGeom prst="straightConnector1">
                <a:avLst/>
              </a:prstGeom>
              <a:noFill/>
              <a:ln cap="flat" cmpd="sng" w="28575">
                <a:solidFill>
                  <a:schemeClr val="dk1"/>
                </a:solidFill>
                <a:prstDash val="solid"/>
                <a:miter lim="800000"/>
                <a:headEnd len="sm" w="sm" type="none"/>
                <a:tailEnd len="med" w="med" type="triangle"/>
              </a:ln>
            </p:spPr>
          </p:cxnSp>
        </p:grpSp>
      </p:grpSp>
      <p:sp>
        <p:nvSpPr>
          <p:cNvPr id="825" name="Google Shape;825;p128"/>
          <p:cNvSpPr txBox="1"/>
          <p:nvPr>
            <p:ph idx="1" type="body"/>
          </p:nvPr>
        </p:nvSpPr>
        <p:spPr>
          <a:xfrm>
            <a:off x="0" y="1201766"/>
            <a:ext cx="9104100" cy="8763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chemeClr val="dk1"/>
              </a:buClr>
              <a:buSzPts val="2400"/>
              <a:buNone/>
            </a:pPr>
            <a:r>
              <a:rPr lang="en" sz="2400">
                <a:latin typeface="Calibri"/>
                <a:ea typeface="Calibri"/>
                <a:cs typeface="Calibri"/>
                <a:sym typeface="Calibri"/>
              </a:rPr>
              <a:t>Developing permafrost big imagery products &amp; making them discoverable for knowledge-generation</a:t>
            </a:r>
            <a:br>
              <a:rPr lang="en" sz="2400">
                <a:latin typeface="Calibri"/>
                <a:ea typeface="Calibri"/>
                <a:cs typeface="Calibri"/>
                <a:sym typeface="Calibri"/>
              </a:rPr>
            </a:br>
            <a:endParaRPr sz="2400">
              <a:latin typeface="Calibri"/>
              <a:ea typeface="Calibri"/>
              <a:cs typeface="Calibri"/>
              <a:sym typeface="Calibri"/>
            </a:endParaRPr>
          </a:p>
        </p:txBody>
      </p:sp>
      <p:pic>
        <p:nvPicPr>
          <p:cNvPr id="826" name="Google Shape;826;p128"/>
          <p:cNvPicPr preferRelativeResize="0"/>
          <p:nvPr/>
        </p:nvPicPr>
        <p:blipFill rotWithShape="1">
          <a:blip r:embed="rId9">
            <a:alphaModFix/>
          </a:blip>
          <a:srcRect b="0" l="17276" r="33835" t="0"/>
          <a:stretch/>
        </p:blipFill>
        <p:spPr>
          <a:xfrm>
            <a:off x="3874017" y="2327453"/>
            <a:ext cx="1366377" cy="1819690"/>
          </a:xfrm>
          <a:prstGeom prst="rect">
            <a:avLst/>
          </a:prstGeom>
          <a:noFill/>
          <a:ln>
            <a:noFill/>
          </a:ln>
          <a:effectLst>
            <a:outerShdw blurRad="292100" rotWithShape="0" algn="tl" dir="2700000" dist="139700">
              <a:srgbClr val="333333">
                <a:alpha val="64709"/>
              </a:srgbClr>
            </a:outerShdw>
          </a:effectLst>
        </p:spPr>
      </p:pic>
      <p:sp>
        <p:nvSpPr>
          <p:cNvPr id="827" name="Google Shape;827;p128"/>
          <p:cNvSpPr txBox="1"/>
          <p:nvPr/>
        </p:nvSpPr>
        <p:spPr>
          <a:xfrm>
            <a:off x="3298503" y="2516048"/>
            <a:ext cx="474000" cy="885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5300">
                <a:solidFill>
                  <a:schemeClr val="dk1"/>
                </a:solidFill>
                <a:latin typeface="Calibri"/>
                <a:ea typeface="Calibri"/>
                <a:cs typeface="Calibri"/>
                <a:sym typeface="Calibri"/>
              </a:rPr>
              <a:t>+</a:t>
            </a:r>
            <a:endParaRPr b="1" sz="5300">
              <a:solidFill>
                <a:schemeClr val="dk1"/>
              </a:solidFill>
              <a:latin typeface="Calibri"/>
              <a:ea typeface="Calibri"/>
              <a:cs typeface="Calibri"/>
              <a:sym typeface="Calibri"/>
            </a:endParaRPr>
          </a:p>
        </p:txBody>
      </p:sp>
      <p:sp>
        <p:nvSpPr>
          <p:cNvPr id="828" name="Google Shape;828;p128"/>
          <p:cNvSpPr txBox="1"/>
          <p:nvPr/>
        </p:nvSpPr>
        <p:spPr>
          <a:xfrm>
            <a:off x="5378732" y="2528604"/>
            <a:ext cx="474000" cy="885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5300">
                <a:solidFill>
                  <a:schemeClr val="dk1"/>
                </a:solidFill>
                <a:latin typeface="Calibri"/>
                <a:ea typeface="Calibri"/>
                <a:cs typeface="Calibri"/>
                <a:sym typeface="Calibri"/>
              </a:rPr>
              <a:t>=</a:t>
            </a:r>
            <a:endParaRPr b="1" sz="5300">
              <a:solidFill>
                <a:schemeClr val="dk1"/>
              </a:solidFill>
              <a:latin typeface="Calibri"/>
              <a:ea typeface="Calibri"/>
              <a:cs typeface="Calibri"/>
              <a:sym typeface="Calibri"/>
            </a:endParaRPr>
          </a:p>
        </p:txBody>
      </p:sp>
      <p:sp>
        <p:nvSpPr>
          <p:cNvPr id="829" name="Google Shape;829;p128"/>
          <p:cNvSpPr txBox="1"/>
          <p:nvPr/>
        </p:nvSpPr>
        <p:spPr>
          <a:xfrm>
            <a:off x="6398485" y="2141104"/>
            <a:ext cx="19758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You on your web browser:</a:t>
            </a:r>
            <a:endParaRPr sz="1400">
              <a:solidFill>
                <a:schemeClr val="dk1"/>
              </a:solidFill>
              <a:latin typeface="Calibri"/>
              <a:ea typeface="Calibri"/>
              <a:cs typeface="Calibri"/>
              <a:sym typeface="Calibri"/>
            </a:endParaRPr>
          </a:p>
        </p:txBody>
      </p:sp>
      <p:sp>
        <p:nvSpPr>
          <p:cNvPr id="830" name="Google Shape;830;p128"/>
          <p:cNvSpPr txBox="1"/>
          <p:nvPr/>
        </p:nvSpPr>
        <p:spPr>
          <a:xfrm>
            <a:off x="1723304" y="3898500"/>
            <a:ext cx="10536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lt1"/>
                </a:solidFill>
                <a:latin typeface="Calibri"/>
                <a:ea typeface="Calibri"/>
                <a:cs typeface="Calibri"/>
                <a:sym typeface="Calibri"/>
              </a:rPr>
              <a:t>Thaw slumps</a:t>
            </a:r>
            <a:endParaRPr sz="1400">
              <a:solidFill>
                <a:schemeClr val="lt1"/>
              </a:solidFill>
              <a:latin typeface="Calibri"/>
              <a:ea typeface="Calibri"/>
              <a:cs typeface="Calibri"/>
              <a:sym typeface="Calibri"/>
            </a:endParaRPr>
          </a:p>
        </p:txBody>
      </p:sp>
      <p:sp>
        <p:nvSpPr>
          <p:cNvPr id="831" name="Google Shape;831;p128"/>
          <p:cNvSpPr txBox="1"/>
          <p:nvPr/>
        </p:nvSpPr>
        <p:spPr>
          <a:xfrm>
            <a:off x="457678" y="3682663"/>
            <a:ext cx="12135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lt1"/>
                </a:solidFill>
                <a:latin typeface="Calibri"/>
                <a:ea typeface="Calibri"/>
                <a:cs typeface="Calibri"/>
                <a:sym typeface="Calibri"/>
              </a:rPr>
              <a:t>Coastal erosion</a:t>
            </a:r>
            <a:endParaRPr sz="1400">
              <a:solidFill>
                <a:schemeClr val="lt1"/>
              </a:solidFill>
              <a:latin typeface="Calibri"/>
              <a:ea typeface="Calibri"/>
              <a:cs typeface="Calibri"/>
              <a:sym typeface="Calibri"/>
            </a:endParaRPr>
          </a:p>
        </p:txBody>
      </p:sp>
      <p:sp>
        <p:nvSpPr>
          <p:cNvPr id="832" name="Google Shape;832;p128"/>
          <p:cNvSpPr/>
          <p:nvPr/>
        </p:nvSpPr>
        <p:spPr>
          <a:xfrm>
            <a:off x="-20451" y="-98428"/>
            <a:ext cx="4762200" cy="8763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833" name="Google Shape;833;p128"/>
          <p:cNvPicPr preferRelativeResize="0"/>
          <p:nvPr/>
        </p:nvPicPr>
        <p:blipFill rotWithShape="1">
          <a:blip r:embed="rId10">
            <a:alphaModFix/>
          </a:blip>
          <a:srcRect b="0" l="0" r="0" t="0"/>
          <a:stretch/>
        </p:blipFill>
        <p:spPr>
          <a:xfrm>
            <a:off x="336600" y="113875"/>
            <a:ext cx="3704150" cy="942325"/>
          </a:xfrm>
          <a:prstGeom prst="rect">
            <a:avLst/>
          </a:prstGeom>
          <a:noFill/>
          <a:ln>
            <a:noFill/>
          </a:ln>
        </p:spPr>
      </p:pic>
      <p:sp>
        <p:nvSpPr>
          <p:cNvPr id="834" name="Google Shape;834;p128"/>
          <p:cNvSpPr/>
          <p:nvPr/>
        </p:nvSpPr>
        <p:spPr>
          <a:xfrm>
            <a:off x="8014635" y="3703320"/>
            <a:ext cx="118953" cy="205740"/>
          </a:xfrm>
          <a:custGeom>
            <a:rect b="b" l="l" r="r" t="t"/>
            <a:pathLst>
              <a:path extrusionOk="0" h="274320" w="158604">
                <a:moveTo>
                  <a:pt x="12300" y="274320"/>
                </a:moveTo>
                <a:cubicBezTo>
                  <a:pt x="-3529" y="195175"/>
                  <a:pt x="-4663" y="210181"/>
                  <a:pt x="12300" y="91440"/>
                </a:cubicBezTo>
                <a:cubicBezTo>
                  <a:pt x="15026" y="72357"/>
                  <a:pt x="14548" y="47269"/>
                  <a:pt x="30588" y="36576"/>
                </a:cubicBezTo>
                <a:lnTo>
                  <a:pt x="85452" y="0"/>
                </a:lnTo>
                <a:cubicBezTo>
                  <a:pt x="100399" y="4982"/>
                  <a:pt x="130987" y="12505"/>
                  <a:pt x="140316" y="27432"/>
                </a:cubicBezTo>
                <a:cubicBezTo>
                  <a:pt x="150533" y="43779"/>
                  <a:pt x="158604" y="82296"/>
                  <a:pt x="158604" y="82296"/>
                </a:cubicBezTo>
                <a:cubicBezTo>
                  <a:pt x="146203" y="255916"/>
                  <a:pt x="192241" y="210312"/>
                  <a:pt x="12300" y="210312"/>
                </a:cubicBezTo>
              </a:path>
            </a:pathLst>
          </a:custGeom>
          <a:solidFill>
            <a:srgbClr val="F2F2F2"/>
          </a:solidFill>
          <a:ln cap="flat" cmpd="sng" w="12700">
            <a:solidFill>
              <a:srgbClr val="42719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35" name="Google Shape;835;p128"/>
          <p:cNvSpPr txBox="1"/>
          <p:nvPr/>
        </p:nvSpPr>
        <p:spPr>
          <a:xfrm>
            <a:off x="4161443" y="2060644"/>
            <a:ext cx="8244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Compute:</a:t>
            </a:r>
            <a:endParaRPr sz="1400">
              <a:solidFill>
                <a:schemeClr val="dk1"/>
              </a:solidFill>
              <a:latin typeface="Calibri"/>
              <a:ea typeface="Calibri"/>
              <a:cs typeface="Calibri"/>
              <a:sym typeface="Calibri"/>
            </a:endParaRPr>
          </a:p>
        </p:txBody>
      </p:sp>
      <p:pic>
        <p:nvPicPr>
          <p:cNvPr id="836" name="Google Shape;836;p128"/>
          <p:cNvPicPr preferRelativeResize="0"/>
          <p:nvPr/>
        </p:nvPicPr>
        <p:blipFill rotWithShape="1">
          <a:blip r:embed="rId11">
            <a:alphaModFix/>
          </a:blip>
          <a:srcRect b="0" l="0" r="0" t="0"/>
          <a:stretch/>
        </p:blipFill>
        <p:spPr>
          <a:xfrm>
            <a:off x="3335675" y="4536525"/>
            <a:ext cx="5684966" cy="496879"/>
          </a:xfrm>
          <a:prstGeom prst="rect">
            <a:avLst/>
          </a:prstGeom>
          <a:noFill/>
          <a:ln>
            <a:noFill/>
          </a:ln>
        </p:spPr>
      </p:pic>
      <p:sp>
        <p:nvSpPr>
          <p:cNvPr id="837" name="Google Shape;837;p128"/>
          <p:cNvSpPr txBox="1"/>
          <p:nvPr/>
        </p:nvSpPr>
        <p:spPr>
          <a:xfrm>
            <a:off x="43900" y="4490200"/>
            <a:ext cx="1679400" cy="665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lang="en" sz="800">
                <a:solidFill>
                  <a:schemeClr val="dk1"/>
                </a:solidFill>
              </a:rPr>
              <a:t>NSF </a:t>
            </a:r>
            <a:r>
              <a:rPr b="0" i="0" lang="en" sz="800" u="none" cap="none" strike="noStrike">
                <a:solidFill>
                  <a:schemeClr val="dk1"/>
                </a:solidFill>
                <a:latin typeface="Arial"/>
                <a:ea typeface="Arial"/>
                <a:cs typeface="Arial"/>
                <a:sym typeface="Arial"/>
              </a:rPr>
              <a:t>Navigating </a:t>
            </a:r>
            <a:endParaRPr b="0" i="0" sz="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 sz="800" u="none" cap="none" strike="noStrike">
                <a:solidFill>
                  <a:schemeClr val="dk1"/>
                </a:solidFill>
                <a:latin typeface="Arial"/>
                <a:ea typeface="Arial"/>
                <a:cs typeface="Arial"/>
                <a:sym typeface="Arial"/>
              </a:rPr>
              <a:t>the New Arctic</a:t>
            </a:r>
            <a:endParaRPr b="0" i="0" sz="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200"/>
              <a:buFont typeface="Arial"/>
              <a:buNone/>
            </a:pPr>
            <a:r>
              <a:rPr b="0" i="0" lang="en" sz="800" u="none" cap="none" strike="noStrike">
                <a:solidFill>
                  <a:schemeClr val="dk1"/>
                </a:solidFill>
                <a:latin typeface="Arial"/>
                <a:ea typeface="Arial"/>
                <a:cs typeface="Arial"/>
                <a:sym typeface="Arial"/>
              </a:rPr>
              <a:t>Awards #</a:t>
            </a:r>
            <a:endParaRPr b="0" i="0" sz="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2200"/>
              <a:buFont typeface="Arial"/>
              <a:buNone/>
            </a:pPr>
            <a:r>
              <a:rPr b="0" i="0" lang="en" sz="800" u="none" cap="none" strike="noStrike">
                <a:solidFill>
                  <a:schemeClr val="dk1"/>
                </a:solidFill>
                <a:latin typeface="Arial"/>
                <a:ea typeface="Arial"/>
                <a:cs typeface="Arial"/>
                <a:sym typeface="Arial"/>
              </a:rPr>
              <a:t>1927872, 1927723, 1927729, 1927720, 1927920, &amp; 2052107</a:t>
            </a:r>
            <a:endParaRPr b="0" i="0" sz="800" u="none" cap="none" strike="noStrike">
              <a:solidFill>
                <a:schemeClr val="dk1"/>
              </a:solidFill>
              <a:latin typeface="Arial"/>
              <a:ea typeface="Arial"/>
              <a:cs typeface="Arial"/>
              <a:sym typeface="Arial"/>
            </a:endParaRPr>
          </a:p>
        </p:txBody>
      </p:sp>
      <p:grpSp>
        <p:nvGrpSpPr>
          <p:cNvPr id="838" name="Google Shape;838;p128"/>
          <p:cNvGrpSpPr/>
          <p:nvPr/>
        </p:nvGrpSpPr>
        <p:grpSpPr>
          <a:xfrm>
            <a:off x="2014089" y="4662932"/>
            <a:ext cx="1321586" cy="244065"/>
            <a:chOff x="515640" y="4096954"/>
            <a:chExt cx="2289254" cy="422843"/>
          </a:xfrm>
        </p:grpSpPr>
        <p:pic>
          <p:nvPicPr>
            <p:cNvPr id="839" name="Google Shape;839;p128"/>
            <p:cNvPicPr preferRelativeResize="0"/>
            <p:nvPr/>
          </p:nvPicPr>
          <p:blipFill rotWithShape="1">
            <a:blip r:embed="rId12">
              <a:alphaModFix/>
            </a:blip>
            <a:srcRect b="0" l="0" r="0" t="0"/>
            <a:stretch/>
          </p:blipFill>
          <p:spPr>
            <a:xfrm>
              <a:off x="931329" y="4121020"/>
              <a:ext cx="1873565" cy="374713"/>
            </a:xfrm>
            <a:prstGeom prst="rect">
              <a:avLst/>
            </a:prstGeom>
            <a:noFill/>
            <a:ln>
              <a:noFill/>
            </a:ln>
          </p:spPr>
        </p:pic>
        <p:pic>
          <p:nvPicPr>
            <p:cNvPr id="840" name="Google Shape;840;p128"/>
            <p:cNvPicPr preferRelativeResize="0"/>
            <p:nvPr/>
          </p:nvPicPr>
          <p:blipFill rotWithShape="1">
            <a:blip r:embed="rId13">
              <a:alphaModFix/>
            </a:blip>
            <a:srcRect b="0" l="0" r="0" t="0"/>
            <a:stretch/>
          </p:blipFill>
          <p:spPr>
            <a:xfrm>
              <a:off x="515640" y="4096954"/>
              <a:ext cx="448470" cy="422843"/>
            </a:xfrm>
            <a:prstGeom prst="rect">
              <a:avLst/>
            </a:prstGeom>
            <a:noFill/>
            <a:ln>
              <a:noFill/>
            </a:ln>
          </p:spPr>
        </p:pic>
      </p:grpSp>
      <p:pic>
        <p:nvPicPr>
          <p:cNvPr id="841" name="Google Shape;841;p128"/>
          <p:cNvPicPr preferRelativeResize="0"/>
          <p:nvPr/>
        </p:nvPicPr>
        <p:blipFill rotWithShape="1">
          <a:blip r:embed="rId14">
            <a:alphaModFix/>
          </a:blip>
          <a:srcRect b="0" l="0" r="0" t="0"/>
          <a:stretch/>
        </p:blipFill>
        <p:spPr>
          <a:xfrm>
            <a:off x="7437999" y="4739738"/>
            <a:ext cx="514100" cy="167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129"/>
          <p:cNvSpPr txBox="1"/>
          <p:nvPr>
            <p:ph type="title"/>
          </p:nvPr>
        </p:nvSpPr>
        <p:spPr>
          <a:xfrm>
            <a:off x="987850" y="166825"/>
            <a:ext cx="79014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Clowder v2 - Join the Development!</a:t>
            </a:r>
            <a:endParaRPr/>
          </a:p>
        </p:txBody>
      </p:sp>
      <p:sp>
        <p:nvSpPr>
          <p:cNvPr id="847" name="Google Shape;847;p129"/>
          <p:cNvSpPr txBox="1"/>
          <p:nvPr>
            <p:ph idx="1" type="body"/>
          </p:nvPr>
        </p:nvSpPr>
        <p:spPr>
          <a:xfrm>
            <a:off x="987850" y="718900"/>
            <a:ext cx="7901400" cy="648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Looking</a:t>
            </a:r>
            <a:r>
              <a:rPr lang="en"/>
              <a:t> for Software d</a:t>
            </a:r>
            <a:r>
              <a:rPr lang="en"/>
              <a:t>evelopers, students, UI/UX designers, researchers</a:t>
            </a:r>
            <a:endParaRPr/>
          </a:p>
          <a:p>
            <a:pPr indent="-342900" lvl="0" marL="457200" rtl="0" algn="l">
              <a:spcBef>
                <a:spcPts val="0"/>
              </a:spcBef>
              <a:spcAft>
                <a:spcPts val="0"/>
              </a:spcAft>
              <a:buSzPts val="1800"/>
              <a:buChar char="●"/>
            </a:pPr>
            <a:r>
              <a:rPr lang="en"/>
              <a:t>https://github.com/clowder-framework/clowder2</a:t>
            </a:r>
            <a:endParaRPr/>
          </a:p>
        </p:txBody>
      </p:sp>
      <p:pic>
        <p:nvPicPr>
          <p:cNvPr id="848" name="Google Shape;848;p129"/>
          <p:cNvPicPr preferRelativeResize="0"/>
          <p:nvPr/>
        </p:nvPicPr>
        <p:blipFill>
          <a:blip r:embed="rId3">
            <a:alphaModFix/>
          </a:blip>
          <a:stretch>
            <a:fillRect/>
          </a:stretch>
        </p:blipFill>
        <p:spPr>
          <a:xfrm>
            <a:off x="349675" y="1706175"/>
            <a:ext cx="1861375" cy="2060975"/>
          </a:xfrm>
          <a:prstGeom prst="rect">
            <a:avLst/>
          </a:prstGeom>
          <a:noFill/>
          <a:ln>
            <a:noFill/>
          </a:ln>
        </p:spPr>
      </p:pic>
      <p:pic>
        <p:nvPicPr>
          <p:cNvPr id="849" name="Google Shape;849;p129"/>
          <p:cNvPicPr preferRelativeResize="0"/>
          <p:nvPr/>
        </p:nvPicPr>
        <p:blipFill>
          <a:blip r:embed="rId4">
            <a:alphaModFix/>
          </a:blip>
          <a:stretch>
            <a:fillRect/>
          </a:stretch>
        </p:blipFill>
        <p:spPr>
          <a:xfrm>
            <a:off x="2266325" y="1761738"/>
            <a:ext cx="4329900" cy="1949850"/>
          </a:xfrm>
          <a:prstGeom prst="rect">
            <a:avLst/>
          </a:prstGeom>
          <a:noFill/>
          <a:ln>
            <a:noFill/>
          </a:ln>
        </p:spPr>
      </p:pic>
      <p:pic>
        <p:nvPicPr>
          <p:cNvPr id="850" name="Google Shape;850;p129"/>
          <p:cNvPicPr preferRelativeResize="0"/>
          <p:nvPr/>
        </p:nvPicPr>
        <p:blipFill>
          <a:blip r:embed="rId5">
            <a:alphaModFix/>
          </a:blip>
          <a:stretch>
            <a:fillRect/>
          </a:stretch>
        </p:blipFill>
        <p:spPr>
          <a:xfrm>
            <a:off x="6758237" y="1761750"/>
            <a:ext cx="2120725" cy="1890525"/>
          </a:xfrm>
          <a:prstGeom prst="rect">
            <a:avLst/>
          </a:prstGeom>
          <a:noFill/>
          <a:ln>
            <a:noFill/>
          </a:ln>
        </p:spPr>
      </p:pic>
      <p:pic>
        <p:nvPicPr>
          <p:cNvPr id="851" name="Google Shape;851;p129"/>
          <p:cNvPicPr preferRelativeResize="0"/>
          <p:nvPr/>
        </p:nvPicPr>
        <p:blipFill>
          <a:blip r:embed="rId6">
            <a:alphaModFix/>
          </a:blip>
          <a:stretch>
            <a:fillRect/>
          </a:stretch>
        </p:blipFill>
        <p:spPr>
          <a:xfrm>
            <a:off x="7511575" y="3981647"/>
            <a:ext cx="1354974" cy="488775"/>
          </a:xfrm>
          <a:prstGeom prst="rect">
            <a:avLst/>
          </a:prstGeom>
          <a:noFill/>
          <a:ln>
            <a:noFill/>
          </a:ln>
        </p:spPr>
      </p:pic>
      <p:pic>
        <p:nvPicPr>
          <p:cNvPr id="852" name="Google Shape;852;p129"/>
          <p:cNvPicPr preferRelativeResize="0"/>
          <p:nvPr/>
        </p:nvPicPr>
        <p:blipFill>
          <a:blip r:embed="rId7">
            <a:alphaModFix/>
          </a:blip>
          <a:stretch>
            <a:fillRect/>
          </a:stretch>
        </p:blipFill>
        <p:spPr>
          <a:xfrm>
            <a:off x="6196224" y="4019325"/>
            <a:ext cx="1447050" cy="488775"/>
          </a:xfrm>
          <a:prstGeom prst="rect">
            <a:avLst/>
          </a:prstGeom>
          <a:noFill/>
          <a:ln>
            <a:noFill/>
          </a:ln>
        </p:spPr>
      </p:pic>
      <p:pic>
        <p:nvPicPr>
          <p:cNvPr id="853" name="Google Shape;853;p129"/>
          <p:cNvPicPr preferRelativeResize="0"/>
          <p:nvPr/>
        </p:nvPicPr>
        <p:blipFill>
          <a:blip r:embed="rId8">
            <a:alphaModFix/>
          </a:blip>
          <a:stretch>
            <a:fillRect/>
          </a:stretch>
        </p:blipFill>
        <p:spPr>
          <a:xfrm>
            <a:off x="4820551" y="3981642"/>
            <a:ext cx="1354977" cy="455184"/>
          </a:xfrm>
          <a:prstGeom prst="rect">
            <a:avLst/>
          </a:prstGeom>
          <a:noFill/>
          <a:ln>
            <a:noFill/>
          </a:ln>
        </p:spPr>
      </p:pic>
      <p:pic>
        <p:nvPicPr>
          <p:cNvPr id="854" name="Google Shape;854;p129"/>
          <p:cNvPicPr preferRelativeResize="0"/>
          <p:nvPr/>
        </p:nvPicPr>
        <p:blipFill>
          <a:blip r:embed="rId9">
            <a:alphaModFix/>
          </a:blip>
          <a:stretch>
            <a:fillRect/>
          </a:stretch>
        </p:blipFill>
        <p:spPr>
          <a:xfrm>
            <a:off x="4091400" y="3998453"/>
            <a:ext cx="455174" cy="455174"/>
          </a:xfrm>
          <a:prstGeom prst="rect">
            <a:avLst/>
          </a:prstGeom>
          <a:noFill/>
          <a:ln>
            <a:noFill/>
          </a:ln>
        </p:spPr>
      </p:pic>
      <p:pic>
        <p:nvPicPr>
          <p:cNvPr id="855" name="Google Shape;855;p129"/>
          <p:cNvPicPr preferRelativeResize="0"/>
          <p:nvPr/>
        </p:nvPicPr>
        <p:blipFill>
          <a:blip r:embed="rId10">
            <a:alphaModFix/>
          </a:blip>
          <a:stretch>
            <a:fillRect/>
          </a:stretch>
        </p:blipFill>
        <p:spPr>
          <a:xfrm>
            <a:off x="349675" y="4036125"/>
            <a:ext cx="455175" cy="455175"/>
          </a:xfrm>
          <a:prstGeom prst="rect">
            <a:avLst/>
          </a:prstGeom>
          <a:noFill/>
          <a:ln>
            <a:noFill/>
          </a:ln>
        </p:spPr>
      </p:pic>
      <p:pic>
        <p:nvPicPr>
          <p:cNvPr id="856" name="Google Shape;856;p129"/>
          <p:cNvPicPr preferRelativeResize="0"/>
          <p:nvPr/>
        </p:nvPicPr>
        <p:blipFill>
          <a:blip r:embed="rId11">
            <a:alphaModFix/>
          </a:blip>
          <a:stretch>
            <a:fillRect/>
          </a:stretch>
        </p:blipFill>
        <p:spPr>
          <a:xfrm>
            <a:off x="1674800" y="4213400"/>
            <a:ext cx="766950" cy="189482"/>
          </a:xfrm>
          <a:prstGeom prst="rect">
            <a:avLst/>
          </a:prstGeom>
          <a:noFill/>
          <a:ln>
            <a:noFill/>
          </a:ln>
        </p:spPr>
      </p:pic>
      <p:pic>
        <p:nvPicPr>
          <p:cNvPr id="857" name="Google Shape;857;p129"/>
          <p:cNvPicPr preferRelativeResize="0"/>
          <p:nvPr/>
        </p:nvPicPr>
        <p:blipFill>
          <a:blip r:embed="rId12">
            <a:alphaModFix/>
          </a:blip>
          <a:stretch>
            <a:fillRect/>
          </a:stretch>
        </p:blipFill>
        <p:spPr>
          <a:xfrm>
            <a:off x="804850" y="3458463"/>
            <a:ext cx="1049650" cy="1049650"/>
          </a:xfrm>
          <a:prstGeom prst="rect">
            <a:avLst/>
          </a:prstGeom>
          <a:noFill/>
          <a:ln>
            <a:noFill/>
          </a:ln>
        </p:spPr>
      </p:pic>
      <p:pic>
        <p:nvPicPr>
          <p:cNvPr id="858" name="Google Shape;858;p129"/>
          <p:cNvPicPr preferRelativeResize="0"/>
          <p:nvPr/>
        </p:nvPicPr>
        <p:blipFill>
          <a:blip r:embed="rId13">
            <a:alphaModFix/>
          </a:blip>
          <a:stretch>
            <a:fillRect/>
          </a:stretch>
        </p:blipFill>
        <p:spPr>
          <a:xfrm>
            <a:off x="896877" y="4258899"/>
            <a:ext cx="766950" cy="400699"/>
          </a:xfrm>
          <a:prstGeom prst="rect">
            <a:avLst/>
          </a:prstGeom>
          <a:noFill/>
          <a:ln>
            <a:noFill/>
          </a:ln>
        </p:spPr>
      </p:pic>
      <p:sp>
        <p:nvSpPr>
          <p:cNvPr id="859" name="Google Shape;859;p129"/>
          <p:cNvSpPr/>
          <p:nvPr/>
        </p:nvSpPr>
        <p:spPr>
          <a:xfrm>
            <a:off x="2811325" y="4036166"/>
            <a:ext cx="910500" cy="455100"/>
          </a:xfrm>
          <a:prstGeom prst="rightArrow">
            <a:avLst>
              <a:gd fmla="val 50000" name="adj1"/>
              <a:gd fmla="val 50000" name="adj2"/>
            </a:avLst>
          </a:prstGeom>
          <a:solidFill>
            <a:srgbClr val="006A96"/>
          </a:solidFill>
          <a:ln cap="flat" cmpd="sng" w="9525">
            <a:solidFill>
              <a:srgbClr val="42719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130"/>
          <p:cNvSpPr txBox="1"/>
          <p:nvPr>
            <p:ph type="title"/>
          </p:nvPr>
        </p:nvSpPr>
        <p:spPr>
          <a:xfrm>
            <a:off x="406425" y="1806825"/>
            <a:ext cx="8296800" cy="15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a:t>Thank you!</a:t>
            </a:r>
            <a:endParaRPr/>
          </a:p>
          <a:p>
            <a:pPr indent="0" lvl="0" marL="0" rtl="0" algn="ctr">
              <a:spcBef>
                <a:spcPts val="0"/>
              </a:spcBef>
              <a:spcAft>
                <a:spcPts val="0"/>
              </a:spcAft>
              <a:buClr>
                <a:schemeClr val="dk2"/>
              </a:buClr>
              <a:buSzPts val="1100"/>
              <a:buFont typeface="Arial"/>
              <a:buNone/>
            </a:pPr>
            <a:r>
              <a:rPr lang="en"/>
              <a:t>Questions?</a:t>
            </a:r>
            <a:endParaRPr/>
          </a:p>
        </p:txBody>
      </p:sp>
      <p:sp>
        <p:nvSpPr>
          <p:cNvPr id="865" name="Google Shape;865;p130"/>
          <p:cNvSpPr txBox="1"/>
          <p:nvPr/>
        </p:nvSpPr>
        <p:spPr>
          <a:xfrm>
            <a:off x="4710325" y="4376375"/>
            <a:ext cx="4186200" cy="346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dk2"/>
              </a:buClr>
              <a:buSzPts val="1100"/>
              <a:buFont typeface="Arial"/>
              <a:buNone/>
            </a:pPr>
            <a:r>
              <a:rPr lang="en" sz="1800">
                <a:solidFill>
                  <a:schemeClr val="lt1"/>
                </a:solidFill>
                <a:latin typeface="Lato"/>
                <a:ea typeface="Lato"/>
                <a:cs typeface="Lato"/>
                <a:sym typeface="Lato"/>
              </a:rPr>
              <a:t>NSF OAC-1835834, 1835543, 1835877</a:t>
            </a:r>
            <a:endParaRPr sz="1800">
              <a:solidFill>
                <a:schemeClr val="lt1"/>
              </a:solidFill>
              <a:latin typeface="Lato"/>
              <a:ea typeface="Lato"/>
              <a:cs typeface="Lato"/>
              <a:sym typeface="Lato"/>
            </a:endParaRPr>
          </a:p>
          <a:p>
            <a:pPr indent="0" lvl="0" marL="0" marR="0" rtl="0" algn="r">
              <a:lnSpc>
                <a:spcPct val="100000"/>
              </a:lnSpc>
              <a:spcBef>
                <a:spcPts val="0"/>
              </a:spcBef>
              <a:spcAft>
                <a:spcPts val="0"/>
              </a:spcAft>
              <a:buClr>
                <a:srgbClr val="F68D25"/>
              </a:buClr>
              <a:buSzPts val="1800"/>
              <a:buFont typeface="Arial"/>
              <a:buNone/>
            </a:pPr>
            <a:r>
              <a:t/>
            </a:r>
            <a:endParaRPr b="1" i="1" sz="1800">
              <a:solidFill>
                <a:schemeClr val="lt1"/>
              </a:solidFill>
            </a:endParaRPr>
          </a:p>
        </p:txBody>
      </p:sp>
      <p:sp>
        <p:nvSpPr>
          <p:cNvPr id="866" name="Google Shape;866;p130"/>
          <p:cNvSpPr/>
          <p:nvPr/>
        </p:nvSpPr>
        <p:spPr>
          <a:xfrm>
            <a:off x="870273" y="4376377"/>
            <a:ext cx="3771900" cy="346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F68D25"/>
              </a:buClr>
              <a:buSzPts val="1800"/>
              <a:buFont typeface="Arial"/>
              <a:buNone/>
            </a:pPr>
            <a:r>
              <a:rPr b="1" i="1" lang="en" sz="1800" u="none" cap="none" strike="noStrike">
                <a:solidFill>
                  <a:schemeClr val="lt1"/>
                </a:solidFill>
                <a:latin typeface="Arial"/>
                <a:ea typeface="Arial"/>
                <a:cs typeface="Arial"/>
                <a:sym typeface="Arial"/>
              </a:rPr>
              <a:t>https://</a:t>
            </a:r>
            <a:r>
              <a:rPr b="1" i="1" lang="en" sz="1800">
                <a:solidFill>
                  <a:schemeClr val="lt1"/>
                </a:solidFill>
              </a:rPr>
              <a:t>clowderframework.org</a:t>
            </a:r>
            <a:endParaRPr sz="1100">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71" name="Shape 871"/>
        <p:cNvGrpSpPr/>
        <p:nvPr/>
      </p:nvGrpSpPr>
      <p:grpSpPr>
        <a:xfrm>
          <a:off x="0" y="0"/>
          <a:ext cx="0" cy="0"/>
          <a:chOff x="0" y="0"/>
          <a:chExt cx="0" cy="0"/>
        </a:xfrm>
      </p:grpSpPr>
      <p:sp>
        <p:nvSpPr>
          <p:cNvPr id="872" name="Google Shape;872;p131"/>
          <p:cNvSpPr txBox="1"/>
          <p:nvPr>
            <p:ph type="title"/>
          </p:nvPr>
        </p:nvSpPr>
        <p:spPr>
          <a:xfrm>
            <a:off x="390906" y="273844"/>
            <a:ext cx="8359800" cy="5355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2160"/>
              <a:buFont typeface="Calibri"/>
              <a:buNone/>
            </a:pPr>
            <a:r>
              <a:rPr lang="en" sz="2230"/>
              <a:t>Permafrost disturbances using ML, Landsat, &amp; Sentinel</a:t>
            </a:r>
            <a:endParaRPr sz="2230"/>
          </a:p>
        </p:txBody>
      </p:sp>
      <p:pic>
        <p:nvPicPr>
          <p:cNvPr descr="https://lh6.googleusercontent.com/YMZ9YmOF-VA8q5kJDD9fhxapEhLaF0tRENdHyKygRfHWcv2tF_Mz24GED3zlV3-0K_1EfYHDF3l8tXWNKFmey4utdKGq48DKDSceVYAIhio8RDf66OW96jHqjoj3Fj9QYDIPJxsqlCo" id="873" name="Google Shape;873;p131"/>
          <p:cNvPicPr preferRelativeResize="0"/>
          <p:nvPr/>
        </p:nvPicPr>
        <p:blipFill rotWithShape="1">
          <a:blip r:embed="rId3">
            <a:alphaModFix/>
          </a:blip>
          <a:srcRect b="0" l="0" r="30191" t="0"/>
          <a:stretch/>
        </p:blipFill>
        <p:spPr>
          <a:xfrm>
            <a:off x="1079900" y="960975"/>
            <a:ext cx="2005827" cy="1737355"/>
          </a:xfrm>
          <a:prstGeom prst="rect">
            <a:avLst/>
          </a:prstGeom>
          <a:noFill/>
          <a:ln>
            <a:noFill/>
          </a:ln>
          <a:effectLst>
            <a:outerShdw blurRad="292100" rotWithShape="0" algn="tl" dir="2700000" dist="139700">
              <a:srgbClr val="333333">
                <a:alpha val="64709"/>
              </a:srgbClr>
            </a:outerShdw>
          </a:effectLst>
        </p:spPr>
      </p:pic>
      <p:pic>
        <p:nvPicPr>
          <p:cNvPr descr="A couple of people on a beach near a body of water&#10;&#10;Description automatically generated" id="874" name="Google Shape;874;p131"/>
          <p:cNvPicPr preferRelativeResize="0"/>
          <p:nvPr/>
        </p:nvPicPr>
        <p:blipFill rotWithShape="1">
          <a:blip r:embed="rId4">
            <a:alphaModFix/>
          </a:blip>
          <a:srcRect b="0" l="0" r="0" t="12403"/>
          <a:stretch/>
        </p:blipFill>
        <p:spPr>
          <a:xfrm>
            <a:off x="3276384" y="1011600"/>
            <a:ext cx="1067791" cy="641850"/>
          </a:xfrm>
          <a:prstGeom prst="rect">
            <a:avLst/>
          </a:prstGeom>
          <a:noFill/>
          <a:ln>
            <a:noFill/>
          </a:ln>
        </p:spPr>
      </p:pic>
      <p:pic>
        <p:nvPicPr>
          <p:cNvPr descr="A picture containing outdoor, smoke, nature, grass&#10;&#10;Description automatically generated" id="875" name="Google Shape;875;p131"/>
          <p:cNvPicPr preferRelativeResize="0"/>
          <p:nvPr/>
        </p:nvPicPr>
        <p:blipFill rotWithShape="1">
          <a:blip r:embed="rId5">
            <a:alphaModFix/>
          </a:blip>
          <a:srcRect b="37276" l="11590" r="0" t="0"/>
          <a:stretch/>
        </p:blipFill>
        <p:spPr>
          <a:xfrm>
            <a:off x="3261373" y="2242795"/>
            <a:ext cx="1059556" cy="455534"/>
          </a:xfrm>
          <a:prstGeom prst="rect">
            <a:avLst/>
          </a:prstGeom>
          <a:noFill/>
          <a:ln>
            <a:noFill/>
          </a:ln>
        </p:spPr>
      </p:pic>
      <p:pic>
        <p:nvPicPr>
          <p:cNvPr descr="A field with a mountain in the background&#10;&#10;Description automatically generated" id="876" name="Google Shape;876;p131"/>
          <p:cNvPicPr preferRelativeResize="0"/>
          <p:nvPr/>
        </p:nvPicPr>
        <p:blipFill rotWithShape="1">
          <a:blip r:embed="rId6">
            <a:alphaModFix/>
          </a:blip>
          <a:srcRect b="15973" l="0" r="0" t="21604"/>
          <a:stretch/>
        </p:blipFill>
        <p:spPr>
          <a:xfrm>
            <a:off x="3261373" y="1701025"/>
            <a:ext cx="1067791" cy="457380"/>
          </a:xfrm>
          <a:prstGeom prst="rect">
            <a:avLst/>
          </a:prstGeom>
          <a:noFill/>
          <a:ln>
            <a:noFill/>
          </a:ln>
        </p:spPr>
      </p:pic>
      <p:cxnSp>
        <p:nvCxnSpPr>
          <p:cNvPr id="877" name="Google Shape;877;p131"/>
          <p:cNvCxnSpPr/>
          <p:nvPr/>
        </p:nvCxnSpPr>
        <p:spPr>
          <a:xfrm rot="10800000">
            <a:off x="2006998" y="1653462"/>
            <a:ext cx="1476600" cy="265800"/>
          </a:xfrm>
          <a:prstGeom prst="straightConnector1">
            <a:avLst/>
          </a:prstGeom>
          <a:noFill/>
          <a:ln cap="flat" cmpd="sng" w="19050">
            <a:solidFill>
              <a:schemeClr val="dk1"/>
            </a:solidFill>
            <a:prstDash val="solid"/>
            <a:miter lim="800000"/>
            <a:headEnd len="sm" w="sm" type="none"/>
            <a:tailEnd len="lg" w="lg" type="triangle"/>
          </a:ln>
        </p:spPr>
      </p:cxnSp>
      <p:cxnSp>
        <p:nvCxnSpPr>
          <p:cNvPr id="878" name="Google Shape;878;p131"/>
          <p:cNvCxnSpPr/>
          <p:nvPr/>
        </p:nvCxnSpPr>
        <p:spPr>
          <a:xfrm rot="10800000">
            <a:off x="2713074" y="1052162"/>
            <a:ext cx="1119300" cy="126300"/>
          </a:xfrm>
          <a:prstGeom prst="straightConnector1">
            <a:avLst/>
          </a:prstGeom>
          <a:noFill/>
          <a:ln cap="flat" cmpd="sng" w="19050">
            <a:solidFill>
              <a:schemeClr val="dk1"/>
            </a:solidFill>
            <a:prstDash val="solid"/>
            <a:miter lim="800000"/>
            <a:headEnd len="sm" w="sm" type="none"/>
            <a:tailEnd len="lg" w="lg" type="triangle"/>
          </a:ln>
        </p:spPr>
      </p:cxnSp>
      <p:cxnSp>
        <p:nvCxnSpPr>
          <p:cNvPr id="879" name="Google Shape;879;p131"/>
          <p:cNvCxnSpPr/>
          <p:nvPr/>
        </p:nvCxnSpPr>
        <p:spPr>
          <a:xfrm flipH="1">
            <a:off x="2975347" y="2319688"/>
            <a:ext cx="369000" cy="211200"/>
          </a:xfrm>
          <a:prstGeom prst="straightConnector1">
            <a:avLst/>
          </a:prstGeom>
          <a:noFill/>
          <a:ln cap="flat" cmpd="sng" w="19050">
            <a:solidFill>
              <a:schemeClr val="dk1"/>
            </a:solidFill>
            <a:prstDash val="solid"/>
            <a:miter lim="800000"/>
            <a:headEnd len="sm" w="sm" type="none"/>
            <a:tailEnd len="lg" w="lg" type="triangle"/>
          </a:ln>
        </p:spPr>
      </p:cxnSp>
      <p:sp>
        <p:nvSpPr>
          <p:cNvPr id="880" name="Google Shape;880;p131"/>
          <p:cNvSpPr txBox="1"/>
          <p:nvPr/>
        </p:nvSpPr>
        <p:spPr>
          <a:xfrm>
            <a:off x="1113150" y="2794663"/>
            <a:ext cx="32643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chemeClr val="dk1"/>
                </a:solidFill>
                <a:latin typeface="Calibri"/>
                <a:ea typeface="Calibri"/>
                <a:cs typeface="Calibri"/>
                <a:sym typeface="Calibri"/>
              </a:rPr>
              <a:t>Nitze et al. 2018, Nature Geoscience</a:t>
            </a:r>
            <a:endParaRPr b="1" sz="1400">
              <a:solidFill>
                <a:schemeClr val="dk1"/>
              </a:solidFill>
              <a:latin typeface="Calibri"/>
              <a:ea typeface="Calibri"/>
              <a:cs typeface="Calibri"/>
              <a:sym typeface="Calibri"/>
            </a:endParaRPr>
          </a:p>
        </p:txBody>
      </p:sp>
      <p:sp>
        <p:nvSpPr>
          <p:cNvPr id="881" name="Google Shape;881;p131"/>
          <p:cNvSpPr txBox="1"/>
          <p:nvPr/>
        </p:nvSpPr>
        <p:spPr>
          <a:xfrm>
            <a:off x="5094750" y="1064625"/>
            <a:ext cx="38073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rPr>
              <a:t>Multi-cloud</a:t>
            </a:r>
            <a:r>
              <a:rPr lang="en">
                <a:solidFill>
                  <a:srgbClr val="434343"/>
                </a:solidFill>
              </a:rPr>
              <a:t> solution</a:t>
            </a:r>
            <a:endParaRPr>
              <a:solidFill>
                <a:srgbClr val="434343"/>
              </a:solidFill>
            </a:endParaRPr>
          </a:p>
          <a:p>
            <a:pPr indent="-317500" lvl="0" marL="457200" rtl="0" algn="l">
              <a:spcBef>
                <a:spcPts val="0"/>
              </a:spcBef>
              <a:spcAft>
                <a:spcPts val="0"/>
              </a:spcAft>
              <a:buClr>
                <a:srgbClr val="434343"/>
              </a:buClr>
              <a:buSzPts val="1400"/>
              <a:buChar char="●"/>
            </a:pPr>
            <a:r>
              <a:rPr lang="en">
                <a:solidFill>
                  <a:srgbClr val="434343"/>
                </a:solidFill>
              </a:rPr>
              <a:t>Google Earth Engine</a:t>
            </a:r>
            <a:endParaRPr>
              <a:solidFill>
                <a:srgbClr val="434343"/>
              </a:solidFill>
            </a:endParaRPr>
          </a:p>
          <a:p>
            <a:pPr indent="-317500" lvl="0" marL="457200" rtl="0" algn="l">
              <a:spcBef>
                <a:spcPts val="0"/>
              </a:spcBef>
              <a:spcAft>
                <a:spcPts val="0"/>
              </a:spcAft>
              <a:buClr>
                <a:srgbClr val="434343"/>
              </a:buClr>
              <a:buSzPts val="1400"/>
              <a:buChar char="●"/>
            </a:pPr>
            <a:r>
              <a:rPr lang="en">
                <a:solidFill>
                  <a:srgbClr val="434343"/>
                </a:solidFill>
              </a:rPr>
              <a:t>Google Cloud</a:t>
            </a:r>
            <a:endParaRPr>
              <a:solidFill>
                <a:srgbClr val="434343"/>
              </a:solidFill>
            </a:endParaRPr>
          </a:p>
          <a:p>
            <a:pPr indent="-317500" lvl="0" marL="457200" rtl="0" algn="l">
              <a:spcBef>
                <a:spcPts val="0"/>
              </a:spcBef>
              <a:spcAft>
                <a:spcPts val="0"/>
              </a:spcAft>
              <a:buClr>
                <a:srgbClr val="434343"/>
              </a:buClr>
              <a:buSzPts val="1400"/>
              <a:buChar char="●"/>
            </a:pPr>
            <a:r>
              <a:rPr lang="en">
                <a:solidFill>
                  <a:srgbClr val="434343"/>
                </a:solidFill>
              </a:rPr>
              <a:t>NCSA Radiant (OpenStack)</a:t>
            </a:r>
            <a:endParaRPr>
              <a:solidFill>
                <a:srgbClr val="434343"/>
              </a:solidFill>
            </a:endParaRPr>
          </a:p>
          <a:p>
            <a:pPr indent="-317500" lvl="0" marL="457200" rtl="0" algn="l">
              <a:spcBef>
                <a:spcPts val="0"/>
              </a:spcBef>
              <a:spcAft>
                <a:spcPts val="0"/>
              </a:spcAft>
              <a:buClr>
                <a:srgbClr val="434343"/>
              </a:buClr>
              <a:buSzPts val="1400"/>
              <a:buChar char="●"/>
            </a:pPr>
            <a:r>
              <a:rPr lang="en">
                <a:solidFill>
                  <a:srgbClr val="434343"/>
                </a:solidFill>
              </a:rPr>
              <a:t>NSF Delta Supercomputer </a:t>
            </a:r>
            <a:endParaRPr>
              <a:solidFill>
                <a:srgbClr val="434343"/>
              </a:solidFill>
            </a:endParaRPr>
          </a:p>
        </p:txBody>
      </p:sp>
      <p:pic>
        <p:nvPicPr>
          <p:cNvPr id="882" name="Google Shape;882;p131"/>
          <p:cNvPicPr preferRelativeResize="0"/>
          <p:nvPr/>
        </p:nvPicPr>
        <p:blipFill>
          <a:blip r:embed="rId7">
            <a:alphaModFix/>
          </a:blip>
          <a:stretch>
            <a:fillRect/>
          </a:stretch>
        </p:blipFill>
        <p:spPr>
          <a:xfrm rot="10800000">
            <a:off x="-1908633" y="121444"/>
            <a:ext cx="2061033" cy="30956"/>
          </a:xfrm>
          <a:prstGeom prst="rect">
            <a:avLst/>
          </a:prstGeom>
          <a:noFill/>
          <a:ln>
            <a:noFill/>
          </a:ln>
        </p:spPr>
      </p:pic>
      <p:pic>
        <p:nvPicPr>
          <p:cNvPr id="883" name="Google Shape;883;p131"/>
          <p:cNvPicPr preferRelativeResize="0"/>
          <p:nvPr/>
        </p:nvPicPr>
        <p:blipFill>
          <a:blip r:embed="rId7">
            <a:alphaModFix/>
          </a:blip>
          <a:stretch>
            <a:fillRect/>
          </a:stretch>
        </p:blipFill>
        <p:spPr>
          <a:xfrm rot="10800000">
            <a:off x="7250" y="4493925"/>
            <a:ext cx="9136750" cy="137225"/>
          </a:xfrm>
          <a:prstGeom prst="rect">
            <a:avLst/>
          </a:prstGeom>
          <a:noFill/>
          <a:ln>
            <a:noFill/>
          </a:ln>
        </p:spPr>
      </p:pic>
      <p:sp>
        <p:nvSpPr>
          <p:cNvPr id="884" name="Google Shape;884;p131"/>
          <p:cNvSpPr txBox="1"/>
          <p:nvPr/>
        </p:nvSpPr>
        <p:spPr>
          <a:xfrm>
            <a:off x="5178900" y="2892125"/>
            <a:ext cx="38073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rPr>
              <a:t>Working with </a:t>
            </a:r>
            <a:r>
              <a:rPr b="1" lang="en">
                <a:solidFill>
                  <a:srgbClr val="434343"/>
                </a:solidFill>
              </a:rPr>
              <a:t>IBM Research</a:t>
            </a:r>
            <a:r>
              <a:rPr lang="en">
                <a:solidFill>
                  <a:srgbClr val="434343"/>
                </a:solidFill>
              </a:rPr>
              <a:t> to simplify building AI/ML pipelines using</a:t>
            </a:r>
            <a:endParaRPr>
              <a:solidFill>
                <a:srgbClr val="434343"/>
              </a:solidFill>
            </a:endParaRPr>
          </a:p>
          <a:p>
            <a:pPr indent="-317500" lvl="0" marL="457200" rtl="0" algn="l">
              <a:spcBef>
                <a:spcPts val="0"/>
              </a:spcBef>
              <a:spcAft>
                <a:spcPts val="0"/>
              </a:spcAft>
              <a:buClr>
                <a:srgbClr val="434343"/>
              </a:buClr>
              <a:buSzPts val="1400"/>
              <a:buChar char="●"/>
            </a:pPr>
            <a:r>
              <a:rPr lang="en">
                <a:solidFill>
                  <a:srgbClr val="434343"/>
                </a:solidFill>
              </a:rPr>
              <a:t>Clowder</a:t>
            </a:r>
            <a:endParaRPr>
              <a:solidFill>
                <a:srgbClr val="434343"/>
              </a:solidFill>
            </a:endParaRPr>
          </a:p>
          <a:p>
            <a:pPr indent="-317500" lvl="0" marL="457200" rtl="0" algn="l">
              <a:spcBef>
                <a:spcPts val="0"/>
              </a:spcBef>
              <a:spcAft>
                <a:spcPts val="0"/>
              </a:spcAft>
              <a:buClr>
                <a:srgbClr val="434343"/>
              </a:buClr>
              <a:buSzPts val="1400"/>
              <a:buChar char="●"/>
            </a:pPr>
            <a:r>
              <a:rPr lang="en" u="sng">
                <a:solidFill>
                  <a:schemeClr val="hlink"/>
                </a:solidFill>
                <a:hlinkClick r:id="rId8"/>
              </a:rPr>
              <a:t>https://codeflare.dev/</a:t>
            </a:r>
            <a:r>
              <a:rPr lang="en">
                <a:solidFill>
                  <a:srgbClr val="434343"/>
                </a:solidFill>
              </a:rPr>
              <a:t> </a:t>
            </a:r>
            <a:endParaRPr>
              <a:solidFill>
                <a:srgbClr val="434343"/>
              </a:solidFill>
            </a:endParaRPr>
          </a:p>
          <a:p>
            <a:pPr indent="-317500" lvl="0" marL="457200" rtl="0" algn="l">
              <a:spcBef>
                <a:spcPts val="0"/>
              </a:spcBef>
              <a:spcAft>
                <a:spcPts val="0"/>
              </a:spcAft>
              <a:buClr>
                <a:srgbClr val="434343"/>
              </a:buClr>
              <a:buSzPts val="1400"/>
              <a:buChar char="●"/>
            </a:pPr>
            <a:r>
              <a:rPr lang="en" u="sng">
                <a:solidFill>
                  <a:schemeClr val="hlink"/>
                </a:solidFill>
                <a:hlinkClick r:id="rId9"/>
              </a:rPr>
              <a:t>https://www.ray.io/</a:t>
            </a:r>
            <a:r>
              <a:rPr lang="en">
                <a:solidFill>
                  <a:srgbClr val="434343"/>
                </a:solidFill>
              </a:rPr>
              <a:t> </a:t>
            </a:r>
            <a:endParaRPr>
              <a:solidFill>
                <a:srgbClr val="434343"/>
              </a:solidFill>
            </a:endParaRPr>
          </a:p>
        </p:txBody>
      </p:sp>
      <p:pic>
        <p:nvPicPr>
          <p:cNvPr id="885" name="Google Shape;885;p131"/>
          <p:cNvPicPr preferRelativeResize="0"/>
          <p:nvPr/>
        </p:nvPicPr>
        <p:blipFill>
          <a:blip r:embed="rId10">
            <a:alphaModFix/>
          </a:blip>
          <a:stretch>
            <a:fillRect/>
          </a:stretch>
        </p:blipFill>
        <p:spPr>
          <a:xfrm>
            <a:off x="8087650" y="3842498"/>
            <a:ext cx="663050" cy="311725"/>
          </a:xfrm>
          <a:prstGeom prst="rect">
            <a:avLst/>
          </a:prstGeom>
          <a:noFill/>
          <a:ln>
            <a:noFill/>
          </a:ln>
        </p:spPr>
      </p:pic>
      <p:pic>
        <p:nvPicPr>
          <p:cNvPr id="886" name="Google Shape;886;p131"/>
          <p:cNvPicPr preferRelativeResize="0"/>
          <p:nvPr/>
        </p:nvPicPr>
        <p:blipFill>
          <a:blip r:embed="rId11">
            <a:alphaModFix/>
          </a:blip>
          <a:stretch>
            <a:fillRect/>
          </a:stretch>
        </p:blipFill>
        <p:spPr>
          <a:xfrm>
            <a:off x="8034875" y="3634950"/>
            <a:ext cx="715835" cy="207550"/>
          </a:xfrm>
          <a:prstGeom prst="rect">
            <a:avLst/>
          </a:prstGeom>
          <a:noFill/>
          <a:ln>
            <a:noFill/>
          </a:ln>
        </p:spPr>
      </p:pic>
      <p:sp>
        <p:nvSpPr>
          <p:cNvPr id="887" name="Google Shape;887;p131"/>
          <p:cNvSpPr/>
          <p:nvPr/>
        </p:nvSpPr>
        <p:spPr>
          <a:xfrm>
            <a:off x="3119672" y="3857038"/>
            <a:ext cx="182400" cy="140100"/>
          </a:xfrm>
          <a:prstGeom prst="rightArrow">
            <a:avLst>
              <a:gd fmla="val 50000" name="adj1"/>
              <a:gd fmla="val 50000" name="adj2"/>
            </a:avLst>
          </a:prstGeom>
          <a:solidFill>
            <a:srgbClr val="131F33"/>
          </a:solidFill>
          <a:ln cap="flat" cmpd="sng" w="9525">
            <a:solidFill>
              <a:srgbClr val="131F3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88" name="Google Shape;888;p131"/>
          <p:cNvPicPr preferRelativeResize="0"/>
          <p:nvPr/>
        </p:nvPicPr>
        <p:blipFill rotWithShape="1">
          <a:blip r:embed="rId12">
            <a:alphaModFix/>
          </a:blip>
          <a:srcRect b="0" l="0" r="0" t="0"/>
          <a:stretch/>
        </p:blipFill>
        <p:spPr>
          <a:xfrm>
            <a:off x="3383395" y="3343113"/>
            <a:ext cx="1335077" cy="1245263"/>
          </a:xfrm>
          <a:prstGeom prst="rect">
            <a:avLst/>
          </a:prstGeom>
          <a:noFill/>
          <a:ln>
            <a:noFill/>
          </a:ln>
        </p:spPr>
      </p:pic>
      <p:pic>
        <p:nvPicPr>
          <p:cNvPr id="889" name="Google Shape;889;p131"/>
          <p:cNvPicPr preferRelativeResize="0"/>
          <p:nvPr/>
        </p:nvPicPr>
        <p:blipFill rotWithShape="1">
          <a:blip r:embed="rId13">
            <a:alphaModFix/>
          </a:blip>
          <a:srcRect b="0" l="0" r="0" t="0"/>
          <a:stretch/>
        </p:blipFill>
        <p:spPr>
          <a:xfrm>
            <a:off x="938706" y="3284250"/>
            <a:ext cx="1944321" cy="1285560"/>
          </a:xfrm>
          <a:prstGeom prst="rect">
            <a:avLst/>
          </a:prstGeom>
          <a:noFill/>
          <a:ln cap="flat" cmpd="sng" w="9525">
            <a:solidFill>
              <a:srgbClr val="0E1D37"/>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93" name="Shape 893"/>
        <p:cNvGrpSpPr/>
        <p:nvPr/>
      </p:nvGrpSpPr>
      <p:grpSpPr>
        <a:xfrm>
          <a:off x="0" y="0"/>
          <a:ext cx="0" cy="0"/>
          <a:chOff x="0" y="0"/>
          <a:chExt cx="0" cy="0"/>
        </a:xfrm>
      </p:grpSpPr>
      <p:pic>
        <p:nvPicPr>
          <p:cNvPr id="894" name="Google Shape;894;p132"/>
          <p:cNvPicPr preferRelativeResize="0"/>
          <p:nvPr/>
        </p:nvPicPr>
        <p:blipFill rotWithShape="1">
          <a:blip r:embed="rId3">
            <a:alphaModFix/>
          </a:blip>
          <a:srcRect b="0" l="0" r="0" t="0"/>
          <a:stretch/>
        </p:blipFill>
        <p:spPr>
          <a:xfrm>
            <a:off x="1650926" y="779956"/>
            <a:ext cx="6019671" cy="3384991"/>
          </a:xfrm>
          <a:prstGeom prst="rect">
            <a:avLst/>
          </a:prstGeom>
          <a:noFill/>
          <a:ln>
            <a:noFill/>
          </a:ln>
        </p:spPr>
      </p:pic>
      <p:pic>
        <p:nvPicPr>
          <p:cNvPr id="895" name="Google Shape;895;p132"/>
          <p:cNvPicPr preferRelativeResize="0"/>
          <p:nvPr/>
        </p:nvPicPr>
        <p:blipFill rotWithShape="1">
          <a:blip r:embed="rId4">
            <a:alphaModFix/>
          </a:blip>
          <a:srcRect b="0" l="0" r="0" t="0"/>
          <a:stretch/>
        </p:blipFill>
        <p:spPr>
          <a:xfrm>
            <a:off x="3739316" y="4145776"/>
            <a:ext cx="545948" cy="120851"/>
          </a:xfrm>
          <a:prstGeom prst="rect">
            <a:avLst/>
          </a:prstGeom>
          <a:noFill/>
          <a:ln>
            <a:noFill/>
          </a:ln>
        </p:spPr>
      </p:pic>
      <p:pic>
        <p:nvPicPr>
          <p:cNvPr id="896" name="Google Shape;896;p132"/>
          <p:cNvPicPr preferRelativeResize="0"/>
          <p:nvPr/>
        </p:nvPicPr>
        <p:blipFill rotWithShape="1">
          <a:blip r:embed="rId5">
            <a:alphaModFix/>
          </a:blip>
          <a:srcRect b="0" l="0" r="39128" t="0"/>
          <a:stretch/>
        </p:blipFill>
        <p:spPr>
          <a:xfrm>
            <a:off x="6726244" y="582179"/>
            <a:ext cx="424115" cy="227772"/>
          </a:xfrm>
          <a:prstGeom prst="rect">
            <a:avLst/>
          </a:prstGeom>
          <a:solidFill>
            <a:schemeClr val="lt1"/>
          </a:solidFill>
          <a:ln cap="flat" cmpd="sng" w="9525">
            <a:solidFill>
              <a:srgbClr val="BFBFBF"/>
            </a:solidFill>
            <a:prstDash val="solid"/>
            <a:round/>
            <a:headEnd len="sm" w="sm" type="none"/>
            <a:tailEnd len="sm" w="sm" type="none"/>
          </a:ln>
        </p:spPr>
      </p:pic>
      <p:pic>
        <p:nvPicPr>
          <p:cNvPr id="897" name="Google Shape;897;p132"/>
          <p:cNvPicPr preferRelativeResize="0"/>
          <p:nvPr/>
        </p:nvPicPr>
        <p:blipFill rotWithShape="1">
          <a:blip r:embed="rId6">
            <a:alphaModFix/>
          </a:blip>
          <a:srcRect b="0" l="0" r="0" t="0"/>
          <a:stretch/>
        </p:blipFill>
        <p:spPr>
          <a:xfrm>
            <a:off x="5631770" y="4145777"/>
            <a:ext cx="676019" cy="233110"/>
          </a:xfrm>
          <a:prstGeom prst="rect">
            <a:avLst/>
          </a:prstGeom>
          <a:noFill/>
          <a:ln cap="flat" cmpd="sng" w="12700">
            <a:solidFill>
              <a:srgbClr val="BFBFBF"/>
            </a:solidFill>
            <a:prstDash val="solid"/>
            <a:round/>
            <a:headEnd len="sm" w="sm" type="none"/>
            <a:tailEnd len="sm" w="sm" type="none"/>
          </a:ln>
        </p:spPr>
      </p:pic>
      <p:pic>
        <p:nvPicPr>
          <p:cNvPr id="898" name="Google Shape;898;p132"/>
          <p:cNvPicPr preferRelativeResize="0"/>
          <p:nvPr/>
        </p:nvPicPr>
        <p:blipFill rotWithShape="1">
          <a:blip r:embed="rId7">
            <a:alphaModFix/>
          </a:blip>
          <a:srcRect b="0" l="0" r="0" t="0"/>
          <a:stretch/>
        </p:blipFill>
        <p:spPr>
          <a:xfrm>
            <a:off x="7164723" y="3790565"/>
            <a:ext cx="1318658" cy="307059"/>
          </a:xfrm>
          <a:prstGeom prst="rect">
            <a:avLst/>
          </a:prstGeom>
          <a:noFill/>
          <a:ln>
            <a:noFill/>
          </a:ln>
        </p:spPr>
      </p:pic>
      <p:pic>
        <p:nvPicPr>
          <p:cNvPr id="899" name="Google Shape;899;p132"/>
          <p:cNvPicPr preferRelativeResize="0"/>
          <p:nvPr/>
        </p:nvPicPr>
        <p:blipFill rotWithShape="1">
          <a:blip r:embed="rId8">
            <a:alphaModFix/>
          </a:blip>
          <a:srcRect b="0" l="0" r="0" t="0"/>
          <a:stretch/>
        </p:blipFill>
        <p:spPr>
          <a:xfrm>
            <a:off x="990228" y="796974"/>
            <a:ext cx="810347" cy="887522"/>
          </a:xfrm>
          <a:prstGeom prst="rect">
            <a:avLst/>
          </a:prstGeom>
          <a:noFill/>
          <a:ln>
            <a:noFill/>
          </a:ln>
        </p:spPr>
      </p:pic>
      <p:pic>
        <p:nvPicPr>
          <p:cNvPr id="900" name="Google Shape;900;p132"/>
          <p:cNvPicPr preferRelativeResize="0"/>
          <p:nvPr/>
        </p:nvPicPr>
        <p:blipFill rotWithShape="1">
          <a:blip r:embed="rId9">
            <a:alphaModFix/>
          </a:blip>
          <a:srcRect b="0" l="0" r="0" t="0"/>
          <a:stretch/>
        </p:blipFill>
        <p:spPr>
          <a:xfrm>
            <a:off x="4541936" y="3901864"/>
            <a:ext cx="429266" cy="404776"/>
          </a:xfrm>
          <a:prstGeom prst="rect">
            <a:avLst/>
          </a:prstGeom>
          <a:noFill/>
          <a:ln>
            <a:noFill/>
          </a:ln>
        </p:spPr>
      </p:pic>
      <p:pic>
        <p:nvPicPr>
          <p:cNvPr id="901" name="Google Shape;901;p132"/>
          <p:cNvPicPr preferRelativeResize="0"/>
          <p:nvPr/>
        </p:nvPicPr>
        <p:blipFill rotWithShape="1">
          <a:blip r:embed="rId10">
            <a:alphaModFix/>
          </a:blip>
          <a:srcRect b="0" l="0" r="0" t="0"/>
          <a:stretch/>
        </p:blipFill>
        <p:spPr>
          <a:xfrm>
            <a:off x="3689243" y="612174"/>
            <a:ext cx="611611" cy="236115"/>
          </a:xfrm>
          <a:prstGeom prst="rect">
            <a:avLst/>
          </a:prstGeom>
          <a:noFill/>
          <a:ln>
            <a:noFill/>
          </a:ln>
        </p:spPr>
      </p:pic>
      <p:pic>
        <p:nvPicPr>
          <p:cNvPr id="902" name="Google Shape;902;p132"/>
          <p:cNvPicPr preferRelativeResize="0"/>
          <p:nvPr/>
        </p:nvPicPr>
        <p:blipFill rotWithShape="1">
          <a:blip r:embed="rId11">
            <a:alphaModFix/>
          </a:blip>
          <a:srcRect b="0" l="0" r="0" t="0"/>
          <a:stretch/>
        </p:blipFill>
        <p:spPr>
          <a:xfrm>
            <a:off x="7077989" y="4132835"/>
            <a:ext cx="695405" cy="278162"/>
          </a:xfrm>
          <a:prstGeom prst="rect">
            <a:avLst/>
          </a:prstGeom>
          <a:noFill/>
          <a:ln>
            <a:noFill/>
          </a:ln>
        </p:spPr>
      </p:pic>
      <p:pic>
        <p:nvPicPr>
          <p:cNvPr id="903" name="Google Shape;903;p132"/>
          <p:cNvPicPr preferRelativeResize="0"/>
          <p:nvPr/>
        </p:nvPicPr>
        <p:blipFill rotWithShape="1">
          <a:blip r:embed="rId12">
            <a:alphaModFix/>
          </a:blip>
          <a:srcRect b="0" l="0" r="0" t="0"/>
          <a:stretch/>
        </p:blipFill>
        <p:spPr>
          <a:xfrm>
            <a:off x="6373653" y="4128025"/>
            <a:ext cx="634589" cy="312819"/>
          </a:xfrm>
          <a:prstGeom prst="rect">
            <a:avLst/>
          </a:prstGeom>
          <a:noFill/>
          <a:ln>
            <a:noFill/>
          </a:ln>
        </p:spPr>
      </p:pic>
      <p:pic>
        <p:nvPicPr>
          <p:cNvPr id="904" name="Google Shape;904;p132"/>
          <p:cNvPicPr preferRelativeResize="0"/>
          <p:nvPr/>
        </p:nvPicPr>
        <p:blipFill rotWithShape="1">
          <a:blip r:embed="rId13">
            <a:alphaModFix/>
          </a:blip>
          <a:srcRect b="0" l="0" r="0" t="0"/>
          <a:stretch/>
        </p:blipFill>
        <p:spPr>
          <a:xfrm>
            <a:off x="3232099" y="618931"/>
            <a:ext cx="340134" cy="207038"/>
          </a:xfrm>
          <a:prstGeom prst="rect">
            <a:avLst/>
          </a:prstGeom>
          <a:noFill/>
          <a:ln>
            <a:noFill/>
          </a:ln>
        </p:spPr>
      </p:pic>
      <p:pic>
        <p:nvPicPr>
          <p:cNvPr id="905" name="Google Shape;905;p132"/>
          <p:cNvPicPr preferRelativeResize="0"/>
          <p:nvPr/>
        </p:nvPicPr>
        <p:blipFill rotWithShape="1">
          <a:blip r:embed="rId14">
            <a:alphaModFix/>
          </a:blip>
          <a:srcRect b="0" l="0" r="0" t="0"/>
          <a:stretch/>
        </p:blipFill>
        <p:spPr>
          <a:xfrm>
            <a:off x="7215007" y="1454977"/>
            <a:ext cx="696686" cy="163926"/>
          </a:xfrm>
          <a:prstGeom prst="rect">
            <a:avLst/>
          </a:prstGeom>
          <a:noFill/>
          <a:ln>
            <a:noFill/>
          </a:ln>
        </p:spPr>
      </p:pic>
      <p:pic>
        <p:nvPicPr>
          <p:cNvPr id="906" name="Google Shape;906;p132"/>
          <p:cNvPicPr preferRelativeResize="0"/>
          <p:nvPr/>
        </p:nvPicPr>
        <p:blipFill rotWithShape="1">
          <a:blip r:embed="rId15">
            <a:alphaModFix/>
          </a:blip>
          <a:srcRect b="0" l="0" r="0" t="0"/>
          <a:stretch/>
        </p:blipFill>
        <p:spPr>
          <a:xfrm>
            <a:off x="5258068" y="517295"/>
            <a:ext cx="327544" cy="327544"/>
          </a:xfrm>
          <a:prstGeom prst="rect">
            <a:avLst/>
          </a:prstGeom>
          <a:noFill/>
          <a:ln>
            <a:noFill/>
          </a:ln>
        </p:spPr>
      </p:pic>
      <p:grpSp>
        <p:nvGrpSpPr>
          <p:cNvPr id="907" name="Google Shape;907;p132"/>
          <p:cNvGrpSpPr/>
          <p:nvPr/>
        </p:nvGrpSpPr>
        <p:grpSpPr>
          <a:xfrm>
            <a:off x="7195784" y="1963750"/>
            <a:ext cx="715908" cy="745579"/>
            <a:chOff x="10057369" y="2461457"/>
            <a:chExt cx="954543" cy="994106"/>
          </a:xfrm>
        </p:grpSpPr>
        <p:pic>
          <p:nvPicPr>
            <p:cNvPr id="908" name="Google Shape;908;p132"/>
            <p:cNvPicPr preferRelativeResize="0"/>
            <p:nvPr/>
          </p:nvPicPr>
          <p:blipFill rotWithShape="1">
            <a:blip r:embed="rId16">
              <a:alphaModFix/>
            </a:blip>
            <a:srcRect b="0" l="0" r="0" t="0"/>
            <a:stretch/>
          </p:blipFill>
          <p:spPr>
            <a:xfrm>
              <a:off x="10500342" y="2943993"/>
              <a:ext cx="511570" cy="511570"/>
            </a:xfrm>
            <a:prstGeom prst="rect">
              <a:avLst/>
            </a:prstGeom>
            <a:noFill/>
            <a:ln>
              <a:noFill/>
            </a:ln>
          </p:spPr>
        </p:pic>
        <p:pic>
          <p:nvPicPr>
            <p:cNvPr id="909" name="Google Shape;909;p132"/>
            <p:cNvPicPr preferRelativeResize="0"/>
            <p:nvPr/>
          </p:nvPicPr>
          <p:blipFill rotWithShape="1">
            <a:blip r:embed="rId17">
              <a:alphaModFix/>
            </a:blip>
            <a:srcRect b="0" l="0" r="0" t="0"/>
            <a:stretch/>
          </p:blipFill>
          <p:spPr>
            <a:xfrm>
              <a:off x="10057369" y="2726170"/>
              <a:ext cx="447467" cy="447467"/>
            </a:xfrm>
            <a:prstGeom prst="rect">
              <a:avLst/>
            </a:prstGeom>
            <a:noFill/>
            <a:ln>
              <a:noFill/>
            </a:ln>
          </p:spPr>
        </p:pic>
        <p:pic>
          <p:nvPicPr>
            <p:cNvPr id="910" name="Google Shape;910;p132"/>
            <p:cNvPicPr preferRelativeResize="0"/>
            <p:nvPr/>
          </p:nvPicPr>
          <p:blipFill rotWithShape="1">
            <a:blip r:embed="rId18">
              <a:alphaModFix/>
            </a:blip>
            <a:srcRect b="0" l="0" r="0" t="0"/>
            <a:stretch/>
          </p:blipFill>
          <p:spPr>
            <a:xfrm>
              <a:off x="10513659" y="2461457"/>
              <a:ext cx="450919" cy="349462"/>
            </a:xfrm>
            <a:prstGeom prst="rect">
              <a:avLst/>
            </a:prstGeom>
            <a:noFill/>
            <a:ln>
              <a:noFill/>
            </a:ln>
          </p:spPr>
        </p:pic>
      </p:grpSp>
      <p:pic>
        <p:nvPicPr>
          <p:cNvPr id="911" name="Google Shape;911;p132"/>
          <p:cNvPicPr preferRelativeResize="0"/>
          <p:nvPr/>
        </p:nvPicPr>
        <p:blipFill rotWithShape="1">
          <a:blip r:embed="rId19">
            <a:alphaModFix/>
          </a:blip>
          <a:srcRect b="0" l="0" r="0" t="0"/>
          <a:stretch/>
        </p:blipFill>
        <p:spPr>
          <a:xfrm>
            <a:off x="5236303" y="4092486"/>
            <a:ext cx="376006" cy="376006"/>
          </a:xfrm>
          <a:prstGeom prst="rect">
            <a:avLst/>
          </a:prstGeom>
          <a:noFill/>
          <a:ln>
            <a:noFill/>
          </a:ln>
        </p:spPr>
      </p:pic>
      <p:grpSp>
        <p:nvGrpSpPr>
          <p:cNvPr id="912" name="Google Shape;912;p132"/>
          <p:cNvGrpSpPr/>
          <p:nvPr/>
        </p:nvGrpSpPr>
        <p:grpSpPr>
          <a:xfrm>
            <a:off x="456547" y="2532004"/>
            <a:ext cx="1416600" cy="1941075"/>
            <a:chOff x="819767" y="3100871"/>
            <a:chExt cx="1888800" cy="2588100"/>
          </a:xfrm>
        </p:grpSpPr>
        <p:grpSp>
          <p:nvGrpSpPr>
            <p:cNvPr id="913" name="Google Shape;913;p132"/>
            <p:cNvGrpSpPr/>
            <p:nvPr/>
          </p:nvGrpSpPr>
          <p:grpSpPr>
            <a:xfrm>
              <a:off x="1037931" y="3247637"/>
              <a:ext cx="1445676" cy="2244339"/>
              <a:chOff x="1534814" y="2656628"/>
              <a:chExt cx="1445676" cy="2244339"/>
            </a:xfrm>
          </p:grpSpPr>
          <p:pic>
            <p:nvPicPr>
              <p:cNvPr id="914" name="Google Shape;914;p132"/>
              <p:cNvPicPr preferRelativeResize="0"/>
              <p:nvPr/>
            </p:nvPicPr>
            <p:blipFill rotWithShape="1">
              <a:blip r:embed="rId20">
                <a:alphaModFix/>
              </a:blip>
              <a:srcRect b="0" l="0" r="0" t="0"/>
              <a:stretch/>
            </p:blipFill>
            <p:spPr>
              <a:xfrm>
                <a:off x="1534814" y="3421188"/>
                <a:ext cx="1053994" cy="251056"/>
              </a:xfrm>
              <a:prstGeom prst="rect">
                <a:avLst/>
              </a:prstGeom>
              <a:noFill/>
              <a:ln>
                <a:noFill/>
              </a:ln>
            </p:spPr>
          </p:pic>
          <p:pic>
            <p:nvPicPr>
              <p:cNvPr id="915" name="Google Shape;915;p132"/>
              <p:cNvPicPr preferRelativeResize="0"/>
              <p:nvPr/>
            </p:nvPicPr>
            <p:blipFill rotWithShape="1">
              <a:blip r:embed="rId21">
                <a:alphaModFix/>
              </a:blip>
              <a:srcRect b="0" l="0" r="0" t="0"/>
              <a:stretch/>
            </p:blipFill>
            <p:spPr>
              <a:xfrm>
                <a:off x="2061810" y="3798443"/>
                <a:ext cx="811434" cy="275005"/>
              </a:xfrm>
              <a:prstGeom prst="rect">
                <a:avLst/>
              </a:prstGeom>
              <a:noFill/>
              <a:ln>
                <a:noFill/>
              </a:ln>
            </p:spPr>
          </p:pic>
          <p:pic>
            <p:nvPicPr>
              <p:cNvPr id="916" name="Google Shape;916;p132"/>
              <p:cNvPicPr preferRelativeResize="0"/>
              <p:nvPr/>
            </p:nvPicPr>
            <p:blipFill rotWithShape="1">
              <a:blip r:embed="rId22">
                <a:alphaModFix/>
              </a:blip>
              <a:srcRect b="0" l="0" r="0" t="0"/>
              <a:stretch/>
            </p:blipFill>
            <p:spPr>
              <a:xfrm>
                <a:off x="1618028" y="4621662"/>
                <a:ext cx="1362462" cy="279305"/>
              </a:xfrm>
              <a:prstGeom prst="rect">
                <a:avLst/>
              </a:prstGeom>
              <a:noFill/>
              <a:ln>
                <a:noFill/>
              </a:ln>
            </p:spPr>
          </p:pic>
          <p:pic>
            <p:nvPicPr>
              <p:cNvPr id="917" name="Google Shape;917;p132"/>
              <p:cNvPicPr preferRelativeResize="0"/>
              <p:nvPr/>
            </p:nvPicPr>
            <p:blipFill rotWithShape="1">
              <a:blip r:embed="rId23">
                <a:alphaModFix/>
              </a:blip>
              <a:srcRect b="0" l="0" r="0" t="0"/>
              <a:stretch/>
            </p:blipFill>
            <p:spPr>
              <a:xfrm>
                <a:off x="1783465" y="3067921"/>
                <a:ext cx="1095981" cy="193979"/>
              </a:xfrm>
              <a:prstGeom prst="rect">
                <a:avLst/>
              </a:prstGeom>
              <a:noFill/>
              <a:ln>
                <a:noFill/>
              </a:ln>
            </p:spPr>
          </p:pic>
          <p:pic>
            <p:nvPicPr>
              <p:cNvPr id="918" name="Google Shape;918;p132"/>
              <p:cNvPicPr preferRelativeResize="0"/>
              <p:nvPr/>
            </p:nvPicPr>
            <p:blipFill rotWithShape="1">
              <a:blip r:embed="rId24">
                <a:alphaModFix/>
              </a:blip>
              <a:srcRect b="0" l="0" r="43107" t="0"/>
              <a:stretch/>
            </p:blipFill>
            <p:spPr>
              <a:xfrm>
                <a:off x="1570480" y="2656628"/>
                <a:ext cx="679639" cy="244803"/>
              </a:xfrm>
              <a:prstGeom prst="rect">
                <a:avLst/>
              </a:prstGeom>
              <a:noFill/>
              <a:ln>
                <a:noFill/>
              </a:ln>
            </p:spPr>
          </p:pic>
          <p:pic>
            <p:nvPicPr>
              <p:cNvPr id="919" name="Google Shape;919;p132"/>
              <p:cNvPicPr preferRelativeResize="0"/>
              <p:nvPr/>
            </p:nvPicPr>
            <p:blipFill rotWithShape="1">
              <a:blip r:embed="rId25">
                <a:alphaModFix/>
              </a:blip>
              <a:srcRect b="0" l="0" r="0" t="0"/>
              <a:stretch/>
            </p:blipFill>
            <p:spPr>
              <a:xfrm>
                <a:off x="1534814" y="4199647"/>
                <a:ext cx="1323548" cy="261539"/>
              </a:xfrm>
              <a:prstGeom prst="rect">
                <a:avLst/>
              </a:prstGeom>
              <a:noFill/>
              <a:ln>
                <a:noFill/>
              </a:ln>
            </p:spPr>
          </p:pic>
        </p:grpSp>
        <p:sp>
          <p:nvSpPr>
            <p:cNvPr id="920" name="Google Shape;920;p132"/>
            <p:cNvSpPr/>
            <p:nvPr/>
          </p:nvSpPr>
          <p:spPr>
            <a:xfrm>
              <a:off x="819767" y="3100871"/>
              <a:ext cx="1888800" cy="2588100"/>
            </a:xfrm>
            <a:prstGeom prst="rect">
              <a:avLst/>
            </a:prstGeom>
            <a:noFill/>
            <a:ln cap="flat" cmpd="sng" w="381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Arial"/>
                <a:buNone/>
              </a:pPr>
              <a:r>
                <a:t/>
              </a:r>
              <a:endParaRPr b="0" i="0" sz="1350" u="none" cap="none" strike="noStrike">
                <a:solidFill>
                  <a:srgbClr val="FFFFFF"/>
                </a:solidFill>
                <a:latin typeface="Calibri"/>
                <a:ea typeface="Calibri"/>
                <a:cs typeface="Calibri"/>
                <a:sym typeface="Calibri"/>
              </a:endParaRPr>
            </a:p>
          </p:txBody>
        </p:sp>
      </p:grpSp>
      <p:cxnSp>
        <p:nvCxnSpPr>
          <p:cNvPr id="921" name="Google Shape;921;p132"/>
          <p:cNvCxnSpPr/>
          <p:nvPr/>
        </p:nvCxnSpPr>
        <p:spPr>
          <a:xfrm flipH="1" rot="10800000">
            <a:off x="456547" y="2266804"/>
            <a:ext cx="1907100" cy="265200"/>
          </a:xfrm>
          <a:prstGeom prst="straightConnector1">
            <a:avLst/>
          </a:prstGeom>
          <a:noFill/>
          <a:ln cap="flat" cmpd="sng" w="28575">
            <a:solidFill>
              <a:schemeClr val="accent2"/>
            </a:solidFill>
            <a:prstDash val="solid"/>
            <a:miter lim="800000"/>
            <a:headEnd len="sm" w="sm" type="none"/>
            <a:tailEnd len="sm" w="sm" type="none"/>
          </a:ln>
        </p:spPr>
      </p:cxnSp>
      <p:cxnSp>
        <p:nvCxnSpPr>
          <p:cNvPr id="922" name="Google Shape;922;p132"/>
          <p:cNvCxnSpPr/>
          <p:nvPr/>
        </p:nvCxnSpPr>
        <p:spPr>
          <a:xfrm flipH="1" rot="10800000">
            <a:off x="1877932" y="2567392"/>
            <a:ext cx="501000" cy="1901100"/>
          </a:xfrm>
          <a:prstGeom prst="straightConnector1">
            <a:avLst/>
          </a:prstGeom>
          <a:noFill/>
          <a:ln cap="flat" cmpd="sng" w="28575">
            <a:solidFill>
              <a:schemeClr val="accent2"/>
            </a:solidFill>
            <a:prstDash val="solid"/>
            <a:miter lim="800000"/>
            <a:headEnd len="sm" w="sm" type="none"/>
            <a:tailEnd len="sm" w="sm" type="none"/>
          </a:ln>
        </p:spPr>
      </p:cxnSp>
      <p:cxnSp>
        <p:nvCxnSpPr>
          <p:cNvPr id="923" name="Google Shape;923;p132"/>
          <p:cNvCxnSpPr/>
          <p:nvPr/>
        </p:nvCxnSpPr>
        <p:spPr>
          <a:xfrm flipH="1" rot="10800000">
            <a:off x="1873079" y="2330104"/>
            <a:ext cx="488400" cy="201900"/>
          </a:xfrm>
          <a:prstGeom prst="straightConnector1">
            <a:avLst/>
          </a:prstGeom>
          <a:noFill/>
          <a:ln cap="flat" cmpd="sng" w="28575">
            <a:solidFill>
              <a:schemeClr val="accent2"/>
            </a:solidFill>
            <a:prstDash val="solid"/>
            <a:miter lim="800000"/>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118"/>
          <p:cNvSpPr txBox="1"/>
          <p:nvPr>
            <p:ph type="title"/>
          </p:nvPr>
        </p:nvSpPr>
        <p:spPr>
          <a:xfrm>
            <a:off x="987850" y="166825"/>
            <a:ext cx="79014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Clowder and </a:t>
            </a:r>
            <a:r>
              <a:rPr lang="en"/>
              <a:t>Long Tail Data</a:t>
            </a:r>
            <a:endParaRPr/>
          </a:p>
        </p:txBody>
      </p:sp>
      <p:grpSp>
        <p:nvGrpSpPr>
          <p:cNvPr id="676" name="Google Shape;676;p118"/>
          <p:cNvGrpSpPr/>
          <p:nvPr/>
        </p:nvGrpSpPr>
        <p:grpSpPr>
          <a:xfrm>
            <a:off x="2609343" y="2275757"/>
            <a:ext cx="4032618" cy="1995095"/>
            <a:chOff x="4434271" y="2008840"/>
            <a:chExt cx="4280456" cy="2515565"/>
          </a:xfrm>
        </p:grpSpPr>
        <p:pic>
          <p:nvPicPr>
            <p:cNvPr id="677" name="Google Shape;677;p118"/>
            <p:cNvPicPr preferRelativeResize="0"/>
            <p:nvPr/>
          </p:nvPicPr>
          <p:blipFill rotWithShape="1">
            <a:blip r:embed="rId3">
              <a:alphaModFix/>
            </a:blip>
            <a:srcRect b="0" l="0" r="0" t="0"/>
            <a:stretch/>
          </p:blipFill>
          <p:spPr>
            <a:xfrm>
              <a:off x="4690999" y="2008840"/>
              <a:ext cx="3995802" cy="2079065"/>
            </a:xfrm>
            <a:prstGeom prst="rect">
              <a:avLst/>
            </a:prstGeom>
            <a:noFill/>
            <a:ln>
              <a:noFill/>
            </a:ln>
          </p:spPr>
        </p:pic>
        <p:sp>
          <p:nvSpPr>
            <p:cNvPr id="678" name="Google Shape;678;p118"/>
            <p:cNvSpPr txBox="1"/>
            <p:nvPr/>
          </p:nvSpPr>
          <p:spPr>
            <a:xfrm>
              <a:off x="4892545" y="2457440"/>
              <a:ext cx="1374600" cy="436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1800" u="none" cap="none" strike="noStrike">
                  <a:solidFill>
                    <a:schemeClr val="accent3"/>
                  </a:solidFill>
                  <a:latin typeface="Gill Sans"/>
                  <a:ea typeface="Gill Sans"/>
                  <a:cs typeface="Gill Sans"/>
                  <a:sym typeface="Gill Sans"/>
                </a:rPr>
                <a:t>Scalability</a:t>
              </a:r>
              <a:endParaRPr sz="2000">
                <a:solidFill>
                  <a:schemeClr val="accent3"/>
                </a:solidFill>
              </a:endParaRPr>
            </a:p>
          </p:txBody>
        </p:sp>
        <p:sp>
          <p:nvSpPr>
            <p:cNvPr id="679" name="Google Shape;679;p118"/>
            <p:cNvSpPr txBox="1"/>
            <p:nvPr/>
          </p:nvSpPr>
          <p:spPr>
            <a:xfrm>
              <a:off x="7111527" y="3498888"/>
              <a:ext cx="1603200" cy="436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800">
                  <a:solidFill>
                    <a:schemeClr val="accent3"/>
                  </a:solidFill>
                  <a:latin typeface="Gill Sans"/>
                  <a:ea typeface="Gill Sans"/>
                  <a:cs typeface="Gill Sans"/>
                  <a:sym typeface="Gill Sans"/>
                </a:rPr>
                <a:t>Extensibility</a:t>
              </a:r>
              <a:endParaRPr sz="2000">
                <a:solidFill>
                  <a:schemeClr val="accent3"/>
                </a:solidFill>
              </a:endParaRPr>
            </a:p>
          </p:txBody>
        </p:sp>
        <p:sp>
          <p:nvSpPr>
            <p:cNvPr id="680" name="Google Shape;680;p118"/>
            <p:cNvSpPr txBox="1"/>
            <p:nvPr/>
          </p:nvSpPr>
          <p:spPr>
            <a:xfrm rot="-5400000">
              <a:off x="3932971" y="2864686"/>
              <a:ext cx="1370100" cy="367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accent3"/>
                  </a:solidFill>
                  <a:latin typeface="Gill Sans"/>
                  <a:ea typeface="Gill Sans"/>
                  <a:cs typeface="Gill Sans"/>
                  <a:sym typeface="Gill Sans"/>
                </a:rPr>
                <a:t>Data Size</a:t>
              </a:r>
              <a:endParaRPr sz="2000">
                <a:solidFill>
                  <a:schemeClr val="accent3"/>
                </a:solidFill>
              </a:endParaRPr>
            </a:p>
          </p:txBody>
        </p:sp>
        <p:sp>
          <p:nvSpPr>
            <p:cNvPr id="681" name="Google Shape;681;p118"/>
            <p:cNvSpPr txBox="1"/>
            <p:nvPr/>
          </p:nvSpPr>
          <p:spPr>
            <a:xfrm>
              <a:off x="6149422" y="4087905"/>
              <a:ext cx="1299000" cy="436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accent3"/>
                  </a:solidFill>
                  <a:latin typeface="Gill Sans"/>
                  <a:ea typeface="Gill Sans"/>
                  <a:cs typeface="Gill Sans"/>
                  <a:sym typeface="Gill Sans"/>
                </a:rPr>
                <a:t>Data Types</a:t>
              </a:r>
              <a:endParaRPr sz="2000">
                <a:solidFill>
                  <a:schemeClr val="accent3"/>
                </a:solidFill>
              </a:endParaRPr>
            </a:p>
          </p:txBody>
        </p:sp>
      </p:grpSp>
      <p:sp>
        <p:nvSpPr>
          <p:cNvPr id="682" name="Google Shape;682;p118"/>
          <p:cNvSpPr txBox="1"/>
          <p:nvPr/>
        </p:nvSpPr>
        <p:spPr>
          <a:xfrm>
            <a:off x="1066250" y="869175"/>
            <a:ext cx="7823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Lato"/>
                <a:ea typeface="Lato"/>
                <a:cs typeface="Lato"/>
                <a:sym typeface="Lato"/>
              </a:rPr>
              <a:t>Clowder is a </a:t>
            </a:r>
            <a:r>
              <a:rPr lang="en" sz="2000" u="sng">
                <a:latin typeface="Lato"/>
                <a:ea typeface="Lato"/>
                <a:cs typeface="Lato"/>
                <a:sym typeface="Lato"/>
              </a:rPr>
              <a:t>customizable</a:t>
            </a:r>
            <a:r>
              <a:rPr lang="en" sz="2000">
                <a:latin typeface="Lato"/>
                <a:ea typeface="Lato"/>
                <a:cs typeface="Lato"/>
                <a:sym typeface="Lato"/>
              </a:rPr>
              <a:t> and </a:t>
            </a:r>
            <a:r>
              <a:rPr lang="en" sz="2000" u="sng">
                <a:latin typeface="Lato"/>
                <a:ea typeface="Lato"/>
                <a:cs typeface="Lato"/>
                <a:sym typeface="Lato"/>
              </a:rPr>
              <a:t>scalable</a:t>
            </a:r>
            <a:r>
              <a:rPr lang="en" sz="2000">
                <a:latin typeface="Lato"/>
                <a:ea typeface="Lato"/>
                <a:cs typeface="Lato"/>
                <a:sym typeface="Lato"/>
              </a:rPr>
              <a:t> data management framework to support any </a:t>
            </a:r>
            <a:r>
              <a:rPr lang="en" sz="2000" u="sng">
                <a:latin typeface="Lato"/>
                <a:ea typeface="Lato"/>
                <a:cs typeface="Lato"/>
                <a:sym typeface="Lato"/>
              </a:rPr>
              <a:t>data format</a:t>
            </a:r>
            <a:r>
              <a:rPr lang="en" sz="2000">
                <a:latin typeface="Lato"/>
                <a:ea typeface="Lato"/>
                <a:cs typeface="Lato"/>
                <a:sym typeface="Lato"/>
              </a:rPr>
              <a:t> and multiple </a:t>
            </a:r>
            <a:r>
              <a:rPr lang="en" sz="2000" u="sng">
                <a:latin typeface="Lato"/>
                <a:ea typeface="Lato"/>
                <a:cs typeface="Lato"/>
                <a:sym typeface="Lato"/>
              </a:rPr>
              <a:t>research domains</a:t>
            </a:r>
            <a:endParaRPr sz="2000" u="sng">
              <a:latin typeface="Lato"/>
              <a:ea typeface="Lato"/>
              <a:cs typeface="Lato"/>
              <a:sym typeface="Lato"/>
            </a:endParaRPr>
          </a:p>
        </p:txBody>
      </p:sp>
      <p:pic>
        <p:nvPicPr>
          <p:cNvPr id="683" name="Google Shape;683;p118"/>
          <p:cNvPicPr preferRelativeResize="0"/>
          <p:nvPr/>
        </p:nvPicPr>
        <p:blipFill rotWithShape="1">
          <a:blip r:embed="rId4">
            <a:alphaModFix/>
          </a:blip>
          <a:srcRect b="0" l="0" r="0" t="0"/>
          <a:stretch/>
        </p:blipFill>
        <p:spPr>
          <a:xfrm>
            <a:off x="2776800" y="1838725"/>
            <a:ext cx="399025" cy="437025"/>
          </a:xfrm>
          <a:prstGeom prst="rect">
            <a:avLst/>
          </a:prstGeom>
          <a:noFill/>
          <a:ln>
            <a:noFill/>
          </a:ln>
        </p:spPr>
      </p:pic>
      <p:sp>
        <p:nvSpPr>
          <p:cNvPr id="684" name="Google Shape;684;p118"/>
          <p:cNvSpPr txBox="1"/>
          <p:nvPr/>
        </p:nvSpPr>
        <p:spPr>
          <a:xfrm>
            <a:off x="987850" y="4376625"/>
            <a:ext cx="7748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rPr>
              <a:t>Heidorn, P. Bryan. "Shedding Light on the Dark Data in the Long Tail of Science." </a:t>
            </a:r>
            <a:r>
              <a:rPr i="1" lang="en" sz="800">
                <a:solidFill>
                  <a:schemeClr val="dk2"/>
                </a:solidFill>
              </a:rPr>
              <a:t>Library Trends</a:t>
            </a:r>
            <a:r>
              <a:rPr lang="en" sz="800">
                <a:solidFill>
                  <a:schemeClr val="dk2"/>
                </a:solidFill>
              </a:rPr>
              <a:t>, vol. 57 no. 2, 2008, p. 280-299. </a:t>
            </a:r>
            <a:r>
              <a:rPr i="1" lang="en" sz="800">
                <a:solidFill>
                  <a:schemeClr val="dk2"/>
                </a:solidFill>
              </a:rPr>
              <a:t>Project MUSE</a:t>
            </a:r>
            <a:r>
              <a:rPr lang="en" sz="800">
                <a:solidFill>
                  <a:schemeClr val="dk2"/>
                </a:solidFill>
              </a:rPr>
              <a:t>,</a:t>
            </a:r>
            <a:r>
              <a:rPr lang="en" sz="800">
                <a:solidFill>
                  <a:schemeClr val="dk2"/>
                </a:solidFill>
                <a:uFill>
                  <a:noFill/>
                </a:uFill>
                <a:hlinkClick r:id="rId5">
                  <a:extLst>
                    <a:ext uri="{A12FA001-AC4F-418D-AE19-62706E023703}">
                      <ahyp:hlinkClr val="tx"/>
                    </a:ext>
                  </a:extLst>
                </a:hlinkClick>
              </a:rPr>
              <a:t> </a:t>
            </a:r>
            <a:r>
              <a:rPr lang="en" sz="800" u="sng">
                <a:solidFill>
                  <a:schemeClr val="hlink"/>
                </a:solidFill>
                <a:hlinkClick r:id="rId6"/>
              </a:rPr>
              <a:t>doi:10.1353/lib.0.0036</a:t>
            </a:r>
            <a:r>
              <a:rPr lang="en" sz="800">
                <a:solidFill>
                  <a:schemeClr val="dk2"/>
                </a:solidFill>
              </a:rPr>
              <a:t>.</a:t>
            </a:r>
            <a:endParaRPr sz="1100">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119"/>
          <p:cNvSpPr txBox="1"/>
          <p:nvPr>
            <p:ph type="title"/>
          </p:nvPr>
        </p:nvSpPr>
        <p:spPr>
          <a:xfrm>
            <a:off x="390906" y="273844"/>
            <a:ext cx="8359800" cy="5355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SzPts val="2700"/>
              <a:buNone/>
            </a:pPr>
            <a:r>
              <a:rPr lang="en"/>
              <a:t>Clowder and Long Tail Data</a:t>
            </a:r>
            <a:endParaRPr/>
          </a:p>
        </p:txBody>
      </p:sp>
      <p:pic>
        <p:nvPicPr>
          <p:cNvPr id="690" name="Google Shape;690;p119"/>
          <p:cNvPicPr preferRelativeResize="0"/>
          <p:nvPr/>
        </p:nvPicPr>
        <p:blipFill rotWithShape="1">
          <a:blip r:embed="rId3">
            <a:alphaModFix/>
          </a:blip>
          <a:srcRect b="0" l="0" r="0" t="0"/>
          <a:stretch/>
        </p:blipFill>
        <p:spPr>
          <a:xfrm>
            <a:off x="489850" y="1115488"/>
            <a:ext cx="4349399" cy="2841826"/>
          </a:xfrm>
          <a:prstGeom prst="rect">
            <a:avLst/>
          </a:prstGeom>
          <a:noFill/>
          <a:ln>
            <a:noFill/>
          </a:ln>
        </p:spPr>
      </p:pic>
      <p:pic>
        <p:nvPicPr>
          <p:cNvPr id="691" name="Google Shape;691;p119"/>
          <p:cNvPicPr preferRelativeResize="0"/>
          <p:nvPr/>
        </p:nvPicPr>
        <p:blipFill rotWithShape="1">
          <a:blip r:embed="rId4">
            <a:alphaModFix/>
          </a:blip>
          <a:srcRect b="0" l="0" r="0" t="0"/>
          <a:stretch/>
        </p:blipFill>
        <p:spPr>
          <a:xfrm>
            <a:off x="5182450" y="858575"/>
            <a:ext cx="3394976" cy="3355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pic>
        <p:nvPicPr>
          <p:cNvPr id="697" name="Google Shape;697;p120"/>
          <p:cNvPicPr preferRelativeResize="0"/>
          <p:nvPr/>
        </p:nvPicPr>
        <p:blipFill rotWithShape="1">
          <a:blip r:embed="rId3">
            <a:alphaModFix/>
          </a:blip>
          <a:srcRect b="0" l="0" r="0" t="0"/>
          <a:stretch/>
        </p:blipFill>
        <p:spPr>
          <a:xfrm>
            <a:off x="1057199" y="1509208"/>
            <a:ext cx="1764723" cy="1069857"/>
          </a:xfrm>
          <a:prstGeom prst="rect">
            <a:avLst/>
          </a:prstGeom>
          <a:noFill/>
          <a:ln cap="flat" cmpd="sng" w="9525">
            <a:solidFill>
              <a:schemeClr val="dk2"/>
            </a:solidFill>
            <a:prstDash val="solid"/>
            <a:round/>
            <a:headEnd len="sm" w="sm" type="none"/>
            <a:tailEnd len="sm" w="sm" type="none"/>
          </a:ln>
        </p:spPr>
      </p:pic>
      <p:pic>
        <p:nvPicPr>
          <p:cNvPr id="698" name="Google Shape;698;p120"/>
          <p:cNvPicPr preferRelativeResize="0"/>
          <p:nvPr/>
        </p:nvPicPr>
        <p:blipFill rotWithShape="1">
          <a:blip r:embed="rId4">
            <a:alphaModFix/>
          </a:blip>
          <a:srcRect b="0" l="0" r="0" t="0"/>
          <a:stretch/>
        </p:blipFill>
        <p:spPr>
          <a:xfrm>
            <a:off x="1238457" y="1615395"/>
            <a:ext cx="1725551" cy="1515874"/>
          </a:xfrm>
          <a:prstGeom prst="rect">
            <a:avLst/>
          </a:prstGeom>
          <a:noFill/>
          <a:ln cap="flat" cmpd="sng" w="9525">
            <a:solidFill>
              <a:schemeClr val="dk2"/>
            </a:solidFill>
            <a:prstDash val="solid"/>
            <a:round/>
            <a:headEnd len="sm" w="sm" type="none"/>
            <a:tailEnd len="sm" w="sm" type="none"/>
          </a:ln>
        </p:spPr>
      </p:pic>
      <p:pic>
        <p:nvPicPr>
          <p:cNvPr id="699" name="Google Shape;699;p120"/>
          <p:cNvPicPr preferRelativeResize="0"/>
          <p:nvPr/>
        </p:nvPicPr>
        <p:blipFill rotWithShape="1">
          <a:blip r:embed="rId5">
            <a:alphaModFix/>
          </a:blip>
          <a:srcRect b="0" l="0" r="0" t="0"/>
          <a:stretch/>
        </p:blipFill>
        <p:spPr>
          <a:xfrm>
            <a:off x="1891031" y="1473445"/>
            <a:ext cx="2041836" cy="1442770"/>
          </a:xfrm>
          <a:prstGeom prst="rect">
            <a:avLst/>
          </a:prstGeom>
          <a:noFill/>
          <a:ln>
            <a:noFill/>
          </a:ln>
        </p:spPr>
      </p:pic>
      <p:pic>
        <p:nvPicPr>
          <p:cNvPr id="700" name="Google Shape;700;p120"/>
          <p:cNvPicPr preferRelativeResize="0"/>
          <p:nvPr/>
        </p:nvPicPr>
        <p:blipFill rotWithShape="1">
          <a:blip r:embed="rId6">
            <a:alphaModFix/>
          </a:blip>
          <a:srcRect b="0" l="0" r="0" t="-1224"/>
          <a:stretch/>
        </p:blipFill>
        <p:spPr>
          <a:xfrm>
            <a:off x="1218479" y="1961239"/>
            <a:ext cx="1442161" cy="1659771"/>
          </a:xfrm>
          <a:prstGeom prst="rect">
            <a:avLst/>
          </a:prstGeom>
          <a:noFill/>
          <a:ln>
            <a:noFill/>
          </a:ln>
        </p:spPr>
      </p:pic>
      <p:pic>
        <p:nvPicPr>
          <p:cNvPr id="701" name="Google Shape;701;p120"/>
          <p:cNvPicPr preferRelativeResize="0"/>
          <p:nvPr/>
        </p:nvPicPr>
        <p:blipFill rotWithShape="1">
          <a:blip r:embed="rId7">
            <a:alphaModFix/>
          </a:blip>
          <a:srcRect b="0" l="0" r="0" t="0"/>
          <a:stretch/>
        </p:blipFill>
        <p:spPr>
          <a:xfrm>
            <a:off x="1586281" y="2044136"/>
            <a:ext cx="2041834" cy="1237857"/>
          </a:xfrm>
          <a:prstGeom prst="rect">
            <a:avLst/>
          </a:prstGeom>
          <a:noFill/>
          <a:ln cap="flat" cmpd="sng" w="9525">
            <a:solidFill>
              <a:schemeClr val="dk2"/>
            </a:solidFill>
            <a:prstDash val="solid"/>
            <a:round/>
            <a:headEnd len="sm" w="sm" type="none"/>
            <a:tailEnd len="sm" w="sm" type="none"/>
          </a:ln>
        </p:spPr>
      </p:pic>
      <p:pic>
        <p:nvPicPr>
          <p:cNvPr id="702" name="Google Shape;702;p120"/>
          <p:cNvPicPr preferRelativeResize="0"/>
          <p:nvPr/>
        </p:nvPicPr>
        <p:blipFill rotWithShape="1">
          <a:blip r:embed="rId8">
            <a:alphaModFix/>
          </a:blip>
          <a:srcRect b="0" l="0" r="0" t="0"/>
          <a:stretch/>
        </p:blipFill>
        <p:spPr>
          <a:xfrm>
            <a:off x="1779340" y="2321158"/>
            <a:ext cx="1311339" cy="1422625"/>
          </a:xfrm>
          <a:prstGeom prst="rect">
            <a:avLst/>
          </a:prstGeom>
          <a:noFill/>
          <a:ln cap="flat" cmpd="sng" w="9525">
            <a:solidFill>
              <a:schemeClr val="dk2"/>
            </a:solidFill>
            <a:prstDash val="solid"/>
            <a:round/>
            <a:headEnd len="sm" w="sm" type="none"/>
            <a:tailEnd len="sm" w="sm" type="none"/>
          </a:ln>
        </p:spPr>
      </p:pic>
      <p:pic>
        <p:nvPicPr>
          <p:cNvPr id="703" name="Google Shape;703;p120"/>
          <p:cNvPicPr preferRelativeResize="0"/>
          <p:nvPr/>
        </p:nvPicPr>
        <p:blipFill rotWithShape="1">
          <a:blip r:embed="rId9">
            <a:alphaModFix/>
          </a:blip>
          <a:srcRect b="0" l="0" r="0" t="0"/>
          <a:stretch/>
        </p:blipFill>
        <p:spPr>
          <a:xfrm>
            <a:off x="1920907" y="2058122"/>
            <a:ext cx="1967378" cy="1192726"/>
          </a:xfrm>
          <a:prstGeom prst="rect">
            <a:avLst/>
          </a:prstGeom>
          <a:noFill/>
          <a:ln cap="flat" cmpd="sng" w="9525">
            <a:solidFill>
              <a:schemeClr val="dk2"/>
            </a:solidFill>
            <a:prstDash val="solid"/>
            <a:round/>
            <a:headEnd len="sm" w="sm" type="none"/>
            <a:tailEnd len="sm" w="sm" type="none"/>
          </a:ln>
        </p:spPr>
      </p:pic>
      <p:pic>
        <p:nvPicPr>
          <p:cNvPr id="704" name="Google Shape;704;p120"/>
          <p:cNvPicPr preferRelativeResize="0"/>
          <p:nvPr/>
        </p:nvPicPr>
        <p:blipFill rotWithShape="1">
          <a:blip r:embed="rId10">
            <a:alphaModFix/>
          </a:blip>
          <a:srcRect b="0" l="0" r="0" t="0"/>
          <a:stretch/>
        </p:blipFill>
        <p:spPr>
          <a:xfrm>
            <a:off x="2268629" y="2154146"/>
            <a:ext cx="2208133" cy="1338691"/>
          </a:xfrm>
          <a:prstGeom prst="rect">
            <a:avLst/>
          </a:prstGeom>
          <a:noFill/>
          <a:ln cap="flat" cmpd="sng" w="9525">
            <a:solidFill>
              <a:schemeClr val="dk2"/>
            </a:solidFill>
            <a:prstDash val="solid"/>
            <a:round/>
            <a:headEnd len="sm" w="sm" type="none"/>
            <a:tailEnd len="sm" w="sm" type="none"/>
          </a:ln>
        </p:spPr>
      </p:pic>
      <p:pic>
        <p:nvPicPr>
          <p:cNvPr id="705" name="Google Shape;705;p120"/>
          <p:cNvPicPr preferRelativeResize="0"/>
          <p:nvPr/>
        </p:nvPicPr>
        <p:blipFill rotWithShape="1">
          <a:blip r:embed="rId11">
            <a:alphaModFix/>
          </a:blip>
          <a:srcRect b="0" l="0" r="0" t="0"/>
          <a:stretch/>
        </p:blipFill>
        <p:spPr>
          <a:xfrm>
            <a:off x="2226013" y="2810900"/>
            <a:ext cx="1187897" cy="1192726"/>
          </a:xfrm>
          <a:prstGeom prst="rect">
            <a:avLst/>
          </a:prstGeom>
          <a:noFill/>
          <a:ln>
            <a:noFill/>
          </a:ln>
        </p:spPr>
      </p:pic>
      <p:pic>
        <p:nvPicPr>
          <p:cNvPr id="706" name="Google Shape;706;p120"/>
          <p:cNvPicPr preferRelativeResize="0"/>
          <p:nvPr/>
        </p:nvPicPr>
        <p:blipFill rotWithShape="1">
          <a:blip r:embed="rId12">
            <a:alphaModFix/>
          </a:blip>
          <a:srcRect b="0" l="0" r="0" t="0"/>
          <a:stretch/>
        </p:blipFill>
        <p:spPr>
          <a:xfrm>
            <a:off x="1275084" y="2920678"/>
            <a:ext cx="2041834" cy="1237894"/>
          </a:xfrm>
          <a:prstGeom prst="rect">
            <a:avLst/>
          </a:prstGeom>
          <a:noFill/>
          <a:ln cap="flat" cmpd="sng" w="9525">
            <a:solidFill>
              <a:schemeClr val="dk2"/>
            </a:solidFill>
            <a:prstDash val="solid"/>
            <a:round/>
            <a:headEnd len="sm" w="sm" type="none"/>
            <a:tailEnd len="sm" w="sm" type="none"/>
          </a:ln>
        </p:spPr>
      </p:pic>
      <p:pic>
        <p:nvPicPr>
          <p:cNvPr id="707" name="Google Shape;707;p120"/>
          <p:cNvPicPr preferRelativeResize="0"/>
          <p:nvPr/>
        </p:nvPicPr>
        <p:blipFill rotWithShape="1">
          <a:blip r:embed="rId13">
            <a:alphaModFix/>
          </a:blip>
          <a:srcRect b="0" l="0" r="0" t="0"/>
          <a:stretch/>
        </p:blipFill>
        <p:spPr>
          <a:xfrm>
            <a:off x="2183273" y="2944790"/>
            <a:ext cx="2066065" cy="1252554"/>
          </a:xfrm>
          <a:prstGeom prst="rect">
            <a:avLst/>
          </a:prstGeom>
          <a:noFill/>
          <a:ln cap="flat" cmpd="sng" w="9525">
            <a:solidFill>
              <a:schemeClr val="dk2"/>
            </a:solidFill>
            <a:prstDash val="solid"/>
            <a:round/>
            <a:headEnd len="sm" w="sm" type="none"/>
            <a:tailEnd len="sm" w="sm" type="none"/>
          </a:ln>
        </p:spPr>
      </p:pic>
      <p:pic>
        <p:nvPicPr>
          <p:cNvPr id="708" name="Google Shape;708;p120"/>
          <p:cNvPicPr preferRelativeResize="0"/>
          <p:nvPr/>
        </p:nvPicPr>
        <p:blipFill rotWithShape="1">
          <a:blip r:embed="rId14">
            <a:alphaModFix/>
          </a:blip>
          <a:srcRect b="0" l="0" r="0" t="0"/>
          <a:stretch/>
        </p:blipFill>
        <p:spPr>
          <a:xfrm>
            <a:off x="2370176" y="3096794"/>
            <a:ext cx="2346579" cy="1338691"/>
          </a:xfrm>
          <a:prstGeom prst="rect">
            <a:avLst/>
          </a:prstGeom>
          <a:noFill/>
          <a:ln cap="flat" cmpd="sng" w="9525">
            <a:solidFill>
              <a:schemeClr val="dk2"/>
            </a:solidFill>
            <a:prstDash val="solid"/>
            <a:round/>
            <a:headEnd len="sm" w="sm" type="none"/>
            <a:tailEnd len="sm" w="sm" type="none"/>
          </a:ln>
        </p:spPr>
      </p:pic>
      <p:pic>
        <p:nvPicPr>
          <p:cNvPr id="709" name="Google Shape;709;p120"/>
          <p:cNvPicPr preferRelativeResize="0"/>
          <p:nvPr/>
        </p:nvPicPr>
        <p:blipFill rotWithShape="1">
          <a:blip r:embed="rId15">
            <a:alphaModFix/>
          </a:blip>
          <a:srcRect b="0" l="0" r="0" t="0"/>
          <a:stretch/>
        </p:blipFill>
        <p:spPr>
          <a:xfrm>
            <a:off x="5739991" y="2460198"/>
            <a:ext cx="610353" cy="515577"/>
          </a:xfrm>
          <a:prstGeom prst="rect">
            <a:avLst/>
          </a:prstGeom>
          <a:noFill/>
          <a:ln>
            <a:noFill/>
          </a:ln>
        </p:spPr>
      </p:pic>
      <p:sp>
        <p:nvSpPr>
          <p:cNvPr id="710" name="Google Shape;710;p120"/>
          <p:cNvSpPr txBox="1"/>
          <p:nvPr>
            <p:ph type="title"/>
          </p:nvPr>
        </p:nvSpPr>
        <p:spPr>
          <a:xfrm>
            <a:off x="987850" y="166825"/>
            <a:ext cx="7901400" cy="635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2"/>
              </a:buClr>
              <a:buSzPts val="3000"/>
              <a:buFont typeface="Impact"/>
              <a:buNone/>
            </a:pPr>
            <a:r>
              <a:rPr lang="en" sz="2200"/>
              <a:t>A </a:t>
            </a:r>
            <a:r>
              <a:rPr b="1" lang="en" sz="2200"/>
              <a:t>FRAMEWORK</a:t>
            </a:r>
            <a:r>
              <a:rPr lang="en" sz="2200"/>
              <a:t> TO BUILD YOUR OWN DATA MANAGEMENT SOLUTIONS</a:t>
            </a:r>
            <a:endParaRPr sz="2200"/>
          </a:p>
        </p:txBody>
      </p:sp>
      <p:pic>
        <p:nvPicPr>
          <p:cNvPr id="711" name="Google Shape;711;p120"/>
          <p:cNvPicPr preferRelativeResize="0"/>
          <p:nvPr/>
        </p:nvPicPr>
        <p:blipFill rotWithShape="1">
          <a:blip r:embed="rId16">
            <a:alphaModFix/>
          </a:blip>
          <a:srcRect b="0" l="0" r="0" t="0"/>
          <a:stretch/>
        </p:blipFill>
        <p:spPr>
          <a:xfrm>
            <a:off x="7872078" y="2460205"/>
            <a:ext cx="558063" cy="558063"/>
          </a:xfrm>
          <a:prstGeom prst="rect">
            <a:avLst/>
          </a:prstGeom>
          <a:noFill/>
          <a:ln>
            <a:noFill/>
          </a:ln>
        </p:spPr>
      </p:pic>
      <p:pic>
        <p:nvPicPr>
          <p:cNvPr id="712" name="Google Shape;712;p120"/>
          <p:cNvPicPr preferRelativeResize="0"/>
          <p:nvPr/>
        </p:nvPicPr>
        <p:blipFill rotWithShape="1">
          <a:blip r:embed="rId17">
            <a:alphaModFix/>
          </a:blip>
          <a:srcRect b="0" l="0" r="0" t="0"/>
          <a:stretch/>
        </p:blipFill>
        <p:spPr>
          <a:xfrm>
            <a:off x="6717139" y="2096376"/>
            <a:ext cx="1223341" cy="293919"/>
          </a:xfrm>
          <a:prstGeom prst="rect">
            <a:avLst/>
          </a:prstGeom>
          <a:noFill/>
          <a:ln>
            <a:noFill/>
          </a:ln>
        </p:spPr>
      </p:pic>
      <p:pic>
        <p:nvPicPr>
          <p:cNvPr id="713" name="Google Shape;713;p120"/>
          <p:cNvPicPr preferRelativeResize="0"/>
          <p:nvPr/>
        </p:nvPicPr>
        <p:blipFill rotWithShape="1">
          <a:blip r:embed="rId18">
            <a:alphaModFix/>
          </a:blip>
          <a:srcRect b="0" l="0" r="0" t="0"/>
          <a:stretch/>
        </p:blipFill>
        <p:spPr>
          <a:xfrm>
            <a:off x="6963045" y="2735661"/>
            <a:ext cx="502278" cy="593601"/>
          </a:xfrm>
          <a:prstGeom prst="rect">
            <a:avLst/>
          </a:prstGeom>
          <a:noFill/>
          <a:ln>
            <a:noFill/>
          </a:ln>
        </p:spPr>
      </p:pic>
      <p:sp>
        <p:nvSpPr>
          <p:cNvPr id="714" name="Google Shape;714;p120"/>
          <p:cNvSpPr txBox="1"/>
          <p:nvPr/>
        </p:nvSpPr>
        <p:spPr>
          <a:xfrm>
            <a:off x="5425182" y="1128565"/>
            <a:ext cx="28455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en" sz="1700">
                <a:latin typeface="Lato"/>
                <a:ea typeface="Lato"/>
                <a:cs typeface="Lato"/>
                <a:sym typeface="Lato"/>
              </a:rPr>
              <a:t>Deploy on multiple backends</a:t>
            </a:r>
            <a:endParaRPr sz="1700">
              <a:latin typeface="Lato"/>
              <a:ea typeface="Lato"/>
              <a:cs typeface="Lato"/>
              <a:sym typeface="Lato"/>
            </a:endParaRPr>
          </a:p>
        </p:txBody>
      </p:sp>
      <p:pic>
        <p:nvPicPr>
          <p:cNvPr id="715" name="Google Shape;715;p120"/>
          <p:cNvPicPr preferRelativeResize="0"/>
          <p:nvPr/>
        </p:nvPicPr>
        <p:blipFill rotWithShape="1">
          <a:blip r:embed="rId19">
            <a:alphaModFix/>
          </a:blip>
          <a:srcRect b="0" l="0" r="0" t="0"/>
          <a:stretch/>
        </p:blipFill>
        <p:spPr>
          <a:xfrm>
            <a:off x="6396901" y="3589876"/>
            <a:ext cx="591012" cy="352534"/>
          </a:xfrm>
          <a:prstGeom prst="rect">
            <a:avLst/>
          </a:prstGeom>
          <a:noFill/>
          <a:ln>
            <a:noFill/>
          </a:ln>
        </p:spPr>
      </p:pic>
      <p:sp>
        <p:nvSpPr>
          <p:cNvPr id="716" name="Google Shape;716;p120"/>
          <p:cNvSpPr txBox="1"/>
          <p:nvPr/>
        </p:nvSpPr>
        <p:spPr>
          <a:xfrm>
            <a:off x="952862" y="1101983"/>
            <a:ext cx="40092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en" sz="1700">
                <a:latin typeface="Lato"/>
                <a:ea typeface="Lato"/>
                <a:cs typeface="Lato"/>
                <a:sym typeface="Lato"/>
              </a:rPr>
              <a:t>Customize and deploy your own instance</a:t>
            </a:r>
            <a:endParaRPr sz="1700">
              <a:latin typeface="Lato"/>
              <a:ea typeface="Lato"/>
              <a:cs typeface="Lato"/>
              <a:sym typeface="Lato"/>
            </a:endParaRPr>
          </a:p>
        </p:txBody>
      </p:sp>
      <p:pic>
        <p:nvPicPr>
          <p:cNvPr id="717" name="Google Shape;717;p120"/>
          <p:cNvPicPr preferRelativeResize="0"/>
          <p:nvPr/>
        </p:nvPicPr>
        <p:blipFill>
          <a:blip r:embed="rId20">
            <a:alphaModFix/>
          </a:blip>
          <a:stretch>
            <a:fillRect/>
          </a:stretch>
        </p:blipFill>
        <p:spPr>
          <a:xfrm>
            <a:off x="7414246" y="3493325"/>
            <a:ext cx="1066704" cy="5155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121"/>
          <p:cNvSpPr txBox="1"/>
          <p:nvPr>
            <p:ph idx="4294967295" type="body"/>
          </p:nvPr>
        </p:nvSpPr>
        <p:spPr>
          <a:xfrm>
            <a:off x="987850" y="802225"/>
            <a:ext cx="3965400" cy="1061400"/>
          </a:xfrm>
          <a:prstGeom prst="rect">
            <a:avLst/>
          </a:prstGeom>
          <a:noFill/>
          <a:ln>
            <a:noFill/>
          </a:ln>
        </p:spPr>
        <p:txBody>
          <a:bodyPr anchorCtr="0" anchor="t" bIns="34275" lIns="68575" spcFirstLastPara="1" rIns="68575" wrap="square" tIns="34275">
            <a:noAutofit/>
          </a:bodyPr>
          <a:lstStyle/>
          <a:p>
            <a:pPr indent="-299720" lvl="0" marL="457200" rtl="0" algn="l">
              <a:lnSpc>
                <a:spcPct val="90000"/>
              </a:lnSpc>
              <a:spcBef>
                <a:spcPts val="0"/>
              </a:spcBef>
              <a:spcAft>
                <a:spcPts val="0"/>
              </a:spcAft>
              <a:buSzPts val="1120"/>
              <a:buChar char="●"/>
            </a:pPr>
            <a:r>
              <a:rPr lang="en" sz="1120"/>
              <a:t>Create</a:t>
            </a:r>
            <a:r>
              <a:rPr b="1" lang="en" sz="1120"/>
              <a:t> datasets</a:t>
            </a:r>
            <a:r>
              <a:rPr lang="en" sz="1120"/>
              <a:t> of files, folders and metadata</a:t>
            </a:r>
            <a:endParaRPr sz="1120"/>
          </a:p>
          <a:p>
            <a:pPr indent="-299720" lvl="0" marL="457200" rtl="0" algn="l">
              <a:lnSpc>
                <a:spcPct val="90000"/>
              </a:lnSpc>
              <a:spcBef>
                <a:spcPts val="0"/>
              </a:spcBef>
              <a:spcAft>
                <a:spcPts val="0"/>
              </a:spcAft>
              <a:buSzPts val="1120"/>
              <a:buChar char="●"/>
            </a:pPr>
            <a:r>
              <a:rPr b="1" lang="en" sz="1120"/>
              <a:t>Upload</a:t>
            </a:r>
            <a:r>
              <a:rPr lang="en" sz="1120"/>
              <a:t> files, tag, license and organize them in datasets and collections</a:t>
            </a:r>
            <a:endParaRPr sz="1120"/>
          </a:p>
          <a:p>
            <a:pPr indent="-299720" lvl="0" marL="457200" rtl="0" algn="l">
              <a:lnSpc>
                <a:spcPct val="90000"/>
              </a:lnSpc>
              <a:spcBef>
                <a:spcPts val="0"/>
              </a:spcBef>
              <a:spcAft>
                <a:spcPts val="0"/>
              </a:spcAft>
              <a:buSzPts val="1120"/>
              <a:buChar char="●"/>
            </a:pPr>
            <a:r>
              <a:rPr lang="en" sz="1120"/>
              <a:t>Download datasets and collections using </a:t>
            </a:r>
            <a:r>
              <a:rPr b="1" lang="en" sz="1120"/>
              <a:t>BagIt</a:t>
            </a:r>
            <a:endParaRPr b="1" sz="1120"/>
          </a:p>
          <a:p>
            <a:pPr indent="-299720" lvl="0" marL="457200" rtl="0" algn="l">
              <a:lnSpc>
                <a:spcPct val="90000"/>
              </a:lnSpc>
              <a:spcBef>
                <a:spcPts val="0"/>
              </a:spcBef>
              <a:spcAft>
                <a:spcPts val="0"/>
              </a:spcAft>
              <a:buSzPts val="1120"/>
              <a:buChar char="●"/>
            </a:pPr>
            <a:r>
              <a:rPr lang="en" sz="1120"/>
              <a:t>Selectively </a:t>
            </a:r>
            <a:r>
              <a:rPr b="1" lang="en" sz="1120"/>
              <a:t>share</a:t>
            </a:r>
            <a:r>
              <a:rPr lang="en" sz="1120"/>
              <a:t> datasets with collaborators and publish them to the Internet</a:t>
            </a:r>
            <a:endParaRPr sz="1629"/>
          </a:p>
          <a:p>
            <a:pPr indent="0" lvl="0" marL="76200" rtl="0" algn="l">
              <a:lnSpc>
                <a:spcPct val="90000"/>
              </a:lnSpc>
              <a:spcBef>
                <a:spcPts val="500"/>
              </a:spcBef>
              <a:spcAft>
                <a:spcPts val="1600"/>
              </a:spcAft>
              <a:buSzPts val="1020"/>
              <a:buNone/>
            </a:pPr>
            <a:r>
              <a:t/>
            </a:r>
            <a:endParaRPr sz="1020"/>
          </a:p>
        </p:txBody>
      </p:sp>
      <p:sp>
        <p:nvSpPr>
          <p:cNvPr id="724" name="Google Shape;724;p121"/>
          <p:cNvSpPr txBox="1"/>
          <p:nvPr>
            <p:ph type="title"/>
          </p:nvPr>
        </p:nvSpPr>
        <p:spPr>
          <a:xfrm>
            <a:off x="987850" y="166825"/>
            <a:ext cx="7901400" cy="635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2"/>
              </a:buClr>
              <a:buSzPts val="2400"/>
              <a:buFont typeface="Impact"/>
              <a:buNone/>
            </a:pPr>
            <a:r>
              <a:rPr lang="en" sz="2100"/>
              <a:t>Upload, Share, Index Heterogenous Data</a:t>
            </a:r>
            <a:endParaRPr sz="2100"/>
          </a:p>
        </p:txBody>
      </p:sp>
      <p:pic>
        <p:nvPicPr>
          <p:cNvPr id="725" name="Google Shape;725;p121"/>
          <p:cNvPicPr preferRelativeResize="0"/>
          <p:nvPr/>
        </p:nvPicPr>
        <p:blipFill rotWithShape="1">
          <a:blip r:embed="rId3">
            <a:alphaModFix/>
          </a:blip>
          <a:srcRect b="0" l="0" r="0" t="0"/>
          <a:stretch/>
        </p:blipFill>
        <p:spPr>
          <a:xfrm>
            <a:off x="958762" y="2462065"/>
            <a:ext cx="2129895" cy="1731658"/>
          </a:xfrm>
          <a:prstGeom prst="rect">
            <a:avLst/>
          </a:prstGeom>
          <a:noFill/>
          <a:ln cap="flat" cmpd="sng" w="9525">
            <a:solidFill>
              <a:srgbClr val="5B9EBE"/>
            </a:solidFill>
            <a:prstDash val="solid"/>
            <a:round/>
            <a:headEnd len="sm" w="sm" type="none"/>
            <a:tailEnd len="sm" w="sm" type="none"/>
          </a:ln>
        </p:spPr>
      </p:pic>
      <p:pic>
        <p:nvPicPr>
          <p:cNvPr id="726" name="Google Shape;726;p121"/>
          <p:cNvPicPr preferRelativeResize="0"/>
          <p:nvPr/>
        </p:nvPicPr>
        <p:blipFill rotWithShape="1">
          <a:blip r:embed="rId4">
            <a:alphaModFix/>
          </a:blip>
          <a:srcRect b="0" l="0" r="0" t="0"/>
          <a:stretch/>
        </p:blipFill>
        <p:spPr>
          <a:xfrm>
            <a:off x="3395837" y="2953249"/>
            <a:ext cx="2181003" cy="1061434"/>
          </a:xfrm>
          <a:prstGeom prst="rect">
            <a:avLst/>
          </a:prstGeom>
          <a:noFill/>
          <a:ln cap="flat" cmpd="sng" w="9525">
            <a:solidFill>
              <a:srgbClr val="5B9EBE"/>
            </a:solidFill>
            <a:prstDash val="solid"/>
            <a:round/>
            <a:headEnd len="sm" w="sm" type="none"/>
            <a:tailEnd len="sm" w="sm" type="none"/>
          </a:ln>
        </p:spPr>
      </p:pic>
      <p:pic>
        <p:nvPicPr>
          <p:cNvPr id="727" name="Google Shape;727;p121"/>
          <p:cNvPicPr preferRelativeResize="0"/>
          <p:nvPr/>
        </p:nvPicPr>
        <p:blipFill rotWithShape="1">
          <a:blip r:embed="rId5">
            <a:alphaModFix/>
          </a:blip>
          <a:srcRect b="0" l="0" r="0" t="0"/>
          <a:stretch/>
        </p:blipFill>
        <p:spPr>
          <a:xfrm>
            <a:off x="5947785" y="3442781"/>
            <a:ext cx="3134397" cy="1214102"/>
          </a:xfrm>
          <a:prstGeom prst="rect">
            <a:avLst/>
          </a:prstGeom>
          <a:noFill/>
          <a:ln cap="flat" cmpd="sng" w="9525">
            <a:solidFill>
              <a:srgbClr val="5B9EBE"/>
            </a:solidFill>
            <a:prstDash val="solid"/>
            <a:round/>
            <a:headEnd len="sm" w="sm" type="none"/>
            <a:tailEnd len="sm" w="sm" type="none"/>
          </a:ln>
        </p:spPr>
      </p:pic>
      <p:sp>
        <p:nvSpPr>
          <p:cNvPr id="728" name="Google Shape;728;p121"/>
          <p:cNvSpPr txBox="1"/>
          <p:nvPr/>
        </p:nvSpPr>
        <p:spPr>
          <a:xfrm>
            <a:off x="5927545" y="3105147"/>
            <a:ext cx="3154800" cy="363000"/>
          </a:xfrm>
          <a:prstGeom prst="rect">
            <a:avLst/>
          </a:prstGeom>
          <a:noFill/>
          <a:ln>
            <a:noFill/>
          </a:ln>
        </p:spPr>
        <p:txBody>
          <a:bodyPr anchorCtr="0" anchor="ctr" bIns="34275" lIns="68575" spcFirstLastPara="1" rIns="68575" wrap="square" tIns="34275">
            <a:normAutofit/>
          </a:bodyPr>
          <a:lstStyle/>
          <a:p>
            <a:pPr indent="0" lvl="0" marL="0" marR="0" rtl="0" algn="l">
              <a:spcBef>
                <a:spcPts val="0"/>
              </a:spcBef>
              <a:spcAft>
                <a:spcPts val="0"/>
              </a:spcAft>
              <a:buNone/>
            </a:pPr>
            <a:r>
              <a:rPr lang="en" sz="1100">
                <a:solidFill>
                  <a:srgbClr val="595959"/>
                </a:solidFill>
                <a:latin typeface="Gill Sans"/>
                <a:ea typeface="Gill Sans"/>
                <a:cs typeface="Gill Sans"/>
                <a:sym typeface="Gill Sans"/>
              </a:rPr>
              <a:t>Advanced Search</a:t>
            </a:r>
            <a:endParaRPr sz="1100"/>
          </a:p>
        </p:txBody>
      </p:sp>
      <p:sp>
        <p:nvSpPr>
          <p:cNvPr id="729" name="Google Shape;729;p121"/>
          <p:cNvSpPr txBox="1"/>
          <p:nvPr/>
        </p:nvSpPr>
        <p:spPr>
          <a:xfrm>
            <a:off x="3410867" y="2773302"/>
            <a:ext cx="2246100" cy="1617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595959"/>
              </a:buClr>
              <a:buSzPts val="1100"/>
              <a:buFont typeface="Arial"/>
              <a:buNone/>
            </a:pPr>
            <a:r>
              <a:rPr lang="en" sz="1100">
                <a:solidFill>
                  <a:srgbClr val="595959"/>
                </a:solidFill>
                <a:latin typeface="Gill Sans"/>
                <a:ea typeface="Gill Sans"/>
                <a:cs typeface="Gill Sans"/>
                <a:sym typeface="Gill Sans"/>
              </a:rPr>
              <a:t>User management</a:t>
            </a:r>
            <a:endParaRPr sz="1100"/>
          </a:p>
        </p:txBody>
      </p:sp>
      <p:sp>
        <p:nvSpPr>
          <p:cNvPr id="730" name="Google Shape;730;p121"/>
          <p:cNvSpPr txBox="1"/>
          <p:nvPr/>
        </p:nvSpPr>
        <p:spPr>
          <a:xfrm>
            <a:off x="958762" y="2239898"/>
            <a:ext cx="2246100" cy="1617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595959"/>
              </a:buClr>
              <a:buSzPts val="1100"/>
              <a:buFont typeface="Arial"/>
              <a:buNone/>
            </a:pPr>
            <a:r>
              <a:rPr lang="en" sz="1100">
                <a:solidFill>
                  <a:srgbClr val="595959"/>
                </a:solidFill>
                <a:latin typeface="Gill Sans"/>
                <a:ea typeface="Gill Sans"/>
                <a:cs typeface="Gill Sans"/>
                <a:sym typeface="Gill Sans"/>
              </a:rPr>
              <a:t>File visualizations, License, tags</a:t>
            </a:r>
            <a:endParaRPr sz="1100"/>
          </a:p>
        </p:txBody>
      </p:sp>
      <p:pic>
        <p:nvPicPr>
          <p:cNvPr id="731" name="Google Shape;731;p121"/>
          <p:cNvPicPr preferRelativeResize="0"/>
          <p:nvPr/>
        </p:nvPicPr>
        <p:blipFill rotWithShape="1">
          <a:blip r:embed="rId6">
            <a:alphaModFix/>
          </a:blip>
          <a:srcRect b="0" l="0" r="0" t="0"/>
          <a:stretch/>
        </p:blipFill>
        <p:spPr>
          <a:xfrm>
            <a:off x="5713875" y="576500"/>
            <a:ext cx="3201326" cy="252864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122"/>
          <p:cNvSpPr txBox="1"/>
          <p:nvPr>
            <p:ph type="title"/>
          </p:nvPr>
        </p:nvSpPr>
        <p:spPr>
          <a:xfrm>
            <a:off x="987850" y="166825"/>
            <a:ext cx="79014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JSON Linked Data Metadata</a:t>
            </a:r>
            <a:endParaRPr sz="2100"/>
          </a:p>
        </p:txBody>
      </p:sp>
      <p:pic>
        <p:nvPicPr>
          <p:cNvPr id="737" name="Google Shape;737;p122"/>
          <p:cNvPicPr preferRelativeResize="0"/>
          <p:nvPr/>
        </p:nvPicPr>
        <p:blipFill rotWithShape="1">
          <a:blip r:embed="rId3">
            <a:alphaModFix/>
          </a:blip>
          <a:srcRect b="0" l="0" r="0" t="0"/>
          <a:stretch/>
        </p:blipFill>
        <p:spPr>
          <a:xfrm>
            <a:off x="505175" y="1108675"/>
            <a:ext cx="1792900" cy="1474575"/>
          </a:xfrm>
          <a:prstGeom prst="rect">
            <a:avLst/>
          </a:prstGeom>
          <a:noFill/>
          <a:ln cap="flat" cmpd="sng" w="9525">
            <a:solidFill>
              <a:srgbClr val="5B9EBE"/>
            </a:solidFill>
            <a:prstDash val="solid"/>
            <a:round/>
            <a:headEnd len="sm" w="sm" type="none"/>
            <a:tailEnd len="sm" w="sm" type="none"/>
          </a:ln>
        </p:spPr>
      </p:pic>
      <p:pic>
        <p:nvPicPr>
          <p:cNvPr id="738" name="Google Shape;738;p122"/>
          <p:cNvPicPr preferRelativeResize="0"/>
          <p:nvPr/>
        </p:nvPicPr>
        <p:blipFill rotWithShape="1">
          <a:blip r:embed="rId4">
            <a:alphaModFix/>
          </a:blip>
          <a:srcRect b="0" l="0" r="0" t="0"/>
          <a:stretch/>
        </p:blipFill>
        <p:spPr>
          <a:xfrm>
            <a:off x="1372125" y="2956238"/>
            <a:ext cx="2416800" cy="1683600"/>
          </a:xfrm>
          <a:prstGeom prst="rect">
            <a:avLst/>
          </a:prstGeom>
          <a:noFill/>
          <a:ln cap="flat" cmpd="sng" w="9525">
            <a:solidFill>
              <a:srgbClr val="5B9EBE"/>
            </a:solidFill>
            <a:prstDash val="solid"/>
            <a:round/>
            <a:headEnd len="sm" w="sm" type="none"/>
            <a:tailEnd len="sm" w="sm" type="none"/>
          </a:ln>
        </p:spPr>
      </p:pic>
      <p:pic>
        <p:nvPicPr>
          <p:cNvPr id="739" name="Google Shape;739;p122"/>
          <p:cNvPicPr preferRelativeResize="0"/>
          <p:nvPr/>
        </p:nvPicPr>
        <p:blipFill rotWithShape="1">
          <a:blip r:embed="rId5">
            <a:alphaModFix/>
          </a:blip>
          <a:srcRect b="0" l="0" r="0" t="0"/>
          <a:stretch/>
        </p:blipFill>
        <p:spPr>
          <a:xfrm>
            <a:off x="4872250" y="1002625"/>
            <a:ext cx="3775925" cy="1543050"/>
          </a:xfrm>
          <a:prstGeom prst="rect">
            <a:avLst/>
          </a:prstGeom>
          <a:noFill/>
          <a:ln>
            <a:noFill/>
          </a:ln>
        </p:spPr>
      </p:pic>
      <p:sp>
        <p:nvSpPr>
          <p:cNvPr id="740" name="Google Shape;740;p122"/>
          <p:cNvSpPr txBox="1"/>
          <p:nvPr/>
        </p:nvSpPr>
        <p:spPr>
          <a:xfrm>
            <a:off x="505175" y="688525"/>
            <a:ext cx="152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Lato"/>
                <a:ea typeface="Lato"/>
                <a:cs typeface="Lato"/>
                <a:sym typeface="Lato"/>
              </a:rPr>
              <a:t>User Specified</a:t>
            </a:r>
            <a:endParaRPr>
              <a:solidFill>
                <a:schemeClr val="dk2"/>
              </a:solidFill>
              <a:latin typeface="Lato"/>
              <a:ea typeface="Lato"/>
              <a:cs typeface="Lato"/>
              <a:sym typeface="Lato"/>
            </a:endParaRPr>
          </a:p>
        </p:txBody>
      </p:sp>
      <p:sp>
        <p:nvSpPr>
          <p:cNvPr id="741" name="Google Shape;741;p122"/>
          <p:cNvSpPr txBox="1"/>
          <p:nvPr/>
        </p:nvSpPr>
        <p:spPr>
          <a:xfrm>
            <a:off x="1372125" y="2603200"/>
            <a:ext cx="163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Lato"/>
                <a:ea typeface="Lato"/>
                <a:cs typeface="Lato"/>
                <a:sym typeface="Lato"/>
              </a:rPr>
              <a:t>Machine Specified</a:t>
            </a:r>
            <a:endParaRPr>
              <a:solidFill>
                <a:schemeClr val="dk2"/>
              </a:solidFill>
              <a:latin typeface="Lato"/>
              <a:ea typeface="Lato"/>
              <a:cs typeface="Lato"/>
              <a:sym typeface="Lato"/>
            </a:endParaRPr>
          </a:p>
        </p:txBody>
      </p:sp>
      <p:sp>
        <p:nvSpPr>
          <p:cNvPr id="742" name="Google Shape;742;p122"/>
          <p:cNvSpPr txBox="1"/>
          <p:nvPr/>
        </p:nvSpPr>
        <p:spPr>
          <a:xfrm>
            <a:off x="4900425" y="663000"/>
            <a:ext cx="266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Lato"/>
                <a:ea typeface="Lato"/>
                <a:cs typeface="Lato"/>
                <a:sym typeface="Lato"/>
              </a:rPr>
              <a:t>API Machine Parsable</a:t>
            </a:r>
            <a:endParaRPr>
              <a:solidFill>
                <a:schemeClr val="dk2"/>
              </a:solidFill>
              <a:latin typeface="Lato"/>
              <a:ea typeface="Lato"/>
              <a:cs typeface="Lato"/>
              <a:sym typeface="Lato"/>
            </a:endParaRPr>
          </a:p>
        </p:txBody>
      </p:sp>
      <p:pic>
        <p:nvPicPr>
          <p:cNvPr id="743" name="Google Shape;743;p122"/>
          <p:cNvPicPr preferRelativeResize="0"/>
          <p:nvPr/>
        </p:nvPicPr>
        <p:blipFill>
          <a:blip r:embed="rId6">
            <a:alphaModFix/>
          </a:blip>
          <a:stretch>
            <a:fillRect/>
          </a:stretch>
        </p:blipFill>
        <p:spPr>
          <a:xfrm>
            <a:off x="4872247" y="3008075"/>
            <a:ext cx="3465354" cy="1683600"/>
          </a:xfrm>
          <a:prstGeom prst="rect">
            <a:avLst/>
          </a:prstGeom>
          <a:noFill/>
          <a:ln cap="flat" cmpd="sng" w="9525">
            <a:solidFill>
              <a:srgbClr val="5B9EBE"/>
            </a:solidFill>
            <a:prstDash val="solid"/>
            <a:round/>
            <a:headEnd len="sm" w="sm" type="none"/>
            <a:tailEnd len="sm" w="sm" type="none"/>
          </a:ln>
        </p:spPr>
      </p:pic>
      <p:sp>
        <p:nvSpPr>
          <p:cNvPr id="744" name="Google Shape;744;p122"/>
          <p:cNvSpPr txBox="1"/>
          <p:nvPr/>
        </p:nvSpPr>
        <p:spPr>
          <a:xfrm>
            <a:off x="4872250" y="2606250"/>
            <a:ext cx="266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Lato"/>
                <a:ea typeface="Lato"/>
                <a:cs typeface="Lato"/>
                <a:sym typeface="Lato"/>
              </a:rPr>
              <a:t>Searchable</a:t>
            </a:r>
            <a:endParaRPr>
              <a:solidFill>
                <a:schemeClr val="dk2"/>
              </a:solidFill>
              <a:latin typeface="Lato"/>
              <a:ea typeface="Lato"/>
              <a:cs typeface="Lato"/>
              <a:sym typeface="Lato"/>
            </a:endParaRPr>
          </a:p>
        </p:txBody>
      </p:sp>
      <p:pic>
        <p:nvPicPr>
          <p:cNvPr id="745" name="Google Shape;745;p122"/>
          <p:cNvPicPr preferRelativeResize="0"/>
          <p:nvPr/>
        </p:nvPicPr>
        <p:blipFill rotWithShape="1">
          <a:blip r:embed="rId7">
            <a:alphaModFix/>
          </a:blip>
          <a:srcRect b="0" l="0" r="0" t="0"/>
          <a:stretch/>
        </p:blipFill>
        <p:spPr>
          <a:xfrm>
            <a:off x="2453276" y="1137650"/>
            <a:ext cx="2017349" cy="1218875"/>
          </a:xfrm>
          <a:prstGeom prst="rect">
            <a:avLst/>
          </a:prstGeom>
          <a:noFill/>
          <a:ln cap="flat" cmpd="sng" w="9525">
            <a:solidFill>
              <a:srgbClr val="5B9EBE"/>
            </a:solidFill>
            <a:prstDash val="solid"/>
            <a:round/>
            <a:headEnd len="sm" w="sm" type="none"/>
            <a:tailEnd len="sm" w="sm" type="none"/>
          </a:ln>
        </p:spPr>
      </p:pic>
      <p:sp>
        <p:nvSpPr>
          <p:cNvPr id="746" name="Google Shape;746;p122"/>
          <p:cNvSpPr txBox="1"/>
          <p:nvPr/>
        </p:nvSpPr>
        <p:spPr>
          <a:xfrm>
            <a:off x="2436538" y="2356525"/>
            <a:ext cx="2090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Lato"/>
                <a:ea typeface="Lato"/>
                <a:cs typeface="Lato"/>
                <a:sym typeface="Lato"/>
              </a:rPr>
              <a:t>Standard Vocabularies</a:t>
            </a:r>
            <a:endParaRPr sz="800">
              <a:solidFill>
                <a:schemeClr val="dk2"/>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pic>
        <p:nvPicPr>
          <p:cNvPr descr="https://lh5.googleusercontent.com/F26_gkfUaL3FiKgzwdjOxGKLdXKO8p5giP2eFgpAWIA-CxDMlcAnjhFqFBX0_ndTMvUlpcIYqK4_1wKXqX27iXV69hD9wcjiEKUKJRNqJSffpFfjPg0Dg3jid2u-M_qbklNb-TCz0Q" id="752" name="Google Shape;752;p123"/>
          <p:cNvPicPr preferRelativeResize="0"/>
          <p:nvPr/>
        </p:nvPicPr>
        <p:blipFill rotWithShape="1">
          <a:blip r:embed="rId3">
            <a:alphaModFix/>
          </a:blip>
          <a:srcRect b="0" l="0" r="0" t="0"/>
          <a:stretch/>
        </p:blipFill>
        <p:spPr>
          <a:xfrm>
            <a:off x="511972" y="732071"/>
            <a:ext cx="1311608" cy="979607"/>
          </a:xfrm>
          <a:prstGeom prst="rect">
            <a:avLst/>
          </a:prstGeom>
          <a:noFill/>
          <a:ln>
            <a:noFill/>
          </a:ln>
        </p:spPr>
      </p:pic>
      <p:pic>
        <p:nvPicPr>
          <p:cNvPr descr="https://lh4.googleusercontent.com/J8mdfL0TiLz1YcMzwnfRnOf4UEO7JhUV1JS-ZKdSiMVraLVJ9IreVUCxXhLTRjygLMfaK10x7Ok-c92c0tcULQcyiaRIk9CBWNHg0Aesd-2QzD2Ta_sGyM6HCfEr3TRn3v8yQPSEuQ" id="753" name="Google Shape;753;p123"/>
          <p:cNvPicPr preferRelativeResize="0"/>
          <p:nvPr/>
        </p:nvPicPr>
        <p:blipFill rotWithShape="1">
          <a:blip r:embed="rId4">
            <a:alphaModFix/>
          </a:blip>
          <a:srcRect b="0" l="0" r="0" t="0"/>
          <a:stretch/>
        </p:blipFill>
        <p:spPr>
          <a:xfrm>
            <a:off x="2629031" y="692124"/>
            <a:ext cx="2303043" cy="1444614"/>
          </a:xfrm>
          <a:prstGeom prst="rect">
            <a:avLst/>
          </a:prstGeom>
          <a:noFill/>
          <a:ln>
            <a:noFill/>
          </a:ln>
        </p:spPr>
      </p:pic>
      <p:sp>
        <p:nvSpPr>
          <p:cNvPr id="754" name="Google Shape;754;p123"/>
          <p:cNvSpPr/>
          <p:nvPr/>
        </p:nvSpPr>
        <p:spPr>
          <a:xfrm rot="-1768">
            <a:off x="1996546" y="1125123"/>
            <a:ext cx="583200" cy="193500"/>
          </a:xfrm>
          <a:prstGeom prst="rightArrow">
            <a:avLst>
              <a:gd fmla="val 50000" name="adj1"/>
              <a:gd fmla="val 50000" name="adj2"/>
            </a:avLst>
          </a:prstGeom>
          <a:solidFill>
            <a:schemeClr val="accent1"/>
          </a:solidFill>
          <a:ln cap="flat" cmpd="sng" w="12700">
            <a:solidFill>
              <a:srgbClr val="42719B"/>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Gill Sans"/>
              <a:ea typeface="Gill Sans"/>
              <a:cs typeface="Gill Sans"/>
              <a:sym typeface="Gill Sans"/>
            </a:endParaRPr>
          </a:p>
        </p:txBody>
      </p:sp>
      <p:pic>
        <p:nvPicPr>
          <p:cNvPr id="755" name="Google Shape;755;p123"/>
          <p:cNvPicPr preferRelativeResize="0"/>
          <p:nvPr/>
        </p:nvPicPr>
        <p:blipFill rotWithShape="1">
          <a:blip r:embed="rId5">
            <a:alphaModFix/>
          </a:blip>
          <a:srcRect b="0" l="0" r="0" t="0"/>
          <a:stretch/>
        </p:blipFill>
        <p:spPr>
          <a:xfrm>
            <a:off x="6133452" y="3292864"/>
            <a:ext cx="1909193" cy="1420852"/>
          </a:xfrm>
          <a:prstGeom prst="rect">
            <a:avLst/>
          </a:prstGeom>
          <a:noFill/>
          <a:ln cap="flat" cmpd="sng" w="9525">
            <a:solidFill>
              <a:srgbClr val="333333"/>
            </a:solidFill>
            <a:prstDash val="solid"/>
            <a:round/>
            <a:headEnd len="sm" w="sm" type="none"/>
            <a:tailEnd len="sm" w="sm" type="none"/>
          </a:ln>
        </p:spPr>
      </p:pic>
      <p:pic>
        <p:nvPicPr>
          <p:cNvPr id="756" name="Google Shape;756;p123"/>
          <p:cNvPicPr preferRelativeResize="0"/>
          <p:nvPr/>
        </p:nvPicPr>
        <p:blipFill rotWithShape="1">
          <a:blip r:embed="rId6">
            <a:alphaModFix/>
          </a:blip>
          <a:srcRect b="0" l="0" r="0" t="0"/>
          <a:stretch/>
        </p:blipFill>
        <p:spPr>
          <a:xfrm>
            <a:off x="2480865" y="2181527"/>
            <a:ext cx="1518375" cy="780424"/>
          </a:xfrm>
          <a:prstGeom prst="rect">
            <a:avLst/>
          </a:prstGeom>
          <a:noFill/>
          <a:ln cap="flat" cmpd="sng" w="9525">
            <a:solidFill>
              <a:srgbClr val="333333"/>
            </a:solidFill>
            <a:prstDash val="solid"/>
            <a:round/>
            <a:headEnd len="sm" w="sm" type="none"/>
            <a:tailEnd len="sm" w="sm" type="none"/>
          </a:ln>
        </p:spPr>
      </p:pic>
      <p:pic>
        <p:nvPicPr>
          <p:cNvPr id="757" name="Google Shape;757;p123"/>
          <p:cNvPicPr preferRelativeResize="0"/>
          <p:nvPr/>
        </p:nvPicPr>
        <p:blipFill rotWithShape="1">
          <a:blip r:embed="rId7">
            <a:alphaModFix/>
          </a:blip>
          <a:srcRect b="0" l="0" r="0" t="0"/>
          <a:stretch/>
        </p:blipFill>
        <p:spPr>
          <a:xfrm>
            <a:off x="3661099" y="1601402"/>
            <a:ext cx="1828364" cy="770763"/>
          </a:xfrm>
          <a:prstGeom prst="rect">
            <a:avLst/>
          </a:prstGeom>
          <a:noFill/>
          <a:ln cap="flat" cmpd="sng" w="9525">
            <a:solidFill>
              <a:srgbClr val="333333"/>
            </a:solidFill>
            <a:prstDash val="solid"/>
            <a:round/>
            <a:headEnd len="sm" w="sm" type="none"/>
            <a:tailEnd len="sm" w="sm" type="none"/>
          </a:ln>
        </p:spPr>
      </p:pic>
      <p:sp>
        <p:nvSpPr>
          <p:cNvPr id="758" name="Google Shape;758;p123"/>
          <p:cNvSpPr txBox="1"/>
          <p:nvPr/>
        </p:nvSpPr>
        <p:spPr>
          <a:xfrm>
            <a:off x="5953825" y="645975"/>
            <a:ext cx="3002400" cy="854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en" sz="1700">
                <a:latin typeface="Lato"/>
                <a:ea typeface="Lato"/>
                <a:cs typeface="Lato"/>
                <a:sym typeface="Lato"/>
              </a:rPr>
              <a:t>pyClowder library to simplify </a:t>
            </a:r>
            <a:r>
              <a:rPr lang="en" sz="1700">
                <a:latin typeface="Lato"/>
                <a:ea typeface="Lato"/>
                <a:cs typeface="Lato"/>
                <a:sym typeface="Lato"/>
              </a:rPr>
              <a:t>developing</a:t>
            </a:r>
            <a:r>
              <a:rPr lang="en" sz="1700">
                <a:latin typeface="Lato"/>
                <a:ea typeface="Lato"/>
                <a:cs typeface="Lato"/>
                <a:sym typeface="Lato"/>
              </a:rPr>
              <a:t> extractors in </a:t>
            </a:r>
            <a:r>
              <a:rPr lang="en" sz="1700">
                <a:latin typeface="Lato"/>
                <a:ea typeface="Lato"/>
                <a:cs typeface="Lato"/>
                <a:sym typeface="Lato"/>
              </a:rPr>
              <a:t>Python and R</a:t>
            </a:r>
            <a:endParaRPr sz="1700">
              <a:latin typeface="Lato"/>
              <a:ea typeface="Lato"/>
              <a:cs typeface="Lato"/>
              <a:sym typeface="Lato"/>
            </a:endParaRPr>
          </a:p>
        </p:txBody>
      </p:sp>
      <p:sp>
        <p:nvSpPr>
          <p:cNvPr id="759" name="Google Shape;759;p123"/>
          <p:cNvSpPr txBox="1"/>
          <p:nvPr/>
        </p:nvSpPr>
        <p:spPr>
          <a:xfrm>
            <a:off x="5993425" y="1696125"/>
            <a:ext cx="2923200" cy="1100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en" sz="1500">
                <a:latin typeface="Lato"/>
                <a:ea typeface="Lato"/>
                <a:cs typeface="Lato"/>
                <a:sym typeface="Lato"/>
              </a:rPr>
              <a:t>Automatic Execution Events</a:t>
            </a:r>
            <a:endParaRPr sz="1500">
              <a:latin typeface="Lato"/>
              <a:ea typeface="Lato"/>
              <a:cs typeface="Lato"/>
              <a:sym typeface="Lato"/>
            </a:endParaRPr>
          </a:p>
          <a:p>
            <a:pPr indent="-311150" lvl="0" marL="457200" marR="0" rtl="0" algn="l">
              <a:lnSpc>
                <a:spcPct val="100000"/>
              </a:lnSpc>
              <a:spcBef>
                <a:spcPts val="0"/>
              </a:spcBef>
              <a:spcAft>
                <a:spcPts val="0"/>
              </a:spcAft>
              <a:buSzPts val="1300"/>
              <a:buFont typeface="Lato"/>
              <a:buChar char="●"/>
            </a:pPr>
            <a:r>
              <a:rPr lang="en" sz="1300">
                <a:latin typeface="Lato"/>
                <a:ea typeface="Lato"/>
                <a:cs typeface="Lato"/>
                <a:sym typeface="Lato"/>
              </a:rPr>
              <a:t>File uploaded by Mime Type</a:t>
            </a:r>
            <a:endParaRPr sz="1300">
              <a:latin typeface="Lato"/>
              <a:ea typeface="Lato"/>
              <a:cs typeface="Lato"/>
              <a:sym typeface="Lato"/>
            </a:endParaRPr>
          </a:p>
          <a:p>
            <a:pPr indent="-311150" lvl="0" marL="457200" marR="0" rtl="0" algn="l">
              <a:lnSpc>
                <a:spcPct val="100000"/>
              </a:lnSpc>
              <a:spcBef>
                <a:spcPts val="0"/>
              </a:spcBef>
              <a:spcAft>
                <a:spcPts val="0"/>
              </a:spcAft>
              <a:buSzPts val="1300"/>
              <a:buFont typeface="Lato"/>
              <a:buChar char="●"/>
            </a:pPr>
            <a:r>
              <a:rPr lang="en" sz="1300">
                <a:latin typeface="Lato"/>
                <a:ea typeface="Lato"/>
                <a:cs typeface="Lato"/>
                <a:sym typeface="Lato"/>
              </a:rPr>
              <a:t>File added/removed to dataset</a:t>
            </a:r>
            <a:endParaRPr sz="1300">
              <a:latin typeface="Lato"/>
              <a:ea typeface="Lato"/>
              <a:cs typeface="Lato"/>
              <a:sym typeface="Lato"/>
            </a:endParaRPr>
          </a:p>
          <a:p>
            <a:pPr indent="-311150" lvl="0" marL="457200" marR="0" rtl="0" algn="l">
              <a:lnSpc>
                <a:spcPct val="100000"/>
              </a:lnSpc>
              <a:spcBef>
                <a:spcPts val="0"/>
              </a:spcBef>
              <a:spcAft>
                <a:spcPts val="0"/>
              </a:spcAft>
              <a:buSzPts val="1300"/>
              <a:buFont typeface="Lato"/>
              <a:buChar char="●"/>
            </a:pPr>
            <a:r>
              <a:rPr lang="en" sz="1300">
                <a:latin typeface="Lato"/>
                <a:ea typeface="Lato"/>
                <a:cs typeface="Lato"/>
                <a:sym typeface="Lato"/>
              </a:rPr>
              <a:t>Metadata added/removed to dataset</a:t>
            </a:r>
            <a:endParaRPr sz="1300">
              <a:latin typeface="Lato"/>
              <a:ea typeface="Lato"/>
              <a:cs typeface="Lato"/>
              <a:sym typeface="Lato"/>
            </a:endParaRPr>
          </a:p>
        </p:txBody>
      </p:sp>
      <p:sp>
        <p:nvSpPr>
          <p:cNvPr id="760" name="Google Shape;760;p123"/>
          <p:cNvSpPr txBox="1"/>
          <p:nvPr/>
        </p:nvSpPr>
        <p:spPr>
          <a:xfrm>
            <a:off x="5983100" y="2961975"/>
            <a:ext cx="19689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en" sz="1700">
                <a:latin typeface="Lato"/>
                <a:ea typeface="Lato"/>
                <a:cs typeface="Lato"/>
                <a:sym typeface="Lato"/>
              </a:rPr>
              <a:t>Provenance</a:t>
            </a:r>
            <a:endParaRPr sz="1100"/>
          </a:p>
        </p:txBody>
      </p:sp>
      <p:sp>
        <p:nvSpPr>
          <p:cNvPr id="761" name="Google Shape;761;p123"/>
          <p:cNvSpPr txBox="1"/>
          <p:nvPr>
            <p:ph type="title"/>
          </p:nvPr>
        </p:nvSpPr>
        <p:spPr>
          <a:xfrm>
            <a:off x="987850" y="166825"/>
            <a:ext cx="7901400" cy="525300"/>
          </a:xfrm>
          <a:prstGeom prst="rect">
            <a:avLst/>
          </a:prstGeom>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2"/>
              </a:buClr>
              <a:buSzPts val="3000"/>
              <a:buFont typeface="Impact"/>
              <a:buNone/>
            </a:pPr>
            <a:r>
              <a:rPr lang="en" sz="2100"/>
              <a:t>Data Analysis</a:t>
            </a:r>
            <a:endParaRPr sz="2100"/>
          </a:p>
        </p:txBody>
      </p:sp>
      <p:pic>
        <p:nvPicPr>
          <p:cNvPr id="762" name="Google Shape;762;p123"/>
          <p:cNvPicPr preferRelativeResize="0"/>
          <p:nvPr/>
        </p:nvPicPr>
        <p:blipFill rotWithShape="1">
          <a:blip r:embed="rId8">
            <a:alphaModFix/>
          </a:blip>
          <a:srcRect b="0" l="0" r="0" t="0"/>
          <a:stretch/>
        </p:blipFill>
        <p:spPr>
          <a:xfrm>
            <a:off x="511975" y="3295750"/>
            <a:ext cx="5158650" cy="1350975"/>
          </a:xfrm>
          <a:prstGeom prst="rect">
            <a:avLst/>
          </a:prstGeom>
          <a:noFill/>
          <a:ln>
            <a:noFill/>
          </a:ln>
        </p:spPr>
      </p:pic>
      <p:sp>
        <p:nvSpPr>
          <p:cNvPr id="763" name="Google Shape;763;p123"/>
          <p:cNvSpPr txBox="1"/>
          <p:nvPr/>
        </p:nvSpPr>
        <p:spPr>
          <a:xfrm>
            <a:off x="511975" y="2961975"/>
            <a:ext cx="19689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lang="en" sz="1700">
                <a:latin typeface="Lato"/>
                <a:ea typeface="Lato"/>
                <a:cs typeface="Lato"/>
                <a:sym typeface="Lato"/>
              </a:rPr>
              <a:t>Scalable</a:t>
            </a:r>
            <a:endParaRPr sz="11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pic>
        <p:nvPicPr>
          <p:cNvPr descr="Screen Shot 2013-03-08 at 10.26.27 AM.png" id="769" name="Google Shape;769;p124"/>
          <p:cNvPicPr preferRelativeResize="0"/>
          <p:nvPr/>
        </p:nvPicPr>
        <p:blipFill rotWithShape="1">
          <a:blip r:embed="rId3">
            <a:alphaModFix/>
          </a:blip>
          <a:srcRect b="0" l="0" r="0" t="0"/>
          <a:stretch/>
        </p:blipFill>
        <p:spPr>
          <a:xfrm>
            <a:off x="1167042" y="2671590"/>
            <a:ext cx="1692507" cy="1195885"/>
          </a:xfrm>
          <a:prstGeom prst="rect">
            <a:avLst/>
          </a:prstGeom>
          <a:noFill/>
          <a:ln>
            <a:noFill/>
          </a:ln>
        </p:spPr>
      </p:pic>
      <p:pic>
        <p:nvPicPr>
          <p:cNvPr id="770" name="Google Shape;770;p124"/>
          <p:cNvPicPr preferRelativeResize="0"/>
          <p:nvPr/>
        </p:nvPicPr>
        <p:blipFill rotWithShape="1">
          <a:blip r:embed="rId4">
            <a:alphaModFix/>
          </a:blip>
          <a:srcRect b="0" l="0" r="0" t="0"/>
          <a:stretch/>
        </p:blipFill>
        <p:spPr>
          <a:xfrm>
            <a:off x="5793580" y="850087"/>
            <a:ext cx="931080" cy="1365519"/>
          </a:xfrm>
          <a:prstGeom prst="rect">
            <a:avLst/>
          </a:prstGeom>
          <a:noFill/>
          <a:ln cap="flat" cmpd="sng" w="9525">
            <a:solidFill>
              <a:schemeClr val="dk2"/>
            </a:solidFill>
            <a:prstDash val="solid"/>
            <a:round/>
            <a:headEnd len="sm" w="sm" type="none"/>
            <a:tailEnd len="sm" w="sm" type="none"/>
          </a:ln>
        </p:spPr>
      </p:pic>
      <p:pic>
        <p:nvPicPr>
          <p:cNvPr id="771" name="Google Shape;771;p124"/>
          <p:cNvPicPr preferRelativeResize="0"/>
          <p:nvPr/>
        </p:nvPicPr>
        <p:blipFill rotWithShape="1">
          <a:blip r:embed="rId5">
            <a:alphaModFix/>
          </a:blip>
          <a:srcRect b="0" l="0" r="0" t="0"/>
          <a:stretch/>
        </p:blipFill>
        <p:spPr>
          <a:xfrm>
            <a:off x="3832430" y="850071"/>
            <a:ext cx="1788694" cy="1294475"/>
          </a:xfrm>
          <a:prstGeom prst="rect">
            <a:avLst/>
          </a:prstGeom>
          <a:noFill/>
          <a:ln cap="flat" cmpd="sng" w="9525">
            <a:solidFill>
              <a:schemeClr val="dk2"/>
            </a:solidFill>
            <a:prstDash val="solid"/>
            <a:round/>
            <a:headEnd len="sm" w="sm" type="none"/>
            <a:tailEnd len="sm" w="sm" type="none"/>
          </a:ln>
        </p:spPr>
      </p:pic>
      <p:pic>
        <p:nvPicPr>
          <p:cNvPr id="772" name="Google Shape;772;p124"/>
          <p:cNvPicPr preferRelativeResize="0"/>
          <p:nvPr/>
        </p:nvPicPr>
        <p:blipFill rotWithShape="1">
          <a:blip r:embed="rId6">
            <a:alphaModFix/>
          </a:blip>
          <a:srcRect b="0" l="0" r="0" t="0"/>
          <a:stretch/>
        </p:blipFill>
        <p:spPr>
          <a:xfrm>
            <a:off x="1220591" y="852603"/>
            <a:ext cx="1188560" cy="1289427"/>
          </a:xfrm>
          <a:prstGeom prst="rect">
            <a:avLst/>
          </a:prstGeom>
          <a:noFill/>
          <a:ln cap="flat" cmpd="sng" w="9525">
            <a:solidFill>
              <a:schemeClr val="dk2"/>
            </a:solidFill>
            <a:prstDash val="solid"/>
            <a:round/>
            <a:headEnd len="sm" w="sm" type="none"/>
            <a:tailEnd len="sm" w="sm" type="none"/>
          </a:ln>
        </p:spPr>
      </p:pic>
      <p:pic>
        <p:nvPicPr>
          <p:cNvPr id="773" name="Google Shape;773;p124"/>
          <p:cNvPicPr preferRelativeResize="0"/>
          <p:nvPr/>
        </p:nvPicPr>
        <p:blipFill rotWithShape="1">
          <a:blip r:embed="rId7">
            <a:alphaModFix/>
          </a:blip>
          <a:srcRect b="0" l="0" r="0" t="0"/>
          <a:stretch/>
        </p:blipFill>
        <p:spPr>
          <a:xfrm>
            <a:off x="2526502" y="852606"/>
            <a:ext cx="1188561" cy="1474707"/>
          </a:xfrm>
          <a:prstGeom prst="rect">
            <a:avLst/>
          </a:prstGeom>
          <a:noFill/>
          <a:ln cap="flat" cmpd="sng" w="9525">
            <a:solidFill>
              <a:schemeClr val="dk2"/>
            </a:solidFill>
            <a:prstDash val="solid"/>
            <a:round/>
            <a:headEnd len="sm" w="sm" type="none"/>
            <a:tailEnd len="sm" w="sm" type="none"/>
          </a:ln>
        </p:spPr>
      </p:pic>
      <p:pic>
        <p:nvPicPr>
          <p:cNvPr id="774" name="Google Shape;774;p124"/>
          <p:cNvPicPr preferRelativeResize="0"/>
          <p:nvPr/>
        </p:nvPicPr>
        <p:blipFill rotWithShape="1">
          <a:blip r:embed="rId8">
            <a:alphaModFix/>
          </a:blip>
          <a:srcRect b="0" l="0" r="0" t="0"/>
          <a:stretch/>
        </p:blipFill>
        <p:spPr>
          <a:xfrm>
            <a:off x="6941509" y="852593"/>
            <a:ext cx="1108041" cy="908594"/>
          </a:xfrm>
          <a:prstGeom prst="rect">
            <a:avLst/>
          </a:prstGeom>
          <a:noFill/>
          <a:ln cap="flat" cmpd="sng" w="9525">
            <a:solidFill>
              <a:schemeClr val="dk2"/>
            </a:solidFill>
            <a:prstDash val="solid"/>
            <a:round/>
            <a:headEnd len="sm" w="sm" type="none"/>
            <a:tailEnd len="sm" w="sm" type="none"/>
          </a:ln>
        </p:spPr>
      </p:pic>
      <p:sp>
        <p:nvSpPr>
          <p:cNvPr id="775" name="Google Shape;775;p124"/>
          <p:cNvSpPr txBox="1"/>
          <p:nvPr>
            <p:ph type="title"/>
          </p:nvPr>
        </p:nvSpPr>
        <p:spPr>
          <a:xfrm>
            <a:off x="987850" y="166825"/>
            <a:ext cx="7901400" cy="525300"/>
          </a:xfrm>
          <a:prstGeom prst="rect">
            <a:avLst/>
          </a:prstGeom>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2"/>
              </a:buClr>
              <a:buSzPts val="3000"/>
              <a:buFont typeface="Impact"/>
              <a:buNone/>
            </a:pPr>
            <a:r>
              <a:rPr lang="en" sz="2100"/>
              <a:t>Data </a:t>
            </a:r>
            <a:r>
              <a:rPr lang="en" sz="2100"/>
              <a:t>Visualizations</a:t>
            </a:r>
            <a:endParaRPr sz="2100"/>
          </a:p>
        </p:txBody>
      </p:sp>
      <p:pic>
        <p:nvPicPr>
          <p:cNvPr id="776" name="Google Shape;776;p124"/>
          <p:cNvPicPr preferRelativeResize="0"/>
          <p:nvPr/>
        </p:nvPicPr>
        <p:blipFill>
          <a:blip r:embed="rId9">
            <a:alphaModFix/>
          </a:blip>
          <a:stretch>
            <a:fillRect/>
          </a:stretch>
        </p:blipFill>
        <p:spPr>
          <a:xfrm>
            <a:off x="3094900" y="2671601"/>
            <a:ext cx="1518374" cy="1478876"/>
          </a:xfrm>
          <a:prstGeom prst="rect">
            <a:avLst/>
          </a:prstGeom>
          <a:noFill/>
          <a:ln cap="flat" cmpd="sng" w="9525">
            <a:solidFill>
              <a:srgbClr val="000000"/>
            </a:solidFill>
            <a:prstDash val="solid"/>
            <a:round/>
            <a:headEnd len="sm" w="sm" type="none"/>
            <a:tailEnd len="sm" w="sm" type="none"/>
          </a:ln>
        </p:spPr>
      </p:pic>
      <p:pic>
        <p:nvPicPr>
          <p:cNvPr id="777" name="Google Shape;777;p124"/>
          <p:cNvPicPr preferRelativeResize="0"/>
          <p:nvPr/>
        </p:nvPicPr>
        <p:blipFill>
          <a:blip r:embed="rId10">
            <a:alphaModFix/>
          </a:blip>
          <a:stretch>
            <a:fillRect/>
          </a:stretch>
        </p:blipFill>
        <p:spPr>
          <a:xfrm>
            <a:off x="4996842" y="2667025"/>
            <a:ext cx="796734" cy="1488001"/>
          </a:xfrm>
          <a:prstGeom prst="rect">
            <a:avLst/>
          </a:prstGeom>
          <a:noFill/>
          <a:ln cap="flat" cmpd="sng" w="9525">
            <a:solidFill>
              <a:srgbClr val="000000"/>
            </a:solidFill>
            <a:prstDash val="solid"/>
            <a:round/>
            <a:headEnd len="sm" w="sm" type="none"/>
            <a:tailEnd len="sm" w="sm" type="none"/>
          </a:ln>
        </p:spPr>
      </p:pic>
      <p:pic>
        <p:nvPicPr>
          <p:cNvPr id="778" name="Google Shape;778;p124"/>
          <p:cNvPicPr preferRelativeResize="0"/>
          <p:nvPr/>
        </p:nvPicPr>
        <p:blipFill rotWithShape="1">
          <a:blip r:embed="rId11">
            <a:alphaModFix/>
          </a:blip>
          <a:srcRect b="0" l="0" r="0" t="0"/>
          <a:stretch/>
        </p:blipFill>
        <p:spPr>
          <a:xfrm>
            <a:off x="6318362" y="2428125"/>
            <a:ext cx="2286075" cy="1789250"/>
          </a:xfrm>
          <a:prstGeom prst="rect">
            <a:avLst/>
          </a:prstGeom>
          <a:noFill/>
          <a:ln cap="flat" cmpd="sng" w="9525">
            <a:solidFill>
              <a:srgbClr val="000000"/>
            </a:solidFill>
            <a:prstDash val="solid"/>
            <a:round/>
            <a:headEnd len="sm" w="sm" type="none"/>
            <a:tailEnd len="sm" w="sm" type="none"/>
          </a:ln>
        </p:spPr>
      </p:pic>
      <p:sp>
        <p:nvSpPr>
          <p:cNvPr id="779" name="Google Shape;779;p124"/>
          <p:cNvSpPr txBox="1"/>
          <p:nvPr/>
        </p:nvSpPr>
        <p:spPr>
          <a:xfrm>
            <a:off x="4996801" y="4086775"/>
            <a:ext cx="796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Lato"/>
                <a:ea typeface="Lato"/>
                <a:cs typeface="Lato"/>
                <a:sym typeface="Lato"/>
              </a:rPr>
              <a:t>Vega.js</a:t>
            </a:r>
            <a:endParaRPr sz="1100">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pic>
        <p:nvPicPr>
          <p:cNvPr id="785" name="Google Shape;785;p125"/>
          <p:cNvPicPr preferRelativeResize="0"/>
          <p:nvPr/>
        </p:nvPicPr>
        <p:blipFill rotWithShape="1">
          <a:blip r:embed="rId3">
            <a:alphaModFix/>
          </a:blip>
          <a:srcRect b="0" l="0" r="0" t="0"/>
          <a:stretch/>
        </p:blipFill>
        <p:spPr>
          <a:xfrm>
            <a:off x="952621" y="1666510"/>
            <a:ext cx="1957541" cy="1055236"/>
          </a:xfrm>
          <a:prstGeom prst="rect">
            <a:avLst/>
          </a:prstGeom>
          <a:noFill/>
          <a:ln cap="flat" cmpd="sng" w="9525">
            <a:solidFill>
              <a:schemeClr val="dk1"/>
            </a:solidFill>
            <a:prstDash val="solid"/>
            <a:round/>
            <a:headEnd len="sm" w="sm" type="none"/>
            <a:tailEnd len="sm" w="sm" type="none"/>
          </a:ln>
        </p:spPr>
      </p:pic>
      <p:pic>
        <p:nvPicPr>
          <p:cNvPr id="786" name="Google Shape;786;p125"/>
          <p:cNvPicPr preferRelativeResize="0"/>
          <p:nvPr/>
        </p:nvPicPr>
        <p:blipFill rotWithShape="1">
          <a:blip r:embed="rId4">
            <a:alphaModFix/>
          </a:blip>
          <a:srcRect b="0" l="0" r="0" t="0"/>
          <a:stretch/>
        </p:blipFill>
        <p:spPr>
          <a:xfrm>
            <a:off x="1117731" y="2556422"/>
            <a:ext cx="1381221" cy="1361570"/>
          </a:xfrm>
          <a:prstGeom prst="rect">
            <a:avLst/>
          </a:prstGeom>
          <a:noFill/>
          <a:ln>
            <a:noFill/>
          </a:ln>
        </p:spPr>
      </p:pic>
      <p:pic>
        <p:nvPicPr>
          <p:cNvPr id="787" name="Google Shape;787;p125"/>
          <p:cNvPicPr preferRelativeResize="0"/>
          <p:nvPr/>
        </p:nvPicPr>
        <p:blipFill rotWithShape="1">
          <a:blip r:embed="rId5">
            <a:alphaModFix/>
          </a:blip>
          <a:srcRect b="0" l="0" r="0" t="0"/>
          <a:stretch/>
        </p:blipFill>
        <p:spPr>
          <a:xfrm>
            <a:off x="3488629" y="2582260"/>
            <a:ext cx="1615316" cy="1180965"/>
          </a:xfrm>
          <a:prstGeom prst="rect">
            <a:avLst/>
          </a:prstGeom>
          <a:noFill/>
          <a:ln cap="flat" cmpd="sng" w="9525">
            <a:solidFill>
              <a:schemeClr val="dk1"/>
            </a:solidFill>
            <a:prstDash val="solid"/>
            <a:round/>
            <a:headEnd len="sm" w="sm" type="none"/>
            <a:tailEnd len="sm" w="sm" type="none"/>
          </a:ln>
        </p:spPr>
      </p:pic>
      <p:pic>
        <p:nvPicPr>
          <p:cNvPr id="788" name="Google Shape;788;p125"/>
          <p:cNvPicPr preferRelativeResize="0"/>
          <p:nvPr/>
        </p:nvPicPr>
        <p:blipFill rotWithShape="1">
          <a:blip r:embed="rId6">
            <a:alphaModFix/>
          </a:blip>
          <a:srcRect b="0" l="0" r="0" t="0"/>
          <a:stretch/>
        </p:blipFill>
        <p:spPr>
          <a:xfrm>
            <a:off x="3390469" y="1600138"/>
            <a:ext cx="1470331" cy="825773"/>
          </a:xfrm>
          <a:prstGeom prst="rect">
            <a:avLst/>
          </a:prstGeom>
          <a:noFill/>
          <a:ln>
            <a:noFill/>
          </a:ln>
        </p:spPr>
      </p:pic>
      <p:pic>
        <p:nvPicPr>
          <p:cNvPr id="789" name="Google Shape;789;p125"/>
          <p:cNvPicPr preferRelativeResize="0"/>
          <p:nvPr/>
        </p:nvPicPr>
        <p:blipFill rotWithShape="1">
          <a:blip r:embed="rId7">
            <a:alphaModFix/>
          </a:blip>
          <a:srcRect b="0" l="0" r="0" t="0"/>
          <a:stretch/>
        </p:blipFill>
        <p:spPr>
          <a:xfrm>
            <a:off x="2604851" y="2318038"/>
            <a:ext cx="726071" cy="1341215"/>
          </a:xfrm>
          <a:prstGeom prst="rect">
            <a:avLst/>
          </a:prstGeom>
          <a:noFill/>
          <a:ln>
            <a:noFill/>
          </a:ln>
        </p:spPr>
      </p:pic>
      <p:sp>
        <p:nvSpPr>
          <p:cNvPr id="790" name="Google Shape;790;p125"/>
          <p:cNvSpPr txBox="1"/>
          <p:nvPr>
            <p:ph type="title"/>
          </p:nvPr>
        </p:nvSpPr>
        <p:spPr>
          <a:xfrm>
            <a:off x="987850" y="166825"/>
            <a:ext cx="7901400" cy="6354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2100"/>
              <a:t>Custom Clients and Backends</a:t>
            </a:r>
            <a:endParaRPr sz="2100"/>
          </a:p>
        </p:txBody>
      </p:sp>
      <p:sp>
        <p:nvSpPr>
          <p:cNvPr id="791" name="Google Shape;791;p125"/>
          <p:cNvSpPr txBox="1"/>
          <p:nvPr>
            <p:ph idx="4294967295" type="body"/>
          </p:nvPr>
        </p:nvSpPr>
        <p:spPr>
          <a:xfrm>
            <a:off x="5226850" y="859103"/>
            <a:ext cx="3662400" cy="3627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Simple </a:t>
            </a:r>
            <a:r>
              <a:rPr b="1" lang="en"/>
              <a:t>OpenAPI</a:t>
            </a:r>
            <a:r>
              <a:rPr lang="en"/>
              <a:t> web API with user keys</a:t>
            </a:r>
            <a:endParaRPr/>
          </a:p>
          <a:p>
            <a:pPr indent="-342900" lvl="0" marL="457200" rtl="0" algn="l">
              <a:spcBef>
                <a:spcPts val="0"/>
              </a:spcBef>
              <a:spcAft>
                <a:spcPts val="0"/>
              </a:spcAft>
              <a:buSzPts val="1800"/>
              <a:buChar char="●"/>
            </a:pPr>
            <a:r>
              <a:rPr lang="en"/>
              <a:t>Almost all functionality available in the Web UI is available in the Web API</a:t>
            </a:r>
            <a:endParaRPr/>
          </a:p>
          <a:p>
            <a:pPr indent="-317500" lvl="1" marL="914400" rtl="0" algn="l">
              <a:spcBef>
                <a:spcPts val="0"/>
              </a:spcBef>
              <a:spcAft>
                <a:spcPts val="0"/>
              </a:spcAft>
              <a:buSzPts val="1400"/>
              <a:buChar char="○"/>
            </a:pPr>
            <a:r>
              <a:rPr lang="en"/>
              <a:t>Extractors use the Web API to write back results</a:t>
            </a:r>
            <a:endParaRPr/>
          </a:p>
          <a:p>
            <a:pPr indent="-317500" lvl="1" marL="914400" rtl="0" algn="l">
              <a:spcBef>
                <a:spcPts val="0"/>
              </a:spcBef>
              <a:spcAft>
                <a:spcPts val="0"/>
              </a:spcAft>
              <a:buSzPts val="1400"/>
              <a:buChar char="○"/>
            </a:pPr>
            <a:r>
              <a:rPr lang="en"/>
              <a:t>Projects can create custom clients specifically tailored to their use cases</a:t>
            </a:r>
            <a:endParaRPr/>
          </a:p>
          <a:p>
            <a:pPr indent="-317500" lvl="1" marL="914400" rtl="0" algn="l">
              <a:spcBef>
                <a:spcPts val="0"/>
              </a:spcBef>
              <a:spcAft>
                <a:spcPts val="0"/>
              </a:spcAft>
              <a:buSzPts val="1400"/>
              <a:buChar char="○"/>
            </a:pPr>
            <a:r>
              <a:rPr lang="en"/>
              <a:t>Data pipelines can leverage the API for custom workflows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ThemeILtemplates">
  <a:themeElements>
    <a:clrScheme name="Custom 3">
      <a:dk1>
        <a:srgbClr val="131F33"/>
      </a:dk1>
      <a:lt1>
        <a:srgbClr val="FFFFFF"/>
      </a:lt1>
      <a:dk2>
        <a:srgbClr val="FA6300"/>
      </a:dk2>
      <a:lt2>
        <a:srgbClr val="FAFAFA"/>
      </a:lt2>
      <a:accent1>
        <a:srgbClr val="131F33"/>
      </a:accent1>
      <a:accent2>
        <a:srgbClr val="FA6300"/>
      </a:accent2>
      <a:accent3>
        <a:srgbClr val="555555"/>
      </a:accent3>
      <a:accent4>
        <a:srgbClr val="888888"/>
      </a:accent4>
      <a:accent5>
        <a:srgbClr val="4BACC6"/>
      </a:accent5>
      <a:accent6>
        <a:srgbClr val="F79646"/>
      </a:accent6>
      <a:hlink>
        <a:srgbClr val="666666"/>
      </a:hlink>
      <a:folHlink>
        <a:srgbClr val="AAAA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