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comments+xml" PartName="/ppt/comments/comment5.xml"/>
  <Override ContentType="application/vnd.openxmlformats-officedocument.presentationml.comments+xml" PartName="/ppt/comments/comment6.xml"/>
  <Override ContentType="application/vnd.openxmlformats-officedocument.presentationml.comments+xml" PartName="/ppt/comments/comment7.xml"/>
  <Override ContentType="application/vnd.openxmlformats-officedocument.presentationml.comments+xml" PartName="/ppt/comments/comment4.xml"/>
  <Override ContentType="application/vnd.openxmlformats-officedocument.presentationml.comments+xml" PartName="/ppt/comments/comment3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</p:sldIdLst>
  <p:sldSz cy="13716000" cx="24384000"/>
  <p:notesSz cx="6858000" cy="9144000"/>
  <p:embeddedFontLst>
    <p:embeddedFont>
      <p:font typeface="Roboto"/>
      <p:regular r:id="rId46"/>
      <p:bold r:id="rId47"/>
      <p:italic r:id="rId48"/>
      <p:boldItalic r:id="rId49"/>
    </p:embeddedFont>
    <p:embeddedFont>
      <p:font typeface="Helvetica Neue"/>
      <p:regular r:id="rId50"/>
      <p:bold r:id="rId51"/>
      <p:italic r:id="rId52"/>
      <p:boldItalic r:id="rId53"/>
    </p:embeddedFont>
    <p:embeddedFont>
      <p:font typeface="Roboto Light"/>
      <p:regular r:id="rId54"/>
      <p:bold r:id="rId55"/>
      <p:italic r:id="rId56"/>
      <p:boldItalic r:id="rId57"/>
    </p:embeddedFont>
    <p:embeddedFont>
      <p:font typeface="Helvetica Neue Light"/>
      <p:regular r:id="rId58"/>
      <p:bold r:id="rId59"/>
      <p:italic r:id="rId60"/>
      <p:boldItalic r:id="rId61"/>
    </p:embeddedFont>
    <p:embeddedFont>
      <p:font typeface="DM Sans"/>
      <p:regular r:id="rId62"/>
      <p:bold r:id="rId63"/>
      <p:italic r:id="rId64"/>
      <p:boldItalic r:id="rId6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GoogleSlidesCustomDataVersion2">
      <go:slidesCustomData xmlns:go="http://customooxmlschemas.google.com/" r:id="rId66" roundtripDataSignature="AMtx7mjiPSAf+Y1RxqmaWv+MJv3i048GX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7" name="Łukasz Opioła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320" orient="horz"/>
        <p:guide pos="76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font" Target="fonts/Roboto-regular.fntdata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48" Type="http://schemas.openxmlformats.org/officeDocument/2006/relationships/font" Target="fonts/Roboto-italic.fntdata"/><Relationship Id="rId47" Type="http://schemas.openxmlformats.org/officeDocument/2006/relationships/font" Target="fonts/Roboto-bold.fntdata"/><Relationship Id="rId49" Type="http://schemas.openxmlformats.org/officeDocument/2006/relationships/font" Target="fonts/Roboto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DMSans-regular.fntdata"/><Relationship Id="rId61" Type="http://schemas.openxmlformats.org/officeDocument/2006/relationships/font" Target="fonts/HelveticaNeueLight-boldItalic.fntdata"/><Relationship Id="rId20" Type="http://schemas.openxmlformats.org/officeDocument/2006/relationships/slide" Target="slides/slide14.xml"/><Relationship Id="rId64" Type="http://schemas.openxmlformats.org/officeDocument/2006/relationships/font" Target="fonts/DMSans-italic.fntdata"/><Relationship Id="rId63" Type="http://schemas.openxmlformats.org/officeDocument/2006/relationships/font" Target="fonts/DMSans-bold.fntdata"/><Relationship Id="rId22" Type="http://schemas.openxmlformats.org/officeDocument/2006/relationships/slide" Target="slides/slide16.xml"/><Relationship Id="rId66" Type="http://customschemas.google.com/relationships/presentationmetadata" Target="metadata"/><Relationship Id="rId21" Type="http://schemas.openxmlformats.org/officeDocument/2006/relationships/slide" Target="slides/slide15.xml"/><Relationship Id="rId65" Type="http://schemas.openxmlformats.org/officeDocument/2006/relationships/font" Target="fonts/DMSans-bold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HelveticaNeueLight-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HelveticaNeue-bold.fntdata"/><Relationship Id="rId50" Type="http://schemas.openxmlformats.org/officeDocument/2006/relationships/font" Target="fonts/HelveticaNeue-regular.fntdata"/><Relationship Id="rId53" Type="http://schemas.openxmlformats.org/officeDocument/2006/relationships/font" Target="fonts/HelveticaNeue-boldItalic.fntdata"/><Relationship Id="rId52" Type="http://schemas.openxmlformats.org/officeDocument/2006/relationships/font" Target="fonts/HelveticaNeue-italic.fntdata"/><Relationship Id="rId11" Type="http://schemas.openxmlformats.org/officeDocument/2006/relationships/slide" Target="slides/slide5.xml"/><Relationship Id="rId55" Type="http://schemas.openxmlformats.org/officeDocument/2006/relationships/font" Target="fonts/RobotoLight-bold.fntdata"/><Relationship Id="rId10" Type="http://schemas.openxmlformats.org/officeDocument/2006/relationships/slide" Target="slides/slide4.xml"/><Relationship Id="rId54" Type="http://schemas.openxmlformats.org/officeDocument/2006/relationships/font" Target="fonts/RobotoLight-regular.fntdata"/><Relationship Id="rId13" Type="http://schemas.openxmlformats.org/officeDocument/2006/relationships/slide" Target="slides/slide7.xml"/><Relationship Id="rId57" Type="http://schemas.openxmlformats.org/officeDocument/2006/relationships/font" Target="fonts/RobotoLight-boldItalic.fntdata"/><Relationship Id="rId12" Type="http://schemas.openxmlformats.org/officeDocument/2006/relationships/slide" Target="slides/slide6.xml"/><Relationship Id="rId56" Type="http://schemas.openxmlformats.org/officeDocument/2006/relationships/font" Target="fonts/RobotoLight-italic.fntdata"/><Relationship Id="rId15" Type="http://schemas.openxmlformats.org/officeDocument/2006/relationships/slide" Target="slides/slide9.xml"/><Relationship Id="rId59" Type="http://schemas.openxmlformats.org/officeDocument/2006/relationships/font" Target="fonts/HelveticaNeueLight-bold.fntdata"/><Relationship Id="rId14" Type="http://schemas.openxmlformats.org/officeDocument/2006/relationships/slide" Target="slides/slide8.xml"/><Relationship Id="rId58" Type="http://schemas.openxmlformats.org/officeDocument/2006/relationships/font" Target="fonts/HelveticaNeueLight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4-09-06T14:28:00.312">
    <p:pos x="1173" y="3944"/>
    <p:text>- Open DataHub, logged out
- Log in with EGI Check-In
- Show groups, spaces, and providers, comment
- Log out and in as the Webinar user
- Show the empty "webinar-2024" space
- Show its supporting providers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U6EKEus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4-09-08T14:15:11.761">
    <p:pos x="1173" y="3944"/>
    <p:text>- Create an access token
- Put it into rclone config
- Comment on secret keys
- Show the local dataset
- Go back to the space
- Run rclone to upload it into the space
- Show the Web browser GUI with the uploaded files
- list with aws-cli (token already configured)
---------------------
- install onedatarestfs with pip3
- comment on dependencies
- run a couple of commands (crete FS, list dir, create file)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U9UBUNw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3" dt="2024-09-08T14:26:13.072">
    <p:pos x="1173" y="3944"/>
    <p:text>- customizable browser columns (show all, reorder)
- show and run the do-stuff.sh script
- show the effects, comment on auto-refresh
- introduce the workflow to calc colour
- show the lambda code
-run the workflow
- quick summary how it works, without details
- show the info / audit log / pods acrtivity
- go back to the browser and add a colour column
- show an API sample for the test file from previous demo
- export token
- perform curl
- show some info tooltips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U6EKEvA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4" dt="2024-09-05T12:04:10.683">
    <p:pos x="1173" y="3944"/>
    <p:text>- open the Use Galaxy portal
- show the config in user management
- show the upload UI and Onedata remote source
- comment on Onedata object store - extending user quota - soon available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U6EKEuU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5" dt="2024-09-05T12:36:23.787">
    <p:pos x="1173" y="3944"/>
    <p:text>- open DataHub and the EUreka3D space
- show around the web browser and members, comment on groups
- switch to the webinar-2024 space
- run the project creation workflow
- comment and show the directory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U6EKEuY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6" dt="2024-09-07T16:46:48.588">
    <p:pos x="1173" y="3944"/>
    <p:text>- enter the detailed directory
- upload lambousa.zip
- share &amp; publish
- choose the Webinar Test service
- show the rich EDM editor
- paste in the final XML, with the "demo purposes" name 
- publish
- comment on share link and public link
- show the public link in incognito
- show the context menu and API samples
- show the OAI-PMH feed
- show the Europeana viewer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U6EKEuk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7" dt="2024-09-11T08:56:40.999">
    <p:pos x="1173" y="3944"/>
    <p:text>- we might run out of time, then just drop it (or propose for interested people to stay)
- establish dataset on Photos directory
- present data protection
- create an archive
- download the archive
- unpack and show
- upload the favourites directory
- establish nested dataset
- show in dataset browser
- upload other files to Photos
- create nested incremental archive
- show the hardlinks
- download monolithic
- show archives of the nested dataset
- download
- show the directory statistics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U6EKEvE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6" name="Google Shape;556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2fb89fcae74_0_7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1" name="Google Shape;671;g2fb89fcae74_0_7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2fb89fcae74_0_7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g2fb89fcae74_0_7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2fbf0f77f86_0_5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g2fbf0f77f86_0_5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2fbf0f77f86_0_1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79" name="Google Shape;779;g2fbf0f77f86_0_1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2fbf0f77f86_0_1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7" name="Google Shape;787;g2fbf0f77f86_0_1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2fbf0f77f86_0_1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97" name="Google Shape;797;g2fbf0f77f86_0_16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2fbf0f77f86_0_17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03" name="Google Shape;803;g2fbf0f77f86_0_17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2fbf0f77f86_0_1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09" name="Google Shape;809;g2fbf0f77f86_0_1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0" name="Google Shape;810;g2fbf0f77f86_0_17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2fbf0f77f86_0_18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17" name="Google Shape;817;g2fbf0f77f86_0_18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2fbf0f77f86_0_5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5" name="Google Shape;825;g2fbf0f77f86_0_56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2f7108b62a7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6" name="Google Shape;566;g2f7108b62a7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7" name="Google Shape;567;g2f7108b62a7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2fbf0f77f86_0_1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31" name="Google Shape;831;g2fbf0f77f86_0_1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2" name="Google Shape;832;g2fbf0f77f86_0_1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2fbf0f77f86_0_40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79" name="Google Shape;879;g2fbf0f77f86_0_40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2f7108b62a7_0_5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87" name="Google Shape;887;g2f7108b62a7_0_56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2f7108b62a7_0_57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01" name="Google Shape;901;g2f7108b62a7_0_57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2fbf0f77f86_0_4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10" name="Google Shape;910;g2fbf0f77f86_0_4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2fbf0f77f86_0_4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19" name="Google Shape;919;g2fbf0f77f86_0_4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2fbf0f77f86_0_4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27" name="Google Shape;927;g2fbf0f77f86_0_45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2fbf0f77f86_0_4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33" name="Google Shape;933;g2fbf0f77f86_0_4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2fbf0f77f86_0_46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9" name="Google Shape;939;g2fbf0f77f86_0_4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2fd474b25f9_1_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8" name="Google Shape;948;g2fd474b25f9_1_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4" name="Google Shape;574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2fd474b25f9_1_5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7" name="Google Shape;957;g2fd474b25f9_1_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2fd474b25f9_1_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6" name="Google Shape;966;g2fd474b25f9_1_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2fd474b25f9_1_8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2" name="Google Shape;992;g2fd474b25f9_1_8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2fbf0f77f86_0_4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22" name="Google Shape;1022;g2fbf0f77f86_0_4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2fbf0f77f86_0_5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32" name="Google Shape;1032;g2fbf0f77f86_0_55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2fbf0f77f86_0_5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8" name="Google Shape;1038;g2fbf0f77f86_0_5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2d2bf694341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8" name="Google Shape;1048;g2d2bf694341_1_9:notes"/>
          <p:cNvSpPr/>
          <p:nvPr>
            <p:ph idx="2" type="sldImg"/>
          </p:nvPr>
        </p:nvSpPr>
        <p:spPr>
          <a:xfrm>
            <a:off x="381794" y="685800"/>
            <a:ext cx="6094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2fbf0f77f86_0_5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79" name="Google Shape;1079;g2fbf0f77f86_0_5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2fbf0f77f86_0_5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87" name="Google Shape;1087;g2fbf0f77f86_0_55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2fbf0f77f86_0_56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3" name="Google Shape;1093;g2fbf0f77f86_0_5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2fb89fcae74_0_5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g2fb89fcae74_0_562:notes"/>
          <p:cNvSpPr/>
          <p:nvPr>
            <p:ph idx="2" type="sldImg"/>
          </p:nvPr>
        </p:nvSpPr>
        <p:spPr>
          <a:xfrm>
            <a:off x="381794" y="685800"/>
            <a:ext cx="6094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2fb89fcae74_0_7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g2fb89fcae74_0_7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2fb89fcae74_0_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g2fb89fcae74_0_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2fbf0f77f86_0_4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1" name="Google Shape;651;g2fbf0f77f86_0_4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2fbfab9dc4d_0_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g2fbfab9dc4d_0_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2fb89fcae74_0_7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5" name="Google Shape;665;g2fb89fcae74_0_7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10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twitter.com/EGI_eInfra" TargetMode="External"/><Relationship Id="rId3" Type="http://schemas.openxmlformats.org/officeDocument/2006/relationships/hyperlink" Target="https://www.linkedin.com/company/1024536" TargetMode="External"/><Relationship Id="rId4" Type="http://schemas.openxmlformats.org/officeDocument/2006/relationships/image" Target="../media/image5.png"/><Relationship Id="rId5" Type="http://schemas.openxmlformats.org/officeDocument/2006/relationships/hyperlink" Target="https://www.youtube.com/c/EGIFederation" TargetMode="External"/><Relationship Id="rId6" Type="http://schemas.openxmlformats.org/officeDocument/2006/relationships/image" Target="../media/image10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twitter.com/EGI_eInfra" TargetMode="External"/><Relationship Id="rId3" Type="http://schemas.openxmlformats.org/officeDocument/2006/relationships/hyperlink" Target="https://www.linkedin.com/company/1024536" TargetMode="External"/><Relationship Id="rId4" Type="http://schemas.openxmlformats.org/officeDocument/2006/relationships/image" Target="../media/image5.png"/><Relationship Id="rId5" Type="http://schemas.openxmlformats.org/officeDocument/2006/relationships/hyperlink" Target="https://www.youtube.com/c/EGIFederation" TargetMode="External"/><Relationship Id="rId6" Type="http://schemas.openxmlformats.org/officeDocument/2006/relationships/image" Target="../media/image10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9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8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8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8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8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image" Target="../media/image40.png"/><Relationship Id="rId4" Type="http://schemas.openxmlformats.org/officeDocument/2006/relationships/image" Target="../media/image7.png"/><Relationship Id="rId11" Type="http://schemas.openxmlformats.org/officeDocument/2006/relationships/image" Target="../media/image15.png"/><Relationship Id="rId10" Type="http://schemas.openxmlformats.org/officeDocument/2006/relationships/hyperlink" Target="https://www.youtube.com/c/EGIFederation" TargetMode="External"/><Relationship Id="rId12" Type="http://schemas.openxmlformats.org/officeDocument/2006/relationships/image" Target="../media/image10.png"/><Relationship Id="rId9" Type="http://schemas.openxmlformats.org/officeDocument/2006/relationships/image" Target="../media/image33.png"/><Relationship Id="rId5" Type="http://schemas.openxmlformats.org/officeDocument/2006/relationships/image" Target="../media/image2.png"/><Relationship Id="rId6" Type="http://schemas.openxmlformats.org/officeDocument/2006/relationships/hyperlink" Target="https://twitter.com/EGI_eInfra" TargetMode="External"/><Relationship Id="rId7" Type="http://schemas.openxmlformats.org/officeDocument/2006/relationships/image" Target="../media/image14.png"/><Relationship Id="rId8" Type="http://schemas.openxmlformats.org/officeDocument/2006/relationships/hyperlink" Target="https://www.linkedin.com/company/1024536" TargetMode="Externa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0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jpg"/><Relationship Id="rId3" Type="http://schemas.openxmlformats.org/officeDocument/2006/relationships/image" Target="../media/image3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7.png"/><Relationship Id="rId4" Type="http://schemas.openxmlformats.org/officeDocument/2006/relationships/hyperlink" Target="https://twitter.com/EGI_eInfra" TargetMode="External"/><Relationship Id="rId10" Type="http://schemas.openxmlformats.org/officeDocument/2006/relationships/image" Target="../media/image10.png"/><Relationship Id="rId9" Type="http://schemas.openxmlformats.org/officeDocument/2006/relationships/image" Target="../media/image15.png"/><Relationship Id="rId5" Type="http://schemas.openxmlformats.org/officeDocument/2006/relationships/image" Target="../media/image14.png"/><Relationship Id="rId6" Type="http://schemas.openxmlformats.org/officeDocument/2006/relationships/hyperlink" Target="https://www.linkedin.com/company/1024536" TargetMode="External"/><Relationship Id="rId7" Type="http://schemas.openxmlformats.org/officeDocument/2006/relationships/image" Target="../media/image33.png"/><Relationship Id="rId8" Type="http://schemas.openxmlformats.org/officeDocument/2006/relationships/hyperlink" Target="https://www.youtube.com/c/EGIFederation" TargetMode="Externa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. Dark - Title" showMasterSp="0">
  <p:cSld name="Dark - Title">
    <p:bg>
      <p:bgPr>
        <a:solidFill>
          <a:srgbClr val="09142E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6"/>
          <p:cNvSpPr txBox="1"/>
          <p:nvPr>
            <p:ph idx="1" type="body"/>
          </p:nvPr>
        </p:nvSpPr>
        <p:spPr>
          <a:xfrm>
            <a:off x="1079500" y="7525869"/>
            <a:ext cx="23063494" cy="108747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" name="Google Shape;15;p26"/>
          <p:cNvSpPr txBox="1"/>
          <p:nvPr>
            <p:ph idx="2" type="body"/>
          </p:nvPr>
        </p:nvSpPr>
        <p:spPr>
          <a:xfrm>
            <a:off x="1079500" y="5707173"/>
            <a:ext cx="23063494" cy="154914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  <a:defRPr b="0" i="0" sz="9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" name="Google Shape;16;p26"/>
          <p:cNvSpPr txBox="1"/>
          <p:nvPr>
            <p:ph idx="3" type="body"/>
          </p:nvPr>
        </p:nvSpPr>
        <p:spPr>
          <a:xfrm>
            <a:off x="1209182" y="10729563"/>
            <a:ext cx="1131842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" name="Google Shape;17;p26"/>
          <p:cNvSpPr txBox="1"/>
          <p:nvPr>
            <p:ph idx="4" type="body"/>
          </p:nvPr>
        </p:nvSpPr>
        <p:spPr>
          <a:xfrm>
            <a:off x="1209182" y="11648613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" name="Google Shape;18;p26"/>
          <p:cNvSpPr txBox="1"/>
          <p:nvPr>
            <p:ph idx="5" type="body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" name="Google Shape;19;p26"/>
          <p:cNvSpPr txBox="1"/>
          <p:nvPr>
            <p:ph idx="6" type="body"/>
          </p:nvPr>
        </p:nvSpPr>
        <p:spPr>
          <a:xfrm>
            <a:off x="15133505" y="11648613"/>
            <a:ext cx="8124357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g 6@4x.png" id="20" name="Google Shape;20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22410" y="-3760448"/>
            <a:ext cx="15642027" cy="863342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6"/>
          <p:cNvSpPr txBox="1"/>
          <p:nvPr>
            <p:ph idx="7" type="body"/>
          </p:nvPr>
        </p:nvSpPr>
        <p:spPr>
          <a:xfrm>
            <a:off x="6484470" y="12746860"/>
            <a:ext cx="58022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" name="Google Shape;22;p26"/>
          <p:cNvSpPr txBox="1"/>
          <p:nvPr>
            <p:ph idx="8" type="body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" name="Google Shape;23;p26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4" name="Google Shape;2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26"/>
          <p:cNvSpPr txBox="1"/>
          <p:nvPr>
            <p:ph idx="12" type="sldNum"/>
          </p:nvPr>
        </p:nvSpPr>
        <p:spPr>
          <a:xfrm>
            <a:off x="22818090" y="12666269"/>
            <a:ext cx="1463100" cy="58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>
            <a:lvl1pPr lvl="0">
              <a:buNone/>
              <a:defRPr sz="3200">
                <a:solidFill>
                  <a:srgbClr val="FFFFFF"/>
                </a:solidFill>
              </a:defRPr>
            </a:lvl1pPr>
            <a:lvl2pPr lvl="1">
              <a:buNone/>
              <a:defRPr sz="3200">
                <a:solidFill>
                  <a:srgbClr val="FFFFFF"/>
                </a:solidFill>
              </a:defRPr>
            </a:lvl2pPr>
            <a:lvl3pPr lvl="2">
              <a:buNone/>
              <a:defRPr sz="3200">
                <a:solidFill>
                  <a:srgbClr val="FFFFFF"/>
                </a:solidFill>
              </a:defRPr>
            </a:lvl3pPr>
            <a:lvl4pPr lvl="3">
              <a:buNone/>
              <a:defRPr sz="3200">
                <a:solidFill>
                  <a:srgbClr val="FFFFFF"/>
                </a:solidFill>
              </a:defRPr>
            </a:lvl4pPr>
            <a:lvl5pPr lvl="4">
              <a:buNone/>
              <a:defRPr sz="3200">
                <a:solidFill>
                  <a:srgbClr val="FFFFFF"/>
                </a:solidFill>
              </a:defRPr>
            </a:lvl5pPr>
            <a:lvl6pPr lvl="5">
              <a:buNone/>
              <a:defRPr sz="3200">
                <a:solidFill>
                  <a:srgbClr val="FFFFFF"/>
                </a:solidFill>
              </a:defRPr>
            </a:lvl6pPr>
            <a:lvl7pPr lvl="6">
              <a:buNone/>
              <a:defRPr sz="3200">
                <a:solidFill>
                  <a:srgbClr val="FFFFFF"/>
                </a:solidFill>
              </a:defRPr>
            </a:lvl7pPr>
            <a:lvl8pPr lvl="7">
              <a:buNone/>
              <a:defRPr sz="3200">
                <a:solidFill>
                  <a:srgbClr val="FFFFFF"/>
                </a:solidFill>
              </a:defRPr>
            </a:lvl8pPr>
            <a:lvl9pPr lvl="8">
              <a:buNone/>
              <a:defRPr sz="32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. Image - Title" showMasterSp="0">
  <p:cSld name="Image - Title">
    <p:bg>
      <p:bgPr>
        <a:solidFill>
          <a:srgbClr val="09142E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2" id="95" name="Google Shape;95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" y="-98118"/>
            <a:ext cx="24711380" cy="1390015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35"/>
          <p:cNvSpPr/>
          <p:nvPr/>
        </p:nvSpPr>
        <p:spPr>
          <a:xfrm>
            <a:off x="-76202" y="-98119"/>
            <a:ext cx="24711300" cy="14124900"/>
          </a:xfrm>
          <a:prstGeom prst="rect">
            <a:avLst/>
          </a:prstGeom>
          <a:solidFill>
            <a:srgbClr val="09142E">
              <a:alpha val="60000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7" name="Google Shape;97;p35"/>
          <p:cNvSpPr txBox="1"/>
          <p:nvPr>
            <p:ph idx="1" type="body"/>
          </p:nvPr>
        </p:nvSpPr>
        <p:spPr>
          <a:xfrm>
            <a:off x="1079499" y="7525869"/>
            <a:ext cx="23063495" cy="108747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8" name="Google Shape;98;p35"/>
          <p:cNvSpPr txBox="1"/>
          <p:nvPr>
            <p:ph idx="2" type="body"/>
          </p:nvPr>
        </p:nvSpPr>
        <p:spPr>
          <a:xfrm>
            <a:off x="1079499" y="5707173"/>
            <a:ext cx="23063495" cy="154914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  <a:defRPr b="0" i="0" sz="9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9" name="Google Shape;99;p35"/>
          <p:cNvSpPr txBox="1"/>
          <p:nvPr>
            <p:ph idx="3" type="body"/>
          </p:nvPr>
        </p:nvSpPr>
        <p:spPr>
          <a:xfrm>
            <a:off x="1209182" y="10729563"/>
            <a:ext cx="1131842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0" name="Google Shape;100;p35"/>
          <p:cNvSpPr txBox="1"/>
          <p:nvPr>
            <p:ph idx="4" type="body"/>
          </p:nvPr>
        </p:nvSpPr>
        <p:spPr>
          <a:xfrm>
            <a:off x="1209182" y="11648613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1" name="Google Shape;101;p35"/>
          <p:cNvSpPr txBox="1"/>
          <p:nvPr>
            <p:ph idx="5" type="body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2" name="Google Shape;102;p35"/>
          <p:cNvSpPr txBox="1"/>
          <p:nvPr>
            <p:ph idx="6" type="body"/>
          </p:nvPr>
        </p:nvSpPr>
        <p:spPr>
          <a:xfrm>
            <a:off x="15133505" y="11648613"/>
            <a:ext cx="8124357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3" name="Google Shape;103;p35"/>
          <p:cNvSpPr txBox="1"/>
          <p:nvPr>
            <p:ph idx="7" type="body"/>
          </p:nvPr>
        </p:nvSpPr>
        <p:spPr>
          <a:xfrm>
            <a:off x="6484470" y="12746860"/>
            <a:ext cx="58022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4" name="Google Shape;104;p35"/>
          <p:cNvSpPr txBox="1"/>
          <p:nvPr>
            <p:ph idx="8" type="body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g 6@4x.png" id="105" name="Google Shape;10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22410" y="-3760448"/>
            <a:ext cx="15642027" cy="863342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5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07" name="Google Shape;107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35"/>
          <p:cNvSpPr txBox="1"/>
          <p:nvPr>
            <p:ph idx="12" type="sldNum"/>
          </p:nvPr>
        </p:nvSpPr>
        <p:spPr>
          <a:xfrm>
            <a:off x="22818090" y="12666269"/>
            <a:ext cx="1463100" cy="58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>
            <a:lvl1pPr lvl="0">
              <a:buNone/>
              <a:defRPr sz="3200">
                <a:solidFill>
                  <a:srgbClr val="FFFFFF"/>
                </a:solidFill>
              </a:defRPr>
            </a:lvl1pPr>
            <a:lvl2pPr lvl="1">
              <a:buNone/>
              <a:defRPr sz="3200">
                <a:solidFill>
                  <a:srgbClr val="FFFFFF"/>
                </a:solidFill>
              </a:defRPr>
            </a:lvl2pPr>
            <a:lvl3pPr lvl="2">
              <a:buNone/>
              <a:defRPr sz="3200">
                <a:solidFill>
                  <a:srgbClr val="FFFFFF"/>
                </a:solidFill>
              </a:defRPr>
            </a:lvl3pPr>
            <a:lvl4pPr lvl="3">
              <a:buNone/>
              <a:defRPr sz="3200">
                <a:solidFill>
                  <a:srgbClr val="FFFFFF"/>
                </a:solidFill>
              </a:defRPr>
            </a:lvl4pPr>
            <a:lvl5pPr lvl="4">
              <a:buNone/>
              <a:defRPr sz="3200">
                <a:solidFill>
                  <a:srgbClr val="FFFFFF"/>
                </a:solidFill>
              </a:defRPr>
            </a:lvl5pPr>
            <a:lvl6pPr lvl="5">
              <a:buNone/>
              <a:defRPr sz="3200">
                <a:solidFill>
                  <a:srgbClr val="FFFFFF"/>
                </a:solidFill>
              </a:defRPr>
            </a:lvl6pPr>
            <a:lvl7pPr lvl="6">
              <a:buNone/>
              <a:defRPr sz="3200">
                <a:solidFill>
                  <a:srgbClr val="FFFFFF"/>
                </a:solidFill>
              </a:defRPr>
            </a:lvl7pPr>
            <a:lvl8pPr lvl="7">
              <a:buNone/>
              <a:defRPr sz="3200">
                <a:solidFill>
                  <a:srgbClr val="FFFFFF"/>
                </a:solidFill>
              </a:defRPr>
            </a:lvl8pPr>
            <a:lvl9pPr lvl="8">
              <a:buNone/>
              <a:defRPr sz="32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. Light - Divider" showMasterSp="0">
  <p:cSld name="Light - Divider">
    <p:bg>
      <p:bgPr>
        <a:solidFill>
          <a:srgbClr val="FFFFFF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 32x.png" id="110" name="Google Shape;110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129419" y="-800684"/>
            <a:ext cx="7298147" cy="1531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me 132x.png" id="111" name="Google Shape;11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6"/>
          <p:cNvSpPr txBox="1"/>
          <p:nvPr>
            <p:ph idx="1" type="body"/>
          </p:nvPr>
        </p:nvSpPr>
        <p:spPr>
          <a:xfrm>
            <a:off x="1209182" y="9219545"/>
            <a:ext cx="11318424" cy="1238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3" name="Google Shape;113;p36"/>
          <p:cNvSpPr txBox="1"/>
          <p:nvPr>
            <p:ph idx="2" type="body"/>
          </p:nvPr>
        </p:nvSpPr>
        <p:spPr>
          <a:xfrm>
            <a:off x="1209182" y="6753290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4" name="Google Shape;114;p36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" name="Google Shape;115;p36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16" name="Google Shape;116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. Image - Divider" showMasterSp="0">
  <p:cSld name="Image - Divider">
    <p:bg>
      <p:bgPr>
        <a:solidFill>
          <a:srgbClr val="09142E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2" id="118" name="Google Shape;118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91911" y="-107950"/>
            <a:ext cx="24756533" cy="1392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7"/>
          <p:cNvSpPr/>
          <p:nvPr/>
        </p:nvSpPr>
        <p:spPr>
          <a:xfrm>
            <a:off x="-191912" y="-66776"/>
            <a:ext cx="24756533" cy="13849552"/>
          </a:xfrm>
          <a:prstGeom prst="rect">
            <a:avLst/>
          </a:prstGeom>
          <a:solidFill>
            <a:srgbClr val="09142E">
              <a:alpha val="60000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descr="img 32x.png" id="120" name="Google Shape;12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29419" y="-800684"/>
            <a:ext cx="7298147" cy="1531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me 132x.png" id="121" name="Google Shape;121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7"/>
          <p:cNvSpPr txBox="1"/>
          <p:nvPr>
            <p:ph idx="1" type="body"/>
          </p:nvPr>
        </p:nvSpPr>
        <p:spPr>
          <a:xfrm>
            <a:off x="1209182" y="9219545"/>
            <a:ext cx="11318423" cy="1238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3" name="Google Shape;123;p37"/>
          <p:cNvSpPr txBox="1"/>
          <p:nvPr>
            <p:ph idx="2" type="body"/>
          </p:nvPr>
        </p:nvSpPr>
        <p:spPr>
          <a:xfrm>
            <a:off x="1209182" y="6753290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4" name="Google Shape;124;p37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5" name="Google Shape;125;p37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26" name="Google Shape;126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. Content - Text only">
  <p:cSld name="Content - Text with Bulle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28" name="Google Shape;128;p38"/>
          <p:cNvPicPr preferRelativeResize="0"/>
          <p:nvPr/>
        </p:nvPicPr>
        <p:blipFill rotWithShape="1">
          <a:blip r:embed="rId2">
            <a:alphaModFix amt="25000"/>
          </a:blip>
          <a:srcRect b="9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" name="Google Shape;129;p38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30" name="Google Shape;130;p38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31" name="Google Shape;131;p3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2" name="Google Shape;132;p38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3" name="Google Shape;133;p38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4" name="Google Shape;134;p38"/>
          <p:cNvSpPr txBox="1"/>
          <p:nvPr>
            <p:ph idx="2" type="body"/>
          </p:nvPr>
        </p:nvSpPr>
        <p:spPr>
          <a:xfrm>
            <a:off x="1015999" y="2844812"/>
            <a:ext cx="22578900" cy="69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5" name="Google Shape;135;p38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pic>
        <p:nvPicPr>
          <p:cNvPr id="136" name="Google Shape;136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8100" y="471123"/>
            <a:ext cx="1276649" cy="975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. Content - 3 Horizontal Icon">
  <p:cSld name="Content - 3 Horizontal Icon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38" name="Google Shape;138;p39"/>
          <p:cNvPicPr preferRelativeResize="0"/>
          <p:nvPr/>
        </p:nvPicPr>
        <p:blipFill rotWithShape="1">
          <a:blip r:embed="rId2">
            <a:alphaModFix amt="25000"/>
          </a:blip>
          <a:srcRect b="9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oogle Shape;139;p39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40" name="Google Shape;140;p39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41" name="Google Shape;141;p3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2" name="Google Shape;142;p39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3" name="Google Shape;143;p39"/>
          <p:cNvSpPr txBox="1"/>
          <p:nvPr>
            <p:ph idx="2" type="body"/>
          </p:nvPr>
        </p:nvSpPr>
        <p:spPr>
          <a:xfrm>
            <a:off x="1763211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4" name="Google Shape;144;p39"/>
          <p:cNvSpPr txBox="1"/>
          <p:nvPr>
            <p:ph idx="3" type="body"/>
          </p:nvPr>
        </p:nvSpPr>
        <p:spPr>
          <a:xfrm>
            <a:off x="1763211" y="7922928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5" name="Google Shape;145;p39"/>
          <p:cNvSpPr txBox="1"/>
          <p:nvPr>
            <p:ph idx="4" type="body"/>
          </p:nvPr>
        </p:nvSpPr>
        <p:spPr>
          <a:xfrm>
            <a:off x="9017000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6" name="Google Shape;146;p39"/>
          <p:cNvSpPr txBox="1"/>
          <p:nvPr>
            <p:ph idx="5" type="body"/>
          </p:nvPr>
        </p:nvSpPr>
        <p:spPr>
          <a:xfrm>
            <a:off x="16786860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7" name="Google Shape;147;p39"/>
          <p:cNvSpPr/>
          <p:nvPr>
            <p:ph idx="6" type="pic"/>
          </p:nvPr>
        </p:nvSpPr>
        <p:spPr>
          <a:xfrm>
            <a:off x="1763211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39"/>
          <p:cNvSpPr/>
          <p:nvPr>
            <p:ph idx="7" type="pic"/>
          </p:nvPr>
        </p:nvSpPr>
        <p:spPr>
          <a:xfrm>
            <a:off x="9017000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39"/>
          <p:cNvSpPr/>
          <p:nvPr>
            <p:ph idx="8" type="pic"/>
          </p:nvPr>
        </p:nvSpPr>
        <p:spPr>
          <a:xfrm>
            <a:off x="16786860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p39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1" name="Google Shape;151;p39"/>
          <p:cNvSpPr txBox="1"/>
          <p:nvPr>
            <p:ph idx="9" type="body"/>
          </p:nvPr>
        </p:nvSpPr>
        <p:spPr>
          <a:xfrm>
            <a:off x="8993350" y="7922928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2" name="Google Shape;152;p39"/>
          <p:cNvSpPr txBox="1"/>
          <p:nvPr>
            <p:ph idx="13" type="body"/>
          </p:nvPr>
        </p:nvSpPr>
        <p:spPr>
          <a:xfrm>
            <a:off x="16755117" y="7922928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3" name="Google Shape;153;p39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. Content - 3 Horizontal Icon with Box">
  <p:cSld name="Content - 3 Horizontal Icon with Box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55" name="Google Shape;155;p40"/>
          <p:cNvPicPr preferRelativeResize="0"/>
          <p:nvPr/>
        </p:nvPicPr>
        <p:blipFill rotWithShape="1">
          <a:blip r:embed="rId2">
            <a:alphaModFix amt="25000"/>
          </a:blip>
          <a:srcRect b="9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40"/>
          <p:cNvSpPr/>
          <p:nvPr/>
        </p:nvSpPr>
        <p:spPr>
          <a:xfrm>
            <a:off x="869684" y="3294515"/>
            <a:ext cx="7335688" cy="8136692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098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57" name="Google Shape;157;p40"/>
          <p:cNvSpPr/>
          <p:nvPr/>
        </p:nvSpPr>
        <p:spPr>
          <a:xfrm>
            <a:off x="8607335" y="3294515"/>
            <a:ext cx="7335688" cy="8136692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098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58" name="Google Shape;158;p40"/>
          <p:cNvSpPr/>
          <p:nvPr/>
        </p:nvSpPr>
        <p:spPr>
          <a:xfrm>
            <a:off x="16344985" y="3294515"/>
            <a:ext cx="7335688" cy="8136691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098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159" name="Google Shape;159;p40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60" name="Google Shape;160;p40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61" name="Google Shape;161;p4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2" name="Google Shape;162;p40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3" name="Google Shape;163;p40"/>
          <p:cNvSpPr txBox="1"/>
          <p:nvPr>
            <p:ph idx="2" type="body"/>
          </p:nvPr>
        </p:nvSpPr>
        <p:spPr>
          <a:xfrm>
            <a:off x="1362528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4" name="Google Shape;164;p40"/>
          <p:cNvSpPr txBox="1"/>
          <p:nvPr>
            <p:ph idx="3" type="body"/>
          </p:nvPr>
        </p:nvSpPr>
        <p:spPr>
          <a:xfrm>
            <a:off x="9017000" y="6110694"/>
            <a:ext cx="635000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5" name="Google Shape;165;p40"/>
          <p:cNvSpPr txBox="1"/>
          <p:nvPr>
            <p:ph idx="4" type="body"/>
          </p:nvPr>
        </p:nvSpPr>
        <p:spPr>
          <a:xfrm>
            <a:off x="16837828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6" name="Google Shape;166;p40"/>
          <p:cNvSpPr/>
          <p:nvPr>
            <p:ph idx="5" type="pic"/>
          </p:nvPr>
        </p:nvSpPr>
        <p:spPr>
          <a:xfrm>
            <a:off x="1362528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67" name="Google Shape;167;p40"/>
          <p:cNvSpPr/>
          <p:nvPr>
            <p:ph idx="6" type="pic"/>
          </p:nvPr>
        </p:nvSpPr>
        <p:spPr>
          <a:xfrm>
            <a:off x="9017000" y="3866660"/>
            <a:ext cx="2032000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40"/>
          <p:cNvSpPr/>
          <p:nvPr>
            <p:ph idx="7" type="pic"/>
          </p:nvPr>
        </p:nvSpPr>
        <p:spPr>
          <a:xfrm>
            <a:off x="16837828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69" name="Google Shape;169;p40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0" name="Google Shape;170;p40"/>
          <p:cNvSpPr txBox="1"/>
          <p:nvPr>
            <p:ph idx="8" type="body"/>
          </p:nvPr>
        </p:nvSpPr>
        <p:spPr>
          <a:xfrm>
            <a:off x="1362528" y="7800055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1" name="Google Shape;171;p40"/>
          <p:cNvSpPr txBox="1"/>
          <p:nvPr>
            <p:ph idx="9" type="body"/>
          </p:nvPr>
        </p:nvSpPr>
        <p:spPr>
          <a:xfrm>
            <a:off x="9017000" y="7800055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2" name="Google Shape;172;p40"/>
          <p:cNvSpPr txBox="1"/>
          <p:nvPr>
            <p:ph idx="13" type="body"/>
          </p:nvPr>
        </p:nvSpPr>
        <p:spPr>
          <a:xfrm>
            <a:off x="16837827" y="7800055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3" name="Google Shape;173;p40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. Content - 3 Vertical Icon with Big title">
  <p:cSld name="Content - 3 Vertical Icon with Big title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75" name="Google Shape;175;p41"/>
          <p:cNvPicPr preferRelativeResize="0"/>
          <p:nvPr/>
        </p:nvPicPr>
        <p:blipFill rotWithShape="1">
          <a:blip r:embed="rId2">
            <a:alphaModFix amt="25000"/>
          </a:blip>
          <a:srcRect b="9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" name="Google Shape;176;p41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77" name="Google Shape;177;p41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78" name="Google Shape;178;p4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9" name="Google Shape;179;p41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0" name="Google Shape;180;p41"/>
          <p:cNvSpPr txBox="1"/>
          <p:nvPr>
            <p:ph idx="2" type="body"/>
          </p:nvPr>
        </p:nvSpPr>
        <p:spPr>
          <a:xfrm>
            <a:off x="13238491" y="9755637"/>
            <a:ext cx="9398001" cy="515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1" name="Google Shape;181;p41"/>
          <p:cNvSpPr txBox="1"/>
          <p:nvPr>
            <p:ph idx="3" type="body"/>
          </p:nvPr>
        </p:nvSpPr>
        <p:spPr>
          <a:xfrm>
            <a:off x="13238491" y="10552221"/>
            <a:ext cx="9398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2" name="Google Shape;182;p41"/>
          <p:cNvSpPr txBox="1"/>
          <p:nvPr>
            <p:ph idx="4" type="body"/>
          </p:nvPr>
        </p:nvSpPr>
        <p:spPr>
          <a:xfrm>
            <a:off x="999052" y="6026169"/>
            <a:ext cx="8175791" cy="221599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7200"/>
              <a:buFont typeface="DM Sans"/>
              <a:buNone/>
              <a:defRPr b="0"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3" name="Google Shape;183;p41"/>
          <p:cNvSpPr txBox="1"/>
          <p:nvPr>
            <p:ph idx="5" type="body"/>
          </p:nvPr>
        </p:nvSpPr>
        <p:spPr>
          <a:xfrm>
            <a:off x="999051" y="8663253"/>
            <a:ext cx="817579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4" name="Google Shape;184;p41"/>
          <p:cNvSpPr/>
          <p:nvPr>
            <p:ph idx="6" type="pic"/>
          </p:nvPr>
        </p:nvSpPr>
        <p:spPr>
          <a:xfrm>
            <a:off x="10427608" y="3586441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41"/>
          <p:cNvSpPr/>
          <p:nvPr>
            <p:ph idx="7" type="pic"/>
          </p:nvPr>
        </p:nvSpPr>
        <p:spPr>
          <a:xfrm>
            <a:off x="10427608" y="6472695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86" name="Google Shape;186;p41"/>
          <p:cNvSpPr/>
          <p:nvPr>
            <p:ph idx="8" type="pic"/>
          </p:nvPr>
        </p:nvSpPr>
        <p:spPr>
          <a:xfrm>
            <a:off x="10427608" y="9358949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41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8" name="Google Shape;188;p41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189" name="Google Shape;189;p41"/>
          <p:cNvSpPr txBox="1"/>
          <p:nvPr>
            <p:ph idx="9" type="body"/>
          </p:nvPr>
        </p:nvSpPr>
        <p:spPr>
          <a:xfrm>
            <a:off x="13238491" y="3969054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0" name="Google Shape;190;p41"/>
          <p:cNvSpPr txBox="1"/>
          <p:nvPr>
            <p:ph idx="13" type="body"/>
          </p:nvPr>
        </p:nvSpPr>
        <p:spPr>
          <a:xfrm>
            <a:off x="13238491" y="4765640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1" name="Google Shape;191;p41"/>
          <p:cNvSpPr txBox="1"/>
          <p:nvPr>
            <p:ph idx="14" type="body"/>
          </p:nvPr>
        </p:nvSpPr>
        <p:spPr>
          <a:xfrm>
            <a:off x="13238491" y="6813601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2" name="Google Shape;192;p41"/>
          <p:cNvSpPr txBox="1"/>
          <p:nvPr>
            <p:ph idx="15" type="body"/>
          </p:nvPr>
        </p:nvSpPr>
        <p:spPr>
          <a:xfrm>
            <a:off x="13238491" y="7610185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. Content - 4 Icon">
  <p:cSld name="Content - 4 Icon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94" name="Google Shape;194;p42"/>
          <p:cNvPicPr preferRelativeResize="0"/>
          <p:nvPr/>
        </p:nvPicPr>
        <p:blipFill rotWithShape="1">
          <a:blip r:embed="rId2">
            <a:alphaModFix amt="25000"/>
          </a:blip>
          <a:srcRect b="9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p42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96" name="Google Shape;196;p42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97" name="Google Shape;197;p4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8" name="Google Shape;198;p42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99" name="Google Shape;199;p42"/>
          <p:cNvSpPr txBox="1"/>
          <p:nvPr>
            <p:ph idx="2" type="body"/>
          </p:nvPr>
        </p:nvSpPr>
        <p:spPr>
          <a:xfrm>
            <a:off x="1094735" y="4461632"/>
            <a:ext cx="6452207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0" name="Google Shape;200;p42"/>
          <p:cNvSpPr txBox="1"/>
          <p:nvPr>
            <p:ph idx="3" type="body"/>
          </p:nvPr>
        </p:nvSpPr>
        <p:spPr>
          <a:xfrm>
            <a:off x="1094738" y="6070641"/>
            <a:ext cx="6452207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1" name="Google Shape;201;p42"/>
          <p:cNvSpPr txBox="1"/>
          <p:nvPr>
            <p:ph idx="4" type="body"/>
          </p:nvPr>
        </p:nvSpPr>
        <p:spPr>
          <a:xfrm>
            <a:off x="9969729" y="4461632"/>
            <a:ext cx="6452207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2" name="Google Shape;202;p42"/>
          <p:cNvSpPr txBox="1"/>
          <p:nvPr>
            <p:ph idx="5" type="body"/>
          </p:nvPr>
        </p:nvSpPr>
        <p:spPr>
          <a:xfrm>
            <a:off x="9969730" y="6070643"/>
            <a:ext cx="645221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3" name="Google Shape;203;p42"/>
          <p:cNvSpPr txBox="1"/>
          <p:nvPr>
            <p:ph idx="6" type="body"/>
          </p:nvPr>
        </p:nvSpPr>
        <p:spPr>
          <a:xfrm>
            <a:off x="1094736" y="9779054"/>
            <a:ext cx="6452206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4" name="Google Shape;204;p42"/>
          <p:cNvSpPr txBox="1"/>
          <p:nvPr>
            <p:ph idx="7" type="body"/>
          </p:nvPr>
        </p:nvSpPr>
        <p:spPr>
          <a:xfrm>
            <a:off x="1094738" y="11388065"/>
            <a:ext cx="6452207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5" name="Google Shape;205;p42"/>
          <p:cNvSpPr txBox="1"/>
          <p:nvPr>
            <p:ph idx="8" type="body"/>
          </p:nvPr>
        </p:nvSpPr>
        <p:spPr>
          <a:xfrm>
            <a:off x="9969730" y="9779054"/>
            <a:ext cx="6452206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6" name="Google Shape;206;p42"/>
          <p:cNvSpPr txBox="1"/>
          <p:nvPr>
            <p:ph idx="9" type="body"/>
          </p:nvPr>
        </p:nvSpPr>
        <p:spPr>
          <a:xfrm>
            <a:off x="9969730" y="11388065"/>
            <a:ext cx="645221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7" name="Google Shape;207;p42"/>
          <p:cNvSpPr/>
          <p:nvPr>
            <p:ph idx="13" type="pic"/>
          </p:nvPr>
        </p:nvSpPr>
        <p:spPr>
          <a:xfrm>
            <a:off x="1110331" y="2683074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208" name="Google Shape;208;p42"/>
          <p:cNvSpPr/>
          <p:nvPr>
            <p:ph idx="14" type="pic"/>
          </p:nvPr>
        </p:nvSpPr>
        <p:spPr>
          <a:xfrm>
            <a:off x="9969730" y="2683074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p42"/>
          <p:cNvSpPr/>
          <p:nvPr>
            <p:ph idx="15" type="pic"/>
          </p:nvPr>
        </p:nvSpPr>
        <p:spPr>
          <a:xfrm>
            <a:off x="1110331" y="8000496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210" name="Google Shape;210;p42"/>
          <p:cNvSpPr/>
          <p:nvPr>
            <p:ph idx="16" type="pic"/>
          </p:nvPr>
        </p:nvSpPr>
        <p:spPr>
          <a:xfrm>
            <a:off x="9969730" y="8000496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211" name="Google Shape;211;p42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2" name="Google Shape;212;p42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. Content - 3 Vertical with Lines">
  <p:cSld name="Content - 3 Vertical with Lines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14" name="Google Shape;214;p43"/>
          <p:cNvPicPr preferRelativeResize="0"/>
          <p:nvPr/>
        </p:nvPicPr>
        <p:blipFill rotWithShape="1">
          <a:blip r:embed="rId2">
            <a:alphaModFix amt="25000"/>
          </a:blip>
          <a:srcRect b="9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5" name="Google Shape;215;p43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16" name="Google Shape;216;p43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17" name="Google Shape;217;p4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8" name="Google Shape;218;p43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9" name="Google Shape;219;p43"/>
          <p:cNvSpPr txBox="1"/>
          <p:nvPr>
            <p:ph idx="2" type="body"/>
          </p:nvPr>
        </p:nvSpPr>
        <p:spPr>
          <a:xfrm>
            <a:off x="2025367" y="6109742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0" name="Google Shape;220;p43"/>
          <p:cNvSpPr txBox="1"/>
          <p:nvPr>
            <p:ph idx="3" type="body"/>
          </p:nvPr>
        </p:nvSpPr>
        <p:spPr>
          <a:xfrm>
            <a:off x="2025366" y="7060439"/>
            <a:ext cx="1524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1" name="Google Shape;221;p43"/>
          <p:cNvSpPr txBox="1"/>
          <p:nvPr/>
        </p:nvSpPr>
        <p:spPr>
          <a:xfrm>
            <a:off x="1015862" y="6048305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43"/>
          <p:cNvSpPr txBox="1"/>
          <p:nvPr>
            <p:ph idx="4" type="body"/>
          </p:nvPr>
        </p:nvSpPr>
        <p:spPr>
          <a:xfrm>
            <a:off x="2025368" y="9332748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3" name="Google Shape;223;p43"/>
          <p:cNvSpPr txBox="1"/>
          <p:nvPr>
            <p:ph idx="5" type="body"/>
          </p:nvPr>
        </p:nvSpPr>
        <p:spPr>
          <a:xfrm>
            <a:off x="2025367" y="10283444"/>
            <a:ext cx="1524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4" name="Google Shape;224;p43"/>
          <p:cNvSpPr txBox="1"/>
          <p:nvPr/>
        </p:nvSpPr>
        <p:spPr>
          <a:xfrm>
            <a:off x="1015862" y="9271311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43"/>
          <p:cNvSpPr txBox="1"/>
          <p:nvPr>
            <p:ph idx="6" type="body"/>
          </p:nvPr>
        </p:nvSpPr>
        <p:spPr>
          <a:xfrm>
            <a:off x="2025368" y="3065324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6" name="Google Shape;226;p43"/>
          <p:cNvSpPr txBox="1"/>
          <p:nvPr/>
        </p:nvSpPr>
        <p:spPr>
          <a:xfrm>
            <a:off x="1015862" y="3003888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7" name="Google Shape;227;p43"/>
          <p:cNvCxnSpPr/>
          <p:nvPr/>
        </p:nvCxnSpPr>
        <p:spPr>
          <a:xfrm>
            <a:off x="2025368" y="5635413"/>
            <a:ext cx="15131990" cy="1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228" name="Google Shape;228;p43"/>
          <p:cNvCxnSpPr/>
          <p:nvPr/>
        </p:nvCxnSpPr>
        <p:spPr>
          <a:xfrm>
            <a:off x="2025368" y="8813388"/>
            <a:ext cx="15131990" cy="1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29" name="Google Shape;229;p43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0" name="Google Shape;230;p43"/>
          <p:cNvSpPr txBox="1"/>
          <p:nvPr>
            <p:ph idx="7" type="body"/>
          </p:nvPr>
        </p:nvSpPr>
        <p:spPr>
          <a:xfrm>
            <a:off x="2025366" y="3901720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1" name="Google Shape;231;p43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. Content - 3 Vertical with Bullet">
  <p:cSld name="Content - 3 Vertical with Bullet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33" name="Google Shape;233;p44"/>
          <p:cNvPicPr preferRelativeResize="0"/>
          <p:nvPr/>
        </p:nvPicPr>
        <p:blipFill rotWithShape="1">
          <a:blip r:embed="rId2">
            <a:alphaModFix amt="25000"/>
          </a:blip>
          <a:srcRect b="9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4" name="Google Shape;234;p44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35" name="Google Shape;235;p44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36" name="Google Shape;236;p4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7" name="Google Shape;237;p44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8" name="Google Shape;238;p44"/>
          <p:cNvSpPr txBox="1"/>
          <p:nvPr>
            <p:ph idx="2" type="body"/>
          </p:nvPr>
        </p:nvSpPr>
        <p:spPr>
          <a:xfrm>
            <a:off x="2025366" y="7060439"/>
            <a:ext cx="1524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9" name="Google Shape;239;p44"/>
          <p:cNvSpPr txBox="1"/>
          <p:nvPr>
            <p:ph idx="3" type="body"/>
          </p:nvPr>
        </p:nvSpPr>
        <p:spPr>
          <a:xfrm>
            <a:off x="2025368" y="9332748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cxnSp>
        <p:nvCxnSpPr>
          <p:cNvPr id="240" name="Google Shape;240;p44"/>
          <p:cNvCxnSpPr/>
          <p:nvPr/>
        </p:nvCxnSpPr>
        <p:spPr>
          <a:xfrm>
            <a:off x="2025368" y="5635413"/>
            <a:ext cx="15131990" cy="1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241" name="Google Shape;241;p44"/>
          <p:cNvCxnSpPr/>
          <p:nvPr/>
        </p:nvCxnSpPr>
        <p:spPr>
          <a:xfrm>
            <a:off x="2025368" y="8813388"/>
            <a:ext cx="15131990" cy="1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42" name="Google Shape;242;p44"/>
          <p:cNvSpPr/>
          <p:nvPr/>
        </p:nvSpPr>
        <p:spPr>
          <a:xfrm>
            <a:off x="1083888" y="3331529"/>
            <a:ext cx="206253" cy="206253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43" name="Google Shape;243;p44"/>
          <p:cNvSpPr/>
          <p:nvPr/>
        </p:nvSpPr>
        <p:spPr>
          <a:xfrm>
            <a:off x="1083888" y="6395571"/>
            <a:ext cx="206253" cy="206253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44" name="Google Shape;244;p44"/>
          <p:cNvSpPr/>
          <p:nvPr/>
        </p:nvSpPr>
        <p:spPr>
          <a:xfrm>
            <a:off x="1083888" y="9603992"/>
            <a:ext cx="206253" cy="206253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45" name="Google Shape;245;p44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6" name="Google Shape;246;p44"/>
          <p:cNvSpPr txBox="1"/>
          <p:nvPr>
            <p:ph idx="4" type="body"/>
          </p:nvPr>
        </p:nvSpPr>
        <p:spPr>
          <a:xfrm>
            <a:off x="2025368" y="3065324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7" name="Google Shape;247;p44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48" name="Google Shape;248;p44"/>
          <p:cNvSpPr txBox="1"/>
          <p:nvPr>
            <p:ph idx="5" type="body"/>
          </p:nvPr>
        </p:nvSpPr>
        <p:spPr>
          <a:xfrm>
            <a:off x="2025367" y="10283444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9" name="Google Shape;249;p44"/>
          <p:cNvSpPr txBox="1"/>
          <p:nvPr>
            <p:ph idx="6" type="body"/>
          </p:nvPr>
        </p:nvSpPr>
        <p:spPr>
          <a:xfrm>
            <a:off x="2025366" y="3901720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0" name="Google Shape;250;p44"/>
          <p:cNvSpPr txBox="1"/>
          <p:nvPr>
            <p:ph idx="7" type="body"/>
          </p:nvPr>
        </p:nvSpPr>
        <p:spPr>
          <a:xfrm>
            <a:off x="2025367" y="6109742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9. Dark - Divider" showMasterSp="0">
  <p:cSld name="Dark - Divider">
    <p:bg>
      <p:bgPr>
        <a:solidFill>
          <a:srgbClr val="09142E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 32x.png" id="27" name="Google Shape;27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129419" y="-800684"/>
            <a:ext cx="7298147" cy="1531736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27"/>
          <p:cNvSpPr txBox="1"/>
          <p:nvPr>
            <p:ph idx="1" type="body"/>
          </p:nvPr>
        </p:nvSpPr>
        <p:spPr>
          <a:xfrm>
            <a:off x="1209182" y="9219545"/>
            <a:ext cx="11318423" cy="1238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" name="Google Shape;29;p27"/>
          <p:cNvSpPr txBox="1"/>
          <p:nvPr>
            <p:ph idx="2" type="body"/>
          </p:nvPr>
        </p:nvSpPr>
        <p:spPr>
          <a:xfrm>
            <a:off x="1209182" y="6753290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Frame 132x.png" id="30" name="Google Shape;3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27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Google Shape;32;p27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3" name="Google Shape;3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. Content - 3 Horizontal with Number Bullet">
  <p:cSld name="Content - 3 Horizontal with Number Bullet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52" name="Google Shape;252;p45"/>
          <p:cNvPicPr preferRelativeResize="0"/>
          <p:nvPr/>
        </p:nvPicPr>
        <p:blipFill rotWithShape="1">
          <a:blip r:embed="rId2">
            <a:alphaModFix amt="25000"/>
          </a:blip>
          <a:srcRect b="9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3" name="Google Shape;253;p45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54" name="Google Shape;254;p45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55" name="Google Shape;255;p4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6" name="Google Shape;256;p45"/>
          <p:cNvSpPr txBox="1"/>
          <p:nvPr/>
        </p:nvSpPr>
        <p:spPr>
          <a:xfrm>
            <a:off x="20867075" y="13045341"/>
            <a:ext cx="2516597" cy="3302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000"/>
              <a:buFont typeface="DM Sans"/>
              <a:buNone/>
            </a:pPr>
            <a:r>
              <a:rPr b="0" i="0" lang="en" sz="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45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8" name="Google Shape;258;p45"/>
          <p:cNvSpPr txBox="1"/>
          <p:nvPr>
            <p:ph idx="2" type="body"/>
          </p:nvPr>
        </p:nvSpPr>
        <p:spPr>
          <a:xfrm>
            <a:off x="1831774" y="4433997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9" name="Google Shape;259;p45"/>
          <p:cNvSpPr txBox="1"/>
          <p:nvPr>
            <p:ph idx="3" type="body"/>
          </p:nvPr>
        </p:nvSpPr>
        <p:spPr>
          <a:xfrm>
            <a:off x="1831773" y="6213423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0" name="Google Shape;260;p45"/>
          <p:cNvSpPr txBox="1"/>
          <p:nvPr>
            <p:ph idx="4" type="body"/>
          </p:nvPr>
        </p:nvSpPr>
        <p:spPr>
          <a:xfrm>
            <a:off x="9055918" y="4433997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1" name="Google Shape;261;p45"/>
          <p:cNvSpPr txBox="1"/>
          <p:nvPr>
            <p:ph idx="5" type="body"/>
          </p:nvPr>
        </p:nvSpPr>
        <p:spPr>
          <a:xfrm>
            <a:off x="9055918" y="6213423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2" name="Google Shape;262;p45"/>
          <p:cNvSpPr txBox="1"/>
          <p:nvPr>
            <p:ph idx="6" type="body"/>
          </p:nvPr>
        </p:nvSpPr>
        <p:spPr>
          <a:xfrm>
            <a:off x="16786860" y="4433997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3" name="Google Shape;263;p45"/>
          <p:cNvSpPr txBox="1"/>
          <p:nvPr>
            <p:ph idx="7" type="body"/>
          </p:nvPr>
        </p:nvSpPr>
        <p:spPr>
          <a:xfrm>
            <a:off x="16811059" y="6213423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4" name="Google Shape;264;p45"/>
          <p:cNvSpPr txBox="1"/>
          <p:nvPr/>
        </p:nvSpPr>
        <p:spPr>
          <a:xfrm>
            <a:off x="1015862" y="4371177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45"/>
          <p:cNvSpPr txBox="1"/>
          <p:nvPr/>
        </p:nvSpPr>
        <p:spPr>
          <a:xfrm>
            <a:off x="8079200" y="4371177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5"/>
          <p:cNvSpPr txBox="1"/>
          <p:nvPr/>
        </p:nvSpPr>
        <p:spPr>
          <a:xfrm>
            <a:off x="15767772" y="4371177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45"/>
          <p:cNvSpPr txBox="1"/>
          <p:nvPr>
            <p:ph idx="8" type="body"/>
          </p:nvPr>
        </p:nvSpPr>
        <p:spPr>
          <a:xfrm>
            <a:off x="1831775" y="8333727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8" name="Google Shape;268;p45"/>
          <p:cNvSpPr txBox="1"/>
          <p:nvPr>
            <p:ph idx="9" type="body"/>
          </p:nvPr>
        </p:nvSpPr>
        <p:spPr>
          <a:xfrm>
            <a:off x="9054627" y="8333727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9" name="Google Shape;269;p45"/>
          <p:cNvSpPr txBox="1"/>
          <p:nvPr>
            <p:ph idx="13" type="body"/>
          </p:nvPr>
        </p:nvSpPr>
        <p:spPr>
          <a:xfrm>
            <a:off x="16811060" y="8333727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0" name="Google Shape;270;p45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1" name="Google Shape;271;p45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. Content - 3 Numbers">
  <p:cSld name="Content - 3 Numbers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73" name="Google Shape;273;p46"/>
          <p:cNvPicPr preferRelativeResize="0"/>
          <p:nvPr/>
        </p:nvPicPr>
        <p:blipFill rotWithShape="1">
          <a:blip r:embed="rId2">
            <a:alphaModFix amt="25000"/>
          </a:blip>
          <a:srcRect b="9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4" name="Google Shape;274;p46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75" name="Google Shape;275;p46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76" name="Google Shape;276;p4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7" name="Google Shape;277;p46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8" name="Google Shape;278;p46"/>
          <p:cNvSpPr txBox="1"/>
          <p:nvPr>
            <p:ph idx="2" type="body"/>
          </p:nvPr>
        </p:nvSpPr>
        <p:spPr>
          <a:xfrm>
            <a:off x="1715859" y="5347556"/>
            <a:ext cx="6350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1500"/>
              <a:buFont typeface="DM Sans"/>
              <a:buNone/>
              <a:defRPr b="0" i="0" sz="11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78028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78028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78028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78028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78028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78028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78028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78028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9" name="Google Shape;279;p46"/>
          <p:cNvSpPr txBox="1"/>
          <p:nvPr>
            <p:ph idx="3" type="body"/>
          </p:nvPr>
        </p:nvSpPr>
        <p:spPr>
          <a:xfrm>
            <a:off x="1715859" y="7655821"/>
            <a:ext cx="6350001" cy="17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80" name="Google Shape;280;p46"/>
          <p:cNvSpPr txBox="1"/>
          <p:nvPr>
            <p:ph idx="4" type="body"/>
          </p:nvPr>
        </p:nvSpPr>
        <p:spPr>
          <a:xfrm>
            <a:off x="9017000" y="5339088"/>
            <a:ext cx="6350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1500"/>
              <a:buFont typeface="DM Sans"/>
              <a:buNone/>
              <a:defRPr b="0" i="0" sz="11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78028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78028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78028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78028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78028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78028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78028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78028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81" name="Google Shape;281;p46"/>
          <p:cNvSpPr txBox="1"/>
          <p:nvPr>
            <p:ph idx="5" type="body"/>
          </p:nvPr>
        </p:nvSpPr>
        <p:spPr>
          <a:xfrm>
            <a:off x="9017000" y="7655821"/>
            <a:ext cx="6350001" cy="17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82" name="Google Shape;282;p46"/>
          <p:cNvSpPr txBox="1"/>
          <p:nvPr>
            <p:ph idx="6" type="body"/>
          </p:nvPr>
        </p:nvSpPr>
        <p:spPr>
          <a:xfrm>
            <a:off x="16318140" y="5339088"/>
            <a:ext cx="6350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1500"/>
              <a:buFont typeface="DM Sans"/>
              <a:buNone/>
              <a:defRPr b="0" i="0" sz="11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78028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78028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78028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78028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78028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78028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78028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78028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b="0"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83" name="Google Shape;283;p46"/>
          <p:cNvSpPr txBox="1"/>
          <p:nvPr>
            <p:ph idx="7" type="body"/>
          </p:nvPr>
        </p:nvSpPr>
        <p:spPr>
          <a:xfrm>
            <a:off x="16318140" y="7655821"/>
            <a:ext cx="6350001" cy="17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84" name="Google Shape;284;p46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5" name="Google Shape;285;p46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. Content - 4 Numbers">
  <p:cSld name="Content - 4 Numbers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87" name="Google Shape;287;p47"/>
          <p:cNvPicPr preferRelativeResize="0"/>
          <p:nvPr/>
        </p:nvPicPr>
        <p:blipFill rotWithShape="1">
          <a:blip r:embed="rId2">
            <a:alphaModFix amt="25000"/>
          </a:blip>
          <a:srcRect b="9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8" name="Google Shape;288;p47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89" name="Google Shape;289;p47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90" name="Google Shape;290;p4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1" name="Google Shape;291;p47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2" name="Google Shape;292;p47"/>
          <p:cNvSpPr txBox="1"/>
          <p:nvPr>
            <p:ph idx="2" type="body"/>
          </p:nvPr>
        </p:nvSpPr>
        <p:spPr>
          <a:xfrm>
            <a:off x="497496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3" name="Google Shape;293;p47"/>
          <p:cNvSpPr txBox="1"/>
          <p:nvPr>
            <p:ph idx="3" type="body"/>
          </p:nvPr>
        </p:nvSpPr>
        <p:spPr>
          <a:xfrm>
            <a:off x="497496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4" name="Google Shape;294;p47"/>
          <p:cNvSpPr txBox="1"/>
          <p:nvPr>
            <p:ph idx="4" type="body"/>
          </p:nvPr>
        </p:nvSpPr>
        <p:spPr>
          <a:xfrm>
            <a:off x="6561331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5" name="Google Shape;295;p47"/>
          <p:cNvSpPr txBox="1"/>
          <p:nvPr>
            <p:ph idx="5" type="body"/>
          </p:nvPr>
        </p:nvSpPr>
        <p:spPr>
          <a:xfrm>
            <a:off x="6561331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6" name="Google Shape;296;p47"/>
          <p:cNvSpPr txBox="1"/>
          <p:nvPr>
            <p:ph idx="6" type="body"/>
          </p:nvPr>
        </p:nvSpPr>
        <p:spPr>
          <a:xfrm>
            <a:off x="12615666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7" name="Google Shape;297;p47"/>
          <p:cNvSpPr txBox="1"/>
          <p:nvPr>
            <p:ph idx="7" type="body"/>
          </p:nvPr>
        </p:nvSpPr>
        <p:spPr>
          <a:xfrm>
            <a:off x="18679501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8" name="Google Shape;298;p47"/>
          <p:cNvSpPr txBox="1"/>
          <p:nvPr>
            <p:ph idx="8" type="body"/>
          </p:nvPr>
        </p:nvSpPr>
        <p:spPr>
          <a:xfrm>
            <a:off x="18679501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9" name="Google Shape;299;p47"/>
          <p:cNvSpPr txBox="1"/>
          <p:nvPr>
            <p:ph idx="9" type="body"/>
          </p:nvPr>
        </p:nvSpPr>
        <p:spPr>
          <a:xfrm>
            <a:off x="12615666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0" name="Google Shape;300;p47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1" name="Google Shape;301;p47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. Content - 6 Numbers">
  <p:cSld name="Content - 6 Numbers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03" name="Google Shape;303;p48"/>
          <p:cNvPicPr preferRelativeResize="0"/>
          <p:nvPr/>
        </p:nvPicPr>
        <p:blipFill rotWithShape="1">
          <a:blip r:embed="rId2">
            <a:alphaModFix amt="25000"/>
          </a:blip>
          <a:srcRect b="9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4" name="Google Shape;304;p48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05" name="Google Shape;305;p48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06" name="Google Shape;306;p4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7" name="Google Shape;307;p48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8" name="Google Shape;308;p48"/>
          <p:cNvSpPr txBox="1"/>
          <p:nvPr>
            <p:ph idx="2" type="body"/>
          </p:nvPr>
        </p:nvSpPr>
        <p:spPr>
          <a:xfrm>
            <a:off x="1990793" y="3335644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9" name="Google Shape;309;p48"/>
          <p:cNvSpPr txBox="1"/>
          <p:nvPr>
            <p:ph idx="3" type="body"/>
          </p:nvPr>
        </p:nvSpPr>
        <p:spPr>
          <a:xfrm>
            <a:off x="1990793" y="5147878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0" name="Google Shape;310;p48"/>
          <p:cNvSpPr txBox="1"/>
          <p:nvPr>
            <p:ph idx="4" type="body"/>
          </p:nvPr>
        </p:nvSpPr>
        <p:spPr>
          <a:xfrm>
            <a:off x="9588499" y="3335644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1" name="Google Shape;311;p48"/>
          <p:cNvSpPr txBox="1"/>
          <p:nvPr>
            <p:ph idx="5" type="body"/>
          </p:nvPr>
        </p:nvSpPr>
        <p:spPr>
          <a:xfrm>
            <a:off x="9588497" y="5147878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2" name="Google Shape;312;p48"/>
          <p:cNvSpPr txBox="1"/>
          <p:nvPr>
            <p:ph idx="6" type="body"/>
          </p:nvPr>
        </p:nvSpPr>
        <p:spPr>
          <a:xfrm>
            <a:off x="17186205" y="3335644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3" name="Google Shape;313;p48"/>
          <p:cNvSpPr txBox="1"/>
          <p:nvPr>
            <p:ph idx="7" type="body"/>
          </p:nvPr>
        </p:nvSpPr>
        <p:spPr>
          <a:xfrm>
            <a:off x="17186205" y="5147878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4" name="Google Shape;314;p48"/>
          <p:cNvSpPr txBox="1"/>
          <p:nvPr>
            <p:ph idx="8" type="body"/>
          </p:nvPr>
        </p:nvSpPr>
        <p:spPr>
          <a:xfrm>
            <a:off x="1990793" y="7910837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5" name="Google Shape;315;p48"/>
          <p:cNvSpPr txBox="1"/>
          <p:nvPr>
            <p:ph idx="9" type="body"/>
          </p:nvPr>
        </p:nvSpPr>
        <p:spPr>
          <a:xfrm>
            <a:off x="1990793" y="9723072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6" name="Google Shape;316;p48"/>
          <p:cNvSpPr txBox="1"/>
          <p:nvPr>
            <p:ph idx="13" type="body"/>
          </p:nvPr>
        </p:nvSpPr>
        <p:spPr>
          <a:xfrm>
            <a:off x="9588499" y="7910837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7" name="Google Shape;317;p48"/>
          <p:cNvSpPr txBox="1"/>
          <p:nvPr>
            <p:ph idx="14" type="body"/>
          </p:nvPr>
        </p:nvSpPr>
        <p:spPr>
          <a:xfrm>
            <a:off x="9588497" y="9723072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8" name="Google Shape;318;p48"/>
          <p:cNvSpPr txBox="1"/>
          <p:nvPr>
            <p:ph idx="15" type="body"/>
          </p:nvPr>
        </p:nvSpPr>
        <p:spPr>
          <a:xfrm>
            <a:off x="17186203" y="7910837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b="0"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9" name="Google Shape;319;p48"/>
          <p:cNvSpPr txBox="1"/>
          <p:nvPr>
            <p:ph idx="16" type="body"/>
          </p:nvPr>
        </p:nvSpPr>
        <p:spPr>
          <a:xfrm>
            <a:off x="17186203" y="9723072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0" name="Google Shape;320;p48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1" name="Google Shape;321;p48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5. Light - Contact" showMasterSp="0">
  <p:cSld name="Light - Contact">
    <p:bg>
      <p:bgPr>
        <a:solidFill>
          <a:srgbClr val="FFFFFF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9"/>
          <p:cNvSpPr/>
          <p:nvPr/>
        </p:nvSpPr>
        <p:spPr>
          <a:xfrm>
            <a:off x="1119253" y="10552007"/>
            <a:ext cx="6321242" cy="1270004"/>
          </a:xfrm>
          <a:prstGeom prst="roundRect">
            <a:avLst>
              <a:gd fmla="val 7600" name="adj"/>
            </a:avLst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M Sans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24" name="Google Shape;324;p49"/>
          <p:cNvSpPr txBox="1"/>
          <p:nvPr>
            <p:ph idx="1" type="body"/>
          </p:nvPr>
        </p:nvSpPr>
        <p:spPr>
          <a:xfrm>
            <a:off x="1147521" y="10858712"/>
            <a:ext cx="6264705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5" name="Google Shape;325;p49"/>
          <p:cNvSpPr txBox="1"/>
          <p:nvPr>
            <p:ph idx="2" type="body"/>
          </p:nvPr>
        </p:nvSpPr>
        <p:spPr>
          <a:xfrm>
            <a:off x="1185056" y="5747995"/>
            <a:ext cx="13433369" cy="3127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  <a:defRPr b="0" i="0" sz="12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6" name="Google Shape;326;p49"/>
          <p:cNvSpPr txBox="1"/>
          <p:nvPr>
            <p:ph idx="3" type="body"/>
          </p:nvPr>
        </p:nvSpPr>
        <p:spPr>
          <a:xfrm>
            <a:off x="1185056" y="9264484"/>
            <a:ext cx="13433369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7" name="Google Shape;327;p49"/>
          <p:cNvSpPr txBox="1"/>
          <p:nvPr>
            <p:ph idx="4" type="body"/>
          </p:nvPr>
        </p:nvSpPr>
        <p:spPr>
          <a:xfrm>
            <a:off x="1185055" y="4376604"/>
            <a:ext cx="13433369" cy="94897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b="0"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8" name="Google Shape;328;p49">
            <a:hlinkClick r:id="rId2"/>
          </p:cNvPr>
          <p:cNvSpPr/>
          <p:nvPr>
            <p:ph idx="5" type="pic"/>
          </p:nvPr>
        </p:nvSpPr>
        <p:spPr>
          <a:xfrm>
            <a:off x="8032346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29" name="Google Shape;329;p49">
            <a:hlinkClick r:id="rId3"/>
          </p:cNvPr>
          <p:cNvSpPr/>
          <p:nvPr>
            <p:ph idx="6" type="pic"/>
          </p:nvPr>
        </p:nvSpPr>
        <p:spPr>
          <a:xfrm>
            <a:off x="9152770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pic>
        <p:nvPicPr>
          <p:cNvPr descr="img 6@4x.png" id="330" name="Google Shape;330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22410" y="-1225251"/>
            <a:ext cx="15642027" cy="8633423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9">
            <a:hlinkClick r:id="rId5"/>
          </p:cNvPr>
          <p:cNvSpPr/>
          <p:nvPr>
            <p:ph idx="7" type="pic"/>
          </p:nvPr>
        </p:nvSpPr>
        <p:spPr>
          <a:xfrm>
            <a:off x="10273193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32" name="Google Shape;332;p49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3" name="Google Shape;333;p49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34" name="Google Shape;334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4. Dark - Contact" showMasterSp="0">
  <p:cSld name="Dark - Contact">
    <p:bg>
      <p:bgPr>
        <a:solidFill>
          <a:srgbClr val="09142E"/>
        </a:solid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0"/>
          <p:cNvSpPr/>
          <p:nvPr/>
        </p:nvSpPr>
        <p:spPr>
          <a:xfrm>
            <a:off x="1119253" y="10552007"/>
            <a:ext cx="6321242" cy="1270004"/>
          </a:xfrm>
          <a:prstGeom prst="roundRect">
            <a:avLst>
              <a:gd fmla="val 7600" name="adj"/>
            </a:avLst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M Sans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37" name="Google Shape;337;p50"/>
          <p:cNvSpPr txBox="1"/>
          <p:nvPr>
            <p:ph idx="1" type="body"/>
          </p:nvPr>
        </p:nvSpPr>
        <p:spPr>
          <a:xfrm>
            <a:off x="1147521" y="10858712"/>
            <a:ext cx="6264705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8" name="Google Shape;338;p50"/>
          <p:cNvSpPr txBox="1"/>
          <p:nvPr>
            <p:ph idx="2" type="body"/>
          </p:nvPr>
        </p:nvSpPr>
        <p:spPr>
          <a:xfrm>
            <a:off x="1078896" y="5747995"/>
            <a:ext cx="13781891" cy="3127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DM Sans"/>
              <a:buNone/>
              <a:defRPr b="0" i="0" sz="12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9" name="Google Shape;339;p50"/>
          <p:cNvSpPr txBox="1"/>
          <p:nvPr>
            <p:ph idx="3" type="body"/>
          </p:nvPr>
        </p:nvSpPr>
        <p:spPr>
          <a:xfrm>
            <a:off x="1078897" y="9264487"/>
            <a:ext cx="1378189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40" name="Google Shape;340;p50"/>
          <p:cNvSpPr txBox="1"/>
          <p:nvPr>
            <p:ph idx="4" type="body"/>
          </p:nvPr>
        </p:nvSpPr>
        <p:spPr>
          <a:xfrm>
            <a:off x="1078896" y="4376604"/>
            <a:ext cx="13781891" cy="94897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b="0"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41" name="Google Shape;341;p50">
            <a:hlinkClick r:id="rId2"/>
          </p:cNvPr>
          <p:cNvSpPr/>
          <p:nvPr>
            <p:ph idx="5" type="pic"/>
          </p:nvPr>
        </p:nvSpPr>
        <p:spPr>
          <a:xfrm>
            <a:off x="8032346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42" name="Google Shape;342;p50">
            <a:hlinkClick r:id="rId3"/>
          </p:cNvPr>
          <p:cNvSpPr/>
          <p:nvPr>
            <p:ph idx="6" type="pic"/>
          </p:nvPr>
        </p:nvSpPr>
        <p:spPr>
          <a:xfrm>
            <a:off x="9152770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pic>
        <p:nvPicPr>
          <p:cNvPr descr="img 6@4x.png" id="343" name="Google Shape;343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22410" y="-1225251"/>
            <a:ext cx="15642027" cy="8633423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50">
            <a:hlinkClick r:id="rId5"/>
          </p:cNvPr>
          <p:cNvSpPr/>
          <p:nvPr>
            <p:ph idx="7" type="pic"/>
          </p:nvPr>
        </p:nvSpPr>
        <p:spPr>
          <a:xfrm>
            <a:off x="10273193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45" name="Google Shape;345;p50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6" name="Google Shape;346;p50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47" name="Google Shape;347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. Image - 2 Content Left">
  <p:cSld name="Image - 2 Content Left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51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50" name="Google Shape;350;p51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51" name="Google Shape;351;p5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2" name="Google Shape;352;p51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3" name="Google Shape;353;p51"/>
          <p:cNvSpPr txBox="1"/>
          <p:nvPr>
            <p:ph idx="2" type="body"/>
          </p:nvPr>
        </p:nvSpPr>
        <p:spPr>
          <a:xfrm>
            <a:off x="2086903" y="3637208"/>
            <a:ext cx="754336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4" name="Google Shape;354;p51"/>
          <p:cNvSpPr txBox="1"/>
          <p:nvPr>
            <p:ph idx="3" type="body"/>
          </p:nvPr>
        </p:nvSpPr>
        <p:spPr>
          <a:xfrm>
            <a:off x="2086903" y="5246215"/>
            <a:ext cx="7543363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5" name="Google Shape;355;p51"/>
          <p:cNvSpPr txBox="1"/>
          <p:nvPr>
            <p:ph idx="4" type="body"/>
          </p:nvPr>
        </p:nvSpPr>
        <p:spPr>
          <a:xfrm>
            <a:off x="2086903" y="8408578"/>
            <a:ext cx="754336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6" name="Google Shape;356;p51"/>
          <p:cNvSpPr txBox="1"/>
          <p:nvPr>
            <p:ph idx="5" type="body"/>
          </p:nvPr>
        </p:nvSpPr>
        <p:spPr>
          <a:xfrm>
            <a:off x="2086903" y="10017586"/>
            <a:ext cx="7543363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cxnSp>
        <p:nvCxnSpPr>
          <p:cNvPr id="357" name="Google Shape;357;p51"/>
          <p:cNvCxnSpPr/>
          <p:nvPr/>
        </p:nvCxnSpPr>
        <p:spPr>
          <a:xfrm>
            <a:off x="1925729" y="7256795"/>
            <a:ext cx="7865707" cy="1"/>
          </a:xfrm>
          <a:prstGeom prst="straightConnector1">
            <a:avLst/>
          </a:prstGeom>
          <a:noFill/>
          <a:ln cap="rnd" cmpd="sng" w="88900">
            <a:solidFill>
              <a:srgbClr val="EF8200"/>
            </a:solidFill>
            <a:prstDash val="dashDot"/>
            <a:round/>
            <a:headEnd len="sm" w="sm" type="none"/>
            <a:tailEnd len="sm" w="sm" type="none"/>
          </a:ln>
        </p:spPr>
      </p:cxnSp>
      <p:pic>
        <p:nvPicPr>
          <p:cNvPr descr="Image" id="358" name="Google Shape;35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4760" y="6062738"/>
            <a:ext cx="507462" cy="4006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359" name="Google Shape;359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4760" y="10810761"/>
            <a:ext cx="507462" cy="400629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51"/>
          <p:cNvSpPr/>
          <p:nvPr>
            <p:ph idx="6" type="pic"/>
          </p:nvPr>
        </p:nvSpPr>
        <p:spPr>
          <a:xfrm>
            <a:off x="15135246" y="-975654"/>
            <a:ext cx="11121134" cy="13333083"/>
          </a:xfrm>
          <a:prstGeom prst="roundRect">
            <a:avLst>
              <a:gd fmla="val 5757" name="adj"/>
            </a:avLst>
          </a:prstGeom>
          <a:noFill/>
          <a:ln>
            <a:noFill/>
          </a:ln>
        </p:spPr>
      </p:sp>
      <p:pic>
        <p:nvPicPr>
          <p:cNvPr descr="Image" id="361" name="Google Shape;361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14842049" y="3151514"/>
            <a:ext cx="13097614" cy="6223129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51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3" name="Google Shape;363;p51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. Image - 3 Points with Images &amp; Box">
  <p:cSld name="Image - 3 Points with Images &amp; Box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2"/>
          <p:cNvSpPr/>
          <p:nvPr/>
        </p:nvSpPr>
        <p:spPr>
          <a:xfrm>
            <a:off x="869684" y="2587215"/>
            <a:ext cx="7335688" cy="10160001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098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6" name="Google Shape;366;p52"/>
          <p:cNvSpPr/>
          <p:nvPr/>
        </p:nvSpPr>
        <p:spPr>
          <a:xfrm>
            <a:off x="8607335" y="2587214"/>
            <a:ext cx="7335688" cy="10160001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098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7" name="Google Shape;367;p52"/>
          <p:cNvSpPr/>
          <p:nvPr/>
        </p:nvSpPr>
        <p:spPr>
          <a:xfrm>
            <a:off x="16344985" y="2587214"/>
            <a:ext cx="7335688" cy="10160001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098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8" name="Google Shape;368;p52"/>
          <p:cNvSpPr txBox="1"/>
          <p:nvPr>
            <p:ph idx="1" type="body"/>
          </p:nvPr>
        </p:nvSpPr>
        <p:spPr>
          <a:xfrm>
            <a:off x="1363387" y="7403909"/>
            <a:ext cx="6096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69" name="Google Shape;369;p52"/>
          <p:cNvSpPr txBox="1"/>
          <p:nvPr>
            <p:ph idx="2" type="body"/>
          </p:nvPr>
        </p:nvSpPr>
        <p:spPr>
          <a:xfrm>
            <a:off x="1363387" y="9207677"/>
            <a:ext cx="6096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0" name="Google Shape;370;p52"/>
          <p:cNvSpPr txBox="1"/>
          <p:nvPr>
            <p:ph idx="3" type="body"/>
          </p:nvPr>
        </p:nvSpPr>
        <p:spPr>
          <a:xfrm>
            <a:off x="9095877" y="7281036"/>
            <a:ext cx="6096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1" name="Google Shape;371;p52"/>
          <p:cNvSpPr txBox="1"/>
          <p:nvPr>
            <p:ph idx="4" type="body"/>
          </p:nvPr>
        </p:nvSpPr>
        <p:spPr>
          <a:xfrm>
            <a:off x="9095877" y="9207677"/>
            <a:ext cx="6096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2" name="Google Shape;372;p52"/>
          <p:cNvSpPr txBox="1"/>
          <p:nvPr>
            <p:ph idx="5" type="body"/>
          </p:nvPr>
        </p:nvSpPr>
        <p:spPr>
          <a:xfrm>
            <a:off x="16831806" y="7281036"/>
            <a:ext cx="6096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3" name="Google Shape;373;p52"/>
          <p:cNvSpPr txBox="1"/>
          <p:nvPr>
            <p:ph idx="6" type="body"/>
          </p:nvPr>
        </p:nvSpPr>
        <p:spPr>
          <a:xfrm>
            <a:off x="16831806" y="9207677"/>
            <a:ext cx="6096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374" name="Google Shape;374;p52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75" name="Google Shape;375;p52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76" name="Google Shape;376;p5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7" name="Google Shape;377;p52"/>
          <p:cNvSpPr txBox="1"/>
          <p:nvPr>
            <p:ph idx="7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8" name="Google Shape;378;p52"/>
          <p:cNvSpPr/>
          <p:nvPr>
            <p:ph idx="8" type="pic"/>
          </p:nvPr>
        </p:nvSpPr>
        <p:spPr>
          <a:xfrm>
            <a:off x="1363387" y="2961517"/>
            <a:ext cx="6355008" cy="4051699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379" name="Google Shape;379;p52"/>
          <p:cNvSpPr/>
          <p:nvPr>
            <p:ph idx="9" type="pic"/>
          </p:nvPr>
        </p:nvSpPr>
        <p:spPr>
          <a:xfrm>
            <a:off x="9095877" y="2961517"/>
            <a:ext cx="6355008" cy="4051699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380" name="Google Shape;380;p52"/>
          <p:cNvSpPr/>
          <p:nvPr>
            <p:ph idx="13" type="pic"/>
          </p:nvPr>
        </p:nvSpPr>
        <p:spPr>
          <a:xfrm>
            <a:off x="16831806" y="2961517"/>
            <a:ext cx="6355008" cy="4051699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381" name="Google Shape;381;p52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2" name="Google Shape;382;p52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. Image - Big Title">
  <p:cSld name="Image - Big Title"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53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85" name="Google Shape;385;p53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86" name="Google Shape;386;p5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7" name="Google Shape;387;p53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8" name="Google Shape;388;p53"/>
          <p:cNvSpPr/>
          <p:nvPr>
            <p:ph idx="2" type="pic"/>
          </p:nvPr>
        </p:nvSpPr>
        <p:spPr>
          <a:xfrm>
            <a:off x="15135246" y="-975655"/>
            <a:ext cx="11121134" cy="13333084"/>
          </a:xfrm>
          <a:prstGeom prst="roundRect">
            <a:avLst>
              <a:gd fmla="val 5598" name="adj"/>
            </a:avLst>
          </a:prstGeom>
          <a:noFill/>
          <a:ln>
            <a:noFill/>
          </a:ln>
        </p:spPr>
      </p:sp>
      <p:pic>
        <p:nvPicPr>
          <p:cNvPr descr="Image" id="389" name="Google Shape;389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4842049" y="3151514"/>
            <a:ext cx="13097614" cy="6223129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53"/>
          <p:cNvSpPr txBox="1"/>
          <p:nvPr>
            <p:ph idx="3" type="body"/>
          </p:nvPr>
        </p:nvSpPr>
        <p:spPr>
          <a:xfrm>
            <a:off x="1406240" y="7682375"/>
            <a:ext cx="10160001" cy="17953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5500"/>
              <a:buFont typeface="Arial"/>
              <a:buNone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1" name="Google Shape;391;p53"/>
          <p:cNvSpPr txBox="1"/>
          <p:nvPr>
            <p:ph idx="4" type="body"/>
          </p:nvPr>
        </p:nvSpPr>
        <p:spPr>
          <a:xfrm>
            <a:off x="1406240" y="5117113"/>
            <a:ext cx="10160001" cy="1410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500"/>
              <a:buFont typeface="DM Sans"/>
              <a:buNone/>
              <a:defRPr b="0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2" name="Google Shape;392;p53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3" name="Google Shape;393;p53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. Image - 2 Points and Images">
  <p:cSld name="Image - 2 Points and Images"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oogle Shape;395;p54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96" name="Google Shape;396;p54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97" name="Google Shape;397;p5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8" name="Google Shape;398;p54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9" name="Google Shape;399;p54"/>
          <p:cNvSpPr/>
          <p:nvPr>
            <p:ph idx="2" type="pic"/>
          </p:nvPr>
        </p:nvSpPr>
        <p:spPr>
          <a:xfrm>
            <a:off x="1143097" y="2787537"/>
            <a:ext cx="5605862" cy="3790952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400" name="Google Shape;400;p54"/>
          <p:cNvSpPr/>
          <p:nvPr>
            <p:ph idx="3" type="pic"/>
          </p:nvPr>
        </p:nvSpPr>
        <p:spPr>
          <a:xfrm>
            <a:off x="1143097" y="7781568"/>
            <a:ext cx="5605862" cy="3790952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401" name="Google Shape;401;p54"/>
          <p:cNvSpPr txBox="1"/>
          <p:nvPr>
            <p:ph idx="4" type="body"/>
          </p:nvPr>
        </p:nvSpPr>
        <p:spPr>
          <a:xfrm>
            <a:off x="7896090" y="3213205"/>
            <a:ext cx="1136651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2" name="Google Shape;402;p54"/>
          <p:cNvSpPr txBox="1"/>
          <p:nvPr>
            <p:ph idx="5" type="body"/>
          </p:nvPr>
        </p:nvSpPr>
        <p:spPr>
          <a:xfrm>
            <a:off x="7896090" y="4191000"/>
            <a:ext cx="113664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3" name="Google Shape;403;p54"/>
          <p:cNvSpPr txBox="1"/>
          <p:nvPr>
            <p:ph idx="6" type="body"/>
          </p:nvPr>
        </p:nvSpPr>
        <p:spPr>
          <a:xfrm>
            <a:off x="7896090" y="8259990"/>
            <a:ext cx="1136651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4" name="Google Shape;404;p54"/>
          <p:cNvSpPr txBox="1"/>
          <p:nvPr>
            <p:ph idx="7" type="body"/>
          </p:nvPr>
        </p:nvSpPr>
        <p:spPr>
          <a:xfrm>
            <a:off x="7896090" y="9237785"/>
            <a:ext cx="113664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5" name="Google Shape;405;p54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6" name="Google Shape;406;p54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. Blank - Title with Background">
  <p:cSld name="Blank - Title with Background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5" name="Google Shape;35;p28"/>
          <p:cNvPicPr preferRelativeResize="0"/>
          <p:nvPr/>
        </p:nvPicPr>
        <p:blipFill rotWithShape="1">
          <a:blip r:embed="rId2">
            <a:alphaModFix amt="25000"/>
          </a:blip>
          <a:srcRect b="9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28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" name="Google Shape;37;p28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" name="Google Shape;38;p28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. Image - 2 Points and Images (Right)">
  <p:cSld name="Image - 2 Points and Images (Right)"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55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09" name="Google Shape;409;p55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10" name="Google Shape;410;p5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1" name="Google Shape;411;p55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2" name="Google Shape;412;p55"/>
          <p:cNvSpPr/>
          <p:nvPr>
            <p:ph idx="2" type="pic"/>
          </p:nvPr>
        </p:nvSpPr>
        <p:spPr>
          <a:xfrm>
            <a:off x="17373697" y="2787537"/>
            <a:ext cx="5605862" cy="3790952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413" name="Google Shape;413;p55"/>
          <p:cNvSpPr/>
          <p:nvPr>
            <p:ph idx="3" type="pic"/>
          </p:nvPr>
        </p:nvSpPr>
        <p:spPr>
          <a:xfrm>
            <a:off x="17373697" y="7781568"/>
            <a:ext cx="5605862" cy="3790952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414" name="Google Shape;414;p55"/>
          <p:cNvSpPr txBox="1"/>
          <p:nvPr>
            <p:ph idx="4" type="body"/>
          </p:nvPr>
        </p:nvSpPr>
        <p:spPr>
          <a:xfrm>
            <a:off x="1143096" y="3213205"/>
            <a:ext cx="1450721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5" name="Google Shape;415;p55"/>
          <p:cNvSpPr txBox="1"/>
          <p:nvPr>
            <p:ph idx="5" type="body"/>
          </p:nvPr>
        </p:nvSpPr>
        <p:spPr>
          <a:xfrm>
            <a:off x="1143097" y="4938653"/>
            <a:ext cx="14507210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6" name="Google Shape;416;p55"/>
          <p:cNvSpPr txBox="1"/>
          <p:nvPr>
            <p:ph idx="6" type="body"/>
          </p:nvPr>
        </p:nvSpPr>
        <p:spPr>
          <a:xfrm>
            <a:off x="1143096" y="8259990"/>
            <a:ext cx="14507209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7" name="Google Shape;417;p55"/>
          <p:cNvSpPr txBox="1"/>
          <p:nvPr>
            <p:ph idx="7" type="body"/>
          </p:nvPr>
        </p:nvSpPr>
        <p:spPr>
          <a:xfrm>
            <a:off x="1143097" y="9985438"/>
            <a:ext cx="14507208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8" name="Google Shape;418;p55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9" name="Google Shape;419;p55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. Dark - Quote" showMasterSp="0">
  <p:cSld name="Dark - Quote">
    <p:bg>
      <p:bgPr>
        <a:solidFill>
          <a:srgbClr val="09142E"/>
        </a:solidFill>
      </p:bgPr>
    </p:bg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6"/>
          <p:cNvSpPr txBox="1"/>
          <p:nvPr>
            <p:ph idx="1" type="body"/>
          </p:nvPr>
        </p:nvSpPr>
        <p:spPr>
          <a:xfrm>
            <a:off x="2438050" y="5738098"/>
            <a:ext cx="12751449" cy="133369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22" name="Google Shape;422;p56"/>
          <p:cNvSpPr txBox="1"/>
          <p:nvPr>
            <p:ph idx="2" type="body"/>
          </p:nvPr>
        </p:nvSpPr>
        <p:spPr>
          <a:xfrm>
            <a:off x="4944943" y="9173020"/>
            <a:ext cx="7737662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23" name="Google Shape;423;p56"/>
          <p:cNvSpPr/>
          <p:nvPr>
            <p:ph idx="3" type="pic"/>
          </p:nvPr>
        </p:nvSpPr>
        <p:spPr>
          <a:xfrm>
            <a:off x="2584376" y="8918881"/>
            <a:ext cx="1781375" cy="1781246"/>
          </a:xfrm>
          <a:prstGeom prst="ellipse">
            <a:avLst/>
          </a:prstGeom>
          <a:noFill/>
          <a:ln>
            <a:noFill/>
          </a:ln>
        </p:spPr>
      </p:sp>
      <p:sp>
        <p:nvSpPr>
          <p:cNvPr id="424" name="Google Shape;424;p56"/>
          <p:cNvSpPr/>
          <p:nvPr/>
        </p:nvSpPr>
        <p:spPr>
          <a:xfrm>
            <a:off x="2586281" y="8918881"/>
            <a:ext cx="1778003" cy="1778003"/>
          </a:xfrm>
          <a:prstGeom prst="ellipse">
            <a:avLst/>
          </a:prstGeom>
          <a:solidFill>
            <a:srgbClr val="005FAA">
              <a:alpha val="48627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25" name="Google Shape;425;p56"/>
          <p:cNvSpPr txBox="1"/>
          <p:nvPr/>
        </p:nvSpPr>
        <p:spPr>
          <a:xfrm>
            <a:off x="13477400" y="8383174"/>
            <a:ext cx="6829016" cy="4371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426" name="Google Shape;426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7" name="Google Shape;427;p56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28" name="Google Shape;428;p56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29" name="Google Shape;429;p5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0" name="Google Shape;430;p56"/>
          <p:cNvSpPr txBox="1"/>
          <p:nvPr>
            <p:ph idx="4" type="body"/>
          </p:nvPr>
        </p:nvSpPr>
        <p:spPr>
          <a:xfrm>
            <a:off x="4944943" y="9953199"/>
            <a:ext cx="7737662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31" name="Google Shape;431;p56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2" name="Google Shape;432;p56"/>
          <p:cNvSpPr txBox="1"/>
          <p:nvPr/>
        </p:nvSpPr>
        <p:spPr>
          <a:xfrm>
            <a:off x="2151116" y="1939012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. Light - Quote" showMasterSp="0">
  <p:cSld name="Light - Quote">
    <p:bg>
      <p:bgPr>
        <a:solidFill>
          <a:srgbClr val="FFFFFF"/>
        </a:solid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34" name="Google Shape;434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57"/>
          <p:cNvSpPr txBox="1"/>
          <p:nvPr>
            <p:ph idx="1" type="body"/>
          </p:nvPr>
        </p:nvSpPr>
        <p:spPr>
          <a:xfrm>
            <a:off x="2438050" y="5738098"/>
            <a:ext cx="12751449" cy="133369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36" name="Google Shape;436;p57"/>
          <p:cNvSpPr/>
          <p:nvPr>
            <p:ph idx="2" type="pic"/>
          </p:nvPr>
        </p:nvSpPr>
        <p:spPr>
          <a:xfrm>
            <a:off x="2584376" y="8918881"/>
            <a:ext cx="1781375" cy="1781246"/>
          </a:xfrm>
          <a:prstGeom prst="ellipse">
            <a:avLst/>
          </a:prstGeom>
          <a:noFill/>
          <a:ln>
            <a:noFill/>
          </a:ln>
        </p:spPr>
      </p:sp>
      <p:sp>
        <p:nvSpPr>
          <p:cNvPr id="437" name="Google Shape;437;p57"/>
          <p:cNvSpPr/>
          <p:nvPr/>
        </p:nvSpPr>
        <p:spPr>
          <a:xfrm>
            <a:off x="2586281" y="8922124"/>
            <a:ext cx="1778003" cy="1778003"/>
          </a:xfrm>
          <a:prstGeom prst="ellipse">
            <a:avLst/>
          </a:prstGeom>
          <a:solidFill>
            <a:srgbClr val="005FAA">
              <a:alpha val="48627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438" name="Google Shape;438;p57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39" name="Google Shape;439;p57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40" name="Google Shape;440;p5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1" name="Google Shape;441;p57"/>
          <p:cNvSpPr txBox="1"/>
          <p:nvPr>
            <p:ph idx="3" type="body"/>
          </p:nvPr>
        </p:nvSpPr>
        <p:spPr>
          <a:xfrm>
            <a:off x="4944943" y="9173020"/>
            <a:ext cx="7737662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42" name="Google Shape;442;p57"/>
          <p:cNvSpPr txBox="1"/>
          <p:nvPr>
            <p:ph idx="4" type="body"/>
          </p:nvPr>
        </p:nvSpPr>
        <p:spPr>
          <a:xfrm>
            <a:off x="4944943" y="9953199"/>
            <a:ext cx="7737662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43" name="Google Shape;443;p57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. Light - Quote No Image" showMasterSp="0">
  <p:cSld name="Light - Quote No Image">
    <p:bg>
      <p:bgPr>
        <a:solidFill>
          <a:srgbClr val="FFFFFF"/>
        </a:solidFill>
      </p:bgPr>
    </p:bg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45" name="Google Shape;445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8"/>
          <p:cNvSpPr txBox="1"/>
          <p:nvPr>
            <p:ph idx="1" type="body"/>
          </p:nvPr>
        </p:nvSpPr>
        <p:spPr>
          <a:xfrm>
            <a:off x="2589076" y="9777087"/>
            <a:ext cx="1270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47" name="Google Shape;447;p58"/>
          <p:cNvSpPr txBox="1"/>
          <p:nvPr>
            <p:ph idx="2" type="body"/>
          </p:nvPr>
        </p:nvSpPr>
        <p:spPr>
          <a:xfrm>
            <a:off x="2589076" y="10591560"/>
            <a:ext cx="1270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448" name="Google Shape;448;p58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49" name="Google Shape;449;p58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50" name="Google Shape;450;p5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1" name="Google Shape;451;p58"/>
          <p:cNvSpPr txBox="1"/>
          <p:nvPr>
            <p:ph idx="3" type="body"/>
          </p:nvPr>
        </p:nvSpPr>
        <p:spPr>
          <a:xfrm>
            <a:off x="2589076" y="4997302"/>
            <a:ext cx="12700001" cy="4226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853439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853439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853439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85343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52" name="Google Shape;452;p58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3" name="Google Shape;453;p58"/>
          <p:cNvSpPr txBox="1"/>
          <p:nvPr/>
        </p:nvSpPr>
        <p:spPr>
          <a:xfrm>
            <a:off x="2151116" y="1939012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8. Blue - Quote No Image" showMasterSp="0">
  <p:cSld name="Blue - Quote No Image">
    <p:bg>
      <p:bgPr>
        <a:solidFill>
          <a:srgbClr val="005FAA"/>
        </a:solid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55" name="Google Shape;455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59"/>
          <p:cNvSpPr txBox="1"/>
          <p:nvPr>
            <p:ph idx="1" type="body"/>
          </p:nvPr>
        </p:nvSpPr>
        <p:spPr>
          <a:xfrm>
            <a:off x="2589076" y="9777087"/>
            <a:ext cx="1270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57" name="Google Shape;457;p59"/>
          <p:cNvSpPr txBox="1"/>
          <p:nvPr>
            <p:ph idx="2" type="body"/>
          </p:nvPr>
        </p:nvSpPr>
        <p:spPr>
          <a:xfrm>
            <a:off x="2589076" y="10591560"/>
            <a:ext cx="1270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458" name="Google Shape;458;p59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59" name="Google Shape;459;p59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60" name="Google Shape;460;p5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1" name="Google Shape;461;p59"/>
          <p:cNvSpPr txBox="1"/>
          <p:nvPr>
            <p:ph idx="3" type="body"/>
          </p:nvPr>
        </p:nvSpPr>
        <p:spPr>
          <a:xfrm>
            <a:off x="2589076" y="4997302"/>
            <a:ext cx="12700001" cy="4226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DM Sans"/>
              <a:buNone/>
              <a:defRPr b="0" i="0" sz="80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853439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0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853439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853439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85343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62" name="Google Shape;462;p59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3" name="Google Shape;463;p59"/>
          <p:cNvSpPr txBox="1"/>
          <p:nvPr/>
        </p:nvSpPr>
        <p:spPr>
          <a:xfrm>
            <a:off x="2151116" y="1939012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6. Logo Only" showMasterSp="0">
  <p:cSld name="Logo Only"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5" name="Google Shape;465;p60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66" name="Google Shape;466;p60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67" name="Google Shape;467;p6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8" name="Google Shape;468;p60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8. Light - Closing" showMasterSp="0">
  <p:cSld name="Light - Closing">
    <p:bg>
      <p:bgPr>
        <a:solidFill>
          <a:srgbClr val="FFFFFF"/>
        </a:solidFill>
      </p:bgPr>
    </p:bg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70" name="Google Shape;470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974408" y="5242843"/>
            <a:ext cx="17939063" cy="8523463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61"/>
          <p:cNvSpPr txBox="1"/>
          <p:nvPr>
            <p:ph idx="1" type="body"/>
          </p:nvPr>
        </p:nvSpPr>
        <p:spPr>
          <a:xfrm>
            <a:off x="13019212" y="2334101"/>
            <a:ext cx="8958299" cy="12311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72" name="Google Shape;472;p61"/>
          <p:cNvSpPr txBox="1"/>
          <p:nvPr>
            <p:ph idx="2" type="body"/>
          </p:nvPr>
        </p:nvSpPr>
        <p:spPr>
          <a:xfrm>
            <a:off x="13019213" y="5761760"/>
            <a:ext cx="8972038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73" name="Google Shape;473;p61"/>
          <p:cNvSpPr txBox="1"/>
          <p:nvPr>
            <p:ph idx="3" type="body"/>
          </p:nvPr>
        </p:nvSpPr>
        <p:spPr>
          <a:xfrm>
            <a:off x="13019212" y="8750802"/>
            <a:ext cx="8972037" cy="96327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b="0"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474" name="Google Shape;47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19213" y="10402830"/>
            <a:ext cx="728239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61"/>
          <p:cNvSpPr txBox="1"/>
          <p:nvPr/>
        </p:nvSpPr>
        <p:spPr>
          <a:xfrm>
            <a:off x="14251179" y="10252484"/>
            <a:ext cx="6895618" cy="7874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This work is partially funded by the EU research and innovation programme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61"/>
          <p:cNvSpPr txBox="1"/>
          <p:nvPr/>
        </p:nvSpPr>
        <p:spPr>
          <a:xfrm>
            <a:off x="13019213" y="6714498"/>
            <a:ext cx="287935" cy="927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</a:pPr>
            <a:r>
              <a:rPr b="0" i="0" lang="en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61"/>
          <p:cNvSpPr txBox="1"/>
          <p:nvPr/>
        </p:nvSpPr>
        <p:spPr>
          <a:xfrm>
            <a:off x="13019213" y="7641598"/>
            <a:ext cx="417373" cy="927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</a:pPr>
            <a:r>
              <a:rPr b="0" i="0" lang="en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61"/>
          <p:cNvSpPr txBox="1"/>
          <p:nvPr>
            <p:ph idx="4" type="body"/>
          </p:nvPr>
        </p:nvSpPr>
        <p:spPr>
          <a:xfrm>
            <a:off x="13682636" y="6747161"/>
            <a:ext cx="8294876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79" name="Google Shape;479;p61"/>
          <p:cNvSpPr txBox="1"/>
          <p:nvPr>
            <p:ph idx="5" type="body"/>
          </p:nvPr>
        </p:nvSpPr>
        <p:spPr>
          <a:xfrm>
            <a:off x="13682636" y="7674261"/>
            <a:ext cx="8294876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80" name="Google Shape;480;p61"/>
          <p:cNvSpPr/>
          <p:nvPr/>
        </p:nvSpPr>
        <p:spPr>
          <a:xfrm>
            <a:off x="1336227" y="-2443695"/>
            <a:ext cx="6300900" cy="79041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81" name="Google Shape;481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41637" y="1115272"/>
            <a:ext cx="4067122" cy="3106138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61"/>
          <p:cNvSpPr txBox="1"/>
          <p:nvPr>
            <p:ph idx="12" type="sldNum"/>
          </p:nvPr>
        </p:nvSpPr>
        <p:spPr>
          <a:xfrm>
            <a:off x="22818090" y="12666269"/>
            <a:ext cx="1463100" cy="58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>
            <a:lvl1pPr lvl="0">
              <a:buNone/>
              <a:defRPr sz="3200">
                <a:solidFill>
                  <a:srgbClr val="005FAA"/>
                </a:solidFill>
              </a:defRPr>
            </a:lvl1pPr>
            <a:lvl2pPr lvl="1">
              <a:buNone/>
              <a:defRPr sz="3200">
                <a:solidFill>
                  <a:srgbClr val="005FAA"/>
                </a:solidFill>
              </a:defRPr>
            </a:lvl2pPr>
            <a:lvl3pPr lvl="2">
              <a:buNone/>
              <a:defRPr sz="3200">
                <a:solidFill>
                  <a:srgbClr val="005FAA"/>
                </a:solidFill>
              </a:defRPr>
            </a:lvl3pPr>
            <a:lvl4pPr lvl="3">
              <a:buNone/>
              <a:defRPr sz="3200">
                <a:solidFill>
                  <a:srgbClr val="005FAA"/>
                </a:solidFill>
              </a:defRPr>
            </a:lvl4pPr>
            <a:lvl5pPr lvl="4">
              <a:buNone/>
              <a:defRPr sz="3200">
                <a:solidFill>
                  <a:srgbClr val="005FAA"/>
                </a:solidFill>
              </a:defRPr>
            </a:lvl5pPr>
            <a:lvl6pPr lvl="5">
              <a:buNone/>
              <a:defRPr sz="3200">
                <a:solidFill>
                  <a:srgbClr val="005FAA"/>
                </a:solidFill>
              </a:defRPr>
            </a:lvl6pPr>
            <a:lvl7pPr lvl="6">
              <a:buNone/>
              <a:defRPr sz="3200">
                <a:solidFill>
                  <a:srgbClr val="005FAA"/>
                </a:solidFill>
              </a:defRPr>
            </a:lvl7pPr>
            <a:lvl8pPr lvl="7">
              <a:buNone/>
              <a:defRPr sz="3200">
                <a:solidFill>
                  <a:srgbClr val="005FAA"/>
                </a:solidFill>
              </a:defRPr>
            </a:lvl8pPr>
            <a:lvl9pPr lvl="8">
              <a:buNone/>
              <a:defRPr sz="3200">
                <a:solidFill>
                  <a:srgbClr val="005FAA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7. Dark - Closing" showMasterSp="0">
  <p:cSld name="Dark - Closing">
    <p:bg>
      <p:bgPr>
        <a:solidFill>
          <a:srgbClr val="09142E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2"/>
          <p:cNvSpPr txBox="1"/>
          <p:nvPr>
            <p:ph idx="1" type="body"/>
          </p:nvPr>
        </p:nvSpPr>
        <p:spPr>
          <a:xfrm>
            <a:off x="2438050" y="4854090"/>
            <a:ext cx="9378290" cy="12311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85" name="Google Shape;485;p62"/>
          <p:cNvSpPr txBox="1"/>
          <p:nvPr>
            <p:ph idx="2" type="body"/>
          </p:nvPr>
        </p:nvSpPr>
        <p:spPr>
          <a:xfrm>
            <a:off x="2438050" y="6909472"/>
            <a:ext cx="9378290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86" name="Google Shape;486;p62"/>
          <p:cNvSpPr txBox="1"/>
          <p:nvPr>
            <p:ph idx="3" type="body"/>
          </p:nvPr>
        </p:nvSpPr>
        <p:spPr>
          <a:xfrm>
            <a:off x="2438050" y="10646726"/>
            <a:ext cx="6012491" cy="927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487" name="Google Shape;487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38050" y="8180185"/>
            <a:ext cx="622303" cy="6223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88" name="Google Shape;488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050" y="9127962"/>
            <a:ext cx="622303" cy="6223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89" name="Google Shape;489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9674" y="12602216"/>
            <a:ext cx="728240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62"/>
          <p:cNvSpPr txBox="1"/>
          <p:nvPr/>
        </p:nvSpPr>
        <p:spPr>
          <a:xfrm>
            <a:off x="3771641" y="12648720"/>
            <a:ext cx="11318423" cy="3937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This work is partially funded by the EU research and innovation programme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g 32x.png" id="491" name="Google Shape;491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14519096" y="-5088052"/>
            <a:ext cx="8811388" cy="184933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92" name="Google Shape;492;p62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05629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93" name="Google Shape;493;p62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26052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94" name="Google Shape;494;p62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246475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5" name="Google Shape;495;p62"/>
          <p:cNvCxnSpPr/>
          <p:nvPr/>
        </p:nvCxnSpPr>
        <p:spPr>
          <a:xfrm flipH="1" rot="10800000">
            <a:off x="7306906" y="10695622"/>
            <a:ext cx="2" cy="829307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6" name="Google Shape;496;p62"/>
          <p:cNvSpPr txBox="1"/>
          <p:nvPr>
            <p:ph idx="4" type="body"/>
          </p:nvPr>
        </p:nvSpPr>
        <p:spPr>
          <a:xfrm>
            <a:off x="3523239" y="8010452"/>
            <a:ext cx="8293101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97" name="Google Shape;497;p62"/>
          <p:cNvSpPr txBox="1"/>
          <p:nvPr>
            <p:ph idx="5" type="body"/>
          </p:nvPr>
        </p:nvSpPr>
        <p:spPr>
          <a:xfrm>
            <a:off x="3523239" y="8958494"/>
            <a:ext cx="8293101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98" name="Google Shape;498;p62"/>
          <p:cNvSpPr/>
          <p:nvPr/>
        </p:nvSpPr>
        <p:spPr>
          <a:xfrm>
            <a:off x="2438225" y="-1835475"/>
            <a:ext cx="4614900" cy="5788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99" name="Google Shape;499;p6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247822" y="771092"/>
            <a:ext cx="2978738" cy="2274917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62"/>
          <p:cNvSpPr txBox="1"/>
          <p:nvPr>
            <p:ph idx="12" type="sldNum"/>
          </p:nvPr>
        </p:nvSpPr>
        <p:spPr>
          <a:xfrm>
            <a:off x="22818090" y="12666269"/>
            <a:ext cx="1463100" cy="58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>
            <a:lvl1pPr lvl="0">
              <a:buNone/>
              <a:defRPr sz="3200">
                <a:solidFill>
                  <a:srgbClr val="FFFFFF"/>
                </a:solidFill>
              </a:defRPr>
            </a:lvl1pPr>
            <a:lvl2pPr lvl="1">
              <a:buNone/>
              <a:defRPr sz="3200">
                <a:solidFill>
                  <a:srgbClr val="FFFFFF"/>
                </a:solidFill>
              </a:defRPr>
            </a:lvl2pPr>
            <a:lvl3pPr lvl="2">
              <a:buNone/>
              <a:defRPr sz="3200">
                <a:solidFill>
                  <a:srgbClr val="FFFFFF"/>
                </a:solidFill>
              </a:defRPr>
            </a:lvl3pPr>
            <a:lvl4pPr lvl="3">
              <a:buNone/>
              <a:defRPr sz="3200">
                <a:solidFill>
                  <a:srgbClr val="FFFFFF"/>
                </a:solidFill>
              </a:defRPr>
            </a:lvl4pPr>
            <a:lvl5pPr lvl="4">
              <a:buNone/>
              <a:defRPr sz="3200">
                <a:solidFill>
                  <a:srgbClr val="FFFFFF"/>
                </a:solidFill>
              </a:defRPr>
            </a:lvl5pPr>
            <a:lvl6pPr lvl="5">
              <a:buNone/>
              <a:defRPr sz="3200">
                <a:solidFill>
                  <a:srgbClr val="FFFFFF"/>
                </a:solidFill>
              </a:defRPr>
            </a:lvl6pPr>
            <a:lvl7pPr lvl="6">
              <a:buNone/>
              <a:defRPr sz="3200">
                <a:solidFill>
                  <a:srgbClr val="FFFFFF"/>
                </a:solidFill>
              </a:defRPr>
            </a:lvl7pPr>
            <a:lvl8pPr lvl="7">
              <a:buNone/>
              <a:defRPr sz="3200">
                <a:solidFill>
                  <a:srgbClr val="FFFFFF"/>
                </a:solidFill>
              </a:defRPr>
            </a:lvl8pPr>
            <a:lvl9pPr lvl="8">
              <a:buNone/>
              <a:defRPr sz="32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2. Light - Divider (Title)" showMasterSp="0">
  <p:cSld name="Light - Divider (Title)">
    <p:bg>
      <p:bgPr>
        <a:solidFill>
          <a:srgbClr val="FFFFFF"/>
        </a:solidFill>
      </p:bgPr>
    </p:bg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3"/>
          <p:cNvSpPr txBox="1"/>
          <p:nvPr>
            <p:ph idx="1" type="body"/>
          </p:nvPr>
        </p:nvSpPr>
        <p:spPr>
          <a:xfrm>
            <a:off x="1198153" y="5934669"/>
            <a:ext cx="13402702" cy="18466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  <a:defRPr b="0" i="0" sz="12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503" name="Google Shape;503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63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5" name="Google Shape;505;p63"/>
          <p:cNvSpPr/>
          <p:nvPr/>
        </p:nvSpPr>
        <p:spPr>
          <a:xfrm>
            <a:off x="1031425" y="-1646575"/>
            <a:ext cx="3512100" cy="44055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06" name="Google Shape;506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7541" y="337063"/>
            <a:ext cx="2266868" cy="1731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0. (extra) Content - 3 Horizontal with Two Bullets">
  <p:cSld name="Content - 3 Horizontal with Two Bullets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508" name="Google Shape;508;p64"/>
          <p:cNvPicPr preferRelativeResize="0"/>
          <p:nvPr/>
        </p:nvPicPr>
        <p:blipFill rotWithShape="1">
          <a:blip r:embed="rId2">
            <a:alphaModFix amt="25000"/>
          </a:blip>
          <a:srcRect b="9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9" name="Google Shape;509;p64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510" name="Google Shape;510;p64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511" name="Google Shape;511;p6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2" name="Google Shape;512;p64"/>
          <p:cNvSpPr txBox="1"/>
          <p:nvPr/>
        </p:nvSpPr>
        <p:spPr>
          <a:xfrm>
            <a:off x="20867075" y="13045341"/>
            <a:ext cx="2516597" cy="3302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000"/>
              <a:buFont typeface="DM Sans"/>
              <a:buNone/>
            </a:pPr>
            <a:r>
              <a:rPr b="0" i="0" lang="en" sz="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64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4" name="Google Shape;514;p64"/>
          <p:cNvSpPr txBox="1"/>
          <p:nvPr>
            <p:ph idx="2" type="body"/>
          </p:nvPr>
        </p:nvSpPr>
        <p:spPr>
          <a:xfrm>
            <a:off x="1831774" y="3108471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5" name="Google Shape;515;p64"/>
          <p:cNvSpPr txBox="1"/>
          <p:nvPr>
            <p:ph idx="3" type="body"/>
          </p:nvPr>
        </p:nvSpPr>
        <p:spPr>
          <a:xfrm>
            <a:off x="1831773" y="4887897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6" name="Google Shape;516;p64"/>
          <p:cNvSpPr txBox="1"/>
          <p:nvPr>
            <p:ph idx="4" type="body"/>
          </p:nvPr>
        </p:nvSpPr>
        <p:spPr>
          <a:xfrm>
            <a:off x="9055918" y="3108471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7" name="Google Shape;517;p64"/>
          <p:cNvSpPr txBox="1"/>
          <p:nvPr>
            <p:ph idx="5" type="body"/>
          </p:nvPr>
        </p:nvSpPr>
        <p:spPr>
          <a:xfrm>
            <a:off x="9055918" y="4887897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8" name="Google Shape;518;p64"/>
          <p:cNvSpPr txBox="1"/>
          <p:nvPr>
            <p:ph idx="6" type="body"/>
          </p:nvPr>
        </p:nvSpPr>
        <p:spPr>
          <a:xfrm>
            <a:off x="16786860" y="3108471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9" name="Google Shape;519;p64"/>
          <p:cNvSpPr txBox="1"/>
          <p:nvPr>
            <p:ph idx="7" type="body"/>
          </p:nvPr>
        </p:nvSpPr>
        <p:spPr>
          <a:xfrm>
            <a:off x="16811059" y="4887897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0" name="Google Shape;520;p64"/>
          <p:cNvSpPr txBox="1"/>
          <p:nvPr/>
        </p:nvSpPr>
        <p:spPr>
          <a:xfrm>
            <a:off x="1015862" y="3045651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64"/>
          <p:cNvSpPr txBox="1"/>
          <p:nvPr/>
        </p:nvSpPr>
        <p:spPr>
          <a:xfrm>
            <a:off x="8079200" y="3045651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64"/>
          <p:cNvSpPr txBox="1"/>
          <p:nvPr/>
        </p:nvSpPr>
        <p:spPr>
          <a:xfrm>
            <a:off x="15767772" y="3045651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64"/>
          <p:cNvSpPr txBox="1"/>
          <p:nvPr>
            <p:ph idx="8" type="body"/>
          </p:nvPr>
        </p:nvSpPr>
        <p:spPr>
          <a:xfrm>
            <a:off x="1831775" y="7008201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4" name="Google Shape;524;p64"/>
          <p:cNvSpPr txBox="1"/>
          <p:nvPr>
            <p:ph idx="9" type="body"/>
          </p:nvPr>
        </p:nvSpPr>
        <p:spPr>
          <a:xfrm>
            <a:off x="9054627" y="7008201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5" name="Google Shape;525;p64"/>
          <p:cNvSpPr txBox="1"/>
          <p:nvPr>
            <p:ph idx="13" type="body"/>
          </p:nvPr>
        </p:nvSpPr>
        <p:spPr>
          <a:xfrm>
            <a:off x="16811060" y="7008201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6" name="Google Shape;526;p64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27" name="Google Shape;527;p64"/>
          <p:cNvCxnSpPr/>
          <p:nvPr/>
        </p:nvCxnSpPr>
        <p:spPr>
          <a:xfrm>
            <a:off x="1128823" y="9257413"/>
            <a:ext cx="22126354" cy="0"/>
          </a:xfrm>
          <a:prstGeom prst="straightConnector1">
            <a:avLst/>
          </a:prstGeom>
          <a:noFill/>
          <a:ln cap="flat" cmpd="sng" w="38100">
            <a:solidFill>
              <a:srgbClr val="0061B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8" name="Google Shape;528;p64"/>
          <p:cNvSpPr txBox="1"/>
          <p:nvPr>
            <p:ph idx="14" type="body"/>
          </p:nvPr>
        </p:nvSpPr>
        <p:spPr>
          <a:xfrm>
            <a:off x="2324417" y="9560757"/>
            <a:ext cx="5095358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9" name="Google Shape;529;p64"/>
          <p:cNvSpPr txBox="1"/>
          <p:nvPr>
            <p:ph idx="15" type="body"/>
          </p:nvPr>
        </p:nvSpPr>
        <p:spPr>
          <a:xfrm>
            <a:off x="9547269" y="9560757"/>
            <a:ext cx="5095358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30" name="Google Shape;530;p64"/>
          <p:cNvSpPr txBox="1"/>
          <p:nvPr>
            <p:ph idx="16" type="body"/>
          </p:nvPr>
        </p:nvSpPr>
        <p:spPr>
          <a:xfrm>
            <a:off x="17303702" y="9560757"/>
            <a:ext cx="5095358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31" name="Google Shape;531;p64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. Content - Text bullet">
  <p:cSld name="Content - Text Only (v2)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0" name="Google Shape;40;p29"/>
          <p:cNvPicPr preferRelativeResize="0"/>
          <p:nvPr/>
        </p:nvPicPr>
        <p:blipFill rotWithShape="1">
          <a:blip r:embed="rId2">
            <a:alphaModFix amt="25000"/>
          </a:blip>
          <a:srcRect b="9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" name="Google Shape;41;p29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2" name="Google Shape;42;p29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3" name="Google Shape;43;p2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" name="Google Shape;44;p29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5" name="Google Shape;45;p29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" name="Google Shape;46;p29"/>
          <p:cNvSpPr txBox="1"/>
          <p:nvPr>
            <p:ph idx="2" type="body"/>
          </p:nvPr>
        </p:nvSpPr>
        <p:spPr>
          <a:xfrm>
            <a:off x="1016000" y="2903618"/>
            <a:ext cx="22579013" cy="82771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25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Font typeface="Arial"/>
              <a:buChar char="•"/>
              <a:defRPr b="1" i="0" sz="43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31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70839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07E13"/>
              </a:buClr>
              <a:buSzPts val="2240"/>
              <a:buFont typeface="Courier New"/>
              <a:buChar char="o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7" name="Google Shape;47;p29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1. (extra) Image - Big Title (Right)" showMasterSp="0">
  <p:cSld name="Image - Big Title (Right)"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5"/>
          <p:cNvSpPr/>
          <p:nvPr>
            <p:ph idx="2" type="pic"/>
          </p:nvPr>
        </p:nvSpPr>
        <p:spPr>
          <a:xfrm>
            <a:off x="-1512277" y="955533"/>
            <a:ext cx="13404678" cy="11679778"/>
          </a:xfrm>
          <a:prstGeom prst="roundRect">
            <a:avLst>
              <a:gd fmla="val 6128" name="adj"/>
            </a:avLst>
          </a:prstGeom>
          <a:noFill/>
          <a:ln>
            <a:noFill/>
          </a:ln>
        </p:spPr>
      </p:sp>
      <p:sp>
        <p:nvSpPr>
          <p:cNvPr id="534" name="Google Shape;534;p65"/>
          <p:cNvSpPr txBox="1"/>
          <p:nvPr>
            <p:ph idx="1" type="body"/>
          </p:nvPr>
        </p:nvSpPr>
        <p:spPr>
          <a:xfrm>
            <a:off x="13035190" y="6443141"/>
            <a:ext cx="10156110" cy="1308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500"/>
              <a:buFont typeface="DM Sans"/>
              <a:buNone/>
              <a:defRPr b="0"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35" name="Google Shape;535;p65"/>
          <p:cNvSpPr txBox="1"/>
          <p:nvPr>
            <p:ph idx="3" type="body"/>
          </p:nvPr>
        </p:nvSpPr>
        <p:spPr>
          <a:xfrm>
            <a:off x="13035190" y="7894938"/>
            <a:ext cx="1016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536" name="Google Shape;536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374232" y="2136913"/>
            <a:ext cx="22092041" cy="10496687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65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fb89fcae74_0_683"/>
          <p:cNvSpPr txBox="1"/>
          <p:nvPr>
            <p:ph type="title"/>
          </p:nvPr>
        </p:nvSpPr>
        <p:spPr>
          <a:xfrm>
            <a:off x="1219199" y="549276"/>
            <a:ext cx="219453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82875" spcFirstLastPara="1" rIns="182875" wrap="square" tIns="9142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330B3A"/>
              </a:buClr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/>
            </a:lvl9pPr>
          </a:lstStyle>
          <a:p/>
        </p:txBody>
      </p:sp>
      <p:sp>
        <p:nvSpPr>
          <p:cNvPr id="540" name="Google Shape;540;g2fb89fcae74_0_683"/>
          <p:cNvSpPr txBox="1"/>
          <p:nvPr>
            <p:ph idx="1" type="body"/>
          </p:nvPr>
        </p:nvSpPr>
        <p:spPr>
          <a:xfrm>
            <a:off x="1219199" y="3200402"/>
            <a:ext cx="21945300" cy="90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182875" wrap="square" tIns="91425">
            <a:normAutofit/>
          </a:bodyPr>
          <a:lstStyle>
            <a:lvl1pPr indent="-457200" lvl="0" marL="457200" rtl="0" algn="l">
              <a:spcBef>
                <a:spcPts val="700"/>
              </a:spcBef>
              <a:spcAft>
                <a:spcPts val="0"/>
              </a:spcAft>
              <a:buSzPts val="3600"/>
              <a:buChar char="●"/>
              <a:defRPr sz="2800"/>
            </a:lvl1pPr>
            <a:lvl2pPr indent="-457200" lvl="1" marL="914400" rtl="0" algn="l">
              <a:spcBef>
                <a:spcPts val="700"/>
              </a:spcBef>
              <a:spcAft>
                <a:spcPts val="0"/>
              </a:spcAft>
              <a:buSzPts val="3600"/>
              <a:buChar char="○"/>
              <a:defRPr sz="2800"/>
            </a:lvl2pPr>
            <a:lvl3pPr indent="-457200" lvl="2" marL="1371600" rtl="0" algn="l">
              <a:spcBef>
                <a:spcPts val="700"/>
              </a:spcBef>
              <a:spcAft>
                <a:spcPts val="0"/>
              </a:spcAft>
              <a:buSzPts val="3600"/>
              <a:buChar char="■"/>
              <a:defRPr sz="2800"/>
            </a:lvl3pPr>
            <a:lvl4pPr indent="-457200" lvl="3" marL="1828800" rtl="0" algn="l">
              <a:spcBef>
                <a:spcPts val="700"/>
              </a:spcBef>
              <a:spcAft>
                <a:spcPts val="0"/>
              </a:spcAft>
              <a:buSzPts val="3600"/>
              <a:buChar char="●"/>
              <a:defRPr sz="2800"/>
            </a:lvl4pPr>
            <a:lvl5pPr indent="-457200" lvl="4" marL="2286000" rtl="0" algn="l">
              <a:spcBef>
                <a:spcPts val="700"/>
              </a:spcBef>
              <a:spcAft>
                <a:spcPts val="0"/>
              </a:spcAft>
              <a:buSzPts val="3600"/>
              <a:buChar char="○"/>
              <a:defRPr sz="2800"/>
            </a:lvl5pPr>
            <a:lvl6pPr indent="-457200" lvl="5" marL="274320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Char char="■"/>
              <a:defRPr sz="2800"/>
            </a:lvl6pPr>
            <a:lvl7pPr indent="-457200" lvl="6" marL="320040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  <a:defRPr sz="2800"/>
            </a:lvl7pPr>
            <a:lvl8pPr indent="-457200" lvl="7" marL="365760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Char char="○"/>
              <a:defRPr sz="2800"/>
            </a:lvl8pPr>
            <a:lvl9pPr indent="-457200" lvl="8" marL="411480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600"/>
              <a:buChar char="■"/>
              <a:defRPr sz="2800"/>
            </a:lvl9pPr>
          </a:lstStyle>
          <a:p/>
        </p:txBody>
      </p:sp>
      <p:sp>
        <p:nvSpPr>
          <p:cNvPr id="541" name="Google Shape;541;g2fb89fcae74_0_683"/>
          <p:cNvSpPr txBox="1"/>
          <p:nvPr>
            <p:ph idx="10" type="dt"/>
          </p:nvPr>
        </p:nvSpPr>
        <p:spPr>
          <a:xfrm>
            <a:off x="1219200" y="12712702"/>
            <a:ext cx="56895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2" name="Google Shape;542;g2fb89fcae74_0_683"/>
          <p:cNvSpPr txBox="1"/>
          <p:nvPr>
            <p:ph idx="11" type="ftr"/>
          </p:nvPr>
        </p:nvSpPr>
        <p:spPr>
          <a:xfrm>
            <a:off x="8331200" y="12712702"/>
            <a:ext cx="77217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18287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200"/>
              <a:buNone/>
              <a:def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3" name="Google Shape;543;g2fb89fcae74_0_683"/>
          <p:cNvSpPr txBox="1"/>
          <p:nvPr>
            <p:ph idx="12" type="sldNum"/>
          </p:nvPr>
        </p:nvSpPr>
        <p:spPr>
          <a:xfrm>
            <a:off x="17475201" y="12712702"/>
            <a:ext cx="5689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2875" spcFirstLastPara="1" rIns="182875" wrap="square" tIns="91425">
            <a:spAutoFit/>
          </a:bodyPr>
          <a:lstStyle>
            <a:lvl1pPr indent="0" lvl="0" marL="0" marR="0" rtl="0" algn="l">
              <a:spcBef>
                <a:spcPts val="0"/>
              </a:spcBef>
              <a:buNone/>
              <a:def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Page">
  <p:cSld name="Text Page"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g2fbf0f77f86_0_3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g2fbf0f77f86_0_348"/>
          <p:cNvSpPr txBox="1"/>
          <p:nvPr>
            <p:ph idx="12" type="sldNum"/>
          </p:nvPr>
        </p:nvSpPr>
        <p:spPr>
          <a:xfrm>
            <a:off x="18580444" y="12846994"/>
            <a:ext cx="54864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50" spcFirstLastPara="1" rIns="182850" wrap="square" tIns="914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7" name="Google Shape;547;g2fbf0f77f86_0_348"/>
          <p:cNvSpPr txBox="1"/>
          <p:nvPr/>
        </p:nvSpPr>
        <p:spPr>
          <a:xfrm>
            <a:off x="564844" y="12882460"/>
            <a:ext cx="1219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EOSC Winter School OA6 </a:t>
            </a:r>
            <a:r>
              <a:rPr lang="en" sz="1800">
                <a:solidFill>
                  <a:srgbClr val="CCAB3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|</a:t>
            </a:r>
            <a:r>
              <a:rPr lang="en" sz="180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OSC in EuroScienceGateway </a:t>
            </a:r>
            <a:r>
              <a:rPr b="0" i="0" lang="en" sz="1800" u="none" cap="none" strike="noStrike">
                <a:solidFill>
                  <a:srgbClr val="CCAB3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|</a:t>
            </a:r>
            <a:r>
              <a:rPr b="0" i="0" lang="en" sz="1800" u="none" cap="none" strike="noStrike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180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Lukasz Opiola</a:t>
            </a:r>
            <a:endParaRPr b="0" i="0" sz="1800" u="none" cap="none" strike="noStrike">
              <a:solidFill>
                <a:srgbClr val="262626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48" name="Google Shape;548;g2fbf0f77f86_0_348"/>
          <p:cNvSpPr txBox="1"/>
          <p:nvPr>
            <p:ph idx="1" type="body"/>
          </p:nvPr>
        </p:nvSpPr>
        <p:spPr>
          <a:xfrm>
            <a:off x="1308255" y="4793055"/>
            <a:ext cx="21767400" cy="74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normAutofit/>
          </a:bodyPr>
          <a:lstStyle>
            <a:lvl1pPr indent="-228600" lvl="0" marL="457200" rtl="0" algn="l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3000"/>
              <a:buNone/>
              <a:defRPr b="0" i="0" sz="3000">
                <a:solidFill>
                  <a:srgbClr val="7F7F7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4191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3000"/>
              <a:buChar char="•"/>
              <a:defRPr sz="30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4191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3000"/>
              <a:buChar char="•"/>
              <a:defRPr sz="30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4191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3000"/>
              <a:buChar char="•"/>
              <a:defRPr sz="30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4191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3000"/>
              <a:buChar char="•"/>
              <a:defRPr sz="3000">
                <a:solidFill>
                  <a:srgbClr val="3A3838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4572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800"/>
            </a:lvl6pPr>
            <a:lvl7pPr indent="-4572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800"/>
            </a:lvl7pPr>
            <a:lvl8pPr indent="-4572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800"/>
            </a:lvl8pPr>
            <a:lvl9pPr indent="-4572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800"/>
            </a:lvl9pPr>
          </a:lstStyle>
          <a:p/>
        </p:txBody>
      </p:sp>
      <p:sp>
        <p:nvSpPr>
          <p:cNvPr id="549" name="Google Shape;549;g2fbf0f77f86_0_348"/>
          <p:cNvSpPr txBox="1"/>
          <p:nvPr>
            <p:ph type="title"/>
          </p:nvPr>
        </p:nvSpPr>
        <p:spPr>
          <a:xfrm>
            <a:off x="1336380" y="2015632"/>
            <a:ext cx="217674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50" spcFirstLastPara="1" rIns="182850" wrap="square" tIns="914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000"/>
              <a:buFont typeface="Roboto Light"/>
              <a:buNone/>
              <a:defRPr b="0" i="0" sz="7000">
                <a:solidFill>
                  <a:srgbClr val="26262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50" name="Google Shape;550;g2fbf0f77f86_0_348"/>
          <p:cNvSpPr txBox="1"/>
          <p:nvPr>
            <p:ph idx="2" type="body"/>
          </p:nvPr>
        </p:nvSpPr>
        <p:spPr>
          <a:xfrm>
            <a:off x="1336386" y="3434964"/>
            <a:ext cx="217674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50" spcFirstLastPara="1" rIns="182850" wrap="square" tIns="914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262626"/>
              </a:buClr>
              <a:buSzPts val="4000"/>
              <a:buNone/>
              <a:defRPr b="0" i="0" sz="4000">
                <a:solidFill>
                  <a:srgbClr val="26262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4572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800"/>
            </a:lvl2pPr>
            <a:lvl3pPr indent="-4572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800"/>
            </a:lvl3pPr>
            <a:lvl4pPr indent="-4572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800"/>
            </a:lvl4pPr>
            <a:lvl5pPr indent="-4572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800"/>
            </a:lvl5pPr>
            <a:lvl6pPr indent="-4572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800"/>
            </a:lvl6pPr>
            <a:lvl7pPr indent="-4572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800"/>
            </a:lvl7pPr>
            <a:lvl8pPr indent="-4572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800"/>
            </a:lvl8pPr>
            <a:lvl9pPr indent="-4572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2800"/>
            </a:lvl9pPr>
          </a:lstStyle>
          <a:p/>
        </p:txBody>
      </p:sp>
      <p:grpSp>
        <p:nvGrpSpPr>
          <p:cNvPr id="551" name="Google Shape;551;g2fbf0f77f86_0_348"/>
          <p:cNvGrpSpPr/>
          <p:nvPr/>
        </p:nvGrpSpPr>
        <p:grpSpPr>
          <a:xfrm>
            <a:off x="552892" y="410960"/>
            <a:ext cx="8604981" cy="1116600"/>
            <a:chOff x="276446" y="205480"/>
            <a:chExt cx="4302490" cy="558300"/>
          </a:xfrm>
        </p:grpSpPr>
        <p:sp>
          <p:nvSpPr>
            <p:cNvPr id="552" name="Google Shape;552;g2fbf0f77f86_0_348"/>
            <p:cNvSpPr/>
            <p:nvPr/>
          </p:nvSpPr>
          <p:spPr>
            <a:xfrm>
              <a:off x="276446" y="205480"/>
              <a:ext cx="4295700" cy="558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00" lIns="182850" spcFirstLastPara="1" rIns="182850" wrap="square" tIns="914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53" name="Google Shape;553;g2fbf0f77f86_0_34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30230" y="212154"/>
              <a:ext cx="4248706" cy="4514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9. Dark - Closing (Simple)" showMasterSp="0">
  <p:cSld name="Dark - Closing (Simple)">
    <p:bg>
      <p:bgPr>
        <a:solidFill>
          <a:srgbClr val="09142E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0"/>
          <p:cNvSpPr txBox="1"/>
          <p:nvPr>
            <p:ph idx="1" type="body"/>
          </p:nvPr>
        </p:nvSpPr>
        <p:spPr>
          <a:xfrm>
            <a:off x="2438050" y="5092234"/>
            <a:ext cx="12319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b="0"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0" name="Google Shape;50;p30"/>
          <p:cNvSpPr txBox="1"/>
          <p:nvPr>
            <p:ph idx="2" type="body"/>
          </p:nvPr>
        </p:nvSpPr>
        <p:spPr>
          <a:xfrm>
            <a:off x="2438049" y="6667500"/>
            <a:ext cx="1231702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51" name="Google Shape;51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52" name="Google Shape;5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9674" y="12602216"/>
            <a:ext cx="728240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30"/>
          <p:cNvSpPr txBox="1"/>
          <p:nvPr/>
        </p:nvSpPr>
        <p:spPr>
          <a:xfrm>
            <a:off x="3771641" y="12648720"/>
            <a:ext cx="11318423" cy="3937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This work is partially funded by the EU research and innovation programme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54" name="Google Shape;54;p3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05629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55" name="Google Shape;55;p30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126052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56" name="Google Shape;56;p30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246475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" name="Google Shape;57;p30"/>
          <p:cNvCxnSpPr/>
          <p:nvPr/>
        </p:nvCxnSpPr>
        <p:spPr>
          <a:xfrm flipH="1" rot="10800000">
            <a:off x="7306906" y="10695622"/>
            <a:ext cx="2" cy="829307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30"/>
          <p:cNvSpPr txBox="1"/>
          <p:nvPr/>
        </p:nvSpPr>
        <p:spPr>
          <a:xfrm>
            <a:off x="2438049" y="10646726"/>
            <a:ext cx="6012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600"/>
              <a:buFont typeface="DM Sans"/>
              <a:buNone/>
            </a:pPr>
            <a:r>
              <a:rPr b="0" i="0" lang="en" sz="5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30"/>
          <p:cNvSpPr/>
          <p:nvPr/>
        </p:nvSpPr>
        <p:spPr>
          <a:xfrm>
            <a:off x="2438225" y="-1835475"/>
            <a:ext cx="4614900" cy="5788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0" name="Google Shape;60;p3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247822" y="771092"/>
            <a:ext cx="2978738" cy="2274917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30"/>
          <p:cNvSpPr txBox="1"/>
          <p:nvPr>
            <p:ph idx="12" type="sldNum"/>
          </p:nvPr>
        </p:nvSpPr>
        <p:spPr>
          <a:xfrm>
            <a:off x="22818090" y="12666269"/>
            <a:ext cx="1463100" cy="58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>
            <a:lvl1pPr lvl="0">
              <a:buNone/>
              <a:defRPr sz="3200">
                <a:solidFill>
                  <a:srgbClr val="FFFFFF"/>
                </a:solidFill>
              </a:defRPr>
            </a:lvl1pPr>
            <a:lvl2pPr lvl="1">
              <a:buNone/>
              <a:defRPr sz="3200">
                <a:solidFill>
                  <a:srgbClr val="FFFFFF"/>
                </a:solidFill>
              </a:defRPr>
            </a:lvl2pPr>
            <a:lvl3pPr lvl="2">
              <a:buNone/>
              <a:defRPr sz="3200">
                <a:solidFill>
                  <a:srgbClr val="FFFFFF"/>
                </a:solidFill>
              </a:defRPr>
            </a:lvl3pPr>
            <a:lvl4pPr lvl="3">
              <a:buNone/>
              <a:defRPr sz="3200">
                <a:solidFill>
                  <a:srgbClr val="FFFFFF"/>
                </a:solidFill>
              </a:defRPr>
            </a:lvl4pPr>
            <a:lvl5pPr lvl="4">
              <a:buNone/>
              <a:defRPr sz="3200">
                <a:solidFill>
                  <a:srgbClr val="FFFFFF"/>
                </a:solidFill>
              </a:defRPr>
            </a:lvl5pPr>
            <a:lvl6pPr lvl="5">
              <a:buNone/>
              <a:defRPr sz="3200">
                <a:solidFill>
                  <a:srgbClr val="FFFFFF"/>
                </a:solidFill>
              </a:defRPr>
            </a:lvl6pPr>
            <a:lvl7pPr lvl="6">
              <a:buNone/>
              <a:defRPr sz="3200">
                <a:solidFill>
                  <a:srgbClr val="FFFFFF"/>
                </a:solidFill>
              </a:defRPr>
            </a:lvl7pPr>
            <a:lvl8pPr lvl="7">
              <a:buNone/>
              <a:defRPr sz="3200">
                <a:solidFill>
                  <a:srgbClr val="FFFFFF"/>
                </a:solidFill>
              </a:defRPr>
            </a:lvl8pPr>
            <a:lvl9pPr lvl="8">
              <a:buNone/>
              <a:defRPr sz="32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Blank" showMasterSp="0" type="tx">
  <p:cSld name="TITLE_AND_BOD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1"/>
          <p:cNvSpPr txBox="1"/>
          <p:nvPr>
            <p:ph idx="12" type="sldNum"/>
          </p:nvPr>
        </p:nvSpPr>
        <p:spPr>
          <a:xfrm>
            <a:off x="22818090" y="12666269"/>
            <a:ext cx="1463100" cy="58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>
            <a:lvl1pPr lvl="0">
              <a:buNone/>
              <a:defRPr sz="3200">
                <a:solidFill>
                  <a:srgbClr val="005FAA"/>
                </a:solidFill>
              </a:defRPr>
            </a:lvl1pPr>
            <a:lvl2pPr lvl="1">
              <a:buNone/>
              <a:defRPr sz="3200">
                <a:solidFill>
                  <a:srgbClr val="005FAA"/>
                </a:solidFill>
              </a:defRPr>
            </a:lvl2pPr>
            <a:lvl3pPr lvl="2">
              <a:buNone/>
              <a:defRPr sz="3200">
                <a:solidFill>
                  <a:srgbClr val="005FAA"/>
                </a:solidFill>
              </a:defRPr>
            </a:lvl3pPr>
            <a:lvl4pPr lvl="3">
              <a:buNone/>
              <a:defRPr sz="3200">
                <a:solidFill>
                  <a:srgbClr val="005FAA"/>
                </a:solidFill>
              </a:defRPr>
            </a:lvl4pPr>
            <a:lvl5pPr lvl="4">
              <a:buNone/>
              <a:defRPr sz="3200">
                <a:solidFill>
                  <a:srgbClr val="005FAA"/>
                </a:solidFill>
              </a:defRPr>
            </a:lvl5pPr>
            <a:lvl6pPr lvl="5">
              <a:buNone/>
              <a:defRPr sz="3200">
                <a:solidFill>
                  <a:srgbClr val="005FAA"/>
                </a:solidFill>
              </a:defRPr>
            </a:lvl6pPr>
            <a:lvl7pPr lvl="6">
              <a:buNone/>
              <a:defRPr sz="3200">
                <a:solidFill>
                  <a:srgbClr val="005FAA"/>
                </a:solidFill>
              </a:defRPr>
            </a:lvl7pPr>
            <a:lvl8pPr lvl="7">
              <a:buNone/>
              <a:defRPr sz="3200">
                <a:solidFill>
                  <a:srgbClr val="005FAA"/>
                </a:solidFill>
              </a:defRPr>
            </a:lvl8pPr>
            <a:lvl9pPr lvl="8">
              <a:buNone/>
              <a:defRPr sz="3200">
                <a:solidFill>
                  <a:srgbClr val="005FAA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3. Blank - Title without Background">
  <p:cSld name="Blank - Title without Background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2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6" name="Google Shape;66;p32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" name="Google Shape;67;p32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. Image - 3 Points with Images">
  <p:cSld name="Image - 3 Points with Image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3"/>
          <p:cNvSpPr txBox="1"/>
          <p:nvPr>
            <p:ph idx="1" type="body"/>
          </p:nvPr>
        </p:nvSpPr>
        <p:spPr>
          <a:xfrm>
            <a:off x="1363387" y="7642791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0" name="Google Shape;70;p33"/>
          <p:cNvSpPr txBox="1"/>
          <p:nvPr>
            <p:ph idx="2" type="body"/>
          </p:nvPr>
        </p:nvSpPr>
        <p:spPr>
          <a:xfrm>
            <a:off x="1363387" y="9446560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1" name="Google Shape;71;p33"/>
          <p:cNvSpPr txBox="1"/>
          <p:nvPr>
            <p:ph idx="3" type="body"/>
          </p:nvPr>
        </p:nvSpPr>
        <p:spPr>
          <a:xfrm>
            <a:off x="9095877" y="7642791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2" name="Google Shape;72;p33"/>
          <p:cNvSpPr txBox="1"/>
          <p:nvPr>
            <p:ph idx="4" type="body"/>
          </p:nvPr>
        </p:nvSpPr>
        <p:spPr>
          <a:xfrm>
            <a:off x="9095877" y="9446560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3" name="Google Shape;73;p33"/>
          <p:cNvSpPr txBox="1"/>
          <p:nvPr>
            <p:ph idx="5" type="body"/>
          </p:nvPr>
        </p:nvSpPr>
        <p:spPr>
          <a:xfrm>
            <a:off x="16831806" y="7642791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4" name="Google Shape;74;p33"/>
          <p:cNvSpPr txBox="1"/>
          <p:nvPr>
            <p:ph idx="6" type="body"/>
          </p:nvPr>
        </p:nvSpPr>
        <p:spPr>
          <a:xfrm>
            <a:off x="16831806" y="9446560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5" name="Google Shape;75;p33"/>
          <p:cNvSpPr/>
          <p:nvPr>
            <p:ph idx="7" type="pic"/>
          </p:nvPr>
        </p:nvSpPr>
        <p:spPr>
          <a:xfrm>
            <a:off x="1363387" y="3200400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76" name="Google Shape;76;p33"/>
          <p:cNvSpPr txBox="1"/>
          <p:nvPr>
            <p:ph idx="8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7" name="Google Shape;77;p33"/>
          <p:cNvSpPr/>
          <p:nvPr>
            <p:ph idx="9" type="pic"/>
          </p:nvPr>
        </p:nvSpPr>
        <p:spPr>
          <a:xfrm>
            <a:off x="9095877" y="3200400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78" name="Google Shape;78;p33"/>
          <p:cNvSpPr/>
          <p:nvPr>
            <p:ph idx="13" type="pic"/>
          </p:nvPr>
        </p:nvSpPr>
        <p:spPr>
          <a:xfrm>
            <a:off x="16831806" y="3200400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79" name="Google Shape;79;p33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" name="Google Shape;80;p33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. Light - Title" showMasterSp="0">
  <p:cSld name="Light - Title">
    <p:bg>
      <p:bgPr>
        <a:solidFill>
          <a:srgbClr val="FFFFFF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 6@4x.png" id="82" name="Google Shape;82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22410" y="-3760448"/>
            <a:ext cx="15642027" cy="863342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34"/>
          <p:cNvSpPr txBox="1"/>
          <p:nvPr>
            <p:ph idx="1" type="body"/>
          </p:nvPr>
        </p:nvSpPr>
        <p:spPr>
          <a:xfrm>
            <a:off x="1079500" y="7525869"/>
            <a:ext cx="23063494" cy="108747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4" name="Google Shape;84;p34"/>
          <p:cNvSpPr txBox="1"/>
          <p:nvPr>
            <p:ph idx="2" type="body"/>
          </p:nvPr>
        </p:nvSpPr>
        <p:spPr>
          <a:xfrm>
            <a:off x="1079500" y="5824288"/>
            <a:ext cx="23063494" cy="1314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400"/>
              <a:buFont typeface="DM Sans"/>
              <a:buNone/>
              <a:defRPr b="0" i="0" sz="9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5" name="Google Shape;85;p34"/>
          <p:cNvSpPr txBox="1"/>
          <p:nvPr>
            <p:ph idx="3" type="body"/>
          </p:nvPr>
        </p:nvSpPr>
        <p:spPr>
          <a:xfrm>
            <a:off x="1209182" y="10729563"/>
            <a:ext cx="1131842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6" name="Google Shape;86;p34"/>
          <p:cNvSpPr txBox="1"/>
          <p:nvPr>
            <p:ph idx="4" type="body"/>
          </p:nvPr>
        </p:nvSpPr>
        <p:spPr>
          <a:xfrm>
            <a:off x="1209182" y="11648613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7" name="Google Shape;87;p34"/>
          <p:cNvSpPr txBox="1"/>
          <p:nvPr>
            <p:ph idx="5" type="body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8" name="Google Shape;88;p34"/>
          <p:cNvSpPr txBox="1"/>
          <p:nvPr>
            <p:ph idx="6" type="body"/>
          </p:nvPr>
        </p:nvSpPr>
        <p:spPr>
          <a:xfrm>
            <a:off x="15133502" y="1164861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9" name="Google Shape;89;p34"/>
          <p:cNvSpPr txBox="1"/>
          <p:nvPr>
            <p:ph idx="7" type="body"/>
          </p:nvPr>
        </p:nvSpPr>
        <p:spPr>
          <a:xfrm>
            <a:off x="6484470" y="12746860"/>
            <a:ext cx="58022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0" name="Google Shape;90;p34"/>
          <p:cNvSpPr txBox="1"/>
          <p:nvPr>
            <p:ph idx="8" type="body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b="0"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1" name="Google Shape;91;p34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2" name="Google Shape;9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34"/>
          <p:cNvSpPr txBox="1"/>
          <p:nvPr>
            <p:ph idx="12" type="sldNum"/>
          </p:nvPr>
        </p:nvSpPr>
        <p:spPr>
          <a:xfrm>
            <a:off x="22818090" y="12666269"/>
            <a:ext cx="1463100" cy="58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>
            <a:lvl1pPr lvl="0">
              <a:buNone/>
              <a:defRPr sz="3200">
                <a:solidFill>
                  <a:srgbClr val="828282"/>
                </a:solidFill>
              </a:defRPr>
            </a:lvl1pPr>
            <a:lvl2pPr lvl="1">
              <a:buNone/>
              <a:defRPr sz="3200">
                <a:solidFill>
                  <a:srgbClr val="828282"/>
                </a:solidFill>
              </a:defRPr>
            </a:lvl2pPr>
            <a:lvl3pPr lvl="2">
              <a:buNone/>
              <a:defRPr sz="3200">
                <a:solidFill>
                  <a:srgbClr val="828282"/>
                </a:solidFill>
              </a:defRPr>
            </a:lvl3pPr>
            <a:lvl4pPr lvl="3">
              <a:buNone/>
              <a:defRPr sz="3200">
                <a:solidFill>
                  <a:srgbClr val="828282"/>
                </a:solidFill>
              </a:defRPr>
            </a:lvl4pPr>
            <a:lvl5pPr lvl="4">
              <a:buNone/>
              <a:defRPr sz="3200">
                <a:solidFill>
                  <a:srgbClr val="828282"/>
                </a:solidFill>
              </a:defRPr>
            </a:lvl5pPr>
            <a:lvl6pPr lvl="5">
              <a:buNone/>
              <a:defRPr sz="3200">
                <a:solidFill>
                  <a:srgbClr val="828282"/>
                </a:solidFill>
              </a:defRPr>
            </a:lvl6pPr>
            <a:lvl7pPr lvl="6">
              <a:buNone/>
              <a:defRPr sz="3200">
                <a:solidFill>
                  <a:srgbClr val="828282"/>
                </a:solidFill>
              </a:defRPr>
            </a:lvl7pPr>
            <a:lvl8pPr lvl="7">
              <a:buNone/>
              <a:defRPr sz="3200">
                <a:solidFill>
                  <a:srgbClr val="828282"/>
                </a:solidFill>
              </a:defRPr>
            </a:lvl8pPr>
            <a:lvl9pPr lvl="8">
              <a:buNone/>
              <a:defRPr sz="3200">
                <a:solidFill>
                  <a:srgbClr val="82828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18.xml"/><Relationship Id="rId42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20.xml"/><Relationship Id="rId44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19.xml"/><Relationship Id="rId43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1.xml"/><Relationship Id="rId45" Type="http://schemas.openxmlformats.org/officeDocument/2006/relationships/theme" Target="../theme/theme1.xml"/><Relationship Id="rId1" Type="http://schemas.openxmlformats.org/officeDocument/2006/relationships/image" Target="../media/image10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26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5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29" Type="http://schemas.openxmlformats.org/officeDocument/2006/relationships/slideLayout" Target="../slideLayouts/slideLayout27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31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9.xml"/><Relationship Id="rId3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8.xml"/><Relationship Id="rId32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11.xml"/><Relationship Id="rId35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10.xml"/><Relationship Id="rId34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13.xml"/><Relationship Id="rId37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12.xml"/><Relationship Id="rId36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15.xml"/><Relationship Id="rId39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14.xml"/><Relationship Id="rId38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/>
          <p:nvPr/>
        </p:nvSpPr>
        <p:spPr>
          <a:xfrm>
            <a:off x="313398" y="-641338"/>
            <a:ext cx="1926056" cy="2416204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" name="Google Shape;7;p25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0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" name="Google Shape;8;p25"/>
          <p:cNvSpPr txBox="1"/>
          <p:nvPr/>
        </p:nvSpPr>
        <p:spPr>
          <a:xfrm>
            <a:off x="17359200" y="13037000"/>
            <a:ext cx="5889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200"/>
              <a:buFont typeface="DM Sans"/>
              <a:buNone/>
            </a:pPr>
            <a:r>
              <a:rPr lang="en" sz="2200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https://</a:t>
            </a:r>
            <a:r>
              <a:rPr b="0" i="0" lang="en" sz="22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egi.eu</a:t>
            </a:r>
            <a:r>
              <a:rPr lang="en" sz="2200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  </a:t>
            </a:r>
            <a:r>
              <a:rPr lang="en" sz="2200">
                <a:solidFill>
                  <a:srgbClr val="D9D9D9"/>
                </a:solidFill>
                <a:latin typeface="DM Sans"/>
                <a:ea typeface="DM Sans"/>
                <a:cs typeface="DM Sans"/>
                <a:sym typeface="DM Sans"/>
              </a:rPr>
              <a:t>|</a:t>
            </a:r>
            <a:r>
              <a:rPr b="0" i="0" lang="en" sz="22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  https://onedata.org  </a:t>
            </a:r>
            <a:r>
              <a:rPr b="0" i="0" lang="en" sz="2200" u="none" cap="none" strike="noStrike">
                <a:solidFill>
                  <a:srgbClr val="D9D9D9"/>
                </a:solidFill>
                <a:latin typeface="DM Sans"/>
                <a:ea typeface="DM Sans"/>
                <a:cs typeface="DM Sans"/>
                <a:sym typeface="DM Sans"/>
              </a:rPr>
              <a:t>|</a:t>
            </a:r>
            <a:endParaRPr b="0" i="0" sz="1400" u="none" cap="none" strike="noStrik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25"/>
          <p:cNvSpPr txBox="1"/>
          <p:nvPr>
            <p:ph idx="11" type="ftr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C"/>
              </a:buClr>
              <a:buSzPts val="1200"/>
              <a:buFont typeface="DM Sans"/>
              <a:buNone/>
              <a:defRPr b="1" i="0" sz="1200" u="none" cap="none" strike="noStrike">
                <a:solidFill>
                  <a:srgbClr val="88888C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" name="Google Shape;10;p25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" name="Google Shape;11;p2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38100" y="471123"/>
            <a:ext cx="1276649" cy="975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8100" y="13141475"/>
            <a:ext cx="1326325" cy="23422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89" r:id="rId43"/>
    <p:sldLayoutId id="2147483690" r:id="rId4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50.png"/><Relationship Id="rId5" Type="http://schemas.openxmlformats.org/officeDocument/2006/relationships/image" Target="../media/image37.png"/><Relationship Id="rId6" Type="http://schemas.openxmlformats.org/officeDocument/2006/relationships/image" Target="../media/image39.png"/><Relationship Id="rId7" Type="http://schemas.openxmlformats.org/officeDocument/2006/relationships/image" Target="../media/image51.png"/><Relationship Id="rId8" Type="http://schemas.openxmlformats.org/officeDocument/2006/relationships/image" Target="../media/image43.png"/><Relationship Id="rId11" Type="http://schemas.openxmlformats.org/officeDocument/2006/relationships/image" Target="../media/image44.png"/><Relationship Id="rId10" Type="http://schemas.openxmlformats.org/officeDocument/2006/relationships/image" Target="../media/image4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37.png"/><Relationship Id="rId6" Type="http://schemas.openxmlformats.org/officeDocument/2006/relationships/image" Target="../media/image39.png"/><Relationship Id="rId7" Type="http://schemas.openxmlformats.org/officeDocument/2006/relationships/image" Target="../media/image51.png"/><Relationship Id="rId8" Type="http://schemas.openxmlformats.org/officeDocument/2006/relationships/image" Target="../media/image5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comments" Target="../comments/comment2.xml"/><Relationship Id="rId4" Type="http://schemas.openxmlformats.org/officeDocument/2006/relationships/hyperlink" Target="https://datahub.egi.eu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comments" Target="../comments/comment3.xml"/><Relationship Id="rId4" Type="http://schemas.openxmlformats.org/officeDocument/2006/relationships/hyperlink" Target="https://datahub.egi.eu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9" Type="http://schemas.openxmlformats.org/officeDocument/2006/relationships/image" Target="../media/image45.png"/><Relationship Id="rId5" Type="http://schemas.openxmlformats.org/officeDocument/2006/relationships/image" Target="../media/image55.png"/><Relationship Id="rId6" Type="http://schemas.openxmlformats.org/officeDocument/2006/relationships/image" Target="../media/image48.png"/><Relationship Id="rId7" Type="http://schemas.openxmlformats.org/officeDocument/2006/relationships/image" Target="../media/image63.png"/><Relationship Id="rId8" Type="http://schemas.openxmlformats.org/officeDocument/2006/relationships/image" Target="../media/image49.png"/><Relationship Id="rId11" Type="http://schemas.openxmlformats.org/officeDocument/2006/relationships/image" Target="../media/image61.png"/><Relationship Id="rId10" Type="http://schemas.openxmlformats.org/officeDocument/2006/relationships/image" Target="../media/image5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comments" Target="../comments/comment4.xml"/><Relationship Id="rId4" Type="http://schemas.openxmlformats.org/officeDocument/2006/relationships/hyperlink" Target="https://usegalaxy.eu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9.png"/><Relationship Id="rId4" Type="http://schemas.openxmlformats.org/officeDocument/2006/relationships/image" Target="../media/image60.png"/><Relationship Id="rId5" Type="http://schemas.openxmlformats.org/officeDocument/2006/relationships/image" Target="../media/image67.png"/><Relationship Id="rId6" Type="http://schemas.openxmlformats.org/officeDocument/2006/relationships/image" Target="../media/image64.png"/><Relationship Id="rId7" Type="http://schemas.openxmlformats.org/officeDocument/2006/relationships/image" Target="../media/image6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comments" Target="../comments/comment5.xml"/><Relationship Id="rId4" Type="http://schemas.openxmlformats.org/officeDocument/2006/relationships/hyperlink" Target="https://datahub.egi.eu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.png"/><Relationship Id="rId4" Type="http://schemas.openxmlformats.org/officeDocument/2006/relationships/image" Target="../media/image57.png"/><Relationship Id="rId5" Type="http://schemas.openxmlformats.org/officeDocument/2006/relationships/image" Target="../media/image5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.png"/><Relationship Id="rId4" Type="http://schemas.openxmlformats.org/officeDocument/2006/relationships/image" Target="../media/image57.png"/><Relationship Id="rId5" Type="http://schemas.openxmlformats.org/officeDocument/2006/relationships/image" Target="../media/image56.png"/><Relationship Id="rId6" Type="http://schemas.openxmlformats.org/officeDocument/2006/relationships/image" Target="../media/image66.png"/><Relationship Id="rId7" Type="http://schemas.openxmlformats.org/officeDocument/2006/relationships/image" Target="../media/image6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comments" Target="../comments/comment6.xml"/><Relationship Id="rId4" Type="http://schemas.openxmlformats.org/officeDocument/2006/relationships/hyperlink" Target="https://datahub.egi.eu" TargetMode="External"/><Relationship Id="rId5" Type="http://schemas.openxmlformats.org/officeDocument/2006/relationships/hyperlink" Target="https://www.europeana.eu/en/search?page=1&amp;view=grid&amp;query=edm_datasetName%3A1226_%2A" TargetMode="External"/><Relationship Id="rId6" Type="http://schemas.openxmlformats.org/officeDocument/2006/relationships/hyperlink" Target="https://datahub.egi.eu/oai_pmh?verb=ListRecords&amp;metadataPrefix=edm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comments" Target="../comments/comment7.xml"/><Relationship Id="rId4" Type="http://schemas.openxmlformats.org/officeDocument/2006/relationships/hyperlink" Target="https://datahub.egi.eu" TargetMode="Externa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datahub.egi.eu" TargetMode="External"/><Relationship Id="rId4" Type="http://schemas.openxmlformats.org/officeDocument/2006/relationships/hyperlink" Target="https://onedata.org" TargetMode="External"/><Relationship Id="rId5" Type="http://schemas.openxmlformats.org/officeDocument/2006/relationships/hyperlink" Target="mailto:lukasz.opiola@onedata.org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24.png"/><Relationship Id="rId5" Type="http://schemas.openxmlformats.org/officeDocument/2006/relationships/image" Target="../media/image39.png"/><Relationship Id="rId6" Type="http://schemas.openxmlformats.org/officeDocument/2006/relationships/image" Target="../media/image28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9.png"/><Relationship Id="rId6" Type="http://schemas.openxmlformats.org/officeDocument/2006/relationships/image" Target="../media/image4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comments" Target="../comments/comment1.xml"/><Relationship Id="rId4" Type="http://schemas.openxmlformats.org/officeDocument/2006/relationships/hyperlink" Target="https://datahub.egi.eu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"/>
          <p:cNvSpPr txBox="1"/>
          <p:nvPr>
            <p:ph idx="2" type="body"/>
          </p:nvPr>
        </p:nvSpPr>
        <p:spPr>
          <a:xfrm>
            <a:off x="1079500" y="5707175"/>
            <a:ext cx="15150300" cy="340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400"/>
              <a:buFont typeface="DM Sans"/>
              <a:buNone/>
            </a:pPr>
            <a:r>
              <a:rPr b="1" lang="en" sz="6500"/>
              <a:t>DataHub</a:t>
            </a:r>
            <a:r>
              <a:rPr lang="en" sz="6500"/>
              <a:t>: an innovative platform for ingestion, management and publishing of distributed scientific data</a:t>
            </a:r>
            <a:endParaRPr sz="6500"/>
          </a:p>
        </p:txBody>
      </p:sp>
      <p:sp>
        <p:nvSpPr>
          <p:cNvPr id="559" name="Google Shape;559;p1"/>
          <p:cNvSpPr txBox="1"/>
          <p:nvPr>
            <p:ph idx="3" type="body"/>
          </p:nvPr>
        </p:nvSpPr>
        <p:spPr>
          <a:xfrm>
            <a:off x="1209174" y="10729575"/>
            <a:ext cx="1263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</a:pPr>
            <a:r>
              <a:rPr lang="en"/>
              <a:t>Lukasz Opiola</a:t>
            </a:r>
            <a:endParaRPr/>
          </a:p>
        </p:txBody>
      </p:sp>
      <p:sp>
        <p:nvSpPr>
          <p:cNvPr id="560" name="Google Shape;560;p1"/>
          <p:cNvSpPr txBox="1"/>
          <p:nvPr>
            <p:ph idx="4" type="body"/>
          </p:nvPr>
        </p:nvSpPr>
        <p:spPr>
          <a:xfrm>
            <a:off x="1209182" y="11648613"/>
            <a:ext cx="1131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</a:pPr>
            <a:r>
              <a:rPr lang="en"/>
              <a:t>ACC Cyfronet AGH, Krakow, Poland</a:t>
            </a:r>
            <a:endParaRPr/>
          </a:p>
        </p:txBody>
      </p:sp>
      <p:sp>
        <p:nvSpPr>
          <p:cNvPr id="561" name="Google Shape;561;p1"/>
          <p:cNvSpPr txBox="1"/>
          <p:nvPr>
            <p:ph idx="5" type="body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</a:pPr>
            <a:r>
              <a:rPr lang="en"/>
              <a:t>11/09/2024</a:t>
            </a:r>
            <a:endParaRPr/>
          </a:p>
        </p:txBody>
      </p:sp>
      <p:sp>
        <p:nvSpPr>
          <p:cNvPr id="562" name="Google Shape;562;p1"/>
          <p:cNvSpPr txBox="1"/>
          <p:nvPr>
            <p:ph idx="6" type="body"/>
          </p:nvPr>
        </p:nvSpPr>
        <p:spPr>
          <a:xfrm>
            <a:off x="15133505" y="11648613"/>
            <a:ext cx="812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</a:pPr>
            <a:r>
              <a:rPr lang="en"/>
              <a:t>Online </a:t>
            </a:r>
            <a:r>
              <a:rPr b="1" lang="en"/>
              <a:t>Webinar</a:t>
            </a:r>
            <a:endParaRPr b="1"/>
          </a:p>
        </p:txBody>
      </p:sp>
      <p:pic>
        <p:nvPicPr>
          <p:cNvPr descr="OneData_bczer.png" id="563" name="Google Shape;56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9175" y="12603700"/>
            <a:ext cx="3433518" cy="61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2fb89fcae74_0_739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4" name="Google Shape;674;g2fb89fcae74_0_739"/>
          <p:cNvSpPr txBox="1"/>
          <p:nvPr/>
        </p:nvSpPr>
        <p:spPr>
          <a:xfrm>
            <a:off x="1862443" y="6261999"/>
            <a:ext cx="15240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66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Chapter I — ingestion</a:t>
            </a:r>
            <a:endParaRPr b="0" i="0" sz="66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2fb89fcae74_0_745"/>
          <p:cNvSpPr/>
          <p:nvPr/>
        </p:nvSpPr>
        <p:spPr>
          <a:xfrm>
            <a:off x="19753050" y="308700"/>
            <a:ext cx="5689500" cy="12554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g2fb89fcae74_0_745"/>
          <p:cNvSpPr txBox="1"/>
          <p:nvPr>
            <p:ph idx="12" type="sldNum"/>
          </p:nvPr>
        </p:nvSpPr>
        <p:spPr>
          <a:xfrm>
            <a:off x="23212926" y="13006584"/>
            <a:ext cx="683400" cy="461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800">
              <a:solidFill>
                <a:srgbClr val="99999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81" name="Google Shape;681;g2fb89fcae74_0_745"/>
          <p:cNvSpPr txBox="1"/>
          <p:nvPr>
            <p:ph type="title"/>
          </p:nvPr>
        </p:nvSpPr>
        <p:spPr>
          <a:xfrm>
            <a:off x="2564147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800"/>
              <a:buNone/>
            </a:pPr>
            <a:r>
              <a:rPr lang="en"/>
              <a:t>Data ingestion methods</a:t>
            </a:r>
            <a:endParaRPr sz="4400"/>
          </a:p>
        </p:txBody>
      </p:sp>
      <p:sp>
        <p:nvSpPr>
          <p:cNvPr id="682" name="Google Shape;682;g2fb89fcae74_0_745"/>
          <p:cNvSpPr/>
          <p:nvPr/>
        </p:nvSpPr>
        <p:spPr>
          <a:xfrm>
            <a:off x="8305500" y="2443550"/>
            <a:ext cx="8272200" cy="102612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g2fb89fcae74_0_745"/>
          <p:cNvSpPr txBox="1"/>
          <p:nvPr/>
        </p:nvSpPr>
        <p:spPr>
          <a:xfrm>
            <a:off x="12573504" y="11541650"/>
            <a:ext cx="2318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Datacenter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g2fb89fcae74_0_745"/>
          <p:cNvSpPr txBox="1"/>
          <p:nvPr/>
        </p:nvSpPr>
        <p:spPr>
          <a:xfrm>
            <a:off x="10244325" y="9112800"/>
            <a:ext cx="3661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/>
              <a:t>Heterogeneous storage systems</a:t>
            </a:r>
            <a:br>
              <a:rPr lang="en" sz="2000"/>
            </a:br>
            <a:r>
              <a:rPr lang="en" sz="2000"/>
              <a:t>(S3, Ceph, POSIX, NFS…)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trage2.png" id="685" name="Google Shape;685;g2fb89fcae74_0_7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2724" y="8321851"/>
            <a:ext cx="856500" cy="846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mputers1.png" id="686" name="Google Shape;686;g2fb89fcae74_0_745"/>
          <p:cNvPicPr preferRelativeResize="0"/>
          <p:nvPr/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0118657" y="10433630"/>
            <a:ext cx="2193446" cy="19084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neprovider.png" id="687" name="Google Shape;687;g2fb89fcae74_0_7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82328" y="2694071"/>
            <a:ext cx="5142501" cy="935446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g2fb89fcae74_0_745"/>
          <p:cNvSpPr txBox="1"/>
          <p:nvPr/>
        </p:nvSpPr>
        <p:spPr>
          <a:xfrm>
            <a:off x="2799275" y="2226600"/>
            <a:ext cx="30000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PUSH</a:t>
            </a:r>
            <a:endParaRPr/>
          </a:p>
        </p:txBody>
      </p:sp>
      <p:sp>
        <p:nvSpPr>
          <p:cNvPr id="689" name="Google Shape;689;g2fb89fcae74_0_745"/>
          <p:cNvSpPr txBox="1"/>
          <p:nvPr/>
        </p:nvSpPr>
        <p:spPr>
          <a:xfrm>
            <a:off x="18909175" y="2226600"/>
            <a:ext cx="30000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PULL</a:t>
            </a:r>
            <a:endParaRPr/>
          </a:p>
        </p:txBody>
      </p:sp>
      <p:sp>
        <p:nvSpPr>
          <p:cNvPr id="690" name="Google Shape;690;g2fb89fcae74_0_745"/>
          <p:cNvSpPr/>
          <p:nvPr/>
        </p:nvSpPr>
        <p:spPr>
          <a:xfrm>
            <a:off x="7360550" y="3073200"/>
            <a:ext cx="1375800" cy="1375800"/>
          </a:xfrm>
          <a:prstGeom prst="ellipse">
            <a:avLst/>
          </a:prstGeom>
          <a:solidFill>
            <a:srgbClr val="8ED4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Web</a:t>
            </a:r>
            <a:br>
              <a:rPr lang="en" sz="2200"/>
            </a:br>
            <a:r>
              <a:rPr lang="en" sz="2200"/>
              <a:t>GUI</a:t>
            </a:r>
            <a:endParaRPr sz="2200"/>
          </a:p>
        </p:txBody>
      </p:sp>
      <p:pic>
        <p:nvPicPr>
          <p:cNvPr id="691" name="Google Shape;691;g2fb89fcae74_0_7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93317" y="7699501"/>
            <a:ext cx="769638" cy="795300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g2fb89fcae74_0_745"/>
          <p:cNvSpPr/>
          <p:nvPr/>
        </p:nvSpPr>
        <p:spPr>
          <a:xfrm>
            <a:off x="7360550" y="4791300"/>
            <a:ext cx="1375800" cy="1375800"/>
          </a:xfrm>
          <a:prstGeom prst="ellipse">
            <a:avLst/>
          </a:prstGeom>
          <a:solidFill>
            <a:srgbClr val="8ED4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REST</a:t>
            </a:r>
            <a:br>
              <a:rPr lang="en" sz="2200"/>
            </a:br>
            <a:r>
              <a:rPr lang="en" sz="2200"/>
              <a:t>API</a:t>
            </a:r>
            <a:endParaRPr sz="2200"/>
          </a:p>
        </p:txBody>
      </p:sp>
      <p:sp>
        <p:nvSpPr>
          <p:cNvPr id="693" name="Google Shape;693;g2fb89fcae74_0_745"/>
          <p:cNvSpPr/>
          <p:nvPr/>
        </p:nvSpPr>
        <p:spPr>
          <a:xfrm>
            <a:off x="7360550" y="6509400"/>
            <a:ext cx="1375800" cy="1375800"/>
          </a:xfrm>
          <a:prstGeom prst="ellipse">
            <a:avLst/>
          </a:prstGeom>
          <a:solidFill>
            <a:srgbClr val="8ED4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CDMI</a:t>
            </a:r>
            <a:br>
              <a:rPr lang="en" sz="2200"/>
            </a:br>
            <a:r>
              <a:rPr lang="en" sz="2200"/>
              <a:t>API</a:t>
            </a:r>
            <a:endParaRPr sz="2200"/>
          </a:p>
        </p:txBody>
      </p:sp>
      <p:sp>
        <p:nvSpPr>
          <p:cNvPr id="694" name="Google Shape;694;g2fb89fcae74_0_745"/>
          <p:cNvSpPr/>
          <p:nvPr/>
        </p:nvSpPr>
        <p:spPr>
          <a:xfrm>
            <a:off x="7360550" y="8227500"/>
            <a:ext cx="1375800" cy="1375800"/>
          </a:xfrm>
          <a:prstGeom prst="ellipse">
            <a:avLst/>
          </a:prstGeom>
          <a:solidFill>
            <a:srgbClr val="8ED4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native</a:t>
            </a:r>
            <a:br>
              <a:rPr lang="en" sz="2000"/>
            </a:br>
            <a:r>
              <a:rPr lang="en" sz="2000"/>
              <a:t>client</a:t>
            </a:r>
            <a:br>
              <a:rPr lang="en" sz="2000"/>
            </a:br>
            <a:r>
              <a:rPr i="1" lang="en" sz="1600">
                <a:solidFill>
                  <a:srgbClr val="434343"/>
                </a:solidFill>
              </a:rPr>
              <a:t>DirectIO</a:t>
            </a:r>
            <a:endParaRPr sz="2000">
              <a:solidFill>
                <a:srgbClr val="434343"/>
              </a:solidFill>
            </a:endParaRPr>
          </a:p>
        </p:txBody>
      </p:sp>
      <p:sp>
        <p:nvSpPr>
          <p:cNvPr id="695" name="Google Shape;695;g2fb89fcae74_0_745"/>
          <p:cNvSpPr/>
          <p:nvPr/>
        </p:nvSpPr>
        <p:spPr>
          <a:xfrm>
            <a:off x="7360550" y="9945600"/>
            <a:ext cx="1375800" cy="1375800"/>
          </a:xfrm>
          <a:prstGeom prst="ellipse">
            <a:avLst/>
          </a:prstGeom>
          <a:solidFill>
            <a:srgbClr val="8ED4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S3</a:t>
            </a:r>
            <a:br>
              <a:rPr lang="en" sz="2200"/>
            </a:br>
            <a:r>
              <a:rPr lang="en" sz="2200"/>
              <a:t>(beta)</a:t>
            </a:r>
            <a:endParaRPr sz="2200"/>
          </a:p>
        </p:txBody>
      </p:sp>
      <p:pic>
        <p:nvPicPr>
          <p:cNvPr descr="strage2.png" id="696" name="Google Shape;696;g2fb89fcae74_0_7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98549" y="7846663"/>
            <a:ext cx="856500" cy="846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rage2.png" id="697" name="Google Shape;697;g2fb89fcae74_0_7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91574" y="8291238"/>
            <a:ext cx="856500" cy="8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g2fb89fcae74_0_745"/>
          <p:cNvSpPr txBox="1"/>
          <p:nvPr/>
        </p:nvSpPr>
        <p:spPr>
          <a:xfrm>
            <a:off x="2335550" y="3400025"/>
            <a:ext cx="3000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/>
              <a:t>u</a:t>
            </a:r>
            <a:r>
              <a:rPr i="1" lang="en" sz="2000"/>
              <a:t>pload</a:t>
            </a:r>
            <a:br>
              <a:rPr i="1" lang="en" sz="2000"/>
            </a:br>
            <a:r>
              <a:rPr i="1" lang="en" sz="2000"/>
              <a:t>(directories supported)</a:t>
            </a:r>
            <a:endParaRPr i="1" sz="2000"/>
          </a:p>
        </p:txBody>
      </p:sp>
      <p:sp>
        <p:nvSpPr>
          <p:cNvPr id="699" name="Google Shape;699;g2fb89fcae74_0_745"/>
          <p:cNvSpPr txBox="1"/>
          <p:nvPr/>
        </p:nvSpPr>
        <p:spPr>
          <a:xfrm>
            <a:off x="5471813" y="5100488"/>
            <a:ext cx="2193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/>
              <a:t>HTTP request</a:t>
            </a:r>
            <a:endParaRPr i="1" sz="2000"/>
          </a:p>
        </p:txBody>
      </p:sp>
      <p:pic>
        <p:nvPicPr>
          <p:cNvPr id="700" name="Google Shape;700;g2fb89fcae74_0_745"/>
          <p:cNvPicPr preferRelativeResize="0"/>
          <p:nvPr/>
        </p:nvPicPr>
        <p:blipFill rotWithShape="1">
          <a:blip r:embed="rId7">
            <a:alphaModFix/>
          </a:blip>
          <a:srcRect b="13532" l="16884" r="14948" t="17354"/>
          <a:stretch/>
        </p:blipFill>
        <p:spPr>
          <a:xfrm>
            <a:off x="5255925" y="6254375"/>
            <a:ext cx="856502" cy="8683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1" name="Google Shape;701;g2fb89fcae74_0_745"/>
          <p:cNvCxnSpPr/>
          <p:nvPr/>
        </p:nvCxnSpPr>
        <p:spPr>
          <a:xfrm flipH="1" rot="10800000">
            <a:off x="6069950" y="5784900"/>
            <a:ext cx="1148100" cy="64770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702" name="Google Shape;702;g2fb89fcae74_0_745"/>
          <p:cNvCxnSpPr>
            <a:endCxn id="700" idx="1"/>
          </p:cNvCxnSpPr>
          <p:nvPr/>
        </p:nvCxnSpPr>
        <p:spPr>
          <a:xfrm flipH="1" rot="10800000">
            <a:off x="1790925" y="6688549"/>
            <a:ext cx="3465000" cy="131400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703" name="Google Shape;703;g2fb89fcae74_0_745"/>
          <p:cNvSpPr txBox="1"/>
          <p:nvPr/>
        </p:nvSpPr>
        <p:spPr>
          <a:xfrm>
            <a:off x="4029225" y="5842325"/>
            <a:ext cx="2083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OnedataRestFS</a:t>
            </a:r>
            <a:endParaRPr b="1" sz="2000"/>
          </a:p>
        </p:txBody>
      </p:sp>
      <p:cxnSp>
        <p:nvCxnSpPr>
          <p:cNvPr id="704" name="Google Shape;704;g2fb89fcae74_0_745"/>
          <p:cNvCxnSpPr/>
          <p:nvPr/>
        </p:nvCxnSpPr>
        <p:spPr>
          <a:xfrm flipH="1" rot="10800000">
            <a:off x="1943325" y="7288549"/>
            <a:ext cx="5222700" cy="86640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705" name="Google Shape;705;g2fb89fcae74_0_745"/>
          <p:cNvSpPr txBox="1"/>
          <p:nvPr/>
        </p:nvSpPr>
        <p:spPr>
          <a:xfrm>
            <a:off x="4562613" y="7327850"/>
            <a:ext cx="2193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/>
              <a:t>HTTP request</a:t>
            </a:r>
            <a:endParaRPr i="1" sz="2000"/>
          </a:p>
        </p:txBody>
      </p:sp>
      <p:pic>
        <p:nvPicPr>
          <p:cNvPr id="706" name="Google Shape;706;g2fb89fcae74_0_745"/>
          <p:cNvPicPr preferRelativeResize="0"/>
          <p:nvPr/>
        </p:nvPicPr>
        <p:blipFill rotWithShape="1">
          <a:blip r:embed="rId7">
            <a:alphaModFix/>
          </a:blip>
          <a:srcRect b="13532" l="16884" r="14948" t="17354"/>
          <a:stretch/>
        </p:blipFill>
        <p:spPr>
          <a:xfrm>
            <a:off x="4083513" y="9104075"/>
            <a:ext cx="856502" cy="86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g2fb89fcae74_0_7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26938" y="8244688"/>
            <a:ext cx="769625" cy="769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8" name="Google Shape;708;g2fb89fcae74_0_745"/>
          <p:cNvCxnSpPr/>
          <p:nvPr/>
        </p:nvCxnSpPr>
        <p:spPr>
          <a:xfrm>
            <a:off x="5164275" y="8915400"/>
            <a:ext cx="1997700" cy="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709" name="Google Shape;709;g2fb89fcae74_0_745"/>
          <p:cNvCxnSpPr/>
          <p:nvPr/>
        </p:nvCxnSpPr>
        <p:spPr>
          <a:xfrm>
            <a:off x="5151438" y="9251375"/>
            <a:ext cx="1997700" cy="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710" name="Google Shape;710;g2fb89fcae74_0_745"/>
          <p:cNvSpPr txBox="1"/>
          <p:nvPr/>
        </p:nvSpPr>
        <p:spPr>
          <a:xfrm>
            <a:off x="5065950" y="9320425"/>
            <a:ext cx="2083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OnedataFS</a:t>
            </a:r>
            <a:endParaRPr b="1" sz="2000"/>
          </a:p>
        </p:txBody>
      </p:sp>
      <p:sp>
        <p:nvSpPr>
          <p:cNvPr id="711" name="Google Shape;711;g2fb89fcae74_0_745"/>
          <p:cNvSpPr txBox="1"/>
          <p:nvPr/>
        </p:nvSpPr>
        <p:spPr>
          <a:xfrm>
            <a:off x="5086963" y="8022175"/>
            <a:ext cx="2083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Oneclient</a:t>
            </a:r>
            <a:br>
              <a:rPr b="1" lang="en" sz="2000"/>
            </a:br>
            <a:r>
              <a:rPr b="1" lang="en" sz="2000"/>
              <a:t>(POSIX mount)</a:t>
            </a:r>
            <a:endParaRPr b="1" sz="2000"/>
          </a:p>
        </p:txBody>
      </p:sp>
      <p:cxnSp>
        <p:nvCxnSpPr>
          <p:cNvPr id="712" name="Google Shape;712;g2fb89fcae74_0_745"/>
          <p:cNvCxnSpPr/>
          <p:nvPr/>
        </p:nvCxnSpPr>
        <p:spPr>
          <a:xfrm>
            <a:off x="2012375" y="8354300"/>
            <a:ext cx="1853100" cy="29460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713" name="Google Shape;713;g2fb89fcae74_0_745"/>
          <p:cNvCxnSpPr/>
          <p:nvPr/>
        </p:nvCxnSpPr>
        <p:spPr>
          <a:xfrm>
            <a:off x="2047000" y="8562100"/>
            <a:ext cx="1870500" cy="62340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pic>
        <p:nvPicPr>
          <p:cNvPr id="714" name="Google Shape;714;g2fb89fcae74_0_7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60925" y="10515386"/>
            <a:ext cx="856499" cy="10354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5" name="Google Shape;715;g2fb89fcae74_0_745"/>
          <p:cNvCxnSpPr/>
          <p:nvPr/>
        </p:nvCxnSpPr>
        <p:spPr>
          <a:xfrm flipH="1" rot="10800000">
            <a:off x="5026075" y="10691600"/>
            <a:ext cx="2113800" cy="22170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716" name="Google Shape;716;g2fb89fcae74_0_745"/>
          <p:cNvCxnSpPr/>
          <p:nvPr/>
        </p:nvCxnSpPr>
        <p:spPr>
          <a:xfrm>
            <a:off x="1490075" y="8682100"/>
            <a:ext cx="2152800" cy="197040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717" name="Google Shape;717;g2fb89fcae74_0_745"/>
          <p:cNvSpPr txBox="1"/>
          <p:nvPr/>
        </p:nvSpPr>
        <p:spPr>
          <a:xfrm>
            <a:off x="3241575" y="11398475"/>
            <a:ext cx="2083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standard</a:t>
            </a:r>
            <a:br>
              <a:rPr b="1" lang="en" sz="2000"/>
            </a:br>
            <a:r>
              <a:rPr b="1" lang="en" sz="2000"/>
              <a:t>S3 clients</a:t>
            </a:r>
            <a:endParaRPr b="1" sz="2000"/>
          </a:p>
        </p:txBody>
      </p:sp>
      <p:sp>
        <p:nvSpPr>
          <p:cNvPr id="718" name="Google Shape;718;g2fb89fcae74_0_745"/>
          <p:cNvSpPr/>
          <p:nvPr/>
        </p:nvSpPr>
        <p:spPr>
          <a:xfrm>
            <a:off x="1469150" y="3762687"/>
            <a:ext cx="5701157" cy="3702623"/>
          </a:xfrm>
          <a:custGeom>
            <a:rect b="b" l="l" r="r" t="t"/>
            <a:pathLst>
              <a:path extrusionOk="0" h="72572" w="118836">
                <a:moveTo>
                  <a:pt x="0" y="72572"/>
                </a:moveTo>
                <a:lnTo>
                  <a:pt x="43543" y="11793"/>
                </a:lnTo>
                <a:lnTo>
                  <a:pt x="118836" y="0"/>
                </a:lnTo>
              </a:path>
            </a:pathLst>
          </a:custGeom>
          <a:noFill/>
          <a:ln cap="flat" cmpd="sng" w="2857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sp>
      <p:sp>
        <p:nvSpPr>
          <p:cNvPr id="719" name="Google Shape;719;g2fb89fcae74_0_745"/>
          <p:cNvSpPr/>
          <p:nvPr/>
        </p:nvSpPr>
        <p:spPr>
          <a:xfrm>
            <a:off x="1705425" y="5066400"/>
            <a:ext cx="5624300" cy="2630700"/>
          </a:xfrm>
          <a:custGeom>
            <a:rect b="b" l="l" r="r" t="t"/>
            <a:pathLst>
              <a:path extrusionOk="0" h="105228" w="224972">
                <a:moveTo>
                  <a:pt x="0" y="105228"/>
                </a:moveTo>
                <a:lnTo>
                  <a:pt x="109764" y="0"/>
                </a:lnTo>
                <a:lnTo>
                  <a:pt x="224972" y="1814"/>
                </a:lnTo>
              </a:path>
            </a:pathLst>
          </a:custGeom>
          <a:noFill/>
          <a:ln cap="flat" cmpd="sng" w="2857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sp>
      <p:sp>
        <p:nvSpPr>
          <p:cNvPr id="720" name="Google Shape;720;g2fb89fcae74_0_745"/>
          <p:cNvSpPr/>
          <p:nvPr/>
        </p:nvSpPr>
        <p:spPr>
          <a:xfrm>
            <a:off x="15645291" y="10092138"/>
            <a:ext cx="1769400" cy="1769400"/>
          </a:xfrm>
          <a:prstGeom prst="ellipse">
            <a:avLst/>
          </a:prstGeom>
          <a:solidFill>
            <a:srgbClr val="8ED4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import</a:t>
            </a:r>
            <a:br>
              <a:rPr lang="en" sz="2400"/>
            </a:br>
            <a:r>
              <a:rPr lang="en" sz="2400"/>
              <a:t>engine</a:t>
            </a:r>
            <a:endParaRPr sz="2400"/>
          </a:p>
        </p:txBody>
      </p:sp>
      <p:pic>
        <p:nvPicPr>
          <p:cNvPr descr="strage2.png" id="721" name="Google Shape;721;g2fb89fcae74_0_7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05524" y="8839226"/>
            <a:ext cx="856500" cy="846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2" name="Google Shape;722;g2fb89fcae74_0_745"/>
          <p:cNvCxnSpPr>
            <a:endCxn id="720" idx="1"/>
          </p:cNvCxnSpPr>
          <p:nvPr/>
        </p:nvCxnSpPr>
        <p:spPr>
          <a:xfrm>
            <a:off x="14781514" y="9665760"/>
            <a:ext cx="1122900" cy="68550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pic>
        <p:nvPicPr>
          <p:cNvPr descr="strage2.png" id="723" name="Google Shape;723;g2fb89fcae74_0_7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83274" y="9945601"/>
            <a:ext cx="856500" cy="846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4" name="Google Shape;724;g2fb89fcae74_0_745"/>
          <p:cNvCxnSpPr>
            <a:stCxn id="723" idx="1"/>
            <a:endCxn id="720" idx="6"/>
          </p:cNvCxnSpPr>
          <p:nvPr/>
        </p:nvCxnSpPr>
        <p:spPr>
          <a:xfrm flipH="1">
            <a:off x="17414574" y="10368901"/>
            <a:ext cx="4568700" cy="60780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725" name="Google Shape;725;g2fb89fcae74_0_745"/>
          <p:cNvSpPr txBox="1"/>
          <p:nvPr/>
        </p:nvSpPr>
        <p:spPr>
          <a:xfrm>
            <a:off x="20342675" y="10835250"/>
            <a:ext cx="3878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public data source</a:t>
            </a:r>
            <a:br>
              <a:rPr lang="en" sz="2000"/>
            </a:br>
            <a:r>
              <a:rPr lang="en" sz="2000"/>
              <a:t>(e.g. HTTP, S3, NFS, WebDAV)</a:t>
            </a:r>
            <a:endParaRPr sz="2000"/>
          </a:p>
        </p:txBody>
      </p:sp>
      <p:sp>
        <p:nvSpPr>
          <p:cNvPr id="726" name="Google Shape;726;g2fb89fcae74_0_745"/>
          <p:cNvSpPr txBox="1"/>
          <p:nvPr/>
        </p:nvSpPr>
        <p:spPr>
          <a:xfrm>
            <a:off x="18218238" y="100813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/>
              <a:t>register files/objects</a:t>
            </a:r>
            <a:endParaRPr i="1" sz="2000"/>
          </a:p>
        </p:txBody>
      </p:sp>
      <p:sp>
        <p:nvSpPr>
          <p:cNvPr id="727" name="Google Shape;727;g2fb89fcae74_0_745"/>
          <p:cNvSpPr txBox="1"/>
          <p:nvPr/>
        </p:nvSpPr>
        <p:spPr>
          <a:xfrm>
            <a:off x="14239906" y="10122600"/>
            <a:ext cx="1375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/>
              <a:t>auto-scan</a:t>
            </a:r>
            <a:endParaRPr i="1" sz="2000"/>
          </a:p>
        </p:txBody>
      </p:sp>
      <p:sp>
        <p:nvSpPr>
          <p:cNvPr id="728" name="Google Shape;728;g2fb89fcae74_0_745"/>
          <p:cNvSpPr/>
          <p:nvPr/>
        </p:nvSpPr>
        <p:spPr>
          <a:xfrm>
            <a:off x="15645291" y="3709788"/>
            <a:ext cx="1769400" cy="1769400"/>
          </a:xfrm>
          <a:prstGeom prst="ellipse">
            <a:avLst/>
          </a:prstGeom>
          <a:solidFill>
            <a:srgbClr val="8ED4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auto</a:t>
            </a:r>
            <a:r>
              <a:rPr lang="en" sz="2400"/>
              <a:t>-</a:t>
            </a:r>
            <a:br>
              <a:rPr lang="en" sz="2400"/>
            </a:br>
            <a:r>
              <a:rPr lang="en" sz="2400"/>
              <a:t>mation</a:t>
            </a:r>
            <a:br>
              <a:rPr lang="en" sz="2400"/>
            </a:br>
            <a:r>
              <a:rPr lang="en" sz="2400"/>
              <a:t>engine</a:t>
            </a:r>
            <a:endParaRPr sz="2400"/>
          </a:p>
        </p:txBody>
      </p:sp>
      <p:sp>
        <p:nvSpPr>
          <p:cNvPr id="729" name="Google Shape;729;g2fb89fcae74_0_745"/>
          <p:cNvSpPr/>
          <p:nvPr/>
        </p:nvSpPr>
        <p:spPr>
          <a:xfrm>
            <a:off x="18531475" y="3886976"/>
            <a:ext cx="4827600" cy="42681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0" name="Google Shape;730;g2fb89fcae74_0_745"/>
          <p:cNvCxnSpPr>
            <a:stCxn id="731" idx="1"/>
          </p:cNvCxnSpPr>
          <p:nvPr/>
        </p:nvCxnSpPr>
        <p:spPr>
          <a:xfrm rot="10800000">
            <a:off x="11452655" y="6200325"/>
            <a:ext cx="8300400" cy="75390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pic>
        <p:nvPicPr>
          <p:cNvPr id="732" name="Google Shape;732;g2fb89fcae74_0_7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9631275" y="4109700"/>
            <a:ext cx="2628000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g2fb89fcae74_0_745"/>
          <p:cNvSpPr/>
          <p:nvPr/>
        </p:nvSpPr>
        <p:spPr>
          <a:xfrm>
            <a:off x="19276750" y="6069525"/>
            <a:ext cx="3465000" cy="1769400"/>
          </a:xfrm>
          <a:prstGeom prst="chevron">
            <a:avLst>
              <a:gd fmla="val 26919" name="adj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3" name="Google Shape;733;g2fb89fcae74_0_7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1370650" y="6525975"/>
            <a:ext cx="856500" cy="856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g2fb89fcae74_0_745"/>
          <p:cNvSpPr txBox="1"/>
          <p:nvPr/>
        </p:nvSpPr>
        <p:spPr>
          <a:xfrm>
            <a:off x="20060570" y="6400125"/>
            <a:ext cx="1769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arbitrary lambda </a:t>
            </a:r>
            <a:br>
              <a:rPr lang="en" sz="2000"/>
            </a:br>
            <a:r>
              <a:rPr lang="en" sz="2000"/>
              <a:t>(function) </a:t>
            </a:r>
            <a:endParaRPr sz="2000"/>
          </a:p>
        </p:txBody>
      </p:sp>
      <p:cxnSp>
        <p:nvCxnSpPr>
          <p:cNvPr id="735" name="Google Shape;735;g2fb89fcae74_0_745"/>
          <p:cNvCxnSpPr>
            <a:endCxn id="728" idx="6"/>
          </p:cNvCxnSpPr>
          <p:nvPr/>
        </p:nvCxnSpPr>
        <p:spPr>
          <a:xfrm rot="10800000">
            <a:off x="17414691" y="4594488"/>
            <a:ext cx="1265100" cy="32820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dot"/>
            <a:round/>
            <a:headEnd len="sm" w="sm" type="none"/>
            <a:tailEnd len="med" w="med" type="none"/>
          </a:ln>
        </p:spPr>
      </p:cxnSp>
      <p:cxnSp>
        <p:nvCxnSpPr>
          <p:cNvPr id="736" name="Google Shape;736;g2fb89fcae74_0_745"/>
          <p:cNvCxnSpPr>
            <a:endCxn id="692" idx="6"/>
          </p:cNvCxnSpPr>
          <p:nvPr/>
        </p:nvCxnSpPr>
        <p:spPr>
          <a:xfrm rot="10800000">
            <a:off x="8736350" y="5479200"/>
            <a:ext cx="2690700" cy="72210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737" name="Google Shape;737;g2fb89fcae74_0_745"/>
          <p:cNvCxnSpPr>
            <a:endCxn id="693" idx="6"/>
          </p:cNvCxnSpPr>
          <p:nvPr/>
        </p:nvCxnSpPr>
        <p:spPr>
          <a:xfrm flipH="1">
            <a:off x="8736350" y="6201000"/>
            <a:ext cx="2686800" cy="99630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738" name="Google Shape;738;g2fb89fcae74_0_745"/>
          <p:cNvCxnSpPr>
            <a:endCxn id="694" idx="7"/>
          </p:cNvCxnSpPr>
          <p:nvPr/>
        </p:nvCxnSpPr>
        <p:spPr>
          <a:xfrm flipH="1">
            <a:off x="8534869" y="6202381"/>
            <a:ext cx="2896800" cy="222660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739" name="Google Shape;739;g2fb89fcae74_0_745"/>
          <p:cNvCxnSpPr>
            <a:endCxn id="695" idx="7"/>
          </p:cNvCxnSpPr>
          <p:nvPr/>
        </p:nvCxnSpPr>
        <p:spPr>
          <a:xfrm flipH="1">
            <a:off x="8534869" y="6196381"/>
            <a:ext cx="2904000" cy="395070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740" name="Google Shape;740;g2fb89fcae74_0_745"/>
          <p:cNvSpPr txBox="1"/>
          <p:nvPr/>
        </p:nvSpPr>
        <p:spPr>
          <a:xfrm>
            <a:off x="16660970" y="6821963"/>
            <a:ext cx="1870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/>
              <a:t>fetch or produce</a:t>
            </a:r>
            <a:br>
              <a:rPr i="1" lang="en" sz="2000"/>
            </a:br>
            <a:r>
              <a:rPr i="1" lang="en" sz="2000"/>
              <a:t>data</a:t>
            </a:r>
            <a:endParaRPr i="1" sz="2000"/>
          </a:p>
        </p:txBody>
      </p:sp>
      <p:sp>
        <p:nvSpPr>
          <p:cNvPr id="741" name="Google Shape;741;g2fb89fcae74_0_745"/>
          <p:cNvSpPr/>
          <p:nvPr/>
        </p:nvSpPr>
        <p:spPr>
          <a:xfrm>
            <a:off x="3352275" y="12305325"/>
            <a:ext cx="5142577" cy="598525"/>
          </a:xfrm>
          <a:custGeom>
            <a:rect b="b" l="l" r="r" t="t"/>
            <a:pathLst>
              <a:path extrusionOk="0" h="23941" w="220121">
                <a:moveTo>
                  <a:pt x="0" y="0"/>
                </a:moveTo>
                <a:lnTo>
                  <a:pt x="0" y="13966"/>
                </a:lnTo>
                <a:lnTo>
                  <a:pt x="103743" y="13966"/>
                </a:lnTo>
                <a:lnTo>
                  <a:pt x="103743" y="23941"/>
                </a:lnTo>
                <a:lnTo>
                  <a:pt x="103743" y="13966"/>
                </a:lnTo>
                <a:lnTo>
                  <a:pt x="220121" y="13966"/>
                </a:lnTo>
                <a:lnTo>
                  <a:pt x="220121" y="1330"/>
                </a:lnTo>
              </a:path>
            </a:pathLst>
          </a:custGeom>
          <a:noFill/>
          <a:ln cap="flat" cmpd="sng" w="28575">
            <a:solidFill>
              <a:srgbClr val="005FAA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42" name="Google Shape;742;g2fb89fcae74_0_745"/>
          <p:cNvSpPr txBox="1"/>
          <p:nvPr/>
        </p:nvSpPr>
        <p:spPr>
          <a:xfrm>
            <a:off x="2951675" y="12863150"/>
            <a:ext cx="58161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data access &amp; mgmt interfaces</a:t>
            </a:r>
            <a:endParaRPr b="1" sz="25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2fbf0f77f86_0_59"/>
          <p:cNvSpPr/>
          <p:nvPr/>
        </p:nvSpPr>
        <p:spPr>
          <a:xfrm>
            <a:off x="19753050" y="308700"/>
            <a:ext cx="5689500" cy="12554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g2fbf0f77f86_0_59"/>
          <p:cNvSpPr txBox="1"/>
          <p:nvPr>
            <p:ph idx="12" type="sldNum"/>
          </p:nvPr>
        </p:nvSpPr>
        <p:spPr>
          <a:xfrm>
            <a:off x="23218876" y="13013809"/>
            <a:ext cx="683400" cy="461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800">
              <a:solidFill>
                <a:srgbClr val="99999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49" name="Google Shape;749;g2fbf0f77f86_0_59"/>
          <p:cNvSpPr txBox="1"/>
          <p:nvPr>
            <p:ph type="title"/>
          </p:nvPr>
        </p:nvSpPr>
        <p:spPr>
          <a:xfrm>
            <a:off x="2564147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800"/>
              <a:buNone/>
            </a:pPr>
            <a:r>
              <a:rPr lang="en"/>
              <a:t>Demo scope</a:t>
            </a:r>
            <a:endParaRPr sz="4400"/>
          </a:p>
        </p:txBody>
      </p:sp>
      <p:sp>
        <p:nvSpPr>
          <p:cNvPr id="750" name="Google Shape;750;g2fbf0f77f86_0_59"/>
          <p:cNvSpPr/>
          <p:nvPr/>
        </p:nvSpPr>
        <p:spPr>
          <a:xfrm>
            <a:off x="8305500" y="2443550"/>
            <a:ext cx="8272200" cy="102612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g2fbf0f77f86_0_59"/>
          <p:cNvSpPr txBox="1"/>
          <p:nvPr/>
        </p:nvSpPr>
        <p:spPr>
          <a:xfrm>
            <a:off x="12573504" y="11541650"/>
            <a:ext cx="2318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Datacenter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g2fbf0f77f86_0_59"/>
          <p:cNvSpPr txBox="1"/>
          <p:nvPr/>
        </p:nvSpPr>
        <p:spPr>
          <a:xfrm>
            <a:off x="10244325" y="9112800"/>
            <a:ext cx="3661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/>
              <a:t>Heterogeneous storage systems</a:t>
            </a:r>
            <a:br>
              <a:rPr lang="en" sz="2000"/>
            </a:br>
            <a:r>
              <a:rPr lang="en" sz="2000"/>
              <a:t>(S3, Ceph, POSIX, NFS…)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trage2.png" id="753" name="Google Shape;753;g2fbf0f77f86_0_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52724" y="8321851"/>
            <a:ext cx="856500" cy="846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mputers1.png" id="754" name="Google Shape;754;g2fbf0f77f86_0_59"/>
          <p:cNvPicPr preferRelativeResize="0"/>
          <p:nvPr/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0118657" y="10433630"/>
            <a:ext cx="2193446" cy="19084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neprovider.png" id="755" name="Google Shape;755;g2fbf0f77f86_0_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82328" y="2694071"/>
            <a:ext cx="5142501" cy="935446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g2fbf0f77f86_0_59"/>
          <p:cNvSpPr txBox="1"/>
          <p:nvPr/>
        </p:nvSpPr>
        <p:spPr>
          <a:xfrm>
            <a:off x="2799275" y="2226600"/>
            <a:ext cx="30000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PUSH</a:t>
            </a:r>
            <a:endParaRPr/>
          </a:p>
        </p:txBody>
      </p:sp>
      <p:sp>
        <p:nvSpPr>
          <p:cNvPr id="757" name="Google Shape;757;g2fbf0f77f86_0_59"/>
          <p:cNvSpPr txBox="1"/>
          <p:nvPr/>
        </p:nvSpPr>
        <p:spPr>
          <a:xfrm>
            <a:off x="18909175" y="2226600"/>
            <a:ext cx="30000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PULL</a:t>
            </a:r>
            <a:endParaRPr/>
          </a:p>
        </p:txBody>
      </p:sp>
      <p:sp>
        <p:nvSpPr>
          <p:cNvPr id="758" name="Google Shape;758;g2fbf0f77f86_0_59"/>
          <p:cNvSpPr/>
          <p:nvPr/>
        </p:nvSpPr>
        <p:spPr>
          <a:xfrm>
            <a:off x="7360550" y="3073200"/>
            <a:ext cx="1375800" cy="1375800"/>
          </a:xfrm>
          <a:prstGeom prst="ellipse">
            <a:avLst/>
          </a:prstGeom>
          <a:solidFill>
            <a:srgbClr val="E2F4F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Web</a:t>
            </a:r>
            <a:br>
              <a:rPr lang="en" sz="2200"/>
            </a:br>
            <a:r>
              <a:rPr lang="en" sz="2200"/>
              <a:t>GUI</a:t>
            </a:r>
            <a:endParaRPr sz="2200"/>
          </a:p>
        </p:txBody>
      </p:sp>
      <p:pic>
        <p:nvPicPr>
          <p:cNvPr id="759" name="Google Shape;759;g2fbf0f77f86_0_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93317" y="7699501"/>
            <a:ext cx="769638" cy="795300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g2fbf0f77f86_0_59"/>
          <p:cNvSpPr/>
          <p:nvPr/>
        </p:nvSpPr>
        <p:spPr>
          <a:xfrm>
            <a:off x="7360550" y="4791300"/>
            <a:ext cx="1375800" cy="1375800"/>
          </a:xfrm>
          <a:prstGeom prst="ellipse">
            <a:avLst/>
          </a:prstGeom>
          <a:solidFill>
            <a:srgbClr val="8ED4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REST</a:t>
            </a:r>
            <a:br>
              <a:rPr lang="en" sz="2200"/>
            </a:br>
            <a:r>
              <a:rPr lang="en" sz="2200"/>
              <a:t>API</a:t>
            </a:r>
            <a:endParaRPr sz="2200"/>
          </a:p>
        </p:txBody>
      </p:sp>
      <p:sp>
        <p:nvSpPr>
          <p:cNvPr id="761" name="Google Shape;761;g2fbf0f77f86_0_59"/>
          <p:cNvSpPr/>
          <p:nvPr/>
        </p:nvSpPr>
        <p:spPr>
          <a:xfrm>
            <a:off x="7360550" y="6509400"/>
            <a:ext cx="1375800" cy="1375800"/>
          </a:xfrm>
          <a:prstGeom prst="ellipse">
            <a:avLst/>
          </a:prstGeom>
          <a:solidFill>
            <a:srgbClr val="E2F4F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CDMI</a:t>
            </a:r>
            <a:br>
              <a:rPr lang="en" sz="2200"/>
            </a:br>
            <a:r>
              <a:rPr lang="en" sz="2200"/>
              <a:t>API</a:t>
            </a:r>
            <a:endParaRPr sz="2200"/>
          </a:p>
        </p:txBody>
      </p:sp>
      <p:sp>
        <p:nvSpPr>
          <p:cNvPr id="762" name="Google Shape;762;g2fbf0f77f86_0_59"/>
          <p:cNvSpPr/>
          <p:nvPr/>
        </p:nvSpPr>
        <p:spPr>
          <a:xfrm>
            <a:off x="7360550" y="8227500"/>
            <a:ext cx="1375800" cy="1375800"/>
          </a:xfrm>
          <a:prstGeom prst="ellipse">
            <a:avLst/>
          </a:prstGeom>
          <a:solidFill>
            <a:srgbClr val="E2F4F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n</a:t>
            </a:r>
            <a:r>
              <a:rPr lang="en" sz="2000"/>
              <a:t>ative</a:t>
            </a:r>
            <a:br>
              <a:rPr lang="en" sz="2000"/>
            </a:br>
            <a:r>
              <a:rPr lang="en" sz="2000"/>
              <a:t>client</a:t>
            </a:r>
            <a:br>
              <a:rPr lang="en" sz="2000"/>
            </a:br>
            <a:r>
              <a:rPr i="1" lang="en" sz="1600">
                <a:solidFill>
                  <a:srgbClr val="7F7F7F"/>
                </a:solidFill>
              </a:rPr>
              <a:t>DirectIO</a:t>
            </a:r>
            <a:endParaRPr i="1" sz="1600">
              <a:solidFill>
                <a:srgbClr val="7F7F7F"/>
              </a:solidFill>
            </a:endParaRPr>
          </a:p>
        </p:txBody>
      </p:sp>
      <p:sp>
        <p:nvSpPr>
          <p:cNvPr id="763" name="Google Shape;763;g2fbf0f77f86_0_59"/>
          <p:cNvSpPr/>
          <p:nvPr/>
        </p:nvSpPr>
        <p:spPr>
          <a:xfrm>
            <a:off x="7360550" y="9945600"/>
            <a:ext cx="1375800" cy="1375800"/>
          </a:xfrm>
          <a:prstGeom prst="ellipse">
            <a:avLst/>
          </a:prstGeom>
          <a:solidFill>
            <a:srgbClr val="8ED4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S3</a:t>
            </a:r>
            <a:br>
              <a:rPr lang="en" sz="2200"/>
            </a:br>
            <a:r>
              <a:rPr lang="en" sz="2200"/>
              <a:t>(beta)</a:t>
            </a:r>
            <a:endParaRPr sz="2200"/>
          </a:p>
        </p:txBody>
      </p:sp>
      <p:pic>
        <p:nvPicPr>
          <p:cNvPr descr="strage2.png" id="764" name="Google Shape;764;g2fbf0f77f86_0_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98549" y="7846663"/>
            <a:ext cx="856500" cy="846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rage2.png" id="765" name="Google Shape;765;g2fbf0f77f86_0_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91574" y="8291238"/>
            <a:ext cx="856500" cy="8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g2fbf0f77f86_0_59"/>
          <p:cNvSpPr txBox="1"/>
          <p:nvPr/>
        </p:nvSpPr>
        <p:spPr>
          <a:xfrm>
            <a:off x="5471813" y="5100488"/>
            <a:ext cx="2193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/>
              <a:t>HTTP request</a:t>
            </a:r>
            <a:endParaRPr i="1" sz="2000"/>
          </a:p>
        </p:txBody>
      </p:sp>
      <p:pic>
        <p:nvPicPr>
          <p:cNvPr id="767" name="Google Shape;767;g2fbf0f77f86_0_59"/>
          <p:cNvPicPr preferRelativeResize="0"/>
          <p:nvPr/>
        </p:nvPicPr>
        <p:blipFill rotWithShape="1">
          <a:blip r:embed="rId7">
            <a:alphaModFix/>
          </a:blip>
          <a:srcRect b="13532" l="16884" r="14948" t="17354"/>
          <a:stretch/>
        </p:blipFill>
        <p:spPr>
          <a:xfrm>
            <a:off x="5255925" y="6254375"/>
            <a:ext cx="856502" cy="8683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8" name="Google Shape;768;g2fbf0f77f86_0_59"/>
          <p:cNvCxnSpPr>
            <a:endCxn id="767" idx="1"/>
          </p:cNvCxnSpPr>
          <p:nvPr/>
        </p:nvCxnSpPr>
        <p:spPr>
          <a:xfrm flipH="1" rot="10800000">
            <a:off x="1790925" y="6688549"/>
            <a:ext cx="3465000" cy="131400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769" name="Google Shape;769;g2fbf0f77f86_0_59"/>
          <p:cNvSpPr txBox="1"/>
          <p:nvPr/>
        </p:nvSpPr>
        <p:spPr>
          <a:xfrm>
            <a:off x="4029225" y="5842325"/>
            <a:ext cx="2083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OnedataRestFS</a:t>
            </a:r>
            <a:endParaRPr b="1" sz="2000"/>
          </a:p>
        </p:txBody>
      </p:sp>
      <p:pic>
        <p:nvPicPr>
          <p:cNvPr id="770" name="Google Shape;770;g2fbf0f77f86_0_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60925" y="10515386"/>
            <a:ext cx="856499" cy="10354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1" name="Google Shape;771;g2fbf0f77f86_0_59"/>
          <p:cNvCxnSpPr/>
          <p:nvPr/>
        </p:nvCxnSpPr>
        <p:spPr>
          <a:xfrm flipH="1" rot="10800000">
            <a:off x="5026075" y="10691600"/>
            <a:ext cx="2113800" cy="22170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772" name="Google Shape;772;g2fbf0f77f86_0_59"/>
          <p:cNvCxnSpPr/>
          <p:nvPr/>
        </p:nvCxnSpPr>
        <p:spPr>
          <a:xfrm>
            <a:off x="1490075" y="8682100"/>
            <a:ext cx="2152800" cy="197040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773" name="Google Shape;773;g2fbf0f77f86_0_59"/>
          <p:cNvSpPr txBox="1"/>
          <p:nvPr/>
        </p:nvSpPr>
        <p:spPr>
          <a:xfrm>
            <a:off x="3241575" y="11398475"/>
            <a:ext cx="2083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standard</a:t>
            </a:r>
            <a:br>
              <a:rPr b="1" lang="en" sz="2000"/>
            </a:br>
            <a:r>
              <a:rPr b="1" lang="en" sz="2000"/>
              <a:t>S3 clients</a:t>
            </a:r>
            <a:endParaRPr b="1" sz="2000"/>
          </a:p>
        </p:txBody>
      </p:sp>
      <p:sp>
        <p:nvSpPr>
          <p:cNvPr id="774" name="Google Shape;774;g2fbf0f77f86_0_59"/>
          <p:cNvSpPr/>
          <p:nvPr/>
        </p:nvSpPr>
        <p:spPr>
          <a:xfrm>
            <a:off x="15645291" y="10092138"/>
            <a:ext cx="1769400" cy="1769400"/>
          </a:xfrm>
          <a:prstGeom prst="ellipse">
            <a:avLst/>
          </a:prstGeom>
          <a:solidFill>
            <a:srgbClr val="E2F4F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import</a:t>
            </a:r>
            <a:br>
              <a:rPr lang="en" sz="2400"/>
            </a:br>
            <a:r>
              <a:rPr lang="en" sz="2400"/>
              <a:t>engine</a:t>
            </a:r>
            <a:endParaRPr sz="2400"/>
          </a:p>
        </p:txBody>
      </p:sp>
      <p:sp>
        <p:nvSpPr>
          <p:cNvPr id="775" name="Google Shape;775;g2fbf0f77f86_0_59"/>
          <p:cNvSpPr/>
          <p:nvPr/>
        </p:nvSpPr>
        <p:spPr>
          <a:xfrm>
            <a:off x="15645291" y="3709788"/>
            <a:ext cx="1769400" cy="1769400"/>
          </a:xfrm>
          <a:prstGeom prst="ellipse">
            <a:avLst/>
          </a:prstGeom>
          <a:solidFill>
            <a:srgbClr val="E2F4F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auto-</a:t>
            </a:r>
            <a:br>
              <a:rPr lang="en" sz="2400"/>
            </a:br>
            <a:r>
              <a:rPr lang="en" sz="2400"/>
              <a:t>mation</a:t>
            </a:r>
            <a:br>
              <a:rPr lang="en" sz="2400"/>
            </a:br>
            <a:r>
              <a:rPr lang="en" sz="2400"/>
              <a:t>engine</a:t>
            </a:r>
            <a:endParaRPr sz="2400"/>
          </a:p>
        </p:txBody>
      </p:sp>
      <p:cxnSp>
        <p:nvCxnSpPr>
          <p:cNvPr id="776" name="Google Shape;776;g2fbf0f77f86_0_59"/>
          <p:cNvCxnSpPr/>
          <p:nvPr/>
        </p:nvCxnSpPr>
        <p:spPr>
          <a:xfrm flipH="1" rot="10800000">
            <a:off x="6069950" y="5784900"/>
            <a:ext cx="1148100" cy="64770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2fbf0f77f86_0_129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2" name="Google Shape;782;g2fbf0f77f86_0_129"/>
          <p:cNvSpPr txBox="1"/>
          <p:nvPr/>
        </p:nvSpPr>
        <p:spPr>
          <a:xfrm>
            <a:off x="1862443" y="6261999"/>
            <a:ext cx="152400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90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DEMO</a:t>
            </a:r>
            <a:endParaRPr b="0" i="0" sz="90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83" name="Google Shape;783;g2fbf0f77f86_0_129"/>
          <p:cNvSpPr txBox="1"/>
          <p:nvPr/>
        </p:nvSpPr>
        <p:spPr>
          <a:xfrm>
            <a:off x="1829525" y="10877550"/>
            <a:ext cx="9451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https://datahub.egi.eu</a:t>
            </a:r>
            <a:r>
              <a:rPr lang="en" sz="3000">
                <a:solidFill>
                  <a:schemeClr val="lt1"/>
                </a:solidFill>
              </a:rPr>
              <a:t> 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784" name="Google Shape;784;g2fbf0f77f86_0_129"/>
          <p:cNvSpPr txBox="1"/>
          <p:nvPr/>
        </p:nvSpPr>
        <p:spPr>
          <a:xfrm>
            <a:off x="1862443" y="8090799"/>
            <a:ext cx="152400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-4064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M Sans"/>
              <a:buChar char="●"/>
            </a:pPr>
            <a:r>
              <a:rPr lang="en" sz="28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S3 interface</a:t>
            </a:r>
            <a:endParaRPr sz="28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064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M Sans"/>
              <a:buChar char="●"/>
            </a:pPr>
            <a:r>
              <a:rPr lang="en" sz="28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OnedataRestFS (pyfs plugin)</a:t>
            </a:r>
            <a:endParaRPr sz="28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2fbf0f77f86_0_134"/>
          <p:cNvSpPr txBox="1"/>
          <p:nvPr>
            <p:ph idx="12" type="sldNum"/>
          </p:nvPr>
        </p:nvSpPr>
        <p:spPr>
          <a:xfrm>
            <a:off x="23206101" y="12986659"/>
            <a:ext cx="683400" cy="461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800">
              <a:solidFill>
                <a:srgbClr val="99999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90" name="Google Shape;790;g2fbf0f77f86_0_134"/>
          <p:cNvSpPr txBox="1"/>
          <p:nvPr>
            <p:ph type="title"/>
          </p:nvPr>
        </p:nvSpPr>
        <p:spPr>
          <a:xfrm>
            <a:off x="2564147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800"/>
              <a:buNone/>
            </a:pPr>
            <a:r>
              <a:rPr lang="en"/>
              <a:t>But wait, there’s more!</a:t>
            </a:r>
            <a:endParaRPr sz="4400"/>
          </a:p>
        </p:txBody>
      </p:sp>
      <p:pic>
        <p:nvPicPr>
          <p:cNvPr id="791" name="Google Shape;791;g2fbf0f77f86_0_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775" y="2334100"/>
            <a:ext cx="23466448" cy="870035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92" name="Google Shape;792;g2fbf0f77f86_0_134"/>
          <p:cNvSpPr txBox="1"/>
          <p:nvPr/>
        </p:nvSpPr>
        <p:spPr>
          <a:xfrm>
            <a:off x="458775" y="11746425"/>
            <a:ext cx="207015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Credits: </a:t>
            </a:r>
            <a:r>
              <a:rPr lang="en" sz="33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Andrej Gáfrik and Tomáš Svoboda, Masaryk University Brno and CESNET (Czech Republic)</a:t>
            </a:r>
            <a:endParaRPr sz="400"/>
          </a:p>
        </p:txBody>
      </p:sp>
      <p:sp>
        <p:nvSpPr>
          <p:cNvPr id="793" name="Google Shape;793;g2fbf0f77f86_0_134"/>
          <p:cNvSpPr/>
          <p:nvPr/>
        </p:nvSpPr>
        <p:spPr>
          <a:xfrm>
            <a:off x="2228525" y="7460125"/>
            <a:ext cx="4694100" cy="1973400"/>
          </a:xfrm>
          <a:prstGeom prst="wedgeEllipseCallout">
            <a:avLst>
              <a:gd fmla="val -57808" name="adj1"/>
              <a:gd fmla="val 8575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4" name="Google Shape;794;g2fbf0f77f86_0_134"/>
          <p:cNvSpPr txBox="1"/>
          <p:nvPr/>
        </p:nvSpPr>
        <p:spPr>
          <a:xfrm>
            <a:off x="3095225" y="7692325"/>
            <a:ext cx="3027000" cy="15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Interested? </a:t>
            </a:r>
            <a:br>
              <a:rPr b="1" lang="en" sz="35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35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Let us know!</a:t>
            </a:r>
            <a:endParaRPr sz="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2fbf0f77f86_0_165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0" name="Google Shape;800;g2fbf0f77f86_0_165"/>
          <p:cNvSpPr txBox="1"/>
          <p:nvPr/>
        </p:nvSpPr>
        <p:spPr>
          <a:xfrm>
            <a:off x="1862443" y="5728599"/>
            <a:ext cx="15240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120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Q </a:t>
            </a:r>
            <a:r>
              <a:rPr lang="en" sz="80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&amp;</a:t>
            </a:r>
            <a:r>
              <a:rPr lang="en" sz="120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 A</a:t>
            </a:r>
            <a:endParaRPr b="0" i="0" sz="120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2fbf0f77f86_0_173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6" name="Google Shape;806;g2fbf0f77f86_0_173"/>
          <p:cNvSpPr txBox="1"/>
          <p:nvPr/>
        </p:nvSpPr>
        <p:spPr>
          <a:xfrm>
            <a:off x="1862443" y="6261999"/>
            <a:ext cx="15240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66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Chapter II — management</a:t>
            </a:r>
            <a:endParaRPr b="0" i="0" sz="66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2fbf0f77f86_0_178"/>
          <p:cNvSpPr txBox="1"/>
          <p:nvPr>
            <p:ph type="title"/>
          </p:nvPr>
        </p:nvSpPr>
        <p:spPr>
          <a:xfrm>
            <a:off x="2564147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800"/>
              <a:buNone/>
            </a:pPr>
            <a:r>
              <a:rPr lang="en"/>
              <a:t>Improved data management</a:t>
            </a:r>
            <a:endParaRPr/>
          </a:p>
        </p:txBody>
      </p:sp>
      <p:sp>
        <p:nvSpPr>
          <p:cNvPr id="813" name="Google Shape;813;g2fbf0f77f86_0_178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4" name="Google Shape;814;g2fbf0f77f86_0_178"/>
          <p:cNvSpPr txBox="1"/>
          <p:nvPr/>
        </p:nvSpPr>
        <p:spPr>
          <a:xfrm>
            <a:off x="1017600" y="2969225"/>
            <a:ext cx="16912500" cy="87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spAutoFit/>
          </a:bodyPr>
          <a:lstStyle/>
          <a:p>
            <a:pPr indent="-895350" lvl="0" marL="1219200" marR="0" rtl="0" algn="l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accent2"/>
              </a:buClr>
              <a:buSzPts val="4500"/>
              <a:buFont typeface="Arial"/>
              <a:buChar char="●"/>
            </a:pPr>
            <a:r>
              <a:rPr lang="en" sz="56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Evolved GUI</a:t>
            </a:r>
            <a:endParaRPr sz="5600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19100" lvl="2" marL="1371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3000"/>
              <a:buFont typeface="DM Sans"/>
              <a:buChar char="■"/>
            </a:pPr>
            <a:r>
              <a:rPr lang="en" sz="30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Customizable file browser layout</a:t>
            </a:r>
            <a:endParaRPr sz="3000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19100" lvl="2" marL="1371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3000"/>
              <a:buFont typeface="DM Sans"/>
              <a:buChar char="■"/>
            </a:pPr>
            <a:r>
              <a:rPr lang="en" sz="30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Auto-refresh of the working directory</a:t>
            </a:r>
            <a:endParaRPr sz="3000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19100" lvl="2" marL="1371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3000"/>
              <a:buFont typeface="DM Sans"/>
              <a:buChar char="■"/>
            </a:pPr>
            <a:r>
              <a:rPr lang="en" sz="30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REST API samples</a:t>
            </a:r>
            <a:endParaRPr sz="3000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19100" lvl="2" marL="13716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3000"/>
              <a:buFont typeface="DM Sans"/>
              <a:buChar char="■"/>
            </a:pPr>
            <a:r>
              <a:rPr lang="en" sz="30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Handy info popovers</a:t>
            </a:r>
            <a:endParaRPr sz="3000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895350" lvl="0" marL="1219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500"/>
              <a:buFont typeface="Arial"/>
              <a:buChar char="●"/>
            </a:pPr>
            <a:r>
              <a:rPr lang="en" sz="56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Improved automation workflows </a:t>
            </a:r>
            <a:endParaRPr b="0" i="0" sz="5600" u="none" cap="none" strike="noStrike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895350" lvl="0" marL="1219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500"/>
              <a:buFont typeface="Arial"/>
              <a:buChar char="●"/>
            </a:pPr>
            <a:r>
              <a:rPr lang="en" sz="56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Integration with Galaxy platform (life science)</a:t>
            </a:r>
            <a:endParaRPr sz="5600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895350" lvl="0" marL="1219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500"/>
              <a:buFont typeface="Arial"/>
              <a:buChar char="●"/>
            </a:pPr>
            <a:r>
              <a:rPr lang="en" sz="56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EUreka3D showcase</a:t>
            </a:r>
            <a:endParaRPr b="1" i="0" sz="5600" u="none" cap="none" strike="noStrike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2fbf0f77f86_0_185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0" name="Google Shape;820;g2fbf0f77f86_0_185"/>
          <p:cNvSpPr txBox="1"/>
          <p:nvPr/>
        </p:nvSpPr>
        <p:spPr>
          <a:xfrm>
            <a:off x="1862443" y="6261999"/>
            <a:ext cx="152400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90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DEMO</a:t>
            </a:r>
            <a:endParaRPr b="0" i="0" sz="90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21" name="Google Shape;821;g2fbf0f77f86_0_185"/>
          <p:cNvSpPr txBox="1"/>
          <p:nvPr/>
        </p:nvSpPr>
        <p:spPr>
          <a:xfrm>
            <a:off x="1862443" y="8090799"/>
            <a:ext cx="152400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-4064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M Sans"/>
              <a:buChar char="●"/>
            </a:pPr>
            <a:r>
              <a:rPr lang="en" sz="28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Evolved GUI</a:t>
            </a:r>
            <a:endParaRPr sz="28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064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M Sans"/>
              <a:buChar char="●"/>
            </a:pPr>
            <a:r>
              <a:rPr lang="en" sz="28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Improved automation workflows</a:t>
            </a:r>
            <a:endParaRPr sz="28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22" name="Google Shape;822;g2fbf0f77f86_0_185"/>
          <p:cNvSpPr txBox="1"/>
          <p:nvPr/>
        </p:nvSpPr>
        <p:spPr>
          <a:xfrm>
            <a:off x="1829525" y="10877550"/>
            <a:ext cx="9451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https://datahub.egi.eu</a:t>
            </a:r>
            <a:r>
              <a:rPr lang="en" sz="3000">
                <a:solidFill>
                  <a:schemeClr val="lt1"/>
                </a:solidFill>
              </a:rPr>
              <a:t> </a:t>
            </a:r>
            <a:endParaRPr sz="3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2fbf0f77f86_0_562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8" name="Google Shape;828;g2fbf0f77f86_0_562"/>
          <p:cNvSpPr txBox="1"/>
          <p:nvPr/>
        </p:nvSpPr>
        <p:spPr>
          <a:xfrm>
            <a:off x="1862443" y="5728599"/>
            <a:ext cx="15240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120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Q </a:t>
            </a:r>
            <a:r>
              <a:rPr lang="en" sz="80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&amp;</a:t>
            </a:r>
            <a:r>
              <a:rPr lang="en" sz="120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 A</a:t>
            </a:r>
            <a:endParaRPr b="0" i="0" sz="120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f7108b62a7_0_8"/>
          <p:cNvSpPr txBox="1"/>
          <p:nvPr>
            <p:ph type="title"/>
          </p:nvPr>
        </p:nvSpPr>
        <p:spPr>
          <a:xfrm>
            <a:off x="2564147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800"/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570" name="Google Shape;570;g2f7108b62a7_0_8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1" name="Google Shape;571;g2f7108b62a7_0_8"/>
          <p:cNvSpPr txBox="1"/>
          <p:nvPr/>
        </p:nvSpPr>
        <p:spPr>
          <a:xfrm>
            <a:off x="1017600" y="3655025"/>
            <a:ext cx="16912500" cy="6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spAutoFit/>
          </a:bodyPr>
          <a:lstStyle/>
          <a:p>
            <a:pPr indent="-895350" lvl="0" marL="1219200" marR="0" rtl="0" algn="l">
              <a:lnSpc>
                <a:spcPct val="200000"/>
              </a:lnSpc>
              <a:spcBef>
                <a:spcPts val="1300"/>
              </a:spcBef>
              <a:spcAft>
                <a:spcPts val="0"/>
              </a:spcAft>
              <a:buClr>
                <a:schemeClr val="accent2"/>
              </a:buClr>
              <a:buSzPts val="4500"/>
              <a:buFont typeface="Arial"/>
              <a:buChar char="●"/>
            </a:pPr>
            <a:r>
              <a:rPr lang="en" sz="56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Introduction to DataHub &amp; Onedata</a:t>
            </a:r>
            <a:endParaRPr b="1" i="0" sz="5600" u="none" cap="none" strike="noStrike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895350" lvl="0" marL="1219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500"/>
              <a:buFont typeface="Arial"/>
              <a:buChar char="●"/>
            </a:pPr>
            <a:r>
              <a:rPr b="0" i="0" lang="en" sz="56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Chapter I</a:t>
            </a:r>
            <a:r>
              <a:rPr lang="en" sz="56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 —</a:t>
            </a:r>
            <a:r>
              <a:rPr b="0" i="0" lang="en" sz="56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" sz="56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ingestion</a:t>
            </a:r>
            <a:endParaRPr b="0" i="0" sz="5600" u="none" cap="none" strike="noStrike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895350" lvl="0" marL="1219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500"/>
              <a:buFont typeface="Arial"/>
              <a:buChar char="●"/>
            </a:pPr>
            <a:r>
              <a:rPr b="0" i="0" lang="en" sz="56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Chapter II</a:t>
            </a:r>
            <a:r>
              <a:rPr lang="en" sz="56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 — m</a:t>
            </a:r>
            <a:r>
              <a:rPr b="0" i="0" lang="en" sz="56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anagement</a:t>
            </a:r>
            <a:endParaRPr sz="5600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895350" lvl="0" marL="1219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500"/>
              <a:buFont typeface="Arial"/>
              <a:buChar char="●"/>
            </a:pPr>
            <a:r>
              <a:rPr lang="en" sz="56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Chapter III — publishing &amp; archiving</a:t>
            </a:r>
            <a:endParaRPr b="1" i="0" sz="5600" u="none" cap="none" strike="noStrike">
              <a:solidFill>
                <a:srgbClr val="0061B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2fbf0f77f86_0_190"/>
          <p:cNvSpPr/>
          <p:nvPr/>
        </p:nvSpPr>
        <p:spPr>
          <a:xfrm>
            <a:off x="935100" y="8175900"/>
            <a:ext cx="5202900" cy="2848200"/>
          </a:xfrm>
          <a:prstGeom prst="doubleWave">
            <a:avLst>
              <a:gd fmla="val 3530" name="adj1"/>
              <a:gd fmla="val 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5" name="Google Shape;835;g2fbf0f77f86_0_190"/>
          <p:cNvSpPr txBox="1"/>
          <p:nvPr>
            <p:ph type="title"/>
          </p:nvPr>
        </p:nvSpPr>
        <p:spPr>
          <a:xfrm>
            <a:off x="2564147" y="790816"/>
            <a:ext cx="219711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800"/>
              <a:buNone/>
            </a:pPr>
            <a:r>
              <a:rPr lang="en" sz="4500"/>
              <a:t>Galaxy + Onedata = workflows that understand and embrace data distribution</a:t>
            </a:r>
            <a:endParaRPr sz="4500"/>
          </a:p>
        </p:txBody>
      </p:sp>
      <p:sp>
        <p:nvSpPr>
          <p:cNvPr id="836" name="Google Shape;836;g2fbf0f77f86_0_190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7" name="Google Shape;837;g2fbf0f77f86_0_190"/>
          <p:cNvSpPr/>
          <p:nvPr/>
        </p:nvSpPr>
        <p:spPr>
          <a:xfrm>
            <a:off x="1067700" y="2496000"/>
            <a:ext cx="6936600" cy="47598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38" name="Google Shape;838;g2fbf0f77f86_0_190"/>
          <p:cNvSpPr/>
          <p:nvPr/>
        </p:nvSpPr>
        <p:spPr>
          <a:xfrm>
            <a:off x="7717400" y="3604975"/>
            <a:ext cx="2085600" cy="21192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39" name="Google Shape;839;g2fbf0f77f86_0_190"/>
          <p:cNvSpPr/>
          <p:nvPr/>
        </p:nvSpPr>
        <p:spPr>
          <a:xfrm>
            <a:off x="18386950" y="2233450"/>
            <a:ext cx="5097600" cy="47598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840" name="Google Shape;840;g2fbf0f77f86_0_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31751" y="2734739"/>
            <a:ext cx="3797400" cy="321806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841" name="Google Shape;841;g2fbf0f77f86_0_190"/>
          <p:cNvSpPr txBox="1"/>
          <p:nvPr/>
        </p:nvSpPr>
        <p:spPr>
          <a:xfrm>
            <a:off x="19809700" y="6029150"/>
            <a:ext cx="2985000" cy="8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EGI DataHub</a:t>
            </a:r>
            <a:endParaRPr sz="36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842" name="Google Shape;842;g2fbf0f77f86_0_1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02502" y="11148200"/>
            <a:ext cx="1122292" cy="1118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3" name="Google Shape;843;g2fbf0f77f86_0_190"/>
          <p:cNvCxnSpPr>
            <a:stCxn id="842" idx="1"/>
          </p:cNvCxnSpPr>
          <p:nvPr/>
        </p:nvCxnSpPr>
        <p:spPr>
          <a:xfrm rot="10800000">
            <a:off x="17793102" y="11341700"/>
            <a:ext cx="3509400" cy="36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44" name="Google Shape;844;g2fbf0f77f86_0_190"/>
          <p:cNvSpPr txBox="1"/>
          <p:nvPr/>
        </p:nvSpPr>
        <p:spPr>
          <a:xfrm>
            <a:off x="18131050" y="11486950"/>
            <a:ext cx="2882400" cy="11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run job on a dataset</a:t>
            </a:r>
            <a:endParaRPr sz="26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845" name="Google Shape;845;g2fbf0f77f86_0_190"/>
          <p:cNvCxnSpPr>
            <a:stCxn id="846" idx="7"/>
          </p:cNvCxnSpPr>
          <p:nvPr/>
        </p:nvCxnSpPr>
        <p:spPr>
          <a:xfrm flipH="1" rot="10800000">
            <a:off x="15208486" y="6819720"/>
            <a:ext cx="3150000" cy="135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847" name="Google Shape;847;g2fbf0f77f86_0_190"/>
          <p:cNvSpPr txBox="1"/>
          <p:nvPr/>
        </p:nvSpPr>
        <p:spPr>
          <a:xfrm>
            <a:off x="13695425" y="6366125"/>
            <a:ext cx="4204800" cy="11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discover data distribution (location, replication)</a:t>
            </a:r>
            <a:endParaRPr sz="26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848" name="Google Shape;848;g2fbf0f77f86_0_190"/>
          <p:cNvCxnSpPr>
            <a:stCxn id="846" idx="2"/>
          </p:cNvCxnSpPr>
          <p:nvPr/>
        </p:nvCxnSpPr>
        <p:spPr>
          <a:xfrm rot="10800000">
            <a:off x="8164900" y="7037000"/>
            <a:ext cx="4988400" cy="199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849" name="Google Shape;849;g2fbf0f77f86_0_190"/>
          <p:cNvSpPr txBox="1"/>
          <p:nvPr/>
        </p:nvSpPr>
        <p:spPr>
          <a:xfrm>
            <a:off x="7563700" y="8010575"/>
            <a:ext cx="4204800" cy="11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continuously monitor resource usage</a:t>
            </a:r>
            <a:endParaRPr sz="26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850" name="Google Shape;850;g2fbf0f77f86_0_190"/>
          <p:cNvCxnSpPr>
            <a:stCxn id="846" idx="1"/>
          </p:cNvCxnSpPr>
          <p:nvPr/>
        </p:nvCxnSpPr>
        <p:spPr>
          <a:xfrm rot="10800000">
            <a:off x="10024714" y="5748720"/>
            <a:ext cx="3481200" cy="242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51" name="Google Shape;851;g2fbf0f77f86_0_190"/>
          <p:cNvSpPr txBox="1"/>
          <p:nvPr/>
        </p:nvSpPr>
        <p:spPr>
          <a:xfrm>
            <a:off x="8020900" y="4956175"/>
            <a:ext cx="2882400" cy="11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PULSAR</a:t>
            </a:r>
            <a:endParaRPr sz="26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52" name="Google Shape;852;g2fbf0f77f86_0_190"/>
          <p:cNvSpPr txBox="1"/>
          <p:nvPr/>
        </p:nvSpPr>
        <p:spPr>
          <a:xfrm>
            <a:off x="9605900" y="5963950"/>
            <a:ext cx="4204800" cy="11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select &amp; schedule</a:t>
            </a:r>
            <a:br>
              <a:rPr lang="en" sz="2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b="1" lang="en" sz="2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optimally</a:t>
            </a:r>
            <a:endParaRPr b="1" sz="2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53" name="Google Shape;853;g2fbf0f77f86_0_190"/>
          <p:cNvCxnSpPr/>
          <p:nvPr/>
        </p:nvCxnSpPr>
        <p:spPr>
          <a:xfrm flipH="1">
            <a:off x="10016900" y="4780200"/>
            <a:ext cx="5992800" cy="41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54" name="Google Shape;854;g2fbf0f77f86_0_190"/>
          <p:cNvSpPr txBox="1"/>
          <p:nvPr/>
        </p:nvSpPr>
        <p:spPr>
          <a:xfrm>
            <a:off x="11661700" y="4749350"/>
            <a:ext cx="29850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load inputs</a:t>
            </a:r>
            <a:endParaRPr sz="26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855" name="Google Shape;855;g2fbf0f77f86_0_190"/>
          <p:cNvCxnSpPr/>
          <p:nvPr/>
        </p:nvCxnSpPr>
        <p:spPr>
          <a:xfrm flipH="1" rot="10800000">
            <a:off x="10100950" y="3972250"/>
            <a:ext cx="6024000" cy="30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56" name="Google Shape;856;g2fbf0f77f86_0_190"/>
          <p:cNvSpPr txBox="1"/>
          <p:nvPr/>
        </p:nvSpPr>
        <p:spPr>
          <a:xfrm>
            <a:off x="11702850" y="3190750"/>
            <a:ext cx="3394800" cy="8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save outputs</a:t>
            </a:r>
            <a:endParaRPr sz="26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857" name="Google Shape;857;g2fbf0f77f86_0_1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93300" y="6131125"/>
            <a:ext cx="676448" cy="676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g2fbf0f77f86_0_1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56864" y="3930495"/>
            <a:ext cx="1265207" cy="1204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9" name="Google Shape;859;g2fbf0f77f86_0_190"/>
          <p:cNvGrpSpPr/>
          <p:nvPr/>
        </p:nvGrpSpPr>
        <p:grpSpPr>
          <a:xfrm>
            <a:off x="16171091" y="2847300"/>
            <a:ext cx="2712600" cy="2712600"/>
            <a:chOff x="8085545" y="2147550"/>
            <a:chExt cx="1356300" cy="1356300"/>
          </a:xfrm>
        </p:grpSpPr>
        <p:pic>
          <p:nvPicPr>
            <p:cNvPr id="860" name="Google Shape;860;g2fbf0f77f86_0_19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085545" y="2147550"/>
              <a:ext cx="1356300" cy="1356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1" name="Google Shape;861;g2fbf0f77f86_0_190"/>
            <p:cNvSpPr txBox="1"/>
            <p:nvPr/>
          </p:nvSpPr>
          <p:spPr>
            <a:xfrm>
              <a:off x="8360275" y="2629550"/>
              <a:ext cx="831300" cy="55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virtual</a:t>
              </a:r>
              <a:br>
                <a:rPr lang="en" sz="260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</a:br>
              <a:r>
                <a:rPr lang="en" sz="2600">
                  <a:solidFill>
                    <a:schemeClr val="dk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storage</a:t>
              </a:r>
              <a:endParaRPr sz="2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grpSp>
        <p:nvGrpSpPr>
          <p:cNvPr id="862" name="Google Shape;862;g2fbf0f77f86_0_190"/>
          <p:cNvGrpSpPr/>
          <p:nvPr/>
        </p:nvGrpSpPr>
        <p:grpSpPr>
          <a:xfrm>
            <a:off x="14824600" y="9678600"/>
            <a:ext cx="2712600" cy="2437200"/>
            <a:chOff x="7192250" y="4556500"/>
            <a:chExt cx="1356300" cy="1218600"/>
          </a:xfrm>
        </p:grpSpPr>
        <p:sp>
          <p:nvSpPr>
            <p:cNvPr id="863" name="Google Shape;863;g2fbf0f77f86_0_190"/>
            <p:cNvSpPr/>
            <p:nvPr/>
          </p:nvSpPr>
          <p:spPr>
            <a:xfrm>
              <a:off x="7192250" y="4556500"/>
              <a:ext cx="1356300" cy="1218600"/>
            </a:xfrm>
            <a:prstGeom prst="roundRect">
              <a:avLst>
                <a:gd fmla="val 16667" name="adj"/>
              </a:avLst>
            </a:prstGeom>
            <a:solidFill>
              <a:srgbClr val="EFEFE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0"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864" name="Google Shape;864;g2fbf0f77f86_0_19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483600" y="4740020"/>
              <a:ext cx="837700" cy="8475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46" name="Google Shape;846;g2fbf0f77f86_0_190"/>
          <p:cNvSpPr/>
          <p:nvPr/>
        </p:nvSpPr>
        <p:spPr>
          <a:xfrm>
            <a:off x="13153300" y="7815200"/>
            <a:ext cx="2407800" cy="2437200"/>
          </a:xfrm>
          <a:prstGeom prst="ellipse">
            <a:avLst/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 Light"/>
                <a:ea typeface="Roboto Light"/>
                <a:cs typeface="Roboto Light"/>
                <a:sym typeface="Roboto Light"/>
              </a:rPr>
              <a:t>smart</a:t>
            </a:r>
            <a:br>
              <a:rPr lang="en" sz="2400"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2400">
                <a:latin typeface="Roboto Light"/>
                <a:ea typeface="Roboto Light"/>
                <a:cs typeface="Roboto Light"/>
                <a:sym typeface="Roboto Light"/>
              </a:rPr>
              <a:t>job</a:t>
            </a:r>
            <a:br>
              <a:rPr lang="en" sz="2400"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2400">
                <a:latin typeface="Roboto Light"/>
                <a:ea typeface="Roboto Light"/>
                <a:cs typeface="Roboto Light"/>
                <a:sym typeface="Roboto Light"/>
              </a:rPr>
              <a:t>scheduler</a:t>
            </a:r>
            <a:endParaRPr sz="24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65" name="Google Shape;865;g2fbf0f77f86_0_190"/>
          <p:cNvSpPr/>
          <p:nvPr/>
        </p:nvSpPr>
        <p:spPr>
          <a:xfrm>
            <a:off x="17337000" y="8407700"/>
            <a:ext cx="3162000" cy="25374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 sz="2800">
                <a:latin typeface="Roboto Light"/>
                <a:ea typeface="Roboto Light"/>
                <a:cs typeface="Roboto Light"/>
                <a:sym typeface="Roboto Light"/>
              </a:rPr>
            </a:br>
            <a:br>
              <a:rPr lang="en" sz="2800">
                <a:latin typeface="Roboto Light"/>
                <a:ea typeface="Roboto Light"/>
                <a:cs typeface="Roboto Light"/>
                <a:sym typeface="Roboto Light"/>
              </a:rPr>
            </a:br>
            <a:br>
              <a:rPr lang="en" sz="2800">
                <a:latin typeface="Roboto Light"/>
                <a:ea typeface="Roboto Light"/>
                <a:cs typeface="Roboto Light"/>
                <a:sym typeface="Roboto Light"/>
              </a:rPr>
            </a:br>
            <a:endParaRPr sz="28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866" name="Google Shape;866;g2fbf0f77f86_0_19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553954" y="9101924"/>
            <a:ext cx="531282" cy="425451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g2fbf0f77f86_0_190"/>
          <p:cNvSpPr txBox="1"/>
          <p:nvPr/>
        </p:nvSpPr>
        <p:spPr>
          <a:xfrm>
            <a:off x="17337000" y="8371650"/>
            <a:ext cx="20856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Datasets:</a:t>
            </a:r>
            <a:endParaRPr sz="26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868" name="Google Shape;868;g2fbf0f77f86_0_19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553954" y="9711524"/>
            <a:ext cx="531282" cy="42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g2fbf0f77f86_0_19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553954" y="10321124"/>
            <a:ext cx="531282" cy="425451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g2fbf0f77f86_0_190"/>
          <p:cNvSpPr/>
          <p:nvPr/>
        </p:nvSpPr>
        <p:spPr>
          <a:xfrm>
            <a:off x="17397000" y="5225700"/>
            <a:ext cx="381050" cy="3091450"/>
          </a:xfrm>
          <a:custGeom>
            <a:rect b="b" l="l" r="r" t="t"/>
            <a:pathLst>
              <a:path extrusionOk="0" h="61829" w="7621">
                <a:moveTo>
                  <a:pt x="0" y="0"/>
                </a:moveTo>
                <a:cubicBezTo>
                  <a:pt x="1226" y="4846"/>
                  <a:pt x="6406" y="18772"/>
                  <a:pt x="7353" y="29077"/>
                </a:cubicBezTo>
                <a:cubicBezTo>
                  <a:pt x="8300" y="39382"/>
                  <a:pt x="5960" y="56370"/>
                  <a:pt x="5681" y="61829"/>
                </a:cubicBezTo>
              </a:path>
            </a:pathLst>
          </a:custGeom>
          <a:noFill/>
          <a:ln cap="flat" cmpd="sng" w="28575">
            <a:solidFill>
              <a:srgbClr val="406BB2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871" name="Google Shape;871;g2fbf0f77f86_0_190"/>
          <p:cNvSpPr txBox="1"/>
          <p:nvPr/>
        </p:nvSpPr>
        <p:spPr>
          <a:xfrm>
            <a:off x="18162300" y="8836500"/>
            <a:ext cx="20856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… </a:t>
            </a:r>
            <a:endParaRPr sz="34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72" name="Google Shape;872;g2fbf0f77f86_0_190"/>
          <p:cNvSpPr txBox="1"/>
          <p:nvPr/>
        </p:nvSpPr>
        <p:spPr>
          <a:xfrm>
            <a:off x="18162300" y="9431900"/>
            <a:ext cx="20856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… </a:t>
            </a:r>
            <a:endParaRPr sz="34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73" name="Google Shape;873;g2fbf0f77f86_0_190"/>
          <p:cNvSpPr txBox="1"/>
          <p:nvPr/>
        </p:nvSpPr>
        <p:spPr>
          <a:xfrm>
            <a:off x="18162300" y="10005500"/>
            <a:ext cx="20856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… </a:t>
            </a:r>
            <a:endParaRPr sz="34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874" name="Google Shape;874;g2fbf0f77f86_0_19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48244" y="3531344"/>
            <a:ext cx="5772110" cy="279388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875" name="Google Shape;875;g2fbf0f77f86_0_190"/>
          <p:cNvSpPr txBox="1"/>
          <p:nvPr/>
        </p:nvSpPr>
        <p:spPr>
          <a:xfrm>
            <a:off x="1041000" y="8622600"/>
            <a:ext cx="4861200" cy="19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“</a:t>
            </a:r>
            <a:r>
              <a:rPr lang="en" sz="2300"/>
              <a:t>Galaxy is a free, open-source system for analyzing data, authoring workflows, training and education, publishing tools, managing infrastructure, and more.”</a:t>
            </a:r>
            <a:endParaRPr sz="2300"/>
          </a:p>
        </p:txBody>
      </p:sp>
      <p:pic>
        <p:nvPicPr>
          <p:cNvPr id="876" name="Google Shape;876;g2fbf0f77f86_0_190"/>
          <p:cNvPicPr preferRelativeResize="0"/>
          <p:nvPr/>
        </p:nvPicPr>
        <p:blipFill rotWithShape="1">
          <a:blip r:embed="rId11">
            <a:alphaModFix/>
          </a:blip>
          <a:srcRect b="42741" l="0" r="0" t="37640"/>
          <a:stretch/>
        </p:blipFill>
        <p:spPr>
          <a:xfrm>
            <a:off x="5271400" y="11944196"/>
            <a:ext cx="7342626" cy="96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2fbf0f77f86_0_406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2" name="Google Shape;882;g2fbf0f77f86_0_406"/>
          <p:cNvSpPr txBox="1"/>
          <p:nvPr/>
        </p:nvSpPr>
        <p:spPr>
          <a:xfrm>
            <a:off x="1862443" y="6261999"/>
            <a:ext cx="152400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90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DEMO</a:t>
            </a:r>
            <a:endParaRPr b="0" i="0" sz="90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83" name="Google Shape;883;g2fbf0f77f86_0_406"/>
          <p:cNvSpPr txBox="1"/>
          <p:nvPr/>
        </p:nvSpPr>
        <p:spPr>
          <a:xfrm>
            <a:off x="1829525" y="10877550"/>
            <a:ext cx="9451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https://usegalaxy.eu</a:t>
            </a:r>
            <a:r>
              <a:rPr lang="en" sz="3000">
                <a:solidFill>
                  <a:schemeClr val="lt1"/>
                </a:solidFill>
              </a:rPr>
              <a:t> 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884" name="Google Shape;884;g2fbf0f77f86_0_406"/>
          <p:cNvSpPr txBox="1"/>
          <p:nvPr/>
        </p:nvSpPr>
        <p:spPr>
          <a:xfrm>
            <a:off x="1862443" y="8090799"/>
            <a:ext cx="1524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-4064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M Sans"/>
              <a:buChar char="●"/>
            </a:pPr>
            <a:r>
              <a:rPr lang="en" sz="28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Onedata &amp; Galaxy integration</a:t>
            </a:r>
            <a:endParaRPr sz="28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2f7108b62a7_0_560"/>
          <p:cNvSpPr/>
          <p:nvPr/>
        </p:nvSpPr>
        <p:spPr>
          <a:xfrm>
            <a:off x="21260000" y="-1238775"/>
            <a:ext cx="5689500" cy="13461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0" name="Google Shape;890;g2f7108b62a7_0_560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1" name="Google Shape;891;g2f7108b62a7_0_560"/>
          <p:cNvSpPr txBox="1"/>
          <p:nvPr>
            <p:ph idx="2" type="body"/>
          </p:nvPr>
        </p:nvSpPr>
        <p:spPr>
          <a:xfrm>
            <a:off x="101600" y="2478200"/>
            <a:ext cx="22578900" cy="48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63547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700"/>
              <a:buChar char="o"/>
            </a:pPr>
            <a:r>
              <a:rPr b="0" lang="en" sz="3700">
                <a:solidFill>
                  <a:srgbClr val="828282"/>
                </a:solidFill>
              </a:rPr>
              <a:t>European Union's REKonstructed content in 3D</a:t>
            </a:r>
            <a:br>
              <a:rPr b="0" lang="en" sz="3700">
                <a:solidFill>
                  <a:srgbClr val="828282"/>
                </a:solidFill>
              </a:rPr>
            </a:br>
            <a:endParaRPr b="0" sz="1000">
              <a:solidFill>
                <a:srgbClr val="828282"/>
              </a:solidFill>
            </a:endParaRPr>
          </a:p>
          <a:p>
            <a:pPr indent="-463547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700"/>
              <a:buChar char="o"/>
            </a:pPr>
            <a:r>
              <a:rPr lang="en" sz="3700"/>
              <a:t>Aimed at</a:t>
            </a:r>
            <a:r>
              <a:rPr b="0" lang="en" sz="3700">
                <a:solidFill>
                  <a:srgbClr val="828282"/>
                </a:solidFill>
              </a:rPr>
              <a:t> </a:t>
            </a:r>
            <a:r>
              <a:rPr b="1" lang="en" sz="3700">
                <a:solidFill>
                  <a:srgbClr val="0061B0"/>
                </a:solidFill>
              </a:rPr>
              <a:t>high-quality 3D digitisation of Cultural Heritage</a:t>
            </a:r>
            <a:r>
              <a:rPr b="0" lang="en" sz="3700">
                <a:solidFill>
                  <a:srgbClr val="828282"/>
                </a:solidFill>
              </a:rPr>
              <a:t> (CH), contemplating EC’s Recommendations (2011/711/EU) on the digitisation and online accessibility, in assets such as </a:t>
            </a:r>
            <a:r>
              <a:rPr b="1" lang="en" sz="3700">
                <a:solidFill>
                  <a:srgbClr val="0061B0"/>
                </a:solidFill>
              </a:rPr>
              <a:t>monuments, sites, museum objects and other tangible heritage</a:t>
            </a:r>
            <a:r>
              <a:rPr b="1" lang="en" sz="3700">
                <a:solidFill>
                  <a:srgbClr val="828282"/>
                </a:solidFill>
              </a:rPr>
              <a:t>,</a:t>
            </a:r>
            <a:r>
              <a:rPr b="0" lang="en" sz="3700">
                <a:solidFill>
                  <a:srgbClr val="828282"/>
                </a:solidFill>
              </a:rPr>
              <a:t> especially those at risk.</a:t>
            </a:r>
            <a:br>
              <a:rPr lang="en" sz="3700"/>
            </a:br>
            <a:endParaRPr b="0" sz="1000">
              <a:solidFill>
                <a:srgbClr val="828282"/>
              </a:solidFill>
            </a:endParaRPr>
          </a:p>
          <a:p>
            <a:pPr indent="-463547" lvl="2" marL="13716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3700"/>
              <a:buChar char="o"/>
            </a:pPr>
            <a:r>
              <a:rPr lang="en" sz="3700"/>
              <a:t>Contributes to the</a:t>
            </a:r>
            <a:r>
              <a:rPr b="0" lang="en" sz="3700">
                <a:solidFill>
                  <a:srgbClr val="828282"/>
                </a:solidFill>
              </a:rPr>
              <a:t> digital transformation of the CH field, </a:t>
            </a:r>
            <a:r>
              <a:rPr lang="en" sz="3700"/>
              <a:t>providing</a:t>
            </a:r>
            <a:r>
              <a:rPr b="0" lang="en" sz="3700">
                <a:solidFill>
                  <a:srgbClr val="828282"/>
                </a:solidFill>
              </a:rPr>
              <a:t> </a:t>
            </a:r>
            <a:r>
              <a:rPr b="1" lang="en" sz="3700">
                <a:solidFill>
                  <a:srgbClr val="0061B0"/>
                </a:solidFill>
              </a:rPr>
              <a:t>services and tools</a:t>
            </a:r>
            <a:r>
              <a:rPr b="0" lang="en" sz="3700">
                <a:solidFill>
                  <a:srgbClr val="828282"/>
                </a:solidFill>
              </a:rPr>
              <a:t>, compliant with </a:t>
            </a:r>
            <a:r>
              <a:rPr b="1" lang="en" sz="3700">
                <a:solidFill>
                  <a:srgbClr val="0061B0"/>
                </a:solidFill>
              </a:rPr>
              <a:t>Europeana CSP</a:t>
            </a:r>
            <a:r>
              <a:rPr b="0" lang="en" sz="3700">
                <a:solidFill>
                  <a:srgbClr val="828282"/>
                </a:solidFill>
              </a:rPr>
              <a:t>, and powered by </a:t>
            </a:r>
            <a:r>
              <a:rPr b="1" lang="en" sz="3700">
                <a:solidFill>
                  <a:srgbClr val="0061B0"/>
                </a:solidFill>
              </a:rPr>
              <a:t>advanced computing and storage resources</a:t>
            </a:r>
            <a:r>
              <a:rPr b="0" lang="en" sz="3700">
                <a:solidFill>
                  <a:srgbClr val="828282"/>
                </a:solidFill>
              </a:rPr>
              <a:t>.</a:t>
            </a:r>
            <a:endParaRPr b="0" sz="3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g2f7108b62a7_0_560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The EUreka3D project</a:t>
            </a:r>
            <a:endParaRPr/>
          </a:p>
        </p:txBody>
      </p:sp>
      <p:pic>
        <p:nvPicPr>
          <p:cNvPr id="893" name="Google Shape;893;g2f7108b62a7_0_5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71698" y="0"/>
            <a:ext cx="7215875" cy="302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g2f7108b62a7_0_5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96875" y="8703999"/>
            <a:ext cx="5398164" cy="402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g2f7108b62a7_0_5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48623" y="8585750"/>
            <a:ext cx="6018775" cy="402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g2f7108b62a7_0_5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659525" y="7516663"/>
            <a:ext cx="2895600" cy="521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g2f7108b62a7_0_56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947261" y="9235950"/>
            <a:ext cx="7064755" cy="3490901"/>
          </a:xfrm>
          <a:prstGeom prst="rect">
            <a:avLst/>
          </a:prstGeom>
          <a:noFill/>
          <a:ln>
            <a:noFill/>
          </a:ln>
        </p:spPr>
      </p:pic>
      <p:sp>
        <p:nvSpPr>
          <p:cNvPr id="898" name="Google Shape;898;g2f7108b62a7_0_560"/>
          <p:cNvSpPr/>
          <p:nvPr/>
        </p:nvSpPr>
        <p:spPr>
          <a:xfrm>
            <a:off x="-103800" y="12887875"/>
            <a:ext cx="2304900" cy="1323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2f7108b62a7_0_571"/>
          <p:cNvSpPr/>
          <p:nvPr/>
        </p:nvSpPr>
        <p:spPr>
          <a:xfrm>
            <a:off x="21260000" y="-1238775"/>
            <a:ext cx="5689500" cy="13980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4" name="Google Shape;904;g2f7108b62a7_0_571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</a:pPr>
            <a:r>
              <a:rPr lang="en"/>
              <a:t>EUreka3D: General overview</a:t>
            </a:r>
            <a:endParaRPr/>
          </a:p>
        </p:txBody>
      </p:sp>
      <p:sp>
        <p:nvSpPr>
          <p:cNvPr id="905" name="Google Shape;905;g2f7108b62a7_0_571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06" name="Google Shape;906;g2f7108b62a7_0_5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77250" y="1822741"/>
            <a:ext cx="19507200" cy="1097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g2f7108b62a7_0_571"/>
          <p:cNvSpPr/>
          <p:nvPr/>
        </p:nvSpPr>
        <p:spPr>
          <a:xfrm>
            <a:off x="-158750" y="12741350"/>
            <a:ext cx="2304900" cy="1323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2fbf0f77f86_0_419"/>
          <p:cNvSpPr/>
          <p:nvPr/>
        </p:nvSpPr>
        <p:spPr>
          <a:xfrm>
            <a:off x="21260000" y="-1238775"/>
            <a:ext cx="5689500" cy="13980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3" name="Google Shape;913;g2fbf0f77f86_0_419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</a:pPr>
            <a:r>
              <a:rPr lang="en"/>
              <a:t>DataHub for </a:t>
            </a:r>
            <a:r>
              <a:rPr lang="en"/>
              <a:t>EUreka3D</a:t>
            </a:r>
            <a:endParaRPr/>
          </a:p>
        </p:txBody>
      </p:sp>
      <p:sp>
        <p:nvSpPr>
          <p:cNvPr id="914" name="Google Shape;914;g2fbf0f77f86_0_419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15" name="Google Shape;915;g2fbf0f77f86_0_4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11125" y="3859950"/>
            <a:ext cx="11115674" cy="6252549"/>
          </a:xfrm>
          <a:prstGeom prst="rect">
            <a:avLst/>
          </a:prstGeom>
          <a:noFill/>
          <a:ln>
            <a:noFill/>
          </a:ln>
        </p:spPr>
      </p:pic>
      <p:sp>
        <p:nvSpPr>
          <p:cNvPr id="916" name="Google Shape;916;g2fbf0f77f86_0_419"/>
          <p:cNvSpPr txBox="1"/>
          <p:nvPr>
            <p:ph idx="2" type="body"/>
          </p:nvPr>
        </p:nvSpPr>
        <p:spPr>
          <a:xfrm>
            <a:off x="863600" y="2294025"/>
            <a:ext cx="14160300" cy="9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085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Char char="•"/>
            </a:pPr>
            <a:r>
              <a:rPr lang="en" sz="3900"/>
              <a:t>Organizing working groups</a:t>
            </a:r>
            <a:endParaRPr sz="3900"/>
          </a:p>
          <a:p>
            <a:pPr indent="-444500" lvl="1" marL="10668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Char char="•"/>
            </a:pPr>
            <a:r>
              <a:rPr b="0" lang="en" sz="3000">
                <a:solidFill>
                  <a:schemeClr val="accent5"/>
                </a:solidFill>
              </a:rPr>
              <a:t>Seamless process thanks to Check-In integration</a:t>
            </a:r>
            <a:endParaRPr sz="3000"/>
          </a:p>
          <a:p>
            <a:pPr indent="-457200" lvl="0" marL="45720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" sz="4000"/>
              <a:t>Project data management</a:t>
            </a:r>
            <a:endParaRPr sz="4000"/>
          </a:p>
          <a:p>
            <a:pPr indent="-444500" lvl="1" marL="10668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Char char="•"/>
            </a:pPr>
            <a:r>
              <a:rPr b="0" lang="en" sz="3000">
                <a:solidFill>
                  <a:schemeClr val="accent5"/>
                </a:solidFill>
              </a:rPr>
              <a:t>Multiple organizations work in the same Space</a:t>
            </a:r>
            <a:endParaRPr b="0" sz="3000">
              <a:solidFill>
                <a:schemeClr val="accent5"/>
              </a:solidFill>
            </a:endParaRPr>
          </a:p>
          <a:p>
            <a:pPr indent="-444500" lvl="1" marL="10668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Char char="•"/>
            </a:pPr>
            <a:r>
              <a:rPr b="0" lang="en" sz="3000">
                <a:solidFill>
                  <a:schemeClr val="accent5"/>
                </a:solidFill>
              </a:rPr>
              <a:t>Upload of digitized CHOs and accompanying files</a:t>
            </a:r>
            <a:endParaRPr b="0" sz="3000">
              <a:solidFill>
                <a:schemeClr val="accent5"/>
              </a:solidFill>
            </a:endParaRPr>
          </a:p>
          <a:p>
            <a:pPr indent="-444500" lvl="1" marL="10668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Char char="•"/>
            </a:pPr>
            <a:r>
              <a:rPr b="0" lang="en" sz="3000">
                <a:solidFill>
                  <a:schemeClr val="accent5"/>
                </a:solidFill>
              </a:rPr>
              <a:t>Granular access control (ACLs)</a:t>
            </a:r>
            <a:endParaRPr sz="3000">
              <a:solidFill>
                <a:schemeClr val="accent5"/>
              </a:solidFill>
            </a:endParaRPr>
          </a:p>
          <a:p>
            <a:pPr indent="-438150" lvl="0" marL="45720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Arial"/>
              <a:buChar char="•"/>
            </a:pPr>
            <a:r>
              <a:rPr lang="en" sz="4000"/>
              <a:t>Metadata curation</a:t>
            </a:r>
            <a:endParaRPr sz="4000"/>
          </a:p>
          <a:p>
            <a:pPr indent="-419100" lvl="1" marL="9144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b="0" lang="en" sz="3000"/>
              <a:t>Rich editor for Europeana Data Model</a:t>
            </a:r>
            <a:endParaRPr b="0" sz="3000"/>
          </a:p>
          <a:p>
            <a:pPr indent="-387350" lvl="0" marL="457200" rtl="0" algn="l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SzPts val="2500"/>
              <a:buChar char="•"/>
            </a:pPr>
            <a:r>
              <a:rPr lang="en" sz="4000"/>
              <a:t>Publication as Open Data</a:t>
            </a:r>
            <a:endParaRPr sz="4000"/>
          </a:p>
          <a:p>
            <a:pPr indent="-444500" lvl="1" marL="10668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b="0" lang="en" sz="3000"/>
              <a:t>Public sharing of files and datasets</a:t>
            </a:r>
            <a:endParaRPr b="0" sz="3000"/>
          </a:p>
          <a:p>
            <a:pPr indent="-444500" lvl="1" marL="10668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b="0" lang="en" sz="3000"/>
              <a:t>Automatic PID minting (B2HANDLE integration)</a:t>
            </a:r>
            <a:endParaRPr b="0" sz="3000"/>
          </a:p>
          <a:p>
            <a:pPr indent="-444500" lvl="1" marL="10668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b="0" lang="en" sz="3000"/>
              <a:t>Exposition via the OAI-PMH protocol</a:t>
            </a:r>
            <a:br>
              <a:rPr b="0" lang="en" sz="3000"/>
            </a:br>
            <a:r>
              <a:rPr b="0" lang="en" sz="3000"/>
              <a:t>(for harvesting by Europeana)</a:t>
            </a:r>
            <a:endParaRPr b="0" sz="3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2fbf0f77f86_0_426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2" name="Google Shape;922;g2fbf0f77f86_0_426"/>
          <p:cNvSpPr txBox="1"/>
          <p:nvPr/>
        </p:nvSpPr>
        <p:spPr>
          <a:xfrm>
            <a:off x="1862443" y="6261999"/>
            <a:ext cx="152400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90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  <a:extLst>
                  <a:ext uri="http://customooxmlschemas.google.com/">
                    <go:slidesCustomData xmlns:go="http://customooxmlschemas.google.com/" textRoundtripDataId="4"/>
                  </a:ext>
                </a:extLst>
              </a:rPr>
              <a:t>DEMO</a:t>
            </a:r>
            <a:endParaRPr b="0" i="0" sz="90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23" name="Google Shape;923;g2fbf0f77f86_0_426"/>
          <p:cNvSpPr txBox="1"/>
          <p:nvPr/>
        </p:nvSpPr>
        <p:spPr>
          <a:xfrm>
            <a:off x="1862443" y="8090799"/>
            <a:ext cx="152400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-4064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M Sans"/>
              <a:buChar char="●"/>
            </a:pPr>
            <a:r>
              <a:rPr lang="en" sz="28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EUreka3D space overview</a:t>
            </a:r>
            <a:endParaRPr sz="28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064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M Sans"/>
              <a:buChar char="●"/>
            </a:pPr>
            <a:r>
              <a:rPr lang="en" sz="28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Project creation workflow</a:t>
            </a:r>
            <a:endParaRPr sz="28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24" name="Google Shape;924;g2fbf0f77f86_0_426"/>
          <p:cNvSpPr txBox="1"/>
          <p:nvPr/>
        </p:nvSpPr>
        <p:spPr>
          <a:xfrm>
            <a:off x="1829525" y="10877550"/>
            <a:ext cx="9451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https://datahub.egi.eu</a:t>
            </a:r>
            <a:r>
              <a:rPr lang="en" sz="3000">
                <a:solidFill>
                  <a:schemeClr val="lt1"/>
                </a:solidFill>
              </a:rPr>
              <a:t> </a:t>
            </a:r>
            <a:endParaRPr sz="3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2fbf0f77f86_0_455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0" name="Google Shape;930;g2fbf0f77f86_0_455"/>
          <p:cNvSpPr txBox="1"/>
          <p:nvPr/>
        </p:nvSpPr>
        <p:spPr>
          <a:xfrm>
            <a:off x="1862443" y="5728599"/>
            <a:ext cx="15240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120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Q </a:t>
            </a:r>
            <a:r>
              <a:rPr lang="en" sz="80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&amp;</a:t>
            </a:r>
            <a:r>
              <a:rPr lang="en" sz="120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 A</a:t>
            </a:r>
            <a:endParaRPr b="0" i="0" sz="120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2fbf0f77f86_0_434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6" name="Google Shape;936;g2fbf0f77f86_0_434"/>
          <p:cNvSpPr txBox="1"/>
          <p:nvPr/>
        </p:nvSpPr>
        <p:spPr>
          <a:xfrm>
            <a:off x="1862443" y="6261999"/>
            <a:ext cx="15240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66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Chapter III — publishing and archiving</a:t>
            </a:r>
            <a:endParaRPr b="0" i="0" sz="66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2fbf0f77f86_0_469"/>
          <p:cNvSpPr txBox="1"/>
          <p:nvPr>
            <p:ph idx="12" type="sldNum"/>
          </p:nvPr>
        </p:nvSpPr>
        <p:spPr>
          <a:xfrm>
            <a:off x="23212926" y="13001884"/>
            <a:ext cx="683400" cy="461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800">
              <a:solidFill>
                <a:srgbClr val="99999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42" name="Google Shape;942;g2fbf0f77f86_0_469"/>
          <p:cNvSpPr txBox="1"/>
          <p:nvPr>
            <p:ph type="title"/>
          </p:nvPr>
        </p:nvSpPr>
        <p:spPr>
          <a:xfrm>
            <a:off x="2564147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800"/>
              <a:buNone/>
            </a:pPr>
            <a:r>
              <a:rPr lang="en"/>
              <a:t>Publishing - Shares and Open Data</a:t>
            </a:r>
            <a:endParaRPr sz="4400"/>
          </a:p>
        </p:txBody>
      </p:sp>
      <p:sp>
        <p:nvSpPr>
          <p:cNvPr id="943" name="Google Shape;943;g2fbf0f77f86_0_469"/>
          <p:cNvSpPr/>
          <p:nvPr/>
        </p:nvSpPr>
        <p:spPr>
          <a:xfrm>
            <a:off x="18981025" y="660375"/>
            <a:ext cx="5689500" cy="12264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4" name="Google Shape;944;g2fbf0f77f86_0_469"/>
          <p:cNvSpPr txBox="1"/>
          <p:nvPr>
            <p:ph idx="2" type="body"/>
          </p:nvPr>
        </p:nvSpPr>
        <p:spPr>
          <a:xfrm>
            <a:off x="877700" y="3358575"/>
            <a:ext cx="9083700" cy="9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25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Char char="•"/>
            </a:pPr>
            <a:r>
              <a:rPr lang="en" sz="3500"/>
              <a:t>Share</a:t>
            </a:r>
            <a:r>
              <a:rPr lang="en" sz="3500"/>
              <a:t> — a semi-public link</a:t>
            </a:r>
            <a:endParaRPr sz="3500"/>
          </a:p>
          <a:p>
            <a:pPr indent="-431800" lvl="1" marL="106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b="0" lang="en" sz="2800">
                <a:solidFill>
                  <a:schemeClr val="accent5"/>
                </a:solidFill>
              </a:rPr>
              <a:t>Allows unauthenticated, read-only access</a:t>
            </a:r>
            <a:endParaRPr b="0" sz="2800">
              <a:solidFill>
                <a:schemeClr val="accent5"/>
              </a:solidFill>
            </a:endParaRPr>
          </a:p>
          <a:p>
            <a:pPr indent="-431800" lvl="1" marL="106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b="0" lang="en" sz="2800">
                <a:solidFill>
                  <a:schemeClr val="accent5"/>
                </a:solidFill>
              </a:rPr>
              <a:t>The link is impossible to guess</a:t>
            </a:r>
            <a:endParaRPr b="0" sz="2800">
              <a:solidFill>
                <a:schemeClr val="accent5"/>
              </a:solidFill>
            </a:endParaRPr>
          </a:p>
          <a:p>
            <a:pPr indent="-431800" lvl="1" marL="106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b="0" lang="en" sz="2800">
                <a:solidFill>
                  <a:schemeClr val="accent5"/>
                </a:solidFill>
              </a:rPr>
              <a:t>Description in Markdown format</a:t>
            </a:r>
            <a:endParaRPr b="0" sz="2800"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45" name="Google Shape;945;g2fbf0f77f86_0_4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03362" y="1800300"/>
            <a:ext cx="10892965" cy="11053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2fd474b25f9_1_46"/>
          <p:cNvSpPr txBox="1"/>
          <p:nvPr>
            <p:ph idx="12" type="sldNum"/>
          </p:nvPr>
        </p:nvSpPr>
        <p:spPr>
          <a:xfrm>
            <a:off x="23212926" y="12989984"/>
            <a:ext cx="683400" cy="461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800">
              <a:solidFill>
                <a:srgbClr val="99999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51" name="Google Shape;951;g2fd474b25f9_1_46"/>
          <p:cNvSpPr txBox="1"/>
          <p:nvPr>
            <p:ph type="title"/>
          </p:nvPr>
        </p:nvSpPr>
        <p:spPr>
          <a:xfrm>
            <a:off x="2564147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800"/>
              <a:buNone/>
            </a:pPr>
            <a:r>
              <a:rPr lang="en"/>
              <a:t>Publishing - shares and Open Data</a:t>
            </a:r>
            <a:endParaRPr sz="4400"/>
          </a:p>
        </p:txBody>
      </p:sp>
      <p:sp>
        <p:nvSpPr>
          <p:cNvPr id="952" name="Google Shape;952;g2fd474b25f9_1_46"/>
          <p:cNvSpPr/>
          <p:nvPr/>
        </p:nvSpPr>
        <p:spPr>
          <a:xfrm>
            <a:off x="18981025" y="660375"/>
            <a:ext cx="5689500" cy="12264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3" name="Google Shape;953;g2fd474b25f9_1_46"/>
          <p:cNvSpPr txBox="1"/>
          <p:nvPr>
            <p:ph idx="2" type="body"/>
          </p:nvPr>
        </p:nvSpPr>
        <p:spPr>
          <a:xfrm>
            <a:off x="877700" y="3358575"/>
            <a:ext cx="9083700" cy="9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25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Char char="•"/>
            </a:pPr>
            <a:r>
              <a:rPr lang="en" sz="3500"/>
              <a:t>Share — a semi-public link</a:t>
            </a:r>
            <a:endParaRPr sz="3500"/>
          </a:p>
          <a:p>
            <a:pPr indent="-431800" lvl="1" marL="106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b="0" lang="en" sz="2800">
                <a:solidFill>
                  <a:schemeClr val="accent5"/>
                </a:solidFill>
              </a:rPr>
              <a:t>Allows unauthenticated, read-only access</a:t>
            </a:r>
            <a:endParaRPr b="0" sz="2800">
              <a:solidFill>
                <a:schemeClr val="accent5"/>
              </a:solidFill>
            </a:endParaRPr>
          </a:p>
          <a:p>
            <a:pPr indent="-431800" lvl="1" marL="106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b="0" lang="en" sz="2800">
                <a:solidFill>
                  <a:schemeClr val="accent5"/>
                </a:solidFill>
              </a:rPr>
              <a:t>The link is impossible to guess</a:t>
            </a:r>
            <a:endParaRPr b="0" sz="2800">
              <a:solidFill>
                <a:schemeClr val="accent5"/>
              </a:solidFill>
            </a:endParaRPr>
          </a:p>
          <a:p>
            <a:pPr indent="-431800" lvl="1" marL="106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b="0" lang="en" sz="2800">
                <a:solidFill>
                  <a:schemeClr val="accent5"/>
                </a:solidFill>
              </a:rPr>
              <a:t>Description in Markdown format</a:t>
            </a:r>
            <a:endParaRPr b="0" sz="2800">
              <a:solidFill>
                <a:schemeClr val="accent5"/>
              </a:solidFill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en" sz="3500"/>
              <a:t>Open Data record — Share extension</a:t>
            </a:r>
            <a:endParaRPr sz="3500"/>
          </a:p>
          <a:p>
            <a:pPr indent="-4064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0" lang="en" sz="2800"/>
              <a:t>Built-in PID/DOI minting </a:t>
            </a:r>
            <a:br>
              <a:rPr b="0" lang="en" sz="2800"/>
            </a:br>
            <a:r>
              <a:rPr b="0" lang="en" sz="2800"/>
              <a:t>(extensible plugins for different providers)</a:t>
            </a:r>
            <a:endParaRPr b="0" sz="2800"/>
          </a:p>
          <a:p>
            <a:pPr indent="-4064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0" lang="en" sz="2800"/>
              <a:t>Public and findable link</a:t>
            </a:r>
            <a:endParaRPr b="0" sz="2800"/>
          </a:p>
          <a:p>
            <a:pPr indent="-4064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0" lang="en" sz="2800"/>
              <a:t>Standardized XML metadata (DC, EDM, …)</a:t>
            </a:r>
            <a:endParaRPr b="0" sz="2800"/>
          </a:p>
          <a:p>
            <a:pPr indent="-4064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0" lang="en" sz="2800">
                <a:solidFill>
                  <a:schemeClr val="accent5"/>
                </a:solidFill>
              </a:rPr>
              <a:t>The underlying Share is retained</a:t>
            </a:r>
            <a:endParaRPr b="0" sz="2800"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4" name="Google Shape;954;g2fd474b25f9_1_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03350" y="1800306"/>
            <a:ext cx="10892974" cy="11053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2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7" name="Google Shape;577;p2"/>
          <p:cNvSpPr txBox="1"/>
          <p:nvPr/>
        </p:nvSpPr>
        <p:spPr>
          <a:xfrm>
            <a:off x="1862443" y="6265574"/>
            <a:ext cx="15240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66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Introduction to DataHub &amp; Onedata</a:t>
            </a:r>
            <a:endParaRPr b="0" i="0" sz="66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2fd474b25f9_1_56"/>
          <p:cNvSpPr txBox="1"/>
          <p:nvPr>
            <p:ph idx="12" type="sldNum"/>
          </p:nvPr>
        </p:nvSpPr>
        <p:spPr>
          <a:xfrm>
            <a:off x="23212926" y="12990009"/>
            <a:ext cx="683400" cy="461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800">
              <a:solidFill>
                <a:srgbClr val="99999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60" name="Google Shape;960;g2fd474b25f9_1_56"/>
          <p:cNvSpPr txBox="1"/>
          <p:nvPr>
            <p:ph type="title"/>
          </p:nvPr>
        </p:nvSpPr>
        <p:spPr>
          <a:xfrm>
            <a:off x="2564147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800"/>
              <a:buNone/>
            </a:pPr>
            <a:r>
              <a:rPr lang="en"/>
              <a:t>Publishing - shares and Open Data</a:t>
            </a:r>
            <a:endParaRPr sz="4400"/>
          </a:p>
        </p:txBody>
      </p:sp>
      <p:sp>
        <p:nvSpPr>
          <p:cNvPr id="961" name="Google Shape;961;g2fd474b25f9_1_56"/>
          <p:cNvSpPr/>
          <p:nvPr/>
        </p:nvSpPr>
        <p:spPr>
          <a:xfrm>
            <a:off x="18981025" y="660375"/>
            <a:ext cx="5689500" cy="12264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2" name="Google Shape;962;g2fd474b25f9_1_56"/>
          <p:cNvSpPr txBox="1"/>
          <p:nvPr>
            <p:ph idx="2" type="body"/>
          </p:nvPr>
        </p:nvSpPr>
        <p:spPr>
          <a:xfrm>
            <a:off x="877700" y="3358575"/>
            <a:ext cx="9083700" cy="9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25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Char char="•"/>
            </a:pPr>
            <a:r>
              <a:rPr lang="en" sz="3500"/>
              <a:t>Share — a semi-public link</a:t>
            </a:r>
            <a:endParaRPr sz="3500"/>
          </a:p>
          <a:p>
            <a:pPr indent="-431800" lvl="1" marL="106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b="0" lang="en" sz="2800">
                <a:solidFill>
                  <a:schemeClr val="accent5"/>
                </a:solidFill>
              </a:rPr>
              <a:t>Allows unauthenticated, read-only access</a:t>
            </a:r>
            <a:endParaRPr b="0" sz="2800">
              <a:solidFill>
                <a:schemeClr val="accent5"/>
              </a:solidFill>
            </a:endParaRPr>
          </a:p>
          <a:p>
            <a:pPr indent="-431800" lvl="1" marL="106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b="0" lang="en" sz="2800">
                <a:solidFill>
                  <a:schemeClr val="accent5"/>
                </a:solidFill>
              </a:rPr>
              <a:t>The link is impossible to guess</a:t>
            </a:r>
            <a:endParaRPr b="0" sz="2800">
              <a:solidFill>
                <a:schemeClr val="accent5"/>
              </a:solidFill>
            </a:endParaRPr>
          </a:p>
          <a:p>
            <a:pPr indent="-431800" lvl="1" marL="106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b="0" lang="en" sz="2800">
                <a:solidFill>
                  <a:schemeClr val="accent5"/>
                </a:solidFill>
              </a:rPr>
              <a:t>Description in Markdown format</a:t>
            </a:r>
            <a:endParaRPr b="0" sz="2800">
              <a:solidFill>
                <a:schemeClr val="accent5"/>
              </a:solidFill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en" sz="3500"/>
              <a:t>Open Data record — Share extension</a:t>
            </a:r>
            <a:endParaRPr sz="3500"/>
          </a:p>
          <a:p>
            <a:pPr indent="-4064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0" lang="en" sz="2800"/>
              <a:t>Built-in PID/DOI minting </a:t>
            </a:r>
            <a:br>
              <a:rPr b="0" lang="en" sz="2800"/>
            </a:br>
            <a:r>
              <a:rPr b="0" lang="en" sz="2800"/>
              <a:t>(extensible plugins for different providers)</a:t>
            </a:r>
            <a:endParaRPr b="0" sz="2800"/>
          </a:p>
          <a:p>
            <a:pPr indent="-4064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0" lang="en" sz="2800"/>
              <a:t>Public and findable link</a:t>
            </a:r>
            <a:endParaRPr b="0" sz="2800"/>
          </a:p>
          <a:p>
            <a:pPr indent="-4064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0" lang="en" sz="2800"/>
              <a:t>Standardized XML metadata (DC, EDM, …)</a:t>
            </a:r>
            <a:endParaRPr b="0" sz="2800"/>
          </a:p>
          <a:p>
            <a:pPr indent="-4064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0" lang="en" sz="2800">
                <a:solidFill>
                  <a:schemeClr val="accent5"/>
                </a:solidFill>
              </a:rPr>
              <a:t>The underlying Share is retained</a:t>
            </a:r>
            <a:endParaRPr b="0" sz="2800">
              <a:solidFill>
                <a:schemeClr val="accent5"/>
              </a:solidFill>
            </a:endParaRPr>
          </a:p>
          <a:p>
            <a:pPr indent="-4064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" sz="2800"/>
              <a:t>Exposition for discovery via OAI-PMH</a:t>
            </a:r>
            <a:endParaRPr sz="2800"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63" name="Google Shape;963;g2fd474b25f9_1_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03350" y="1800300"/>
            <a:ext cx="10892974" cy="11053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2fd474b25f9_1_15"/>
          <p:cNvSpPr txBox="1"/>
          <p:nvPr>
            <p:ph idx="12" type="sldNum"/>
          </p:nvPr>
        </p:nvSpPr>
        <p:spPr>
          <a:xfrm>
            <a:off x="23230801" y="13007834"/>
            <a:ext cx="683400" cy="461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800">
              <a:solidFill>
                <a:srgbClr val="99999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69" name="Google Shape;969;g2fd474b25f9_1_15"/>
          <p:cNvSpPr txBox="1"/>
          <p:nvPr>
            <p:ph type="title"/>
          </p:nvPr>
        </p:nvSpPr>
        <p:spPr>
          <a:xfrm>
            <a:off x="2564147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800"/>
              <a:buNone/>
            </a:pPr>
            <a:r>
              <a:rPr lang="en"/>
              <a:t>Integration with </a:t>
            </a:r>
            <a:r>
              <a:rPr lang="en">
                <a:solidFill>
                  <a:schemeClr val="accent1"/>
                </a:solidFill>
              </a:rPr>
              <a:t>Open Data Aggregators via OAI-PMH</a:t>
            </a:r>
            <a:endParaRPr sz="4400"/>
          </a:p>
        </p:txBody>
      </p:sp>
      <p:sp>
        <p:nvSpPr>
          <p:cNvPr id="970" name="Google Shape;970;g2fd474b25f9_1_15"/>
          <p:cNvSpPr/>
          <p:nvPr/>
        </p:nvSpPr>
        <p:spPr>
          <a:xfrm>
            <a:off x="18981025" y="1787775"/>
            <a:ext cx="5689500" cy="1113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1" name="Google Shape;971;g2fd474b25f9_1_15"/>
          <p:cNvSpPr/>
          <p:nvPr/>
        </p:nvSpPr>
        <p:spPr>
          <a:xfrm>
            <a:off x="20934250" y="-248900"/>
            <a:ext cx="8151300" cy="4619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2" name="Google Shape;972;g2fd474b25f9_1_15"/>
          <p:cNvSpPr txBox="1"/>
          <p:nvPr>
            <p:ph idx="2" type="body"/>
          </p:nvPr>
        </p:nvSpPr>
        <p:spPr>
          <a:xfrm>
            <a:off x="2487950" y="2129100"/>
            <a:ext cx="21809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OAI-PMH — </a:t>
            </a:r>
            <a:r>
              <a:rPr b="0" i="1" lang="en" sz="2500"/>
              <a:t>Open Archives Initiative Protocol for Metadata Harvesting</a:t>
            </a:r>
            <a:endParaRPr b="0" i="1" sz="3300"/>
          </a:p>
        </p:txBody>
      </p:sp>
      <p:sp>
        <p:nvSpPr>
          <p:cNvPr id="973" name="Google Shape;973;g2fd474b25f9_1_15"/>
          <p:cNvSpPr txBox="1"/>
          <p:nvPr/>
        </p:nvSpPr>
        <p:spPr>
          <a:xfrm>
            <a:off x="2722025" y="3848375"/>
            <a:ext cx="4338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REPOSITORIES</a:t>
            </a:r>
            <a:endParaRPr sz="500"/>
          </a:p>
        </p:txBody>
      </p:sp>
      <p:sp>
        <p:nvSpPr>
          <p:cNvPr id="974" name="Google Shape;974;g2fd474b25f9_1_15"/>
          <p:cNvSpPr txBox="1"/>
          <p:nvPr/>
        </p:nvSpPr>
        <p:spPr>
          <a:xfrm>
            <a:off x="11223200" y="3848375"/>
            <a:ext cx="4338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HARVESTERS</a:t>
            </a:r>
            <a:endParaRPr sz="500"/>
          </a:p>
        </p:txBody>
      </p:sp>
      <p:sp>
        <p:nvSpPr>
          <p:cNvPr id="975" name="Google Shape;975;g2fd474b25f9_1_15"/>
          <p:cNvSpPr/>
          <p:nvPr/>
        </p:nvSpPr>
        <p:spPr>
          <a:xfrm>
            <a:off x="3390138" y="5048175"/>
            <a:ext cx="3002700" cy="26496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6" name="Google Shape;976;g2fd474b25f9_1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8200" y="5271525"/>
            <a:ext cx="1986525" cy="3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g2fd474b25f9_1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2325" y="6126913"/>
            <a:ext cx="1204725" cy="12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g2fd474b25f9_1_15"/>
          <p:cNvSpPr/>
          <p:nvPr/>
        </p:nvSpPr>
        <p:spPr>
          <a:xfrm>
            <a:off x="3390150" y="8902175"/>
            <a:ext cx="3002700" cy="26496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9" name="Google Shape;979;g2fd474b25f9_1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2325" y="9624613"/>
            <a:ext cx="1204725" cy="12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980" name="Google Shape;980;g2fd474b25f9_1_15"/>
          <p:cNvSpPr txBox="1"/>
          <p:nvPr/>
        </p:nvSpPr>
        <p:spPr>
          <a:xfrm>
            <a:off x="4395925" y="9974225"/>
            <a:ext cx="920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. . .</a:t>
            </a:r>
            <a:endParaRPr b="1" sz="4000"/>
          </a:p>
        </p:txBody>
      </p:sp>
      <p:sp>
        <p:nvSpPr>
          <p:cNvPr id="981" name="Google Shape;981;g2fd474b25f9_1_15"/>
          <p:cNvSpPr/>
          <p:nvPr/>
        </p:nvSpPr>
        <p:spPr>
          <a:xfrm>
            <a:off x="11864688" y="5048175"/>
            <a:ext cx="3002700" cy="26496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g2fd474b25f9_1_15"/>
          <p:cNvSpPr/>
          <p:nvPr/>
        </p:nvSpPr>
        <p:spPr>
          <a:xfrm>
            <a:off x="11864700" y="8902175"/>
            <a:ext cx="3002700" cy="26496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g2fd474b25f9_1_15"/>
          <p:cNvSpPr txBox="1"/>
          <p:nvPr/>
        </p:nvSpPr>
        <p:spPr>
          <a:xfrm>
            <a:off x="12870475" y="9974225"/>
            <a:ext cx="920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. . .</a:t>
            </a:r>
            <a:endParaRPr b="1" sz="4000"/>
          </a:p>
        </p:txBody>
      </p:sp>
      <p:pic>
        <p:nvPicPr>
          <p:cNvPr id="984" name="Google Shape;984;g2fd474b25f9_1_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97349" y="5794525"/>
            <a:ext cx="2365251" cy="1298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5" name="Google Shape;985;g2fd474b25f9_1_15"/>
          <p:cNvCxnSpPr/>
          <p:nvPr/>
        </p:nvCxnSpPr>
        <p:spPr>
          <a:xfrm flipH="1">
            <a:off x="7258500" y="6413600"/>
            <a:ext cx="4369500" cy="24180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986" name="Google Shape;986;g2fd474b25f9_1_15"/>
          <p:cNvCxnSpPr/>
          <p:nvPr/>
        </p:nvCxnSpPr>
        <p:spPr>
          <a:xfrm flipH="1">
            <a:off x="7107200" y="7078850"/>
            <a:ext cx="4505700" cy="278220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987" name="Google Shape;987;g2fd474b25f9_1_15"/>
          <p:cNvCxnSpPr/>
          <p:nvPr/>
        </p:nvCxnSpPr>
        <p:spPr>
          <a:xfrm rot="10800000">
            <a:off x="7228325" y="10163125"/>
            <a:ext cx="4339200" cy="7560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988" name="Google Shape;988;g2fd474b25f9_1_15"/>
          <p:cNvSpPr txBox="1"/>
          <p:nvPr/>
        </p:nvSpPr>
        <p:spPr>
          <a:xfrm>
            <a:off x="8417588" y="6801963"/>
            <a:ext cx="2193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/>
              <a:t>regular, incremental</a:t>
            </a:r>
            <a:br>
              <a:rPr i="1" lang="en" sz="2000"/>
            </a:br>
            <a:r>
              <a:rPr i="1" lang="en" sz="2000"/>
              <a:t>scans</a:t>
            </a:r>
            <a:endParaRPr i="1" sz="2000"/>
          </a:p>
        </p:txBody>
      </p:sp>
      <p:sp>
        <p:nvSpPr>
          <p:cNvPr id="989" name="Google Shape;989;g2fd474b25f9_1_15"/>
          <p:cNvSpPr txBox="1"/>
          <p:nvPr>
            <p:ph type="title"/>
          </p:nvPr>
        </p:nvSpPr>
        <p:spPr>
          <a:xfrm>
            <a:off x="3577050" y="6436775"/>
            <a:ext cx="2919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800"/>
              <a:buNone/>
            </a:pPr>
            <a:r>
              <a:rPr lang="en" sz="3800"/>
              <a:t>DataHub</a:t>
            </a:r>
            <a:endParaRPr sz="3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2fd474b25f9_1_81"/>
          <p:cNvSpPr txBox="1"/>
          <p:nvPr>
            <p:ph idx="12" type="sldNum"/>
          </p:nvPr>
        </p:nvSpPr>
        <p:spPr>
          <a:xfrm>
            <a:off x="23212926" y="13010309"/>
            <a:ext cx="683400" cy="461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800">
              <a:solidFill>
                <a:srgbClr val="99999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95" name="Google Shape;995;g2fd474b25f9_1_81"/>
          <p:cNvSpPr txBox="1"/>
          <p:nvPr>
            <p:ph type="title"/>
          </p:nvPr>
        </p:nvSpPr>
        <p:spPr>
          <a:xfrm>
            <a:off x="2564147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800"/>
              <a:buNone/>
            </a:pPr>
            <a:r>
              <a:rPr lang="en"/>
              <a:t>Integration with </a:t>
            </a:r>
            <a:r>
              <a:rPr lang="en">
                <a:solidFill>
                  <a:schemeClr val="accent1"/>
                </a:solidFill>
              </a:rPr>
              <a:t>Open Data Aggregators via OAI-PMH</a:t>
            </a:r>
            <a:endParaRPr sz="4400"/>
          </a:p>
        </p:txBody>
      </p:sp>
      <p:sp>
        <p:nvSpPr>
          <p:cNvPr id="996" name="Google Shape;996;g2fd474b25f9_1_81"/>
          <p:cNvSpPr/>
          <p:nvPr/>
        </p:nvSpPr>
        <p:spPr>
          <a:xfrm>
            <a:off x="18981025" y="1787775"/>
            <a:ext cx="5689500" cy="1113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7" name="Google Shape;997;g2fd474b25f9_1_81"/>
          <p:cNvSpPr/>
          <p:nvPr/>
        </p:nvSpPr>
        <p:spPr>
          <a:xfrm>
            <a:off x="20888900" y="-264000"/>
            <a:ext cx="8151300" cy="4619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8" name="Google Shape;998;g2fd474b25f9_1_81"/>
          <p:cNvSpPr txBox="1"/>
          <p:nvPr>
            <p:ph idx="2" type="body"/>
          </p:nvPr>
        </p:nvSpPr>
        <p:spPr>
          <a:xfrm>
            <a:off x="2487950" y="2129100"/>
            <a:ext cx="21809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OAI-PMH — </a:t>
            </a:r>
            <a:r>
              <a:rPr b="0" i="1" lang="en" sz="2500"/>
              <a:t>Open Archives Initiative Protocol for Metadata Harvesting</a:t>
            </a:r>
            <a:endParaRPr b="0" i="1" sz="3300"/>
          </a:p>
        </p:txBody>
      </p:sp>
      <p:sp>
        <p:nvSpPr>
          <p:cNvPr id="999" name="Google Shape;999;g2fd474b25f9_1_81"/>
          <p:cNvSpPr txBox="1"/>
          <p:nvPr/>
        </p:nvSpPr>
        <p:spPr>
          <a:xfrm>
            <a:off x="2722025" y="3848375"/>
            <a:ext cx="4338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REPOSITORIES</a:t>
            </a:r>
            <a:endParaRPr sz="500"/>
          </a:p>
        </p:txBody>
      </p:sp>
      <p:sp>
        <p:nvSpPr>
          <p:cNvPr id="1000" name="Google Shape;1000;g2fd474b25f9_1_81"/>
          <p:cNvSpPr txBox="1"/>
          <p:nvPr/>
        </p:nvSpPr>
        <p:spPr>
          <a:xfrm>
            <a:off x="11223200" y="3848375"/>
            <a:ext cx="4338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HARVESTERS</a:t>
            </a:r>
            <a:endParaRPr sz="500"/>
          </a:p>
        </p:txBody>
      </p:sp>
      <p:sp>
        <p:nvSpPr>
          <p:cNvPr id="1001" name="Google Shape;1001;g2fd474b25f9_1_81"/>
          <p:cNvSpPr/>
          <p:nvPr/>
        </p:nvSpPr>
        <p:spPr>
          <a:xfrm>
            <a:off x="3390138" y="5048175"/>
            <a:ext cx="3002700" cy="26496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2" name="Google Shape;1002;g2fd474b25f9_1_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8200" y="5271525"/>
            <a:ext cx="1986525" cy="3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g2fd474b25f9_1_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2325" y="6126913"/>
            <a:ext cx="1204725" cy="12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4" name="Google Shape;1004;g2fd474b25f9_1_81"/>
          <p:cNvSpPr/>
          <p:nvPr/>
        </p:nvSpPr>
        <p:spPr>
          <a:xfrm>
            <a:off x="3390150" y="8902175"/>
            <a:ext cx="3002700" cy="26496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5" name="Google Shape;1005;g2fd474b25f9_1_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2325" y="9624613"/>
            <a:ext cx="1204725" cy="120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6" name="Google Shape;1006;g2fd474b25f9_1_81"/>
          <p:cNvSpPr txBox="1"/>
          <p:nvPr/>
        </p:nvSpPr>
        <p:spPr>
          <a:xfrm>
            <a:off x="4395925" y="9974225"/>
            <a:ext cx="920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. . .</a:t>
            </a:r>
            <a:endParaRPr b="1" sz="4000"/>
          </a:p>
        </p:txBody>
      </p:sp>
      <p:sp>
        <p:nvSpPr>
          <p:cNvPr id="1007" name="Google Shape;1007;g2fd474b25f9_1_81"/>
          <p:cNvSpPr/>
          <p:nvPr/>
        </p:nvSpPr>
        <p:spPr>
          <a:xfrm>
            <a:off x="11864688" y="5048175"/>
            <a:ext cx="3002700" cy="26496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g2fd474b25f9_1_81"/>
          <p:cNvSpPr/>
          <p:nvPr/>
        </p:nvSpPr>
        <p:spPr>
          <a:xfrm>
            <a:off x="11864700" y="8902175"/>
            <a:ext cx="3002700" cy="26496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g2fd474b25f9_1_81"/>
          <p:cNvSpPr txBox="1"/>
          <p:nvPr/>
        </p:nvSpPr>
        <p:spPr>
          <a:xfrm>
            <a:off x="12870475" y="9974225"/>
            <a:ext cx="920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/>
              <a:t>. . .</a:t>
            </a:r>
            <a:endParaRPr b="1" sz="4000"/>
          </a:p>
        </p:txBody>
      </p:sp>
      <p:pic>
        <p:nvPicPr>
          <p:cNvPr id="1010" name="Google Shape;1010;g2fd474b25f9_1_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97349" y="5794525"/>
            <a:ext cx="2365251" cy="1298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1" name="Google Shape;1011;g2fd474b25f9_1_81"/>
          <p:cNvCxnSpPr/>
          <p:nvPr/>
        </p:nvCxnSpPr>
        <p:spPr>
          <a:xfrm flipH="1">
            <a:off x="7258500" y="6413600"/>
            <a:ext cx="4369500" cy="24180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1012" name="Google Shape;1012;g2fd474b25f9_1_81"/>
          <p:cNvCxnSpPr/>
          <p:nvPr/>
        </p:nvCxnSpPr>
        <p:spPr>
          <a:xfrm flipH="1">
            <a:off x="7107200" y="7078850"/>
            <a:ext cx="4505700" cy="278220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1013" name="Google Shape;1013;g2fd474b25f9_1_81"/>
          <p:cNvCxnSpPr/>
          <p:nvPr/>
        </p:nvCxnSpPr>
        <p:spPr>
          <a:xfrm rot="10800000">
            <a:off x="7228325" y="10163125"/>
            <a:ext cx="4339200" cy="7560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014" name="Google Shape;1014;g2fd474b25f9_1_81"/>
          <p:cNvSpPr txBox="1"/>
          <p:nvPr/>
        </p:nvSpPr>
        <p:spPr>
          <a:xfrm>
            <a:off x="8417588" y="6801963"/>
            <a:ext cx="2193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/>
              <a:t>regular, incremental</a:t>
            </a:r>
            <a:br>
              <a:rPr i="1" lang="en" sz="2000"/>
            </a:br>
            <a:r>
              <a:rPr i="1" lang="en" sz="2000"/>
              <a:t>scans</a:t>
            </a:r>
            <a:endParaRPr i="1" sz="2000"/>
          </a:p>
        </p:txBody>
      </p:sp>
      <p:pic>
        <p:nvPicPr>
          <p:cNvPr id="1015" name="Google Shape;1015;g2fd474b25f9_1_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552575" y="7331623"/>
            <a:ext cx="4602250" cy="432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g2fd474b25f9_1_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627425" y="2622050"/>
            <a:ext cx="4602250" cy="3512253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017" name="Google Shape;1017;g2fd474b25f9_1_81"/>
          <p:cNvCxnSpPr/>
          <p:nvPr/>
        </p:nvCxnSpPr>
        <p:spPr>
          <a:xfrm rot="10800000">
            <a:off x="15135675" y="6368250"/>
            <a:ext cx="2978400" cy="1647900"/>
          </a:xfrm>
          <a:prstGeom prst="straightConnector1">
            <a:avLst/>
          </a:prstGeom>
          <a:noFill/>
          <a:ln cap="flat" cmpd="sng" w="2857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sp>
        <p:nvSpPr>
          <p:cNvPr id="1018" name="Google Shape;1018;g2fd474b25f9_1_81"/>
          <p:cNvSpPr/>
          <p:nvPr/>
        </p:nvSpPr>
        <p:spPr>
          <a:xfrm>
            <a:off x="6699200" y="3223400"/>
            <a:ext cx="11717250" cy="1799175"/>
          </a:xfrm>
          <a:custGeom>
            <a:rect b="b" l="l" r="r" t="t"/>
            <a:pathLst>
              <a:path extrusionOk="0" h="71967" w="468690">
                <a:moveTo>
                  <a:pt x="0" y="71967"/>
                </a:moveTo>
                <a:lnTo>
                  <a:pt x="203805" y="0"/>
                </a:lnTo>
                <a:lnTo>
                  <a:pt x="468690" y="19957"/>
                </a:lnTo>
              </a:path>
            </a:pathLst>
          </a:custGeom>
          <a:noFill/>
          <a:ln cap="flat" cmpd="sng" w="28575">
            <a:solidFill>
              <a:srgbClr val="44546A"/>
            </a:solidFill>
            <a:prstDash val="dash"/>
            <a:round/>
            <a:headEnd len="sm" w="sm" type="triangle"/>
            <a:tailEnd len="med" w="med" type="none"/>
          </a:ln>
        </p:spPr>
      </p:sp>
      <p:sp>
        <p:nvSpPr>
          <p:cNvPr id="1019" name="Google Shape;1019;g2fd474b25f9_1_81"/>
          <p:cNvSpPr txBox="1"/>
          <p:nvPr>
            <p:ph type="title"/>
          </p:nvPr>
        </p:nvSpPr>
        <p:spPr>
          <a:xfrm>
            <a:off x="3577050" y="6436775"/>
            <a:ext cx="2919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800"/>
              <a:buNone/>
            </a:pPr>
            <a:r>
              <a:rPr lang="en" sz="3800"/>
              <a:t>DataHub</a:t>
            </a:r>
            <a:endParaRPr sz="3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2fbf0f77f86_0_439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25" name="Google Shape;1025;g2fbf0f77f86_0_439"/>
          <p:cNvSpPr txBox="1"/>
          <p:nvPr/>
        </p:nvSpPr>
        <p:spPr>
          <a:xfrm>
            <a:off x="1862443" y="6261999"/>
            <a:ext cx="152400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90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DEMO</a:t>
            </a:r>
            <a:endParaRPr b="0" i="0" sz="90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26" name="Google Shape;1026;g2fbf0f77f86_0_439"/>
          <p:cNvSpPr txBox="1"/>
          <p:nvPr/>
        </p:nvSpPr>
        <p:spPr>
          <a:xfrm>
            <a:off x="1829525" y="10115550"/>
            <a:ext cx="9451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https://datahub.egi.eu</a:t>
            </a:r>
            <a:r>
              <a:rPr lang="en" sz="3000">
                <a:solidFill>
                  <a:schemeClr val="lt1"/>
                </a:solidFill>
              </a:rPr>
              <a:t> 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1027" name="Google Shape;1027;g2fbf0f77f86_0_439"/>
          <p:cNvSpPr txBox="1"/>
          <p:nvPr/>
        </p:nvSpPr>
        <p:spPr>
          <a:xfrm>
            <a:off x="1829525" y="12249150"/>
            <a:ext cx="19055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lt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https://www.europeana.eu/en/search?page=1&amp;view=grid&amp;query=edm_datasetName%3A1226_%2A</a:t>
            </a:r>
            <a:r>
              <a:rPr lang="en" sz="3000">
                <a:solidFill>
                  <a:schemeClr val="lt1"/>
                </a:solidFill>
              </a:rPr>
              <a:t> 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1028" name="Google Shape;1028;g2fbf0f77f86_0_439"/>
          <p:cNvSpPr txBox="1"/>
          <p:nvPr/>
        </p:nvSpPr>
        <p:spPr>
          <a:xfrm>
            <a:off x="1829525" y="11182350"/>
            <a:ext cx="15048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lt1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https://datahub.egi.eu/oai_pmh?verb=ListRecords&amp;metadataPrefix=edm</a:t>
            </a:r>
            <a:r>
              <a:rPr lang="en" sz="3000">
                <a:solidFill>
                  <a:schemeClr val="lt1"/>
                </a:solidFill>
              </a:rPr>
              <a:t> 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1029" name="Google Shape;1029;g2fbf0f77f86_0_439"/>
          <p:cNvSpPr txBox="1"/>
          <p:nvPr/>
        </p:nvSpPr>
        <p:spPr>
          <a:xfrm>
            <a:off x="1862443" y="8090799"/>
            <a:ext cx="152400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-4064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M Sans"/>
              <a:buChar char="●"/>
            </a:pPr>
            <a:r>
              <a:rPr lang="en" sz="28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Publishing Open Data with a PID</a:t>
            </a:r>
            <a:endParaRPr sz="28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064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M Sans"/>
              <a:buChar char="●"/>
            </a:pPr>
            <a:r>
              <a:rPr lang="en" sz="28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OAI-PMH and Europeana integration</a:t>
            </a:r>
            <a:endParaRPr sz="28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2fbf0f77f86_0_552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5" name="Google Shape;1035;g2fbf0f77f86_0_552"/>
          <p:cNvSpPr txBox="1"/>
          <p:nvPr/>
        </p:nvSpPr>
        <p:spPr>
          <a:xfrm>
            <a:off x="1862443" y="5728599"/>
            <a:ext cx="15240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120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Q </a:t>
            </a:r>
            <a:r>
              <a:rPr lang="en" sz="80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&amp;</a:t>
            </a:r>
            <a:r>
              <a:rPr lang="en" sz="120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 A</a:t>
            </a:r>
            <a:endParaRPr b="0" i="0" sz="120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2fbf0f77f86_0_535"/>
          <p:cNvSpPr/>
          <p:nvPr/>
        </p:nvSpPr>
        <p:spPr>
          <a:xfrm>
            <a:off x="18981025" y="660375"/>
            <a:ext cx="5689500" cy="12264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1" name="Google Shape;1041;g2fbf0f77f86_0_535"/>
          <p:cNvSpPr txBox="1"/>
          <p:nvPr>
            <p:ph idx="12" type="sldNum"/>
          </p:nvPr>
        </p:nvSpPr>
        <p:spPr>
          <a:xfrm>
            <a:off x="23212926" y="12986309"/>
            <a:ext cx="683400" cy="461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800">
              <a:solidFill>
                <a:srgbClr val="99999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42" name="Google Shape;1042;g2fbf0f77f86_0_535"/>
          <p:cNvSpPr txBox="1"/>
          <p:nvPr>
            <p:ph idx="2" type="body"/>
          </p:nvPr>
        </p:nvSpPr>
        <p:spPr>
          <a:xfrm>
            <a:off x="877700" y="3358575"/>
            <a:ext cx="8511900" cy="9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25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Char char="•"/>
            </a:pPr>
            <a:r>
              <a:rPr lang="en" sz="3500"/>
              <a:t>Dataset — directory “on steroids”</a:t>
            </a:r>
            <a:endParaRPr sz="3500"/>
          </a:p>
          <a:p>
            <a:pPr indent="-431800" lvl="1" marL="106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b="0" lang="en" sz="2800">
                <a:solidFill>
                  <a:schemeClr val="accent5"/>
                </a:solidFill>
              </a:rPr>
              <a:t>Data and metadata protection</a:t>
            </a:r>
            <a:endParaRPr b="0" sz="2800">
              <a:solidFill>
                <a:schemeClr val="accent5"/>
              </a:solidFill>
            </a:endParaRPr>
          </a:p>
          <a:p>
            <a:pPr indent="-431800" lvl="1" marL="106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b="0" lang="en" sz="2800">
                <a:solidFill>
                  <a:schemeClr val="accent5"/>
                </a:solidFill>
              </a:rPr>
              <a:t>Hierarchical (nested) structures</a:t>
            </a:r>
            <a:endParaRPr b="0" sz="2800">
              <a:solidFill>
                <a:schemeClr val="accent5"/>
              </a:solidFill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en" sz="3500"/>
              <a:t>Archive — snapshot of a dataset</a:t>
            </a:r>
            <a:endParaRPr sz="3500"/>
          </a:p>
          <a:p>
            <a:pPr indent="-4064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0" lang="en" sz="2800"/>
              <a:t>Long-term preservation on a read-only FS </a:t>
            </a:r>
            <a:endParaRPr b="0" sz="2800"/>
          </a:p>
          <a:p>
            <a:pPr indent="-4064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0" lang="en" sz="2800"/>
              <a:t>Support for the BagIt format</a:t>
            </a:r>
            <a:endParaRPr b="0" sz="2800"/>
          </a:p>
          <a:p>
            <a:pPr indent="-4064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0" lang="en" sz="2800"/>
              <a:t>Incremental — reusing the unchanged data</a:t>
            </a:r>
            <a:endParaRPr b="0" sz="2800"/>
          </a:p>
          <a:p>
            <a:pPr indent="-4064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0" lang="en" sz="2800"/>
              <a:t>Monolithic or nested (separate, but linked) </a:t>
            </a:r>
            <a:endParaRPr b="0" sz="2800"/>
          </a:p>
          <a:p>
            <a:pPr indent="-4572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" sz="3500"/>
              <a:t>Archive recall</a:t>
            </a:r>
            <a:endParaRPr/>
          </a:p>
          <a:p>
            <a:pPr indent="-431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 sz="2800">
                <a:solidFill>
                  <a:schemeClr val="accent5"/>
                </a:solidFill>
              </a:rPr>
              <a:t>Bring back a snapshot into the space</a:t>
            </a:r>
            <a:endParaRPr/>
          </a:p>
        </p:txBody>
      </p:sp>
      <p:sp>
        <p:nvSpPr>
          <p:cNvPr id="1043" name="Google Shape;1043;g2fbf0f77f86_0_535"/>
          <p:cNvSpPr txBox="1"/>
          <p:nvPr>
            <p:ph type="title"/>
          </p:nvPr>
        </p:nvSpPr>
        <p:spPr>
          <a:xfrm>
            <a:off x="2564147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800"/>
              <a:buNone/>
            </a:pPr>
            <a:r>
              <a:rPr b="1" lang="en"/>
              <a:t>Archives:</a:t>
            </a:r>
            <a:r>
              <a:rPr lang="en"/>
              <a:t> long-term preservation for evolving data</a:t>
            </a:r>
            <a:endParaRPr/>
          </a:p>
        </p:txBody>
      </p:sp>
      <p:pic>
        <p:nvPicPr>
          <p:cNvPr id="1044" name="Google Shape;1044;g2fbf0f77f86_0_535"/>
          <p:cNvPicPr preferRelativeResize="0"/>
          <p:nvPr/>
        </p:nvPicPr>
        <p:blipFill rotWithShape="1">
          <a:blip r:embed="rId3">
            <a:alphaModFix/>
          </a:blip>
          <a:srcRect b="0" l="0" r="32111" t="0"/>
          <a:stretch/>
        </p:blipFill>
        <p:spPr>
          <a:xfrm>
            <a:off x="10727650" y="4140150"/>
            <a:ext cx="12713875" cy="877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g2fbf0f77f86_0_535"/>
          <p:cNvPicPr preferRelativeResize="0"/>
          <p:nvPr/>
        </p:nvPicPr>
        <p:blipFill rotWithShape="1">
          <a:blip r:embed="rId3">
            <a:alphaModFix/>
          </a:blip>
          <a:srcRect b="0" l="76030" r="0" t="50159"/>
          <a:stretch/>
        </p:blipFill>
        <p:spPr>
          <a:xfrm>
            <a:off x="19800900" y="1581500"/>
            <a:ext cx="3494602" cy="340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2d2bf694341_1_9"/>
          <p:cNvSpPr/>
          <p:nvPr/>
        </p:nvSpPr>
        <p:spPr>
          <a:xfrm>
            <a:off x="1542013" y="2374900"/>
            <a:ext cx="7843500" cy="13266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28575">
            <a:solidFill>
              <a:srgbClr val="005FA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Calibri"/>
                <a:ea typeface="Calibri"/>
                <a:cs typeface="Calibri"/>
                <a:sym typeface="Calibri"/>
              </a:rPr>
              <a:t>ACQUISITION</a:t>
            </a:r>
            <a:endParaRPr sz="3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1" name="Google Shape;1051;g2d2bf694341_1_9"/>
          <p:cNvSpPr/>
          <p:nvPr/>
        </p:nvSpPr>
        <p:spPr>
          <a:xfrm rot="5400000">
            <a:off x="5238655" y="3500450"/>
            <a:ext cx="277800" cy="720900"/>
          </a:xfrm>
          <a:prstGeom prst="homePlate">
            <a:avLst>
              <a:gd fmla="val 76414" name="adj"/>
            </a:avLst>
          </a:prstGeom>
          <a:solidFill>
            <a:srgbClr val="F2F2F2"/>
          </a:solidFill>
          <a:ln cap="flat" cmpd="sng" w="28575">
            <a:solidFill>
              <a:srgbClr val="005FA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2" name="Google Shape;1052;g2d2bf694341_1_9"/>
          <p:cNvSpPr/>
          <p:nvPr/>
        </p:nvSpPr>
        <p:spPr>
          <a:xfrm>
            <a:off x="1542013" y="4051300"/>
            <a:ext cx="7843500" cy="13266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28575">
            <a:solidFill>
              <a:srgbClr val="005FA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Calibri"/>
                <a:ea typeface="Calibri"/>
                <a:cs typeface="Calibri"/>
                <a:sym typeface="Calibri"/>
              </a:rPr>
              <a:t>CONSOLIDATION / AGGREGATION</a:t>
            </a:r>
            <a:endParaRPr sz="3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3" name="Google Shape;1053;g2d2bf694341_1_9"/>
          <p:cNvSpPr/>
          <p:nvPr/>
        </p:nvSpPr>
        <p:spPr>
          <a:xfrm rot="5400000">
            <a:off x="5238655" y="5176850"/>
            <a:ext cx="277800" cy="720900"/>
          </a:xfrm>
          <a:prstGeom prst="homePlate">
            <a:avLst>
              <a:gd fmla="val 76414" name="adj"/>
            </a:avLst>
          </a:prstGeom>
          <a:solidFill>
            <a:srgbClr val="F2F2F2"/>
          </a:solidFill>
          <a:ln cap="flat" cmpd="sng" w="28575">
            <a:solidFill>
              <a:srgbClr val="005FA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4" name="Google Shape;1054;g2d2bf694341_1_9"/>
          <p:cNvSpPr/>
          <p:nvPr/>
        </p:nvSpPr>
        <p:spPr>
          <a:xfrm>
            <a:off x="1542013" y="5727700"/>
            <a:ext cx="7843500" cy="13266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28575">
            <a:solidFill>
              <a:srgbClr val="005FA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Calibri"/>
                <a:ea typeface="Calibri"/>
                <a:cs typeface="Calibri"/>
                <a:sym typeface="Calibri"/>
              </a:rPr>
              <a:t>PROCESSING / ANALYSIS</a:t>
            </a:r>
            <a:endParaRPr sz="3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5" name="Google Shape;1055;g2d2bf694341_1_9"/>
          <p:cNvSpPr/>
          <p:nvPr/>
        </p:nvSpPr>
        <p:spPr>
          <a:xfrm rot="5400000">
            <a:off x="5238655" y="6853250"/>
            <a:ext cx="277800" cy="720900"/>
          </a:xfrm>
          <a:prstGeom prst="homePlate">
            <a:avLst>
              <a:gd fmla="val 76414" name="adj"/>
            </a:avLst>
          </a:prstGeom>
          <a:solidFill>
            <a:srgbClr val="F2F2F2"/>
          </a:solidFill>
          <a:ln cap="flat" cmpd="sng" w="28575">
            <a:solidFill>
              <a:srgbClr val="005FA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6" name="Google Shape;1056;g2d2bf694341_1_9"/>
          <p:cNvSpPr/>
          <p:nvPr/>
        </p:nvSpPr>
        <p:spPr>
          <a:xfrm>
            <a:off x="1542013" y="7404100"/>
            <a:ext cx="7843500" cy="13266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28575">
            <a:solidFill>
              <a:srgbClr val="005FA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Calibri"/>
                <a:ea typeface="Calibri"/>
                <a:cs typeface="Calibri"/>
                <a:sym typeface="Calibri"/>
              </a:rPr>
              <a:t>ANNOTATION</a:t>
            </a:r>
            <a:endParaRPr sz="3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7" name="Google Shape;1057;g2d2bf694341_1_9"/>
          <p:cNvSpPr/>
          <p:nvPr/>
        </p:nvSpPr>
        <p:spPr>
          <a:xfrm rot="5400000">
            <a:off x="5238655" y="8529650"/>
            <a:ext cx="277800" cy="720900"/>
          </a:xfrm>
          <a:prstGeom prst="homePlate">
            <a:avLst>
              <a:gd fmla="val 76414" name="adj"/>
            </a:avLst>
          </a:prstGeom>
          <a:solidFill>
            <a:srgbClr val="F2F2F2"/>
          </a:solidFill>
          <a:ln cap="flat" cmpd="sng" w="28575">
            <a:solidFill>
              <a:srgbClr val="005FA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8" name="Google Shape;1058;g2d2bf694341_1_9"/>
          <p:cNvSpPr/>
          <p:nvPr/>
        </p:nvSpPr>
        <p:spPr>
          <a:xfrm>
            <a:off x="1542013" y="9080500"/>
            <a:ext cx="7843500" cy="13266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28575">
            <a:solidFill>
              <a:srgbClr val="005FA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Calibri"/>
                <a:ea typeface="Calibri"/>
                <a:cs typeface="Calibri"/>
                <a:sym typeface="Calibri"/>
              </a:rPr>
              <a:t>ARCHIVING</a:t>
            </a:r>
            <a:endParaRPr sz="3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9" name="Google Shape;1059;g2d2bf694341_1_9"/>
          <p:cNvSpPr/>
          <p:nvPr/>
        </p:nvSpPr>
        <p:spPr>
          <a:xfrm rot="5400000">
            <a:off x="5238655" y="10206050"/>
            <a:ext cx="277800" cy="720900"/>
          </a:xfrm>
          <a:prstGeom prst="homePlate">
            <a:avLst>
              <a:gd fmla="val 76414" name="adj"/>
            </a:avLst>
          </a:prstGeom>
          <a:solidFill>
            <a:srgbClr val="F2F2F2"/>
          </a:solidFill>
          <a:ln cap="flat" cmpd="sng" w="28575">
            <a:solidFill>
              <a:srgbClr val="005FA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0" name="Google Shape;1060;g2d2bf694341_1_9"/>
          <p:cNvSpPr/>
          <p:nvPr/>
        </p:nvSpPr>
        <p:spPr>
          <a:xfrm>
            <a:off x="1542013" y="10756900"/>
            <a:ext cx="7843500" cy="13266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28575">
            <a:solidFill>
              <a:srgbClr val="005FA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Calibri"/>
                <a:ea typeface="Calibri"/>
                <a:cs typeface="Calibri"/>
                <a:sym typeface="Calibri"/>
              </a:rPr>
              <a:t>PUBLISHING / SHARING</a:t>
            </a:r>
            <a:endParaRPr sz="3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1" name="Google Shape;1061;g2d2bf694341_1_9"/>
          <p:cNvSpPr txBox="1"/>
          <p:nvPr/>
        </p:nvSpPr>
        <p:spPr>
          <a:xfrm>
            <a:off x="9930097" y="2374900"/>
            <a:ext cx="127623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Ingesting data into the system; manually or automatically using APIs, middleware, data import, legacy data. </a:t>
            </a:r>
            <a:endParaRPr sz="3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2" name="Google Shape;1062;g2d2bf694341_1_9"/>
          <p:cNvSpPr txBox="1"/>
          <p:nvPr/>
        </p:nvSpPr>
        <p:spPr>
          <a:xfrm>
            <a:off x="9930097" y="3963400"/>
            <a:ext cx="127623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Organizing different data sources in a single logical namespace, establishing data structure and replication.</a:t>
            </a:r>
            <a:endParaRPr sz="3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3" name="Google Shape;1063;g2d2bf694341_1_9"/>
          <p:cNvSpPr txBox="1"/>
          <p:nvPr/>
        </p:nvSpPr>
        <p:spPr>
          <a:xfrm>
            <a:off x="9930097" y="5683000"/>
            <a:ext cx="127623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Performant data processing despite the virtualization, also in multiple locations simultaneously (including data writes).</a:t>
            </a:r>
            <a:endParaRPr sz="3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4" name="Google Shape;1064;g2d2bf694341_1_9"/>
          <p:cNvSpPr txBox="1"/>
          <p:nvPr/>
        </p:nvSpPr>
        <p:spPr>
          <a:xfrm>
            <a:off x="9930097" y="9295900"/>
            <a:ext cx="127623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Creation of archives to package the processed and annotated data. </a:t>
            </a:r>
            <a:endParaRPr sz="3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5" name="Google Shape;1065;g2d2bf694341_1_9"/>
          <p:cNvSpPr txBox="1"/>
          <p:nvPr/>
        </p:nvSpPr>
        <p:spPr>
          <a:xfrm>
            <a:off x="9930097" y="7402600"/>
            <a:ext cx="127623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Assigning arbitrary custom metadata (key-value, JSON, JSON-LD, RDF) to files and directories.</a:t>
            </a:r>
            <a:endParaRPr sz="3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66" name="Google Shape;1066;g2d2bf694341_1_9"/>
          <p:cNvCxnSpPr>
            <a:stCxn id="1060" idx="1"/>
          </p:cNvCxnSpPr>
          <p:nvPr/>
        </p:nvCxnSpPr>
        <p:spPr>
          <a:xfrm rot="10800000">
            <a:off x="857113" y="11420200"/>
            <a:ext cx="684900" cy="0"/>
          </a:xfrm>
          <a:prstGeom prst="straightConnector1">
            <a:avLst/>
          </a:prstGeom>
          <a:noFill/>
          <a:ln cap="flat" cmpd="sng" w="28575">
            <a:solidFill>
              <a:srgbClr val="005FA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67" name="Google Shape;1067;g2d2bf694341_1_9"/>
          <p:cNvCxnSpPr/>
          <p:nvPr/>
        </p:nvCxnSpPr>
        <p:spPr>
          <a:xfrm>
            <a:off x="887992" y="2943250"/>
            <a:ext cx="0" cy="8476200"/>
          </a:xfrm>
          <a:prstGeom prst="straightConnector1">
            <a:avLst/>
          </a:prstGeom>
          <a:noFill/>
          <a:ln cap="flat" cmpd="sng" w="28575">
            <a:solidFill>
              <a:srgbClr val="005FA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68" name="Google Shape;1068;g2d2bf694341_1_9"/>
          <p:cNvCxnSpPr/>
          <p:nvPr/>
        </p:nvCxnSpPr>
        <p:spPr>
          <a:xfrm flipH="1">
            <a:off x="903706" y="9743800"/>
            <a:ext cx="612900" cy="7200"/>
          </a:xfrm>
          <a:prstGeom prst="straightConnector1">
            <a:avLst/>
          </a:prstGeom>
          <a:noFill/>
          <a:ln cap="flat" cmpd="sng" w="28575">
            <a:solidFill>
              <a:srgbClr val="005FAA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1069" name="Google Shape;1069;g2d2bf694341_1_9"/>
          <p:cNvCxnSpPr/>
          <p:nvPr/>
        </p:nvCxnSpPr>
        <p:spPr>
          <a:xfrm rot="10800000">
            <a:off x="903706" y="8109400"/>
            <a:ext cx="612900" cy="1200"/>
          </a:xfrm>
          <a:prstGeom prst="straightConnector1">
            <a:avLst/>
          </a:prstGeom>
          <a:noFill/>
          <a:ln cap="flat" cmpd="sng" w="28575">
            <a:solidFill>
              <a:srgbClr val="005FAA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1070" name="Google Shape;1070;g2d2bf694341_1_9"/>
          <p:cNvCxnSpPr/>
          <p:nvPr/>
        </p:nvCxnSpPr>
        <p:spPr>
          <a:xfrm rot="10800000">
            <a:off x="908457" y="6390400"/>
            <a:ext cx="612900" cy="1200"/>
          </a:xfrm>
          <a:prstGeom prst="straightConnector1">
            <a:avLst/>
          </a:prstGeom>
          <a:noFill/>
          <a:ln cap="flat" cmpd="sng" w="28575">
            <a:solidFill>
              <a:srgbClr val="005FAA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1071" name="Google Shape;1071;g2d2bf694341_1_9"/>
          <p:cNvCxnSpPr/>
          <p:nvPr/>
        </p:nvCxnSpPr>
        <p:spPr>
          <a:xfrm rot="10800000">
            <a:off x="908482" y="4714000"/>
            <a:ext cx="612900" cy="1200"/>
          </a:xfrm>
          <a:prstGeom prst="straightConnector1">
            <a:avLst/>
          </a:prstGeom>
          <a:noFill/>
          <a:ln cap="flat" cmpd="sng" w="28575">
            <a:solidFill>
              <a:srgbClr val="005FAA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1072" name="Google Shape;1072;g2d2bf694341_1_9"/>
          <p:cNvCxnSpPr/>
          <p:nvPr/>
        </p:nvCxnSpPr>
        <p:spPr>
          <a:xfrm rot="10800000">
            <a:off x="908482" y="2973100"/>
            <a:ext cx="612900" cy="1200"/>
          </a:xfrm>
          <a:prstGeom prst="straightConnector1">
            <a:avLst/>
          </a:prstGeom>
          <a:noFill/>
          <a:ln cap="flat" cmpd="sng" w="28575">
            <a:solidFill>
              <a:srgbClr val="005FAA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1073" name="Google Shape;1073;g2d2bf694341_1_9"/>
          <p:cNvSpPr txBox="1"/>
          <p:nvPr/>
        </p:nvSpPr>
        <p:spPr>
          <a:xfrm>
            <a:off x="304879" y="304800"/>
            <a:ext cx="6001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 </a:t>
            </a:r>
            <a:endParaRPr sz="2800"/>
          </a:p>
        </p:txBody>
      </p:sp>
      <p:sp>
        <p:nvSpPr>
          <p:cNvPr id="1074" name="Google Shape;1074;g2d2bf694341_1_9"/>
          <p:cNvSpPr txBox="1"/>
          <p:nvPr/>
        </p:nvSpPr>
        <p:spPr>
          <a:xfrm>
            <a:off x="609759" y="609600"/>
            <a:ext cx="6001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 </a:t>
            </a:r>
            <a:endParaRPr sz="2800"/>
          </a:p>
        </p:txBody>
      </p:sp>
      <p:sp>
        <p:nvSpPr>
          <p:cNvPr id="1075" name="Google Shape;1075;g2d2bf694341_1_9"/>
          <p:cNvSpPr txBox="1"/>
          <p:nvPr/>
        </p:nvSpPr>
        <p:spPr>
          <a:xfrm>
            <a:off x="10039476" y="10559800"/>
            <a:ext cx="127623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Semi-public link-based sharing or Open Data publishing with integrated PID/DOI minting, pluggable integration with PID services (e.g. DataCite) and advertising via the OAI-PMH protocol.</a:t>
            </a:r>
            <a:endParaRPr sz="3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6" name="Google Shape;1076;g2d2bf694341_1_9"/>
          <p:cNvSpPr txBox="1"/>
          <p:nvPr>
            <p:ph type="title"/>
          </p:nvPr>
        </p:nvSpPr>
        <p:spPr>
          <a:xfrm>
            <a:off x="2564147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800"/>
              <a:buNone/>
            </a:pPr>
            <a:r>
              <a:rPr lang="en"/>
              <a:t>Exemplary data lifecycle in Onedata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2fbf0f77f86_0_545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2" name="Google Shape;1082;g2fbf0f77f86_0_545"/>
          <p:cNvSpPr txBox="1"/>
          <p:nvPr/>
        </p:nvSpPr>
        <p:spPr>
          <a:xfrm>
            <a:off x="1862443" y="6261999"/>
            <a:ext cx="152400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90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  <a:extLst>
                  <a:ext uri="http://customooxmlschemas.google.com/">
                    <go:slidesCustomData xmlns:go="http://customooxmlschemas.google.com/" textRoundtripDataId="6"/>
                  </a:ext>
                </a:extLst>
              </a:rPr>
              <a:t>DEMO</a:t>
            </a:r>
            <a:endParaRPr b="0" i="0" sz="90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83" name="Google Shape;1083;g2fbf0f77f86_0_545"/>
          <p:cNvSpPr txBox="1"/>
          <p:nvPr/>
        </p:nvSpPr>
        <p:spPr>
          <a:xfrm>
            <a:off x="1862443" y="8090799"/>
            <a:ext cx="152400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-4064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M Sans"/>
              <a:buChar char="●"/>
            </a:pPr>
            <a:r>
              <a:rPr lang="en" sz="28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Establishing datasets</a:t>
            </a:r>
            <a:endParaRPr sz="28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064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M Sans"/>
              <a:buChar char="●"/>
            </a:pPr>
            <a:r>
              <a:rPr lang="en" sz="28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Incremental archives on nested datasets</a:t>
            </a:r>
            <a:endParaRPr sz="28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84" name="Google Shape;1084;g2fbf0f77f86_0_545"/>
          <p:cNvSpPr txBox="1"/>
          <p:nvPr/>
        </p:nvSpPr>
        <p:spPr>
          <a:xfrm>
            <a:off x="1829525" y="10191750"/>
            <a:ext cx="9451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https://datahub.egi.eu</a:t>
            </a:r>
            <a:r>
              <a:rPr lang="en" sz="3000">
                <a:solidFill>
                  <a:schemeClr val="lt1"/>
                </a:solidFill>
              </a:rPr>
              <a:t> </a:t>
            </a:r>
            <a:endParaRPr sz="3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2fbf0f77f86_0_557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0" name="Google Shape;1090;g2fbf0f77f86_0_557"/>
          <p:cNvSpPr txBox="1"/>
          <p:nvPr/>
        </p:nvSpPr>
        <p:spPr>
          <a:xfrm>
            <a:off x="1862443" y="5728599"/>
            <a:ext cx="15240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120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Q </a:t>
            </a:r>
            <a:r>
              <a:rPr lang="en" sz="80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&amp;</a:t>
            </a:r>
            <a:r>
              <a:rPr lang="en" sz="120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 A</a:t>
            </a:r>
            <a:endParaRPr b="0" i="0" sz="120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2fbf0f77f86_0_567"/>
          <p:cNvSpPr txBox="1"/>
          <p:nvPr>
            <p:ph idx="12" type="sldNum"/>
          </p:nvPr>
        </p:nvSpPr>
        <p:spPr>
          <a:xfrm>
            <a:off x="23212926" y="13031659"/>
            <a:ext cx="683400" cy="461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800">
              <a:solidFill>
                <a:srgbClr val="99999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96" name="Google Shape;1096;g2fbf0f77f86_0_567"/>
          <p:cNvSpPr txBox="1"/>
          <p:nvPr/>
        </p:nvSpPr>
        <p:spPr>
          <a:xfrm>
            <a:off x="-75" y="2769575"/>
            <a:ext cx="243840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6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THANK YOU</a:t>
            </a:r>
            <a:endParaRPr sz="4700"/>
          </a:p>
        </p:txBody>
      </p:sp>
      <p:sp>
        <p:nvSpPr>
          <p:cNvPr id="1097" name="Google Shape;1097;g2fbf0f77f86_0_567"/>
          <p:cNvSpPr/>
          <p:nvPr/>
        </p:nvSpPr>
        <p:spPr>
          <a:xfrm>
            <a:off x="17151125" y="12820800"/>
            <a:ext cx="6225300" cy="1323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98" name="Google Shape;1098;g2fbf0f77f86_0_567"/>
          <p:cNvCxnSpPr/>
          <p:nvPr/>
        </p:nvCxnSpPr>
        <p:spPr>
          <a:xfrm>
            <a:off x="3358400" y="7787125"/>
            <a:ext cx="17646300" cy="0"/>
          </a:xfrm>
          <a:prstGeom prst="straightConnector1">
            <a:avLst/>
          </a:prstGeom>
          <a:noFill/>
          <a:ln cap="flat" cmpd="sng" w="9525">
            <a:solidFill>
              <a:srgbClr val="1F497D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99" name="Google Shape;1099;g2fbf0f77f86_0_567"/>
          <p:cNvSpPr txBox="1"/>
          <p:nvPr/>
        </p:nvSpPr>
        <p:spPr>
          <a:xfrm>
            <a:off x="0" y="8636250"/>
            <a:ext cx="24384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rPr>
              <a:t>EGI DataHub —</a:t>
            </a:r>
            <a:r>
              <a:rPr b="1" lang="en" sz="32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b="1" lang="en" sz="3200">
                <a:solidFill>
                  <a:schemeClr val="hlink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3"/>
              </a:rPr>
              <a:t>https://datahub.egi.eu</a:t>
            </a:r>
            <a:r>
              <a:rPr b="1" lang="en" sz="32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3200"/>
          </a:p>
        </p:txBody>
      </p:sp>
      <p:sp>
        <p:nvSpPr>
          <p:cNvPr id="1100" name="Google Shape;1100;g2fbf0f77f86_0_567"/>
          <p:cNvSpPr txBox="1"/>
          <p:nvPr/>
        </p:nvSpPr>
        <p:spPr>
          <a:xfrm>
            <a:off x="0" y="9626850"/>
            <a:ext cx="24384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rPr>
              <a:t>Onedata homepage</a:t>
            </a:r>
            <a:r>
              <a:rPr lang="en" sz="3200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rPr>
              <a:t> —</a:t>
            </a:r>
            <a:r>
              <a:rPr b="1" lang="en" sz="32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b="1" lang="en" sz="3200">
                <a:solidFill>
                  <a:schemeClr val="hlink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4"/>
              </a:rPr>
              <a:t>https://onedata.org</a:t>
            </a:r>
            <a:r>
              <a:rPr b="1" lang="en" sz="32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3200"/>
          </a:p>
        </p:txBody>
      </p:sp>
      <p:sp>
        <p:nvSpPr>
          <p:cNvPr id="1101" name="Google Shape;1101;g2fbf0f77f86_0_567"/>
          <p:cNvSpPr txBox="1"/>
          <p:nvPr/>
        </p:nvSpPr>
        <p:spPr>
          <a:xfrm>
            <a:off x="0" y="5339125"/>
            <a:ext cx="2438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rPr>
              <a:t>Let’s meet in </a:t>
            </a:r>
            <a:r>
              <a:rPr b="1" lang="en" sz="3200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rPr>
              <a:t>Lecce</a:t>
            </a:r>
            <a:r>
              <a:rPr lang="en" sz="3200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rPr>
              <a:t> at the</a:t>
            </a:r>
            <a:r>
              <a:rPr b="1" lang="en" sz="3200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rPr>
              <a:t> EGI Conference </a:t>
            </a:r>
            <a:r>
              <a:rPr lang="en" sz="3200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rPr>
              <a:t>and talk!</a:t>
            </a:r>
            <a:br>
              <a:rPr lang="en" sz="3200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3200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rPr>
              <a:t>Join our demo and talk for more DataHub &amp; Onedata stuff.</a:t>
            </a:r>
            <a:endParaRPr sz="3200"/>
          </a:p>
        </p:txBody>
      </p:sp>
      <p:sp>
        <p:nvSpPr>
          <p:cNvPr id="1102" name="Google Shape;1102;g2fbf0f77f86_0_567"/>
          <p:cNvSpPr txBox="1"/>
          <p:nvPr/>
        </p:nvSpPr>
        <p:spPr>
          <a:xfrm>
            <a:off x="-75" y="10619675"/>
            <a:ext cx="24384000" cy="20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rPr>
              <a:t>Contact me</a:t>
            </a:r>
            <a:r>
              <a:rPr lang="en" sz="3200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rPr>
              <a:t> —</a:t>
            </a:r>
            <a:r>
              <a:rPr b="1" lang="en" sz="32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b="1" lang="en" sz="3200">
                <a:solidFill>
                  <a:schemeClr val="hlink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5"/>
              </a:rPr>
              <a:t>lukasz.opiola@onedata.org</a:t>
            </a:r>
            <a:br>
              <a:rPr b="1" lang="en" sz="32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i="1" lang="en" sz="2700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rPr>
              <a:t>special offer: ask me for a personalized demo</a:t>
            </a:r>
            <a:endParaRPr i="1" sz="27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3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2fb89fcae74_0_562"/>
          <p:cNvSpPr/>
          <p:nvPr/>
        </p:nvSpPr>
        <p:spPr>
          <a:xfrm>
            <a:off x="14117827" y="6267200"/>
            <a:ext cx="5317500" cy="34422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g2fb89fcae74_0_562"/>
          <p:cNvSpPr/>
          <p:nvPr/>
        </p:nvSpPr>
        <p:spPr>
          <a:xfrm>
            <a:off x="14010849" y="2186400"/>
            <a:ext cx="5317500" cy="3591600"/>
          </a:xfrm>
          <a:prstGeom prst="roundRect">
            <a:avLst>
              <a:gd fmla="val 16667" name="adj"/>
            </a:avLst>
          </a:prstGeom>
          <a:solidFill>
            <a:srgbClr val="EFEFEF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g2fb89fcae74_0_562"/>
          <p:cNvSpPr txBox="1"/>
          <p:nvPr/>
        </p:nvSpPr>
        <p:spPr>
          <a:xfrm>
            <a:off x="14841153" y="13474700"/>
            <a:ext cx="5487900" cy="7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182875" spcFirstLastPara="1" rIns="18287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2400">
                <a:solidFill>
                  <a:srgbClr val="FFFFFF"/>
                </a:solidFill>
              </a:rPr>
              <a:t>‹#›</a:t>
            </a:fld>
            <a:endParaRPr sz="2400">
              <a:solidFill>
                <a:srgbClr val="FFFFFF"/>
              </a:solidFill>
            </a:endParaRPr>
          </a:p>
        </p:txBody>
      </p:sp>
      <p:pic>
        <p:nvPicPr>
          <p:cNvPr descr="computers1.png" id="585" name="Google Shape;585;g2fb89fcae74_0_562"/>
          <p:cNvPicPr preferRelativeResize="0"/>
          <p:nvPr/>
        </p:nvPicPr>
        <p:blipFill rotWithShape="1">
          <a:blip r:embed="rId3">
            <a:alphaModFix amt="50000"/>
          </a:blip>
          <a:srcRect b="0" l="0" r="0" t="0"/>
          <a:stretch/>
        </p:blipFill>
        <p:spPr>
          <a:xfrm>
            <a:off x="16617703" y="7385749"/>
            <a:ext cx="1409956" cy="1138199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g2fb89fcae74_0_562"/>
          <p:cNvSpPr txBox="1"/>
          <p:nvPr/>
        </p:nvSpPr>
        <p:spPr>
          <a:xfrm>
            <a:off x="16312828" y="4346150"/>
            <a:ext cx="2528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Datacenter A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g2fb89fcae74_0_562"/>
          <p:cNvSpPr txBox="1"/>
          <p:nvPr/>
        </p:nvSpPr>
        <p:spPr>
          <a:xfrm>
            <a:off x="16312814" y="8535125"/>
            <a:ext cx="2528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Datacenter B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trage2.png" id="588" name="Google Shape;588;g2fb89fcae74_0_5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55279" y="8402300"/>
            <a:ext cx="422646" cy="387600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g2fb89fcae74_0_562"/>
          <p:cNvSpPr txBox="1"/>
          <p:nvPr/>
        </p:nvSpPr>
        <p:spPr>
          <a:xfrm>
            <a:off x="15339395" y="2967400"/>
            <a:ext cx="11175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NFS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g2fb89fcae74_0_562"/>
          <p:cNvSpPr txBox="1"/>
          <p:nvPr/>
        </p:nvSpPr>
        <p:spPr>
          <a:xfrm>
            <a:off x="15881936" y="5007000"/>
            <a:ext cx="11175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S3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g2fb89fcae74_0_562"/>
          <p:cNvSpPr txBox="1"/>
          <p:nvPr/>
        </p:nvSpPr>
        <p:spPr>
          <a:xfrm>
            <a:off x="15188555" y="4074200"/>
            <a:ext cx="13431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CEPH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g2fb89fcae74_0_562"/>
          <p:cNvSpPr txBox="1"/>
          <p:nvPr/>
        </p:nvSpPr>
        <p:spPr>
          <a:xfrm>
            <a:off x="15119837" y="7030500"/>
            <a:ext cx="25284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POSIX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g2fb89fcae74_0_562"/>
          <p:cNvSpPr txBox="1"/>
          <p:nvPr/>
        </p:nvSpPr>
        <p:spPr>
          <a:xfrm>
            <a:off x="14816959" y="8855250"/>
            <a:ext cx="14097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WebDAV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g2fb89fcae74_0_562"/>
          <p:cNvSpPr/>
          <p:nvPr/>
        </p:nvSpPr>
        <p:spPr>
          <a:xfrm>
            <a:off x="9146382" y="10213800"/>
            <a:ext cx="3041100" cy="11382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005FA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</a:t>
            </a:r>
            <a:r>
              <a:rPr b="0" i="0" lang="en" sz="2800" u="none" cap="none" strike="sng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collections</a:t>
            </a:r>
            <a:endParaRPr b="0" i="0" sz="2800" u="none" cap="none" strike="sng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spaces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g2fb89fcae74_0_562"/>
          <p:cNvSpPr/>
          <p:nvPr/>
        </p:nvSpPr>
        <p:spPr>
          <a:xfrm>
            <a:off x="16520702" y="10213800"/>
            <a:ext cx="3041100" cy="10320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005FA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Autonomous organizations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g2fb89fcae74_0_562"/>
          <p:cNvSpPr/>
          <p:nvPr/>
        </p:nvSpPr>
        <p:spPr>
          <a:xfrm>
            <a:off x="13062202" y="10216600"/>
            <a:ext cx="3041100" cy="10320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005FA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Heterogeneous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storage systems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7" name="Google Shape;597;g2fb89fcae74_0_562"/>
          <p:cNvCxnSpPr>
            <a:stCxn id="598" idx="3"/>
          </p:cNvCxnSpPr>
          <p:nvPr/>
        </p:nvCxnSpPr>
        <p:spPr>
          <a:xfrm flipH="1" rot="10800000">
            <a:off x="11585018" y="3747524"/>
            <a:ext cx="3317700" cy="68700"/>
          </a:xfrm>
          <a:prstGeom prst="straightConnector1">
            <a:avLst/>
          </a:prstGeom>
          <a:noFill/>
          <a:ln cap="flat" cmpd="sng" w="952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599" name="Google Shape;599;g2fb89fcae74_0_562"/>
          <p:cNvCxnSpPr/>
          <p:nvPr/>
        </p:nvCxnSpPr>
        <p:spPr>
          <a:xfrm flipH="1" rot="10800000">
            <a:off x="11285550" y="5414226"/>
            <a:ext cx="3961800" cy="2578800"/>
          </a:xfrm>
          <a:prstGeom prst="straightConnector1">
            <a:avLst/>
          </a:prstGeom>
          <a:noFill/>
          <a:ln cap="flat" cmpd="sng" w="952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600" name="Google Shape;600;g2fb89fcae74_0_562"/>
          <p:cNvCxnSpPr/>
          <p:nvPr/>
        </p:nvCxnSpPr>
        <p:spPr>
          <a:xfrm flipH="1" rot="10800000">
            <a:off x="10854777" y="4697000"/>
            <a:ext cx="3731700" cy="1080900"/>
          </a:xfrm>
          <a:prstGeom prst="straightConnector1">
            <a:avLst/>
          </a:prstGeom>
          <a:noFill/>
          <a:ln cap="flat" cmpd="sng" w="952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pic>
        <p:nvPicPr>
          <p:cNvPr descr="strage2.png" id="601" name="Google Shape;601;g2fb89fcae74_0_5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076932" y="3544850"/>
            <a:ext cx="422646" cy="387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rage2.png" id="602" name="Google Shape;602;g2fb89fcae74_0_5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814964" y="4349600"/>
            <a:ext cx="422646" cy="387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rage2.png" id="603" name="Google Shape;603;g2fb89fcae74_0_5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38450" y="5030226"/>
            <a:ext cx="422646" cy="387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rage2.png" id="604" name="Google Shape;604;g2fb89fcae74_0_5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28624" y="7610150"/>
            <a:ext cx="422646" cy="387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mputers1.png" id="605" name="Google Shape;605;g2fb89fcae74_0_562"/>
          <p:cNvPicPr preferRelativeResize="0"/>
          <p:nvPr/>
        </p:nvPicPr>
        <p:blipFill rotWithShape="1">
          <a:blip r:embed="rId3">
            <a:alphaModFix amt="50000"/>
          </a:blip>
          <a:srcRect b="0" l="0" r="0" t="0"/>
          <a:stretch/>
        </p:blipFill>
        <p:spPr>
          <a:xfrm>
            <a:off x="16617708" y="3241000"/>
            <a:ext cx="1409956" cy="1138199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g2fb89fcae74_0_562"/>
          <p:cNvSpPr/>
          <p:nvPr/>
        </p:nvSpPr>
        <p:spPr>
          <a:xfrm>
            <a:off x="4852864" y="10216600"/>
            <a:ext cx="3041100" cy="10320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005FA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Users and working groups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7" name="Google Shape;607;g2fb89fcae74_0_5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52042" y="2488676"/>
            <a:ext cx="769638" cy="7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g2fb89fcae74_0_56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52864" y="7323868"/>
            <a:ext cx="998700" cy="79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g2fb89fcae74_0_5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18321" y="6819050"/>
            <a:ext cx="769638" cy="7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g2fb89fcae74_0_56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87807" y="8551218"/>
            <a:ext cx="998700" cy="79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g2fb89fcae74_0_56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87807" y="3920068"/>
            <a:ext cx="998700" cy="7952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2" name="Google Shape;612;g2fb89fcae74_0_562"/>
          <p:cNvCxnSpPr>
            <a:stCxn id="607" idx="3"/>
            <a:endCxn id="598" idx="1"/>
          </p:cNvCxnSpPr>
          <p:nvPr/>
        </p:nvCxnSpPr>
        <p:spPr>
          <a:xfrm>
            <a:off x="5921680" y="2886326"/>
            <a:ext cx="4131600" cy="930000"/>
          </a:xfrm>
          <a:prstGeom prst="straightConnector1">
            <a:avLst/>
          </a:prstGeom>
          <a:noFill/>
          <a:ln cap="flat" cmpd="sng" w="952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613" name="Google Shape;613;g2fb89fcae74_0_562"/>
          <p:cNvCxnSpPr>
            <a:stCxn id="611" idx="3"/>
          </p:cNvCxnSpPr>
          <p:nvPr/>
        </p:nvCxnSpPr>
        <p:spPr>
          <a:xfrm flipH="1" rot="10800000">
            <a:off x="6786508" y="4091499"/>
            <a:ext cx="3035100" cy="226200"/>
          </a:xfrm>
          <a:prstGeom prst="straightConnector1">
            <a:avLst/>
          </a:prstGeom>
          <a:noFill/>
          <a:ln cap="flat" cmpd="sng" w="952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614" name="Google Shape;614;g2fb89fcae74_0_562"/>
          <p:cNvCxnSpPr>
            <a:stCxn id="609" idx="3"/>
          </p:cNvCxnSpPr>
          <p:nvPr/>
        </p:nvCxnSpPr>
        <p:spPr>
          <a:xfrm flipH="1" rot="10800000">
            <a:off x="7187959" y="5846900"/>
            <a:ext cx="2513400" cy="1369800"/>
          </a:xfrm>
          <a:prstGeom prst="straightConnector1">
            <a:avLst/>
          </a:prstGeom>
          <a:noFill/>
          <a:ln cap="flat" cmpd="sng" w="952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615" name="Google Shape;615;g2fb89fcae74_0_562"/>
          <p:cNvCxnSpPr>
            <a:stCxn id="608" idx="3"/>
          </p:cNvCxnSpPr>
          <p:nvPr/>
        </p:nvCxnSpPr>
        <p:spPr>
          <a:xfrm>
            <a:off x="5851564" y="7721499"/>
            <a:ext cx="4021500" cy="689400"/>
          </a:xfrm>
          <a:prstGeom prst="straightConnector1">
            <a:avLst/>
          </a:prstGeom>
          <a:noFill/>
          <a:ln cap="flat" cmpd="sng" w="952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616" name="Google Shape;616;g2fb89fcae74_0_562"/>
          <p:cNvCxnSpPr>
            <a:stCxn id="610" idx="3"/>
          </p:cNvCxnSpPr>
          <p:nvPr/>
        </p:nvCxnSpPr>
        <p:spPr>
          <a:xfrm flipH="1" rot="10800000">
            <a:off x="6786508" y="8841449"/>
            <a:ext cx="2845800" cy="107400"/>
          </a:xfrm>
          <a:prstGeom prst="straightConnector1">
            <a:avLst/>
          </a:prstGeom>
          <a:noFill/>
          <a:ln cap="flat" cmpd="sng" w="952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pic>
        <p:nvPicPr>
          <p:cNvPr id="617" name="Google Shape;617;g2fb89fcae74_0_56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821758" y="5066398"/>
            <a:ext cx="1531800" cy="79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g2fb89fcae74_0_56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053218" y="3418398"/>
            <a:ext cx="1531800" cy="7956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8" name="Google Shape;618;g2fb89fcae74_0_562"/>
          <p:cNvCxnSpPr>
            <a:endCxn id="617" idx="1"/>
          </p:cNvCxnSpPr>
          <p:nvPr/>
        </p:nvCxnSpPr>
        <p:spPr>
          <a:xfrm>
            <a:off x="6981958" y="4659024"/>
            <a:ext cx="2839800" cy="805200"/>
          </a:xfrm>
          <a:prstGeom prst="straightConnector1">
            <a:avLst/>
          </a:prstGeom>
          <a:noFill/>
          <a:ln cap="flat" cmpd="sng" w="952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619" name="Google Shape;619;g2fb89fcae74_0_562"/>
          <p:cNvCxnSpPr/>
          <p:nvPr/>
        </p:nvCxnSpPr>
        <p:spPr>
          <a:xfrm flipH="1" rot="10800000">
            <a:off x="10923645" y="8634750"/>
            <a:ext cx="4062600" cy="103200"/>
          </a:xfrm>
          <a:prstGeom prst="straightConnector1">
            <a:avLst/>
          </a:prstGeom>
          <a:noFill/>
          <a:ln cap="flat" cmpd="sng" w="952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pic>
        <p:nvPicPr>
          <p:cNvPr id="620" name="Google Shape;620;g2fb89fcae74_0_56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00778" y="8198274"/>
            <a:ext cx="1531800" cy="7956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1" name="Google Shape;621;g2fb89fcae74_0_562"/>
          <p:cNvCxnSpPr/>
          <p:nvPr/>
        </p:nvCxnSpPr>
        <p:spPr>
          <a:xfrm>
            <a:off x="11159656" y="6082700"/>
            <a:ext cx="3963900" cy="1708800"/>
          </a:xfrm>
          <a:prstGeom prst="straightConnector1">
            <a:avLst/>
          </a:prstGeom>
          <a:noFill/>
          <a:ln cap="flat" cmpd="sng" w="9525">
            <a:solidFill>
              <a:srgbClr val="44546A"/>
            </a:solidFill>
            <a:prstDash val="dash"/>
            <a:round/>
            <a:headEnd len="sm" w="sm" type="none"/>
            <a:tailEnd len="med" w="med" type="triangle"/>
          </a:ln>
        </p:spPr>
      </p:cxnSp>
      <p:pic>
        <p:nvPicPr>
          <p:cNvPr descr="oneprovider.png" id="622" name="Google Shape;622;g2fb89fcae74_0_56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123688" y="2419758"/>
            <a:ext cx="3305622" cy="557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neprovider.png" id="623" name="Google Shape;623;g2fb89fcae74_0_56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123688" y="6478708"/>
            <a:ext cx="3305622" cy="55791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g2fb89fcae74_0_562"/>
          <p:cNvSpPr txBox="1"/>
          <p:nvPr>
            <p:ph idx="12" type="sldNum"/>
          </p:nvPr>
        </p:nvSpPr>
        <p:spPr>
          <a:xfrm>
            <a:off x="23242701" y="13013009"/>
            <a:ext cx="683400" cy="461700"/>
          </a:xfrm>
          <a:prstGeom prst="rect">
            <a:avLst/>
          </a:prstGeom>
        </p:spPr>
        <p:txBody>
          <a:bodyPr anchorCtr="0" anchor="ctr" bIns="91425" lIns="182875" spcFirstLastPara="1" rIns="18287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800">
              <a:solidFill>
                <a:srgbClr val="99999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25" name="Google Shape;625;g2fb89fcae74_0_562"/>
          <p:cNvSpPr txBox="1"/>
          <p:nvPr>
            <p:ph type="title"/>
          </p:nvPr>
        </p:nvSpPr>
        <p:spPr>
          <a:xfrm>
            <a:off x="2564147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800"/>
              <a:buNone/>
            </a:pPr>
            <a:r>
              <a:rPr lang="en"/>
              <a:t>Onedata</a:t>
            </a:r>
            <a:r>
              <a:rPr lang="en"/>
              <a:t>: </a:t>
            </a:r>
            <a:r>
              <a:rPr lang="en" sz="4400"/>
              <a:t>u</a:t>
            </a:r>
            <a:r>
              <a:rPr lang="en" sz="4400"/>
              <a:t>nified access to geographically and organizationally distributed data</a:t>
            </a:r>
            <a:endParaRPr sz="4400"/>
          </a:p>
        </p:txBody>
      </p:sp>
      <p:sp>
        <p:nvSpPr>
          <p:cNvPr id="626" name="Google Shape;626;g2fb89fcae74_0_562"/>
          <p:cNvSpPr txBox="1"/>
          <p:nvPr/>
        </p:nvSpPr>
        <p:spPr>
          <a:xfrm>
            <a:off x="611175" y="12127425"/>
            <a:ext cx="207015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3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distributed collaborative data-sharing</a:t>
            </a:r>
            <a:endParaRPr b="1" i="1" sz="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Google Shape;631;g2fb89fcae74_0_7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44925" y="2294000"/>
            <a:ext cx="12460100" cy="9719326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g2fb89fcae74_0_714"/>
          <p:cNvSpPr txBox="1"/>
          <p:nvPr>
            <p:ph idx="2" type="body"/>
          </p:nvPr>
        </p:nvSpPr>
        <p:spPr>
          <a:xfrm>
            <a:off x="863600" y="3208425"/>
            <a:ext cx="11712000" cy="9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" sz="4000"/>
              <a:t>Open-source software stack</a:t>
            </a:r>
            <a:endParaRPr sz="4000"/>
          </a:p>
          <a:p>
            <a:pPr indent="-457200" lvl="1" marL="106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•"/>
            </a:pPr>
            <a:r>
              <a:rPr lang="en">
                <a:solidFill>
                  <a:schemeClr val="accent5"/>
                </a:solidFill>
              </a:rPr>
              <a:t>Onezone: </a:t>
            </a:r>
            <a:r>
              <a:rPr b="0" lang="en">
                <a:solidFill>
                  <a:schemeClr val="accent5"/>
                </a:solidFill>
              </a:rPr>
              <a:t>coordinates a single environment</a:t>
            </a:r>
            <a:endParaRPr b="0">
              <a:solidFill>
                <a:schemeClr val="accent5"/>
              </a:solidFill>
            </a:endParaRPr>
          </a:p>
          <a:p>
            <a:pPr indent="-457200" lvl="1" marL="106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•"/>
            </a:pPr>
            <a:r>
              <a:rPr lang="en">
                <a:solidFill>
                  <a:schemeClr val="accent5"/>
                </a:solidFill>
              </a:rPr>
              <a:t>Oneprovider: </a:t>
            </a:r>
            <a:r>
              <a:rPr b="0" lang="en">
                <a:solidFill>
                  <a:schemeClr val="accent5"/>
                </a:solidFill>
              </a:rPr>
              <a:t>installed at every data provider</a:t>
            </a:r>
            <a:endParaRPr b="0">
              <a:solidFill>
                <a:schemeClr val="accent5"/>
              </a:solidFill>
            </a:endParaRPr>
          </a:p>
          <a:p>
            <a:pPr indent="-4381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Arial"/>
              <a:buChar char="•"/>
            </a:pPr>
            <a:r>
              <a:rPr lang="en" sz="4000"/>
              <a:t>Between 5 and 10 active installations</a:t>
            </a:r>
            <a:endParaRPr sz="4000"/>
          </a:p>
          <a:p>
            <a:pPr indent="-431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/>
              <a:t>depending on project lifecycles</a:t>
            </a:r>
            <a:endParaRPr b="0"/>
          </a:p>
          <a:p>
            <a:pPr indent="-3873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500"/>
              <a:buChar char="•"/>
            </a:pPr>
            <a:r>
              <a:rPr lang="en" sz="4000"/>
              <a:t>Archive for the Polish National Museums</a:t>
            </a:r>
            <a:endParaRPr b="0"/>
          </a:p>
          <a:p>
            <a:pPr indent="-457200" lvl="1" marL="106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/>
              <a:t>10PB of data</a:t>
            </a:r>
            <a:endParaRPr/>
          </a:p>
          <a:p>
            <a:pPr indent="-457200" lvl="1" marL="106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/>
              <a:t>~100M files</a:t>
            </a:r>
            <a:endParaRPr/>
          </a:p>
        </p:txBody>
      </p:sp>
      <p:sp>
        <p:nvSpPr>
          <p:cNvPr id="633" name="Google Shape;633;g2fb89fcae74_0_714"/>
          <p:cNvSpPr txBox="1"/>
          <p:nvPr>
            <p:ph idx="12" type="sldNum"/>
          </p:nvPr>
        </p:nvSpPr>
        <p:spPr>
          <a:xfrm>
            <a:off x="23206976" y="13001884"/>
            <a:ext cx="683400" cy="461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800">
              <a:solidFill>
                <a:srgbClr val="99999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34" name="Google Shape;634;g2fb89fcae74_0_714"/>
          <p:cNvSpPr txBox="1"/>
          <p:nvPr>
            <p:ph type="title"/>
          </p:nvPr>
        </p:nvSpPr>
        <p:spPr>
          <a:xfrm>
            <a:off x="2564147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800"/>
              <a:buNone/>
            </a:pPr>
            <a:r>
              <a:rPr lang="en"/>
              <a:t>Onedata</a:t>
            </a:r>
            <a:endParaRPr sz="4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2fb89fcae74_0_24"/>
          <p:cNvSpPr/>
          <p:nvPr/>
        </p:nvSpPr>
        <p:spPr>
          <a:xfrm>
            <a:off x="21260000" y="-1238775"/>
            <a:ext cx="5689500" cy="12264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0" name="Google Shape;640;g2fb89fcae74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80000" y="2357100"/>
            <a:ext cx="13722049" cy="11579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g2fb89fcae74_0_24"/>
          <p:cNvPicPr preferRelativeResize="0"/>
          <p:nvPr/>
        </p:nvPicPr>
        <p:blipFill rotWithShape="1">
          <a:blip r:embed="rId4">
            <a:alphaModFix/>
          </a:blip>
          <a:srcRect b="8811" l="24390" r="21552" t="11450"/>
          <a:stretch/>
        </p:blipFill>
        <p:spPr>
          <a:xfrm>
            <a:off x="2257125" y="236100"/>
            <a:ext cx="1663598" cy="16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g2fb89fcae74_0_24"/>
          <p:cNvSpPr txBox="1"/>
          <p:nvPr>
            <p:ph idx="2" type="body"/>
          </p:nvPr>
        </p:nvSpPr>
        <p:spPr>
          <a:xfrm>
            <a:off x="1016000" y="2598825"/>
            <a:ext cx="11862000" cy="82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" sz="4000"/>
              <a:t>Long-haul Onedata installation</a:t>
            </a:r>
            <a:endParaRPr sz="4000"/>
          </a:p>
          <a:p>
            <a:pPr indent="-457200" lvl="1" marL="106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•"/>
            </a:pPr>
            <a:r>
              <a:rPr lang="en">
                <a:solidFill>
                  <a:schemeClr val="accent5"/>
                </a:solidFill>
              </a:rPr>
              <a:t>18</a:t>
            </a:r>
            <a:r>
              <a:rPr lang="en">
                <a:solidFill>
                  <a:schemeClr val="accent5"/>
                </a:solidFill>
              </a:rPr>
              <a:t> </a:t>
            </a:r>
            <a:r>
              <a:rPr b="0" lang="en">
                <a:solidFill>
                  <a:schemeClr val="accent5"/>
                </a:solidFill>
              </a:rPr>
              <a:t>sites (Oneproviders)</a:t>
            </a:r>
            <a:endParaRPr b="0">
              <a:solidFill>
                <a:schemeClr val="accent5"/>
              </a:solidFill>
            </a:endParaRPr>
          </a:p>
          <a:p>
            <a:pPr indent="-457200" lvl="1" marL="106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•"/>
            </a:pPr>
            <a:r>
              <a:rPr lang="en">
                <a:solidFill>
                  <a:schemeClr val="accent5"/>
                </a:solidFill>
              </a:rPr>
              <a:t>2255 </a:t>
            </a:r>
            <a:r>
              <a:rPr b="0" lang="en">
                <a:solidFill>
                  <a:schemeClr val="accent5"/>
                </a:solidFill>
              </a:rPr>
              <a:t>data spaces</a:t>
            </a:r>
            <a:endParaRPr b="0">
              <a:solidFill>
                <a:schemeClr val="accent5"/>
              </a:solidFill>
            </a:endParaRPr>
          </a:p>
          <a:p>
            <a:pPr indent="-457200" lvl="1" marL="106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•"/>
            </a:pPr>
            <a:r>
              <a:rPr lang="en">
                <a:solidFill>
                  <a:schemeClr val="accent5"/>
                </a:solidFill>
              </a:rPr>
              <a:t>~2.16PB </a:t>
            </a:r>
            <a:r>
              <a:rPr b="0" lang="en">
                <a:solidFill>
                  <a:schemeClr val="accent5"/>
                </a:solidFill>
              </a:rPr>
              <a:t>allocated storage size</a:t>
            </a:r>
            <a:endParaRPr b="0">
              <a:solidFill>
                <a:schemeClr val="accent5"/>
              </a:solidFill>
            </a:endParaRPr>
          </a:p>
          <a:p>
            <a:pPr indent="-457200" lvl="1" marL="106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•"/>
            </a:pPr>
            <a:r>
              <a:rPr lang="en">
                <a:solidFill>
                  <a:schemeClr val="accent5"/>
                </a:solidFill>
              </a:rPr>
              <a:t>800+ </a:t>
            </a:r>
            <a:r>
              <a:rPr b="0" lang="en">
                <a:solidFill>
                  <a:schemeClr val="accent5"/>
                </a:solidFill>
              </a:rPr>
              <a:t>users</a:t>
            </a:r>
            <a:endParaRPr b="0">
              <a:solidFill>
                <a:schemeClr val="accent5"/>
              </a:solidFill>
            </a:endParaRPr>
          </a:p>
          <a:p>
            <a:pPr indent="-457200" lvl="1" marL="106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•"/>
            </a:pPr>
            <a:r>
              <a:rPr b="0" lang="en">
                <a:solidFill>
                  <a:schemeClr val="accent5"/>
                </a:solidFill>
              </a:rPr>
              <a:t>Caters for many European scientific projects</a:t>
            </a:r>
            <a:endParaRPr b="0"/>
          </a:p>
          <a:p>
            <a:pPr indent="-4381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500"/>
              <a:buChar char="•"/>
            </a:pPr>
            <a:r>
              <a:rPr lang="en" sz="4000"/>
              <a:t>Tightly integrated with EGI Check-In</a:t>
            </a:r>
            <a:endParaRPr sz="4000"/>
          </a:p>
          <a:p>
            <a:pPr indent="-457200" lvl="1" marL="106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/>
              <a:t>Reflection of EGI VOs and groups upon login</a:t>
            </a:r>
            <a:endParaRPr b="0"/>
          </a:p>
          <a:p>
            <a:pPr indent="-457200" lvl="1" marL="106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/>
              <a:t>Generic integration with OIDC / SAML 2.0</a:t>
            </a:r>
            <a:endParaRPr b="0"/>
          </a:p>
          <a:p>
            <a:pPr indent="-4064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" sz="4000"/>
              <a:t>Production service in the EGI portfolio</a:t>
            </a:r>
            <a:endParaRPr b="0" sz="4000"/>
          </a:p>
        </p:txBody>
      </p:sp>
      <p:sp>
        <p:nvSpPr>
          <p:cNvPr id="643" name="Google Shape;643;g2fb89fcae74_0_24"/>
          <p:cNvSpPr txBox="1"/>
          <p:nvPr>
            <p:ph type="title"/>
          </p:nvPr>
        </p:nvSpPr>
        <p:spPr>
          <a:xfrm>
            <a:off x="4093898" y="638425"/>
            <a:ext cx="5090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SzPts val="1800"/>
              <a:buNone/>
            </a:pPr>
            <a:r>
              <a:rPr lang="en"/>
              <a:t>DataHub</a:t>
            </a:r>
            <a:endParaRPr/>
          </a:p>
        </p:txBody>
      </p:sp>
      <p:sp>
        <p:nvSpPr>
          <p:cNvPr id="644" name="Google Shape;644;g2fb89fcae74_0_24"/>
          <p:cNvSpPr/>
          <p:nvPr/>
        </p:nvSpPr>
        <p:spPr>
          <a:xfrm>
            <a:off x="-158750" y="12741350"/>
            <a:ext cx="2304900" cy="1323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5" name="Google Shape;645;g2fb89fcae74_0_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5700" y="11899950"/>
            <a:ext cx="3854425" cy="68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g2fb89fcae74_0_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08328" y="11408493"/>
            <a:ext cx="1663600" cy="1663581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g2fb89fcae74_0_24"/>
          <p:cNvSpPr txBox="1"/>
          <p:nvPr>
            <p:ph type="title"/>
          </p:nvPr>
        </p:nvSpPr>
        <p:spPr>
          <a:xfrm>
            <a:off x="8298457" y="11947788"/>
            <a:ext cx="2488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3800"/>
              <a:t>Check-in</a:t>
            </a:r>
            <a:endParaRPr sz="3800"/>
          </a:p>
        </p:txBody>
      </p:sp>
      <p:sp>
        <p:nvSpPr>
          <p:cNvPr id="648" name="Google Shape;648;g2fb89fcae74_0_24"/>
          <p:cNvSpPr txBox="1"/>
          <p:nvPr/>
        </p:nvSpPr>
        <p:spPr>
          <a:xfrm>
            <a:off x="5826125" y="11686200"/>
            <a:ext cx="882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828282"/>
                </a:solidFill>
              </a:rPr>
              <a:t>+</a:t>
            </a:r>
            <a:endParaRPr sz="6000">
              <a:solidFill>
                <a:srgbClr val="82828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2fbf0f77f86_0_448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4" name="Google Shape;654;g2fbf0f77f86_0_448"/>
          <p:cNvSpPr txBox="1"/>
          <p:nvPr/>
        </p:nvSpPr>
        <p:spPr>
          <a:xfrm>
            <a:off x="1862443" y="6261999"/>
            <a:ext cx="152400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90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DEMO</a:t>
            </a:r>
            <a:endParaRPr b="0" i="0" sz="90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5" name="Google Shape;655;g2fbf0f77f86_0_448"/>
          <p:cNvSpPr txBox="1"/>
          <p:nvPr/>
        </p:nvSpPr>
        <p:spPr>
          <a:xfrm>
            <a:off x="1862443" y="8090799"/>
            <a:ext cx="152400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-4064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M Sans"/>
              <a:buChar char="●"/>
            </a:pPr>
            <a:r>
              <a:rPr lang="en" sz="28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Signing in with Check-In</a:t>
            </a:r>
            <a:endParaRPr sz="2800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4064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M Sans"/>
              <a:buChar char="●"/>
            </a:pPr>
            <a:r>
              <a:rPr lang="en" sz="28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DataHub overview</a:t>
            </a:r>
            <a:endParaRPr b="0" i="0" sz="28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6" name="Google Shape;656;g2fbf0f77f86_0_448"/>
          <p:cNvSpPr txBox="1"/>
          <p:nvPr/>
        </p:nvSpPr>
        <p:spPr>
          <a:xfrm>
            <a:off x="1829525" y="10191750"/>
            <a:ext cx="9451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https://datahub.egi.eu</a:t>
            </a:r>
            <a:r>
              <a:rPr lang="en" sz="3000">
                <a:solidFill>
                  <a:schemeClr val="lt1"/>
                </a:solidFill>
              </a:rPr>
              <a:t> </a:t>
            </a:r>
            <a:endParaRPr sz="3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2fbfab9dc4d_0_5"/>
          <p:cNvSpPr txBox="1"/>
          <p:nvPr>
            <p:ph idx="12" type="sldNum"/>
          </p:nvPr>
        </p:nvSpPr>
        <p:spPr>
          <a:xfrm>
            <a:off x="23212926" y="13031659"/>
            <a:ext cx="683400" cy="461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800">
              <a:solidFill>
                <a:srgbClr val="99999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62" name="Google Shape;662;g2fbfab9dc4d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4384001" cy="14119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2fb89fcae74_0_734"/>
          <p:cNvSpPr txBox="1"/>
          <p:nvPr>
            <p:ph idx="12" type="sldNum"/>
          </p:nvPr>
        </p:nvSpPr>
        <p:spPr>
          <a:xfrm>
            <a:off x="23212926" y="13031659"/>
            <a:ext cx="68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8" name="Google Shape;668;g2fb89fcae74_0_734"/>
          <p:cNvSpPr txBox="1"/>
          <p:nvPr/>
        </p:nvSpPr>
        <p:spPr>
          <a:xfrm>
            <a:off x="1862443" y="5728599"/>
            <a:ext cx="15240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120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Q </a:t>
            </a:r>
            <a:r>
              <a:rPr lang="en" sz="80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&amp;</a:t>
            </a:r>
            <a:r>
              <a:rPr lang="en" sz="120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rPr>
              <a:t> A</a:t>
            </a:r>
            <a:endParaRPr b="0" i="0" sz="12000" u="none" cap="none" strike="noStrike">
              <a:solidFill>
                <a:schemeClr val="accent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GI Theme">
  <a:themeElements>
    <a:clrScheme name="EGI">
      <a:dk1>
        <a:srgbClr val="09142E"/>
      </a:dk1>
      <a:lt1>
        <a:srgbClr val="FFFFFF"/>
      </a:lt1>
      <a:dk2>
        <a:srgbClr val="1E315D"/>
      </a:dk2>
      <a:lt2>
        <a:srgbClr val="F7F7F7"/>
      </a:lt2>
      <a:accent1>
        <a:srgbClr val="005FAA"/>
      </a:accent1>
      <a:accent2>
        <a:srgbClr val="EF8200"/>
      </a:accent2>
      <a:accent3>
        <a:srgbClr val="09142E"/>
      </a:accent3>
      <a:accent4>
        <a:srgbClr val="1E315D"/>
      </a:accent4>
      <a:accent5>
        <a:srgbClr val="828282"/>
      </a:accent5>
      <a:accent6>
        <a:srgbClr val="999999"/>
      </a:accent6>
      <a:hlink>
        <a:srgbClr val="005FAA"/>
      </a:hlink>
      <a:folHlink>
        <a:srgbClr val="EF82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