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292" r:id="rId5"/>
    <p:sldId id="469" r:id="rId6"/>
    <p:sldId id="295" r:id="rId7"/>
    <p:sldId id="431" r:id="rId8"/>
    <p:sldId id="425" r:id="rId9"/>
    <p:sldId id="434" r:id="rId10"/>
    <p:sldId id="468" r:id="rId11"/>
    <p:sldId id="474" r:id="rId12"/>
    <p:sldId id="476" r:id="rId13"/>
    <p:sldId id="478" r:id="rId14"/>
    <p:sldId id="479" r:id="rId15"/>
    <p:sldId id="477" r:id="rId16"/>
    <p:sldId id="475" r:id="rId17"/>
    <p:sldId id="440" r:id="rId18"/>
    <p:sldId id="480" r:id="rId19"/>
    <p:sldId id="481" r:id="rId20"/>
    <p:sldId id="482" r:id="rId21"/>
    <p:sldId id="441" r:id="rId22"/>
    <p:sldId id="442" r:id="rId23"/>
    <p:sldId id="452" r:id="rId24"/>
    <p:sldId id="449" r:id="rId25"/>
    <p:sldId id="484" r:id="rId26"/>
    <p:sldId id="485" r:id="rId27"/>
    <p:sldId id="487" r:id="rId28"/>
    <p:sldId id="473" r:id="rId29"/>
    <p:sldId id="486" r:id="rId30"/>
  </p:sldIdLst>
  <p:sldSz cx="9144000" cy="5143500" type="screen16x9"/>
  <p:notesSz cx="6805613" cy="99441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812">
          <p15:clr>
            <a:srgbClr val="A4A3A4"/>
          </p15:clr>
        </p15:guide>
        <p15:guide id="2" orient="horz" pos="274">
          <p15:clr>
            <a:srgbClr val="A4A3A4"/>
          </p15:clr>
        </p15:guide>
        <p15:guide id="3" orient="horz" pos="771">
          <p15:clr>
            <a:srgbClr val="A4A3A4"/>
          </p15:clr>
        </p15:guide>
        <p15:guide id="4" orient="horz" pos="704">
          <p15:clr>
            <a:srgbClr val="A4A3A4"/>
          </p15:clr>
        </p15:guide>
        <p15:guide id="5" pos="3920">
          <p15:clr>
            <a:srgbClr val="A4A3A4"/>
          </p15:clr>
        </p15:guide>
        <p15:guide id="6" pos="271">
          <p15:clr>
            <a:srgbClr val="A4A3A4"/>
          </p15:clr>
        </p15:guide>
        <p15:guide id="7" pos="549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6A6A6"/>
    <a:srgbClr val="CCFF99"/>
    <a:srgbClr val="66FFCC"/>
    <a:srgbClr val="00FFFF"/>
    <a:srgbClr val="3DF5A2"/>
    <a:srgbClr val="00FF40"/>
    <a:srgbClr val="007DFF"/>
    <a:srgbClr val="E0F272"/>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936" autoAdjust="0"/>
    <p:restoredTop sz="79435" autoAdjust="0"/>
  </p:normalViewPr>
  <p:slideViewPr>
    <p:cSldViewPr>
      <p:cViewPr varScale="1">
        <p:scale>
          <a:sx n="70" d="100"/>
          <a:sy n="70" d="100"/>
        </p:scale>
        <p:origin x="900" y="56"/>
      </p:cViewPr>
      <p:guideLst>
        <p:guide orient="horz" pos="2812"/>
        <p:guide orient="horz" pos="274"/>
        <p:guide orient="horz" pos="771"/>
        <p:guide orient="horz" pos="704"/>
        <p:guide pos="3920"/>
        <p:guide pos="271"/>
        <p:guide pos="5490"/>
      </p:guideLst>
    </p:cSldViewPr>
  </p:slideViewPr>
  <p:outlineViewPr>
    <p:cViewPr>
      <p:scale>
        <a:sx n="33" d="100"/>
        <a:sy n="33" d="100"/>
      </p:scale>
      <p:origin x="0" y="-7722"/>
    </p:cViewPr>
  </p:outlineViewPr>
  <p:notesTextViewPr>
    <p:cViewPr>
      <p:scale>
        <a:sx n="3" d="2"/>
        <a:sy n="3" d="2"/>
      </p:scale>
      <p:origin x="0" y="0"/>
    </p:cViewPr>
  </p:notesTextViewPr>
  <p:notesViewPr>
    <p:cSldViewPr>
      <p:cViewPr varScale="1">
        <p:scale>
          <a:sx n="80" d="100"/>
          <a:sy n="80" d="100"/>
        </p:scale>
        <p:origin x="4014"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4235226-B145-4E10-983B-1CC3FFD77C77}"/>
              </a:ext>
            </a:extLst>
          </p:cNvPr>
          <p:cNvSpPr>
            <a:spLocks noGrp="1"/>
          </p:cNvSpPr>
          <p:nvPr>
            <p:ph type="hdr" sz="quarter"/>
          </p:nvPr>
        </p:nvSpPr>
        <p:spPr>
          <a:xfrm>
            <a:off x="0" y="0"/>
            <a:ext cx="2949575"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GB"/>
          </a:p>
        </p:txBody>
      </p:sp>
      <p:sp>
        <p:nvSpPr>
          <p:cNvPr id="3" name="Date Placeholder 2">
            <a:extLst>
              <a:ext uri="{FF2B5EF4-FFF2-40B4-BE49-F238E27FC236}">
                <a16:creationId xmlns:a16="http://schemas.microsoft.com/office/drawing/2014/main" id="{C4CFC5A7-8C8B-4687-B28B-5BF9AEB6A4DE}"/>
              </a:ext>
            </a:extLst>
          </p:cNvPr>
          <p:cNvSpPr>
            <a:spLocks noGrp="1"/>
          </p:cNvSpPr>
          <p:nvPr>
            <p:ph type="dt" idx="1"/>
          </p:nvPr>
        </p:nvSpPr>
        <p:spPr>
          <a:xfrm>
            <a:off x="3854450" y="0"/>
            <a:ext cx="2949575" cy="496888"/>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6E418932-800F-49B7-9B85-80D8118CABFE}" type="datetimeFigureOut">
              <a:rPr lang="en-GB"/>
              <a:pPr>
                <a:defRPr/>
              </a:pPr>
              <a:t>01/03/2019</a:t>
            </a:fld>
            <a:endParaRPr lang="en-GB"/>
          </a:p>
        </p:txBody>
      </p:sp>
      <p:sp>
        <p:nvSpPr>
          <p:cNvPr id="4" name="Slide Image Placeholder 3">
            <a:extLst>
              <a:ext uri="{FF2B5EF4-FFF2-40B4-BE49-F238E27FC236}">
                <a16:creationId xmlns:a16="http://schemas.microsoft.com/office/drawing/2014/main" id="{46F1F158-007E-427F-8465-C2613159418F}"/>
              </a:ext>
            </a:extLst>
          </p:cNvPr>
          <p:cNvSpPr>
            <a:spLocks noGrp="1" noRot="1" noChangeAspect="1"/>
          </p:cNvSpPr>
          <p:nvPr>
            <p:ph type="sldImg" idx="2"/>
          </p:nvPr>
        </p:nvSpPr>
        <p:spPr>
          <a:xfrm>
            <a:off x="88900" y="746125"/>
            <a:ext cx="6627813" cy="3729038"/>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44E36E06-D37F-4889-B95F-01BE44729479}"/>
              </a:ext>
            </a:extLst>
          </p:cNvPr>
          <p:cNvSpPr>
            <a:spLocks noGrp="1"/>
          </p:cNvSpPr>
          <p:nvPr>
            <p:ph type="body" sz="quarter" idx="3"/>
          </p:nvPr>
        </p:nvSpPr>
        <p:spPr>
          <a:xfrm>
            <a:off x="681038" y="4722813"/>
            <a:ext cx="5443537" cy="4475162"/>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07F15012-0BDA-4DFA-8088-A120A094BDD7}"/>
              </a:ext>
            </a:extLst>
          </p:cNvPr>
          <p:cNvSpPr>
            <a:spLocks noGrp="1"/>
          </p:cNvSpPr>
          <p:nvPr>
            <p:ph type="ftr" sz="quarter" idx="4"/>
          </p:nvPr>
        </p:nvSpPr>
        <p:spPr>
          <a:xfrm>
            <a:off x="0" y="9445625"/>
            <a:ext cx="2949575" cy="4968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GB"/>
          </a:p>
        </p:txBody>
      </p:sp>
      <p:sp>
        <p:nvSpPr>
          <p:cNvPr id="7" name="Slide Number Placeholder 6">
            <a:extLst>
              <a:ext uri="{FF2B5EF4-FFF2-40B4-BE49-F238E27FC236}">
                <a16:creationId xmlns:a16="http://schemas.microsoft.com/office/drawing/2014/main" id="{39AE7443-C6D5-424B-AFA3-DE5D710955E3}"/>
              </a:ext>
            </a:extLst>
          </p:cNvPr>
          <p:cNvSpPr>
            <a:spLocks noGrp="1"/>
          </p:cNvSpPr>
          <p:nvPr>
            <p:ph type="sldNum" sz="quarter" idx="5"/>
          </p:nvPr>
        </p:nvSpPr>
        <p:spPr>
          <a:xfrm>
            <a:off x="3854450" y="9445625"/>
            <a:ext cx="2949575" cy="49688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B20FE0A2-34EE-413D-B87D-BE548BE2D9D5}"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ukri.org/funding/funding-opportunitie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0EC4943C-7DA4-41AC-AA6F-2E8615B912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58086E51-3046-4A0F-86C6-7A9D692B5E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a:p>
        </p:txBody>
      </p:sp>
      <p:sp>
        <p:nvSpPr>
          <p:cNvPr id="23556" name="Slide Number Placeholder 3">
            <a:extLst>
              <a:ext uri="{FF2B5EF4-FFF2-40B4-BE49-F238E27FC236}">
                <a16:creationId xmlns:a16="http://schemas.microsoft.com/office/drawing/2014/main" id="{93BAE899-37D8-4527-819F-68E68ADCD9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BA7567C-3886-48DF-B6E1-9B8D95D333F3}" type="slidenum">
              <a:rPr lang="en-GB" altLang="en-US" smtClean="0">
                <a:latin typeface="Calibri" panose="020F0502020204030204" pitchFamily="34" charset="0"/>
              </a:rPr>
              <a:pPr/>
              <a:t>3</a:t>
            </a:fld>
            <a:endParaRPr lang="en-GB"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12FB092D-1D66-4611-BC89-CFA8A807D6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94746067-F742-455B-A948-4EDA5D960E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indent="0" eaLnBrk="1" hangingPunct="1">
              <a:spcBef>
                <a:spcPct val="0"/>
              </a:spcBef>
              <a:buFontTx/>
              <a:buNone/>
            </a:pPr>
            <a:endParaRPr lang="en-GB" altLang="en-US" dirty="0"/>
          </a:p>
        </p:txBody>
      </p:sp>
      <p:sp>
        <p:nvSpPr>
          <p:cNvPr id="29700" name="Slide Number Placeholder 3">
            <a:extLst>
              <a:ext uri="{FF2B5EF4-FFF2-40B4-BE49-F238E27FC236}">
                <a16:creationId xmlns:a16="http://schemas.microsoft.com/office/drawing/2014/main" id="{D47B3228-362D-48A1-B8E7-64056CC4598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7230A03-63F4-446B-BA5C-AE6B1C5371C1}" type="slidenum">
              <a:rPr lang="en-GB" altLang="en-US" sz="1800" smtClean="0">
                <a:solidFill>
                  <a:srgbClr val="000000"/>
                </a:solidFill>
                <a:latin typeface="Calibri" panose="020F0502020204030204" pitchFamily="34" charset="0"/>
              </a:rPr>
              <a:pPr/>
              <a:t>4</a:t>
            </a:fld>
            <a:endParaRPr lang="en-GB" altLang="en-US" sz="1800">
              <a:solidFill>
                <a:srgbClr val="000000"/>
              </a:solidFill>
              <a:latin typeface="Calibri" panose="020F0502020204030204" pitchFamily="34" charset="0"/>
            </a:endParaRPr>
          </a:p>
        </p:txBody>
      </p:sp>
    </p:spTree>
    <p:extLst>
      <p:ext uri="{BB962C8B-B14F-4D97-AF65-F5344CB8AC3E}">
        <p14:creationId xmlns:p14="http://schemas.microsoft.com/office/powerpoint/2010/main" val="1008468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12FB092D-1D66-4611-BC89-CFA8A807D6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94746067-F742-455B-A948-4EDA5D960E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628650" lvl="1" indent="-171450" eaLnBrk="1" hangingPunct="1">
              <a:spcBef>
                <a:spcPct val="0"/>
              </a:spcBef>
              <a:buFontTx/>
              <a:buChar char="•"/>
            </a:pPr>
            <a:endParaRPr lang="en-GB" altLang="en-US" dirty="0"/>
          </a:p>
        </p:txBody>
      </p:sp>
      <p:sp>
        <p:nvSpPr>
          <p:cNvPr id="29700" name="Slide Number Placeholder 3">
            <a:extLst>
              <a:ext uri="{FF2B5EF4-FFF2-40B4-BE49-F238E27FC236}">
                <a16:creationId xmlns:a16="http://schemas.microsoft.com/office/drawing/2014/main" id="{D47B3228-362D-48A1-B8E7-64056CC4598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7230A03-63F4-446B-BA5C-AE6B1C5371C1}" type="slidenum">
              <a:rPr lang="en-GB" altLang="en-US" sz="1800" smtClean="0">
                <a:solidFill>
                  <a:srgbClr val="000000"/>
                </a:solidFill>
                <a:latin typeface="Calibri" panose="020F0502020204030204" pitchFamily="34" charset="0"/>
              </a:rPr>
              <a:pPr/>
              <a:t>5</a:t>
            </a:fld>
            <a:endParaRPr lang="en-GB" altLang="en-US" sz="18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779983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Alan Turing Institute, via EPSRC and in collaboration with a number of other research councils, has been awarded a £40 million research programme through UKRI’s </a:t>
            </a:r>
            <a:r>
              <a:rPr lang="en-GB" dirty="0">
                <a:hlinkClick r:id="rId3"/>
              </a:rPr>
              <a:t>Strategic Priorities Fund</a:t>
            </a:r>
            <a:r>
              <a:rPr lang="en-GB" dirty="0"/>
              <a:t> into technologies of AI that will provide an all-pervading underpinning of future development in many sectors.</a:t>
            </a:r>
          </a:p>
          <a:p>
            <a:r>
              <a:rPr lang="en-GB" dirty="0"/>
              <a:t>This research will support a range of objectives covering four high-priority areas, with the aim to transform: </a:t>
            </a:r>
          </a:p>
          <a:p>
            <a:r>
              <a:rPr lang="en-GB" dirty="0"/>
              <a:t>engineering and urban planning, through the development of ‘digital twins’, digital replicas of physical systems.</a:t>
            </a:r>
          </a:p>
          <a:p>
            <a:r>
              <a:rPr lang="en-GB" dirty="0"/>
              <a:t>health, through applying machine learning to assist in the detection and diagnosis of illness, and the planning and personalisation of medical treatment.</a:t>
            </a:r>
          </a:p>
          <a:p>
            <a:r>
              <a:rPr lang="en-GB" dirty="0"/>
              <a:t>the physical and life sciences, through applying AI to the vast amounts of data generated by scientific research.</a:t>
            </a:r>
          </a:p>
          <a:p>
            <a:r>
              <a:rPr lang="en-GB" dirty="0"/>
              <a:t>criminal justice, through developing the technical tools as well as the ethical foundations to prevent crime, identify and rehabilitate offenders, and improve the operation of the criminal justice system.</a:t>
            </a:r>
          </a:p>
          <a:p>
            <a:r>
              <a:rPr lang="en-GB" dirty="0"/>
              <a:t>This programme is being led by the Engineering and Physical Sciences Research Council (EPSRC) in collaboration with The Alan Turing Institute, Biotechnology and Biological Sciences Research Council (BBSRC), Medical Research Council (MRC), Natural Environment Research Council (NERC) and Science and Technology Facilities Council (STFC). It includes policy support from the Home Office and the Ministry of Justice. </a:t>
            </a:r>
          </a:p>
          <a:p>
            <a:r>
              <a:rPr lang="en-GB" dirty="0"/>
              <a:t>Researchers at The Alan Turing Institute will work across some of these challenges with government departments, such as the Home Office and the Ministry of Justice. In addition, the outcomes of this programme will support the policy development of other government departments, such as the Department for Transport, the Department for Environment, Food &amp; Rural Affairs and DHSC. This programme will ensure that the UK meets the AI needs of the Industrial Strategy and stays competitive internationally.</a:t>
            </a:r>
          </a:p>
          <a:p>
            <a:endParaRPr lang="en-GB" dirty="0"/>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6</a:t>
            </a:fld>
            <a:endParaRPr lang="en-GB" altLang="en-US"/>
          </a:p>
        </p:txBody>
      </p:sp>
    </p:spTree>
    <p:extLst>
      <p:ext uri="{BB962C8B-B14F-4D97-AF65-F5344CB8AC3E}">
        <p14:creationId xmlns:p14="http://schemas.microsoft.com/office/powerpoint/2010/main" val="2164757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7</a:t>
            </a:fld>
            <a:endParaRPr lang="en-GB" altLang="en-US"/>
          </a:p>
        </p:txBody>
      </p:sp>
    </p:spTree>
    <p:extLst>
      <p:ext uri="{BB962C8B-B14F-4D97-AF65-F5344CB8AC3E}">
        <p14:creationId xmlns:p14="http://schemas.microsoft.com/office/powerpoint/2010/main" val="32797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3e62ab8ac1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3e62ab8ac1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extLst>
      <p:ext uri="{BB962C8B-B14F-4D97-AF65-F5344CB8AC3E}">
        <p14:creationId xmlns:p14="http://schemas.microsoft.com/office/powerpoint/2010/main" val="23608096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op slide">
    <p:bg>
      <p:bgPr>
        <a:solidFill>
          <a:srgbClr val="404040"/>
        </a:solidFill>
        <a:effectLst/>
      </p:bgPr>
    </p:bg>
    <p:spTree>
      <p:nvGrpSpPr>
        <p:cNvPr id="1" name=""/>
        <p:cNvGrpSpPr/>
        <p:nvPr/>
      </p:nvGrpSpPr>
      <p:grpSpPr>
        <a:xfrm>
          <a:off x="0" y="0"/>
          <a:ext cx="0" cy="0"/>
          <a:chOff x="0" y="0"/>
          <a:chExt cx="0" cy="0"/>
        </a:xfrm>
      </p:grpSpPr>
      <p:sp>
        <p:nvSpPr>
          <p:cNvPr id="6" name="TextBox 4">
            <a:extLst>
              <a:ext uri="{FF2B5EF4-FFF2-40B4-BE49-F238E27FC236}">
                <a16:creationId xmlns:a16="http://schemas.microsoft.com/office/drawing/2014/main" id="{8EE18E70-7502-4E0F-8EC1-1C1B9EE7265B}"/>
              </a:ext>
            </a:extLst>
          </p:cNvPr>
          <p:cNvSpPr txBox="1">
            <a:spLocks noChangeArrowheads="1"/>
          </p:cNvSpPr>
          <p:nvPr userDrawn="1"/>
        </p:nvSpPr>
        <p:spPr bwMode="auto">
          <a:xfrm>
            <a:off x="1295400" y="4722813"/>
            <a:ext cx="3600450"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None/>
              <a:defRPr/>
            </a:pPr>
            <a:r>
              <a:rPr lang="en-GB" altLang="en-US" sz="800" dirty="0">
                <a:solidFill>
                  <a:schemeClr val="bg1"/>
                </a:solidFill>
              </a:rPr>
              <a:t>The Alan Turing Institute</a:t>
            </a:r>
          </a:p>
        </p:txBody>
      </p:sp>
      <p:cxnSp>
        <p:nvCxnSpPr>
          <p:cNvPr id="7" name="Straight Connector 5">
            <a:extLst>
              <a:ext uri="{FF2B5EF4-FFF2-40B4-BE49-F238E27FC236}">
                <a16:creationId xmlns:a16="http://schemas.microsoft.com/office/drawing/2014/main" id="{0C394799-DA55-420D-9FFF-2A9FEBFE55AF}"/>
              </a:ext>
            </a:extLst>
          </p:cNvPr>
          <p:cNvCxnSpPr/>
          <p:nvPr userDrawn="1"/>
        </p:nvCxnSpPr>
        <p:spPr>
          <a:xfrm>
            <a:off x="431800" y="4716463"/>
            <a:ext cx="82804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11" descr="ATI_logo_white.ai">
            <a:extLst>
              <a:ext uri="{FF2B5EF4-FFF2-40B4-BE49-F238E27FC236}">
                <a16:creationId xmlns:a16="http://schemas.microsoft.com/office/drawing/2014/main" id="{AC5B6B32-AC06-4123-B59B-DEA7C560C85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1800" y="431800"/>
            <a:ext cx="13811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Picture Placeholder 14"/>
          <p:cNvSpPr>
            <a:spLocks noGrp="1"/>
          </p:cNvSpPr>
          <p:nvPr>
            <p:ph type="pic" sz="quarter" idx="13"/>
          </p:nvPr>
        </p:nvSpPr>
        <p:spPr>
          <a:xfrm>
            <a:off x="3787775" y="0"/>
            <a:ext cx="5356225" cy="4572000"/>
          </a:xfrm>
          <a:custGeom>
            <a:avLst/>
            <a:gdLst>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0 w 5356225"/>
              <a:gd name="connsiteY5" fmla="*/ 4572000 h 4572000"/>
              <a:gd name="connsiteX6" fmla="*/ 0 w 5356225"/>
              <a:gd name="connsiteY6" fmla="*/ 4572000 h 4572000"/>
              <a:gd name="connsiteX7" fmla="*/ 0 w 5356225"/>
              <a:gd name="connsiteY7"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0 w 5356225"/>
              <a:gd name="connsiteY5" fmla="*/ 4572000 h 4572000"/>
              <a:gd name="connsiteX6" fmla="*/ 2925147 w 5356225"/>
              <a:gd name="connsiteY6" fmla="*/ 2430624 h 4572000"/>
              <a:gd name="connsiteX7" fmla="*/ 0 w 5356225"/>
              <a:gd name="connsiteY7"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0 w 5356225"/>
              <a:gd name="connsiteY5" fmla="*/ 4572000 h 4572000"/>
              <a:gd name="connsiteX6" fmla="*/ 3289041 w 5356225"/>
              <a:gd name="connsiteY6" fmla="*/ 2206689 h 4572000"/>
              <a:gd name="connsiteX7" fmla="*/ 0 w 5356225"/>
              <a:gd name="connsiteY7"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0 w 5356225"/>
              <a:gd name="connsiteY5" fmla="*/ 4572000 h 4572000"/>
              <a:gd name="connsiteX6" fmla="*/ 3820886 w 5356225"/>
              <a:gd name="connsiteY6" fmla="*/ 1870787 h 4572000"/>
              <a:gd name="connsiteX7" fmla="*/ 0 w 5356225"/>
              <a:gd name="connsiteY7"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0 w 5356225"/>
              <a:gd name="connsiteY5" fmla="*/ 4572000 h 4572000"/>
              <a:gd name="connsiteX6" fmla="*/ 3359021 w 5356225"/>
              <a:gd name="connsiteY6" fmla="*/ 2006081 h 4572000"/>
              <a:gd name="connsiteX7" fmla="*/ 0 w 5356225"/>
              <a:gd name="connsiteY7"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3359021 w 5356225"/>
              <a:gd name="connsiteY5" fmla="*/ 2006081 h 4572000"/>
              <a:gd name="connsiteX6" fmla="*/ 0 w 5356225"/>
              <a:gd name="connsiteY6"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3399502 w 5356225"/>
              <a:gd name="connsiteY5" fmla="*/ 1975124 h 4572000"/>
              <a:gd name="connsiteX6" fmla="*/ 0 w 5356225"/>
              <a:gd name="connsiteY6"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3359020 w 5356225"/>
              <a:gd name="connsiteY5" fmla="*/ 2013224 h 4572000"/>
              <a:gd name="connsiteX6" fmla="*/ 0 w 5356225"/>
              <a:gd name="connsiteY6"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6225" h="4572000">
                <a:moveTo>
                  <a:pt x="0" y="0"/>
                </a:moveTo>
                <a:lnTo>
                  <a:pt x="5356225" y="0"/>
                </a:lnTo>
                <a:lnTo>
                  <a:pt x="5356225" y="0"/>
                </a:lnTo>
                <a:lnTo>
                  <a:pt x="5356225" y="4572000"/>
                </a:lnTo>
                <a:lnTo>
                  <a:pt x="5356225" y="4572000"/>
                </a:lnTo>
                <a:lnTo>
                  <a:pt x="3359020" y="2013224"/>
                </a:lnTo>
                <a:lnTo>
                  <a:pt x="0" y="0"/>
                </a:lnTo>
                <a:close/>
              </a:path>
            </a:pathLst>
          </a:custGeom>
          <a:solidFill>
            <a:schemeClr val="bg1">
              <a:lumMod val="85000"/>
            </a:schemeClr>
          </a:solidFill>
        </p:spPr>
        <p:txBody>
          <a:bodyPr/>
          <a:lstStyle>
            <a:lvl1pPr algn="ctr">
              <a:defRPr b="0"/>
            </a:lvl1pPr>
          </a:lstStyle>
          <a:p>
            <a:pPr lvl="0"/>
            <a:r>
              <a:rPr lang="en-US" noProof="0"/>
              <a:t>Click icon to add picture</a:t>
            </a:r>
            <a:endParaRPr lang="en-GB" noProof="0" dirty="0"/>
          </a:p>
        </p:txBody>
      </p:sp>
      <p:sp>
        <p:nvSpPr>
          <p:cNvPr id="10" name="Date Placeholder 1">
            <a:extLst>
              <a:ext uri="{FF2B5EF4-FFF2-40B4-BE49-F238E27FC236}">
                <a16:creationId xmlns:a16="http://schemas.microsoft.com/office/drawing/2014/main" id="{9B561648-857D-4B6B-8706-B5D40722772D}"/>
              </a:ext>
            </a:extLst>
          </p:cNvPr>
          <p:cNvSpPr>
            <a:spLocks noGrp="1"/>
          </p:cNvSpPr>
          <p:nvPr>
            <p:ph type="dt" sz="half" idx="15"/>
          </p:nvPr>
        </p:nvSpPr>
        <p:spPr/>
        <p:txBody>
          <a:bodyPr/>
          <a:lstStyle>
            <a:lvl1pPr>
              <a:defRPr>
                <a:solidFill>
                  <a:schemeClr val="bg1"/>
                </a:solidFill>
              </a:defRPr>
            </a:lvl1pPr>
          </a:lstStyle>
          <a:p>
            <a:pPr>
              <a:defRPr/>
            </a:pPr>
            <a:fld id="{CE278E41-C2A3-41BC-9DA0-C859D3432B9D}" type="datetime1">
              <a:rPr lang="en-GB"/>
              <a:pPr>
                <a:defRPr/>
              </a:pPr>
              <a:t>01/03/2019</a:t>
            </a:fld>
            <a:endParaRPr lang="en-GB" dirty="0"/>
          </a:p>
        </p:txBody>
      </p:sp>
      <p:sp>
        <p:nvSpPr>
          <p:cNvPr id="13" name="Rectangle 12">
            <a:extLst>
              <a:ext uri="{FF2B5EF4-FFF2-40B4-BE49-F238E27FC236}">
                <a16:creationId xmlns:a16="http://schemas.microsoft.com/office/drawing/2014/main" id="{564C1BDB-33CC-4BEF-A547-6A55FA12790D}"/>
              </a:ext>
            </a:extLst>
          </p:cNvPr>
          <p:cNvSpPr/>
          <p:nvPr userDrawn="1"/>
        </p:nvSpPr>
        <p:spPr>
          <a:xfrm>
            <a:off x="431800" y="1835768"/>
            <a:ext cx="6228432"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itle 7">
            <a:extLst>
              <a:ext uri="{FF2B5EF4-FFF2-40B4-BE49-F238E27FC236}">
                <a16:creationId xmlns:a16="http://schemas.microsoft.com/office/drawing/2014/main" id="{F4CF05EA-F898-4007-AD46-0661D2E50EA1}"/>
              </a:ext>
            </a:extLst>
          </p:cNvPr>
          <p:cNvSpPr>
            <a:spLocks noGrp="1"/>
          </p:cNvSpPr>
          <p:nvPr>
            <p:ph type="title"/>
          </p:nvPr>
        </p:nvSpPr>
        <p:spPr>
          <a:xfrm>
            <a:off x="431800" y="1887742"/>
            <a:ext cx="6228432" cy="612000"/>
          </a:xfrm>
        </p:spPr>
        <p:txBody>
          <a:bodyPr/>
          <a:lstStyle>
            <a:lvl1pPr>
              <a:lnSpc>
                <a:spcPct val="100000"/>
              </a:lnSpc>
              <a:defRPr sz="3400" b="1">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699976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222"/>
        <p:cNvGrpSpPr/>
        <p:nvPr/>
      </p:nvGrpSpPr>
      <p:grpSpPr>
        <a:xfrm>
          <a:off x="0" y="0"/>
          <a:ext cx="0" cy="0"/>
          <a:chOff x="0" y="0"/>
          <a:chExt cx="0" cy="0"/>
        </a:xfrm>
      </p:grpSpPr>
      <p:sp>
        <p:nvSpPr>
          <p:cNvPr id="223" name="Google Shape;223;p41"/>
          <p:cNvSpPr txBox="1">
            <a:spLocks noGrp="1"/>
          </p:cNvSpPr>
          <p:nvPr>
            <p:ph type="body" idx="1"/>
          </p:nvPr>
        </p:nvSpPr>
        <p:spPr>
          <a:xfrm>
            <a:off x="457200" y="938337"/>
            <a:ext cx="8229600" cy="3461400"/>
          </a:xfrm>
          <a:prstGeom prst="rect">
            <a:avLst/>
          </a:prstGeom>
        </p:spPr>
        <p:txBody>
          <a:bodyPr spcFirstLastPara="1" wrap="square" lIns="91425" tIns="91425" rIns="91425" bIns="91425" anchor="t" anchorCtr="0"/>
          <a:lstStyle>
            <a:lvl1pPr marL="457200" lvl="0" indent="-381000" rtl="0">
              <a:spcBef>
                <a:spcPts val="600"/>
              </a:spcBef>
              <a:spcAft>
                <a:spcPts val="0"/>
              </a:spcAft>
              <a:buClr>
                <a:srgbClr val="000000"/>
              </a:buClr>
              <a:buSzPts val="2400"/>
              <a:buChar char="●"/>
              <a:defRPr sz="2400">
                <a:solidFill>
                  <a:srgbClr val="000000"/>
                </a:solidFill>
              </a:defRPr>
            </a:lvl1pPr>
            <a:lvl2pPr marL="914400" lvl="1" indent="-342900" rtl="0">
              <a:spcBef>
                <a:spcPts val="0"/>
              </a:spcBef>
              <a:spcAft>
                <a:spcPts val="0"/>
              </a:spcAft>
              <a:buClr>
                <a:srgbClr val="000000"/>
              </a:buClr>
              <a:buSzPts val="1800"/>
              <a:buChar char="○"/>
              <a:defRPr sz="1800">
                <a:solidFill>
                  <a:srgbClr val="000000"/>
                </a:solidFill>
              </a:defRPr>
            </a:lvl2pPr>
            <a:lvl3pPr marL="1371600" lvl="2" indent="-330200" rtl="0">
              <a:spcBef>
                <a:spcPts val="0"/>
              </a:spcBef>
              <a:spcAft>
                <a:spcPts val="0"/>
              </a:spcAft>
              <a:buClr>
                <a:srgbClr val="000000"/>
              </a:buClr>
              <a:buSzPts val="1600"/>
              <a:buChar char="■"/>
              <a:defRPr sz="1600">
                <a:solidFill>
                  <a:srgbClr val="000000"/>
                </a:solidFill>
              </a:defRPr>
            </a:lvl3pPr>
            <a:lvl4pPr marL="1828800" lvl="3" indent="-317500" rtl="0">
              <a:spcBef>
                <a:spcPts val="0"/>
              </a:spcBef>
              <a:spcAft>
                <a:spcPts val="0"/>
              </a:spcAft>
              <a:buClr>
                <a:srgbClr val="000000"/>
              </a:buClr>
              <a:buSzPts val="1400"/>
              <a:buChar char="●"/>
              <a:defRPr sz="1400">
                <a:solidFill>
                  <a:srgbClr val="000000"/>
                </a:solidFill>
              </a:defRPr>
            </a:lvl4pPr>
            <a:lvl5pPr marL="2286000" lvl="4" indent="-304800" rtl="0">
              <a:spcBef>
                <a:spcPts val="0"/>
              </a:spcBef>
              <a:spcAft>
                <a:spcPts val="0"/>
              </a:spcAft>
              <a:buClr>
                <a:srgbClr val="000000"/>
              </a:buClr>
              <a:buSzPts val="1200"/>
              <a:buChar char="○"/>
              <a:defRPr sz="1200">
                <a:solidFill>
                  <a:srgbClr val="000000"/>
                </a:solidFill>
              </a:defRPr>
            </a:lvl5pPr>
            <a:lvl6pPr marL="2743200" lvl="5" indent="-304800" rtl="0">
              <a:spcBef>
                <a:spcPts val="0"/>
              </a:spcBef>
              <a:spcAft>
                <a:spcPts val="0"/>
              </a:spcAft>
              <a:buClr>
                <a:srgbClr val="000000"/>
              </a:buClr>
              <a:buSzPts val="1200"/>
              <a:buChar char="■"/>
              <a:defRPr sz="1200">
                <a:solidFill>
                  <a:srgbClr val="000000"/>
                </a:solidFill>
              </a:defRPr>
            </a:lvl6pPr>
            <a:lvl7pPr marL="3200400" lvl="6" indent="-304800" rtl="0">
              <a:spcBef>
                <a:spcPts val="0"/>
              </a:spcBef>
              <a:spcAft>
                <a:spcPts val="0"/>
              </a:spcAft>
              <a:buClr>
                <a:srgbClr val="000000"/>
              </a:buClr>
              <a:buSzPts val="1200"/>
              <a:buChar char="●"/>
              <a:defRPr sz="1200">
                <a:solidFill>
                  <a:srgbClr val="000000"/>
                </a:solidFill>
              </a:defRPr>
            </a:lvl7pPr>
            <a:lvl8pPr marL="3657600" lvl="7" indent="-304800" rtl="0">
              <a:spcBef>
                <a:spcPts val="0"/>
              </a:spcBef>
              <a:spcAft>
                <a:spcPts val="0"/>
              </a:spcAft>
              <a:buClr>
                <a:srgbClr val="000000"/>
              </a:buClr>
              <a:buSzPts val="1200"/>
              <a:buChar char="○"/>
              <a:defRPr sz="1200">
                <a:solidFill>
                  <a:srgbClr val="000000"/>
                </a:solidFill>
              </a:defRPr>
            </a:lvl8pPr>
            <a:lvl9pPr marL="4114800" lvl="8" indent="-304800" rtl="0">
              <a:spcBef>
                <a:spcPts val="0"/>
              </a:spcBef>
              <a:spcAft>
                <a:spcPts val="0"/>
              </a:spcAft>
              <a:buClr>
                <a:srgbClr val="000000"/>
              </a:buClr>
              <a:buSzPts val="1200"/>
              <a:buChar char="■"/>
              <a:defRPr sz="1200">
                <a:solidFill>
                  <a:srgbClr val="000000"/>
                </a:solidFill>
              </a:defRPr>
            </a:lvl9pPr>
          </a:lstStyle>
          <a:p>
            <a:endParaRPr/>
          </a:p>
        </p:txBody>
      </p:sp>
      <p:sp>
        <p:nvSpPr>
          <p:cNvPr id="224" name="Google Shape;224;p41"/>
          <p:cNvSpPr txBox="1">
            <a:spLocks noGrp="1"/>
          </p:cNvSpPr>
          <p:nvPr>
            <p:ph type="title"/>
          </p:nvPr>
        </p:nvSpPr>
        <p:spPr>
          <a:xfrm>
            <a:off x="457200" y="161700"/>
            <a:ext cx="8751000" cy="653100"/>
          </a:xfrm>
          <a:prstGeom prst="rect">
            <a:avLst/>
          </a:prstGeom>
        </p:spPr>
        <p:txBody>
          <a:bodyPr spcFirstLastPara="1" wrap="square" lIns="91425" tIns="91425" rIns="91425" bIns="91425" anchor="b" anchorCtr="0"/>
          <a:lstStyle>
            <a:lvl1pPr lvl="0" rtl="0">
              <a:spcBef>
                <a:spcPts val="0"/>
              </a:spcBef>
              <a:spcAft>
                <a:spcPts val="0"/>
              </a:spcAft>
              <a:buClr>
                <a:srgbClr val="000000"/>
              </a:buClr>
              <a:buSzPts val="3600"/>
              <a:buNone/>
              <a:defRPr i="0">
                <a:solidFill>
                  <a:srgbClr val="000000"/>
                </a:solidFill>
                <a:highlight>
                  <a:srgbClr val="FFED00"/>
                </a:highlight>
              </a:defRPr>
            </a:lvl1pPr>
            <a:lvl2pPr lvl="1" rtl="0">
              <a:spcBef>
                <a:spcPts val="0"/>
              </a:spcBef>
              <a:spcAft>
                <a:spcPts val="0"/>
              </a:spcAft>
              <a:buClr>
                <a:srgbClr val="56565A"/>
              </a:buClr>
              <a:buSzPts val="3600"/>
              <a:buNone/>
              <a:defRPr>
                <a:solidFill>
                  <a:srgbClr val="56565A"/>
                </a:solidFill>
              </a:defRPr>
            </a:lvl2pPr>
            <a:lvl3pPr lvl="2" rtl="0">
              <a:spcBef>
                <a:spcPts val="0"/>
              </a:spcBef>
              <a:spcAft>
                <a:spcPts val="0"/>
              </a:spcAft>
              <a:buClr>
                <a:srgbClr val="56565A"/>
              </a:buClr>
              <a:buSzPts val="3600"/>
              <a:buNone/>
              <a:defRPr>
                <a:solidFill>
                  <a:srgbClr val="56565A"/>
                </a:solidFill>
              </a:defRPr>
            </a:lvl3pPr>
            <a:lvl4pPr lvl="3" rtl="0">
              <a:spcBef>
                <a:spcPts val="0"/>
              </a:spcBef>
              <a:spcAft>
                <a:spcPts val="0"/>
              </a:spcAft>
              <a:buClr>
                <a:srgbClr val="56565A"/>
              </a:buClr>
              <a:buSzPts val="3600"/>
              <a:buNone/>
              <a:defRPr>
                <a:solidFill>
                  <a:srgbClr val="56565A"/>
                </a:solidFill>
              </a:defRPr>
            </a:lvl4pPr>
            <a:lvl5pPr lvl="4" rtl="0">
              <a:spcBef>
                <a:spcPts val="0"/>
              </a:spcBef>
              <a:spcAft>
                <a:spcPts val="0"/>
              </a:spcAft>
              <a:buClr>
                <a:srgbClr val="56565A"/>
              </a:buClr>
              <a:buSzPts val="3600"/>
              <a:buNone/>
              <a:defRPr>
                <a:solidFill>
                  <a:srgbClr val="56565A"/>
                </a:solidFill>
              </a:defRPr>
            </a:lvl5pPr>
            <a:lvl6pPr lvl="5" rtl="0">
              <a:spcBef>
                <a:spcPts val="0"/>
              </a:spcBef>
              <a:spcAft>
                <a:spcPts val="0"/>
              </a:spcAft>
              <a:buClr>
                <a:srgbClr val="56565A"/>
              </a:buClr>
              <a:buSzPts val="3600"/>
              <a:buNone/>
              <a:defRPr>
                <a:solidFill>
                  <a:srgbClr val="56565A"/>
                </a:solidFill>
              </a:defRPr>
            </a:lvl6pPr>
            <a:lvl7pPr lvl="6" rtl="0">
              <a:spcBef>
                <a:spcPts val="0"/>
              </a:spcBef>
              <a:spcAft>
                <a:spcPts val="0"/>
              </a:spcAft>
              <a:buClr>
                <a:srgbClr val="56565A"/>
              </a:buClr>
              <a:buSzPts val="3600"/>
              <a:buNone/>
              <a:defRPr>
                <a:solidFill>
                  <a:srgbClr val="56565A"/>
                </a:solidFill>
              </a:defRPr>
            </a:lvl7pPr>
            <a:lvl8pPr lvl="7" rtl="0">
              <a:spcBef>
                <a:spcPts val="0"/>
              </a:spcBef>
              <a:spcAft>
                <a:spcPts val="0"/>
              </a:spcAft>
              <a:buClr>
                <a:srgbClr val="56565A"/>
              </a:buClr>
              <a:buSzPts val="3600"/>
              <a:buNone/>
              <a:defRPr>
                <a:solidFill>
                  <a:srgbClr val="56565A"/>
                </a:solidFill>
              </a:defRPr>
            </a:lvl8pPr>
            <a:lvl9pPr lvl="8" rtl="0">
              <a:spcBef>
                <a:spcPts val="0"/>
              </a:spcBef>
              <a:spcAft>
                <a:spcPts val="0"/>
              </a:spcAft>
              <a:buClr>
                <a:srgbClr val="56565A"/>
              </a:buClr>
              <a:buSzPts val="3600"/>
              <a:buNone/>
              <a:defRPr>
                <a:solidFill>
                  <a:srgbClr val="56565A"/>
                </a:solidFill>
              </a:defRPr>
            </a:lvl9pPr>
          </a:lstStyle>
          <a:p>
            <a:endParaRPr/>
          </a:p>
        </p:txBody>
      </p:sp>
      <p:sp>
        <p:nvSpPr>
          <p:cNvPr id="225" name="Google Shape;225;p41"/>
          <p:cNvSpPr/>
          <p:nvPr/>
        </p:nvSpPr>
        <p:spPr>
          <a:xfrm>
            <a:off x="131950" y="4776525"/>
            <a:ext cx="2546700" cy="290400"/>
          </a:xfrm>
          <a:prstGeom prst="rect">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5782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age">
    <p:bg>
      <p:bgPr>
        <a:solidFill>
          <a:srgbClr val="E6E6E6"/>
        </a:solidFill>
        <a:effectLst/>
      </p:bgPr>
    </p:bg>
    <p:spTree>
      <p:nvGrpSpPr>
        <p:cNvPr id="1" name=""/>
        <p:cNvGrpSpPr/>
        <p:nvPr/>
      </p:nvGrpSpPr>
      <p:grpSpPr>
        <a:xfrm>
          <a:off x="0" y="0"/>
          <a:ext cx="0" cy="0"/>
          <a:chOff x="0" y="0"/>
          <a:chExt cx="0" cy="0"/>
        </a:xfrm>
      </p:grpSpPr>
      <p:sp>
        <p:nvSpPr>
          <p:cNvPr id="15" name="Picture Placeholder 14"/>
          <p:cNvSpPr>
            <a:spLocks noGrp="1"/>
          </p:cNvSpPr>
          <p:nvPr>
            <p:ph type="pic" sz="quarter" idx="13"/>
          </p:nvPr>
        </p:nvSpPr>
        <p:spPr>
          <a:xfrm>
            <a:off x="3787775" y="0"/>
            <a:ext cx="5356225" cy="4572000"/>
          </a:xfrm>
          <a:custGeom>
            <a:avLst/>
            <a:gdLst>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0 w 5356225"/>
              <a:gd name="connsiteY5" fmla="*/ 4572000 h 4572000"/>
              <a:gd name="connsiteX6" fmla="*/ 0 w 5356225"/>
              <a:gd name="connsiteY6" fmla="*/ 4572000 h 4572000"/>
              <a:gd name="connsiteX7" fmla="*/ 0 w 5356225"/>
              <a:gd name="connsiteY7"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0 w 5356225"/>
              <a:gd name="connsiteY5" fmla="*/ 4572000 h 4572000"/>
              <a:gd name="connsiteX6" fmla="*/ 2925147 w 5356225"/>
              <a:gd name="connsiteY6" fmla="*/ 2430624 h 4572000"/>
              <a:gd name="connsiteX7" fmla="*/ 0 w 5356225"/>
              <a:gd name="connsiteY7"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0 w 5356225"/>
              <a:gd name="connsiteY5" fmla="*/ 4572000 h 4572000"/>
              <a:gd name="connsiteX6" fmla="*/ 3289041 w 5356225"/>
              <a:gd name="connsiteY6" fmla="*/ 2206689 h 4572000"/>
              <a:gd name="connsiteX7" fmla="*/ 0 w 5356225"/>
              <a:gd name="connsiteY7"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0 w 5356225"/>
              <a:gd name="connsiteY5" fmla="*/ 4572000 h 4572000"/>
              <a:gd name="connsiteX6" fmla="*/ 3820886 w 5356225"/>
              <a:gd name="connsiteY6" fmla="*/ 1870787 h 4572000"/>
              <a:gd name="connsiteX7" fmla="*/ 0 w 5356225"/>
              <a:gd name="connsiteY7"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0 w 5356225"/>
              <a:gd name="connsiteY5" fmla="*/ 4572000 h 4572000"/>
              <a:gd name="connsiteX6" fmla="*/ 3359021 w 5356225"/>
              <a:gd name="connsiteY6" fmla="*/ 2006081 h 4572000"/>
              <a:gd name="connsiteX7" fmla="*/ 0 w 5356225"/>
              <a:gd name="connsiteY7"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3359021 w 5356225"/>
              <a:gd name="connsiteY5" fmla="*/ 2006081 h 4572000"/>
              <a:gd name="connsiteX6" fmla="*/ 0 w 5356225"/>
              <a:gd name="connsiteY6"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3399502 w 5356225"/>
              <a:gd name="connsiteY5" fmla="*/ 1975124 h 4572000"/>
              <a:gd name="connsiteX6" fmla="*/ 0 w 5356225"/>
              <a:gd name="connsiteY6"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3359020 w 5356225"/>
              <a:gd name="connsiteY5" fmla="*/ 2013224 h 4572000"/>
              <a:gd name="connsiteX6" fmla="*/ 0 w 5356225"/>
              <a:gd name="connsiteY6"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6225" h="4572000">
                <a:moveTo>
                  <a:pt x="0" y="0"/>
                </a:moveTo>
                <a:lnTo>
                  <a:pt x="5356225" y="0"/>
                </a:lnTo>
                <a:lnTo>
                  <a:pt x="5356225" y="0"/>
                </a:lnTo>
                <a:lnTo>
                  <a:pt x="5356225" y="4572000"/>
                </a:lnTo>
                <a:lnTo>
                  <a:pt x="5356225" y="4572000"/>
                </a:lnTo>
                <a:lnTo>
                  <a:pt x="3359020" y="2013224"/>
                </a:lnTo>
                <a:lnTo>
                  <a:pt x="0" y="0"/>
                </a:lnTo>
                <a:close/>
              </a:path>
            </a:pathLst>
          </a:custGeom>
          <a:solidFill>
            <a:schemeClr val="bg1">
              <a:lumMod val="85000"/>
            </a:schemeClr>
          </a:solidFill>
        </p:spPr>
        <p:txBody>
          <a:bodyPr/>
          <a:lstStyle>
            <a:lvl1pPr algn="ctr">
              <a:defRPr b="0"/>
            </a:lvl1pPr>
          </a:lstStyle>
          <a:p>
            <a:pPr lvl="0"/>
            <a:r>
              <a:rPr lang="en-US" noProof="0" dirty="0"/>
              <a:t>Click icon to add picture</a:t>
            </a:r>
            <a:endParaRPr lang="en-GB" noProof="0" dirty="0"/>
          </a:p>
        </p:txBody>
      </p:sp>
      <p:sp>
        <p:nvSpPr>
          <p:cNvPr id="6" name="TextBox 4">
            <a:extLst>
              <a:ext uri="{FF2B5EF4-FFF2-40B4-BE49-F238E27FC236}">
                <a16:creationId xmlns:a16="http://schemas.microsoft.com/office/drawing/2014/main" id="{4AF4EE99-6FEE-42D3-860B-599D4E558DCD}"/>
              </a:ext>
            </a:extLst>
          </p:cNvPr>
          <p:cNvSpPr txBox="1">
            <a:spLocks noChangeArrowheads="1"/>
          </p:cNvSpPr>
          <p:nvPr userDrawn="1"/>
        </p:nvSpPr>
        <p:spPr bwMode="auto">
          <a:xfrm>
            <a:off x="1295400" y="4722813"/>
            <a:ext cx="3600450"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None/>
              <a:defRPr/>
            </a:pPr>
            <a:r>
              <a:rPr lang="en-GB" altLang="en-US" sz="800"/>
              <a:t>The Alan Turing Institute</a:t>
            </a:r>
          </a:p>
        </p:txBody>
      </p:sp>
      <p:cxnSp>
        <p:nvCxnSpPr>
          <p:cNvPr id="7" name="Straight Connector 5">
            <a:extLst>
              <a:ext uri="{FF2B5EF4-FFF2-40B4-BE49-F238E27FC236}">
                <a16:creationId xmlns:a16="http://schemas.microsoft.com/office/drawing/2014/main" id="{E9E18ACC-BB54-453A-A3D9-AF5D1DCEA316}"/>
              </a:ext>
            </a:extLst>
          </p:cNvPr>
          <p:cNvCxnSpPr/>
          <p:nvPr userDrawn="1"/>
        </p:nvCxnSpPr>
        <p:spPr>
          <a:xfrm>
            <a:off x="431800" y="4716463"/>
            <a:ext cx="8280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431800" y="1887742"/>
            <a:ext cx="6228432" cy="612000"/>
          </a:xfrm>
        </p:spPr>
        <p:txBody>
          <a:bodyPr/>
          <a:lstStyle>
            <a:lvl1pPr>
              <a:lnSpc>
                <a:spcPct val="100000"/>
              </a:lnSpc>
              <a:defRPr sz="3400" b="1">
                <a:solidFill>
                  <a:schemeClr val="tx1"/>
                </a:solidFill>
              </a:defRPr>
            </a:lvl1pPr>
          </a:lstStyle>
          <a:p>
            <a:r>
              <a:rPr lang="en-US" dirty="0"/>
              <a:t>Click to edit Master title style</a:t>
            </a:r>
            <a:endParaRPr lang="en-GB" dirty="0"/>
          </a:p>
        </p:txBody>
      </p:sp>
      <p:sp>
        <p:nvSpPr>
          <p:cNvPr id="11" name="Date Placeholder 1">
            <a:extLst>
              <a:ext uri="{FF2B5EF4-FFF2-40B4-BE49-F238E27FC236}">
                <a16:creationId xmlns:a16="http://schemas.microsoft.com/office/drawing/2014/main" id="{D2BA7735-2333-43F4-B2BF-F926BE4CC1F3}"/>
              </a:ext>
            </a:extLst>
          </p:cNvPr>
          <p:cNvSpPr>
            <a:spLocks noGrp="1"/>
          </p:cNvSpPr>
          <p:nvPr>
            <p:ph type="dt" sz="half" idx="15"/>
          </p:nvPr>
        </p:nvSpPr>
        <p:spPr/>
        <p:txBody>
          <a:bodyPr/>
          <a:lstStyle>
            <a:lvl1pPr>
              <a:defRPr>
                <a:solidFill>
                  <a:schemeClr val="tx1"/>
                </a:solidFill>
              </a:defRPr>
            </a:lvl1pPr>
          </a:lstStyle>
          <a:p>
            <a:pPr>
              <a:defRPr/>
            </a:pPr>
            <a:fld id="{865C08DA-D09C-43A5-8C8B-653F36EFF964}" type="datetime1">
              <a:rPr lang="en-GB"/>
              <a:pPr>
                <a:defRPr/>
              </a:pPr>
              <a:t>01/03/2019</a:t>
            </a:fld>
            <a:endParaRPr lang="en-GB" dirty="0"/>
          </a:p>
        </p:txBody>
      </p:sp>
      <p:sp>
        <p:nvSpPr>
          <p:cNvPr id="2" name="Rectangle 1">
            <a:extLst>
              <a:ext uri="{FF2B5EF4-FFF2-40B4-BE49-F238E27FC236}">
                <a16:creationId xmlns:a16="http://schemas.microsoft.com/office/drawing/2014/main" id="{04FC0F6C-55F0-4536-8E87-B69AC1305A87}"/>
              </a:ext>
            </a:extLst>
          </p:cNvPr>
          <p:cNvSpPr/>
          <p:nvPr userDrawn="1"/>
        </p:nvSpPr>
        <p:spPr>
          <a:xfrm>
            <a:off x="431800" y="1835768"/>
            <a:ext cx="6228432"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10347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no content black">
    <p:bg>
      <p:bgPr>
        <a:solidFill>
          <a:srgbClr val="404040"/>
        </a:solidFill>
        <a:effectLst/>
      </p:bgPr>
    </p:bg>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871C8010-C10A-4680-87CD-8A2A30BCE242}"/>
              </a:ext>
            </a:extLst>
          </p:cNvPr>
          <p:cNvSpPr txBox="1">
            <a:spLocks noChangeArrowheads="1"/>
          </p:cNvSpPr>
          <p:nvPr userDrawn="1"/>
        </p:nvSpPr>
        <p:spPr bwMode="auto">
          <a:xfrm>
            <a:off x="1295400" y="4722813"/>
            <a:ext cx="3600450"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None/>
              <a:defRPr/>
            </a:pPr>
            <a:r>
              <a:rPr lang="en-GB" altLang="en-US" sz="800" dirty="0">
                <a:solidFill>
                  <a:schemeClr val="bg1"/>
                </a:solidFill>
              </a:rPr>
              <a:t>The Alan Turing Institute</a:t>
            </a:r>
          </a:p>
        </p:txBody>
      </p:sp>
      <p:cxnSp>
        <p:nvCxnSpPr>
          <p:cNvPr id="5" name="Straight Connector 5">
            <a:extLst>
              <a:ext uri="{FF2B5EF4-FFF2-40B4-BE49-F238E27FC236}">
                <a16:creationId xmlns:a16="http://schemas.microsoft.com/office/drawing/2014/main" id="{8371B85C-0188-4221-8821-B68670C6C3FA}"/>
              </a:ext>
            </a:extLst>
          </p:cNvPr>
          <p:cNvCxnSpPr/>
          <p:nvPr userDrawn="1"/>
        </p:nvCxnSpPr>
        <p:spPr>
          <a:xfrm>
            <a:off x="431800" y="4716463"/>
            <a:ext cx="82804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Date Placeholder 1">
            <a:extLst>
              <a:ext uri="{FF2B5EF4-FFF2-40B4-BE49-F238E27FC236}">
                <a16:creationId xmlns:a16="http://schemas.microsoft.com/office/drawing/2014/main" id="{D789B564-B65F-4C15-BAD8-3C1B8B545D5A}"/>
              </a:ext>
            </a:extLst>
          </p:cNvPr>
          <p:cNvSpPr>
            <a:spLocks noGrp="1"/>
          </p:cNvSpPr>
          <p:nvPr>
            <p:ph type="dt" sz="half" idx="15"/>
          </p:nvPr>
        </p:nvSpPr>
        <p:spPr/>
        <p:txBody>
          <a:bodyPr/>
          <a:lstStyle>
            <a:lvl1pPr>
              <a:defRPr>
                <a:solidFill>
                  <a:schemeClr val="bg1"/>
                </a:solidFill>
              </a:defRPr>
            </a:lvl1pPr>
          </a:lstStyle>
          <a:p>
            <a:pPr>
              <a:defRPr/>
            </a:pPr>
            <a:fld id="{2DB4E203-694E-4411-A5E5-A01B82384425}" type="datetime1">
              <a:rPr lang="en-GB"/>
              <a:pPr>
                <a:defRPr/>
              </a:pPr>
              <a:t>01/03/2019</a:t>
            </a:fld>
            <a:endParaRPr lang="en-GB" dirty="0"/>
          </a:p>
        </p:txBody>
      </p:sp>
      <p:sp>
        <p:nvSpPr>
          <p:cNvPr id="9" name="Title 7">
            <a:extLst>
              <a:ext uri="{FF2B5EF4-FFF2-40B4-BE49-F238E27FC236}">
                <a16:creationId xmlns:a16="http://schemas.microsoft.com/office/drawing/2014/main" id="{2E6F1581-B58A-429C-8271-FD022B15C411}"/>
              </a:ext>
            </a:extLst>
          </p:cNvPr>
          <p:cNvSpPr>
            <a:spLocks noGrp="1"/>
          </p:cNvSpPr>
          <p:nvPr>
            <p:ph type="title"/>
          </p:nvPr>
        </p:nvSpPr>
        <p:spPr>
          <a:xfrm>
            <a:off x="431800" y="339502"/>
            <a:ext cx="8280000" cy="612000"/>
          </a:xfrm>
        </p:spPr>
        <p:txBody>
          <a:bodyPr/>
          <a:lstStyle>
            <a:lvl1pPr>
              <a:lnSpc>
                <a:spcPct val="100000"/>
              </a:lnSpc>
              <a:defRPr sz="3200" b="0">
                <a:solidFill>
                  <a:schemeClr val="bg1"/>
                </a:solidFill>
              </a:defRPr>
            </a:lvl1pPr>
          </a:lstStyle>
          <a:p>
            <a:r>
              <a:rPr lang="en-US" dirty="0"/>
              <a:t>Click to edit Master title style</a:t>
            </a:r>
            <a:endParaRPr lang="en-GB" dirty="0"/>
          </a:p>
        </p:txBody>
      </p:sp>
      <p:sp>
        <p:nvSpPr>
          <p:cNvPr id="10" name="Rectangle 9">
            <a:extLst>
              <a:ext uri="{FF2B5EF4-FFF2-40B4-BE49-F238E27FC236}">
                <a16:creationId xmlns:a16="http://schemas.microsoft.com/office/drawing/2014/main" id="{976F1A75-16D6-4BC8-B120-1A5EA3D437FF}"/>
              </a:ext>
            </a:extLst>
          </p:cNvPr>
          <p:cNvSpPr/>
          <p:nvPr userDrawn="1"/>
        </p:nvSpPr>
        <p:spPr>
          <a:xfrm>
            <a:off x="431800" y="342674"/>
            <a:ext cx="8280000" cy="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97223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no content grey">
    <p:bg>
      <p:bgPr>
        <a:solidFill>
          <a:srgbClr val="E6E6E6"/>
        </a:solidFill>
        <a:effectLst/>
      </p:bgPr>
    </p:bg>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F5B9C085-8AC3-4268-A366-B29751EB4ED6}"/>
              </a:ext>
            </a:extLst>
          </p:cNvPr>
          <p:cNvSpPr>
            <a:spLocks noGrp="1"/>
          </p:cNvSpPr>
          <p:nvPr>
            <p:ph type="dt" sz="half" idx="15"/>
          </p:nvPr>
        </p:nvSpPr>
        <p:spPr/>
        <p:txBody>
          <a:bodyPr/>
          <a:lstStyle>
            <a:lvl1pPr>
              <a:defRPr>
                <a:solidFill>
                  <a:schemeClr val="tx1"/>
                </a:solidFill>
              </a:defRPr>
            </a:lvl1pPr>
          </a:lstStyle>
          <a:p>
            <a:pPr>
              <a:defRPr/>
            </a:pPr>
            <a:fld id="{1F8D4DA4-3550-40C6-BD78-4E337056BB0F}" type="datetime1">
              <a:rPr lang="en-GB"/>
              <a:pPr>
                <a:defRPr/>
              </a:pPr>
              <a:t>01/03/2019</a:t>
            </a:fld>
            <a:endParaRPr lang="en-GB"/>
          </a:p>
        </p:txBody>
      </p:sp>
      <p:sp>
        <p:nvSpPr>
          <p:cNvPr id="6" name="Title 7">
            <a:extLst>
              <a:ext uri="{FF2B5EF4-FFF2-40B4-BE49-F238E27FC236}">
                <a16:creationId xmlns:a16="http://schemas.microsoft.com/office/drawing/2014/main" id="{46458DB0-81E4-473C-8F05-E673AC6AA71D}"/>
              </a:ext>
            </a:extLst>
          </p:cNvPr>
          <p:cNvSpPr>
            <a:spLocks noGrp="1"/>
          </p:cNvSpPr>
          <p:nvPr>
            <p:ph type="title"/>
          </p:nvPr>
        </p:nvSpPr>
        <p:spPr>
          <a:xfrm>
            <a:off x="431800" y="339502"/>
            <a:ext cx="8280000" cy="612000"/>
          </a:xfrm>
        </p:spPr>
        <p:txBody>
          <a:bodyPr/>
          <a:lstStyle>
            <a:lvl1pPr>
              <a:lnSpc>
                <a:spcPct val="100000"/>
              </a:lnSpc>
              <a:defRPr sz="3200" b="0">
                <a:solidFill>
                  <a:schemeClr val="tx1"/>
                </a:solidFill>
              </a:defRPr>
            </a:lvl1pPr>
          </a:lstStyle>
          <a:p>
            <a:r>
              <a:rPr lang="en-US" dirty="0"/>
              <a:t>Click to edit Master title style</a:t>
            </a:r>
            <a:endParaRPr lang="en-GB" dirty="0"/>
          </a:p>
        </p:txBody>
      </p:sp>
      <p:sp>
        <p:nvSpPr>
          <p:cNvPr id="7" name="Rectangle 6">
            <a:extLst>
              <a:ext uri="{FF2B5EF4-FFF2-40B4-BE49-F238E27FC236}">
                <a16:creationId xmlns:a16="http://schemas.microsoft.com/office/drawing/2014/main" id="{49DD2D0D-BFE2-4B5F-B262-A88AE171CB5E}"/>
              </a:ext>
            </a:extLst>
          </p:cNvPr>
          <p:cNvSpPr/>
          <p:nvPr userDrawn="1"/>
        </p:nvSpPr>
        <p:spPr>
          <a:xfrm>
            <a:off x="431800" y="342674"/>
            <a:ext cx="8280000" cy="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42084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8" name="Title 7"/>
          <p:cNvSpPr>
            <a:spLocks noGrp="1"/>
          </p:cNvSpPr>
          <p:nvPr>
            <p:ph type="title"/>
          </p:nvPr>
        </p:nvSpPr>
        <p:spPr>
          <a:xfrm>
            <a:off x="431800" y="339502"/>
            <a:ext cx="8280000" cy="612000"/>
          </a:xfrm>
        </p:spPr>
        <p:txBody>
          <a:bodyPr/>
          <a:lstStyle>
            <a:lvl1pPr>
              <a:lnSpc>
                <a:spcPct val="100000"/>
              </a:lnSpc>
              <a:defRPr sz="3200" b="0">
                <a:solidFill>
                  <a:schemeClr val="tx1"/>
                </a:solidFill>
              </a:defRPr>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19DDE1E0-EE2C-45DE-9148-0261E27AE51B}"/>
              </a:ext>
            </a:extLst>
          </p:cNvPr>
          <p:cNvSpPr>
            <a:spLocks noGrp="1"/>
          </p:cNvSpPr>
          <p:nvPr>
            <p:ph type="dt" sz="half" idx="15"/>
          </p:nvPr>
        </p:nvSpPr>
        <p:spPr/>
        <p:txBody>
          <a:bodyPr/>
          <a:lstStyle>
            <a:lvl1pPr>
              <a:defRPr/>
            </a:lvl1pPr>
          </a:lstStyle>
          <a:p>
            <a:pPr>
              <a:defRPr/>
            </a:pPr>
            <a:fld id="{FA344FEF-6268-4FBA-80BF-49F171E1319F}" type="datetime1">
              <a:rPr lang="en-GB"/>
              <a:pPr>
                <a:defRPr/>
              </a:pPr>
              <a:t>01/03/2019</a:t>
            </a:fld>
            <a:endParaRPr lang="en-GB" dirty="0"/>
          </a:p>
        </p:txBody>
      </p:sp>
      <p:sp>
        <p:nvSpPr>
          <p:cNvPr id="5" name="Slide Number Placeholder 5">
            <a:extLst>
              <a:ext uri="{FF2B5EF4-FFF2-40B4-BE49-F238E27FC236}">
                <a16:creationId xmlns:a16="http://schemas.microsoft.com/office/drawing/2014/main" id="{4800508B-71A0-427E-8E7A-E086E3EDCF47}"/>
              </a:ext>
            </a:extLst>
          </p:cNvPr>
          <p:cNvSpPr>
            <a:spLocks noGrp="1"/>
          </p:cNvSpPr>
          <p:nvPr>
            <p:ph type="sldNum" sz="quarter" idx="16"/>
          </p:nvPr>
        </p:nvSpPr>
        <p:spPr/>
        <p:txBody>
          <a:bodyPr/>
          <a:lstStyle>
            <a:lvl1pPr>
              <a:defRPr/>
            </a:lvl1pPr>
          </a:lstStyle>
          <a:p>
            <a:pPr>
              <a:defRPr/>
            </a:pPr>
            <a:fld id="{0723F4AA-6BDB-435B-B70F-96D631AC163B}" type="slidenum">
              <a:rPr lang="en-GB" altLang="en-US"/>
              <a:pPr>
                <a:defRPr/>
              </a:pPr>
              <a:t>‹#›</a:t>
            </a:fld>
            <a:endParaRPr lang="en-GB" altLang="en-US"/>
          </a:p>
        </p:txBody>
      </p:sp>
      <p:sp>
        <p:nvSpPr>
          <p:cNvPr id="7" name="Rectangle 6">
            <a:extLst>
              <a:ext uri="{FF2B5EF4-FFF2-40B4-BE49-F238E27FC236}">
                <a16:creationId xmlns:a16="http://schemas.microsoft.com/office/drawing/2014/main" id="{0AE0BBD1-F037-4859-9F9A-032B9CA15F4B}"/>
              </a:ext>
            </a:extLst>
          </p:cNvPr>
          <p:cNvSpPr/>
          <p:nvPr userDrawn="1"/>
        </p:nvSpPr>
        <p:spPr>
          <a:xfrm>
            <a:off x="431800" y="342674"/>
            <a:ext cx="8280000" cy="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6128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0"/>
            </a:lvl1pPr>
            <a:lvl3pPr marL="432000" indent="-252000">
              <a:defRPr/>
            </a:lvl3pPr>
            <a:lvl4pPr marL="864000" indent="-252000">
              <a:defRPr/>
            </a:lvl4pPr>
            <a:lvl5pPr marL="1296000" indent="-252000">
              <a:defRPr/>
            </a:lvl5pPr>
            <a:lvl6pPr indent="-252000">
              <a:defRPr/>
            </a:lvl6pPr>
            <a:lvl7pPr indent="-252000">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F622BAAF-63B8-4AB8-8C6A-3CE7F66DBEB6}"/>
              </a:ext>
            </a:extLst>
          </p:cNvPr>
          <p:cNvSpPr>
            <a:spLocks noGrp="1"/>
          </p:cNvSpPr>
          <p:nvPr>
            <p:ph type="dt" sz="half" idx="10"/>
          </p:nvPr>
        </p:nvSpPr>
        <p:spPr/>
        <p:txBody>
          <a:bodyPr/>
          <a:lstStyle>
            <a:lvl1pPr>
              <a:defRPr/>
            </a:lvl1pPr>
          </a:lstStyle>
          <a:p>
            <a:pPr>
              <a:defRPr/>
            </a:pPr>
            <a:fld id="{5AB60A3B-1E4F-477E-A40D-63FA6238B88F}" type="datetime1">
              <a:rPr lang="en-GB"/>
              <a:pPr>
                <a:defRPr/>
              </a:pPr>
              <a:t>01/03/2019</a:t>
            </a:fld>
            <a:endParaRPr lang="en-GB" dirty="0"/>
          </a:p>
        </p:txBody>
      </p:sp>
      <p:sp>
        <p:nvSpPr>
          <p:cNvPr id="5" name="Slide Number Placeholder 5">
            <a:extLst>
              <a:ext uri="{FF2B5EF4-FFF2-40B4-BE49-F238E27FC236}">
                <a16:creationId xmlns:a16="http://schemas.microsoft.com/office/drawing/2014/main" id="{CAC404C7-7B93-412B-8DC9-E56CD266AB71}"/>
              </a:ext>
            </a:extLst>
          </p:cNvPr>
          <p:cNvSpPr>
            <a:spLocks noGrp="1"/>
          </p:cNvSpPr>
          <p:nvPr>
            <p:ph type="sldNum" sz="quarter" idx="11"/>
          </p:nvPr>
        </p:nvSpPr>
        <p:spPr/>
        <p:txBody>
          <a:bodyPr/>
          <a:lstStyle>
            <a:lvl1pPr>
              <a:defRPr/>
            </a:lvl1pPr>
          </a:lstStyle>
          <a:p>
            <a:pPr>
              <a:defRPr/>
            </a:pPr>
            <a:fld id="{9CDA4729-CA73-46FD-B7FB-3083EDFB8E2B}" type="slidenum">
              <a:rPr lang="en-GB" altLang="en-US"/>
              <a:pPr>
                <a:defRPr/>
              </a:pPr>
              <a:t>‹#›</a:t>
            </a:fld>
            <a:endParaRPr lang="en-GB" altLang="en-US"/>
          </a:p>
        </p:txBody>
      </p:sp>
      <p:sp>
        <p:nvSpPr>
          <p:cNvPr id="6" name="Title 7">
            <a:extLst>
              <a:ext uri="{FF2B5EF4-FFF2-40B4-BE49-F238E27FC236}">
                <a16:creationId xmlns:a16="http://schemas.microsoft.com/office/drawing/2014/main" id="{681CA01A-567E-48A3-8D45-58C342F8A7A9}"/>
              </a:ext>
            </a:extLst>
          </p:cNvPr>
          <p:cNvSpPr>
            <a:spLocks noGrp="1"/>
          </p:cNvSpPr>
          <p:nvPr>
            <p:ph type="title"/>
          </p:nvPr>
        </p:nvSpPr>
        <p:spPr>
          <a:xfrm>
            <a:off x="431800" y="339502"/>
            <a:ext cx="8280000" cy="612000"/>
          </a:xfrm>
        </p:spPr>
        <p:txBody>
          <a:bodyPr/>
          <a:lstStyle>
            <a:lvl1pPr>
              <a:lnSpc>
                <a:spcPct val="100000"/>
              </a:lnSpc>
              <a:defRPr sz="3200" b="0">
                <a:solidFill>
                  <a:schemeClr val="tx1"/>
                </a:solidFill>
              </a:defRPr>
            </a:lvl1pPr>
          </a:lstStyle>
          <a:p>
            <a:r>
              <a:rPr lang="en-US" dirty="0"/>
              <a:t>Click to edit Master title style</a:t>
            </a:r>
            <a:endParaRPr lang="en-GB" dirty="0"/>
          </a:p>
        </p:txBody>
      </p:sp>
      <p:sp>
        <p:nvSpPr>
          <p:cNvPr id="7" name="Rectangle 6">
            <a:extLst>
              <a:ext uri="{FF2B5EF4-FFF2-40B4-BE49-F238E27FC236}">
                <a16:creationId xmlns:a16="http://schemas.microsoft.com/office/drawing/2014/main" id="{D52ABB75-115E-465D-B19F-A054C4049C7D}"/>
              </a:ext>
            </a:extLst>
          </p:cNvPr>
          <p:cNvSpPr/>
          <p:nvPr userDrawn="1"/>
        </p:nvSpPr>
        <p:spPr>
          <a:xfrm>
            <a:off x="431800" y="342674"/>
            <a:ext cx="8280000" cy="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1336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Content Placeholder 2"/>
          <p:cNvSpPr>
            <a:spLocks noGrp="1"/>
          </p:cNvSpPr>
          <p:nvPr>
            <p:ph idx="1"/>
          </p:nvPr>
        </p:nvSpPr>
        <p:spPr>
          <a:xfrm>
            <a:off x="431999" y="432000"/>
            <a:ext cx="8280000" cy="2376000"/>
          </a:xfrm>
        </p:spPr>
        <p:txBody>
          <a:bodyPr/>
          <a:lstStyle>
            <a:lvl1pPr>
              <a:lnSpc>
                <a:spcPct val="85000"/>
              </a:lnSpc>
              <a:spcAft>
                <a:spcPts val="1800"/>
              </a:spcAft>
              <a:defRPr sz="2400" b="0" baseline="0"/>
            </a:lvl1pPr>
            <a:lvl2pPr>
              <a:defRPr sz="1800" b="1"/>
            </a:lvl2pPr>
            <a:lvl3pPr marL="0" indent="0">
              <a:buFontTx/>
              <a:buNone/>
              <a:defRPr sz="1800"/>
            </a:lvl3pPr>
            <a:lvl4pPr marL="468000" indent="-234000">
              <a:defRPr sz="1800"/>
            </a:lvl4pPr>
            <a:lvl5pPr marL="702000" indent="-234000">
              <a:defRPr sz="1800"/>
            </a:lvl5pPr>
            <a:lvl6pPr>
              <a:defRPr sz="1800"/>
            </a:lvl6pPr>
            <a:lvl7pPr>
              <a:defRPr sz="1800"/>
            </a:lvl7pPr>
          </a:lstStyle>
          <a:p>
            <a:pPr lvl="0"/>
            <a:r>
              <a:rPr lang="en-US" dirty="0"/>
              <a:t>Click to edit Master text styles</a:t>
            </a:r>
          </a:p>
          <a:p>
            <a:pPr lvl="1"/>
            <a:r>
              <a:rPr lang="en-US" dirty="0"/>
              <a:t>Second level</a:t>
            </a:r>
          </a:p>
          <a:p>
            <a:pPr lvl="2"/>
            <a:r>
              <a:rPr lang="en-US" dirty="0"/>
              <a:t>Third level</a:t>
            </a:r>
          </a:p>
        </p:txBody>
      </p:sp>
      <p:sp>
        <p:nvSpPr>
          <p:cNvPr id="11" name="Picture Placeholder 10"/>
          <p:cNvSpPr>
            <a:spLocks noGrp="1"/>
          </p:cNvSpPr>
          <p:nvPr>
            <p:ph type="pic" sz="quarter" idx="13"/>
          </p:nvPr>
        </p:nvSpPr>
        <p:spPr>
          <a:xfrm>
            <a:off x="432000" y="1530000"/>
            <a:ext cx="2160000" cy="54000"/>
          </a:xfrm>
          <a:solidFill>
            <a:schemeClr val="tx1"/>
          </a:solidFill>
        </p:spPr>
        <p:txBody>
          <a:bodyPr/>
          <a:lstStyle>
            <a:lvl1pPr>
              <a:defRPr sz="100" b="0" baseline="0">
                <a:solidFill>
                  <a:schemeClr val="tx1"/>
                </a:solidFill>
              </a:defRPr>
            </a:lvl1pPr>
          </a:lstStyle>
          <a:p>
            <a:pPr lvl="0"/>
            <a:r>
              <a:rPr lang="en-US" noProof="0" dirty="0"/>
              <a:t>Click icon to add picture</a:t>
            </a:r>
            <a:endParaRPr lang="en-GB" noProof="0" dirty="0"/>
          </a:p>
        </p:txBody>
      </p:sp>
      <p:sp>
        <p:nvSpPr>
          <p:cNvPr id="13" name="Picture Placeholder 12"/>
          <p:cNvSpPr>
            <a:spLocks noGrp="1"/>
          </p:cNvSpPr>
          <p:nvPr>
            <p:ph type="pic" sz="quarter" idx="14"/>
          </p:nvPr>
        </p:nvSpPr>
        <p:spPr>
          <a:xfrm>
            <a:off x="432000" y="3096000"/>
            <a:ext cx="1080000" cy="1080000"/>
          </a:xfrm>
        </p:spPr>
        <p:txBody>
          <a:bodyPr/>
          <a:lstStyle>
            <a:lvl1pPr>
              <a:defRPr sz="1000" b="0"/>
            </a:lvl1pPr>
          </a:lstStyle>
          <a:p>
            <a:pPr lvl="0"/>
            <a:r>
              <a:rPr lang="en-US" noProof="0"/>
              <a:t>Click icon to add picture</a:t>
            </a:r>
            <a:endParaRPr lang="en-GB" noProof="0"/>
          </a:p>
        </p:txBody>
      </p:sp>
      <p:sp>
        <p:nvSpPr>
          <p:cNvPr id="14" name="Picture Placeholder 12"/>
          <p:cNvSpPr>
            <a:spLocks noGrp="1"/>
          </p:cNvSpPr>
          <p:nvPr>
            <p:ph type="pic" sz="quarter" idx="15"/>
          </p:nvPr>
        </p:nvSpPr>
        <p:spPr>
          <a:xfrm>
            <a:off x="3312000" y="3096000"/>
            <a:ext cx="1080000" cy="1080000"/>
          </a:xfrm>
        </p:spPr>
        <p:txBody>
          <a:bodyPr/>
          <a:lstStyle>
            <a:lvl1pPr>
              <a:defRPr sz="1000" b="0"/>
            </a:lvl1pPr>
          </a:lstStyle>
          <a:p>
            <a:pPr lvl="0"/>
            <a:r>
              <a:rPr lang="en-US" noProof="0"/>
              <a:t>Click icon to add picture</a:t>
            </a:r>
            <a:endParaRPr lang="en-GB" noProof="0"/>
          </a:p>
        </p:txBody>
      </p:sp>
      <p:sp>
        <p:nvSpPr>
          <p:cNvPr id="15" name="Picture Placeholder 12"/>
          <p:cNvSpPr>
            <a:spLocks noGrp="1"/>
          </p:cNvSpPr>
          <p:nvPr>
            <p:ph type="pic" sz="quarter" idx="16"/>
          </p:nvPr>
        </p:nvSpPr>
        <p:spPr>
          <a:xfrm>
            <a:off x="4752000" y="3096000"/>
            <a:ext cx="1080000" cy="1080000"/>
          </a:xfrm>
        </p:spPr>
        <p:txBody>
          <a:bodyPr/>
          <a:lstStyle>
            <a:lvl1pPr>
              <a:defRPr sz="1000" b="0"/>
            </a:lvl1pPr>
          </a:lstStyle>
          <a:p>
            <a:pPr lvl="0"/>
            <a:r>
              <a:rPr lang="en-US" noProof="0"/>
              <a:t>Click icon to add picture</a:t>
            </a:r>
            <a:endParaRPr lang="en-GB" noProof="0"/>
          </a:p>
        </p:txBody>
      </p:sp>
      <p:sp>
        <p:nvSpPr>
          <p:cNvPr id="16" name="Picture Placeholder 12"/>
          <p:cNvSpPr>
            <a:spLocks noGrp="1"/>
          </p:cNvSpPr>
          <p:nvPr>
            <p:ph type="pic" sz="quarter" idx="17"/>
          </p:nvPr>
        </p:nvSpPr>
        <p:spPr>
          <a:xfrm>
            <a:off x="6192000" y="3096000"/>
            <a:ext cx="1080000" cy="1080000"/>
          </a:xfrm>
        </p:spPr>
        <p:txBody>
          <a:bodyPr/>
          <a:lstStyle>
            <a:lvl1pPr>
              <a:defRPr sz="1000" b="0"/>
            </a:lvl1pPr>
          </a:lstStyle>
          <a:p>
            <a:pPr lvl="0"/>
            <a:r>
              <a:rPr lang="en-US" noProof="0"/>
              <a:t>Click icon to add picture</a:t>
            </a:r>
            <a:endParaRPr lang="en-GB" noProof="0"/>
          </a:p>
        </p:txBody>
      </p:sp>
      <p:sp>
        <p:nvSpPr>
          <p:cNvPr id="18" name="Picture Placeholder 12"/>
          <p:cNvSpPr>
            <a:spLocks noGrp="1"/>
          </p:cNvSpPr>
          <p:nvPr>
            <p:ph type="pic" sz="quarter" idx="19"/>
          </p:nvPr>
        </p:nvSpPr>
        <p:spPr>
          <a:xfrm>
            <a:off x="7632000" y="3096000"/>
            <a:ext cx="1080000" cy="1080000"/>
          </a:xfrm>
        </p:spPr>
        <p:txBody>
          <a:bodyPr/>
          <a:lstStyle>
            <a:lvl1pPr>
              <a:defRPr sz="1000" b="0"/>
            </a:lvl1pPr>
          </a:lstStyle>
          <a:p>
            <a:pPr lvl="0"/>
            <a:r>
              <a:rPr lang="en-US" noProof="0"/>
              <a:t>Click icon to add picture</a:t>
            </a:r>
            <a:endParaRPr lang="en-GB" noProof="0"/>
          </a:p>
        </p:txBody>
      </p:sp>
      <p:sp>
        <p:nvSpPr>
          <p:cNvPr id="17" name="Picture Placeholder 12"/>
          <p:cNvSpPr>
            <a:spLocks noGrp="1"/>
          </p:cNvSpPr>
          <p:nvPr>
            <p:ph type="pic" sz="quarter" idx="21"/>
          </p:nvPr>
        </p:nvSpPr>
        <p:spPr>
          <a:xfrm>
            <a:off x="1872000" y="3096000"/>
            <a:ext cx="1080000" cy="1080000"/>
          </a:xfrm>
        </p:spPr>
        <p:txBody>
          <a:bodyPr/>
          <a:lstStyle>
            <a:lvl1pPr>
              <a:defRPr sz="1000" b="0"/>
            </a:lvl1pPr>
          </a:lstStyle>
          <a:p>
            <a:pPr lvl="0"/>
            <a:r>
              <a:rPr lang="en-US" noProof="0"/>
              <a:t>Click icon to add picture</a:t>
            </a:r>
            <a:endParaRPr lang="en-GB" noProof="0"/>
          </a:p>
        </p:txBody>
      </p:sp>
      <p:sp>
        <p:nvSpPr>
          <p:cNvPr id="12" name="Date Placeholder 3">
            <a:extLst>
              <a:ext uri="{FF2B5EF4-FFF2-40B4-BE49-F238E27FC236}">
                <a16:creationId xmlns:a16="http://schemas.microsoft.com/office/drawing/2014/main" id="{625C8C3B-1B48-4871-A27A-E21F2C18FFF9}"/>
              </a:ext>
            </a:extLst>
          </p:cNvPr>
          <p:cNvSpPr>
            <a:spLocks noGrp="1"/>
          </p:cNvSpPr>
          <p:nvPr>
            <p:ph type="dt" sz="half" idx="22"/>
          </p:nvPr>
        </p:nvSpPr>
        <p:spPr/>
        <p:txBody>
          <a:bodyPr/>
          <a:lstStyle>
            <a:lvl1pPr>
              <a:defRPr/>
            </a:lvl1pPr>
          </a:lstStyle>
          <a:p>
            <a:pPr>
              <a:defRPr/>
            </a:pPr>
            <a:fld id="{84FD311E-B66D-40F8-A1FB-0E56A90FC6D5}" type="datetime1">
              <a:rPr lang="en-GB"/>
              <a:pPr>
                <a:defRPr/>
              </a:pPr>
              <a:t>01/03/2019</a:t>
            </a:fld>
            <a:endParaRPr lang="en-GB" dirty="0"/>
          </a:p>
        </p:txBody>
      </p:sp>
      <p:sp>
        <p:nvSpPr>
          <p:cNvPr id="19" name="Slide Number Placeholder 5">
            <a:extLst>
              <a:ext uri="{FF2B5EF4-FFF2-40B4-BE49-F238E27FC236}">
                <a16:creationId xmlns:a16="http://schemas.microsoft.com/office/drawing/2014/main" id="{8B452863-23BB-408C-8690-5ACA294022B5}"/>
              </a:ext>
            </a:extLst>
          </p:cNvPr>
          <p:cNvSpPr>
            <a:spLocks noGrp="1"/>
          </p:cNvSpPr>
          <p:nvPr>
            <p:ph type="sldNum" sz="quarter" idx="23"/>
          </p:nvPr>
        </p:nvSpPr>
        <p:spPr/>
        <p:txBody>
          <a:bodyPr/>
          <a:lstStyle>
            <a:lvl1pPr>
              <a:defRPr/>
            </a:lvl1pPr>
          </a:lstStyle>
          <a:p>
            <a:pPr>
              <a:defRPr/>
            </a:pPr>
            <a:fld id="{351013DD-1452-4B0F-9E7A-AB6E0392C2A1}" type="slidenum">
              <a:rPr lang="en-GB" altLang="en-US"/>
              <a:pPr>
                <a:defRPr/>
              </a:pPr>
              <a:t>‹#›</a:t>
            </a:fld>
            <a:endParaRPr lang="en-GB" altLang="en-US"/>
          </a:p>
        </p:txBody>
      </p:sp>
      <p:sp>
        <p:nvSpPr>
          <p:cNvPr id="20" name="Rectangle 19">
            <a:extLst>
              <a:ext uri="{FF2B5EF4-FFF2-40B4-BE49-F238E27FC236}">
                <a16:creationId xmlns:a16="http://schemas.microsoft.com/office/drawing/2014/main" id="{3AD8D25E-5D4A-4348-9095-DFA43477E15C}"/>
              </a:ext>
            </a:extLst>
          </p:cNvPr>
          <p:cNvSpPr/>
          <p:nvPr userDrawn="1"/>
        </p:nvSpPr>
        <p:spPr>
          <a:xfrm>
            <a:off x="431800" y="342674"/>
            <a:ext cx="8280000" cy="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36743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o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78ECBD2-724D-44E0-B506-603A94A123C2}"/>
              </a:ext>
            </a:extLst>
          </p:cNvPr>
          <p:cNvSpPr>
            <a:spLocks noGrp="1"/>
          </p:cNvSpPr>
          <p:nvPr>
            <p:ph type="dt" sz="half" idx="21"/>
          </p:nvPr>
        </p:nvSpPr>
        <p:spPr/>
        <p:txBody>
          <a:bodyPr/>
          <a:lstStyle>
            <a:lvl1pPr>
              <a:defRPr/>
            </a:lvl1pPr>
          </a:lstStyle>
          <a:p>
            <a:pPr>
              <a:defRPr/>
            </a:pPr>
            <a:fld id="{2AE6F8C4-2D7F-41C7-A2DA-1B9B574A019F}" type="datetime1">
              <a:rPr lang="en-GB"/>
              <a:pPr>
                <a:defRPr/>
              </a:pPr>
              <a:t>01/03/2019</a:t>
            </a:fld>
            <a:endParaRPr lang="en-GB" dirty="0"/>
          </a:p>
        </p:txBody>
      </p:sp>
      <p:sp>
        <p:nvSpPr>
          <p:cNvPr id="5" name="Slide Number Placeholder 5">
            <a:extLst>
              <a:ext uri="{FF2B5EF4-FFF2-40B4-BE49-F238E27FC236}">
                <a16:creationId xmlns:a16="http://schemas.microsoft.com/office/drawing/2014/main" id="{D4A33973-F439-4630-9F01-06C4371A2376}"/>
              </a:ext>
            </a:extLst>
          </p:cNvPr>
          <p:cNvSpPr>
            <a:spLocks noGrp="1"/>
          </p:cNvSpPr>
          <p:nvPr>
            <p:ph type="sldNum" sz="quarter" idx="22"/>
          </p:nvPr>
        </p:nvSpPr>
        <p:spPr/>
        <p:txBody>
          <a:bodyPr/>
          <a:lstStyle>
            <a:lvl1pPr>
              <a:defRPr/>
            </a:lvl1pPr>
          </a:lstStyle>
          <a:p>
            <a:pPr>
              <a:defRPr/>
            </a:pPr>
            <a:fld id="{7105BD0D-EBF5-429D-BD54-7FC942F384EC}" type="slidenum">
              <a:rPr lang="en-GB" altLang="en-US"/>
              <a:pPr>
                <a:defRPr/>
              </a:pPr>
              <a:t>‹#›</a:t>
            </a:fld>
            <a:endParaRPr lang="en-GB" altLang="en-US"/>
          </a:p>
        </p:txBody>
      </p:sp>
    </p:spTree>
    <p:extLst>
      <p:ext uri="{BB962C8B-B14F-4D97-AF65-F5344CB8AC3E}">
        <p14:creationId xmlns:p14="http://schemas.microsoft.com/office/powerpoint/2010/main" val="1199135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ntact Details">
    <p:bg>
      <p:bgPr>
        <a:solidFill>
          <a:srgbClr val="404040"/>
        </a:solidFill>
        <a:effectLst/>
      </p:bgPr>
    </p:bg>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676DD3BB-A8C8-44E0-85A7-8F180878BA59}"/>
              </a:ext>
            </a:extLst>
          </p:cNvPr>
          <p:cNvSpPr txBox="1">
            <a:spLocks noChangeArrowheads="1"/>
          </p:cNvSpPr>
          <p:nvPr userDrawn="1"/>
        </p:nvSpPr>
        <p:spPr bwMode="auto">
          <a:xfrm>
            <a:off x="1295400" y="4722813"/>
            <a:ext cx="3600450"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None/>
              <a:defRPr/>
            </a:pPr>
            <a:r>
              <a:rPr lang="en-GB" altLang="en-US" sz="800" dirty="0">
                <a:solidFill>
                  <a:schemeClr val="bg1"/>
                </a:solidFill>
              </a:rPr>
              <a:t>The Alan Turing Institute</a:t>
            </a:r>
          </a:p>
        </p:txBody>
      </p:sp>
      <p:cxnSp>
        <p:nvCxnSpPr>
          <p:cNvPr id="5" name="Straight Connector 5">
            <a:extLst>
              <a:ext uri="{FF2B5EF4-FFF2-40B4-BE49-F238E27FC236}">
                <a16:creationId xmlns:a16="http://schemas.microsoft.com/office/drawing/2014/main" id="{66A13792-893F-453A-854B-23B09BC6C1AF}"/>
              </a:ext>
            </a:extLst>
          </p:cNvPr>
          <p:cNvCxnSpPr/>
          <p:nvPr userDrawn="1"/>
        </p:nvCxnSpPr>
        <p:spPr>
          <a:xfrm>
            <a:off x="431800" y="4716463"/>
            <a:ext cx="82804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9" descr="ATI_logo_white.ai">
            <a:extLst>
              <a:ext uri="{FF2B5EF4-FFF2-40B4-BE49-F238E27FC236}">
                <a16:creationId xmlns:a16="http://schemas.microsoft.com/office/drawing/2014/main" id="{9DF29087-D290-4B3A-A800-022C8840AEF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7200" y="457200"/>
            <a:ext cx="120808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1">
            <a:extLst>
              <a:ext uri="{FF2B5EF4-FFF2-40B4-BE49-F238E27FC236}">
                <a16:creationId xmlns:a16="http://schemas.microsoft.com/office/drawing/2014/main" id="{F33FD4B3-D552-4731-A7AF-1C3D4533A424}"/>
              </a:ext>
            </a:extLst>
          </p:cNvPr>
          <p:cNvSpPr>
            <a:spLocks noGrp="1"/>
          </p:cNvSpPr>
          <p:nvPr>
            <p:ph type="dt" sz="half" idx="15"/>
          </p:nvPr>
        </p:nvSpPr>
        <p:spPr/>
        <p:txBody>
          <a:bodyPr/>
          <a:lstStyle>
            <a:lvl1pPr>
              <a:defRPr>
                <a:solidFill>
                  <a:schemeClr val="bg1"/>
                </a:solidFill>
              </a:defRPr>
            </a:lvl1pPr>
          </a:lstStyle>
          <a:p>
            <a:pPr>
              <a:defRPr/>
            </a:pPr>
            <a:fld id="{789463CF-D6DA-4FFD-9351-B2F4EABA36A7}" type="datetime1">
              <a:rPr lang="en-GB"/>
              <a:pPr>
                <a:defRPr/>
              </a:pPr>
              <a:t>01/03/2019</a:t>
            </a:fld>
            <a:endParaRPr lang="en-GB"/>
          </a:p>
        </p:txBody>
      </p:sp>
      <p:sp>
        <p:nvSpPr>
          <p:cNvPr id="8" name="Slide Number Placeholder 3">
            <a:extLst>
              <a:ext uri="{FF2B5EF4-FFF2-40B4-BE49-F238E27FC236}">
                <a16:creationId xmlns:a16="http://schemas.microsoft.com/office/drawing/2014/main" id="{6AD7EC05-A11A-4736-92A0-3F65A9E76EA2}"/>
              </a:ext>
            </a:extLst>
          </p:cNvPr>
          <p:cNvSpPr>
            <a:spLocks noGrp="1"/>
          </p:cNvSpPr>
          <p:nvPr>
            <p:ph type="sldNum" sz="quarter" idx="16"/>
          </p:nvPr>
        </p:nvSpPr>
        <p:spPr/>
        <p:txBody>
          <a:bodyPr/>
          <a:lstStyle>
            <a:lvl1pPr>
              <a:defRPr>
                <a:solidFill>
                  <a:schemeClr val="bg1"/>
                </a:solidFill>
              </a:defRPr>
            </a:lvl1pPr>
          </a:lstStyle>
          <a:p>
            <a:pPr>
              <a:defRPr/>
            </a:pPr>
            <a:fld id="{DC439F6A-78F2-4692-956A-FE4F6A87BD04}" type="slidenum">
              <a:rPr lang="en-GB" altLang="en-US"/>
              <a:pPr>
                <a:defRPr/>
              </a:pPr>
              <a:t>‹#›</a:t>
            </a:fld>
            <a:endParaRPr lang="en-GB" altLang="en-US"/>
          </a:p>
        </p:txBody>
      </p:sp>
      <p:sp>
        <p:nvSpPr>
          <p:cNvPr id="10" name="Rectangle 9">
            <a:extLst>
              <a:ext uri="{FF2B5EF4-FFF2-40B4-BE49-F238E27FC236}">
                <a16:creationId xmlns:a16="http://schemas.microsoft.com/office/drawing/2014/main" id="{40509E7D-82C7-45D3-9892-AC18E45BA323}"/>
              </a:ext>
            </a:extLst>
          </p:cNvPr>
          <p:cNvSpPr/>
          <p:nvPr userDrawn="1"/>
        </p:nvSpPr>
        <p:spPr>
          <a:xfrm>
            <a:off x="431800" y="3006130"/>
            <a:ext cx="1331888"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610C8032-9544-4AC4-9DCC-C3715FEA9979}"/>
              </a:ext>
            </a:extLst>
          </p:cNvPr>
          <p:cNvSpPr txBox="1"/>
          <p:nvPr userDrawn="1"/>
        </p:nvSpPr>
        <p:spPr>
          <a:xfrm>
            <a:off x="431800" y="3095625"/>
            <a:ext cx="1331888" cy="1152124"/>
          </a:xfrm>
          <a:prstGeom prst="rect">
            <a:avLst/>
          </a:prstGeom>
          <a:noFill/>
        </p:spPr>
        <p:txBody>
          <a:bodyPr wrap="square" lIns="0" tIns="0" rIns="0" bIns="0" rtlCol="0">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en-US" sz="1800" b="1" i="0" u="none" strike="noStrike" kern="1200" cap="none" spc="0" normalizeH="0" baseline="0" noProof="0" dirty="0">
                <a:ln>
                  <a:noFill/>
                </a:ln>
                <a:solidFill>
                  <a:schemeClr val="bg1"/>
                </a:solidFill>
                <a:effectLst/>
                <a:uLnTx/>
                <a:uFillTx/>
                <a:latin typeface="Arial"/>
                <a:ea typeface="+mn-ea"/>
                <a:cs typeface="+mn-cs"/>
              </a:rPr>
              <a:t>turing.ac.uk</a:t>
            </a:r>
            <a:br>
              <a:rPr kumimoji="0" lang="en-GB" altLang="en-US" sz="1800" b="1" i="0" u="none" strike="noStrike" kern="1200" cap="none" spc="0" normalizeH="0" baseline="0" noProof="0" dirty="0">
                <a:ln>
                  <a:noFill/>
                </a:ln>
                <a:solidFill>
                  <a:schemeClr val="bg1"/>
                </a:solidFill>
                <a:effectLst/>
                <a:uLnTx/>
                <a:uFillTx/>
                <a:latin typeface="Arial"/>
                <a:ea typeface="+mn-ea"/>
                <a:cs typeface="+mn-cs"/>
              </a:rPr>
            </a:br>
            <a:r>
              <a:rPr kumimoji="0" lang="en-GB" altLang="en-US" sz="1800" b="1" i="0" u="none" strike="noStrike" kern="1200" cap="none" spc="0" normalizeH="0" baseline="0" noProof="0" dirty="0">
                <a:ln>
                  <a:noFill/>
                </a:ln>
                <a:solidFill>
                  <a:schemeClr val="bg1"/>
                </a:solidFill>
                <a:effectLst/>
                <a:uLnTx/>
                <a:uFillTx/>
                <a:latin typeface="Arial"/>
                <a:ea typeface="+mn-ea"/>
                <a:cs typeface="+mn-cs"/>
              </a:rPr>
              <a:t>@turinginst</a:t>
            </a:r>
          </a:p>
        </p:txBody>
      </p:sp>
    </p:spTree>
    <p:extLst>
      <p:ext uri="{BB962C8B-B14F-4D97-AF65-F5344CB8AC3E}">
        <p14:creationId xmlns:p14="http://schemas.microsoft.com/office/powerpoint/2010/main" val="3813971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Box 12">
            <a:extLst>
              <a:ext uri="{FF2B5EF4-FFF2-40B4-BE49-F238E27FC236}">
                <a16:creationId xmlns:a16="http://schemas.microsoft.com/office/drawing/2014/main" id="{3B78A1B5-5D60-4CB3-BE35-45F09174924E}"/>
              </a:ext>
            </a:extLst>
          </p:cNvPr>
          <p:cNvSpPr txBox="1">
            <a:spLocks noChangeArrowheads="1"/>
          </p:cNvSpPr>
          <p:nvPr userDrawn="1"/>
        </p:nvSpPr>
        <p:spPr bwMode="auto">
          <a:xfrm>
            <a:off x="1295400" y="4722813"/>
            <a:ext cx="3600450"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None/>
              <a:defRPr/>
            </a:pPr>
            <a:r>
              <a:rPr lang="en-GB" altLang="en-US" sz="800">
                <a:solidFill>
                  <a:srgbClr val="000000"/>
                </a:solidFill>
              </a:rPr>
              <a:t>The Alan Turing Institute</a:t>
            </a:r>
          </a:p>
        </p:txBody>
      </p:sp>
      <p:sp>
        <p:nvSpPr>
          <p:cNvPr id="1027" name="Title Placeholder 1">
            <a:extLst>
              <a:ext uri="{FF2B5EF4-FFF2-40B4-BE49-F238E27FC236}">
                <a16:creationId xmlns:a16="http://schemas.microsoft.com/office/drawing/2014/main" id="{5FA0B099-D98B-4334-B69B-347B6181D5C2}"/>
              </a:ext>
            </a:extLst>
          </p:cNvPr>
          <p:cNvSpPr>
            <a:spLocks noGrp="1"/>
          </p:cNvSpPr>
          <p:nvPr>
            <p:ph type="title"/>
          </p:nvPr>
        </p:nvSpPr>
        <p:spPr bwMode="auto">
          <a:xfrm>
            <a:off x="431800" y="431800"/>
            <a:ext cx="82804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 style</a:t>
            </a:r>
            <a:endParaRPr lang="en-GB" altLang="en-US"/>
          </a:p>
        </p:txBody>
      </p:sp>
      <p:sp>
        <p:nvSpPr>
          <p:cNvPr id="3" name="Text Placeholder 2">
            <a:extLst>
              <a:ext uri="{FF2B5EF4-FFF2-40B4-BE49-F238E27FC236}">
                <a16:creationId xmlns:a16="http://schemas.microsoft.com/office/drawing/2014/main" id="{4F564EA9-55AA-41D3-854D-4E8DBDF8760C}"/>
              </a:ext>
            </a:extLst>
          </p:cNvPr>
          <p:cNvSpPr>
            <a:spLocks noGrp="1"/>
          </p:cNvSpPr>
          <p:nvPr>
            <p:ph type="body" idx="1"/>
          </p:nvPr>
        </p:nvSpPr>
        <p:spPr>
          <a:xfrm>
            <a:off x="431800" y="1223963"/>
            <a:ext cx="8280400" cy="3240087"/>
          </a:xfrm>
          <a:prstGeom prst="rect">
            <a:avLst/>
          </a:prstGeom>
        </p:spPr>
        <p:txBody>
          <a:bodyPr vert="horz" lIns="0" tIns="0" rIns="0" bIns="0" rtlCol="0" anchor="t" anchorCtr="0">
            <a:noAutofit/>
          </a:bodyPr>
          <a:lstStyle/>
          <a:p>
            <a:pPr lvl="0"/>
            <a:r>
              <a:rPr lang="en-GB" dirty="0"/>
              <a:t>Click to add sub-header text. Indent for secondary levels and bullets. Or use buttons to add content. </a:t>
            </a:r>
            <a:endParaRPr lang="en-US" dirty="0"/>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endParaRPr lang="en-GB" dirty="0"/>
          </a:p>
        </p:txBody>
      </p:sp>
      <p:sp>
        <p:nvSpPr>
          <p:cNvPr id="4" name="Date Placeholder 3">
            <a:extLst>
              <a:ext uri="{FF2B5EF4-FFF2-40B4-BE49-F238E27FC236}">
                <a16:creationId xmlns:a16="http://schemas.microsoft.com/office/drawing/2014/main" id="{B99D0711-CF50-4324-AACA-9A3E08F43046}"/>
              </a:ext>
            </a:extLst>
          </p:cNvPr>
          <p:cNvSpPr>
            <a:spLocks noGrp="1"/>
          </p:cNvSpPr>
          <p:nvPr>
            <p:ph type="dt" sz="half" idx="2"/>
          </p:nvPr>
        </p:nvSpPr>
        <p:spPr>
          <a:xfrm>
            <a:off x="431800" y="4722813"/>
            <a:ext cx="828675" cy="144462"/>
          </a:xfrm>
          <a:prstGeom prst="rect">
            <a:avLst/>
          </a:prstGeom>
        </p:spPr>
        <p:txBody>
          <a:bodyPr vert="horz" lIns="0" tIns="0" rIns="0" bIns="0" rtlCol="0" anchor="b" anchorCtr="0">
            <a:noAutofit/>
          </a:bodyPr>
          <a:lstStyle>
            <a:lvl1pPr algn="l" eaLnBrk="1" fontAlgn="auto" hangingPunct="1">
              <a:spcBef>
                <a:spcPts val="0"/>
              </a:spcBef>
              <a:spcAft>
                <a:spcPts val="0"/>
              </a:spcAft>
              <a:defRPr sz="800">
                <a:solidFill>
                  <a:schemeClr val="tx1"/>
                </a:solidFill>
                <a:latin typeface="+mn-lt"/>
                <a:cs typeface="+mn-cs"/>
              </a:defRPr>
            </a:lvl1pPr>
          </a:lstStyle>
          <a:p>
            <a:pPr>
              <a:defRPr/>
            </a:pPr>
            <a:fld id="{27360AFA-6596-4D94-916C-85BA12D9FB46}" type="datetime1">
              <a:rPr lang="en-GB"/>
              <a:pPr>
                <a:defRPr/>
              </a:pPr>
              <a:t>01/03/2019</a:t>
            </a:fld>
            <a:endParaRPr lang="en-GB" dirty="0"/>
          </a:p>
        </p:txBody>
      </p:sp>
      <p:sp>
        <p:nvSpPr>
          <p:cNvPr id="6" name="Slide Number Placeholder 5">
            <a:extLst>
              <a:ext uri="{FF2B5EF4-FFF2-40B4-BE49-F238E27FC236}">
                <a16:creationId xmlns:a16="http://schemas.microsoft.com/office/drawing/2014/main" id="{6C6101B8-A913-4DC6-83DA-276AC8DA9012}"/>
              </a:ext>
            </a:extLst>
          </p:cNvPr>
          <p:cNvSpPr>
            <a:spLocks noGrp="1"/>
          </p:cNvSpPr>
          <p:nvPr>
            <p:ph type="sldNum" sz="quarter" idx="4"/>
          </p:nvPr>
        </p:nvSpPr>
        <p:spPr>
          <a:xfrm>
            <a:off x="8172450" y="4722813"/>
            <a:ext cx="539750" cy="144462"/>
          </a:xfrm>
          <a:prstGeom prst="rect">
            <a:avLst/>
          </a:prstGeom>
        </p:spPr>
        <p:txBody>
          <a:bodyPr vert="horz" wrap="square" lIns="0" tIns="0" rIns="0" bIns="0" numCol="1" anchor="b" anchorCtr="0" compatLnSpc="1">
            <a:prstTxWarp prst="textNoShape">
              <a:avLst/>
            </a:prstTxWarp>
            <a:noAutofit/>
          </a:bodyPr>
          <a:lstStyle>
            <a:lvl1pPr algn="r" eaLnBrk="1" hangingPunct="1">
              <a:defRPr sz="800" b="1"/>
            </a:lvl1pPr>
          </a:lstStyle>
          <a:p>
            <a:pPr>
              <a:defRPr/>
            </a:pPr>
            <a:fld id="{F5125F9C-A842-4714-8AB3-35D4838AD656}" type="slidenum">
              <a:rPr lang="en-GB" altLang="en-US"/>
              <a:pPr>
                <a:defRPr/>
              </a:pPr>
              <a:t>‹#›</a:t>
            </a:fld>
            <a:endParaRPr lang="en-GB" altLang="en-US"/>
          </a:p>
        </p:txBody>
      </p:sp>
      <p:cxnSp>
        <p:nvCxnSpPr>
          <p:cNvPr id="11" name="Straight Connector 10">
            <a:extLst>
              <a:ext uri="{FF2B5EF4-FFF2-40B4-BE49-F238E27FC236}">
                <a16:creationId xmlns:a16="http://schemas.microsoft.com/office/drawing/2014/main" id="{1D2BC769-0FEC-48A6-A33C-FA6B8451362A}"/>
              </a:ext>
            </a:extLst>
          </p:cNvPr>
          <p:cNvCxnSpPr/>
          <p:nvPr userDrawn="1"/>
        </p:nvCxnSpPr>
        <p:spPr>
          <a:xfrm>
            <a:off x="431800" y="4716463"/>
            <a:ext cx="8280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942" r:id="rId1"/>
    <p:sldLayoutId id="2147483941" r:id="rId2"/>
    <p:sldLayoutId id="2147483948" r:id="rId3"/>
    <p:sldLayoutId id="2147483949" r:id="rId4"/>
    <p:sldLayoutId id="2147483930" r:id="rId5"/>
    <p:sldLayoutId id="2147483931" r:id="rId6"/>
    <p:sldLayoutId id="2147483932" r:id="rId7"/>
    <p:sldLayoutId id="2147483933" r:id="rId8"/>
    <p:sldLayoutId id="2147483953" r:id="rId9"/>
    <p:sldLayoutId id="2147483957" r:id="rId10"/>
  </p:sldLayoutIdLst>
  <p:hf hdr="0"/>
  <p:txStyles>
    <p:titleStyle>
      <a:lvl1pPr algn="l" rtl="0" eaLnBrk="0" fontAlgn="base" hangingPunct="0">
        <a:lnSpc>
          <a:spcPct val="85000"/>
        </a:lnSpc>
        <a:spcBef>
          <a:spcPct val="0"/>
        </a:spcBef>
        <a:spcAft>
          <a:spcPct val="0"/>
        </a:spcAft>
        <a:defRPr sz="2100" b="1" kern="1200">
          <a:solidFill>
            <a:schemeClr val="tx1"/>
          </a:solidFill>
          <a:latin typeface="+mj-lt"/>
          <a:ea typeface="+mj-ea"/>
          <a:cs typeface="+mj-cs"/>
        </a:defRPr>
      </a:lvl1pPr>
      <a:lvl2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2pPr>
      <a:lvl3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3pPr>
      <a:lvl4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4pPr>
      <a:lvl5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5pPr>
      <a:lvl6pPr marL="457200" algn="l" rtl="0" fontAlgn="base">
        <a:lnSpc>
          <a:spcPct val="85000"/>
        </a:lnSpc>
        <a:spcBef>
          <a:spcPct val="0"/>
        </a:spcBef>
        <a:spcAft>
          <a:spcPct val="0"/>
        </a:spcAft>
        <a:defRPr sz="2100" b="1">
          <a:solidFill>
            <a:schemeClr val="tx1"/>
          </a:solidFill>
          <a:latin typeface="Arial" panose="020B0604020202020204" pitchFamily="34" charset="0"/>
        </a:defRPr>
      </a:lvl6pPr>
      <a:lvl7pPr marL="914400" algn="l" rtl="0" fontAlgn="base">
        <a:lnSpc>
          <a:spcPct val="85000"/>
        </a:lnSpc>
        <a:spcBef>
          <a:spcPct val="0"/>
        </a:spcBef>
        <a:spcAft>
          <a:spcPct val="0"/>
        </a:spcAft>
        <a:defRPr sz="2100" b="1">
          <a:solidFill>
            <a:schemeClr val="tx1"/>
          </a:solidFill>
          <a:latin typeface="Arial" panose="020B0604020202020204" pitchFamily="34" charset="0"/>
        </a:defRPr>
      </a:lvl7pPr>
      <a:lvl8pPr marL="1371600" algn="l" rtl="0" fontAlgn="base">
        <a:lnSpc>
          <a:spcPct val="85000"/>
        </a:lnSpc>
        <a:spcBef>
          <a:spcPct val="0"/>
        </a:spcBef>
        <a:spcAft>
          <a:spcPct val="0"/>
        </a:spcAft>
        <a:defRPr sz="2100" b="1">
          <a:solidFill>
            <a:schemeClr val="tx1"/>
          </a:solidFill>
          <a:latin typeface="Arial" panose="020B0604020202020204" pitchFamily="34" charset="0"/>
        </a:defRPr>
      </a:lvl8pPr>
      <a:lvl9pPr marL="1828800" algn="l" rtl="0" fontAlgn="base">
        <a:lnSpc>
          <a:spcPct val="85000"/>
        </a:lnSpc>
        <a:spcBef>
          <a:spcPct val="0"/>
        </a:spcBef>
        <a:spcAft>
          <a:spcPct val="0"/>
        </a:spcAft>
        <a:defRPr sz="2100" b="1">
          <a:solidFill>
            <a:schemeClr val="tx1"/>
          </a:solidFill>
          <a:latin typeface="Arial" panose="020B0604020202020204" pitchFamily="34" charset="0"/>
        </a:defRPr>
      </a:lvl9pPr>
    </p:titleStyle>
    <p:bodyStyle>
      <a:lvl1pPr algn="l" rtl="0" eaLnBrk="0" fontAlgn="base" hangingPunct="0">
        <a:spcBef>
          <a:spcPct val="0"/>
        </a:spcBef>
        <a:spcAft>
          <a:spcPct val="0"/>
        </a:spcAft>
        <a:buFont typeface="Arial" panose="020B0604020202020204" pitchFamily="34" charset="0"/>
        <a:defRPr sz="2100" b="1" kern="1200">
          <a:solidFill>
            <a:schemeClr val="tx1"/>
          </a:solidFill>
          <a:latin typeface="+mn-lt"/>
          <a:ea typeface="+mn-ea"/>
          <a:cs typeface="+mn-cs"/>
        </a:defRPr>
      </a:lvl1pPr>
      <a:lvl2pPr algn="l" rtl="0" eaLnBrk="0" fontAlgn="base" hangingPunct="0">
        <a:spcBef>
          <a:spcPct val="0"/>
        </a:spcBef>
        <a:spcAft>
          <a:spcPct val="0"/>
        </a:spcAft>
        <a:buFont typeface="Arial" panose="020B0604020202020204" pitchFamily="34" charset="0"/>
        <a:defRPr sz="21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hyperlink" Target="https://github.com/alan-turing-institute/the-turing-way/blob/master/book_skeleton.md" TargetMode="External"/><Relationship Id="rId1" Type="http://schemas.openxmlformats.org/officeDocument/2006/relationships/slideLayout" Target="../slideLayouts/slideLayout6.xml"/><Relationship Id="rId5" Type="http://schemas.openxmlformats.org/officeDocument/2006/relationships/hyperlink" Target="https://creativecommons.org/licenses/by-sa/3.0/" TargetMode="External"/><Relationship Id="rId4" Type="http://schemas.openxmlformats.org/officeDocument/2006/relationships/hyperlink" Target="http://schiratonaitalia.blogspot.com/2011/11/checklist-de-viagem-itens-essenciais.html"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twitter.com/kirstie_j" TargetMode="External"/><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hyperlink" Target="https://mozilla.github.io/olm-whitepaper/" TargetMode="External"/><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hyperlink" Target="https://doi.org/10.6084/m9.figshare.7564682"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doi.org/10.6084/m9.figshare.3381379.v1" TargetMode="Externa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doi.org/10.6084/m9.figshare.3381379.v1" TargetMode="External"/><Relationship Id="rId1" Type="http://schemas.openxmlformats.org/officeDocument/2006/relationships/slideLayout" Target="../slideLayouts/slideLayout5.xml"/><Relationship Id="rId5" Type="http://schemas.openxmlformats.org/officeDocument/2006/relationships/image" Target="../media/image61.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doi.org/10.6084/m9.figshare.3381379.v1" TargetMode="External"/><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s://github.com/alan-turing-institute/the-turing-way" TargetMode="Externa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hyperlink" Target="https://github.com/alan-turing-institute/the-turing-way/blob/master/CODE_OF_CONDUCT.md" TargetMode="Externa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hyperlink" Target="https://github.com/alan-turing-institute/the-turing-way/blob/master/CODE_OF_CONDUCT.md" TargetMode="Externa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6.sv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hyperlink" Target="https://github.com/alan-turing-institute/the-turing-way" TargetMode="Externa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jpe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6.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notesSlide" Target="../notesSlides/notesSlide2.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3.xml"/><Relationship Id="rId16" Type="http://schemas.openxmlformats.org/officeDocument/2006/relationships/image" Target="../media/image43.png"/><Relationship Id="rId1" Type="http://schemas.openxmlformats.org/officeDocument/2006/relationships/slideLayout" Target="../slideLayouts/slideLayout5.xml"/><Relationship Id="rId6" Type="http://schemas.openxmlformats.org/officeDocument/2006/relationships/image" Target="../media/image33.jpe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47.svg"/><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s://github.com/alan-turing-institute/the-turing-way"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s://github.com/alan-turing-institute/the-turing-way/blob/master/book_skeleton.md" TargetMode="External"/><Relationship Id="rId1" Type="http://schemas.openxmlformats.org/officeDocument/2006/relationships/slideLayout" Target="../slideLayouts/slideLayout6.xml"/><Relationship Id="rId5" Type="http://schemas.openxmlformats.org/officeDocument/2006/relationships/image" Target="../media/image51.jpeg"/><Relationship Id="rId4" Type="http://schemas.openxmlformats.org/officeDocument/2006/relationships/image" Target="../media/image5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E50B57FA-4659-47CE-8AD6-46D101A5AA4F}"/>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a:stretch>
            <a:fillRect/>
          </a:stretch>
        </p:blipFill>
        <p:spPr/>
      </p:pic>
      <p:sp>
        <p:nvSpPr>
          <p:cNvPr id="19459" name="Date Placeholder 2">
            <a:extLst>
              <a:ext uri="{FF2B5EF4-FFF2-40B4-BE49-F238E27FC236}">
                <a16:creationId xmlns:a16="http://schemas.microsoft.com/office/drawing/2014/main" id="{3F9F0809-BE29-434B-8155-65AE2D77E49D}"/>
              </a:ext>
            </a:extLst>
          </p:cNvPr>
          <p:cNvSpPr>
            <a:spLocks noGrp="1"/>
          </p:cNvSpPr>
          <p:nvPr>
            <p:ph type="dt" sz="quarter" idx="15"/>
          </p:nvPr>
        </p:nvSpPr>
        <p:spPr>
          <a:xfrm>
            <a:off x="431800" y="4722813"/>
            <a:ext cx="828675" cy="144462"/>
          </a:xfrm>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7A4C6BB-F0D9-459B-91CF-14675349E254}" type="datetime1">
              <a:rPr lang="en-GB" altLang="en-US" smtClean="0">
                <a:solidFill>
                  <a:schemeClr val="bg1"/>
                </a:solidFill>
              </a:rPr>
              <a:pPr/>
              <a:t>01/03/2019</a:t>
            </a:fld>
            <a:endParaRPr lang="en-GB" altLang="en-US" dirty="0">
              <a:solidFill>
                <a:schemeClr val="bg1"/>
              </a:solidFill>
            </a:endParaRPr>
          </a:p>
        </p:txBody>
      </p:sp>
      <p:sp>
        <p:nvSpPr>
          <p:cNvPr id="19460" name="Slide Number Placeholder 4">
            <a:extLst>
              <a:ext uri="{FF2B5EF4-FFF2-40B4-BE49-F238E27FC236}">
                <a16:creationId xmlns:a16="http://schemas.microsoft.com/office/drawing/2014/main" id="{19B9E81D-6C83-4C2B-B1E5-268EC342C0B0}"/>
              </a:ext>
            </a:extLst>
          </p:cNvPr>
          <p:cNvSpPr>
            <a:spLocks noGrp="1"/>
          </p:cNvSpPr>
          <p:nvPr>
            <p:ph type="sldNum" sz="quarter" idx="4294967295"/>
          </p:nvPr>
        </p:nvSpPr>
        <p:spPr>
          <a:xfrm>
            <a:off x="8172450" y="4722813"/>
            <a:ext cx="539750" cy="144462"/>
          </a:xfrm>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0BD8882-015C-4AD8-BE26-BC14CB050800}" type="slidenum">
              <a:rPr lang="en-GB" altLang="en-US" smtClean="0">
                <a:solidFill>
                  <a:schemeClr val="bg1"/>
                </a:solidFill>
              </a:rPr>
              <a:pPr/>
              <a:t>1</a:t>
            </a:fld>
            <a:endParaRPr lang="en-GB" altLang="en-US" dirty="0">
              <a:solidFill>
                <a:schemeClr val="bg1"/>
              </a:solidFill>
            </a:endParaRPr>
          </a:p>
        </p:txBody>
      </p:sp>
      <p:sp>
        <p:nvSpPr>
          <p:cNvPr id="19461" name="Title 3">
            <a:extLst>
              <a:ext uri="{FF2B5EF4-FFF2-40B4-BE49-F238E27FC236}">
                <a16:creationId xmlns:a16="http://schemas.microsoft.com/office/drawing/2014/main" id="{58BD0FB8-516F-4256-A6B1-162657F79299}"/>
              </a:ext>
            </a:extLst>
          </p:cNvPr>
          <p:cNvSpPr>
            <a:spLocks noGrp="1"/>
          </p:cNvSpPr>
          <p:nvPr>
            <p:ph type="title"/>
          </p:nvPr>
        </p:nvSpPr>
        <p:spPr>
          <a:xfrm>
            <a:off x="431800" y="1887742"/>
            <a:ext cx="7740650" cy="2539796"/>
          </a:xfrm>
        </p:spPr>
        <p:txBody>
          <a:bodyPr/>
          <a:lstStyle/>
          <a:p>
            <a:r>
              <a:rPr lang="en-GB" altLang="en-US" sz="4000" noProof="0" dirty="0"/>
              <a:t>Boost your research reproducibility with Binder</a:t>
            </a:r>
            <a:br>
              <a:rPr lang="en-GB" altLang="en-US" sz="2800" b="0" noProof="0" dirty="0"/>
            </a:br>
            <a:br>
              <a:rPr lang="en-GB" altLang="en-US" sz="2800" b="0" noProof="0" dirty="0"/>
            </a:br>
            <a:br>
              <a:rPr lang="en-GB" altLang="en-US" sz="2800" b="0" noProof="0" dirty="0"/>
            </a:br>
            <a:r>
              <a:rPr lang="en-GB" altLang="en-US" sz="2800" b="0" noProof="0" dirty="0"/>
              <a:t>The #</a:t>
            </a:r>
            <a:r>
              <a:rPr lang="en-GB" altLang="en-US" sz="2800" b="0" noProof="0" dirty="0" err="1"/>
              <a:t>TuringWay</a:t>
            </a:r>
            <a:r>
              <a:rPr lang="en-GB" altLang="en-US" sz="2800" b="0" noProof="0" dirty="0"/>
              <a:t> team</a:t>
            </a:r>
            <a:br>
              <a:rPr lang="en-GB" altLang="en-US" sz="2800" b="0" noProof="0"/>
            </a:br>
            <a:r>
              <a:rPr lang="en-GB" altLang="en-US" sz="2400" b="0" noProof="0"/>
              <a:t>University </a:t>
            </a:r>
            <a:r>
              <a:rPr lang="en-GB" altLang="en-US" sz="2400" b="0" noProof="0" dirty="0"/>
              <a:t>of Manchester workshop, 1</a:t>
            </a:r>
            <a:r>
              <a:rPr lang="en-GB" altLang="en-US" sz="2400" b="0" baseline="30000" noProof="0" dirty="0"/>
              <a:t>st</a:t>
            </a:r>
            <a:r>
              <a:rPr lang="en-GB" altLang="en-US" sz="2400" b="0" noProof="0" dirty="0"/>
              <a:t> March 2019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9EB7843-A4CA-4B66-BAB5-D34791F5C068}"/>
              </a:ext>
            </a:extLst>
          </p:cNvPr>
          <p:cNvSpPr>
            <a:spLocks noGrp="1"/>
          </p:cNvSpPr>
          <p:nvPr>
            <p:ph type="dt" sz="half" idx="10"/>
          </p:nvPr>
        </p:nvSpPr>
        <p:spPr/>
        <p:txBody>
          <a:bodyPr/>
          <a:lstStyle/>
          <a:p>
            <a:pPr>
              <a:defRPr/>
            </a:pPr>
            <a:fld id="{FA344FEF-6268-4FBA-80BF-49F171E1319F}" type="datetime1">
              <a:rPr lang="en-GB" smtClean="0"/>
              <a:pPr>
                <a:defRPr/>
              </a:pPr>
              <a:t>01/03/2019</a:t>
            </a:fld>
            <a:endParaRPr lang="en-GB" dirty="0"/>
          </a:p>
        </p:txBody>
      </p:sp>
      <p:sp>
        <p:nvSpPr>
          <p:cNvPr id="4" name="Slide Number Placeholder 3">
            <a:extLst>
              <a:ext uri="{FF2B5EF4-FFF2-40B4-BE49-F238E27FC236}">
                <a16:creationId xmlns:a16="http://schemas.microsoft.com/office/drawing/2014/main" id="{D2C821EA-55B5-4FD7-B1B7-F2FA4F74AD5F}"/>
              </a:ext>
            </a:extLst>
          </p:cNvPr>
          <p:cNvSpPr>
            <a:spLocks noGrp="1"/>
          </p:cNvSpPr>
          <p:nvPr>
            <p:ph type="sldNum" sz="quarter" idx="11"/>
          </p:nvPr>
        </p:nvSpPr>
        <p:spPr/>
        <p:txBody>
          <a:bodyPr/>
          <a:lstStyle/>
          <a:p>
            <a:pPr>
              <a:defRPr/>
            </a:pPr>
            <a:fld id="{0723F4AA-6BDB-435B-B70F-96D631AC163B}" type="slidenum">
              <a:rPr lang="en-GB" altLang="en-US" smtClean="0"/>
              <a:pPr>
                <a:defRPr/>
              </a:pPr>
              <a:t>10</a:t>
            </a:fld>
            <a:endParaRPr lang="en-GB" altLang="en-US"/>
          </a:p>
        </p:txBody>
      </p:sp>
      <p:sp>
        <p:nvSpPr>
          <p:cNvPr id="2" name="Title 1">
            <a:extLst>
              <a:ext uri="{FF2B5EF4-FFF2-40B4-BE49-F238E27FC236}">
                <a16:creationId xmlns:a16="http://schemas.microsoft.com/office/drawing/2014/main" id="{4D70379F-73F2-4569-A6A0-A67A739DF653}"/>
              </a:ext>
            </a:extLst>
          </p:cNvPr>
          <p:cNvSpPr>
            <a:spLocks noGrp="1"/>
          </p:cNvSpPr>
          <p:nvPr>
            <p:ph type="title"/>
          </p:nvPr>
        </p:nvSpPr>
        <p:spPr/>
        <p:txBody>
          <a:bodyPr/>
          <a:lstStyle/>
          <a:p>
            <a:r>
              <a:rPr lang="en-GB" dirty="0"/>
              <a:t>Checklists for researcher, PI and admin team</a:t>
            </a:r>
          </a:p>
        </p:txBody>
      </p:sp>
      <p:sp>
        <p:nvSpPr>
          <p:cNvPr id="6" name="Rectangle 5">
            <a:extLst>
              <a:ext uri="{FF2B5EF4-FFF2-40B4-BE49-F238E27FC236}">
                <a16:creationId xmlns:a16="http://schemas.microsoft.com/office/drawing/2014/main" id="{FE6561CE-F5DA-43F0-8807-FA6A9A5A6725}"/>
              </a:ext>
            </a:extLst>
          </p:cNvPr>
          <p:cNvSpPr/>
          <p:nvPr/>
        </p:nvSpPr>
        <p:spPr>
          <a:xfrm>
            <a:off x="0" y="4688834"/>
            <a:ext cx="9143999" cy="369332"/>
          </a:xfrm>
          <a:prstGeom prst="rect">
            <a:avLst/>
          </a:prstGeom>
          <a:solidFill>
            <a:schemeClr val="bg1"/>
          </a:solidFill>
        </p:spPr>
        <p:txBody>
          <a:bodyPr wrap="square" anchor="ctr">
            <a:spAutoFit/>
          </a:bodyPr>
          <a:lstStyle/>
          <a:p>
            <a:r>
              <a:rPr lang="en-GB" dirty="0">
                <a:latin typeface="+mj-lt"/>
                <a:hlinkClick r:id="rId2"/>
              </a:rPr>
              <a:t>https://github.com/alan-turing-institute/the-turing-way/blob/master/book_skeleton.md</a:t>
            </a:r>
            <a:r>
              <a:rPr lang="en-GB" dirty="0">
                <a:latin typeface="+mj-lt"/>
              </a:rPr>
              <a:t> </a:t>
            </a:r>
          </a:p>
        </p:txBody>
      </p:sp>
      <p:sp>
        <p:nvSpPr>
          <p:cNvPr id="7" name="Content Placeholder 4">
            <a:extLst>
              <a:ext uri="{FF2B5EF4-FFF2-40B4-BE49-F238E27FC236}">
                <a16:creationId xmlns:a16="http://schemas.microsoft.com/office/drawing/2014/main" id="{D1DA24A1-42F1-41B1-9187-EA2673C73C09}"/>
              </a:ext>
            </a:extLst>
          </p:cNvPr>
          <p:cNvSpPr txBox="1">
            <a:spLocks/>
          </p:cNvSpPr>
          <p:nvPr/>
        </p:nvSpPr>
        <p:spPr>
          <a:xfrm>
            <a:off x="3419872" y="951502"/>
            <a:ext cx="5256808" cy="3651998"/>
          </a:xfrm>
          <a:prstGeom prst="rect">
            <a:avLst/>
          </a:prstGeom>
        </p:spPr>
        <p:txBody>
          <a:bodyPr vert="horz" lIns="0" tIns="0" rIns="0" bIns="0" rtlCol="0" anchor="t" anchorCtr="0">
            <a:noAutofit/>
          </a:bodyPr>
          <a:lstStyle>
            <a:lvl1pPr algn="l" rtl="0" eaLnBrk="0" fontAlgn="base" hangingPunct="0">
              <a:spcBef>
                <a:spcPct val="0"/>
              </a:spcBef>
              <a:spcAft>
                <a:spcPct val="0"/>
              </a:spcAft>
              <a:buFont typeface="Arial" panose="020B0604020202020204" pitchFamily="34" charset="0"/>
              <a:defRPr sz="2100" b="0" kern="1200">
                <a:solidFill>
                  <a:schemeClr val="tx1"/>
                </a:solidFill>
                <a:latin typeface="+mn-lt"/>
                <a:ea typeface="+mn-ea"/>
                <a:cs typeface="+mn-cs"/>
              </a:defRPr>
            </a:lvl1pPr>
            <a:lvl2pPr algn="l" rtl="0" eaLnBrk="0" fontAlgn="base" hangingPunct="0">
              <a:spcBef>
                <a:spcPct val="0"/>
              </a:spcBef>
              <a:spcAft>
                <a:spcPct val="0"/>
              </a:spcAft>
              <a:buFont typeface="Arial" panose="020B0604020202020204" pitchFamily="34" charset="0"/>
              <a:defRPr sz="2100" kern="1200">
                <a:solidFill>
                  <a:schemeClr val="tx1"/>
                </a:solidFill>
                <a:latin typeface="+mn-lt"/>
                <a:ea typeface="+mn-ea"/>
                <a:cs typeface="+mn-cs"/>
              </a:defRPr>
            </a:lvl2pPr>
            <a:lvl3pPr marL="432000" indent="-252000"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3pPr>
            <a:lvl4pPr marL="864000" indent="-252000"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4pPr>
            <a:lvl5pPr marL="1296000" indent="-252000"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GB" sz="1600" dirty="0"/>
              <a:t>Researcher</a:t>
            </a:r>
          </a:p>
          <a:p>
            <a:pPr marL="742950" lvl="1" indent="-285750">
              <a:buFont typeface="Arial" panose="020B0604020202020204" pitchFamily="34" charset="0"/>
              <a:buChar char="•"/>
            </a:pPr>
            <a:r>
              <a:rPr lang="en-GB" sz="1600" dirty="0"/>
              <a:t>Version control</a:t>
            </a:r>
          </a:p>
          <a:p>
            <a:pPr marL="742950" lvl="1" indent="-285750">
              <a:buFont typeface="Arial" panose="020B0604020202020204" pitchFamily="34" charset="0"/>
              <a:buChar char="•"/>
            </a:pPr>
            <a:r>
              <a:rPr lang="en-GB" sz="1600" dirty="0"/>
              <a:t>Capturing compute environment</a:t>
            </a:r>
          </a:p>
          <a:p>
            <a:pPr marL="742950" lvl="1" indent="-285750">
              <a:buFont typeface="Arial" panose="020B0604020202020204" pitchFamily="34" charset="0"/>
              <a:buChar char="•"/>
            </a:pPr>
            <a:r>
              <a:rPr lang="en-GB" sz="1600" dirty="0"/>
              <a:t>Writing and running the code</a:t>
            </a:r>
          </a:p>
          <a:p>
            <a:pPr lvl="1"/>
            <a:endParaRPr lang="en-GB" sz="1600" dirty="0"/>
          </a:p>
          <a:p>
            <a:pPr marL="285750" indent="-285750">
              <a:buFont typeface="Arial" panose="020B0604020202020204" pitchFamily="34" charset="0"/>
              <a:buChar char="•"/>
            </a:pPr>
            <a:r>
              <a:rPr lang="en-GB" sz="1600" dirty="0"/>
              <a:t>PI</a:t>
            </a:r>
          </a:p>
          <a:p>
            <a:pPr marL="742950" lvl="1" indent="-285750">
              <a:buFont typeface="Arial" panose="020B0604020202020204" pitchFamily="34" charset="0"/>
              <a:buChar char="•"/>
            </a:pPr>
            <a:r>
              <a:rPr lang="en-GB" sz="1600" dirty="0"/>
              <a:t>Results presented are those from the final run of the analysis</a:t>
            </a:r>
          </a:p>
          <a:p>
            <a:pPr marL="742950" lvl="1" indent="-285750">
              <a:buFont typeface="Arial" panose="020B0604020202020204" pitchFamily="34" charset="0"/>
              <a:buChar char="•"/>
            </a:pPr>
            <a:r>
              <a:rPr lang="en-GB" sz="1600" dirty="0"/>
              <a:t>Check that another researcher can run the code</a:t>
            </a:r>
          </a:p>
          <a:p>
            <a:pPr marL="742950" lvl="1"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Admin</a:t>
            </a:r>
          </a:p>
          <a:p>
            <a:pPr marL="742950" lvl="1" indent="-285750">
              <a:buFont typeface="Arial" panose="020B0604020202020204" pitchFamily="34" charset="0"/>
              <a:buChar char="•"/>
            </a:pPr>
            <a:r>
              <a:rPr lang="en-GB" sz="1600" dirty="0"/>
              <a:t>Version control</a:t>
            </a:r>
          </a:p>
          <a:p>
            <a:pPr marL="742950" lvl="1" indent="-285750">
              <a:buFont typeface="Arial" panose="020B0604020202020204" pitchFamily="34" charset="0"/>
              <a:buChar char="•"/>
            </a:pPr>
            <a:r>
              <a:rPr lang="en-GB" sz="1600" dirty="0"/>
              <a:t>Data and code archive</a:t>
            </a:r>
          </a:p>
          <a:p>
            <a:pPr marL="742950" lvl="1" indent="-285750">
              <a:buFont typeface="Arial" panose="020B0604020202020204" pitchFamily="34" charset="0"/>
              <a:buChar char="•"/>
            </a:pPr>
            <a:r>
              <a:rPr lang="en-GB" sz="1600" dirty="0"/>
              <a:t>Open access publication</a:t>
            </a:r>
          </a:p>
        </p:txBody>
      </p:sp>
      <p:pic>
        <p:nvPicPr>
          <p:cNvPr id="11" name="Picture 10">
            <a:extLst>
              <a:ext uri="{FF2B5EF4-FFF2-40B4-BE49-F238E27FC236}">
                <a16:creationId xmlns:a16="http://schemas.microsoft.com/office/drawing/2014/main" id="{4F147383-A2F9-42CF-B6E3-2205BE48E800}"/>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9116"/>
          <a:stretch/>
        </p:blipFill>
        <p:spPr>
          <a:xfrm>
            <a:off x="467320" y="906455"/>
            <a:ext cx="2717056" cy="3711655"/>
          </a:xfrm>
          <a:prstGeom prst="rect">
            <a:avLst/>
          </a:prstGeom>
        </p:spPr>
      </p:pic>
      <p:sp>
        <p:nvSpPr>
          <p:cNvPr id="12" name="TextBox 11">
            <a:extLst>
              <a:ext uri="{FF2B5EF4-FFF2-40B4-BE49-F238E27FC236}">
                <a16:creationId xmlns:a16="http://schemas.microsoft.com/office/drawing/2014/main" id="{99465F70-33A4-40F6-B001-649DFAE4F2BB}"/>
              </a:ext>
            </a:extLst>
          </p:cNvPr>
          <p:cNvSpPr txBox="1"/>
          <p:nvPr/>
        </p:nvSpPr>
        <p:spPr>
          <a:xfrm>
            <a:off x="2860999" y="5143500"/>
            <a:ext cx="3422002" cy="138499"/>
          </a:xfrm>
          <a:prstGeom prst="rect">
            <a:avLst/>
          </a:prstGeom>
          <a:noFill/>
        </p:spPr>
        <p:txBody>
          <a:bodyPr wrap="square" lIns="0" tIns="0" rIns="0" bIns="0" rtlCol="0">
            <a:spAutoFit/>
          </a:bodyPr>
          <a:lstStyle/>
          <a:p>
            <a:r>
              <a:rPr lang="en-GB" sz="900" dirty="0">
                <a:hlinkClick r:id="rId4" tooltip="http://schiratonaitalia.blogspot.com/2011/11/checklist-de-viagem-itens-essenciais.html"/>
              </a:rPr>
              <a:t>This Photo</a:t>
            </a:r>
            <a:r>
              <a:rPr lang="en-GB" sz="900" dirty="0"/>
              <a:t> by Unknown Author is licensed under </a:t>
            </a:r>
            <a:r>
              <a:rPr lang="en-GB" sz="900" dirty="0">
                <a:hlinkClick r:id="rId5" tooltip="https://creativecommons.org/licenses/by-sa/3.0/"/>
              </a:rPr>
              <a:t>CC BY-SA</a:t>
            </a:r>
            <a:endParaRPr lang="en-GB" sz="900" dirty="0"/>
          </a:p>
        </p:txBody>
      </p:sp>
    </p:spTree>
    <p:extLst>
      <p:ext uri="{BB962C8B-B14F-4D97-AF65-F5344CB8AC3E}">
        <p14:creationId xmlns:p14="http://schemas.microsoft.com/office/powerpoint/2010/main" val="4120166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70"/>
          <p:cNvSpPr txBox="1">
            <a:spLocks noGrp="1"/>
          </p:cNvSpPr>
          <p:nvPr>
            <p:ph type="title"/>
          </p:nvPr>
        </p:nvSpPr>
        <p:spPr>
          <a:xfrm>
            <a:off x="228600" y="314100"/>
            <a:ext cx="8751000" cy="653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latin typeface="Zilla Slab"/>
                <a:ea typeface="Zilla Slab"/>
                <a:cs typeface="Zilla Slab"/>
                <a:sym typeface="Zilla Slab"/>
              </a:rPr>
              <a:t>Open Leadership Principles</a:t>
            </a:r>
            <a:endParaRPr>
              <a:latin typeface="Zilla Slab"/>
              <a:ea typeface="Zilla Slab"/>
              <a:cs typeface="Zilla Slab"/>
              <a:sym typeface="Zilla Slab"/>
            </a:endParaRPr>
          </a:p>
        </p:txBody>
      </p:sp>
      <p:sp>
        <p:nvSpPr>
          <p:cNvPr id="376" name="Google Shape;376;p70"/>
          <p:cNvSpPr txBox="1">
            <a:spLocks noGrp="1"/>
          </p:cNvSpPr>
          <p:nvPr>
            <p:ph type="body" idx="1"/>
          </p:nvPr>
        </p:nvSpPr>
        <p:spPr>
          <a:xfrm>
            <a:off x="407850" y="3108500"/>
            <a:ext cx="2648100" cy="6531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1800" b="1">
                <a:solidFill>
                  <a:schemeClr val="dk1"/>
                </a:solidFill>
              </a:rPr>
              <a:t>Understanding</a:t>
            </a:r>
            <a:br>
              <a:rPr lang="en" b="1">
                <a:solidFill>
                  <a:schemeClr val="dk1"/>
                </a:solidFill>
              </a:rPr>
            </a:br>
            <a:r>
              <a:rPr lang="en" sz="1800">
                <a:solidFill>
                  <a:schemeClr val="dk1"/>
                </a:solidFill>
              </a:rPr>
              <a:t>You make the work accessible and clear</a:t>
            </a:r>
            <a:endParaRPr sz="1800"/>
          </a:p>
        </p:txBody>
      </p:sp>
      <p:sp>
        <p:nvSpPr>
          <p:cNvPr id="377" name="Google Shape;377;p70"/>
          <p:cNvSpPr txBox="1">
            <a:spLocks noGrp="1"/>
          </p:cNvSpPr>
          <p:nvPr>
            <p:ph type="body" idx="1"/>
          </p:nvPr>
        </p:nvSpPr>
        <p:spPr>
          <a:xfrm>
            <a:off x="3280050" y="3108500"/>
            <a:ext cx="2648100" cy="10383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1800" b="1" dirty="0"/>
              <a:t>Sharing</a:t>
            </a:r>
            <a:br>
              <a:rPr lang="en" b="1" dirty="0"/>
            </a:br>
            <a:r>
              <a:rPr lang="en" sz="1800" dirty="0"/>
              <a:t>You make the work easy to adapt, reproduce, and spread</a:t>
            </a:r>
            <a:endParaRPr sz="1800" dirty="0"/>
          </a:p>
        </p:txBody>
      </p:sp>
      <p:sp>
        <p:nvSpPr>
          <p:cNvPr id="378" name="Google Shape;378;p70"/>
          <p:cNvSpPr txBox="1">
            <a:spLocks noGrp="1"/>
          </p:cNvSpPr>
          <p:nvPr>
            <p:ph type="body" idx="1"/>
          </p:nvPr>
        </p:nvSpPr>
        <p:spPr>
          <a:xfrm>
            <a:off x="5904775" y="3108500"/>
            <a:ext cx="3032700" cy="15963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1800" b="1" dirty="0"/>
              <a:t>Participation &amp; Inclusion</a:t>
            </a:r>
            <a:br>
              <a:rPr lang="en" b="1" dirty="0"/>
            </a:br>
            <a:r>
              <a:rPr lang="en" sz="1800" dirty="0"/>
              <a:t>You build shared ownership and agency to make the work inviting and sustainable for all.</a:t>
            </a:r>
            <a:endParaRPr sz="1800" dirty="0"/>
          </a:p>
        </p:txBody>
      </p:sp>
      <p:sp>
        <p:nvSpPr>
          <p:cNvPr id="379" name="Google Shape;379;p70"/>
          <p:cNvSpPr/>
          <p:nvPr/>
        </p:nvSpPr>
        <p:spPr>
          <a:xfrm>
            <a:off x="757350" y="1093100"/>
            <a:ext cx="1949100" cy="1949100"/>
          </a:xfrm>
          <a:prstGeom prst="ellipse">
            <a:avLst/>
          </a:prstGeom>
          <a:solidFill>
            <a:srgbClr val="00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70"/>
          <p:cNvSpPr/>
          <p:nvPr/>
        </p:nvSpPr>
        <p:spPr>
          <a:xfrm>
            <a:off x="3597450" y="1093100"/>
            <a:ext cx="1949100" cy="1949100"/>
          </a:xfrm>
          <a:prstGeom prst="ellipse">
            <a:avLst/>
          </a:prstGeom>
          <a:solidFill>
            <a:srgbClr val="00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70"/>
          <p:cNvSpPr/>
          <p:nvPr/>
        </p:nvSpPr>
        <p:spPr>
          <a:xfrm>
            <a:off x="6437550" y="1093100"/>
            <a:ext cx="1949100" cy="1949100"/>
          </a:xfrm>
          <a:prstGeom prst="ellipse">
            <a:avLst/>
          </a:prstGeom>
          <a:solidFill>
            <a:srgbClr val="00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82" name="Google Shape;382;p70" descr="fa-share-alt.png"/>
          <p:cNvPicPr preferRelativeResize="0"/>
          <p:nvPr/>
        </p:nvPicPr>
        <p:blipFill>
          <a:blip r:embed="rId3">
            <a:alphaModFix/>
          </a:blip>
          <a:stretch>
            <a:fillRect/>
          </a:stretch>
        </p:blipFill>
        <p:spPr>
          <a:xfrm>
            <a:off x="3783275" y="1355125"/>
            <a:ext cx="1425052" cy="1425052"/>
          </a:xfrm>
          <a:prstGeom prst="rect">
            <a:avLst/>
          </a:prstGeom>
          <a:noFill/>
          <a:ln>
            <a:noFill/>
          </a:ln>
        </p:spPr>
      </p:pic>
      <p:pic>
        <p:nvPicPr>
          <p:cNvPr id="383" name="Google Shape;383;p70"/>
          <p:cNvPicPr preferRelativeResize="0"/>
          <p:nvPr/>
        </p:nvPicPr>
        <p:blipFill>
          <a:blip r:embed="rId4">
            <a:alphaModFix/>
          </a:blip>
          <a:stretch>
            <a:fillRect/>
          </a:stretch>
        </p:blipFill>
        <p:spPr>
          <a:xfrm>
            <a:off x="6622975" y="1277800"/>
            <a:ext cx="1596300" cy="1596300"/>
          </a:xfrm>
          <a:prstGeom prst="rect">
            <a:avLst/>
          </a:prstGeom>
          <a:noFill/>
          <a:ln>
            <a:noFill/>
          </a:ln>
        </p:spPr>
      </p:pic>
      <p:pic>
        <p:nvPicPr>
          <p:cNvPr id="384" name="Google Shape;384;p70"/>
          <p:cNvPicPr preferRelativeResize="0"/>
          <p:nvPr/>
        </p:nvPicPr>
        <p:blipFill rotWithShape="1">
          <a:blip r:embed="rId5">
            <a:alphaModFix/>
          </a:blip>
          <a:srcRect b="16548"/>
          <a:stretch/>
        </p:blipFill>
        <p:spPr>
          <a:xfrm>
            <a:off x="700013" y="1238737"/>
            <a:ext cx="2006426" cy="1674425"/>
          </a:xfrm>
          <a:prstGeom prst="rect">
            <a:avLst/>
          </a:prstGeom>
          <a:noFill/>
          <a:ln>
            <a:noFill/>
          </a:ln>
        </p:spPr>
      </p:pic>
      <p:sp>
        <p:nvSpPr>
          <p:cNvPr id="385" name="Google Shape;385;p70"/>
          <p:cNvSpPr txBox="1"/>
          <p:nvPr/>
        </p:nvSpPr>
        <p:spPr>
          <a:xfrm>
            <a:off x="116875" y="4187693"/>
            <a:ext cx="5787900" cy="693900"/>
          </a:xfrm>
          <a:prstGeom prst="rect">
            <a:avLst/>
          </a:prstGeom>
          <a:noFill/>
          <a:ln>
            <a:noFill/>
          </a:ln>
        </p:spPr>
        <p:txBody>
          <a:bodyPr spcFirstLastPara="1" wrap="square" lIns="91425" tIns="91425" rIns="91425" bIns="914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000000"/>
                </a:solidFill>
                <a:effectLst/>
                <a:highlight>
                  <a:srgbClr val="FFED00"/>
                </a:highlight>
                <a:uLnTx/>
                <a:uFillTx/>
                <a:latin typeface="Zilla Slab"/>
                <a:ea typeface="Zilla Slab"/>
                <a:cs typeface="Zilla Slab"/>
                <a:sym typeface="Zilla Slab"/>
              </a:rPr>
              <a:t>Read more</a:t>
            </a:r>
            <a:endParaRPr kumimoji="0" sz="1800" b="1" i="0" u="none" strike="noStrike" kern="0" cap="none" spc="0" normalizeH="0" baseline="0" noProof="0" dirty="0">
              <a:ln>
                <a:noFill/>
              </a:ln>
              <a:solidFill>
                <a:srgbClr val="000000"/>
              </a:solidFill>
              <a:effectLst/>
              <a:highlight>
                <a:srgbClr val="FFED00"/>
              </a:highlight>
              <a:uLnTx/>
              <a:uFillTx/>
              <a:latin typeface="Zilla Slab"/>
              <a:ea typeface="Zilla Slab"/>
              <a:cs typeface="Zilla Slab"/>
              <a:sym typeface="Zilla Slab"/>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sng" strike="noStrike" kern="0" cap="none" spc="0" normalizeH="0" baseline="0" noProof="0" dirty="0">
                <a:ln>
                  <a:noFill/>
                </a:ln>
                <a:solidFill>
                  <a:srgbClr val="1155CC"/>
                </a:solidFill>
                <a:effectLst/>
                <a:highlight>
                  <a:srgbClr val="FFED00"/>
                </a:highlight>
                <a:uLnTx/>
                <a:uFillTx/>
                <a:latin typeface="Zilla Slab"/>
                <a:ea typeface="Zilla Slab"/>
                <a:cs typeface="Zilla Slab"/>
                <a:sym typeface="Zilla Slab"/>
                <a:hlinkClick r:id="rId6"/>
              </a:rPr>
              <a:t>https://mozilla.github.io/olm-whitepaper</a:t>
            </a:r>
            <a:endParaRPr kumimoji="0" sz="1800" b="0" i="0" u="none" strike="noStrike" kern="0" cap="none" spc="0" normalizeH="0" baseline="0" noProof="0" dirty="0">
              <a:ln>
                <a:noFill/>
              </a:ln>
              <a:solidFill>
                <a:srgbClr val="000000"/>
              </a:solidFill>
              <a:effectLst/>
              <a:highlight>
                <a:srgbClr val="FFED00"/>
              </a:highlight>
              <a:uLnTx/>
              <a:uFillTx/>
              <a:latin typeface="Zilla Slab"/>
              <a:ea typeface="Zilla Slab"/>
              <a:cs typeface="Zilla Slab"/>
              <a:sym typeface="Zilla Slab"/>
            </a:endParaRPr>
          </a:p>
        </p:txBody>
      </p:sp>
      <p:pic>
        <p:nvPicPr>
          <p:cNvPr id="13" name="Google Shape;24;p4">
            <a:extLst>
              <a:ext uri="{FF2B5EF4-FFF2-40B4-BE49-F238E27FC236}">
                <a16:creationId xmlns:a16="http://schemas.microsoft.com/office/drawing/2014/main" id="{DC710C56-C3D1-41D3-91AC-90173EAFDA23}"/>
              </a:ext>
            </a:extLst>
          </p:cNvPr>
          <p:cNvPicPr preferRelativeResize="0">
            <a:picLocks noChangeAspect="1"/>
          </p:cNvPicPr>
          <p:nvPr/>
        </p:nvPicPr>
        <p:blipFill>
          <a:blip r:embed="rId7">
            <a:alphaModFix/>
          </a:blip>
          <a:stretch>
            <a:fillRect/>
          </a:stretch>
        </p:blipFill>
        <p:spPr>
          <a:xfrm>
            <a:off x="7740000" y="4680000"/>
            <a:ext cx="1197269" cy="343200"/>
          </a:xfrm>
          <a:prstGeom prst="rect">
            <a:avLst/>
          </a:prstGeom>
          <a:noFill/>
          <a:ln>
            <a:noFill/>
          </a:ln>
        </p:spPr>
      </p:pic>
      <p:sp>
        <p:nvSpPr>
          <p:cNvPr id="15" name="Google Shape;25;p4">
            <a:extLst>
              <a:ext uri="{FF2B5EF4-FFF2-40B4-BE49-F238E27FC236}">
                <a16:creationId xmlns:a16="http://schemas.microsoft.com/office/drawing/2014/main" id="{409589D5-C098-4561-B482-077600559829}"/>
              </a:ext>
            </a:extLst>
          </p:cNvPr>
          <p:cNvSpPr txBox="1"/>
          <p:nvPr/>
        </p:nvSpPr>
        <p:spPr>
          <a:xfrm>
            <a:off x="3941909" y="4568875"/>
            <a:ext cx="3798091" cy="574625"/>
          </a:xfrm>
          <a:prstGeom prst="rect">
            <a:avLst/>
          </a:prstGeom>
          <a:no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400" b="0" i="0" u="sng" strike="noStrike" kern="0" cap="none" spc="0" normalizeH="0" baseline="0" noProof="0" dirty="0">
                <a:ln>
                  <a:noFill/>
                </a:ln>
                <a:solidFill>
                  <a:srgbClr val="3A858D"/>
                </a:solidFill>
                <a:effectLst/>
                <a:uLnTx/>
                <a:uFillTx/>
                <a:latin typeface="Arial"/>
                <a:cs typeface="Arial"/>
                <a:sym typeface="Arial"/>
                <a:hlinkClick r:id="rId8">
                  <a:extLst>
                    <a:ext uri="{A12FA001-AC4F-418D-AE19-62706E023703}">
                      <ahyp:hlinkClr xmlns:ahyp="http://schemas.microsoft.com/office/drawing/2018/hyperlinkcolor" val="tx"/>
                    </a:ext>
                  </a:extLst>
                </a:hlinkClick>
              </a:rPr>
              <a:t>@kirstie_j</a:t>
            </a:r>
            <a:endParaRPr kumimoji="0" sz="1400" b="0" i="0" u="none" strike="noStrike" kern="0" cap="none" spc="0" normalizeH="0" baseline="0" noProof="0" dirty="0">
              <a:ln>
                <a:noFill/>
              </a:ln>
              <a:solidFill>
                <a:srgbClr val="3A858D"/>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sng" strike="noStrike" kern="0" cap="none" spc="0" normalizeH="0" baseline="0" noProof="0" dirty="0">
                <a:ln>
                  <a:noFill/>
                </a:ln>
                <a:solidFill>
                  <a:srgbClr val="3A858D"/>
                </a:solidFill>
                <a:effectLst/>
                <a:uLnTx/>
                <a:uFillTx/>
                <a:latin typeface="Arial"/>
                <a:cs typeface="Arial"/>
                <a:sym typeface="Arial"/>
                <a:hlinkClick r:id="rId9">
                  <a:extLst>
                    <a:ext uri="{A12FA001-AC4F-418D-AE19-62706E023703}">
                      <ahyp:hlinkClr xmlns:ahyp="http://schemas.microsoft.com/office/drawing/2018/hyperlinkcolor" val="tx"/>
                    </a:ext>
                  </a:extLst>
                </a:hlinkClick>
              </a:rPr>
              <a:t>https://doi.org/10.6084/m9.figshare.7564682</a:t>
            </a:r>
            <a:endParaRPr kumimoji="0" sz="1400" b="0" i="0" u="none" strike="noStrike" kern="0" cap="none" spc="0" normalizeH="0" baseline="0" noProof="0" dirty="0">
              <a:ln>
                <a:noFill/>
              </a:ln>
              <a:solidFill>
                <a:srgbClr val="3A858D"/>
              </a:solidFill>
              <a:effectLst/>
              <a:uLnTx/>
              <a:uFillTx/>
              <a:latin typeface="Arial"/>
              <a:cs typeface="Arial"/>
              <a:sym typeface="Arial"/>
            </a:endParaRPr>
          </a:p>
        </p:txBody>
      </p:sp>
    </p:spTree>
    <p:extLst>
      <p:ext uri="{BB962C8B-B14F-4D97-AF65-F5344CB8AC3E}">
        <p14:creationId xmlns:p14="http://schemas.microsoft.com/office/powerpoint/2010/main" val="3172642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EEE81BE-15CC-4530-8315-2F92A41CF578}"/>
              </a:ext>
            </a:extLst>
          </p:cNvPr>
          <p:cNvSpPr>
            <a:spLocks noGrp="1"/>
          </p:cNvSpPr>
          <p:nvPr>
            <p:ph idx="1"/>
          </p:nvPr>
        </p:nvSpPr>
        <p:spPr>
          <a:xfrm>
            <a:off x="428572" y="951502"/>
            <a:ext cx="3276104" cy="3240087"/>
          </a:xfrm>
        </p:spPr>
        <p:txBody>
          <a:bodyPr/>
          <a:lstStyle/>
          <a:p>
            <a:pPr marL="342900" indent="-342900">
              <a:buFont typeface="Arial" panose="020B0604020202020204" pitchFamily="34" charset="0"/>
              <a:buChar char="•"/>
            </a:pPr>
            <a:r>
              <a:rPr lang="en-GB" dirty="0"/>
              <a:t>Becky Arnold</a:t>
            </a:r>
          </a:p>
          <a:p>
            <a:pPr marL="342900" indent="-342900">
              <a:buFont typeface="Arial" panose="020B0604020202020204" pitchFamily="34" charset="0"/>
              <a:buChar char="•"/>
            </a:pPr>
            <a:r>
              <a:rPr lang="en-GB" dirty="0"/>
              <a:t>Louise Bowler</a:t>
            </a:r>
          </a:p>
          <a:p>
            <a:pPr marL="342900" indent="-342900">
              <a:buFont typeface="Arial" panose="020B0604020202020204" pitchFamily="34" charset="0"/>
              <a:buChar char="•"/>
            </a:pPr>
            <a:r>
              <a:rPr lang="en-GB" dirty="0"/>
              <a:t>Sarah Gibson</a:t>
            </a:r>
          </a:p>
          <a:p>
            <a:pPr marL="342900" indent="-342900">
              <a:buFont typeface="Arial" panose="020B0604020202020204" pitchFamily="34" charset="0"/>
              <a:buChar char="•"/>
            </a:pPr>
            <a:r>
              <a:rPr lang="en-GB" dirty="0"/>
              <a:t>Patricia </a:t>
            </a:r>
            <a:r>
              <a:rPr lang="en-GB" dirty="0" err="1"/>
              <a:t>Herterich</a:t>
            </a:r>
            <a:endParaRPr lang="en-GB" dirty="0"/>
          </a:p>
          <a:p>
            <a:pPr marL="342900" indent="-342900">
              <a:buFont typeface="Arial" panose="020B0604020202020204" pitchFamily="34" charset="0"/>
              <a:buChar char="•"/>
            </a:pPr>
            <a:r>
              <a:rPr lang="en-GB" dirty="0"/>
              <a:t>Rosie </a:t>
            </a:r>
            <a:r>
              <a:rPr lang="en-GB" dirty="0" err="1"/>
              <a:t>Higman</a:t>
            </a:r>
            <a:endParaRPr lang="en-GB" dirty="0"/>
          </a:p>
          <a:p>
            <a:pPr marL="342900" indent="-342900">
              <a:buFont typeface="Arial" panose="020B0604020202020204" pitchFamily="34" charset="0"/>
              <a:buChar char="•"/>
            </a:pPr>
            <a:r>
              <a:rPr lang="en-GB" dirty="0"/>
              <a:t>Anna </a:t>
            </a:r>
            <a:r>
              <a:rPr lang="en-GB" dirty="0" err="1"/>
              <a:t>Krystalli</a:t>
            </a:r>
            <a:endParaRPr lang="en-GB" dirty="0"/>
          </a:p>
          <a:p>
            <a:pPr marL="342900" indent="-342900">
              <a:buFont typeface="Arial" panose="020B0604020202020204" pitchFamily="34" charset="0"/>
              <a:buChar char="•"/>
            </a:pPr>
            <a:r>
              <a:rPr lang="en-GB" dirty="0"/>
              <a:t>Alex Morley</a:t>
            </a:r>
          </a:p>
          <a:p>
            <a:pPr marL="342900" indent="-342900">
              <a:buFont typeface="Arial" panose="020B0604020202020204" pitchFamily="34" charset="0"/>
              <a:buChar char="•"/>
            </a:pPr>
            <a:r>
              <a:rPr lang="en-GB" dirty="0"/>
              <a:t>Martin O’Reilly</a:t>
            </a:r>
          </a:p>
          <a:p>
            <a:pPr marL="342900" indent="-342900">
              <a:buFont typeface="Arial" panose="020B0604020202020204" pitchFamily="34" charset="0"/>
              <a:buChar char="•"/>
            </a:pPr>
            <a:r>
              <a:rPr lang="en-GB" dirty="0"/>
              <a:t>Kirstie Whitaker</a:t>
            </a:r>
          </a:p>
          <a:p>
            <a:pPr marL="342900" indent="-342900">
              <a:buFont typeface="Arial" panose="020B0604020202020204" pitchFamily="34" charset="0"/>
              <a:buChar char="•"/>
            </a:pPr>
            <a:r>
              <a:rPr lang="en-GB" dirty="0"/>
              <a:t>…</a:t>
            </a:r>
          </a:p>
          <a:p>
            <a:pPr marL="342900" indent="-342900">
              <a:buFont typeface="Arial" panose="020B0604020202020204" pitchFamily="34" charset="0"/>
              <a:buChar char="•"/>
            </a:pPr>
            <a:endParaRPr lang="en-GB" dirty="0"/>
          </a:p>
          <a:p>
            <a:r>
              <a:rPr lang="en-GB" dirty="0"/>
              <a:t> </a:t>
            </a:r>
          </a:p>
        </p:txBody>
      </p:sp>
      <p:sp>
        <p:nvSpPr>
          <p:cNvPr id="2" name="Date Placeholder 1">
            <a:extLst>
              <a:ext uri="{FF2B5EF4-FFF2-40B4-BE49-F238E27FC236}">
                <a16:creationId xmlns:a16="http://schemas.microsoft.com/office/drawing/2014/main" id="{A17B2DEC-3EC3-4C3A-A243-A3C22FD1705D}"/>
              </a:ext>
            </a:extLst>
          </p:cNvPr>
          <p:cNvSpPr>
            <a:spLocks noGrp="1"/>
          </p:cNvSpPr>
          <p:nvPr>
            <p:ph type="dt" sz="half" idx="10"/>
          </p:nvPr>
        </p:nvSpPr>
        <p:spPr/>
        <p:txBody>
          <a:bodyPr/>
          <a:lstStyle/>
          <a:p>
            <a:pPr>
              <a:defRPr/>
            </a:pPr>
            <a:fld id="{2AE6F8C4-2D7F-41C7-A2DA-1B9B574A019F}" type="datetime1">
              <a:rPr lang="en-GB" smtClean="0"/>
              <a:pPr>
                <a:defRPr/>
              </a:pPr>
              <a:t>01/03/2019</a:t>
            </a:fld>
            <a:endParaRPr lang="en-GB" dirty="0"/>
          </a:p>
        </p:txBody>
      </p:sp>
      <p:sp>
        <p:nvSpPr>
          <p:cNvPr id="3" name="Slide Number Placeholder 2">
            <a:extLst>
              <a:ext uri="{FF2B5EF4-FFF2-40B4-BE49-F238E27FC236}">
                <a16:creationId xmlns:a16="http://schemas.microsoft.com/office/drawing/2014/main" id="{5D8643CC-24F7-4FBE-86BD-CCA17F628BCA}"/>
              </a:ext>
            </a:extLst>
          </p:cNvPr>
          <p:cNvSpPr>
            <a:spLocks noGrp="1"/>
          </p:cNvSpPr>
          <p:nvPr>
            <p:ph type="sldNum" sz="quarter" idx="11"/>
          </p:nvPr>
        </p:nvSpPr>
        <p:spPr/>
        <p:txBody>
          <a:bodyPr/>
          <a:lstStyle/>
          <a:p>
            <a:pPr>
              <a:defRPr/>
            </a:pPr>
            <a:fld id="{7105BD0D-EBF5-429D-BD54-7FC942F384EC}" type="slidenum">
              <a:rPr lang="en-GB" altLang="en-US" smtClean="0"/>
              <a:pPr>
                <a:defRPr/>
              </a:pPr>
              <a:t>12</a:t>
            </a:fld>
            <a:endParaRPr lang="en-GB" altLang="en-US"/>
          </a:p>
        </p:txBody>
      </p:sp>
      <p:sp>
        <p:nvSpPr>
          <p:cNvPr id="8" name="Title 7">
            <a:extLst>
              <a:ext uri="{FF2B5EF4-FFF2-40B4-BE49-F238E27FC236}">
                <a16:creationId xmlns:a16="http://schemas.microsoft.com/office/drawing/2014/main" id="{94CD4F79-4656-4104-903A-CF018D0BC0A2}"/>
              </a:ext>
            </a:extLst>
          </p:cNvPr>
          <p:cNvSpPr>
            <a:spLocks noGrp="1"/>
          </p:cNvSpPr>
          <p:nvPr>
            <p:ph type="title"/>
          </p:nvPr>
        </p:nvSpPr>
        <p:spPr/>
        <p:txBody>
          <a:bodyPr/>
          <a:lstStyle/>
          <a:p>
            <a:r>
              <a:rPr lang="en-GB" dirty="0"/>
              <a:t>Built by a team….and you!</a:t>
            </a:r>
          </a:p>
        </p:txBody>
      </p:sp>
      <p:pic>
        <p:nvPicPr>
          <p:cNvPr id="5" name="Picture 4" descr="A group of people sitting at a desk&#10;&#10;Description automatically generated">
            <a:extLst>
              <a:ext uri="{FF2B5EF4-FFF2-40B4-BE49-F238E27FC236}">
                <a16:creationId xmlns:a16="http://schemas.microsoft.com/office/drawing/2014/main" id="{9AA39706-9EAE-4E63-A9C1-DB4161AD43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0796" y="951502"/>
            <a:ext cx="4754232" cy="3580531"/>
          </a:xfrm>
          <a:prstGeom prst="rect">
            <a:avLst/>
          </a:prstGeom>
        </p:spPr>
      </p:pic>
    </p:spTree>
    <p:extLst>
      <p:ext uri="{BB962C8B-B14F-4D97-AF65-F5344CB8AC3E}">
        <p14:creationId xmlns:p14="http://schemas.microsoft.com/office/powerpoint/2010/main" val="423282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6929D26-3A25-4691-B03C-8E346FDA6455}"/>
              </a:ext>
            </a:extLst>
          </p:cNvPr>
          <p:cNvSpPr>
            <a:spLocks noGrp="1"/>
          </p:cNvSpPr>
          <p:nvPr>
            <p:ph type="title"/>
          </p:nvPr>
        </p:nvSpPr>
        <p:spPr/>
        <p:txBody>
          <a:bodyPr/>
          <a:lstStyle/>
          <a:p>
            <a:r>
              <a:rPr lang="en-GB" altLang="en-US" dirty="0"/>
              <a:t>Why does reproducible research matter?</a:t>
            </a:r>
            <a:endParaRPr lang="en-GB" altLang="en-US" sz="2800" b="0" noProof="0" dirty="0"/>
          </a:p>
        </p:txBody>
      </p:sp>
      <p:sp>
        <p:nvSpPr>
          <p:cNvPr id="6" name="Date Placeholder 3">
            <a:extLst>
              <a:ext uri="{FF2B5EF4-FFF2-40B4-BE49-F238E27FC236}">
                <a16:creationId xmlns:a16="http://schemas.microsoft.com/office/drawing/2014/main" id="{1DB0E0FD-5DB2-4AD6-9066-0600950B6A85}"/>
              </a:ext>
            </a:extLst>
          </p:cNvPr>
          <p:cNvSpPr>
            <a:spLocks noGrp="1"/>
          </p:cNvSpPr>
          <p:nvPr>
            <p:ph type="dt" sz="half" idx="1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BCE083C-8F70-4CC7-9A00-99A1E190112F}" type="datetime1">
              <a:rPr lang="en-GB" altLang="en-US" smtClean="0"/>
              <a:pPr/>
              <a:t>01/03/2019</a:t>
            </a:fld>
            <a:endParaRPr lang="en-GB" altLang="en-US" dirty="0"/>
          </a:p>
        </p:txBody>
      </p:sp>
      <p:sp>
        <p:nvSpPr>
          <p:cNvPr id="47106" name="Slide Number Placeholder 5">
            <a:extLst>
              <a:ext uri="{FF2B5EF4-FFF2-40B4-BE49-F238E27FC236}">
                <a16:creationId xmlns:a16="http://schemas.microsoft.com/office/drawing/2014/main" id="{7E4578DC-4004-461C-8F96-EEFAE1168695}"/>
              </a:ext>
            </a:extLst>
          </p:cNvPr>
          <p:cNvSpPr>
            <a:spLocks noGrp="1"/>
          </p:cNvSpPr>
          <p:nvPr>
            <p:ph type="sldNum" sz="quarter" idx="4294967295"/>
          </p:nvPr>
        </p:nvSpPr>
        <p:spPr>
          <a:xfrm>
            <a:off x="8604250" y="4722813"/>
            <a:ext cx="539750" cy="144462"/>
          </a:xfrm>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6507575-D402-4719-B10B-F0E6C87EF089}" type="slidenum">
              <a:rPr lang="en-GB" altLang="en-US" smtClean="0"/>
              <a:pPr/>
              <a:t>13</a:t>
            </a:fld>
            <a:endParaRPr lang="en-GB" altLang="en-US"/>
          </a:p>
        </p:txBody>
      </p:sp>
      <p:pic>
        <p:nvPicPr>
          <p:cNvPr id="13" name="Picture Placeholder 13">
            <a:extLst>
              <a:ext uri="{FF2B5EF4-FFF2-40B4-BE49-F238E27FC236}">
                <a16:creationId xmlns:a16="http://schemas.microsoft.com/office/drawing/2014/main" id="{C2CB47E0-4E78-4C05-A75F-4070EDA37D46}"/>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3787775" y="0"/>
            <a:ext cx="5356225" cy="4572000"/>
          </a:xfrm>
          <a:custGeom>
            <a:avLst/>
            <a:gdLst>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0 w 5356225"/>
              <a:gd name="connsiteY5" fmla="*/ 4572000 h 4572000"/>
              <a:gd name="connsiteX6" fmla="*/ 0 w 5356225"/>
              <a:gd name="connsiteY6" fmla="*/ 4572000 h 4572000"/>
              <a:gd name="connsiteX7" fmla="*/ 0 w 5356225"/>
              <a:gd name="connsiteY7"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0 w 5356225"/>
              <a:gd name="connsiteY5" fmla="*/ 4572000 h 4572000"/>
              <a:gd name="connsiteX6" fmla="*/ 2925147 w 5356225"/>
              <a:gd name="connsiteY6" fmla="*/ 2430624 h 4572000"/>
              <a:gd name="connsiteX7" fmla="*/ 0 w 5356225"/>
              <a:gd name="connsiteY7"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0 w 5356225"/>
              <a:gd name="connsiteY5" fmla="*/ 4572000 h 4572000"/>
              <a:gd name="connsiteX6" fmla="*/ 3289041 w 5356225"/>
              <a:gd name="connsiteY6" fmla="*/ 2206689 h 4572000"/>
              <a:gd name="connsiteX7" fmla="*/ 0 w 5356225"/>
              <a:gd name="connsiteY7"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0 w 5356225"/>
              <a:gd name="connsiteY5" fmla="*/ 4572000 h 4572000"/>
              <a:gd name="connsiteX6" fmla="*/ 3820886 w 5356225"/>
              <a:gd name="connsiteY6" fmla="*/ 1870787 h 4572000"/>
              <a:gd name="connsiteX7" fmla="*/ 0 w 5356225"/>
              <a:gd name="connsiteY7"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0 w 5356225"/>
              <a:gd name="connsiteY5" fmla="*/ 4572000 h 4572000"/>
              <a:gd name="connsiteX6" fmla="*/ 3359021 w 5356225"/>
              <a:gd name="connsiteY6" fmla="*/ 2006081 h 4572000"/>
              <a:gd name="connsiteX7" fmla="*/ 0 w 5356225"/>
              <a:gd name="connsiteY7"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3359021 w 5356225"/>
              <a:gd name="connsiteY5" fmla="*/ 2006081 h 4572000"/>
              <a:gd name="connsiteX6" fmla="*/ 0 w 5356225"/>
              <a:gd name="connsiteY6"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3399502 w 5356225"/>
              <a:gd name="connsiteY5" fmla="*/ 1975124 h 4572000"/>
              <a:gd name="connsiteX6" fmla="*/ 0 w 5356225"/>
              <a:gd name="connsiteY6"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3359020 w 5356225"/>
              <a:gd name="connsiteY5" fmla="*/ 2013224 h 4572000"/>
              <a:gd name="connsiteX6" fmla="*/ 0 w 5356225"/>
              <a:gd name="connsiteY6"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6225" h="4572000">
                <a:moveTo>
                  <a:pt x="0" y="0"/>
                </a:moveTo>
                <a:lnTo>
                  <a:pt x="5356225" y="0"/>
                </a:lnTo>
                <a:lnTo>
                  <a:pt x="5356225" y="0"/>
                </a:lnTo>
                <a:lnTo>
                  <a:pt x="5356225" y="4572000"/>
                </a:lnTo>
                <a:lnTo>
                  <a:pt x="5356225" y="4572000"/>
                </a:lnTo>
                <a:lnTo>
                  <a:pt x="3359020" y="2013224"/>
                </a:lnTo>
                <a:lnTo>
                  <a:pt x="0" y="0"/>
                </a:lnTo>
                <a:close/>
              </a:path>
            </a:pathLst>
          </a:custGeom>
          <a:solidFill>
            <a:schemeClr val="bg1">
              <a:lumMod val="85000"/>
            </a:schemeClr>
          </a:solidFill>
        </p:spPr>
      </p:pic>
    </p:spTree>
    <p:extLst>
      <p:ext uri="{BB962C8B-B14F-4D97-AF65-F5344CB8AC3E}">
        <p14:creationId xmlns:p14="http://schemas.microsoft.com/office/powerpoint/2010/main" val="1624348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D3FF3-257B-4B08-8B90-428297E92305}"/>
              </a:ext>
            </a:extLst>
          </p:cNvPr>
          <p:cNvSpPr>
            <a:spLocks noGrp="1"/>
          </p:cNvSpPr>
          <p:nvPr>
            <p:ph type="title"/>
          </p:nvPr>
        </p:nvSpPr>
        <p:spPr/>
        <p:txBody>
          <a:bodyPr/>
          <a:lstStyle/>
          <a:p>
            <a:r>
              <a:rPr lang="en-GB" dirty="0"/>
              <a:t>What does reproducible mean?</a:t>
            </a:r>
          </a:p>
        </p:txBody>
      </p:sp>
      <p:sp>
        <p:nvSpPr>
          <p:cNvPr id="3" name="Date Placeholder 2">
            <a:extLst>
              <a:ext uri="{FF2B5EF4-FFF2-40B4-BE49-F238E27FC236}">
                <a16:creationId xmlns:a16="http://schemas.microsoft.com/office/drawing/2014/main" id="{DD0903B0-7D9B-4B00-98F6-386D4CA8B275}"/>
              </a:ext>
            </a:extLst>
          </p:cNvPr>
          <p:cNvSpPr>
            <a:spLocks noGrp="1"/>
          </p:cNvSpPr>
          <p:nvPr>
            <p:ph type="dt" sz="half" idx="15"/>
          </p:nvPr>
        </p:nvSpPr>
        <p:spPr/>
        <p:txBody>
          <a:bodyPr/>
          <a:lstStyle/>
          <a:p>
            <a:pPr>
              <a:defRPr/>
            </a:pPr>
            <a:fld id="{FA344FEF-6268-4FBA-80BF-49F171E1319F}" type="datetime1">
              <a:rPr lang="en-GB" smtClean="0"/>
              <a:pPr>
                <a:defRPr/>
              </a:pPr>
              <a:t>01/03/2019</a:t>
            </a:fld>
            <a:endParaRPr lang="en-GB" dirty="0"/>
          </a:p>
        </p:txBody>
      </p:sp>
      <p:sp>
        <p:nvSpPr>
          <p:cNvPr id="4" name="Slide Number Placeholder 3">
            <a:extLst>
              <a:ext uri="{FF2B5EF4-FFF2-40B4-BE49-F238E27FC236}">
                <a16:creationId xmlns:a16="http://schemas.microsoft.com/office/drawing/2014/main" id="{5E4B120C-3C8D-4F7B-B9A8-52E3DDEAA422}"/>
              </a:ext>
            </a:extLst>
          </p:cNvPr>
          <p:cNvSpPr>
            <a:spLocks noGrp="1"/>
          </p:cNvSpPr>
          <p:nvPr>
            <p:ph type="sldNum" sz="quarter" idx="16"/>
          </p:nvPr>
        </p:nvSpPr>
        <p:spPr/>
        <p:txBody>
          <a:bodyPr/>
          <a:lstStyle/>
          <a:p>
            <a:pPr>
              <a:defRPr/>
            </a:pPr>
            <a:fld id="{0723F4AA-6BDB-435B-B70F-96D631AC163B}" type="slidenum">
              <a:rPr lang="en-GB" altLang="en-US" smtClean="0"/>
              <a:pPr>
                <a:defRPr/>
              </a:pPr>
              <a:t>14</a:t>
            </a:fld>
            <a:endParaRPr lang="en-GB" altLang="en-US"/>
          </a:p>
        </p:txBody>
      </p:sp>
      <p:graphicFrame>
        <p:nvGraphicFramePr>
          <p:cNvPr id="5" name="Table 4">
            <a:extLst>
              <a:ext uri="{FF2B5EF4-FFF2-40B4-BE49-F238E27FC236}">
                <a16:creationId xmlns:a16="http://schemas.microsoft.com/office/drawing/2014/main" id="{10FF5033-672A-4AE8-A0CC-A88D25A5C105}"/>
              </a:ext>
            </a:extLst>
          </p:cNvPr>
          <p:cNvGraphicFramePr>
            <a:graphicFrameLocks noGrp="1"/>
          </p:cNvGraphicFramePr>
          <p:nvPr>
            <p:extLst>
              <p:ext uri="{D42A27DB-BD31-4B8C-83A1-F6EECF244321}">
                <p14:modId xmlns:p14="http://schemas.microsoft.com/office/powerpoint/2010/main" val="1679222861"/>
              </p:ext>
            </p:extLst>
          </p:nvPr>
        </p:nvGraphicFramePr>
        <p:xfrm>
          <a:off x="683568" y="1059582"/>
          <a:ext cx="7776864" cy="3600400"/>
        </p:xfrm>
        <a:graphic>
          <a:graphicData uri="http://schemas.openxmlformats.org/drawingml/2006/table">
            <a:tbl>
              <a:tblPr firstRow="1" bandRow="1">
                <a:tableStyleId>{5C22544A-7EE6-4342-B048-85BDC9FD1C3A}</a:tableStyleId>
              </a:tblPr>
              <a:tblGrid>
                <a:gridCol w="864096">
                  <a:extLst>
                    <a:ext uri="{9D8B030D-6E8A-4147-A177-3AD203B41FA5}">
                      <a16:colId xmlns:a16="http://schemas.microsoft.com/office/drawing/2014/main" val="495368565"/>
                    </a:ext>
                  </a:extLst>
                </a:gridCol>
                <a:gridCol w="864096">
                  <a:extLst>
                    <a:ext uri="{9D8B030D-6E8A-4147-A177-3AD203B41FA5}">
                      <a16:colId xmlns:a16="http://schemas.microsoft.com/office/drawing/2014/main" val="1063661409"/>
                    </a:ext>
                  </a:extLst>
                </a:gridCol>
                <a:gridCol w="3024336">
                  <a:extLst>
                    <a:ext uri="{9D8B030D-6E8A-4147-A177-3AD203B41FA5}">
                      <a16:colId xmlns:a16="http://schemas.microsoft.com/office/drawing/2014/main" val="1479851905"/>
                    </a:ext>
                  </a:extLst>
                </a:gridCol>
                <a:gridCol w="3024336">
                  <a:extLst>
                    <a:ext uri="{9D8B030D-6E8A-4147-A177-3AD203B41FA5}">
                      <a16:colId xmlns:a16="http://schemas.microsoft.com/office/drawing/2014/main" val="188804056"/>
                    </a:ext>
                  </a:extLst>
                </a:gridCol>
              </a:tblGrid>
              <a:tr h="711253">
                <a:tc>
                  <a:txBody>
                    <a:bodyPr/>
                    <a:lstStyle/>
                    <a:p>
                      <a:pPr algn="ctr"/>
                      <a:endParaRPr lang="en-GB" dirty="0">
                        <a:latin typeface="Gill Sans MT" panose="020B0502020104020203" pitchFamily="34" charset="0"/>
                      </a:endParaRPr>
                    </a:p>
                  </a:txBody>
                  <a:tcPr anchor="ctr">
                    <a:noFill/>
                  </a:tcPr>
                </a:tc>
                <a:tc>
                  <a:txBody>
                    <a:bodyPr/>
                    <a:lstStyle/>
                    <a:p>
                      <a:pPr algn="ctr"/>
                      <a:endParaRPr lang="en-GB" dirty="0">
                        <a:latin typeface="Gill Sans MT" panose="020B0502020104020203" pitchFamily="34" charset="0"/>
                      </a:endParaRPr>
                    </a:p>
                  </a:txBody>
                  <a:tcPr anchor="ctr">
                    <a:noFill/>
                  </a:tcPr>
                </a:tc>
                <a:tc gridSpan="2">
                  <a:txBody>
                    <a:bodyPr/>
                    <a:lstStyle/>
                    <a:p>
                      <a:pPr algn="ctr"/>
                      <a:r>
                        <a:rPr lang="en-GB" sz="3600" dirty="0">
                          <a:solidFill>
                            <a:schemeClr val="bg1"/>
                          </a:solidFill>
                          <a:latin typeface="Gill Sans MT" panose="020B0502020104020203" pitchFamily="34" charset="0"/>
                        </a:rPr>
                        <a:t>Data</a:t>
                      </a:r>
                      <a:endParaRPr lang="en-GB" sz="4400" dirty="0">
                        <a:solidFill>
                          <a:schemeClr val="bg1"/>
                        </a:solidFill>
                        <a:latin typeface="Gill Sans MT" panose="020B0502020104020203" pitchFamily="34" charset="0"/>
                      </a:endParaRPr>
                    </a:p>
                  </a:txBody>
                  <a:tcPr anchor="ctr">
                    <a:solidFill>
                      <a:srgbClr val="008080"/>
                    </a:solidFill>
                  </a:tcPr>
                </a:tc>
                <a:tc hMerge="1">
                  <a:txBody>
                    <a:bodyPr/>
                    <a:lstStyle/>
                    <a:p>
                      <a:endParaRPr lang="en-GB" dirty="0"/>
                    </a:p>
                  </a:txBody>
                  <a:tcPr/>
                </a:tc>
                <a:extLst>
                  <a:ext uri="{0D108BD9-81ED-4DB2-BD59-A6C34878D82A}">
                    <a16:rowId xmlns:a16="http://schemas.microsoft.com/office/drawing/2014/main" val="2690884886"/>
                  </a:ext>
                </a:extLst>
              </a:tr>
              <a:tr h="628075">
                <a:tc>
                  <a:txBody>
                    <a:bodyPr/>
                    <a:lstStyle/>
                    <a:p>
                      <a:pPr algn="ctr"/>
                      <a:endParaRPr lang="en-GB" dirty="0">
                        <a:latin typeface="Gill Sans MT" panose="020B0502020104020203" pitchFamily="34" charset="0"/>
                      </a:endParaRPr>
                    </a:p>
                  </a:txBody>
                  <a:tcPr anchor="ctr">
                    <a:noFill/>
                  </a:tcPr>
                </a:tc>
                <a:tc>
                  <a:txBody>
                    <a:bodyPr/>
                    <a:lstStyle/>
                    <a:p>
                      <a:pPr algn="ctr"/>
                      <a:endParaRPr lang="en-GB" dirty="0">
                        <a:latin typeface="Gill Sans MT" panose="020B0502020104020203" pitchFamily="34" charset="0"/>
                      </a:endParaRPr>
                    </a:p>
                  </a:txBody>
                  <a:tcPr anchor="ctr">
                    <a:noFill/>
                  </a:tcPr>
                </a:tc>
                <a:tc>
                  <a:txBody>
                    <a:bodyPr/>
                    <a:lstStyle/>
                    <a:p>
                      <a:pPr algn="ctr"/>
                      <a:r>
                        <a:rPr lang="en-GB" sz="2000" dirty="0">
                          <a:latin typeface="Gill Sans MT" panose="020B0502020104020203" pitchFamily="34" charset="0"/>
                        </a:rPr>
                        <a:t>Same</a:t>
                      </a:r>
                      <a:endParaRPr lang="en-GB" sz="2400" dirty="0">
                        <a:latin typeface="Gill Sans MT" panose="020B0502020104020203" pitchFamily="34" charset="0"/>
                      </a:endParaRPr>
                    </a:p>
                  </a:txBody>
                  <a:tcPr anchor="ctr">
                    <a:solidFill>
                      <a:srgbClr val="008080">
                        <a:alpha val="50000"/>
                      </a:srgbClr>
                    </a:solidFill>
                  </a:tcPr>
                </a:tc>
                <a:tc>
                  <a:txBody>
                    <a:bodyPr/>
                    <a:lstStyle/>
                    <a:p>
                      <a:pPr algn="ctr"/>
                      <a:r>
                        <a:rPr lang="en-GB" sz="2000" dirty="0">
                          <a:latin typeface="Gill Sans MT" panose="020B0502020104020203" pitchFamily="34" charset="0"/>
                        </a:rPr>
                        <a:t>Different</a:t>
                      </a:r>
                      <a:endParaRPr lang="en-GB" sz="2400" dirty="0">
                        <a:latin typeface="Gill Sans MT" panose="020B0502020104020203" pitchFamily="34" charset="0"/>
                      </a:endParaRPr>
                    </a:p>
                  </a:txBody>
                  <a:tcPr anchor="ctr">
                    <a:solidFill>
                      <a:srgbClr val="008080">
                        <a:alpha val="50000"/>
                      </a:srgbClr>
                    </a:solidFill>
                  </a:tcPr>
                </a:tc>
                <a:extLst>
                  <a:ext uri="{0D108BD9-81ED-4DB2-BD59-A6C34878D82A}">
                    <a16:rowId xmlns:a16="http://schemas.microsoft.com/office/drawing/2014/main" val="2299976131"/>
                  </a:ext>
                </a:extLst>
              </a:tr>
              <a:tr h="1130536">
                <a:tc rowSpan="2">
                  <a:txBody>
                    <a:bodyPr/>
                    <a:lstStyle/>
                    <a:p>
                      <a:pPr algn="ctr"/>
                      <a:r>
                        <a:rPr lang="en-GB" sz="3600" b="1" dirty="0">
                          <a:solidFill>
                            <a:schemeClr val="bg1"/>
                          </a:solidFill>
                          <a:latin typeface="Gill Sans MT" panose="020B0502020104020203" pitchFamily="34" charset="0"/>
                        </a:rPr>
                        <a:t>Analysis</a:t>
                      </a:r>
                    </a:p>
                  </a:txBody>
                  <a:tcPr vert="vert270" anchor="ctr">
                    <a:solidFill>
                      <a:srgbClr val="008080"/>
                    </a:solidFill>
                  </a:tcPr>
                </a:tc>
                <a:tc>
                  <a:txBody>
                    <a:bodyPr/>
                    <a:lstStyle/>
                    <a:p>
                      <a:pPr algn="ctr"/>
                      <a:r>
                        <a:rPr lang="en-GB" sz="2000" dirty="0">
                          <a:latin typeface="Gill Sans MT" panose="020B0502020104020203" pitchFamily="34" charset="0"/>
                        </a:rPr>
                        <a:t>Same</a:t>
                      </a:r>
                    </a:p>
                  </a:txBody>
                  <a:tcPr vert="vert270" anchor="ctr">
                    <a:solidFill>
                      <a:srgbClr val="008080">
                        <a:alpha val="50000"/>
                      </a:srgbClr>
                    </a:solidFill>
                  </a:tcPr>
                </a:tc>
                <a:tc>
                  <a:txBody>
                    <a:bodyPr/>
                    <a:lstStyle/>
                    <a:p>
                      <a:pPr algn="ctr"/>
                      <a:r>
                        <a:rPr lang="en-GB" sz="3200" dirty="0">
                          <a:latin typeface="Gill Sans MT" panose="020B0502020104020203" pitchFamily="34" charset="0"/>
                        </a:rPr>
                        <a:t>Reproducible</a:t>
                      </a:r>
                      <a:endParaRPr lang="en-GB" sz="1600" dirty="0">
                        <a:latin typeface="Gill Sans MT" panose="020B0502020104020203" pitchFamily="34" charset="0"/>
                      </a:endParaRPr>
                    </a:p>
                  </a:txBody>
                  <a:tcPr anchor="ctr">
                    <a:solidFill>
                      <a:srgbClr val="008080">
                        <a:alpha val="20000"/>
                      </a:srgbClr>
                    </a:solidFill>
                  </a:tcPr>
                </a:tc>
                <a:tc>
                  <a:txBody>
                    <a:bodyPr/>
                    <a:lstStyle/>
                    <a:p>
                      <a:pPr algn="ctr"/>
                      <a:r>
                        <a:rPr lang="en-GB" sz="3200" dirty="0">
                          <a:latin typeface="Gill Sans MT" panose="020B0502020104020203" pitchFamily="34" charset="0"/>
                        </a:rPr>
                        <a:t>Replicable</a:t>
                      </a:r>
                      <a:endParaRPr lang="en-GB" sz="1600" dirty="0">
                        <a:latin typeface="Gill Sans MT" panose="020B0502020104020203" pitchFamily="34" charset="0"/>
                      </a:endParaRPr>
                    </a:p>
                  </a:txBody>
                  <a:tcPr anchor="ctr">
                    <a:solidFill>
                      <a:srgbClr val="008080">
                        <a:alpha val="20000"/>
                      </a:srgbClr>
                    </a:solidFill>
                  </a:tcPr>
                </a:tc>
                <a:extLst>
                  <a:ext uri="{0D108BD9-81ED-4DB2-BD59-A6C34878D82A}">
                    <a16:rowId xmlns:a16="http://schemas.microsoft.com/office/drawing/2014/main" val="3239240244"/>
                  </a:ext>
                </a:extLst>
              </a:tr>
              <a:tr h="1130536">
                <a:tc vMerge="1">
                  <a:txBody>
                    <a:bodyPr/>
                    <a:lstStyle/>
                    <a:p>
                      <a:endParaRPr lang="en-GB" dirty="0"/>
                    </a:p>
                  </a:txBody>
                  <a:tcPr/>
                </a:tc>
                <a:tc>
                  <a:txBody>
                    <a:bodyPr/>
                    <a:lstStyle/>
                    <a:p>
                      <a:pPr algn="ctr"/>
                      <a:r>
                        <a:rPr lang="en-GB" sz="2000" dirty="0">
                          <a:latin typeface="Gill Sans MT" panose="020B0502020104020203" pitchFamily="34" charset="0"/>
                        </a:rPr>
                        <a:t>Different</a:t>
                      </a:r>
                      <a:endParaRPr lang="en-GB" sz="1800" dirty="0">
                        <a:latin typeface="Gill Sans MT" panose="020B0502020104020203" pitchFamily="34" charset="0"/>
                      </a:endParaRPr>
                    </a:p>
                  </a:txBody>
                  <a:tcPr vert="vert270" anchor="ctr">
                    <a:solidFill>
                      <a:srgbClr val="008080">
                        <a:alpha val="50000"/>
                      </a:srgbClr>
                    </a:solidFill>
                  </a:tcPr>
                </a:tc>
                <a:tc>
                  <a:txBody>
                    <a:bodyPr/>
                    <a:lstStyle/>
                    <a:p>
                      <a:pPr algn="ctr"/>
                      <a:r>
                        <a:rPr lang="en-GB" sz="3200" dirty="0">
                          <a:latin typeface="Gill Sans MT" panose="020B0502020104020203" pitchFamily="34" charset="0"/>
                        </a:rPr>
                        <a:t>Robust</a:t>
                      </a:r>
                      <a:endParaRPr lang="en-GB" sz="1600" dirty="0">
                        <a:latin typeface="Gill Sans MT" panose="020B0502020104020203" pitchFamily="34" charset="0"/>
                      </a:endParaRPr>
                    </a:p>
                  </a:txBody>
                  <a:tcPr anchor="ctr">
                    <a:solidFill>
                      <a:srgbClr val="008080">
                        <a:alpha val="20000"/>
                      </a:srgbClr>
                    </a:solidFill>
                  </a:tcPr>
                </a:tc>
                <a:tc>
                  <a:txBody>
                    <a:bodyPr/>
                    <a:lstStyle/>
                    <a:p>
                      <a:pPr algn="ctr"/>
                      <a:r>
                        <a:rPr lang="en-GB" sz="3200" dirty="0" err="1">
                          <a:latin typeface="Gill Sans MT" panose="020B0502020104020203" pitchFamily="34" charset="0"/>
                        </a:rPr>
                        <a:t>Generalisable</a:t>
                      </a:r>
                      <a:endParaRPr lang="en-GB" sz="3200" dirty="0">
                        <a:latin typeface="Gill Sans MT" panose="020B0502020104020203" pitchFamily="34" charset="0"/>
                      </a:endParaRPr>
                    </a:p>
                  </a:txBody>
                  <a:tcPr anchor="ctr">
                    <a:solidFill>
                      <a:srgbClr val="008080">
                        <a:alpha val="20000"/>
                      </a:srgbClr>
                    </a:solidFill>
                  </a:tcPr>
                </a:tc>
                <a:extLst>
                  <a:ext uri="{0D108BD9-81ED-4DB2-BD59-A6C34878D82A}">
                    <a16:rowId xmlns:a16="http://schemas.microsoft.com/office/drawing/2014/main" val="4061938836"/>
                  </a:ext>
                </a:extLst>
              </a:tr>
            </a:tbl>
          </a:graphicData>
        </a:graphic>
      </p:graphicFrame>
      <p:sp>
        <p:nvSpPr>
          <p:cNvPr id="6" name="Rectangle 5">
            <a:extLst>
              <a:ext uri="{FF2B5EF4-FFF2-40B4-BE49-F238E27FC236}">
                <a16:creationId xmlns:a16="http://schemas.microsoft.com/office/drawing/2014/main" id="{1A1EB02A-4D7F-4843-848A-B66476D1FC98}"/>
              </a:ext>
            </a:extLst>
          </p:cNvPr>
          <p:cNvSpPr/>
          <p:nvPr/>
        </p:nvSpPr>
        <p:spPr>
          <a:xfrm>
            <a:off x="0" y="4603500"/>
            <a:ext cx="9143999" cy="540000"/>
          </a:xfrm>
          <a:prstGeom prst="rect">
            <a:avLst/>
          </a:prstGeom>
          <a:solidFill>
            <a:schemeClr val="bg1"/>
          </a:solidFill>
        </p:spPr>
        <p:txBody>
          <a:bodyPr wrap="square" anchor="ctr">
            <a:spAutoFit/>
          </a:bodyPr>
          <a:lstStyle/>
          <a:p>
            <a:r>
              <a:rPr lang="en-GB" dirty="0">
                <a:latin typeface="+mj-lt"/>
              </a:rPr>
              <a:t>https://dx.doi.org/10.6084/m9.figshare.7140050</a:t>
            </a:r>
          </a:p>
        </p:txBody>
      </p:sp>
    </p:spTree>
    <p:extLst>
      <p:ext uri="{BB962C8B-B14F-4D97-AF65-F5344CB8AC3E}">
        <p14:creationId xmlns:p14="http://schemas.microsoft.com/office/powerpoint/2010/main" val="3428517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D3FF3-257B-4B08-8B90-428297E92305}"/>
              </a:ext>
            </a:extLst>
          </p:cNvPr>
          <p:cNvSpPr>
            <a:spLocks noGrp="1"/>
          </p:cNvSpPr>
          <p:nvPr>
            <p:ph type="title"/>
          </p:nvPr>
        </p:nvSpPr>
        <p:spPr/>
        <p:txBody>
          <a:bodyPr/>
          <a:lstStyle/>
          <a:p>
            <a:r>
              <a:rPr lang="en-GB" dirty="0"/>
              <a:t>Why does this matter?</a:t>
            </a:r>
          </a:p>
        </p:txBody>
      </p:sp>
      <p:sp>
        <p:nvSpPr>
          <p:cNvPr id="3" name="Date Placeholder 2">
            <a:extLst>
              <a:ext uri="{FF2B5EF4-FFF2-40B4-BE49-F238E27FC236}">
                <a16:creationId xmlns:a16="http://schemas.microsoft.com/office/drawing/2014/main" id="{DD0903B0-7D9B-4B00-98F6-386D4CA8B275}"/>
              </a:ext>
            </a:extLst>
          </p:cNvPr>
          <p:cNvSpPr>
            <a:spLocks noGrp="1"/>
          </p:cNvSpPr>
          <p:nvPr>
            <p:ph type="dt" sz="half" idx="15"/>
          </p:nvPr>
        </p:nvSpPr>
        <p:spPr/>
        <p:txBody>
          <a:bodyPr/>
          <a:lstStyle/>
          <a:p>
            <a:pPr>
              <a:defRPr/>
            </a:pPr>
            <a:fld id="{FA344FEF-6268-4FBA-80BF-49F171E1319F}" type="datetime1">
              <a:rPr lang="en-GB" smtClean="0"/>
              <a:pPr>
                <a:defRPr/>
              </a:pPr>
              <a:t>01/03/2019</a:t>
            </a:fld>
            <a:endParaRPr lang="en-GB" dirty="0"/>
          </a:p>
        </p:txBody>
      </p:sp>
      <p:sp>
        <p:nvSpPr>
          <p:cNvPr id="4" name="Slide Number Placeholder 3">
            <a:extLst>
              <a:ext uri="{FF2B5EF4-FFF2-40B4-BE49-F238E27FC236}">
                <a16:creationId xmlns:a16="http://schemas.microsoft.com/office/drawing/2014/main" id="{5E4B120C-3C8D-4F7B-B9A8-52E3DDEAA422}"/>
              </a:ext>
            </a:extLst>
          </p:cNvPr>
          <p:cNvSpPr>
            <a:spLocks noGrp="1"/>
          </p:cNvSpPr>
          <p:nvPr>
            <p:ph type="sldNum" sz="quarter" idx="16"/>
          </p:nvPr>
        </p:nvSpPr>
        <p:spPr/>
        <p:txBody>
          <a:bodyPr/>
          <a:lstStyle/>
          <a:p>
            <a:pPr>
              <a:defRPr/>
            </a:pPr>
            <a:fld id="{0723F4AA-6BDB-435B-B70F-96D631AC163B}" type="slidenum">
              <a:rPr lang="en-GB" altLang="en-US" smtClean="0"/>
              <a:pPr>
                <a:defRPr/>
              </a:pPr>
              <a:t>15</a:t>
            </a:fld>
            <a:endParaRPr lang="en-GB" altLang="en-US"/>
          </a:p>
        </p:txBody>
      </p:sp>
      <p:sp>
        <p:nvSpPr>
          <p:cNvPr id="6" name="Rectangle 5">
            <a:extLst>
              <a:ext uri="{FF2B5EF4-FFF2-40B4-BE49-F238E27FC236}">
                <a16:creationId xmlns:a16="http://schemas.microsoft.com/office/drawing/2014/main" id="{1A1EB02A-4D7F-4843-848A-B66476D1FC98}"/>
              </a:ext>
            </a:extLst>
          </p:cNvPr>
          <p:cNvSpPr/>
          <p:nvPr/>
        </p:nvSpPr>
        <p:spPr>
          <a:xfrm>
            <a:off x="431800" y="4023750"/>
            <a:ext cx="4571799" cy="338554"/>
          </a:xfrm>
          <a:prstGeom prst="rect">
            <a:avLst/>
          </a:prstGeom>
          <a:solidFill>
            <a:schemeClr val="bg1"/>
          </a:solidFill>
        </p:spPr>
        <p:txBody>
          <a:bodyPr wrap="square" anchor="ctr">
            <a:spAutoFit/>
          </a:bodyPr>
          <a:lstStyle/>
          <a:p>
            <a:r>
              <a:rPr lang="en-US" sz="1600" dirty="0">
                <a:hlinkClick r:id="rId2"/>
              </a:rPr>
              <a:t>https://doi.org/10.6084/m9.figshare.3381379.v1</a:t>
            </a:r>
            <a:r>
              <a:rPr lang="en-US" sz="1600" dirty="0"/>
              <a:t> </a:t>
            </a:r>
          </a:p>
        </p:txBody>
      </p:sp>
      <p:pic>
        <p:nvPicPr>
          <p:cNvPr id="7" name="Content Placeholder 3" descr="The Wall per FDA - renumber.png"/>
          <p:cNvPicPr>
            <a:picLocks noChangeAspect="1"/>
          </p:cNvPicPr>
          <p:nvPr/>
        </p:nvPicPr>
        <p:blipFill rotWithShape="1">
          <a:blip r:embed="rId3" cstate="print">
            <a:extLst>
              <a:ext uri="{28A0092B-C50C-407E-A947-70E740481C1C}">
                <a14:useLocalDpi xmlns:a14="http://schemas.microsoft.com/office/drawing/2010/main"/>
              </a:ext>
            </a:extLst>
          </a:blip>
          <a:srcRect t="-1788" b="-4623"/>
          <a:stretch/>
        </p:blipFill>
        <p:spPr bwMode="auto">
          <a:xfrm>
            <a:off x="251520" y="1309117"/>
            <a:ext cx="3853634" cy="27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3" descr="The Wall per Journals - renumber.png"/>
          <p:cNvPicPr>
            <a:picLocks noChangeAspect="1"/>
          </p:cNvPicPr>
          <p:nvPr/>
        </p:nvPicPr>
        <p:blipFill rotWithShape="1">
          <a:blip r:embed="rId4" cstate="hqprint">
            <a:extLst>
              <a:ext uri="{28A0092B-C50C-407E-A947-70E740481C1C}">
                <a14:useLocalDpi xmlns:a14="http://schemas.microsoft.com/office/drawing/2010/main" val="0"/>
              </a:ext>
            </a:extLst>
          </a:blip>
          <a:srcRect t="-2310" b="-3188"/>
          <a:stretch/>
        </p:blipFill>
        <p:spPr bwMode="auto">
          <a:xfrm>
            <a:off x="4629080" y="1235413"/>
            <a:ext cx="4113669" cy="27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Arrow 8"/>
          <p:cNvSpPr/>
          <p:nvPr/>
        </p:nvSpPr>
        <p:spPr>
          <a:xfrm>
            <a:off x="4211960" y="2499742"/>
            <a:ext cx="359840" cy="36004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56137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D3FF3-257B-4B08-8B90-428297E92305}"/>
              </a:ext>
            </a:extLst>
          </p:cNvPr>
          <p:cNvSpPr>
            <a:spLocks noGrp="1"/>
          </p:cNvSpPr>
          <p:nvPr>
            <p:ph type="title"/>
          </p:nvPr>
        </p:nvSpPr>
        <p:spPr/>
        <p:txBody>
          <a:bodyPr/>
          <a:lstStyle/>
          <a:p>
            <a:r>
              <a:rPr lang="en-GB" dirty="0"/>
              <a:t>Why does this matter?</a:t>
            </a:r>
          </a:p>
        </p:txBody>
      </p:sp>
      <p:sp>
        <p:nvSpPr>
          <p:cNvPr id="3" name="Date Placeholder 2">
            <a:extLst>
              <a:ext uri="{FF2B5EF4-FFF2-40B4-BE49-F238E27FC236}">
                <a16:creationId xmlns:a16="http://schemas.microsoft.com/office/drawing/2014/main" id="{DD0903B0-7D9B-4B00-98F6-386D4CA8B275}"/>
              </a:ext>
            </a:extLst>
          </p:cNvPr>
          <p:cNvSpPr>
            <a:spLocks noGrp="1"/>
          </p:cNvSpPr>
          <p:nvPr>
            <p:ph type="dt" sz="half" idx="15"/>
          </p:nvPr>
        </p:nvSpPr>
        <p:spPr/>
        <p:txBody>
          <a:bodyPr/>
          <a:lstStyle/>
          <a:p>
            <a:pPr>
              <a:defRPr/>
            </a:pPr>
            <a:fld id="{FA344FEF-6268-4FBA-80BF-49F171E1319F}" type="datetime1">
              <a:rPr lang="en-GB" smtClean="0"/>
              <a:pPr>
                <a:defRPr/>
              </a:pPr>
              <a:t>01/03/2019</a:t>
            </a:fld>
            <a:endParaRPr lang="en-GB" dirty="0"/>
          </a:p>
        </p:txBody>
      </p:sp>
      <p:sp>
        <p:nvSpPr>
          <p:cNvPr id="4" name="Slide Number Placeholder 3">
            <a:extLst>
              <a:ext uri="{FF2B5EF4-FFF2-40B4-BE49-F238E27FC236}">
                <a16:creationId xmlns:a16="http://schemas.microsoft.com/office/drawing/2014/main" id="{5E4B120C-3C8D-4F7B-B9A8-52E3DDEAA422}"/>
              </a:ext>
            </a:extLst>
          </p:cNvPr>
          <p:cNvSpPr>
            <a:spLocks noGrp="1"/>
          </p:cNvSpPr>
          <p:nvPr>
            <p:ph type="sldNum" sz="quarter" idx="16"/>
          </p:nvPr>
        </p:nvSpPr>
        <p:spPr/>
        <p:txBody>
          <a:bodyPr/>
          <a:lstStyle/>
          <a:p>
            <a:pPr>
              <a:defRPr/>
            </a:pPr>
            <a:fld id="{0723F4AA-6BDB-435B-B70F-96D631AC163B}" type="slidenum">
              <a:rPr lang="en-GB" altLang="en-US" smtClean="0"/>
              <a:pPr>
                <a:defRPr/>
              </a:pPr>
              <a:t>16</a:t>
            </a:fld>
            <a:endParaRPr lang="en-GB" altLang="en-US"/>
          </a:p>
        </p:txBody>
      </p:sp>
      <p:sp>
        <p:nvSpPr>
          <p:cNvPr id="6" name="Rectangle 5">
            <a:extLst>
              <a:ext uri="{FF2B5EF4-FFF2-40B4-BE49-F238E27FC236}">
                <a16:creationId xmlns:a16="http://schemas.microsoft.com/office/drawing/2014/main" id="{1A1EB02A-4D7F-4843-848A-B66476D1FC98}"/>
              </a:ext>
            </a:extLst>
          </p:cNvPr>
          <p:cNvSpPr/>
          <p:nvPr/>
        </p:nvSpPr>
        <p:spPr>
          <a:xfrm>
            <a:off x="431800" y="4023750"/>
            <a:ext cx="4571799" cy="338554"/>
          </a:xfrm>
          <a:prstGeom prst="rect">
            <a:avLst/>
          </a:prstGeom>
          <a:solidFill>
            <a:schemeClr val="bg1"/>
          </a:solidFill>
        </p:spPr>
        <p:txBody>
          <a:bodyPr wrap="square" anchor="ctr">
            <a:spAutoFit/>
          </a:bodyPr>
          <a:lstStyle/>
          <a:p>
            <a:r>
              <a:rPr lang="en-US" sz="1600" dirty="0">
                <a:hlinkClick r:id="rId2"/>
              </a:rPr>
              <a:t>https://doi.org/10.6084/m9.figshare.3381379.v1</a:t>
            </a:r>
            <a:r>
              <a:rPr lang="en-US" sz="1600" dirty="0"/>
              <a:t> </a:t>
            </a:r>
          </a:p>
        </p:txBody>
      </p:sp>
      <p:pic>
        <p:nvPicPr>
          <p:cNvPr id="7" name="Content Placeholder 3" descr="The Wall per FDA - renumber.png"/>
          <p:cNvPicPr>
            <a:picLocks noChangeAspect="1"/>
          </p:cNvPicPr>
          <p:nvPr/>
        </p:nvPicPr>
        <p:blipFill rotWithShape="1">
          <a:blip r:embed="rId3" cstate="print">
            <a:extLst>
              <a:ext uri="{28A0092B-C50C-407E-A947-70E740481C1C}">
                <a14:useLocalDpi xmlns:a14="http://schemas.microsoft.com/office/drawing/2010/main"/>
              </a:ext>
            </a:extLst>
          </a:blip>
          <a:srcRect t="-1788" b="-4623"/>
          <a:stretch/>
        </p:blipFill>
        <p:spPr bwMode="auto">
          <a:xfrm>
            <a:off x="251520" y="1309117"/>
            <a:ext cx="3853634" cy="27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3" descr="The Wall per Journals - renumber.png"/>
          <p:cNvPicPr>
            <a:picLocks noChangeAspect="1"/>
          </p:cNvPicPr>
          <p:nvPr/>
        </p:nvPicPr>
        <p:blipFill rotWithShape="1">
          <a:blip r:embed="rId4" cstate="hqprint">
            <a:extLst>
              <a:ext uri="{28A0092B-C50C-407E-A947-70E740481C1C}">
                <a14:useLocalDpi xmlns:a14="http://schemas.microsoft.com/office/drawing/2010/main" val="0"/>
              </a:ext>
            </a:extLst>
          </a:blip>
          <a:srcRect t="-2310" b="-3188"/>
          <a:stretch/>
        </p:blipFill>
        <p:spPr bwMode="auto">
          <a:xfrm>
            <a:off x="4629080" y="1235413"/>
            <a:ext cx="4113669" cy="27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Arrow 8"/>
          <p:cNvSpPr/>
          <p:nvPr/>
        </p:nvSpPr>
        <p:spPr>
          <a:xfrm>
            <a:off x="4211960" y="2499742"/>
            <a:ext cx="359840" cy="36004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0523" t="9445" r="37388" b="37447"/>
          <a:stretch/>
        </p:blipFill>
        <p:spPr bwMode="auto">
          <a:xfrm>
            <a:off x="2051501" y="951502"/>
            <a:ext cx="5155157" cy="3658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27593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D3FF3-257B-4B08-8B90-428297E92305}"/>
              </a:ext>
            </a:extLst>
          </p:cNvPr>
          <p:cNvSpPr>
            <a:spLocks noGrp="1"/>
          </p:cNvSpPr>
          <p:nvPr>
            <p:ph type="title"/>
          </p:nvPr>
        </p:nvSpPr>
        <p:spPr/>
        <p:txBody>
          <a:bodyPr/>
          <a:lstStyle/>
          <a:p>
            <a:r>
              <a:rPr lang="en-GB" dirty="0"/>
              <a:t>Why does this matter?</a:t>
            </a:r>
          </a:p>
        </p:txBody>
      </p:sp>
      <p:sp>
        <p:nvSpPr>
          <p:cNvPr id="3" name="Date Placeholder 2">
            <a:extLst>
              <a:ext uri="{FF2B5EF4-FFF2-40B4-BE49-F238E27FC236}">
                <a16:creationId xmlns:a16="http://schemas.microsoft.com/office/drawing/2014/main" id="{DD0903B0-7D9B-4B00-98F6-386D4CA8B275}"/>
              </a:ext>
            </a:extLst>
          </p:cNvPr>
          <p:cNvSpPr>
            <a:spLocks noGrp="1"/>
          </p:cNvSpPr>
          <p:nvPr>
            <p:ph type="dt" sz="half" idx="15"/>
          </p:nvPr>
        </p:nvSpPr>
        <p:spPr/>
        <p:txBody>
          <a:bodyPr/>
          <a:lstStyle/>
          <a:p>
            <a:pPr>
              <a:defRPr/>
            </a:pPr>
            <a:fld id="{FA344FEF-6268-4FBA-80BF-49F171E1319F}" type="datetime1">
              <a:rPr lang="en-GB" smtClean="0"/>
              <a:pPr>
                <a:defRPr/>
              </a:pPr>
              <a:t>01/03/2019</a:t>
            </a:fld>
            <a:endParaRPr lang="en-GB" dirty="0"/>
          </a:p>
        </p:txBody>
      </p:sp>
      <p:sp>
        <p:nvSpPr>
          <p:cNvPr id="4" name="Slide Number Placeholder 3">
            <a:extLst>
              <a:ext uri="{FF2B5EF4-FFF2-40B4-BE49-F238E27FC236}">
                <a16:creationId xmlns:a16="http://schemas.microsoft.com/office/drawing/2014/main" id="{5E4B120C-3C8D-4F7B-B9A8-52E3DDEAA422}"/>
              </a:ext>
            </a:extLst>
          </p:cNvPr>
          <p:cNvSpPr>
            <a:spLocks noGrp="1"/>
          </p:cNvSpPr>
          <p:nvPr>
            <p:ph type="sldNum" sz="quarter" idx="16"/>
          </p:nvPr>
        </p:nvSpPr>
        <p:spPr/>
        <p:txBody>
          <a:bodyPr/>
          <a:lstStyle/>
          <a:p>
            <a:pPr>
              <a:defRPr/>
            </a:pPr>
            <a:fld id="{0723F4AA-6BDB-435B-B70F-96D631AC163B}" type="slidenum">
              <a:rPr lang="en-GB" altLang="en-US" smtClean="0"/>
              <a:pPr>
                <a:defRPr/>
              </a:pPr>
              <a:t>17</a:t>
            </a:fld>
            <a:endParaRPr lang="en-GB" altLang="en-US"/>
          </a:p>
        </p:txBody>
      </p:sp>
      <p:sp>
        <p:nvSpPr>
          <p:cNvPr id="6" name="Rectangle 5">
            <a:extLst>
              <a:ext uri="{FF2B5EF4-FFF2-40B4-BE49-F238E27FC236}">
                <a16:creationId xmlns:a16="http://schemas.microsoft.com/office/drawing/2014/main" id="{1A1EB02A-4D7F-4843-848A-B66476D1FC98}"/>
              </a:ext>
            </a:extLst>
          </p:cNvPr>
          <p:cNvSpPr/>
          <p:nvPr/>
        </p:nvSpPr>
        <p:spPr>
          <a:xfrm>
            <a:off x="431800" y="4023750"/>
            <a:ext cx="4571799" cy="338554"/>
          </a:xfrm>
          <a:prstGeom prst="rect">
            <a:avLst/>
          </a:prstGeom>
          <a:solidFill>
            <a:schemeClr val="bg1"/>
          </a:solidFill>
        </p:spPr>
        <p:txBody>
          <a:bodyPr wrap="square" anchor="ctr">
            <a:spAutoFit/>
          </a:bodyPr>
          <a:lstStyle/>
          <a:p>
            <a:r>
              <a:rPr lang="en-US" sz="1600" dirty="0">
                <a:hlinkClick r:id="rId2"/>
              </a:rPr>
              <a:t>https://doi.org/10.6084/m9.figshare.3381379.v1</a:t>
            </a:r>
            <a:r>
              <a:rPr lang="en-US" sz="1600" dirty="0"/>
              <a:t> </a:t>
            </a:r>
          </a:p>
        </p:txBody>
      </p:sp>
      <p:pic>
        <p:nvPicPr>
          <p:cNvPr id="7" name="Content Placeholder 3" descr="The Wall per FDA - renumber.png"/>
          <p:cNvPicPr>
            <a:picLocks noChangeAspect="1"/>
          </p:cNvPicPr>
          <p:nvPr/>
        </p:nvPicPr>
        <p:blipFill rotWithShape="1">
          <a:blip r:embed="rId3" cstate="print">
            <a:extLst>
              <a:ext uri="{28A0092B-C50C-407E-A947-70E740481C1C}">
                <a14:useLocalDpi xmlns:a14="http://schemas.microsoft.com/office/drawing/2010/main"/>
              </a:ext>
            </a:extLst>
          </a:blip>
          <a:srcRect t="-1788" b="-4623"/>
          <a:stretch/>
        </p:blipFill>
        <p:spPr bwMode="auto">
          <a:xfrm>
            <a:off x="251520" y="1309117"/>
            <a:ext cx="3853634" cy="27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3" descr="The Wall per Journals - renumber.png"/>
          <p:cNvPicPr>
            <a:picLocks noChangeAspect="1"/>
          </p:cNvPicPr>
          <p:nvPr/>
        </p:nvPicPr>
        <p:blipFill rotWithShape="1">
          <a:blip r:embed="rId4" cstate="hqprint">
            <a:extLst>
              <a:ext uri="{28A0092B-C50C-407E-A947-70E740481C1C}">
                <a14:useLocalDpi xmlns:a14="http://schemas.microsoft.com/office/drawing/2010/main" val="0"/>
              </a:ext>
            </a:extLst>
          </a:blip>
          <a:srcRect t="-2310" b="-3188"/>
          <a:stretch/>
        </p:blipFill>
        <p:spPr bwMode="auto">
          <a:xfrm>
            <a:off x="4629080" y="1235413"/>
            <a:ext cx="4113669" cy="27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Arrow 8"/>
          <p:cNvSpPr/>
          <p:nvPr/>
        </p:nvSpPr>
        <p:spPr>
          <a:xfrm>
            <a:off x="4211960" y="2499742"/>
            <a:ext cx="359840" cy="36004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0523" t="9445" r="37388" b="37447"/>
          <a:stretch/>
        </p:blipFill>
        <p:spPr bwMode="auto">
          <a:xfrm>
            <a:off x="2051501" y="951502"/>
            <a:ext cx="5155157" cy="3658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28583" t="6270" r="48036" b="20923"/>
          <a:stretch/>
        </p:blipFill>
        <p:spPr bwMode="auto">
          <a:xfrm>
            <a:off x="4806106" y="767523"/>
            <a:ext cx="4025967" cy="3594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66225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33C38-C3A9-4FEF-B33C-936899EC194D}"/>
              </a:ext>
            </a:extLst>
          </p:cNvPr>
          <p:cNvSpPr>
            <a:spLocks noGrp="1"/>
          </p:cNvSpPr>
          <p:nvPr>
            <p:ph type="title"/>
          </p:nvPr>
        </p:nvSpPr>
        <p:spPr/>
        <p:txBody>
          <a:bodyPr/>
          <a:lstStyle/>
          <a:p>
            <a:r>
              <a:rPr lang="en-GB" dirty="0"/>
              <a:t>Why don’t people do this already?</a:t>
            </a:r>
          </a:p>
        </p:txBody>
      </p:sp>
      <p:sp>
        <p:nvSpPr>
          <p:cNvPr id="3" name="Date Placeholder 2">
            <a:extLst>
              <a:ext uri="{FF2B5EF4-FFF2-40B4-BE49-F238E27FC236}">
                <a16:creationId xmlns:a16="http://schemas.microsoft.com/office/drawing/2014/main" id="{495D5BED-4CCE-4105-B497-C7AB9458247A}"/>
              </a:ext>
            </a:extLst>
          </p:cNvPr>
          <p:cNvSpPr>
            <a:spLocks noGrp="1"/>
          </p:cNvSpPr>
          <p:nvPr>
            <p:ph type="dt" sz="half" idx="15"/>
          </p:nvPr>
        </p:nvSpPr>
        <p:spPr/>
        <p:txBody>
          <a:bodyPr/>
          <a:lstStyle/>
          <a:p>
            <a:pPr>
              <a:defRPr/>
            </a:pPr>
            <a:fld id="{FA344FEF-6268-4FBA-80BF-49F171E1319F}" type="datetime1">
              <a:rPr lang="en-GB" smtClean="0"/>
              <a:pPr>
                <a:defRPr/>
              </a:pPr>
              <a:t>01/03/2019</a:t>
            </a:fld>
            <a:endParaRPr lang="en-GB" dirty="0"/>
          </a:p>
        </p:txBody>
      </p:sp>
      <p:sp>
        <p:nvSpPr>
          <p:cNvPr id="4" name="Slide Number Placeholder 3">
            <a:extLst>
              <a:ext uri="{FF2B5EF4-FFF2-40B4-BE49-F238E27FC236}">
                <a16:creationId xmlns:a16="http://schemas.microsoft.com/office/drawing/2014/main" id="{9A0CF621-D50D-453E-A097-E3404621479F}"/>
              </a:ext>
            </a:extLst>
          </p:cNvPr>
          <p:cNvSpPr>
            <a:spLocks noGrp="1"/>
          </p:cNvSpPr>
          <p:nvPr>
            <p:ph type="sldNum" sz="quarter" idx="16"/>
          </p:nvPr>
        </p:nvSpPr>
        <p:spPr/>
        <p:txBody>
          <a:bodyPr/>
          <a:lstStyle/>
          <a:p>
            <a:pPr>
              <a:defRPr/>
            </a:pPr>
            <a:fld id="{0723F4AA-6BDB-435B-B70F-96D631AC163B}" type="slidenum">
              <a:rPr lang="en-GB" altLang="en-US" smtClean="0"/>
              <a:pPr>
                <a:defRPr/>
              </a:pPr>
              <a:t>18</a:t>
            </a:fld>
            <a:endParaRPr lang="en-GB" altLang="en-US"/>
          </a:p>
        </p:txBody>
      </p:sp>
      <p:sp>
        <p:nvSpPr>
          <p:cNvPr id="5" name="Title 3">
            <a:extLst>
              <a:ext uri="{FF2B5EF4-FFF2-40B4-BE49-F238E27FC236}">
                <a16:creationId xmlns:a16="http://schemas.microsoft.com/office/drawing/2014/main" id="{EF16B520-597C-49C1-9081-A74DEF772AE8}"/>
              </a:ext>
            </a:extLst>
          </p:cNvPr>
          <p:cNvSpPr txBox="1">
            <a:spLocks/>
          </p:cNvSpPr>
          <p:nvPr/>
        </p:nvSpPr>
        <p:spPr bwMode="auto">
          <a:xfrm>
            <a:off x="2015516" y="1481148"/>
            <a:ext cx="5112568" cy="233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algn="l" rtl="0" eaLnBrk="0" fontAlgn="base" hangingPunct="0">
              <a:lnSpc>
                <a:spcPct val="85000"/>
              </a:lnSpc>
              <a:spcBef>
                <a:spcPct val="0"/>
              </a:spcBef>
              <a:spcAft>
                <a:spcPct val="0"/>
              </a:spcAft>
              <a:defRPr sz="2100" b="1" kern="1200">
                <a:solidFill>
                  <a:schemeClr val="tx1"/>
                </a:solidFill>
                <a:latin typeface="+mj-lt"/>
                <a:ea typeface="+mj-ea"/>
                <a:cs typeface="+mj-cs"/>
              </a:defRPr>
            </a:lvl1pPr>
            <a:lvl2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2pPr>
            <a:lvl3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3pPr>
            <a:lvl4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4pPr>
            <a:lvl5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5pPr>
            <a:lvl6pPr marL="457200" algn="l" rtl="0" fontAlgn="base">
              <a:lnSpc>
                <a:spcPct val="85000"/>
              </a:lnSpc>
              <a:spcBef>
                <a:spcPct val="0"/>
              </a:spcBef>
              <a:spcAft>
                <a:spcPct val="0"/>
              </a:spcAft>
              <a:defRPr sz="2100" b="1">
                <a:solidFill>
                  <a:schemeClr val="tx1"/>
                </a:solidFill>
                <a:latin typeface="Arial" panose="020B0604020202020204" pitchFamily="34" charset="0"/>
              </a:defRPr>
            </a:lvl6pPr>
            <a:lvl7pPr marL="914400" algn="l" rtl="0" fontAlgn="base">
              <a:lnSpc>
                <a:spcPct val="85000"/>
              </a:lnSpc>
              <a:spcBef>
                <a:spcPct val="0"/>
              </a:spcBef>
              <a:spcAft>
                <a:spcPct val="0"/>
              </a:spcAft>
              <a:defRPr sz="2100" b="1">
                <a:solidFill>
                  <a:schemeClr val="tx1"/>
                </a:solidFill>
                <a:latin typeface="Arial" panose="020B0604020202020204" pitchFamily="34" charset="0"/>
              </a:defRPr>
            </a:lvl7pPr>
            <a:lvl8pPr marL="1371600" algn="l" rtl="0" fontAlgn="base">
              <a:lnSpc>
                <a:spcPct val="85000"/>
              </a:lnSpc>
              <a:spcBef>
                <a:spcPct val="0"/>
              </a:spcBef>
              <a:spcAft>
                <a:spcPct val="0"/>
              </a:spcAft>
              <a:defRPr sz="2100" b="1">
                <a:solidFill>
                  <a:schemeClr val="tx1"/>
                </a:solidFill>
                <a:latin typeface="Arial" panose="020B0604020202020204" pitchFamily="34" charset="0"/>
              </a:defRPr>
            </a:lvl8pPr>
            <a:lvl9pPr marL="1828800" algn="l" rtl="0" fontAlgn="base">
              <a:lnSpc>
                <a:spcPct val="85000"/>
              </a:lnSpc>
              <a:spcBef>
                <a:spcPct val="0"/>
              </a:spcBef>
              <a:spcAft>
                <a:spcPct val="0"/>
              </a:spcAft>
              <a:defRPr sz="2100" b="1">
                <a:solidFill>
                  <a:schemeClr val="tx1"/>
                </a:solidFill>
                <a:latin typeface="Arial" panose="020B0604020202020204" pitchFamily="34" charset="0"/>
              </a:defRPr>
            </a:lvl9pPr>
          </a:lstStyle>
          <a:p>
            <a:pPr algn="ctr"/>
            <a:r>
              <a:rPr lang="en-GB" sz="5400" dirty="0">
                <a:solidFill>
                  <a:srgbClr val="008080"/>
                </a:solidFill>
                <a:latin typeface="Gill Sans MT" panose="020B0502020104020203" pitchFamily="34" charset="0"/>
              </a:rPr>
              <a:t>Barriers to reproducible research</a:t>
            </a:r>
          </a:p>
        </p:txBody>
      </p:sp>
      <p:sp>
        <p:nvSpPr>
          <p:cNvPr id="6" name="TextBox 5">
            <a:extLst>
              <a:ext uri="{FF2B5EF4-FFF2-40B4-BE49-F238E27FC236}">
                <a16:creationId xmlns:a16="http://schemas.microsoft.com/office/drawing/2014/main" id="{AFED9046-E94C-4F9F-8932-283130538FA5}"/>
              </a:ext>
            </a:extLst>
          </p:cNvPr>
          <p:cNvSpPr txBox="1"/>
          <p:nvPr/>
        </p:nvSpPr>
        <p:spPr>
          <a:xfrm>
            <a:off x="3851920" y="3723674"/>
            <a:ext cx="3657791" cy="830997"/>
          </a:xfrm>
          <a:prstGeom prst="rect">
            <a:avLst/>
          </a:prstGeom>
          <a:noFill/>
        </p:spPr>
        <p:txBody>
          <a:bodyPr wrap="square" rtlCol="0">
            <a:spAutoFit/>
          </a:bodyPr>
          <a:lstStyle/>
          <a:p>
            <a:pPr algn="ctr"/>
            <a:r>
              <a:rPr lang="en-GB" sz="2400" dirty="0">
                <a:solidFill>
                  <a:schemeClr val="bg1">
                    <a:lumMod val="50000"/>
                  </a:schemeClr>
                </a:solidFill>
                <a:latin typeface="Gill Sans MT" panose="020B0502020104020203" pitchFamily="34" charset="0"/>
              </a:rPr>
              <a:t>Held to higher standards than others</a:t>
            </a:r>
          </a:p>
        </p:txBody>
      </p:sp>
      <p:sp>
        <p:nvSpPr>
          <p:cNvPr id="7" name="TextBox 6">
            <a:extLst>
              <a:ext uri="{FF2B5EF4-FFF2-40B4-BE49-F238E27FC236}">
                <a16:creationId xmlns:a16="http://schemas.microsoft.com/office/drawing/2014/main" id="{3D894076-7D7A-4527-A256-207555425903}"/>
              </a:ext>
            </a:extLst>
          </p:cNvPr>
          <p:cNvSpPr txBox="1"/>
          <p:nvPr/>
        </p:nvSpPr>
        <p:spPr>
          <a:xfrm>
            <a:off x="251520" y="977840"/>
            <a:ext cx="2876066" cy="830997"/>
          </a:xfrm>
          <a:prstGeom prst="rect">
            <a:avLst/>
          </a:prstGeom>
          <a:noFill/>
        </p:spPr>
        <p:txBody>
          <a:bodyPr wrap="square" rtlCol="0">
            <a:spAutoFit/>
          </a:bodyPr>
          <a:lstStyle/>
          <a:p>
            <a:pPr algn="ctr"/>
            <a:r>
              <a:rPr lang="en-GB" sz="2400" dirty="0">
                <a:solidFill>
                  <a:schemeClr val="bg1">
                    <a:lumMod val="50000"/>
                  </a:schemeClr>
                </a:solidFill>
                <a:latin typeface="Gill Sans MT" panose="020B0502020104020203" pitchFamily="34" charset="0"/>
              </a:rPr>
              <a:t>Is not considered for promotion</a:t>
            </a:r>
          </a:p>
        </p:txBody>
      </p:sp>
      <p:sp>
        <p:nvSpPr>
          <p:cNvPr id="8" name="TextBox 7">
            <a:extLst>
              <a:ext uri="{FF2B5EF4-FFF2-40B4-BE49-F238E27FC236}">
                <a16:creationId xmlns:a16="http://schemas.microsoft.com/office/drawing/2014/main" id="{1811C0D3-6D35-4D0D-9107-99036CF6F845}"/>
              </a:ext>
            </a:extLst>
          </p:cNvPr>
          <p:cNvSpPr txBox="1"/>
          <p:nvPr/>
        </p:nvSpPr>
        <p:spPr>
          <a:xfrm>
            <a:off x="4476426" y="951502"/>
            <a:ext cx="1823766" cy="461665"/>
          </a:xfrm>
          <a:prstGeom prst="rect">
            <a:avLst/>
          </a:prstGeom>
          <a:noFill/>
        </p:spPr>
        <p:txBody>
          <a:bodyPr wrap="square" rtlCol="0">
            <a:spAutoFit/>
          </a:bodyPr>
          <a:lstStyle/>
          <a:p>
            <a:pPr algn="ctr"/>
            <a:r>
              <a:rPr lang="en-GB" sz="2400" dirty="0">
                <a:solidFill>
                  <a:schemeClr val="bg1">
                    <a:lumMod val="50000"/>
                  </a:schemeClr>
                </a:solidFill>
                <a:latin typeface="Gill Sans MT" panose="020B0502020104020203" pitchFamily="34" charset="0"/>
              </a:rPr>
              <a:t>Takes time</a:t>
            </a:r>
          </a:p>
        </p:txBody>
      </p:sp>
      <p:sp>
        <p:nvSpPr>
          <p:cNvPr id="9" name="TextBox 8">
            <a:extLst>
              <a:ext uri="{FF2B5EF4-FFF2-40B4-BE49-F238E27FC236}">
                <a16:creationId xmlns:a16="http://schemas.microsoft.com/office/drawing/2014/main" id="{5AB8326D-CB8D-4F27-A37D-3DD8F73C5744}"/>
              </a:ext>
            </a:extLst>
          </p:cNvPr>
          <p:cNvSpPr txBox="1"/>
          <p:nvPr/>
        </p:nvSpPr>
        <p:spPr>
          <a:xfrm>
            <a:off x="594587" y="2778142"/>
            <a:ext cx="2078604" cy="830997"/>
          </a:xfrm>
          <a:prstGeom prst="rect">
            <a:avLst/>
          </a:prstGeom>
          <a:noFill/>
        </p:spPr>
        <p:txBody>
          <a:bodyPr wrap="square" rtlCol="0">
            <a:spAutoFit/>
          </a:bodyPr>
          <a:lstStyle/>
          <a:p>
            <a:pPr algn="ctr"/>
            <a:r>
              <a:rPr lang="en-GB" sz="2400" dirty="0">
                <a:solidFill>
                  <a:schemeClr val="bg1">
                    <a:lumMod val="50000"/>
                  </a:schemeClr>
                </a:solidFill>
                <a:latin typeface="Gill Sans MT" panose="020B0502020104020203" pitchFamily="34" charset="0"/>
              </a:rPr>
              <a:t>Requires additional skills</a:t>
            </a:r>
          </a:p>
        </p:txBody>
      </p:sp>
      <p:sp>
        <p:nvSpPr>
          <p:cNvPr id="10" name="TextBox 9">
            <a:extLst>
              <a:ext uri="{FF2B5EF4-FFF2-40B4-BE49-F238E27FC236}">
                <a16:creationId xmlns:a16="http://schemas.microsoft.com/office/drawing/2014/main" id="{6DCBA25B-BF7D-4F62-BBBA-0694BE5BF7FE}"/>
              </a:ext>
            </a:extLst>
          </p:cNvPr>
          <p:cNvSpPr txBox="1"/>
          <p:nvPr/>
        </p:nvSpPr>
        <p:spPr>
          <a:xfrm>
            <a:off x="6457726" y="1349694"/>
            <a:ext cx="2843808" cy="1200329"/>
          </a:xfrm>
          <a:prstGeom prst="rect">
            <a:avLst/>
          </a:prstGeom>
          <a:noFill/>
        </p:spPr>
        <p:txBody>
          <a:bodyPr wrap="square" rtlCol="0">
            <a:spAutoFit/>
          </a:bodyPr>
          <a:lstStyle/>
          <a:p>
            <a:pPr algn="ctr"/>
            <a:r>
              <a:rPr lang="en-GB" sz="2400" dirty="0">
                <a:solidFill>
                  <a:schemeClr val="bg1">
                    <a:lumMod val="50000"/>
                  </a:schemeClr>
                </a:solidFill>
                <a:latin typeface="Gill Sans MT" panose="020B0502020104020203" pitchFamily="34" charset="0"/>
              </a:rPr>
              <a:t>Publication bias towards novel findings</a:t>
            </a:r>
          </a:p>
        </p:txBody>
      </p:sp>
      <p:sp>
        <p:nvSpPr>
          <p:cNvPr id="11" name="TextBox 10">
            <a:extLst>
              <a:ext uri="{FF2B5EF4-FFF2-40B4-BE49-F238E27FC236}">
                <a16:creationId xmlns:a16="http://schemas.microsoft.com/office/drawing/2014/main" id="{A3074298-0026-4DB9-97DE-71F7D6E8BA3A}"/>
              </a:ext>
            </a:extLst>
          </p:cNvPr>
          <p:cNvSpPr txBox="1"/>
          <p:nvPr/>
        </p:nvSpPr>
        <p:spPr>
          <a:xfrm>
            <a:off x="6577872" y="3193641"/>
            <a:ext cx="2053304" cy="461665"/>
          </a:xfrm>
          <a:prstGeom prst="rect">
            <a:avLst/>
          </a:prstGeom>
          <a:noFill/>
        </p:spPr>
        <p:txBody>
          <a:bodyPr wrap="square" rtlCol="0">
            <a:spAutoFit/>
          </a:bodyPr>
          <a:lstStyle/>
          <a:p>
            <a:pPr algn="ctr"/>
            <a:r>
              <a:rPr lang="en-GB" sz="2400" dirty="0">
                <a:solidFill>
                  <a:schemeClr val="bg1">
                    <a:lumMod val="50000"/>
                  </a:schemeClr>
                </a:solidFill>
                <a:latin typeface="Gill Sans MT" panose="020B0502020104020203" pitchFamily="34" charset="0"/>
              </a:rPr>
              <a:t>Plead the 5th</a:t>
            </a:r>
          </a:p>
        </p:txBody>
      </p:sp>
      <p:sp>
        <p:nvSpPr>
          <p:cNvPr id="12" name="TextBox 11">
            <a:extLst>
              <a:ext uri="{FF2B5EF4-FFF2-40B4-BE49-F238E27FC236}">
                <a16:creationId xmlns:a16="http://schemas.microsoft.com/office/drawing/2014/main" id="{33FBEE4F-AA6F-430F-B0EB-B897FA29A67A}"/>
              </a:ext>
            </a:extLst>
          </p:cNvPr>
          <p:cNvSpPr txBox="1"/>
          <p:nvPr/>
        </p:nvSpPr>
        <p:spPr>
          <a:xfrm>
            <a:off x="251520" y="3992411"/>
            <a:ext cx="3277534" cy="461665"/>
          </a:xfrm>
          <a:prstGeom prst="rect">
            <a:avLst/>
          </a:prstGeom>
          <a:noFill/>
        </p:spPr>
        <p:txBody>
          <a:bodyPr wrap="square" rtlCol="0">
            <a:spAutoFit/>
          </a:bodyPr>
          <a:lstStyle/>
          <a:p>
            <a:pPr algn="ctr"/>
            <a:r>
              <a:rPr lang="en-GB" sz="2400" dirty="0">
                <a:solidFill>
                  <a:schemeClr val="bg1">
                    <a:lumMod val="50000"/>
                  </a:schemeClr>
                </a:solidFill>
                <a:latin typeface="Gill Sans MT" panose="020B0502020104020203" pitchFamily="34" charset="0"/>
              </a:rPr>
              <a:t>Support additional users</a:t>
            </a:r>
          </a:p>
        </p:txBody>
      </p:sp>
      <p:sp>
        <p:nvSpPr>
          <p:cNvPr id="13" name="Rectangle 12">
            <a:extLst>
              <a:ext uri="{FF2B5EF4-FFF2-40B4-BE49-F238E27FC236}">
                <a16:creationId xmlns:a16="http://schemas.microsoft.com/office/drawing/2014/main" id="{F192159B-09FD-42FF-8397-F3C59D14FA01}"/>
              </a:ext>
            </a:extLst>
          </p:cNvPr>
          <p:cNvSpPr/>
          <p:nvPr/>
        </p:nvSpPr>
        <p:spPr>
          <a:xfrm>
            <a:off x="0" y="4603500"/>
            <a:ext cx="9143999" cy="540000"/>
          </a:xfrm>
          <a:prstGeom prst="rect">
            <a:avLst/>
          </a:prstGeom>
          <a:solidFill>
            <a:schemeClr val="bg1"/>
          </a:solidFill>
        </p:spPr>
        <p:txBody>
          <a:bodyPr wrap="square" anchor="ctr">
            <a:spAutoFit/>
          </a:bodyPr>
          <a:lstStyle/>
          <a:p>
            <a:r>
              <a:rPr lang="en-GB" dirty="0">
                <a:latin typeface="+mj-lt"/>
              </a:rPr>
              <a:t>https://dx.doi.org/10.6084/m9.figshare.7140050</a:t>
            </a:r>
          </a:p>
        </p:txBody>
      </p:sp>
    </p:spTree>
    <p:extLst>
      <p:ext uri="{BB962C8B-B14F-4D97-AF65-F5344CB8AC3E}">
        <p14:creationId xmlns:p14="http://schemas.microsoft.com/office/powerpoint/2010/main" val="3120136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33C38-C3A9-4FEF-B33C-936899EC194D}"/>
              </a:ext>
            </a:extLst>
          </p:cNvPr>
          <p:cNvSpPr>
            <a:spLocks noGrp="1"/>
          </p:cNvSpPr>
          <p:nvPr>
            <p:ph type="title"/>
          </p:nvPr>
        </p:nvSpPr>
        <p:spPr/>
        <p:txBody>
          <a:bodyPr/>
          <a:lstStyle/>
          <a:p>
            <a:r>
              <a:rPr lang="en-GB" dirty="0"/>
              <a:t>Why don’t people do this already?</a:t>
            </a:r>
          </a:p>
        </p:txBody>
      </p:sp>
      <p:sp>
        <p:nvSpPr>
          <p:cNvPr id="3" name="Date Placeholder 2">
            <a:extLst>
              <a:ext uri="{FF2B5EF4-FFF2-40B4-BE49-F238E27FC236}">
                <a16:creationId xmlns:a16="http://schemas.microsoft.com/office/drawing/2014/main" id="{495D5BED-4CCE-4105-B497-C7AB9458247A}"/>
              </a:ext>
            </a:extLst>
          </p:cNvPr>
          <p:cNvSpPr>
            <a:spLocks noGrp="1"/>
          </p:cNvSpPr>
          <p:nvPr>
            <p:ph type="dt" sz="half" idx="15"/>
          </p:nvPr>
        </p:nvSpPr>
        <p:spPr/>
        <p:txBody>
          <a:bodyPr/>
          <a:lstStyle/>
          <a:p>
            <a:pPr>
              <a:defRPr/>
            </a:pPr>
            <a:fld id="{FA344FEF-6268-4FBA-80BF-49F171E1319F}" type="datetime1">
              <a:rPr lang="en-GB" smtClean="0"/>
              <a:pPr>
                <a:defRPr/>
              </a:pPr>
              <a:t>01/03/2019</a:t>
            </a:fld>
            <a:endParaRPr lang="en-GB" dirty="0"/>
          </a:p>
        </p:txBody>
      </p:sp>
      <p:sp>
        <p:nvSpPr>
          <p:cNvPr id="4" name="Slide Number Placeholder 3">
            <a:extLst>
              <a:ext uri="{FF2B5EF4-FFF2-40B4-BE49-F238E27FC236}">
                <a16:creationId xmlns:a16="http://schemas.microsoft.com/office/drawing/2014/main" id="{9A0CF621-D50D-453E-A097-E3404621479F}"/>
              </a:ext>
            </a:extLst>
          </p:cNvPr>
          <p:cNvSpPr>
            <a:spLocks noGrp="1"/>
          </p:cNvSpPr>
          <p:nvPr>
            <p:ph type="sldNum" sz="quarter" idx="16"/>
          </p:nvPr>
        </p:nvSpPr>
        <p:spPr/>
        <p:txBody>
          <a:bodyPr/>
          <a:lstStyle/>
          <a:p>
            <a:pPr>
              <a:defRPr/>
            </a:pPr>
            <a:fld id="{0723F4AA-6BDB-435B-B70F-96D631AC163B}" type="slidenum">
              <a:rPr lang="en-GB" altLang="en-US" smtClean="0"/>
              <a:pPr>
                <a:defRPr/>
              </a:pPr>
              <a:t>19</a:t>
            </a:fld>
            <a:endParaRPr lang="en-GB" altLang="en-US"/>
          </a:p>
        </p:txBody>
      </p:sp>
      <p:sp>
        <p:nvSpPr>
          <p:cNvPr id="5" name="Title 3">
            <a:extLst>
              <a:ext uri="{FF2B5EF4-FFF2-40B4-BE49-F238E27FC236}">
                <a16:creationId xmlns:a16="http://schemas.microsoft.com/office/drawing/2014/main" id="{EF16B520-597C-49C1-9081-A74DEF772AE8}"/>
              </a:ext>
            </a:extLst>
          </p:cNvPr>
          <p:cNvSpPr txBox="1">
            <a:spLocks/>
          </p:cNvSpPr>
          <p:nvPr/>
        </p:nvSpPr>
        <p:spPr bwMode="auto">
          <a:xfrm>
            <a:off x="2015516" y="1481148"/>
            <a:ext cx="5112568" cy="233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algn="l" rtl="0" eaLnBrk="0" fontAlgn="base" hangingPunct="0">
              <a:lnSpc>
                <a:spcPct val="85000"/>
              </a:lnSpc>
              <a:spcBef>
                <a:spcPct val="0"/>
              </a:spcBef>
              <a:spcAft>
                <a:spcPct val="0"/>
              </a:spcAft>
              <a:defRPr sz="2100" b="1" kern="1200">
                <a:solidFill>
                  <a:schemeClr val="tx1"/>
                </a:solidFill>
                <a:latin typeface="+mj-lt"/>
                <a:ea typeface="+mj-ea"/>
                <a:cs typeface="+mj-cs"/>
              </a:defRPr>
            </a:lvl1pPr>
            <a:lvl2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2pPr>
            <a:lvl3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3pPr>
            <a:lvl4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4pPr>
            <a:lvl5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5pPr>
            <a:lvl6pPr marL="457200" algn="l" rtl="0" fontAlgn="base">
              <a:lnSpc>
                <a:spcPct val="85000"/>
              </a:lnSpc>
              <a:spcBef>
                <a:spcPct val="0"/>
              </a:spcBef>
              <a:spcAft>
                <a:spcPct val="0"/>
              </a:spcAft>
              <a:defRPr sz="2100" b="1">
                <a:solidFill>
                  <a:schemeClr val="tx1"/>
                </a:solidFill>
                <a:latin typeface="Arial" panose="020B0604020202020204" pitchFamily="34" charset="0"/>
              </a:defRPr>
            </a:lvl6pPr>
            <a:lvl7pPr marL="914400" algn="l" rtl="0" fontAlgn="base">
              <a:lnSpc>
                <a:spcPct val="85000"/>
              </a:lnSpc>
              <a:spcBef>
                <a:spcPct val="0"/>
              </a:spcBef>
              <a:spcAft>
                <a:spcPct val="0"/>
              </a:spcAft>
              <a:defRPr sz="2100" b="1">
                <a:solidFill>
                  <a:schemeClr val="tx1"/>
                </a:solidFill>
                <a:latin typeface="Arial" panose="020B0604020202020204" pitchFamily="34" charset="0"/>
              </a:defRPr>
            </a:lvl7pPr>
            <a:lvl8pPr marL="1371600" algn="l" rtl="0" fontAlgn="base">
              <a:lnSpc>
                <a:spcPct val="85000"/>
              </a:lnSpc>
              <a:spcBef>
                <a:spcPct val="0"/>
              </a:spcBef>
              <a:spcAft>
                <a:spcPct val="0"/>
              </a:spcAft>
              <a:defRPr sz="2100" b="1">
                <a:solidFill>
                  <a:schemeClr val="tx1"/>
                </a:solidFill>
                <a:latin typeface="Arial" panose="020B0604020202020204" pitchFamily="34" charset="0"/>
              </a:defRPr>
            </a:lvl8pPr>
            <a:lvl9pPr marL="1828800" algn="l" rtl="0" fontAlgn="base">
              <a:lnSpc>
                <a:spcPct val="85000"/>
              </a:lnSpc>
              <a:spcBef>
                <a:spcPct val="0"/>
              </a:spcBef>
              <a:spcAft>
                <a:spcPct val="0"/>
              </a:spcAft>
              <a:defRPr sz="2100" b="1">
                <a:solidFill>
                  <a:schemeClr val="tx1"/>
                </a:solidFill>
                <a:latin typeface="Arial" panose="020B0604020202020204" pitchFamily="34" charset="0"/>
              </a:defRPr>
            </a:lvl9pPr>
          </a:lstStyle>
          <a:p>
            <a:pPr algn="ctr"/>
            <a:r>
              <a:rPr lang="en-GB" sz="5400" dirty="0">
                <a:solidFill>
                  <a:srgbClr val="008080"/>
                </a:solidFill>
                <a:latin typeface="Gill Sans MT" panose="020B0502020104020203" pitchFamily="34" charset="0"/>
              </a:rPr>
              <a:t>Barriers to reproducible research</a:t>
            </a:r>
          </a:p>
        </p:txBody>
      </p:sp>
      <p:sp>
        <p:nvSpPr>
          <p:cNvPr id="6" name="TextBox 5">
            <a:extLst>
              <a:ext uri="{FF2B5EF4-FFF2-40B4-BE49-F238E27FC236}">
                <a16:creationId xmlns:a16="http://schemas.microsoft.com/office/drawing/2014/main" id="{AFED9046-E94C-4F9F-8932-283130538FA5}"/>
              </a:ext>
            </a:extLst>
          </p:cNvPr>
          <p:cNvSpPr txBox="1"/>
          <p:nvPr/>
        </p:nvSpPr>
        <p:spPr>
          <a:xfrm>
            <a:off x="3851920" y="3723674"/>
            <a:ext cx="3657791" cy="830997"/>
          </a:xfrm>
          <a:prstGeom prst="rect">
            <a:avLst/>
          </a:prstGeom>
          <a:noFill/>
        </p:spPr>
        <p:txBody>
          <a:bodyPr wrap="square" rtlCol="0">
            <a:spAutoFit/>
          </a:bodyPr>
          <a:lstStyle/>
          <a:p>
            <a:pPr algn="ctr"/>
            <a:r>
              <a:rPr lang="en-GB" sz="2400" dirty="0">
                <a:solidFill>
                  <a:schemeClr val="accent5"/>
                </a:solidFill>
                <a:latin typeface="Gill Sans MT" panose="020B0502020104020203" pitchFamily="34" charset="0"/>
              </a:rPr>
              <a:t>Held to higher standards than others</a:t>
            </a:r>
          </a:p>
        </p:txBody>
      </p:sp>
      <p:sp>
        <p:nvSpPr>
          <p:cNvPr id="7" name="TextBox 6">
            <a:extLst>
              <a:ext uri="{FF2B5EF4-FFF2-40B4-BE49-F238E27FC236}">
                <a16:creationId xmlns:a16="http://schemas.microsoft.com/office/drawing/2014/main" id="{3D894076-7D7A-4527-A256-207555425903}"/>
              </a:ext>
            </a:extLst>
          </p:cNvPr>
          <p:cNvSpPr txBox="1"/>
          <p:nvPr/>
        </p:nvSpPr>
        <p:spPr>
          <a:xfrm>
            <a:off x="251520" y="977840"/>
            <a:ext cx="2876066" cy="830997"/>
          </a:xfrm>
          <a:prstGeom prst="rect">
            <a:avLst/>
          </a:prstGeom>
          <a:noFill/>
        </p:spPr>
        <p:txBody>
          <a:bodyPr wrap="square" rtlCol="0">
            <a:spAutoFit/>
          </a:bodyPr>
          <a:lstStyle/>
          <a:p>
            <a:pPr algn="ctr"/>
            <a:r>
              <a:rPr lang="en-GB" sz="2400" dirty="0">
                <a:solidFill>
                  <a:schemeClr val="bg1">
                    <a:lumMod val="50000"/>
                  </a:schemeClr>
                </a:solidFill>
                <a:latin typeface="Gill Sans MT" panose="020B0502020104020203" pitchFamily="34" charset="0"/>
              </a:rPr>
              <a:t>Is not considered for promotion</a:t>
            </a:r>
          </a:p>
        </p:txBody>
      </p:sp>
      <p:sp>
        <p:nvSpPr>
          <p:cNvPr id="8" name="TextBox 7">
            <a:extLst>
              <a:ext uri="{FF2B5EF4-FFF2-40B4-BE49-F238E27FC236}">
                <a16:creationId xmlns:a16="http://schemas.microsoft.com/office/drawing/2014/main" id="{1811C0D3-6D35-4D0D-9107-99036CF6F845}"/>
              </a:ext>
            </a:extLst>
          </p:cNvPr>
          <p:cNvSpPr txBox="1"/>
          <p:nvPr/>
        </p:nvSpPr>
        <p:spPr>
          <a:xfrm>
            <a:off x="4476426" y="951502"/>
            <a:ext cx="1823766" cy="461665"/>
          </a:xfrm>
          <a:prstGeom prst="rect">
            <a:avLst/>
          </a:prstGeom>
          <a:noFill/>
        </p:spPr>
        <p:txBody>
          <a:bodyPr wrap="square" rtlCol="0">
            <a:spAutoFit/>
          </a:bodyPr>
          <a:lstStyle/>
          <a:p>
            <a:pPr algn="ctr"/>
            <a:r>
              <a:rPr lang="en-GB" sz="2400" dirty="0">
                <a:solidFill>
                  <a:schemeClr val="bg1">
                    <a:lumMod val="50000"/>
                  </a:schemeClr>
                </a:solidFill>
                <a:latin typeface="Gill Sans MT" panose="020B0502020104020203" pitchFamily="34" charset="0"/>
              </a:rPr>
              <a:t>Takes time</a:t>
            </a:r>
          </a:p>
        </p:txBody>
      </p:sp>
      <p:sp>
        <p:nvSpPr>
          <p:cNvPr id="9" name="TextBox 8">
            <a:extLst>
              <a:ext uri="{FF2B5EF4-FFF2-40B4-BE49-F238E27FC236}">
                <a16:creationId xmlns:a16="http://schemas.microsoft.com/office/drawing/2014/main" id="{5AB8326D-CB8D-4F27-A37D-3DD8F73C5744}"/>
              </a:ext>
            </a:extLst>
          </p:cNvPr>
          <p:cNvSpPr txBox="1"/>
          <p:nvPr/>
        </p:nvSpPr>
        <p:spPr>
          <a:xfrm>
            <a:off x="594587" y="2778142"/>
            <a:ext cx="2078604" cy="830997"/>
          </a:xfrm>
          <a:prstGeom prst="rect">
            <a:avLst/>
          </a:prstGeom>
          <a:noFill/>
        </p:spPr>
        <p:txBody>
          <a:bodyPr wrap="square" rtlCol="0">
            <a:spAutoFit/>
          </a:bodyPr>
          <a:lstStyle/>
          <a:p>
            <a:pPr algn="ctr"/>
            <a:r>
              <a:rPr lang="en-GB" sz="2400" dirty="0">
                <a:solidFill>
                  <a:schemeClr val="accent5"/>
                </a:solidFill>
                <a:latin typeface="Gill Sans MT" panose="020B0502020104020203" pitchFamily="34" charset="0"/>
              </a:rPr>
              <a:t>Requires additional skills</a:t>
            </a:r>
          </a:p>
        </p:txBody>
      </p:sp>
      <p:sp>
        <p:nvSpPr>
          <p:cNvPr id="10" name="TextBox 9">
            <a:extLst>
              <a:ext uri="{FF2B5EF4-FFF2-40B4-BE49-F238E27FC236}">
                <a16:creationId xmlns:a16="http://schemas.microsoft.com/office/drawing/2014/main" id="{6DCBA25B-BF7D-4F62-BBBA-0694BE5BF7FE}"/>
              </a:ext>
            </a:extLst>
          </p:cNvPr>
          <p:cNvSpPr txBox="1"/>
          <p:nvPr/>
        </p:nvSpPr>
        <p:spPr>
          <a:xfrm>
            <a:off x="6457726" y="1349694"/>
            <a:ext cx="2843808" cy="1200329"/>
          </a:xfrm>
          <a:prstGeom prst="rect">
            <a:avLst/>
          </a:prstGeom>
          <a:noFill/>
        </p:spPr>
        <p:txBody>
          <a:bodyPr wrap="square" rtlCol="0">
            <a:spAutoFit/>
          </a:bodyPr>
          <a:lstStyle/>
          <a:p>
            <a:pPr algn="ctr"/>
            <a:r>
              <a:rPr lang="en-GB" sz="2400" dirty="0">
                <a:solidFill>
                  <a:schemeClr val="bg1">
                    <a:lumMod val="50000"/>
                  </a:schemeClr>
                </a:solidFill>
                <a:latin typeface="Gill Sans MT" panose="020B0502020104020203" pitchFamily="34" charset="0"/>
              </a:rPr>
              <a:t>Publication bias towards novel findings</a:t>
            </a:r>
          </a:p>
        </p:txBody>
      </p:sp>
      <p:sp>
        <p:nvSpPr>
          <p:cNvPr id="11" name="TextBox 10">
            <a:extLst>
              <a:ext uri="{FF2B5EF4-FFF2-40B4-BE49-F238E27FC236}">
                <a16:creationId xmlns:a16="http://schemas.microsoft.com/office/drawing/2014/main" id="{A3074298-0026-4DB9-97DE-71F7D6E8BA3A}"/>
              </a:ext>
            </a:extLst>
          </p:cNvPr>
          <p:cNvSpPr txBox="1"/>
          <p:nvPr/>
        </p:nvSpPr>
        <p:spPr>
          <a:xfrm>
            <a:off x="6577872" y="3193641"/>
            <a:ext cx="2053304" cy="461665"/>
          </a:xfrm>
          <a:prstGeom prst="rect">
            <a:avLst/>
          </a:prstGeom>
          <a:noFill/>
        </p:spPr>
        <p:txBody>
          <a:bodyPr wrap="square" rtlCol="0">
            <a:spAutoFit/>
          </a:bodyPr>
          <a:lstStyle/>
          <a:p>
            <a:pPr algn="ctr"/>
            <a:r>
              <a:rPr lang="en-GB" sz="2400" dirty="0">
                <a:solidFill>
                  <a:schemeClr val="bg1">
                    <a:lumMod val="50000"/>
                  </a:schemeClr>
                </a:solidFill>
                <a:latin typeface="Gill Sans MT" panose="020B0502020104020203" pitchFamily="34" charset="0"/>
              </a:rPr>
              <a:t>Plead the 5th</a:t>
            </a:r>
          </a:p>
        </p:txBody>
      </p:sp>
      <p:sp>
        <p:nvSpPr>
          <p:cNvPr id="12" name="TextBox 11">
            <a:extLst>
              <a:ext uri="{FF2B5EF4-FFF2-40B4-BE49-F238E27FC236}">
                <a16:creationId xmlns:a16="http://schemas.microsoft.com/office/drawing/2014/main" id="{33FBEE4F-AA6F-430F-B0EB-B897FA29A67A}"/>
              </a:ext>
            </a:extLst>
          </p:cNvPr>
          <p:cNvSpPr txBox="1"/>
          <p:nvPr/>
        </p:nvSpPr>
        <p:spPr>
          <a:xfrm>
            <a:off x="251520" y="3992411"/>
            <a:ext cx="3277534" cy="461665"/>
          </a:xfrm>
          <a:prstGeom prst="rect">
            <a:avLst/>
          </a:prstGeom>
          <a:noFill/>
        </p:spPr>
        <p:txBody>
          <a:bodyPr wrap="square" rtlCol="0">
            <a:spAutoFit/>
          </a:bodyPr>
          <a:lstStyle/>
          <a:p>
            <a:pPr algn="ctr"/>
            <a:r>
              <a:rPr lang="en-GB" sz="2400" dirty="0">
                <a:solidFill>
                  <a:schemeClr val="bg1">
                    <a:lumMod val="50000"/>
                  </a:schemeClr>
                </a:solidFill>
                <a:latin typeface="Gill Sans MT" panose="020B0502020104020203" pitchFamily="34" charset="0"/>
              </a:rPr>
              <a:t>Support additional users</a:t>
            </a:r>
          </a:p>
        </p:txBody>
      </p:sp>
      <p:sp>
        <p:nvSpPr>
          <p:cNvPr id="14" name="Rectangle 13">
            <a:extLst>
              <a:ext uri="{FF2B5EF4-FFF2-40B4-BE49-F238E27FC236}">
                <a16:creationId xmlns:a16="http://schemas.microsoft.com/office/drawing/2014/main" id="{F7BCECCF-5E73-41BF-97B9-F4B3CB6C1E40}"/>
              </a:ext>
            </a:extLst>
          </p:cNvPr>
          <p:cNvSpPr/>
          <p:nvPr/>
        </p:nvSpPr>
        <p:spPr>
          <a:xfrm>
            <a:off x="0" y="4603500"/>
            <a:ext cx="9143999" cy="540000"/>
          </a:xfrm>
          <a:prstGeom prst="rect">
            <a:avLst/>
          </a:prstGeom>
          <a:solidFill>
            <a:schemeClr val="bg1"/>
          </a:solidFill>
        </p:spPr>
        <p:txBody>
          <a:bodyPr wrap="square" anchor="ctr">
            <a:spAutoFit/>
          </a:bodyPr>
          <a:lstStyle/>
          <a:p>
            <a:r>
              <a:rPr lang="en-GB" dirty="0">
                <a:latin typeface="+mj-lt"/>
              </a:rPr>
              <a:t>https://dx.doi.org/10.6084/m9.figshare.7140050</a:t>
            </a:r>
          </a:p>
        </p:txBody>
      </p:sp>
    </p:spTree>
    <p:extLst>
      <p:ext uri="{BB962C8B-B14F-4D97-AF65-F5344CB8AC3E}">
        <p14:creationId xmlns:p14="http://schemas.microsoft.com/office/powerpoint/2010/main" val="3498022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Agenda</a:t>
            </a:r>
          </a:p>
        </p:txBody>
      </p:sp>
      <p:sp>
        <p:nvSpPr>
          <p:cNvPr id="3" name="Date Placeholder 2"/>
          <p:cNvSpPr>
            <a:spLocks noGrp="1"/>
          </p:cNvSpPr>
          <p:nvPr>
            <p:ph type="dt" sz="half" idx="15"/>
          </p:nvPr>
        </p:nvSpPr>
        <p:spPr/>
        <p:txBody>
          <a:bodyPr/>
          <a:lstStyle/>
          <a:p>
            <a:pPr>
              <a:defRPr/>
            </a:pPr>
            <a:fld id="{FA344FEF-6268-4FBA-80BF-49F171E1319F}" type="datetime1">
              <a:rPr lang="en-GB" smtClean="0"/>
              <a:pPr>
                <a:defRPr/>
              </a:pPr>
              <a:t>01/03/2019</a:t>
            </a:fld>
            <a:endParaRPr lang="en-GB" dirty="0"/>
          </a:p>
        </p:txBody>
      </p:sp>
      <p:sp>
        <p:nvSpPr>
          <p:cNvPr id="4" name="Slide Number Placeholder 3"/>
          <p:cNvSpPr>
            <a:spLocks noGrp="1"/>
          </p:cNvSpPr>
          <p:nvPr>
            <p:ph type="sldNum" sz="quarter" idx="16"/>
          </p:nvPr>
        </p:nvSpPr>
        <p:spPr/>
        <p:txBody>
          <a:bodyPr/>
          <a:lstStyle/>
          <a:p>
            <a:pPr>
              <a:defRPr/>
            </a:pPr>
            <a:fld id="{0723F4AA-6BDB-435B-B70F-96D631AC163B}" type="slidenum">
              <a:rPr lang="en-GB" altLang="en-US" smtClean="0"/>
              <a:pPr>
                <a:defRPr/>
              </a:pPr>
              <a:t>2</a:t>
            </a:fld>
            <a:endParaRPr lang="en-GB" altLang="en-US"/>
          </a:p>
        </p:txBody>
      </p:sp>
      <p:sp>
        <p:nvSpPr>
          <p:cNvPr id="5" name="TextBox 4"/>
          <p:cNvSpPr txBox="1"/>
          <p:nvPr/>
        </p:nvSpPr>
        <p:spPr>
          <a:xfrm>
            <a:off x="431800" y="951502"/>
            <a:ext cx="8532688" cy="3096344"/>
          </a:xfrm>
          <a:prstGeom prst="rect">
            <a:avLst/>
          </a:prstGeom>
          <a:noFill/>
        </p:spPr>
        <p:txBody>
          <a:bodyPr wrap="square" lIns="0" tIns="0" rIns="0" bIns="0" rtlCol="0">
            <a:noAutofit/>
          </a:bodyPr>
          <a:lstStyle/>
          <a:p>
            <a:pPr eaLnBrk="1" fontAlgn="auto" hangingPunct="1">
              <a:lnSpc>
                <a:spcPct val="150000"/>
              </a:lnSpc>
              <a:spcBef>
                <a:spcPts val="0"/>
              </a:spcBef>
              <a:spcAft>
                <a:spcPts val="0"/>
              </a:spcAft>
            </a:pPr>
            <a:r>
              <a:rPr lang="en-GB" dirty="0">
                <a:solidFill>
                  <a:prstClr val="black"/>
                </a:solidFill>
                <a:latin typeface="+mn-lt"/>
                <a:cs typeface="+mn-cs"/>
              </a:rPr>
              <a:t>9.30 - 10.00: Registration, coffee and introductions</a:t>
            </a:r>
          </a:p>
          <a:p>
            <a:pPr eaLnBrk="1" fontAlgn="auto" hangingPunct="1">
              <a:lnSpc>
                <a:spcPct val="150000"/>
              </a:lnSpc>
              <a:spcBef>
                <a:spcPts val="0"/>
              </a:spcBef>
              <a:spcAft>
                <a:spcPts val="0"/>
              </a:spcAft>
            </a:pPr>
            <a:r>
              <a:rPr lang="en-GB" dirty="0">
                <a:solidFill>
                  <a:prstClr val="black"/>
                </a:solidFill>
                <a:latin typeface="+mn-lt"/>
                <a:cs typeface="+mn-cs"/>
              </a:rPr>
              <a:t>10.00 - 10.30: Introduction to the workshop and The Turing Way</a:t>
            </a:r>
          </a:p>
          <a:p>
            <a:pPr eaLnBrk="1" fontAlgn="auto" hangingPunct="1">
              <a:lnSpc>
                <a:spcPct val="150000"/>
              </a:lnSpc>
              <a:spcBef>
                <a:spcPts val="0"/>
              </a:spcBef>
              <a:spcAft>
                <a:spcPts val="0"/>
              </a:spcAft>
            </a:pPr>
            <a:r>
              <a:rPr lang="en-GB" dirty="0">
                <a:solidFill>
                  <a:prstClr val="black"/>
                </a:solidFill>
                <a:latin typeface="+mn-lt"/>
                <a:cs typeface="+mn-cs"/>
              </a:rPr>
              <a:t>10.30 - 12.00: Why you need a reproducible computing environment and how Binder can help</a:t>
            </a:r>
          </a:p>
          <a:p>
            <a:pPr eaLnBrk="1" fontAlgn="auto" hangingPunct="1">
              <a:lnSpc>
                <a:spcPct val="150000"/>
              </a:lnSpc>
              <a:spcBef>
                <a:spcPts val="0"/>
              </a:spcBef>
              <a:spcAft>
                <a:spcPts val="0"/>
              </a:spcAft>
            </a:pPr>
            <a:r>
              <a:rPr lang="en-GB" dirty="0">
                <a:solidFill>
                  <a:prstClr val="black"/>
                </a:solidFill>
                <a:latin typeface="+mn-lt"/>
                <a:cs typeface="+mn-cs"/>
              </a:rPr>
              <a:t>12.00 - 1.00: Lunch</a:t>
            </a:r>
          </a:p>
          <a:p>
            <a:pPr eaLnBrk="1" fontAlgn="auto" hangingPunct="1">
              <a:lnSpc>
                <a:spcPct val="150000"/>
              </a:lnSpc>
              <a:spcBef>
                <a:spcPts val="0"/>
              </a:spcBef>
              <a:spcAft>
                <a:spcPts val="0"/>
              </a:spcAft>
            </a:pPr>
            <a:r>
              <a:rPr lang="en-GB" dirty="0">
                <a:solidFill>
                  <a:prstClr val="black"/>
                </a:solidFill>
                <a:latin typeface="+mn-lt"/>
                <a:cs typeface="+mn-cs"/>
              </a:rPr>
              <a:t>1.00 - 2.00: Zero to Binder, a guided tour of building a Binder resource</a:t>
            </a:r>
          </a:p>
          <a:p>
            <a:pPr eaLnBrk="1" fontAlgn="auto" hangingPunct="1">
              <a:lnSpc>
                <a:spcPct val="150000"/>
              </a:lnSpc>
              <a:spcBef>
                <a:spcPts val="0"/>
              </a:spcBef>
              <a:spcAft>
                <a:spcPts val="0"/>
              </a:spcAft>
            </a:pPr>
            <a:r>
              <a:rPr lang="en-GB" dirty="0">
                <a:solidFill>
                  <a:prstClr val="black"/>
                </a:solidFill>
                <a:latin typeface="+mn-lt"/>
                <a:cs typeface="+mn-cs"/>
              </a:rPr>
              <a:t>2.00 - 3.30: Build your own Binder (with coffee from 2.00)</a:t>
            </a:r>
          </a:p>
          <a:p>
            <a:pPr eaLnBrk="1" fontAlgn="auto" hangingPunct="1">
              <a:lnSpc>
                <a:spcPct val="150000"/>
              </a:lnSpc>
              <a:spcBef>
                <a:spcPts val="0"/>
              </a:spcBef>
              <a:spcAft>
                <a:spcPts val="0"/>
              </a:spcAft>
            </a:pPr>
            <a:r>
              <a:rPr lang="en-GB" dirty="0">
                <a:solidFill>
                  <a:prstClr val="black"/>
                </a:solidFill>
                <a:latin typeface="+mn-lt"/>
                <a:cs typeface="+mn-cs"/>
              </a:rPr>
              <a:t>3.30 - 4.00: Demonstrating your Binder, general questions, feedback and close</a:t>
            </a:r>
          </a:p>
          <a:p>
            <a:pPr eaLnBrk="1" fontAlgn="auto" hangingPunct="1">
              <a:lnSpc>
                <a:spcPct val="150000"/>
              </a:lnSpc>
              <a:spcBef>
                <a:spcPts val="0"/>
              </a:spcBef>
              <a:spcAft>
                <a:spcPts val="0"/>
              </a:spcAft>
            </a:pPr>
            <a:r>
              <a:rPr lang="en-GB" dirty="0">
                <a:solidFill>
                  <a:prstClr val="black"/>
                </a:solidFill>
                <a:latin typeface="+mn-lt"/>
                <a:cs typeface="+mn-cs"/>
              </a:rPr>
              <a:t>4.00 - 5.00: Optional hangout with instructors</a:t>
            </a:r>
            <a:endParaRPr kumimoji="0" lang="en-GB" b="0" i="0" u="none" strike="noStrike" kern="1200" cap="none" spc="0" normalizeH="0" baseline="0" noProof="0" dirty="0">
              <a:ln>
                <a:noFill/>
              </a:ln>
              <a:solidFill>
                <a:prstClr val="black"/>
              </a:solidFill>
              <a:effectLst/>
              <a:uLnTx/>
              <a:uFillTx/>
              <a:latin typeface="+mn-lt"/>
              <a:cs typeface="+mn-cs"/>
            </a:endParaRPr>
          </a:p>
        </p:txBody>
      </p:sp>
    </p:spTree>
    <p:extLst>
      <p:ext uri="{BB962C8B-B14F-4D97-AF65-F5344CB8AC3E}">
        <p14:creationId xmlns:p14="http://schemas.microsoft.com/office/powerpoint/2010/main" val="3239897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9EB7843-A4CA-4B66-BAB5-D34791F5C068}"/>
              </a:ext>
            </a:extLst>
          </p:cNvPr>
          <p:cNvSpPr>
            <a:spLocks noGrp="1"/>
          </p:cNvSpPr>
          <p:nvPr>
            <p:ph type="dt" sz="half" idx="10"/>
          </p:nvPr>
        </p:nvSpPr>
        <p:spPr/>
        <p:txBody>
          <a:bodyPr/>
          <a:lstStyle/>
          <a:p>
            <a:pPr>
              <a:defRPr/>
            </a:pPr>
            <a:fld id="{FA344FEF-6268-4FBA-80BF-49F171E1319F}" type="datetime1">
              <a:rPr lang="en-GB" smtClean="0"/>
              <a:pPr>
                <a:defRPr/>
              </a:pPr>
              <a:t>01/03/2019</a:t>
            </a:fld>
            <a:endParaRPr lang="en-GB" dirty="0"/>
          </a:p>
        </p:txBody>
      </p:sp>
      <p:sp>
        <p:nvSpPr>
          <p:cNvPr id="4" name="Slide Number Placeholder 3">
            <a:extLst>
              <a:ext uri="{FF2B5EF4-FFF2-40B4-BE49-F238E27FC236}">
                <a16:creationId xmlns:a16="http://schemas.microsoft.com/office/drawing/2014/main" id="{D2C821EA-55B5-4FD7-B1B7-F2FA4F74AD5F}"/>
              </a:ext>
            </a:extLst>
          </p:cNvPr>
          <p:cNvSpPr>
            <a:spLocks noGrp="1"/>
          </p:cNvSpPr>
          <p:nvPr>
            <p:ph type="sldNum" sz="quarter" idx="11"/>
          </p:nvPr>
        </p:nvSpPr>
        <p:spPr/>
        <p:txBody>
          <a:bodyPr/>
          <a:lstStyle/>
          <a:p>
            <a:pPr>
              <a:defRPr/>
            </a:pPr>
            <a:fld id="{0723F4AA-6BDB-435B-B70F-96D631AC163B}" type="slidenum">
              <a:rPr lang="en-GB" altLang="en-US" smtClean="0"/>
              <a:pPr>
                <a:defRPr/>
              </a:pPr>
              <a:t>20</a:t>
            </a:fld>
            <a:endParaRPr lang="en-GB" altLang="en-US"/>
          </a:p>
        </p:txBody>
      </p:sp>
      <p:sp>
        <p:nvSpPr>
          <p:cNvPr id="6" name="Rectangle 5">
            <a:extLst>
              <a:ext uri="{FF2B5EF4-FFF2-40B4-BE49-F238E27FC236}">
                <a16:creationId xmlns:a16="http://schemas.microsoft.com/office/drawing/2014/main" id="{FE6561CE-F5DA-43F0-8807-FA6A9A5A6725}"/>
              </a:ext>
            </a:extLst>
          </p:cNvPr>
          <p:cNvSpPr/>
          <p:nvPr/>
        </p:nvSpPr>
        <p:spPr>
          <a:xfrm>
            <a:off x="0" y="4603500"/>
            <a:ext cx="9143999" cy="540000"/>
          </a:xfrm>
          <a:prstGeom prst="rect">
            <a:avLst/>
          </a:prstGeom>
          <a:solidFill>
            <a:schemeClr val="bg1"/>
          </a:solidFill>
        </p:spPr>
        <p:txBody>
          <a:bodyPr wrap="square" anchor="ctr">
            <a:spAutoFit/>
          </a:bodyPr>
          <a:lstStyle/>
          <a:p>
            <a:r>
              <a:rPr lang="en-GB" dirty="0">
                <a:latin typeface="+mj-lt"/>
              </a:rPr>
              <a:t>https://github.com/alan-turing-institute/the-turing-way/blob/master/book_skeleton.md</a:t>
            </a:r>
          </a:p>
        </p:txBody>
      </p:sp>
      <p:sp>
        <p:nvSpPr>
          <p:cNvPr id="7" name="Content Placeholder 4">
            <a:extLst>
              <a:ext uri="{FF2B5EF4-FFF2-40B4-BE49-F238E27FC236}">
                <a16:creationId xmlns:a16="http://schemas.microsoft.com/office/drawing/2014/main" id="{FA06A6F5-23EC-4A63-AAB2-C0CA3B118A93}"/>
              </a:ext>
            </a:extLst>
          </p:cNvPr>
          <p:cNvSpPr txBox="1">
            <a:spLocks/>
          </p:cNvSpPr>
          <p:nvPr/>
        </p:nvSpPr>
        <p:spPr>
          <a:xfrm>
            <a:off x="4776000" y="1067134"/>
            <a:ext cx="3960000" cy="3304816"/>
          </a:xfrm>
          <a:prstGeom prst="rect">
            <a:avLst/>
          </a:prstGeom>
        </p:spPr>
        <p:txBody>
          <a:bodyPr vert="horz" lIns="0" tIns="0" rIns="0" bIns="0" rtlCol="0" anchor="ctr" anchorCtr="0">
            <a:noAutofit/>
          </a:bodyPr>
          <a:lstStyle>
            <a:lvl1pPr algn="l" rtl="0" eaLnBrk="0" fontAlgn="base" hangingPunct="0">
              <a:spcBef>
                <a:spcPct val="0"/>
              </a:spcBef>
              <a:spcAft>
                <a:spcPct val="0"/>
              </a:spcAft>
              <a:buFont typeface="Arial" panose="020B0604020202020204" pitchFamily="34" charset="0"/>
              <a:defRPr sz="2100" b="0" kern="1200">
                <a:solidFill>
                  <a:schemeClr val="tx1"/>
                </a:solidFill>
                <a:latin typeface="+mn-lt"/>
                <a:ea typeface="+mn-ea"/>
                <a:cs typeface="+mn-cs"/>
              </a:defRPr>
            </a:lvl1pPr>
            <a:lvl2pPr algn="l" rtl="0" eaLnBrk="0" fontAlgn="base" hangingPunct="0">
              <a:spcBef>
                <a:spcPct val="0"/>
              </a:spcBef>
              <a:spcAft>
                <a:spcPct val="0"/>
              </a:spcAft>
              <a:buFont typeface="Arial" panose="020B0604020202020204" pitchFamily="34" charset="0"/>
              <a:defRPr sz="2100" kern="1200">
                <a:solidFill>
                  <a:schemeClr val="tx1"/>
                </a:solidFill>
                <a:latin typeface="+mn-lt"/>
                <a:ea typeface="+mn-ea"/>
                <a:cs typeface="+mn-cs"/>
              </a:defRPr>
            </a:lvl2pPr>
            <a:lvl3pPr marL="432000" indent="-252000"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3pPr>
            <a:lvl4pPr marL="864000" indent="-252000"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4pPr>
            <a:lvl5pPr marL="1296000" indent="-252000"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GB" sz="4400" i="1" dirty="0"/>
              <a:t>Share the responsibility</a:t>
            </a:r>
          </a:p>
          <a:p>
            <a:pPr algn="ctr"/>
            <a:r>
              <a:rPr lang="en-GB" sz="4400" i="1" dirty="0"/>
              <a:t>of reproducibility</a:t>
            </a:r>
          </a:p>
        </p:txBody>
      </p:sp>
      <p:sp>
        <p:nvSpPr>
          <p:cNvPr id="8" name="Content Placeholder 4">
            <a:extLst>
              <a:ext uri="{FF2B5EF4-FFF2-40B4-BE49-F238E27FC236}">
                <a16:creationId xmlns:a16="http://schemas.microsoft.com/office/drawing/2014/main" id="{7735F122-2980-4CF7-BABD-98E3ED98D4AE}"/>
              </a:ext>
            </a:extLst>
          </p:cNvPr>
          <p:cNvSpPr txBox="1">
            <a:spLocks/>
          </p:cNvSpPr>
          <p:nvPr/>
        </p:nvSpPr>
        <p:spPr>
          <a:xfrm>
            <a:off x="408000" y="1067134"/>
            <a:ext cx="3960000" cy="3304816"/>
          </a:xfrm>
          <a:prstGeom prst="rect">
            <a:avLst/>
          </a:prstGeom>
        </p:spPr>
        <p:txBody>
          <a:bodyPr vert="horz" lIns="0" tIns="0" rIns="0" bIns="0" rtlCol="0" anchor="ctr" anchorCtr="0">
            <a:noAutofit/>
          </a:bodyPr>
          <a:lstStyle>
            <a:lvl1pPr algn="l" rtl="0" eaLnBrk="0" fontAlgn="base" hangingPunct="0">
              <a:spcBef>
                <a:spcPct val="0"/>
              </a:spcBef>
              <a:spcAft>
                <a:spcPct val="0"/>
              </a:spcAft>
              <a:buFont typeface="Arial" panose="020B0604020202020204" pitchFamily="34" charset="0"/>
              <a:defRPr sz="2100" b="0" kern="1200">
                <a:solidFill>
                  <a:schemeClr val="tx1"/>
                </a:solidFill>
                <a:latin typeface="+mn-lt"/>
                <a:ea typeface="+mn-ea"/>
                <a:cs typeface="+mn-cs"/>
              </a:defRPr>
            </a:lvl1pPr>
            <a:lvl2pPr algn="l" rtl="0" eaLnBrk="0" fontAlgn="base" hangingPunct="0">
              <a:spcBef>
                <a:spcPct val="0"/>
              </a:spcBef>
              <a:spcAft>
                <a:spcPct val="0"/>
              </a:spcAft>
              <a:buFont typeface="Arial" panose="020B0604020202020204" pitchFamily="34" charset="0"/>
              <a:defRPr sz="2100" kern="1200">
                <a:solidFill>
                  <a:schemeClr val="tx1"/>
                </a:solidFill>
                <a:latin typeface="+mn-lt"/>
                <a:ea typeface="+mn-ea"/>
                <a:cs typeface="+mn-cs"/>
              </a:defRPr>
            </a:lvl2pPr>
            <a:lvl3pPr marL="432000" indent="-252000"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3pPr>
            <a:lvl4pPr marL="864000" indent="-252000"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4pPr>
            <a:lvl5pPr marL="1296000" indent="-252000"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GB" sz="4400" i="1" dirty="0"/>
              <a:t>Make reproducibility, “too easy</a:t>
            </a:r>
          </a:p>
          <a:p>
            <a:pPr algn="ctr"/>
            <a:r>
              <a:rPr lang="en-GB" sz="4400" i="1" dirty="0"/>
              <a:t>not to do”</a:t>
            </a:r>
          </a:p>
        </p:txBody>
      </p:sp>
      <p:sp>
        <p:nvSpPr>
          <p:cNvPr id="5" name="Title 4"/>
          <p:cNvSpPr>
            <a:spLocks noGrp="1"/>
          </p:cNvSpPr>
          <p:nvPr>
            <p:ph type="title"/>
          </p:nvPr>
        </p:nvSpPr>
        <p:spPr/>
        <p:txBody>
          <a:bodyPr/>
          <a:lstStyle/>
          <a:p>
            <a:r>
              <a:rPr lang="en-GB" dirty="0"/>
              <a:t>How can the Turing Way help?</a:t>
            </a:r>
          </a:p>
        </p:txBody>
      </p:sp>
    </p:spTree>
    <p:extLst>
      <p:ext uri="{BB962C8B-B14F-4D97-AF65-F5344CB8AC3E}">
        <p14:creationId xmlns:p14="http://schemas.microsoft.com/office/powerpoint/2010/main" val="2158144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itle 1">
            <a:extLst>
              <a:ext uri="{FF2B5EF4-FFF2-40B4-BE49-F238E27FC236}">
                <a16:creationId xmlns:a16="http://schemas.microsoft.com/office/drawing/2014/main" id="{8C4E8724-6745-44F6-8839-E6EC56EAAA01}"/>
              </a:ext>
            </a:extLst>
          </p:cNvPr>
          <p:cNvSpPr>
            <a:spLocks noGrp="1"/>
          </p:cNvSpPr>
          <p:nvPr>
            <p:ph type="title"/>
          </p:nvPr>
        </p:nvSpPr>
        <p:spPr>
          <a:xfrm>
            <a:off x="431800" y="1887742"/>
            <a:ext cx="8532688" cy="612000"/>
          </a:xfrm>
        </p:spPr>
        <p:txBody>
          <a:bodyPr/>
          <a:lstStyle/>
          <a:p>
            <a:r>
              <a:rPr lang="en-GB" altLang="en-US" noProof="0" dirty="0"/>
              <a:t>Plan for today</a:t>
            </a:r>
            <a:br>
              <a:rPr lang="en-GB" altLang="en-US" sz="2800" b="0" dirty="0"/>
            </a:br>
            <a:br>
              <a:rPr lang="en-GB" altLang="en-US" sz="2800" b="0" dirty="0"/>
            </a:br>
            <a:br>
              <a:rPr lang="en-GB" altLang="en-US" sz="2800" b="0" dirty="0"/>
            </a:br>
            <a:br>
              <a:rPr lang="en-GB" altLang="en-US" sz="2800" b="0" dirty="0"/>
            </a:br>
            <a:r>
              <a:rPr lang="en-GB" altLang="en-US" sz="2700" b="0" i="1" dirty="0">
                <a:hlinkClick r:id="rId2"/>
              </a:rPr>
              <a:t>https://github.com/alan-turing-institute/the-turing-way</a:t>
            </a:r>
            <a:r>
              <a:rPr lang="en-GB" altLang="en-US" sz="2700" b="0" i="1" dirty="0"/>
              <a:t> </a:t>
            </a:r>
            <a:endParaRPr lang="en-GB" altLang="en-US" sz="2700" b="0" i="1" noProof="0" dirty="0"/>
          </a:p>
        </p:txBody>
      </p:sp>
      <p:sp>
        <p:nvSpPr>
          <p:cNvPr id="20482" name="Date Placeholder 3">
            <a:extLst>
              <a:ext uri="{FF2B5EF4-FFF2-40B4-BE49-F238E27FC236}">
                <a16:creationId xmlns:a16="http://schemas.microsoft.com/office/drawing/2014/main" id="{03B07B61-2CBA-4EB3-9545-EC45D67443F1}"/>
              </a:ext>
            </a:extLst>
          </p:cNvPr>
          <p:cNvSpPr>
            <a:spLocks noGrp="1"/>
          </p:cNvSpPr>
          <p:nvPr>
            <p:ph type="dt" sz="half" idx="15"/>
          </p:nvPr>
        </p:nvSpPr>
        <p:spPr>
          <a:xfrm>
            <a:off x="431800" y="4722813"/>
            <a:ext cx="828675" cy="144462"/>
          </a:xfrm>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A685EF8-8A99-47CB-9EBA-4E9932DCBD0D}" type="datetime1">
              <a:rPr lang="en-GB" altLang="en-US" smtClean="0"/>
              <a:pPr/>
              <a:t>01/03/2019</a:t>
            </a:fld>
            <a:endParaRPr lang="en-GB" altLang="en-US" dirty="0"/>
          </a:p>
        </p:txBody>
      </p:sp>
      <p:sp>
        <p:nvSpPr>
          <p:cNvPr id="20483" name="Slide Number Placeholder 5">
            <a:extLst>
              <a:ext uri="{FF2B5EF4-FFF2-40B4-BE49-F238E27FC236}">
                <a16:creationId xmlns:a16="http://schemas.microsoft.com/office/drawing/2014/main" id="{BA28EE1C-ADB2-4CFE-AF75-A0AF3ACFAE43}"/>
              </a:ext>
            </a:extLst>
          </p:cNvPr>
          <p:cNvSpPr>
            <a:spLocks noGrp="1"/>
          </p:cNvSpPr>
          <p:nvPr>
            <p:ph type="sldNum" sz="quarter" idx="4294967295"/>
          </p:nvPr>
        </p:nvSpPr>
        <p:spPr>
          <a:xfrm>
            <a:off x="8172450" y="4722813"/>
            <a:ext cx="539750" cy="144462"/>
          </a:xfrm>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7941F2D-A43B-4207-BD30-D84518152E1A}" type="slidenum">
              <a:rPr lang="en-GB" altLang="en-US" smtClean="0"/>
              <a:pPr/>
              <a:t>21</a:t>
            </a:fld>
            <a:endParaRPr lang="en-GB" altLang="en-US"/>
          </a:p>
        </p:txBody>
      </p:sp>
      <p:pic>
        <p:nvPicPr>
          <p:cNvPr id="14" name="Picture Placeholder 13">
            <a:extLst>
              <a:ext uri="{FF2B5EF4-FFF2-40B4-BE49-F238E27FC236}">
                <a16:creationId xmlns:a16="http://schemas.microsoft.com/office/drawing/2014/main" id="{C2CB47E0-4E78-4C05-A75F-4070EDA37D46}"/>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6" name="Picture Placeholder 4">
            <a:extLst>
              <a:ext uri="{FF2B5EF4-FFF2-40B4-BE49-F238E27FC236}">
                <a16:creationId xmlns:a16="http://schemas.microsoft.com/office/drawing/2014/main" id="{638CA571-A801-4021-922C-4C3CCFB9E415}"/>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3787775" y="0"/>
            <a:ext cx="5356225" cy="4572000"/>
          </a:xfrm>
          <a:custGeom>
            <a:avLst/>
            <a:gdLst>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0 w 5356225"/>
              <a:gd name="connsiteY5" fmla="*/ 4572000 h 4572000"/>
              <a:gd name="connsiteX6" fmla="*/ 0 w 5356225"/>
              <a:gd name="connsiteY6" fmla="*/ 4572000 h 4572000"/>
              <a:gd name="connsiteX7" fmla="*/ 0 w 5356225"/>
              <a:gd name="connsiteY7"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0 w 5356225"/>
              <a:gd name="connsiteY5" fmla="*/ 4572000 h 4572000"/>
              <a:gd name="connsiteX6" fmla="*/ 2925147 w 5356225"/>
              <a:gd name="connsiteY6" fmla="*/ 2430624 h 4572000"/>
              <a:gd name="connsiteX7" fmla="*/ 0 w 5356225"/>
              <a:gd name="connsiteY7"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0 w 5356225"/>
              <a:gd name="connsiteY5" fmla="*/ 4572000 h 4572000"/>
              <a:gd name="connsiteX6" fmla="*/ 3289041 w 5356225"/>
              <a:gd name="connsiteY6" fmla="*/ 2206689 h 4572000"/>
              <a:gd name="connsiteX7" fmla="*/ 0 w 5356225"/>
              <a:gd name="connsiteY7"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0 w 5356225"/>
              <a:gd name="connsiteY5" fmla="*/ 4572000 h 4572000"/>
              <a:gd name="connsiteX6" fmla="*/ 3820886 w 5356225"/>
              <a:gd name="connsiteY6" fmla="*/ 1870787 h 4572000"/>
              <a:gd name="connsiteX7" fmla="*/ 0 w 5356225"/>
              <a:gd name="connsiteY7"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0 w 5356225"/>
              <a:gd name="connsiteY5" fmla="*/ 4572000 h 4572000"/>
              <a:gd name="connsiteX6" fmla="*/ 3359021 w 5356225"/>
              <a:gd name="connsiteY6" fmla="*/ 2006081 h 4572000"/>
              <a:gd name="connsiteX7" fmla="*/ 0 w 5356225"/>
              <a:gd name="connsiteY7"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3359021 w 5356225"/>
              <a:gd name="connsiteY5" fmla="*/ 2006081 h 4572000"/>
              <a:gd name="connsiteX6" fmla="*/ 0 w 5356225"/>
              <a:gd name="connsiteY6"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3399502 w 5356225"/>
              <a:gd name="connsiteY5" fmla="*/ 1975124 h 4572000"/>
              <a:gd name="connsiteX6" fmla="*/ 0 w 5356225"/>
              <a:gd name="connsiteY6"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3359020 w 5356225"/>
              <a:gd name="connsiteY5" fmla="*/ 2013224 h 4572000"/>
              <a:gd name="connsiteX6" fmla="*/ 0 w 5356225"/>
              <a:gd name="connsiteY6"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6225" h="4572000">
                <a:moveTo>
                  <a:pt x="0" y="0"/>
                </a:moveTo>
                <a:lnTo>
                  <a:pt x="5356225" y="0"/>
                </a:lnTo>
                <a:lnTo>
                  <a:pt x="5356225" y="0"/>
                </a:lnTo>
                <a:lnTo>
                  <a:pt x="5356225" y="4572000"/>
                </a:lnTo>
                <a:lnTo>
                  <a:pt x="5356225" y="4572000"/>
                </a:lnTo>
                <a:lnTo>
                  <a:pt x="3359020" y="2013224"/>
                </a:lnTo>
                <a:lnTo>
                  <a:pt x="0" y="0"/>
                </a:lnTo>
                <a:close/>
              </a:path>
            </a:pathLst>
          </a:custGeom>
          <a:solidFill>
            <a:schemeClr val="bg1">
              <a:lumMod val="85000"/>
            </a:schemeClr>
          </a:solidFill>
        </p:spPr>
      </p:pic>
    </p:spTree>
    <p:extLst>
      <p:ext uri="{BB962C8B-B14F-4D97-AF65-F5344CB8AC3E}">
        <p14:creationId xmlns:p14="http://schemas.microsoft.com/office/powerpoint/2010/main" val="2602177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33DE122-A66E-40DB-860F-D29483BC305B}"/>
              </a:ext>
            </a:extLst>
          </p:cNvPr>
          <p:cNvSpPr>
            <a:spLocks noGrp="1"/>
          </p:cNvSpPr>
          <p:nvPr>
            <p:ph idx="1"/>
          </p:nvPr>
        </p:nvSpPr>
        <p:spPr>
          <a:xfrm>
            <a:off x="431800" y="1329578"/>
            <a:ext cx="7740650" cy="3393235"/>
          </a:xfrm>
        </p:spPr>
        <p:txBody>
          <a:bodyPr/>
          <a:lstStyle/>
          <a:p>
            <a:pPr marL="342900" indent="-342900">
              <a:buFont typeface="Arial" panose="020B0604020202020204" pitchFamily="34" charset="0"/>
              <a:buChar char="•"/>
            </a:pPr>
            <a:r>
              <a:rPr lang="en-GB" dirty="0"/>
              <a:t>Understand how your computational environment impacts upon reproducibility</a:t>
            </a:r>
          </a:p>
          <a:p>
            <a:pPr marL="342900" indent="-342900">
              <a:buFont typeface="Arial" panose="020B0604020202020204" pitchFamily="34" charset="0"/>
              <a:buChar char="•"/>
            </a:pPr>
            <a:r>
              <a:rPr lang="en-GB" dirty="0"/>
              <a:t>Learn what Binder is and how it can help</a:t>
            </a:r>
          </a:p>
          <a:p>
            <a:pPr marL="342900" indent="-342900">
              <a:buFont typeface="Arial" panose="020B0604020202020204" pitchFamily="34" charset="0"/>
              <a:buChar char="•"/>
            </a:pPr>
            <a:r>
              <a:rPr lang="en-GB" dirty="0"/>
              <a:t>Build your own Binder!</a:t>
            </a:r>
          </a:p>
          <a:p>
            <a:pPr marL="342900" indent="-342900">
              <a:buFont typeface="Arial" panose="020B0604020202020204" pitchFamily="34" charset="0"/>
              <a:buChar char="•"/>
            </a:pPr>
            <a:r>
              <a:rPr lang="en-GB" dirty="0"/>
              <a:t>…</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r>
              <a:rPr lang="en-GB" b="1" dirty="0"/>
              <a:t>In a supportive and friendly environment!</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
        <p:nvSpPr>
          <p:cNvPr id="3" name="Date Placeholder 2">
            <a:extLst>
              <a:ext uri="{FF2B5EF4-FFF2-40B4-BE49-F238E27FC236}">
                <a16:creationId xmlns:a16="http://schemas.microsoft.com/office/drawing/2014/main" id="{A9EB7843-A4CA-4B66-BAB5-D34791F5C068}"/>
              </a:ext>
            </a:extLst>
          </p:cNvPr>
          <p:cNvSpPr>
            <a:spLocks noGrp="1"/>
          </p:cNvSpPr>
          <p:nvPr>
            <p:ph type="dt" sz="half" idx="10"/>
          </p:nvPr>
        </p:nvSpPr>
        <p:spPr/>
        <p:txBody>
          <a:bodyPr/>
          <a:lstStyle/>
          <a:p>
            <a:pPr>
              <a:defRPr/>
            </a:pPr>
            <a:fld id="{FA344FEF-6268-4FBA-80BF-49F171E1319F}" type="datetime1">
              <a:rPr lang="en-GB" smtClean="0"/>
              <a:pPr>
                <a:defRPr/>
              </a:pPr>
              <a:t>01/03/2019</a:t>
            </a:fld>
            <a:endParaRPr lang="en-GB" dirty="0"/>
          </a:p>
        </p:txBody>
      </p:sp>
      <p:sp>
        <p:nvSpPr>
          <p:cNvPr id="4" name="Slide Number Placeholder 3">
            <a:extLst>
              <a:ext uri="{FF2B5EF4-FFF2-40B4-BE49-F238E27FC236}">
                <a16:creationId xmlns:a16="http://schemas.microsoft.com/office/drawing/2014/main" id="{D2C821EA-55B5-4FD7-B1B7-F2FA4F74AD5F}"/>
              </a:ext>
            </a:extLst>
          </p:cNvPr>
          <p:cNvSpPr>
            <a:spLocks noGrp="1"/>
          </p:cNvSpPr>
          <p:nvPr>
            <p:ph type="sldNum" sz="quarter" idx="11"/>
          </p:nvPr>
        </p:nvSpPr>
        <p:spPr/>
        <p:txBody>
          <a:bodyPr/>
          <a:lstStyle/>
          <a:p>
            <a:pPr>
              <a:defRPr/>
            </a:pPr>
            <a:fld id="{0723F4AA-6BDB-435B-B70F-96D631AC163B}" type="slidenum">
              <a:rPr lang="en-GB" altLang="en-US" smtClean="0"/>
              <a:pPr>
                <a:defRPr/>
              </a:pPr>
              <a:t>22</a:t>
            </a:fld>
            <a:endParaRPr lang="en-GB" altLang="en-US"/>
          </a:p>
        </p:txBody>
      </p:sp>
      <p:sp>
        <p:nvSpPr>
          <p:cNvPr id="2" name="Title 1">
            <a:extLst>
              <a:ext uri="{FF2B5EF4-FFF2-40B4-BE49-F238E27FC236}">
                <a16:creationId xmlns:a16="http://schemas.microsoft.com/office/drawing/2014/main" id="{4D70379F-73F2-4569-A6A0-A67A739DF653}"/>
              </a:ext>
            </a:extLst>
          </p:cNvPr>
          <p:cNvSpPr>
            <a:spLocks noGrp="1"/>
          </p:cNvSpPr>
          <p:nvPr>
            <p:ph type="title"/>
          </p:nvPr>
        </p:nvSpPr>
        <p:spPr/>
        <p:txBody>
          <a:bodyPr/>
          <a:lstStyle/>
          <a:p>
            <a:r>
              <a:rPr lang="en-GB" dirty="0"/>
              <a:t>Goals</a:t>
            </a:r>
          </a:p>
        </p:txBody>
      </p:sp>
      <p:pic>
        <p:nvPicPr>
          <p:cNvPr id="11" name="Picture 10">
            <a:extLst>
              <a:ext uri="{FF2B5EF4-FFF2-40B4-BE49-F238E27FC236}">
                <a16:creationId xmlns:a16="http://schemas.microsoft.com/office/drawing/2014/main" id="{59F66A32-CEE9-40EC-8267-8D6FD3E270E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7081"/>
          <a:stretch/>
        </p:blipFill>
        <p:spPr>
          <a:xfrm>
            <a:off x="5831800" y="2283718"/>
            <a:ext cx="2880000" cy="2007047"/>
          </a:xfrm>
          <a:prstGeom prst="rect">
            <a:avLst/>
          </a:prstGeom>
        </p:spPr>
      </p:pic>
    </p:spTree>
    <p:extLst>
      <p:ext uri="{BB962C8B-B14F-4D97-AF65-F5344CB8AC3E}">
        <p14:creationId xmlns:p14="http://schemas.microsoft.com/office/powerpoint/2010/main" val="25100273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33DE122-A66E-40DB-860F-D29483BC305B}"/>
              </a:ext>
            </a:extLst>
          </p:cNvPr>
          <p:cNvSpPr>
            <a:spLocks noGrp="1"/>
          </p:cNvSpPr>
          <p:nvPr>
            <p:ph idx="1"/>
          </p:nvPr>
        </p:nvSpPr>
        <p:spPr>
          <a:xfrm>
            <a:off x="431400" y="1563638"/>
            <a:ext cx="8280400" cy="2076999"/>
          </a:xfrm>
        </p:spPr>
        <p:txBody>
          <a:bodyPr/>
          <a:lstStyle/>
          <a:p>
            <a:pPr algn="ctr"/>
            <a:r>
              <a:rPr lang="en-GB" sz="2400" dirty="0"/>
              <a:t>“The Turing Way team are dedicated to providing a welcoming and supportive environment for all people…we do not tolerate behaviour that is disrespectful to our community members or that excludes, intimidates, or causes discomfort to others.”</a:t>
            </a:r>
          </a:p>
          <a:p>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
        <p:nvSpPr>
          <p:cNvPr id="3" name="Date Placeholder 2">
            <a:extLst>
              <a:ext uri="{FF2B5EF4-FFF2-40B4-BE49-F238E27FC236}">
                <a16:creationId xmlns:a16="http://schemas.microsoft.com/office/drawing/2014/main" id="{A9EB7843-A4CA-4B66-BAB5-D34791F5C068}"/>
              </a:ext>
            </a:extLst>
          </p:cNvPr>
          <p:cNvSpPr>
            <a:spLocks noGrp="1"/>
          </p:cNvSpPr>
          <p:nvPr>
            <p:ph type="dt" sz="half" idx="10"/>
          </p:nvPr>
        </p:nvSpPr>
        <p:spPr/>
        <p:txBody>
          <a:bodyPr/>
          <a:lstStyle/>
          <a:p>
            <a:pPr>
              <a:defRPr/>
            </a:pPr>
            <a:fld id="{FA344FEF-6268-4FBA-80BF-49F171E1319F}" type="datetime1">
              <a:rPr lang="en-GB" smtClean="0"/>
              <a:pPr>
                <a:defRPr/>
              </a:pPr>
              <a:t>01/03/2019</a:t>
            </a:fld>
            <a:endParaRPr lang="en-GB" dirty="0"/>
          </a:p>
        </p:txBody>
      </p:sp>
      <p:sp>
        <p:nvSpPr>
          <p:cNvPr id="4" name="Slide Number Placeholder 3">
            <a:extLst>
              <a:ext uri="{FF2B5EF4-FFF2-40B4-BE49-F238E27FC236}">
                <a16:creationId xmlns:a16="http://schemas.microsoft.com/office/drawing/2014/main" id="{D2C821EA-55B5-4FD7-B1B7-F2FA4F74AD5F}"/>
              </a:ext>
            </a:extLst>
          </p:cNvPr>
          <p:cNvSpPr>
            <a:spLocks noGrp="1"/>
          </p:cNvSpPr>
          <p:nvPr>
            <p:ph type="sldNum" sz="quarter" idx="11"/>
          </p:nvPr>
        </p:nvSpPr>
        <p:spPr/>
        <p:txBody>
          <a:bodyPr/>
          <a:lstStyle/>
          <a:p>
            <a:pPr>
              <a:defRPr/>
            </a:pPr>
            <a:fld id="{0723F4AA-6BDB-435B-B70F-96D631AC163B}" type="slidenum">
              <a:rPr lang="en-GB" altLang="en-US" smtClean="0"/>
              <a:pPr>
                <a:defRPr/>
              </a:pPr>
              <a:t>23</a:t>
            </a:fld>
            <a:endParaRPr lang="en-GB" altLang="en-US"/>
          </a:p>
        </p:txBody>
      </p:sp>
      <p:sp>
        <p:nvSpPr>
          <p:cNvPr id="2" name="Title 1">
            <a:extLst>
              <a:ext uri="{FF2B5EF4-FFF2-40B4-BE49-F238E27FC236}">
                <a16:creationId xmlns:a16="http://schemas.microsoft.com/office/drawing/2014/main" id="{4D70379F-73F2-4569-A6A0-A67A739DF653}"/>
              </a:ext>
            </a:extLst>
          </p:cNvPr>
          <p:cNvSpPr>
            <a:spLocks noGrp="1"/>
          </p:cNvSpPr>
          <p:nvPr>
            <p:ph type="title"/>
          </p:nvPr>
        </p:nvSpPr>
        <p:spPr/>
        <p:txBody>
          <a:bodyPr/>
          <a:lstStyle/>
          <a:p>
            <a:r>
              <a:rPr lang="en-GB" dirty="0"/>
              <a:t>Code of Conduct</a:t>
            </a:r>
          </a:p>
        </p:txBody>
      </p:sp>
      <p:sp>
        <p:nvSpPr>
          <p:cNvPr id="6" name="Rectangle 5">
            <a:extLst>
              <a:ext uri="{FF2B5EF4-FFF2-40B4-BE49-F238E27FC236}">
                <a16:creationId xmlns:a16="http://schemas.microsoft.com/office/drawing/2014/main" id="{FE6561CE-F5DA-43F0-8807-FA6A9A5A6725}"/>
              </a:ext>
            </a:extLst>
          </p:cNvPr>
          <p:cNvSpPr/>
          <p:nvPr/>
        </p:nvSpPr>
        <p:spPr>
          <a:xfrm>
            <a:off x="107504" y="4361176"/>
            <a:ext cx="9721080" cy="353943"/>
          </a:xfrm>
          <a:prstGeom prst="rect">
            <a:avLst/>
          </a:prstGeom>
          <a:solidFill>
            <a:schemeClr val="bg1"/>
          </a:solidFill>
        </p:spPr>
        <p:txBody>
          <a:bodyPr wrap="square" anchor="ctr">
            <a:spAutoFit/>
          </a:bodyPr>
          <a:lstStyle/>
          <a:p>
            <a:r>
              <a:rPr lang="en-GB" sz="1700" dirty="0">
                <a:latin typeface="+mj-lt"/>
                <a:hlinkClick r:id="rId2"/>
              </a:rPr>
              <a:t>https://github.com/alan-turing-institute/the-turing-way/blob/master/CODE_OF_CONDUCT.md</a:t>
            </a:r>
            <a:r>
              <a:rPr lang="en-GB" sz="1700" dirty="0">
                <a:latin typeface="+mj-lt"/>
              </a:rPr>
              <a:t> </a:t>
            </a:r>
          </a:p>
        </p:txBody>
      </p:sp>
    </p:spTree>
    <p:extLst>
      <p:ext uri="{BB962C8B-B14F-4D97-AF65-F5344CB8AC3E}">
        <p14:creationId xmlns:p14="http://schemas.microsoft.com/office/powerpoint/2010/main" val="2219423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33DE122-A66E-40DB-860F-D29483BC305B}"/>
              </a:ext>
            </a:extLst>
          </p:cNvPr>
          <p:cNvSpPr>
            <a:spLocks noGrp="1"/>
          </p:cNvSpPr>
          <p:nvPr>
            <p:ph idx="1"/>
          </p:nvPr>
        </p:nvSpPr>
        <p:spPr>
          <a:xfrm>
            <a:off x="431400" y="1563638"/>
            <a:ext cx="8280400" cy="2076999"/>
          </a:xfrm>
        </p:spPr>
        <p:txBody>
          <a:bodyPr/>
          <a:lstStyle/>
          <a:p>
            <a:pPr marL="342900" indent="-342900">
              <a:buFont typeface="Arial" panose="020B0604020202020204" pitchFamily="34" charset="0"/>
              <a:buChar char="•"/>
            </a:pPr>
            <a:r>
              <a:rPr lang="en-GB" sz="2000" dirty="0"/>
              <a:t>Be respectful of different viewpoints and experiences. </a:t>
            </a:r>
          </a:p>
          <a:p>
            <a:pPr marL="342900" indent="-342900">
              <a:buFont typeface="Arial" panose="020B0604020202020204" pitchFamily="34" charset="0"/>
              <a:buChar char="•"/>
            </a:pPr>
            <a:r>
              <a:rPr lang="en-GB" sz="2000" dirty="0"/>
              <a:t>Use welcoming and inclusive language. </a:t>
            </a:r>
          </a:p>
          <a:p>
            <a:pPr marL="342900" indent="-342900">
              <a:buFont typeface="Arial" panose="020B0604020202020204" pitchFamily="34" charset="0"/>
              <a:buChar char="•"/>
            </a:pPr>
            <a:r>
              <a:rPr lang="en-GB" sz="2000" dirty="0"/>
              <a:t>Do not harass people. </a:t>
            </a:r>
          </a:p>
          <a:p>
            <a:pPr marL="342900" indent="-342900">
              <a:buFont typeface="Arial" panose="020B0604020202020204" pitchFamily="34" charset="0"/>
              <a:buChar char="•"/>
            </a:pPr>
            <a:r>
              <a:rPr lang="en-GB" sz="2000" dirty="0"/>
              <a:t>Respect the privacy and safety of others – stickers available if you don’t want your photo taken</a:t>
            </a:r>
          </a:p>
          <a:p>
            <a:pPr marL="342900" indent="-342900">
              <a:buFont typeface="Arial" panose="020B0604020202020204" pitchFamily="34" charset="0"/>
              <a:buChar char="•"/>
            </a:pPr>
            <a:r>
              <a:rPr lang="en-GB" sz="2000" dirty="0"/>
              <a:t>Be considerate of others’ participation. </a:t>
            </a:r>
          </a:p>
          <a:p>
            <a:pPr marL="342900" indent="-342900">
              <a:buFont typeface="Arial" panose="020B0604020202020204" pitchFamily="34" charset="0"/>
              <a:buChar char="•"/>
            </a:pPr>
            <a:r>
              <a:rPr lang="en-GB" sz="2000" dirty="0"/>
              <a:t>Don’t be a bystander. </a:t>
            </a: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
        <p:nvSpPr>
          <p:cNvPr id="3" name="Date Placeholder 2">
            <a:extLst>
              <a:ext uri="{FF2B5EF4-FFF2-40B4-BE49-F238E27FC236}">
                <a16:creationId xmlns:a16="http://schemas.microsoft.com/office/drawing/2014/main" id="{A9EB7843-A4CA-4B66-BAB5-D34791F5C068}"/>
              </a:ext>
            </a:extLst>
          </p:cNvPr>
          <p:cNvSpPr>
            <a:spLocks noGrp="1"/>
          </p:cNvSpPr>
          <p:nvPr>
            <p:ph type="dt" sz="half" idx="10"/>
          </p:nvPr>
        </p:nvSpPr>
        <p:spPr/>
        <p:txBody>
          <a:bodyPr/>
          <a:lstStyle/>
          <a:p>
            <a:pPr>
              <a:defRPr/>
            </a:pPr>
            <a:fld id="{FA344FEF-6268-4FBA-80BF-49F171E1319F}" type="datetime1">
              <a:rPr lang="en-GB" smtClean="0"/>
              <a:pPr>
                <a:defRPr/>
              </a:pPr>
              <a:t>01/03/2019</a:t>
            </a:fld>
            <a:endParaRPr lang="en-GB" dirty="0"/>
          </a:p>
        </p:txBody>
      </p:sp>
      <p:sp>
        <p:nvSpPr>
          <p:cNvPr id="4" name="Slide Number Placeholder 3">
            <a:extLst>
              <a:ext uri="{FF2B5EF4-FFF2-40B4-BE49-F238E27FC236}">
                <a16:creationId xmlns:a16="http://schemas.microsoft.com/office/drawing/2014/main" id="{D2C821EA-55B5-4FD7-B1B7-F2FA4F74AD5F}"/>
              </a:ext>
            </a:extLst>
          </p:cNvPr>
          <p:cNvSpPr>
            <a:spLocks noGrp="1"/>
          </p:cNvSpPr>
          <p:nvPr>
            <p:ph type="sldNum" sz="quarter" idx="11"/>
          </p:nvPr>
        </p:nvSpPr>
        <p:spPr/>
        <p:txBody>
          <a:bodyPr/>
          <a:lstStyle/>
          <a:p>
            <a:pPr>
              <a:defRPr/>
            </a:pPr>
            <a:fld id="{0723F4AA-6BDB-435B-B70F-96D631AC163B}" type="slidenum">
              <a:rPr lang="en-GB" altLang="en-US" smtClean="0"/>
              <a:pPr>
                <a:defRPr/>
              </a:pPr>
              <a:t>24</a:t>
            </a:fld>
            <a:endParaRPr lang="en-GB" altLang="en-US"/>
          </a:p>
        </p:txBody>
      </p:sp>
      <p:sp>
        <p:nvSpPr>
          <p:cNvPr id="2" name="Title 1">
            <a:extLst>
              <a:ext uri="{FF2B5EF4-FFF2-40B4-BE49-F238E27FC236}">
                <a16:creationId xmlns:a16="http://schemas.microsoft.com/office/drawing/2014/main" id="{4D70379F-73F2-4569-A6A0-A67A739DF653}"/>
              </a:ext>
            </a:extLst>
          </p:cNvPr>
          <p:cNvSpPr>
            <a:spLocks noGrp="1"/>
          </p:cNvSpPr>
          <p:nvPr>
            <p:ph type="title"/>
          </p:nvPr>
        </p:nvSpPr>
        <p:spPr/>
        <p:txBody>
          <a:bodyPr/>
          <a:lstStyle/>
          <a:p>
            <a:r>
              <a:rPr lang="en-GB" dirty="0"/>
              <a:t>Code of Conduct</a:t>
            </a:r>
          </a:p>
        </p:txBody>
      </p:sp>
      <p:sp>
        <p:nvSpPr>
          <p:cNvPr id="6" name="Rectangle 5">
            <a:extLst>
              <a:ext uri="{FF2B5EF4-FFF2-40B4-BE49-F238E27FC236}">
                <a16:creationId xmlns:a16="http://schemas.microsoft.com/office/drawing/2014/main" id="{FE6561CE-F5DA-43F0-8807-FA6A9A5A6725}"/>
              </a:ext>
            </a:extLst>
          </p:cNvPr>
          <p:cNvSpPr/>
          <p:nvPr/>
        </p:nvSpPr>
        <p:spPr>
          <a:xfrm>
            <a:off x="107504" y="4361176"/>
            <a:ext cx="9721080" cy="353943"/>
          </a:xfrm>
          <a:prstGeom prst="rect">
            <a:avLst/>
          </a:prstGeom>
          <a:solidFill>
            <a:schemeClr val="bg1"/>
          </a:solidFill>
        </p:spPr>
        <p:txBody>
          <a:bodyPr wrap="square" anchor="ctr">
            <a:spAutoFit/>
          </a:bodyPr>
          <a:lstStyle/>
          <a:p>
            <a:r>
              <a:rPr lang="en-GB" sz="1700" dirty="0">
                <a:latin typeface="+mj-lt"/>
                <a:hlinkClick r:id="rId2"/>
              </a:rPr>
              <a:t>https://github.com/alan-turing-institute/the-turing-way/blob/master/CODE_OF_CONDUCT.md</a:t>
            </a:r>
            <a:r>
              <a:rPr lang="en-GB" sz="1700" dirty="0">
                <a:latin typeface="+mj-lt"/>
              </a:rPr>
              <a:t> </a:t>
            </a:r>
          </a:p>
        </p:txBody>
      </p:sp>
    </p:spTree>
    <p:extLst>
      <p:ext uri="{BB962C8B-B14F-4D97-AF65-F5344CB8AC3E}">
        <p14:creationId xmlns:p14="http://schemas.microsoft.com/office/powerpoint/2010/main" val="3372432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Agenda</a:t>
            </a:r>
          </a:p>
        </p:txBody>
      </p:sp>
      <p:sp>
        <p:nvSpPr>
          <p:cNvPr id="3" name="Date Placeholder 2"/>
          <p:cNvSpPr>
            <a:spLocks noGrp="1"/>
          </p:cNvSpPr>
          <p:nvPr>
            <p:ph type="dt" sz="half" idx="15"/>
          </p:nvPr>
        </p:nvSpPr>
        <p:spPr/>
        <p:txBody>
          <a:bodyPr/>
          <a:lstStyle/>
          <a:p>
            <a:pPr>
              <a:defRPr/>
            </a:pPr>
            <a:fld id="{FA344FEF-6268-4FBA-80BF-49F171E1319F}" type="datetime1">
              <a:rPr lang="en-GB" smtClean="0"/>
              <a:pPr>
                <a:defRPr/>
              </a:pPr>
              <a:t>01/03/2019</a:t>
            </a:fld>
            <a:endParaRPr lang="en-GB" dirty="0"/>
          </a:p>
        </p:txBody>
      </p:sp>
      <p:sp>
        <p:nvSpPr>
          <p:cNvPr id="4" name="Slide Number Placeholder 3"/>
          <p:cNvSpPr>
            <a:spLocks noGrp="1"/>
          </p:cNvSpPr>
          <p:nvPr>
            <p:ph type="sldNum" sz="quarter" idx="16"/>
          </p:nvPr>
        </p:nvSpPr>
        <p:spPr/>
        <p:txBody>
          <a:bodyPr/>
          <a:lstStyle/>
          <a:p>
            <a:pPr>
              <a:defRPr/>
            </a:pPr>
            <a:fld id="{0723F4AA-6BDB-435B-B70F-96D631AC163B}" type="slidenum">
              <a:rPr lang="en-GB" altLang="en-US" smtClean="0"/>
              <a:pPr>
                <a:defRPr/>
              </a:pPr>
              <a:t>25</a:t>
            </a:fld>
            <a:endParaRPr lang="en-GB" altLang="en-US"/>
          </a:p>
        </p:txBody>
      </p:sp>
      <p:sp>
        <p:nvSpPr>
          <p:cNvPr id="5" name="TextBox 4"/>
          <p:cNvSpPr txBox="1"/>
          <p:nvPr/>
        </p:nvSpPr>
        <p:spPr>
          <a:xfrm>
            <a:off x="431800" y="951502"/>
            <a:ext cx="8532688" cy="3096344"/>
          </a:xfrm>
          <a:prstGeom prst="rect">
            <a:avLst/>
          </a:prstGeom>
          <a:noFill/>
        </p:spPr>
        <p:txBody>
          <a:bodyPr wrap="square" lIns="0" tIns="0" rIns="0" bIns="0" rtlCol="0">
            <a:noAutofit/>
          </a:bodyPr>
          <a:lstStyle/>
          <a:p>
            <a:pPr eaLnBrk="1" fontAlgn="auto" hangingPunct="1">
              <a:lnSpc>
                <a:spcPct val="150000"/>
              </a:lnSpc>
              <a:spcBef>
                <a:spcPts val="0"/>
              </a:spcBef>
              <a:spcAft>
                <a:spcPts val="0"/>
              </a:spcAft>
            </a:pPr>
            <a:r>
              <a:rPr lang="en-GB" dirty="0">
                <a:solidFill>
                  <a:prstClr val="black"/>
                </a:solidFill>
                <a:latin typeface="+mn-lt"/>
                <a:cs typeface="+mn-cs"/>
              </a:rPr>
              <a:t>9.30 - 10.00: Registration, coffee and introductions</a:t>
            </a:r>
          </a:p>
          <a:p>
            <a:pPr eaLnBrk="1" fontAlgn="auto" hangingPunct="1">
              <a:lnSpc>
                <a:spcPct val="150000"/>
              </a:lnSpc>
              <a:spcBef>
                <a:spcPts val="0"/>
              </a:spcBef>
              <a:spcAft>
                <a:spcPts val="0"/>
              </a:spcAft>
            </a:pPr>
            <a:r>
              <a:rPr lang="en-GB" dirty="0">
                <a:solidFill>
                  <a:prstClr val="black"/>
                </a:solidFill>
                <a:latin typeface="+mn-lt"/>
                <a:cs typeface="+mn-cs"/>
              </a:rPr>
              <a:t>10.00 - 10.30: Introduction to the workshop and The Turing Way</a:t>
            </a:r>
          </a:p>
          <a:p>
            <a:pPr eaLnBrk="1" fontAlgn="auto" hangingPunct="1">
              <a:lnSpc>
                <a:spcPct val="150000"/>
              </a:lnSpc>
              <a:spcBef>
                <a:spcPts val="0"/>
              </a:spcBef>
              <a:spcAft>
                <a:spcPts val="0"/>
              </a:spcAft>
            </a:pPr>
            <a:r>
              <a:rPr lang="en-GB" dirty="0">
                <a:solidFill>
                  <a:prstClr val="black"/>
                </a:solidFill>
                <a:latin typeface="+mn-lt"/>
                <a:cs typeface="+mn-cs"/>
              </a:rPr>
              <a:t>10.30 - 12.00: Why you need a reproducible computing environment and how Binder can help</a:t>
            </a:r>
          </a:p>
          <a:p>
            <a:pPr eaLnBrk="1" fontAlgn="auto" hangingPunct="1">
              <a:lnSpc>
                <a:spcPct val="150000"/>
              </a:lnSpc>
              <a:spcBef>
                <a:spcPts val="0"/>
              </a:spcBef>
              <a:spcAft>
                <a:spcPts val="0"/>
              </a:spcAft>
            </a:pPr>
            <a:r>
              <a:rPr lang="en-GB" dirty="0">
                <a:solidFill>
                  <a:prstClr val="black"/>
                </a:solidFill>
                <a:latin typeface="+mn-lt"/>
                <a:cs typeface="+mn-cs"/>
              </a:rPr>
              <a:t>12.00 - 1.00: Lunch</a:t>
            </a:r>
          </a:p>
          <a:p>
            <a:pPr eaLnBrk="1" fontAlgn="auto" hangingPunct="1">
              <a:lnSpc>
                <a:spcPct val="150000"/>
              </a:lnSpc>
              <a:spcBef>
                <a:spcPts val="0"/>
              </a:spcBef>
              <a:spcAft>
                <a:spcPts val="0"/>
              </a:spcAft>
            </a:pPr>
            <a:r>
              <a:rPr lang="en-GB" dirty="0">
                <a:solidFill>
                  <a:prstClr val="black"/>
                </a:solidFill>
                <a:latin typeface="+mn-lt"/>
                <a:cs typeface="+mn-cs"/>
              </a:rPr>
              <a:t>1.00 - 2.00: Zero to Binder, a guided tour of building a Binder resource</a:t>
            </a:r>
          </a:p>
          <a:p>
            <a:pPr eaLnBrk="1" fontAlgn="auto" hangingPunct="1">
              <a:lnSpc>
                <a:spcPct val="150000"/>
              </a:lnSpc>
              <a:spcBef>
                <a:spcPts val="0"/>
              </a:spcBef>
              <a:spcAft>
                <a:spcPts val="0"/>
              </a:spcAft>
            </a:pPr>
            <a:r>
              <a:rPr lang="en-GB" dirty="0">
                <a:solidFill>
                  <a:prstClr val="black"/>
                </a:solidFill>
                <a:latin typeface="+mn-lt"/>
                <a:cs typeface="+mn-cs"/>
              </a:rPr>
              <a:t>2.00 - 3.30: Build your own Binder (with coffee from 2.00)</a:t>
            </a:r>
          </a:p>
          <a:p>
            <a:pPr eaLnBrk="1" fontAlgn="auto" hangingPunct="1">
              <a:lnSpc>
                <a:spcPct val="150000"/>
              </a:lnSpc>
              <a:spcBef>
                <a:spcPts val="0"/>
              </a:spcBef>
              <a:spcAft>
                <a:spcPts val="0"/>
              </a:spcAft>
            </a:pPr>
            <a:r>
              <a:rPr lang="en-GB" dirty="0">
                <a:solidFill>
                  <a:prstClr val="black"/>
                </a:solidFill>
                <a:latin typeface="+mn-lt"/>
                <a:cs typeface="+mn-cs"/>
              </a:rPr>
              <a:t>3.30 - 4.00: Demonstrating your Binder, general questions, feedback and close</a:t>
            </a:r>
          </a:p>
          <a:p>
            <a:pPr eaLnBrk="1" fontAlgn="auto" hangingPunct="1">
              <a:lnSpc>
                <a:spcPct val="150000"/>
              </a:lnSpc>
              <a:spcBef>
                <a:spcPts val="0"/>
              </a:spcBef>
              <a:spcAft>
                <a:spcPts val="0"/>
              </a:spcAft>
            </a:pPr>
            <a:r>
              <a:rPr lang="en-GB" dirty="0">
                <a:solidFill>
                  <a:prstClr val="black"/>
                </a:solidFill>
                <a:latin typeface="+mn-lt"/>
                <a:cs typeface="+mn-cs"/>
              </a:rPr>
              <a:t>4.00 - 5.00: Optional hangout with instructors</a:t>
            </a:r>
            <a:endParaRPr kumimoji="0" lang="en-GB" b="0" i="0" u="none" strike="noStrike" kern="1200" cap="none" spc="0" normalizeH="0" baseline="0" noProof="0" dirty="0">
              <a:ln>
                <a:noFill/>
              </a:ln>
              <a:solidFill>
                <a:prstClr val="black"/>
              </a:solidFill>
              <a:effectLst/>
              <a:uLnTx/>
              <a:uFillTx/>
              <a:latin typeface="+mn-lt"/>
              <a:cs typeface="+mn-cs"/>
            </a:endParaRPr>
          </a:p>
        </p:txBody>
      </p:sp>
    </p:spTree>
    <p:extLst>
      <p:ext uri="{BB962C8B-B14F-4D97-AF65-F5344CB8AC3E}">
        <p14:creationId xmlns:p14="http://schemas.microsoft.com/office/powerpoint/2010/main" val="1384358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E50B57FA-4659-47CE-8AD6-46D101A5AA4F}"/>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t="26" b="26"/>
          <a:stretch>
            <a:fillRect/>
          </a:stretch>
        </p:blipFill>
        <p:spPr/>
      </p:pic>
      <p:sp>
        <p:nvSpPr>
          <p:cNvPr id="19461" name="Title 3">
            <a:extLst>
              <a:ext uri="{FF2B5EF4-FFF2-40B4-BE49-F238E27FC236}">
                <a16:creationId xmlns:a16="http://schemas.microsoft.com/office/drawing/2014/main" id="{58BD0FB8-516F-4256-A6B1-162657F79299}"/>
              </a:ext>
            </a:extLst>
          </p:cNvPr>
          <p:cNvSpPr>
            <a:spLocks noGrp="1"/>
          </p:cNvSpPr>
          <p:nvPr>
            <p:ph type="title"/>
          </p:nvPr>
        </p:nvSpPr>
        <p:spPr>
          <a:xfrm>
            <a:off x="431800" y="1887742"/>
            <a:ext cx="7308552" cy="612000"/>
          </a:xfrm>
        </p:spPr>
        <p:txBody>
          <a:bodyPr/>
          <a:lstStyle/>
          <a:p>
            <a:r>
              <a:rPr lang="en-GB" altLang="en-US" sz="4000" noProof="0" dirty="0"/>
              <a:t>The Turing Way</a:t>
            </a:r>
            <a:endParaRPr lang="en-GB" altLang="en-US" sz="2400" b="0" noProof="0" dirty="0"/>
          </a:p>
        </p:txBody>
      </p:sp>
      <p:sp>
        <p:nvSpPr>
          <p:cNvPr id="19459" name="Date Placeholder 2">
            <a:extLst>
              <a:ext uri="{FF2B5EF4-FFF2-40B4-BE49-F238E27FC236}">
                <a16:creationId xmlns:a16="http://schemas.microsoft.com/office/drawing/2014/main" id="{3F9F0809-BE29-434B-8155-65AE2D77E49D}"/>
              </a:ext>
            </a:extLst>
          </p:cNvPr>
          <p:cNvSpPr>
            <a:spLocks noGrp="1"/>
          </p:cNvSpPr>
          <p:nvPr>
            <p:ph type="dt" sz="half" idx="1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7A4C6BB-F0D9-459B-91CF-14675349E254}" type="datetime1">
              <a:rPr lang="en-GB" altLang="en-US" smtClean="0">
                <a:solidFill>
                  <a:schemeClr val="bg1"/>
                </a:solidFill>
              </a:rPr>
              <a:pPr/>
              <a:t>01/03/2019</a:t>
            </a:fld>
            <a:endParaRPr lang="en-GB" altLang="en-US" dirty="0">
              <a:solidFill>
                <a:schemeClr val="bg1"/>
              </a:solidFill>
            </a:endParaRPr>
          </a:p>
        </p:txBody>
      </p:sp>
      <p:sp>
        <p:nvSpPr>
          <p:cNvPr id="19460" name="Slide Number Placeholder 4">
            <a:extLst>
              <a:ext uri="{FF2B5EF4-FFF2-40B4-BE49-F238E27FC236}">
                <a16:creationId xmlns:a16="http://schemas.microsoft.com/office/drawing/2014/main" id="{19B9E81D-6C83-4C2B-B1E5-268EC342C0B0}"/>
              </a:ext>
            </a:extLst>
          </p:cNvPr>
          <p:cNvSpPr>
            <a:spLocks noGrp="1"/>
          </p:cNvSpPr>
          <p:nvPr>
            <p:ph type="sldNum" sz="quarter" idx="4294967295"/>
          </p:nvPr>
        </p:nvSpPr>
        <p:spPr>
          <a:xfrm>
            <a:off x="8604250" y="4722813"/>
            <a:ext cx="539750" cy="144462"/>
          </a:xfrm>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0BD8882-015C-4AD8-BE26-BC14CB050800}" type="slidenum">
              <a:rPr lang="en-GB" altLang="en-US" smtClean="0">
                <a:solidFill>
                  <a:schemeClr val="bg1"/>
                </a:solidFill>
              </a:rPr>
              <a:pPr/>
              <a:t>26</a:t>
            </a:fld>
            <a:endParaRPr lang="en-GB" altLang="en-US" dirty="0">
              <a:solidFill>
                <a:schemeClr val="bg1"/>
              </a:solidFill>
            </a:endParaRPr>
          </a:p>
        </p:txBody>
      </p:sp>
      <p:pic>
        <p:nvPicPr>
          <p:cNvPr id="8" name="Picture 4" descr="https://encrypted-tbn0.gstatic.com/images?q=tbn:ANd9GcTr1WT7d5fbNTZQ1D5DHIbJJT3BNXcw7iIi7tZfZKE_FtzBPcQs05G-VSw">
            <a:extLst>
              <a:ext uri="{FF2B5EF4-FFF2-40B4-BE49-F238E27FC236}">
                <a16:creationId xmlns:a16="http://schemas.microsoft.com/office/drawing/2014/main" id="{71B73694-14C3-41C7-900D-51552145A51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74687" y="3414705"/>
            <a:ext cx="342900" cy="3429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pmcdeadline2.files.wordpress.com/2014/06/twitter-logo.png?w=970">
            <a:extLst>
              <a:ext uri="{FF2B5EF4-FFF2-40B4-BE49-F238E27FC236}">
                <a16:creationId xmlns:a16="http://schemas.microsoft.com/office/drawing/2014/main" id="{5A748E73-59F0-43FC-B260-2B86BE497B3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74687" y="2923813"/>
            <a:ext cx="342900" cy="342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15616" y="2851795"/>
            <a:ext cx="6264696" cy="1368152"/>
          </a:xfrm>
          <a:prstGeom prst="rect">
            <a:avLst/>
          </a:prstGeom>
          <a:noFill/>
        </p:spPr>
        <p:txBody>
          <a:bodyPr wrap="square" lIns="0" tIns="0" rIns="0" bIns="0" rtlCol="0">
            <a:noAutofit/>
          </a:bodyPr>
          <a:lstStyle/>
          <a:p>
            <a:pPr eaLnBrk="1" fontAlgn="auto" hangingPunct="1">
              <a:lnSpc>
                <a:spcPct val="150000"/>
              </a:lnSpc>
              <a:spcBef>
                <a:spcPts val="0"/>
              </a:spcBef>
              <a:spcAft>
                <a:spcPts val="0"/>
              </a:spcAft>
            </a:pPr>
            <a:r>
              <a:rPr lang="en-GB" altLang="en-US" sz="2000" dirty="0">
                <a:latin typeface="+mn-lt"/>
              </a:rPr>
              <a:t>#</a:t>
            </a:r>
            <a:r>
              <a:rPr lang="en-GB" altLang="en-US" sz="2000" dirty="0" err="1">
                <a:latin typeface="+mn-lt"/>
              </a:rPr>
              <a:t>TuringWay</a:t>
            </a:r>
            <a:br>
              <a:rPr lang="en-GB" altLang="en-US" sz="2000" dirty="0">
                <a:latin typeface="+mn-lt"/>
              </a:rPr>
            </a:br>
            <a:r>
              <a:rPr lang="en-GB" altLang="en-US" sz="2000" i="1" dirty="0">
                <a:latin typeface="+mn-lt"/>
                <a:hlinkClick r:id="rId5"/>
              </a:rPr>
              <a:t>https://github.com/alan-turing-institute/the-turing-way</a:t>
            </a:r>
            <a:endParaRPr lang="en-GB" altLang="en-US" sz="2000" i="1" dirty="0">
              <a:latin typeface="+mn-lt"/>
            </a:endParaRPr>
          </a:p>
          <a:p>
            <a:pPr eaLnBrk="1" fontAlgn="auto" hangingPunct="1">
              <a:lnSpc>
                <a:spcPct val="150000"/>
              </a:lnSpc>
              <a:spcBef>
                <a:spcPts val="0"/>
              </a:spcBef>
              <a:spcAft>
                <a:spcPts val="0"/>
              </a:spcAft>
            </a:pPr>
            <a:r>
              <a:rPr lang="en-GB" sz="2000" dirty="0"/>
              <a:t>gitter.im/</a:t>
            </a:r>
            <a:r>
              <a:rPr lang="en-GB" sz="2000" dirty="0" err="1"/>
              <a:t>alan</a:t>
            </a:r>
            <a:r>
              <a:rPr lang="en-GB" sz="2000" dirty="0"/>
              <a:t>-</a:t>
            </a:r>
            <a:r>
              <a:rPr lang="en-GB" sz="2000" dirty="0" err="1"/>
              <a:t>turing</a:t>
            </a:r>
            <a:r>
              <a:rPr lang="en-GB" sz="2000" dirty="0"/>
              <a:t>-institute/the-</a:t>
            </a:r>
            <a:r>
              <a:rPr lang="en-GB" sz="2000" dirty="0" err="1"/>
              <a:t>turing</a:t>
            </a:r>
            <a:r>
              <a:rPr lang="en-GB" sz="2000" dirty="0"/>
              <a:t>-way</a:t>
            </a:r>
          </a:p>
          <a:p>
            <a:pPr eaLnBrk="1" fontAlgn="auto" hangingPunct="1">
              <a:lnSpc>
                <a:spcPct val="150000"/>
              </a:lnSpc>
              <a:spcBef>
                <a:spcPts val="0"/>
              </a:spcBef>
              <a:spcAft>
                <a:spcPts val="0"/>
              </a:spcAft>
            </a:pPr>
            <a:endParaRPr kumimoji="0" lang="en-GB" sz="2000" b="0" i="0" u="none" strike="noStrike" kern="1200" cap="none" spc="0" normalizeH="0" baseline="0" noProof="0" dirty="0">
              <a:ln>
                <a:noFill/>
              </a:ln>
              <a:solidFill>
                <a:prstClr val="black"/>
              </a:solidFill>
              <a:effectLst/>
              <a:uLnTx/>
              <a:uFillTx/>
              <a:latin typeface="+mn-lt"/>
              <a:cs typeface="+mn-cs"/>
            </a:endParaRPr>
          </a:p>
        </p:txBody>
      </p:sp>
      <p:pic>
        <p:nvPicPr>
          <p:cNvPr id="11" name="Graphic 7">
            <a:extLst>
              <a:ext uri="{FF2B5EF4-FFF2-40B4-BE49-F238E27FC236}">
                <a16:creationId xmlns:a16="http://schemas.microsoft.com/office/drawing/2014/main" id="{796386D8-53E8-4AAF-B5C1-1227B03D1B9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4687" y="3877947"/>
            <a:ext cx="342000" cy="342000"/>
          </a:xfrm>
          <a:prstGeom prst="rect">
            <a:avLst/>
          </a:prstGeom>
        </p:spPr>
      </p:pic>
    </p:spTree>
    <p:extLst>
      <p:ext uri="{BB962C8B-B14F-4D97-AF65-F5344CB8AC3E}">
        <p14:creationId xmlns:p14="http://schemas.microsoft.com/office/powerpoint/2010/main" val="3748248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1">
            <a:extLst>
              <a:ext uri="{FF2B5EF4-FFF2-40B4-BE49-F238E27FC236}">
                <a16:creationId xmlns:a16="http://schemas.microsoft.com/office/drawing/2014/main" id="{0E9DC6E5-5511-4A2C-9AA1-A1D8327887C4}"/>
              </a:ext>
            </a:extLst>
          </p:cNvPr>
          <p:cNvSpPr>
            <a:spLocks noGrp="1" noChangeArrowheads="1"/>
          </p:cNvSpPr>
          <p:nvPr>
            <p:ph idx="1"/>
          </p:nvPr>
        </p:nvSpPr>
        <p:spPr bwMode="auto">
          <a:xfrm>
            <a:off x="431800" y="1036216"/>
            <a:ext cx="5940402" cy="1696383"/>
          </a:xfrm>
        </p:spPr>
        <p:txBody>
          <a:bodyPr wrap="square" numCol="1" compatLnSpc="1">
            <a:prstTxWarp prst="textNoShape">
              <a:avLst/>
            </a:prstTxWarp>
          </a:bodyPr>
          <a:lstStyle/>
          <a:p>
            <a:pPr eaLnBrk="1" hangingPunct="1"/>
            <a:r>
              <a:rPr lang="en-GB" altLang="en-US" dirty="0"/>
              <a:t>“</a:t>
            </a:r>
            <a:r>
              <a:rPr lang="en-GB" altLang="en-US" noProof="0" dirty="0"/>
              <a:t>We will found The Alan Turing Institute </a:t>
            </a:r>
            <a:br>
              <a:rPr lang="en-GB" altLang="en-US" noProof="0" dirty="0"/>
            </a:br>
            <a:r>
              <a:rPr lang="en-GB" altLang="en-US" noProof="0" dirty="0"/>
              <a:t>to ensure Britain leads the way again in </a:t>
            </a:r>
            <a:br>
              <a:rPr lang="en-GB" altLang="en-US" noProof="0" dirty="0"/>
            </a:br>
            <a:r>
              <a:rPr lang="en-GB" altLang="en-US" noProof="0" dirty="0"/>
              <a:t>the use of big data and algorithm research”</a:t>
            </a:r>
          </a:p>
          <a:p>
            <a:pPr lvl="1" eaLnBrk="1" hangingPunct="1"/>
            <a:r>
              <a:rPr lang="en-GB" altLang="en-US" noProof="0" dirty="0"/>
              <a:t>George Osborne, Chancellor of the Exchequer</a:t>
            </a:r>
          </a:p>
          <a:p>
            <a:pPr lvl="2" eaLnBrk="1" hangingPunct="1"/>
            <a:r>
              <a:rPr lang="en-GB" altLang="en-US" noProof="0" dirty="0"/>
              <a:t>Budget Speech, March 2014</a:t>
            </a:r>
          </a:p>
        </p:txBody>
      </p:sp>
      <p:grpSp>
        <p:nvGrpSpPr>
          <p:cNvPr id="22534" name="Group 48">
            <a:extLst>
              <a:ext uri="{FF2B5EF4-FFF2-40B4-BE49-F238E27FC236}">
                <a16:creationId xmlns:a16="http://schemas.microsoft.com/office/drawing/2014/main" id="{1402214B-25A8-484C-840F-93CD9CB05380}"/>
              </a:ext>
            </a:extLst>
          </p:cNvPr>
          <p:cNvGrpSpPr>
            <a:grpSpLocks/>
          </p:cNvGrpSpPr>
          <p:nvPr/>
        </p:nvGrpSpPr>
        <p:grpSpPr bwMode="auto">
          <a:xfrm>
            <a:off x="3278188" y="3233712"/>
            <a:ext cx="2432050" cy="1135063"/>
            <a:chOff x="3943807" y="1529999"/>
            <a:chExt cx="2432768" cy="1135079"/>
          </a:xfrm>
        </p:grpSpPr>
        <p:sp>
          <p:nvSpPr>
            <p:cNvPr id="26" name="Rectangle 25">
              <a:extLst>
                <a:ext uri="{FF2B5EF4-FFF2-40B4-BE49-F238E27FC236}">
                  <a16:creationId xmlns:a16="http://schemas.microsoft.com/office/drawing/2014/main" id="{79E413EC-EF37-4247-8F0D-6E666CE3169B}"/>
                </a:ext>
              </a:extLst>
            </p:cNvPr>
            <p:cNvSpPr/>
            <p:nvPr/>
          </p:nvSpPr>
          <p:spPr bwMode="auto">
            <a:xfrm>
              <a:off x="3943807" y="1529999"/>
              <a:ext cx="2432768" cy="1135079"/>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cxnSp>
          <p:nvCxnSpPr>
            <p:cNvPr id="27" name="Straight Connector 26">
              <a:extLst>
                <a:ext uri="{FF2B5EF4-FFF2-40B4-BE49-F238E27FC236}">
                  <a16:creationId xmlns:a16="http://schemas.microsoft.com/office/drawing/2014/main" id="{B39560F2-9897-45FD-B477-31DF00D5E93D}"/>
                </a:ext>
              </a:extLst>
            </p:cNvPr>
            <p:cNvCxnSpPr>
              <a:cxnSpLocks/>
            </p:cNvCxnSpPr>
            <p:nvPr/>
          </p:nvCxnSpPr>
          <p:spPr bwMode="auto">
            <a:xfrm>
              <a:off x="3943807" y="1529999"/>
              <a:ext cx="24327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546" name="Title 5">
              <a:extLst>
                <a:ext uri="{FF2B5EF4-FFF2-40B4-BE49-F238E27FC236}">
                  <a16:creationId xmlns:a16="http://schemas.microsoft.com/office/drawing/2014/main" id="{A1CD1D39-11FB-490C-92AF-BE2BA6541B37}"/>
                </a:ext>
              </a:extLst>
            </p:cNvPr>
            <p:cNvSpPr txBox="1">
              <a:spLocks/>
            </p:cNvSpPr>
            <p:nvPr/>
          </p:nvSpPr>
          <p:spPr bwMode="auto">
            <a:xfrm>
              <a:off x="4043368" y="1596339"/>
              <a:ext cx="2203042" cy="98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000" dirty="0"/>
                <a:t>Network of university members</a:t>
              </a:r>
            </a:p>
          </p:txBody>
        </p:sp>
      </p:grpSp>
      <p:sp>
        <p:nvSpPr>
          <p:cNvPr id="32" name="Rectangle 31">
            <a:extLst>
              <a:ext uri="{FF2B5EF4-FFF2-40B4-BE49-F238E27FC236}">
                <a16:creationId xmlns:a16="http://schemas.microsoft.com/office/drawing/2014/main" id="{8D64EF93-531F-4A23-85DB-6572D699408B}"/>
              </a:ext>
            </a:extLst>
          </p:cNvPr>
          <p:cNvSpPr/>
          <p:nvPr/>
        </p:nvSpPr>
        <p:spPr bwMode="auto">
          <a:xfrm>
            <a:off x="431800" y="3233712"/>
            <a:ext cx="2432050" cy="1138238"/>
          </a:xfrm>
          <a:prstGeom prst="rect">
            <a:avLst/>
          </a:prstGeom>
          <a:solidFill>
            <a:srgbClr val="66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cxnSp>
        <p:nvCxnSpPr>
          <p:cNvPr id="33" name="Straight Connector 32">
            <a:extLst>
              <a:ext uri="{FF2B5EF4-FFF2-40B4-BE49-F238E27FC236}">
                <a16:creationId xmlns:a16="http://schemas.microsoft.com/office/drawing/2014/main" id="{3472DB15-F471-42AB-AE63-EE85986B93A8}"/>
              </a:ext>
            </a:extLst>
          </p:cNvPr>
          <p:cNvCxnSpPr>
            <a:cxnSpLocks/>
          </p:cNvCxnSpPr>
          <p:nvPr/>
        </p:nvCxnSpPr>
        <p:spPr bwMode="auto">
          <a:xfrm>
            <a:off x="431800" y="3233712"/>
            <a:ext cx="24320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537" name="Title 5">
            <a:extLst>
              <a:ext uri="{FF2B5EF4-FFF2-40B4-BE49-F238E27FC236}">
                <a16:creationId xmlns:a16="http://schemas.microsoft.com/office/drawing/2014/main" id="{A44D0277-B8AD-4B7C-8690-033E85EFD85D}"/>
              </a:ext>
            </a:extLst>
          </p:cNvPr>
          <p:cNvSpPr txBox="1">
            <a:spLocks/>
          </p:cNvSpPr>
          <p:nvPr/>
        </p:nvSpPr>
        <p:spPr bwMode="auto">
          <a:xfrm>
            <a:off x="531813" y="3300387"/>
            <a:ext cx="2239987" cy="981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000" dirty="0"/>
              <a:t>Network of industry, charity, government partners</a:t>
            </a:r>
          </a:p>
        </p:txBody>
      </p:sp>
      <p:grpSp>
        <p:nvGrpSpPr>
          <p:cNvPr id="22538" name="Group 49">
            <a:extLst>
              <a:ext uri="{FF2B5EF4-FFF2-40B4-BE49-F238E27FC236}">
                <a16:creationId xmlns:a16="http://schemas.microsoft.com/office/drawing/2014/main" id="{7A1A68C8-5F0E-449B-A4EF-4F3A101D9FB1}"/>
              </a:ext>
            </a:extLst>
          </p:cNvPr>
          <p:cNvGrpSpPr>
            <a:grpSpLocks/>
          </p:cNvGrpSpPr>
          <p:nvPr/>
        </p:nvGrpSpPr>
        <p:grpSpPr bwMode="auto">
          <a:xfrm>
            <a:off x="6124575" y="3233712"/>
            <a:ext cx="2432050" cy="1135063"/>
            <a:chOff x="6503901" y="1536006"/>
            <a:chExt cx="2432770" cy="1135078"/>
          </a:xfrm>
        </p:grpSpPr>
        <p:sp>
          <p:nvSpPr>
            <p:cNvPr id="35" name="Rectangle 34">
              <a:extLst>
                <a:ext uri="{FF2B5EF4-FFF2-40B4-BE49-F238E27FC236}">
                  <a16:creationId xmlns:a16="http://schemas.microsoft.com/office/drawing/2014/main" id="{32ECE269-0B33-4CB3-BEFC-EA8891CCBBDC}"/>
                </a:ext>
              </a:extLst>
            </p:cNvPr>
            <p:cNvSpPr/>
            <p:nvPr/>
          </p:nvSpPr>
          <p:spPr bwMode="auto">
            <a:xfrm>
              <a:off x="6503901" y="1536006"/>
              <a:ext cx="2432770" cy="1135078"/>
            </a:xfrm>
            <a:prstGeom prst="rect">
              <a:avLst/>
            </a:prstGeom>
            <a:solidFill>
              <a:srgbClr val="00FF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cxnSp>
          <p:nvCxnSpPr>
            <p:cNvPr id="36" name="Straight Connector 35">
              <a:extLst>
                <a:ext uri="{FF2B5EF4-FFF2-40B4-BE49-F238E27FC236}">
                  <a16:creationId xmlns:a16="http://schemas.microsoft.com/office/drawing/2014/main" id="{4288B217-BE63-4808-AEC8-F610D09527CD}"/>
                </a:ext>
              </a:extLst>
            </p:cNvPr>
            <p:cNvCxnSpPr>
              <a:cxnSpLocks/>
            </p:cNvCxnSpPr>
            <p:nvPr/>
          </p:nvCxnSpPr>
          <p:spPr bwMode="auto">
            <a:xfrm>
              <a:off x="6503901" y="1536006"/>
              <a:ext cx="243277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543" name="Title 5">
              <a:extLst>
                <a:ext uri="{FF2B5EF4-FFF2-40B4-BE49-F238E27FC236}">
                  <a16:creationId xmlns:a16="http://schemas.microsoft.com/office/drawing/2014/main" id="{B2C3A5F9-597E-42B1-A49C-6044FE752D0D}"/>
                </a:ext>
              </a:extLst>
            </p:cNvPr>
            <p:cNvSpPr txBox="1">
              <a:spLocks/>
            </p:cNvSpPr>
            <p:nvPr/>
          </p:nvSpPr>
          <p:spPr bwMode="auto">
            <a:xfrm>
              <a:off x="6607541" y="1602345"/>
              <a:ext cx="2248434" cy="94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000" dirty="0"/>
                <a:t>Strategic government investment</a:t>
              </a:r>
            </a:p>
          </p:txBody>
        </p:sp>
      </p:grpSp>
      <p:sp>
        <p:nvSpPr>
          <p:cNvPr id="22540" name="Slide Number Placeholder 5">
            <a:extLst>
              <a:ext uri="{FF2B5EF4-FFF2-40B4-BE49-F238E27FC236}">
                <a16:creationId xmlns:a16="http://schemas.microsoft.com/office/drawing/2014/main" id="{9B17836D-FC8C-402D-A047-9D786884B120}"/>
              </a:ext>
            </a:extLst>
          </p:cNvPr>
          <p:cNvSpPr>
            <a:spLocks noGrp="1"/>
          </p:cNvSpPr>
          <p:nvPr>
            <p:ph type="sldNum" sz="quarter" idx="2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90113D3-9F2E-4E50-95C9-2CD5D37EC3DB}" type="slidenum">
              <a:rPr lang="en-GB" altLang="en-US" smtClean="0"/>
              <a:pPr/>
              <a:t>3</a:t>
            </a:fld>
            <a:endParaRPr lang="en-GB" altLang="en-US"/>
          </a:p>
        </p:txBody>
      </p:sp>
      <p:sp>
        <p:nvSpPr>
          <p:cNvPr id="21" name="Date Placeholder 3">
            <a:extLst>
              <a:ext uri="{FF2B5EF4-FFF2-40B4-BE49-F238E27FC236}">
                <a16:creationId xmlns:a16="http://schemas.microsoft.com/office/drawing/2014/main" id="{B4C5AF2A-8EFB-4AD6-B628-21BCA9027362}"/>
              </a:ext>
            </a:extLst>
          </p:cNvPr>
          <p:cNvSpPr txBox="1">
            <a:spLocks/>
          </p:cNvSpPr>
          <p:nvPr/>
        </p:nvSpPr>
        <p:spPr bwMode="auto">
          <a:xfrm>
            <a:off x="428507" y="4729956"/>
            <a:ext cx="828675" cy="1444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b" anchorCtr="0" compatLnSpc="1">
            <a:prstTxWarp prst="textNoShape">
              <a:avLst/>
            </a:prstTxWarp>
            <a:noAutofit/>
          </a:bodyPr>
          <a:lstStyle>
            <a:defPPr>
              <a:defRPr lang="en-US"/>
            </a:defPPr>
            <a:lvl1pPr algn="l" rtl="0" eaLnBrk="1" fontAlgn="auto" hangingPunct="1">
              <a:spcBef>
                <a:spcPts val="0"/>
              </a:spcBef>
              <a:spcAft>
                <a:spcPts val="0"/>
              </a:spcAft>
              <a:defRPr sz="8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pPr fontAlgn="base">
              <a:spcBef>
                <a:spcPct val="0"/>
              </a:spcBef>
              <a:spcAft>
                <a:spcPct val="0"/>
              </a:spcAft>
            </a:pPr>
            <a:fld id="{1A685EF8-8A99-47CB-9EBA-4E9932DCBD0D}" type="datetime1">
              <a:rPr lang="en-GB" altLang="en-US" smtClean="0"/>
              <a:pPr fontAlgn="base">
                <a:spcBef>
                  <a:spcPct val="0"/>
                </a:spcBef>
                <a:spcAft>
                  <a:spcPct val="0"/>
                </a:spcAft>
              </a:pPr>
              <a:t>01/03/2019</a:t>
            </a:fld>
            <a:endParaRPr lang="en-GB" altLang="en-US" dirty="0"/>
          </a:p>
        </p:txBody>
      </p:sp>
      <p:sp>
        <p:nvSpPr>
          <p:cNvPr id="15" name="Rectangle 14">
            <a:extLst>
              <a:ext uri="{FF2B5EF4-FFF2-40B4-BE49-F238E27FC236}">
                <a16:creationId xmlns:a16="http://schemas.microsoft.com/office/drawing/2014/main" id="{F424407A-3F87-401A-936A-457CEFFB3397}"/>
              </a:ext>
            </a:extLst>
          </p:cNvPr>
          <p:cNvSpPr/>
          <p:nvPr/>
        </p:nvSpPr>
        <p:spPr>
          <a:xfrm>
            <a:off x="438082" y="2135965"/>
            <a:ext cx="579010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8" name="Title 1">
            <a:extLst>
              <a:ext uri="{FF2B5EF4-FFF2-40B4-BE49-F238E27FC236}">
                <a16:creationId xmlns:a16="http://schemas.microsoft.com/office/drawing/2014/main" id="{FA7B2E37-EFA9-4432-9E5C-E4FB27772416}"/>
              </a:ext>
            </a:extLst>
          </p:cNvPr>
          <p:cNvSpPr txBox="1">
            <a:spLocks/>
          </p:cNvSpPr>
          <p:nvPr/>
        </p:nvSpPr>
        <p:spPr bwMode="auto">
          <a:xfrm>
            <a:off x="428507" y="335189"/>
            <a:ext cx="8280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100000"/>
              </a:lnSpc>
              <a:spcBef>
                <a:spcPct val="0"/>
              </a:spcBef>
              <a:spcAft>
                <a:spcPct val="0"/>
              </a:spcAft>
              <a:defRPr sz="3200" b="0" kern="1200">
                <a:solidFill>
                  <a:schemeClr val="tx1"/>
                </a:solidFill>
                <a:latin typeface="+mj-lt"/>
                <a:ea typeface="+mj-ea"/>
                <a:cs typeface="+mj-cs"/>
              </a:defRPr>
            </a:lvl1pPr>
            <a:lvl2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2pPr>
            <a:lvl3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3pPr>
            <a:lvl4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4pPr>
            <a:lvl5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5pPr>
            <a:lvl6pPr marL="457200" algn="l" rtl="0" fontAlgn="base">
              <a:lnSpc>
                <a:spcPct val="85000"/>
              </a:lnSpc>
              <a:spcBef>
                <a:spcPct val="0"/>
              </a:spcBef>
              <a:spcAft>
                <a:spcPct val="0"/>
              </a:spcAft>
              <a:defRPr sz="2100" b="1">
                <a:solidFill>
                  <a:schemeClr val="tx1"/>
                </a:solidFill>
                <a:latin typeface="Arial" panose="020B0604020202020204" pitchFamily="34" charset="0"/>
              </a:defRPr>
            </a:lvl6pPr>
            <a:lvl7pPr marL="914400" algn="l" rtl="0" fontAlgn="base">
              <a:lnSpc>
                <a:spcPct val="85000"/>
              </a:lnSpc>
              <a:spcBef>
                <a:spcPct val="0"/>
              </a:spcBef>
              <a:spcAft>
                <a:spcPct val="0"/>
              </a:spcAft>
              <a:defRPr sz="2100" b="1">
                <a:solidFill>
                  <a:schemeClr val="tx1"/>
                </a:solidFill>
                <a:latin typeface="Arial" panose="020B0604020202020204" pitchFamily="34" charset="0"/>
              </a:defRPr>
            </a:lvl7pPr>
            <a:lvl8pPr marL="1371600" algn="l" rtl="0" fontAlgn="base">
              <a:lnSpc>
                <a:spcPct val="85000"/>
              </a:lnSpc>
              <a:spcBef>
                <a:spcPct val="0"/>
              </a:spcBef>
              <a:spcAft>
                <a:spcPct val="0"/>
              </a:spcAft>
              <a:defRPr sz="2100" b="1">
                <a:solidFill>
                  <a:schemeClr val="tx1"/>
                </a:solidFill>
                <a:latin typeface="Arial" panose="020B0604020202020204" pitchFamily="34" charset="0"/>
              </a:defRPr>
            </a:lvl8pPr>
            <a:lvl9pPr marL="1828800" algn="l" rtl="0" fontAlgn="base">
              <a:lnSpc>
                <a:spcPct val="85000"/>
              </a:lnSpc>
              <a:spcBef>
                <a:spcPct val="0"/>
              </a:spcBef>
              <a:spcAft>
                <a:spcPct val="0"/>
              </a:spcAft>
              <a:defRPr sz="2100" b="1">
                <a:solidFill>
                  <a:schemeClr val="tx1"/>
                </a:solidFill>
                <a:latin typeface="Arial" panose="020B0604020202020204" pitchFamily="34" charset="0"/>
              </a:defRPr>
            </a:lvl9pPr>
          </a:lstStyle>
          <a:p>
            <a:r>
              <a:rPr lang="en-GB" altLang="en-US" dirty="0"/>
              <a:t>Founding the Institute</a:t>
            </a:r>
          </a:p>
        </p:txBody>
      </p:sp>
      <p:pic>
        <p:nvPicPr>
          <p:cNvPr id="18" name="Picture 2">
            <a:extLst>
              <a:ext uri="{FF2B5EF4-FFF2-40B4-BE49-F238E27FC236}">
                <a16:creationId xmlns:a16="http://schemas.microsoft.com/office/drawing/2014/main" id="{ED5A74B6-D68A-4DC2-92A7-0D90008F7E5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6729476" y="2040170"/>
            <a:ext cx="1730956" cy="69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a:extLst>
              <a:ext uri="{FF2B5EF4-FFF2-40B4-BE49-F238E27FC236}">
                <a16:creationId xmlns:a16="http://schemas.microsoft.com/office/drawing/2014/main" id="{F3D41472-EE40-4A4C-AD74-CCDEDD53DE1F}"/>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729476" y="1036216"/>
            <a:ext cx="1730956" cy="78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Title 5">
            <a:extLst>
              <a:ext uri="{FF2B5EF4-FFF2-40B4-BE49-F238E27FC236}">
                <a16:creationId xmlns:a16="http://schemas.microsoft.com/office/drawing/2014/main" id="{DE05B2EC-9336-430A-8D1E-0C142A0BE724}"/>
              </a:ext>
            </a:extLst>
          </p:cNvPr>
          <p:cNvSpPr>
            <a:spLocks noGrp="1"/>
          </p:cNvSpPr>
          <p:nvPr>
            <p:ph type="title"/>
          </p:nvPr>
        </p:nvSpPr>
        <p:spPr/>
        <p:txBody>
          <a:bodyPr/>
          <a:lstStyle/>
          <a:p>
            <a:r>
              <a:rPr lang="en-GB" altLang="en-US" noProof="0" dirty="0"/>
              <a:t>The Institute’s partners and collaborators</a:t>
            </a:r>
          </a:p>
        </p:txBody>
      </p:sp>
      <p:sp>
        <p:nvSpPr>
          <p:cNvPr id="28675" name="Date Placeholder 2">
            <a:extLst>
              <a:ext uri="{FF2B5EF4-FFF2-40B4-BE49-F238E27FC236}">
                <a16:creationId xmlns:a16="http://schemas.microsoft.com/office/drawing/2014/main" id="{FA468619-53FC-47C5-BD54-9EACBE668EC0}"/>
              </a:ext>
            </a:extLst>
          </p:cNvPr>
          <p:cNvSpPr>
            <a:spLocks noGrp="1"/>
          </p:cNvSpPr>
          <p:nvPr>
            <p:ph type="dt" sz="quarter" idx="1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02560EA-5AE7-4C9E-B6D7-11027919EF48}" type="datetime1">
              <a:rPr lang="en-GB" altLang="en-US" smtClean="0"/>
              <a:pPr/>
              <a:t>01/03/2019</a:t>
            </a:fld>
            <a:endParaRPr lang="en-GB" altLang="en-US"/>
          </a:p>
        </p:txBody>
      </p:sp>
      <p:sp>
        <p:nvSpPr>
          <p:cNvPr id="28676" name="Slide Number Placeholder 4">
            <a:extLst>
              <a:ext uri="{FF2B5EF4-FFF2-40B4-BE49-F238E27FC236}">
                <a16:creationId xmlns:a16="http://schemas.microsoft.com/office/drawing/2014/main" id="{3AD236F0-004E-4EDB-B417-38CCC40EF2CC}"/>
              </a:ext>
            </a:extLst>
          </p:cNvPr>
          <p:cNvSpPr>
            <a:spLocks noGrp="1"/>
          </p:cNvSpPr>
          <p:nvPr>
            <p:ph type="sldNum" sz="quarter" idx="16"/>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BFFEFFB-0B7B-4095-A329-BDB53B8D3755}" type="slidenum">
              <a:rPr lang="en-GB" altLang="en-US" smtClean="0"/>
              <a:pPr/>
              <a:t>4</a:t>
            </a:fld>
            <a:endParaRPr lang="en-GB" altLang="en-US"/>
          </a:p>
        </p:txBody>
      </p:sp>
      <p:sp>
        <p:nvSpPr>
          <p:cNvPr id="19" name="Rectangle 18">
            <a:extLst>
              <a:ext uri="{FF2B5EF4-FFF2-40B4-BE49-F238E27FC236}">
                <a16:creationId xmlns:a16="http://schemas.microsoft.com/office/drawing/2014/main" id="{E0282FE7-E343-4711-92D2-8A94398430E8}"/>
              </a:ext>
            </a:extLst>
          </p:cNvPr>
          <p:cNvSpPr/>
          <p:nvPr/>
        </p:nvSpPr>
        <p:spPr>
          <a:xfrm>
            <a:off x="431800" y="1016427"/>
            <a:ext cx="8280400" cy="988071"/>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12" name="Group 11">
            <a:extLst>
              <a:ext uri="{FF2B5EF4-FFF2-40B4-BE49-F238E27FC236}">
                <a16:creationId xmlns:a16="http://schemas.microsoft.com/office/drawing/2014/main" id="{3175F1C3-928B-456C-91E8-185557105E03}"/>
              </a:ext>
            </a:extLst>
          </p:cNvPr>
          <p:cNvGrpSpPr/>
          <p:nvPr/>
        </p:nvGrpSpPr>
        <p:grpSpPr>
          <a:xfrm>
            <a:off x="719900" y="1108551"/>
            <a:ext cx="7703800" cy="803822"/>
            <a:chOff x="584927" y="1100987"/>
            <a:chExt cx="7703800" cy="803822"/>
          </a:xfrm>
        </p:grpSpPr>
        <p:pic>
          <p:nvPicPr>
            <p:cNvPr id="28679" name="Picture 12">
              <a:extLst>
                <a:ext uri="{FF2B5EF4-FFF2-40B4-BE49-F238E27FC236}">
                  <a16:creationId xmlns:a16="http://schemas.microsoft.com/office/drawing/2014/main" id="{ADEB0E0C-DB68-4585-B35B-69C54B0E121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584927" y="1216702"/>
              <a:ext cx="1682489" cy="572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4">
              <a:extLst>
                <a:ext uri="{FF2B5EF4-FFF2-40B4-BE49-F238E27FC236}">
                  <a16:creationId xmlns:a16="http://schemas.microsoft.com/office/drawing/2014/main" id="{8C45B36E-E160-4E93-898F-4149ACBC6F2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2771984" y="1119637"/>
              <a:ext cx="1155560" cy="766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8">
              <a:extLst>
                <a:ext uri="{FF2B5EF4-FFF2-40B4-BE49-F238E27FC236}">
                  <a16:creationId xmlns:a16="http://schemas.microsoft.com/office/drawing/2014/main" id="{B5EFFEA4-1BB6-491B-A8B3-20F93BEC39E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6768530" y="1268010"/>
              <a:ext cx="1520197" cy="469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26">
              <a:extLst>
                <a:ext uri="{FF2B5EF4-FFF2-40B4-BE49-F238E27FC236}">
                  <a16:creationId xmlns:a16="http://schemas.microsoft.com/office/drawing/2014/main" id="{A663D2E1-1720-4879-AEC8-112143EDCE02}"/>
                </a:ext>
              </a:extLst>
            </p:cNvPr>
            <p:cNvGrpSpPr/>
            <p:nvPr/>
          </p:nvGrpSpPr>
          <p:grpSpPr>
            <a:xfrm>
              <a:off x="4432112" y="1100987"/>
              <a:ext cx="1831850" cy="803822"/>
              <a:chOff x="4472668" y="1286924"/>
              <a:chExt cx="2037292" cy="893971"/>
            </a:xfrm>
          </p:grpSpPr>
          <p:pic>
            <p:nvPicPr>
              <p:cNvPr id="29" name="Picture 20">
                <a:extLst>
                  <a:ext uri="{FF2B5EF4-FFF2-40B4-BE49-F238E27FC236}">
                    <a16:creationId xmlns:a16="http://schemas.microsoft.com/office/drawing/2014/main" id="{1DD38509-ECF8-446C-8AEA-04E6CDDE869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tretch>
                <a:fillRect/>
              </a:stretch>
            </p:blipFill>
            <p:spPr bwMode="auto">
              <a:xfrm>
                <a:off x="5807827" y="1452737"/>
                <a:ext cx="702133" cy="56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Group 29">
                <a:extLst>
                  <a:ext uri="{FF2B5EF4-FFF2-40B4-BE49-F238E27FC236}">
                    <a16:creationId xmlns:a16="http://schemas.microsoft.com/office/drawing/2014/main" id="{51B2A856-6192-4A7F-8C33-CA26718495F5}"/>
                  </a:ext>
                </a:extLst>
              </p:cNvPr>
              <p:cNvGrpSpPr/>
              <p:nvPr/>
            </p:nvGrpSpPr>
            <p:grpSpPr>
              <a:xfrm>
                <a:off x="4472668" y="1286924"/>
                <a:ext cx="1182580" cy="893971"/>
                <a:chOff x="4476428" y="1272317"/>
                <a:chExt cx="1182580" cy="893971"/>
              </a:xfrm>
            </p:grpSpPr>
            <p:pic>
              <p:nvPicPr>
                <p:cNvPr id="31" name="Picture 22">
                  <a:extLst>
                    <a:ext uri="{FF2B5EF4-FFF2-40B4-BE49-F238E27FC236}">
                      <a16:creationId xmlns:a16="http://schemas.microsoft.com/office/drawing/2014/main" id="{96888F5A-0041-42FF-BA1C-3CFFE0F64E7A}"/>
                    </a:ext>
                  </a:extLst>
                </p:cNvPr>
                <p:cNvPicPr>
                  <a:picLocks noChangeAspect="1" noChangeArrowheads="1"/>
                </p:cNvPicPr>
                <p:nvPr/>
              </p:nvPicPr>
              <p:blipFill>
                <a:blip r:embed="rId7" cstate="print">
                  <a:extLst>
                    <a:ext uri="{28A0092B-C50C-407E-A947-70E740481C1C}">
                      <a14:useLocalDpi xmlns:a14="http://schemas.microsoft.com/office/drawing/2010/main"/>
                    </a:ext>
                  </a:extLst>
                </a:blip>
                <a:stretch>
                  <a:fillRect/>
                </a:stretch>
              </p:blipFill>
              <p:spPr bwMode="auto">
                <a:xfrm>
                  <a:off x="4476428" y="1272317"/>
                  <a:ext cx="1182580" cy="335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4">
                  <a:extLst>
                    <a:ext uri="{FF2B5EF4-FFF2-40B4-BE49-F238E27FC236}">
                      <a16:creationId xmlns:a16="http://schemas.microsoft.com/office/drawing/2014/main" id="{B8A0C8CA-EA57-477D-B7DA-65136A9FF628}"/>
                    </a:ext>
                  </a:extLst>
                </p:cNvPr>
                <p:cNvPicPr>
                  <a:picLocks noChangeAspect="1" noChangeArrowheads="1"/>
                </p:cNvPicPr>
                <p:nvPr/>
              </p:nvPicPr>
              <p:blipFill>
                <a:blip r:embed="rId8" cstate="print">
                  <a:extLst>
                    <a:ext uri="{28A0092B-C50C-407E-A947-70E740481C1C}">
                      <a14:useLocalDpi xmlns:a14="http://schemas.microsoft.com/office/drawing/2010/main"/>
                    </a:ext>
                  </a:extLst>
                </a:blip>
                <a:stretch>
                  <a:fillRect/>
                </a:stretch>
              </p:blipFill>
              <p:spPr bwMode="auto">
                <a:xfrm>
                  <a:off x="4658221" y="1785788"/>
                  <a:ext cx="818993" cy="38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grpSp>
        <p:nvGrpSpPr>
          <p:cNvPr id="14" name="Group 13">
            <a:extLst>
              <a:ext uri="{FF2B5EF4-FFF2-40B4-BE49-F238E27FC236}">
                <a16:creationId xmlns:a16="http://schemas.microsoft.com/office/drawing/2014/main" id="{99E28263-CD37-4EF9-A8F5-EB8ECF5ADF8A}"/>
              </a:ext>
            </a:extLst>
          </p:cNvPr>
          <p:cNvGrpSpPr/>
          <p:nvPr/>
        </p:nvGrpSpPr>
        <p:grpSpPr>
          <a:xfrm>
            <a:off x="433173" y="3164690"/>
            <a:ext cx="8273408" cy="499948"/>
            <a:chOff x="433173" y="3164690"/>
            <a:chExt cx="8273408" cy="499948"/>
          </a:xfrm>
        </p:grpSpPr>
        <p:pic>
          <p:nvPicPr>
            <p:cNvPr id="28692" name="Picture 10">
              <a:extLst>
                <a:ext uri="{FF2B5EF4-FFF2-40B4-BE49-F238E27FC236}">
                  <a16:creationId xmlns:a16="http://schemas.microsoft.com/office/drawing/2014/main" id="{EE0F8860-25BF-4202-B366-8FB2C5E49F60}"/>
                </a:ext>
              </a:extLst>
            </p:cNvPr>
            <p:cNvPicPr>
              <a:picLocks noChangeAspect="1" noChangeArrowheads="1"/>
            </p:cNvPicPr>
            <p:nvPr/>
          </p:nvPicPr>
          <p:blipFill>
            <a:blip r:embed="rId9" cstate="print">
              <a:extLst>
                <a:ext uri="{28A0092B-C50C-407E-A947-70E740481C1C}">
                  <a14:useLocalDpi xmlns:a14="http://schemas.microsoft.com/office/drawing/2010/main"/>
                </a:ext>
              </a:extLst>
            </a:blip>
            <a:stretch>
              <a:fillRect/>
            </a:stretch>
          </p:blipFill>
          <p:spPr bwMode="auto">
            <a:xfrm>
              <a:off x="3487737" y="3362170"/>
              <a:ext cx="881435" cy="104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5" name="Picture 34">
              <a:extLst>
                <a:ext uri="{FF2B5EF4-FFF2-40B4-BE49-F238E27FC236}">
                  <a16:creationId xmlns:a16="http://schemas.microsoft.com/office/drawing/2014/main" id="{95826986-2463-4CE6-ADD1-5AC71EDB8453}"/>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tretch>
              <a:fillRect/>
            </a:stretch>
          </p:blipFill>
          <p:spPr bwMode="auto">
            <a:xfrm>
              <a:off x="433173" y="3281868"/>
              <a:ext cx="1352442" cy="26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4">
              <a:extLst>
                <a:ext uri="{FF2B5EF4-FFF2-40B4-BE49-F238E27FC236}">
                  <a16:creationId xmlns:a16="http://schemas.microsoft.com/office/drawing/2014/main" id="{4A270129-749D-4C8B-8386-CB9444809F61}"/>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tretch>
              <a:fillRect/>
            </a:stretch>
          </p:blipFill>
          <p:spPr bwMode="auto">
            <a:xfrm>
              <a:off x="6259498" y="3330236"/>
              <a:ext cx="1061987" cy="16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6" name="Picture 16">
              <a:extLst>
                <a:ext uri="{FF2B5EF4-FFF2-40B4-BE49-F238E27FC236}">
                  <a16:creationId xmlns:a16="http://schemas.microsoft.com/office/drawing/2014/main" id="{6AC414F0-4E97-4D57-A980-ADE0B7014C84}"/>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tretch>
              <a:fillRect/>
            </a:stretch>
          </p:blipFill>
          <p:spPr bwMode="auto">
            <a:xfrm>
              <a:off x="4810589" y="3310389"/>
              <a:ext cx="1007492" cy="20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4">
              <a:extLst>
                <a:ext uri="{FF2B5EF4-FFF2-40B4-BE49-F238E27FC236}">
                  <a16:creationId xmlns:a16="http://schemas.microsoft.com/office/drawing/2014/main" id="{9A869B55-3CEB-45DD-A5D2-E1C980583878}"/>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tretch>
              <a:fillRect/>
            </a:stretch>
          </p:blipFill>
          <p:spPr bwMode="auto">
            <a:xfrm>
              <a:off x="7762903" y="3180115"/>
              <a:ext cx="943678" cy="469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0">
              <a:extLst>
                <a:ext uri="{FF2B5EF4-FFF2-40B4-BE49-F238E27FC236}">
                  <a16:creationId xmlns:a16="http://schemas.microsoft.com/office/drawing/2014/main" id="{2C3423A4-C73E-4740-B475-655965E7FCF2}"/>
                </a:ext>
              </a:extLst>
            </p:cNvPr>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a:stretch/>
          </p:blipFill>
          <p:spPr bwMode="auto">
            <a:xfrm>
              <a:off x="2227032" y="3164690"/>
              <a:ext cx="819288" cy="499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4">
            <a:extLst>
              <a:ext uri="{FF2B5EF4-FFF2-40B4-BE49-F238E27FC236}">
                <a16:creationId xmlns:a16="http://schemas.microsoft.com/office/drawing/2014/main" id="{6FD12B1B-05A2-4A8A-9E9D-3F82B835491D}"/>
              </a:ext>
            </a:extLst>
          </p:cNvPr>
          <p:cNvGrpSpPr/>
          <p:nvPr/>
        </p:nvGrpSpPr>
        <p:grpSpPr>
          <a:xfrm>
            <a:off x="431935" y="3896910"/>
            <a:ext cx="8279730" cy="680683"/>
            <a:chOff x="431935" y="3896910"/>
            <a:chExt cx="8279730" cy="680683"/>
          </a:xfrm>
        </p:grpSpPr>
        <p:pic>
          <p:nvPicPr>
            <p:cNvPr id="28694" name="Picture 30">
              <a:extLst>
                <a:ext uri="{FF2B5EF4-FFF2-40B4-BE49-F238E27FC236}">
                  <a16:creationId xmlns:a16="http://schemas.microsoft.com/office/drawing/2014/main" id="{209F37CA-A498-4090-9C04-97951927F159}"/>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tretch>
              <a:fillRect/>
            </a:stretch>
          </p:blipFill>
          <p:spPr bwMode="auto">
            <a:xfrm>
              <a:off x="3025049" y="3927172"/>
              <a:ext cx="846715" cy="620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8" name="Picture 2">
              <a:extLst>
                <a:ext uri="{FF2B5EF4-FFF2-40B4-BE49-F238E27FC236}">
                  <a16:creationId xmlns:a16="http://schemas.microsoft.com/office/drawing/2014/main" id="{8E2E8721-E4E8-43C7-A924-AF9CCE0EF08D}"/>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tretch>
              <a:fillRect/>
            </a:stretch>
          </p:blipFill>
          <p:spPr bwMode="auto">
            <a:xfrm>
              <a:off x="431935" y="4052602"/>
              <a:ext cx="1322920" cy="369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0">
              <a:extLst>
                <a:ext uri="{FF2B5EF4-FFF2-40B4-BE49-F238E27FC236}">
                  <a16:creationId xmlns:a16="http://schemas.microsoft.com/office/drawing/2014/main" id="{5B5B24C6-1FF9-4A27-A144-3EE6FD76E433}"/>
                </a:ext>
              </a:extLst>
            </p:cNvPr>
            <p:cNvPicPr>
              <a:picLocks noChangeAspect="1" noChangeArrowheads="1"/>
            </p:cNvPicPr>
            <p:nvPr/>
          </p:nvPicPr>
          <p:blipFill rotWithShape="1">
            <a:blip r:embed="rId17" cstate="print">
              <a:extLst>
                <a:ext uri="{28A0092B-C50C-407E-A947-70E740481C1C}">
                  <a14:useLocalDpi xmlns:a14="http://schemas.microsoft.com/office/drawing/2010/main"/>
                </a:ext>
              </a:extLst>
            </a:blip>
            <a:srcRect/>
            <a:stretch/>
          </p:blipFill>
          <p:spPr bwMode="auto">
            <a:xfrm>
              <a:off x="2189576" y="3896910"/>
              <a:ext cx="400752" cy="680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6">
              <a:extLst>
                <a:ext uri="{FF2B5EF4-FFF2-40B4-BE49-F238E27FC236}">
                  <a16:creationId xmlns:a16="http://schemas.microsoft.com/office/drawing/2014/main" id="{887E08DA-88E8-4127-ACC9-2D493E3CC572}"/>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tretch>
              <a:fillRect/>
            </a:stretch>
          </p:blipFill>
          <p:spPr bwMode="auto">
            <a:xfrm>
              <a:off x="5803949" y="4069873"/>
              <a:ext cx="1008209" cy="334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a:extLst>
                <a:ext uri="{FF2B5EF4-FFF2-40B4-BE49-F238E27FC236}">
                  <a16:creationId xmlns:a16="http://schemas.microsoft.com/office/drawing/2014/main" id="{68109A39-6F70-47FF-936D-BB6AC31A8166}"/>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tretch>
              <a:fillRect/>
            </a:stretch>
          </p:blipFill>
          <p:spPr bwMode="auto">
            <a:xfrm>
              <a:off x="7246877" y="4122240"/>
              <a:ext cx="1464788" cy="230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0">
              <a:extLst>
                <a:ext uri="{FF2B5EF4-FFF2-40B4-BE49-F238E27FC236}">
                  <a16:creationId xmlns:a16="http://schemas.microsoft.com/office/drawing/2014/main" id="{F55737EC-D0BE-4C70-877D-EC13012E8FDC}"/>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tretch>
              <a:fillRect/>
            </a:stretch>
          </p:blipFill>
          <p:spPr bwMode="auto">
            <a:xfrm>
              <a:off x="4306485" y="4045053"/>
              <a:ext cx="1062743" cy="384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a:extLst>
              <a:ext uri="{FF2B5EF4-FFF2-40B4-BE49-F238E27FC236}">
                <a16:creationId xmlns:a16="http://schemas.microsoft.com/office/drawing/2014/main" id="{34F7CABF-5AB7-4088-8D5F-7C790C750106}"/>
              </a:ext>
            </a:extLst>
          </p:cNvPr>
          <p:cNvGrpSpPr/>
          <p:nvPr/>
        </p:nvGrpSpPr>
        <p:grpSpPr>
          <a:xfrm>
            <a:off x="431800" y="2211710"/>
            <a:ext cx="8274781" cy="720708"/>
            <a:chOff x="431800" y="2211710"/>
            <a:chExt cx="8274781" cy="720708"/>
          </a:xfrm>
        </p:grpSpPr>
        <p:pic>
          <p:nvPicPr>
            <p:cNvPr id="28690" name="Picture 16">
              <a:extLst>
                <a:ext uri="{FF2B5EF4-FFF2-40B4-BE49-F238E27FC236}">
                  <a16:creationId xmlns:a16="http://schemas.microsoft.com/office/drawing/2014/main" id="{9C9D423D-60F1-4341-AEC5-8B1C9C1B12D5}"/>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tretch>
              <a:fillRect/>
            </a:stretch>
          </p:blipFill>
          <p:spPr bwMode="auto">
            <a:xfrm>
              <a:off x="5915337" y="2434047"/>
              <a:ext cx="1183106" cy="276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1" name="Picture 20">
              <a:extLst>
                <a:ext uri="{FF2B5EF4-FFF2-40B4-BE49-F238E27FC236}">
                  <a16:creationId xmlns:a16="http://schemas.microsoft.com/office/drawing/2014/main" id="{C53BBC2C-2D5B-40E4-AF16-7E9B32457BC9}"/>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tretch>
              <a:fillRect/>
            </a:stretch>
          </p:blipFill>
          <p:spPr bwMode="auto">
            <a:xfrm>
              <a:off x="4936270" y="2211710"/>
              <a:ext cx="554036" cy="720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3" name="Picture 28">
              <a:extLst>
                <a:ext uri="{FF2B5EF4-FFF2-40B4-BE49-F238E27FC236}">
                  <a16:creationId xmlns:a16="http://schemas.microsoft.com/office/drawing/2014/main" id="{98F7455B-3D0D-45CB-BB46-243A3AD17193}"/>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tretch>
              <a:fillRect/>
            </a:stretch>
          </p:blipFill>
          <p:spPr bwMode="auto">
            <a:xfrm>
              <a:off x="1815315" y="2415855"/>
              <a:ext cx="1183105" cy="312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
              <a:extLst>
                <a:ext uri="{FF2B5EF4-FFF2-40B4-BE49-F238E27FC236}">
                  <a16:creationId xmlns:a16="http://schemas.microsoft.com/office/drawing/2014/main" id="{655D9277-8493-41AE-A498-2F8D2980621F}"/>
                </a:ext>
              </a:extLst>
            </p:cNvPr>
            <p:cNvPicPr>
              <a:picLocks noChangeAspect="1" noChangeArrowheads="1"/>
            </p:cNvPicPr>
            <p:nvPr/>
          </p:nvPicPr>
          <p:blipFill rotWithShape="1">
            <a:blip r:embed="rId24" cstate="print">
              <a:extLst>
                <a:ext uri="{28A0092B-C50C-407E-A947-70E740481C1C}">
                  <a14:useLocalDpi xmlns:a14="http://schemas.microsoft.com/office/drawing/2010/main"/>
                </a:ext>
              </a:extLst>
            </a:blip>
            <a:srcRect/>
            <a:stretch/>
          </p:blipFill>
          <p:spPr bwMode="auto">
            <a:xfrm>
              <a:off x="3423451" y="2436752"/>
              <a:ext cx="1087788" cy="27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a:extLst>
                <a:ext uri="{FF2B5EF4-FFF2-40B4-BE49-F238E27FC236}">
                  <a16:creationId xmlns:a16="http://schemas.microsoft.com/office/drawing/2014/main" id="{A1A2F21A-7B5B-4EFB-8490-FCD5E3E009B6}"/>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tretch>
              <a:fillRect/>
            </a:stretch>
          </p:blipFill>
          <p:spPr bwMode="auto">
            <a:xfrm>
              <a:off x="7523476" y="2368100"/>
              <a:ext cx="1183105" cy="407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6">
              <a:extLst>
                <a:ext uri="{FF2B5EF4-FFF2-40B4-BE49-F238E27FC236}">
                  <a16:creationId xmlns:a16="http://schemas.microsoft.com/office/drawing/2014/main" id="{82B7BE56-0005-4234-83B0-927EE9462447}"/>
                </a:ext>
              </a:extLst>
            </p:cNvPr>
            <p:cNvPicPr>
              <a:picLocks noChangeAspect="1" noChangeArrowheads="1"/>
            </p:cNvPicPr>
            <p:nvPr/>
          </p:nvPicPr>
          <p:blipFill rotWithShape="1">
            <a:blip r:embed="rId26" cstate="print">
              <a:extLst>
                <a:ext uri="{28A0092B-C50C-407E-A947-70E740481C1C}">
                  <a14:useLocalDpi xmlns:a14="http://schemas.microsoft.com/office/drawing/2010/main"/>
                </a:ext>
              </a:extLst>
            </a:blip>
            <a:srcRect/>
            <a:stretch/>
          </p:blipFill>
          <p:spPr bwMode="auto">
            <a:xfrm>
              <a:off x="431800" y="2334951"/>
              <a:ext cx="958484" cy="47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38689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Title 5">
            <a:extLst>
              <a:ext uri="{FF2B5EF4-FFF2-40B4-BE49-F238E27FC236}">
                <a16:creationId xmlns:a16="http://schemas.microsoft.com/office/drawing/2014/main" id="{DE05B2EC-9336-430A-8D1E-0C142A0BE724}"/>
              </a:ext>
            </a:extLst>
          </p:cNvPr>
          <p:cNvSpPr>
            <a:spLocks noGrp="1"/>
          </p:cNvSpPr>
          <p:nvPr>
            <p:ph type="title"/>
          </p:nvPr>
        </p:nvSpPr>
        <p:spPr>
          <a:xfrm>
            <a:off x="431800" y="339502"/>
            <a:ext cx="8280000" cy="612000"/>
          </a:xfrm>
        </p:spPr>
        <p:txBody>
          <a:bodyPr/>
          <a:lstStyle/>
          <a:p>
            <a:r>
              <a:rPr lang="en-GB" dirty="0"/>
              <a:t>Our university network</a:t>
            </a:r>
            <a:endParaRPr lang="en-GB" altLang="en-US" noProof="0" dirty="0"/>
          </a:p>
        </p:txBody>
      </p:sp>
      <p:sp>
        <p:nvSpPr>
          <p:cNvPr id="28675" name="Date Placeholder 2">
            <a:extLst>
              <a:ext uri="{FF2B5EF4-FFF2-40B4-BE49-F238E27FC236}">
                <a16:creationId xmlns:a16="http://schemas.microsoft.com/office/drawing/2014/main" id="{FA468619-53FC-47C5-BD54-9EACBE668EC0}"/>
              </a:ext>
            </a:extLst>
          </p:cNvPr>
          <p:cNvSpPr>
            <a:spLocks noGrp="1"/>
          </p:cNvSpPr>
          <p:nvPr>
            <p:ph type="dt" sz="quarter" idx="1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1809325-9764-44E6-92C5-F94D4057230F}" type="datetime1">
              <a:rPr lang="en-GB" altLang="en-US" smtClean="0"/>
              <a:t>01/03/2019</a:t>
            </a:fld>
            <a:endParaRPr lang="en-GB" altLang="en-US" dirty="0"/>
          </a:p>
        </p:txBody>
      </p:sp>
      <p:sp>
        <p:nvSpPr>
          <p:cNvPr id="28676" name="Slide Number Placeholder 4">
            <a:extLst>
              <a:ext uri="{FF2B5EF4-FFF2-40B4-BE49-F238E27FC236}">
                <a16:creationId xmlns:a16="http://schemas.microsoft.com/office/drawing/2014/main" id="{3AD236F0-004E-4EDB-B417-38CCC40EF2CC}"/>
              </a:ext>
            </a:extLst>
          </p:cNvPr>
          <p:cNvSpPr>
            <a:spLocks noGrp="1"/>
          </p:cNvSpPr>
          <p:nvPr>
            <p:ph type="sldNum" sz="quarter" idx="16"/>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BFFEFFB-0B7B-4095-A329-BDB53B8D3755}" type="slidenum">
              <a:rPr lang="en-GB" altLang="en-US" smtClean="0"/>
              <a:pPr/>
              <a:t>5</a:t>
            </a:fld>
            <a:endParaRPr lang="en-GB" altLang="en-US" dirty="0"/>
          </a:p>
        </p:txBody>
      </p:sp>
      <p:pic>
        <p:nvPicPr>
          <p:cNvPr id="4" name="Picture 3">
            <a:extLst>
              <a:ext uri="{FF2B5EF4-FFF2-40B4-BE49-F238E27FC236}">
                <a16:creationId xmlns:a16="http://schemas.microsoft.com/office/drawing/2014/main" id="{7536D710-8EDB-4E52-9723-F17A6C45649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3858" y="771550"/>
            <a:ext cx="2858022" cy="3805615"/>
          </a:xfrm>
          <a:prstGeom prst="rect">
            <a:avLst/>
          </a:prstGeom>
        </p:spPr>
      </p:pic>
      <p:grpSp>
        <p:nvGrpSpPr>
          <p:cNvPr id="2" name="Group 1">
            <a:extLst>
              <a:ext uri="{FF2B5EF4-FFF2-40B4-BE49-F238E27FC236}">
                <a16:creationId xmlns:a16="http://schemas.microsoft.com/office/drawing/2014/main" id="{9A158E4B-84E3-41EA-A6C4-B339A49DAE36}"/>
              </a:ext>
            </a:extLst>
          </p:cNvPr>
          <p:cNvGrpSpPr/>
          <p:nvPr/>
        </p:nvGrpSpPr>
        <p:grpSpPr>
          <a:xfrm>
            <a:off x="4854536" y="1059582"/>
            <a:ext cx="3052939" cy="333886"/>
            <a:chOff x="4854536" y="1157136"/>
            <a:chExt cx="3052939" cy="333886"/>
          </a:xfrm>
        </p:grpSpPr>
        <p:pic>
          <p:nvPicPr>
            <p:cNvPr id="35" name="Picture 10" descr="http://www.ed.ac.uk/sites/all/themes/uoe/assets/logo.png">
              <a:extLst>
                <a:ext uri="{FF2B5EF4-FFF2-40B4-BE49-F238E27FC236}">
                  <a16:creationId xmlns:a16="http://schemas.microsoft.com/office/drawing/2014/main" id="{E3740B62-559C-465C-9033-6CD323CC0DE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514241" y="1157136"/>
              <a:ext cx="1393234" cy="333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0" descr="https://upload.wikimedia.org/wikipedia/en/thumb/2/2b/University_of_Cambridge_logo.svg/1280px-University_of_Cambridge_logo.svg.png">
              <a:extLst>
                <a:ext uri="{FF2B5EF4-FFF2-40B4-BE49-F238E27FC236}">
                  <a16:creationId xmlns:a16="http://schemas.microsoft.com/office/drawing/2014/main" id="{08AB8A74-C4B8-4D03-A364-C8D042C6626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854536" y="1206419"/>
              <a:ext cx="1140557" cy="23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a:extLst>
              <a:ext uri="{FF2B5EF4-FFF2-40B4-BE49-F238E27FC236}">
                <a16:creationId xmlns:a16="http://schemas.microsoft.com/office/drawing/2014/main" id="{56DBCB48-89DB-4AE4-801F-756E76B90311}"/>
              </a:ext>
            </a:extLst>
          </p:cNvPr>
          <p:cNvGrpSpPr/>
          <p:nvPr/>
        </p:nvGrpSpPr>
        <p:grpSpPr>
          <a:xfrm>
            <a:off x="4241859" y="1682679"/>
            <a:ext cx="4021696" cy="566620"/>
            <a:chOff x="4211960" y="1682940"/>
            <a:chExt cx="4021696" cy="566620"/>
          </a:xfrm>
        </p:grpSpPr>
        <p:pic>
          <p:nvPicPr>
            <p:cNvPr id="37" name="Picture 18">
              <a:extLst>
                <a:ext uri="{FF2B5EF4-FFF2-40B4-BE49-F238E27FC236}">
                  <a16:creationId xmlns:a16="http://schemas.microsoft.com/office/drawing/2014/main" id="{E18D46B1-6F27-4799-A9C1-1CDDB6CF62B8}"/>
                </a:ext>
              </a:extLst>
            </p:cNvPr>
            <p:cNvPicPr>
              <a:picLocks noChangeAspect="1" noChangeArrowheads="1"/>
            </p:cNvPicPr>
            <p:nvPr/>
          </p:nvPicPr>
          <p:blipFill>
            <a:blip r:embed="rId6" cstate="print">
              <a:extLst>
                <a:ext uri="{28A0092B-C50C-407E-A947-70E740481C1C}">
                  <a14:useLocalDpi xmlns:a14="http://schemas.microsoft.com/office/drawing/2010/main"/>
                </a:ext>
              </a:extLst>
            </a:blip>
            <a:stretch>
              <a:fillRect/>
            </a:stretch>
          </p:blipFill>
          <p:spPr bwMode="auto">
            <a:xfrm>
              <a:off x="4211960" y="1800624"/>
              <a:ext cx="1076656" cy="331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2" descr="https://upload.wikimedia.org/wikipedia/en/thumb/d/d1/University_College_London_logo.svg/1280px-University_College_London_logo.svg.png">
              <a:extLst>
                <a:ext uri="{FF2B5EF4-FFF2-40B4-BE49-F238E27FC236}">
                  <a16:creationId xmlns:a16="http://schemas.microsoft.com/office/drawing/2014/main" id="{A8EED4EF-77C3-4ADF-9317-80F1447D402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757392" y="1821251"/>
              <a:ext cx="990630" cy="28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0">
              <a:extLst>
                <a:ext uri="{FF2B5EF4-FFF2-40B4-BE49-F238E27FC236}">
                  <a16:creationId xmlns:a16="http://schemas.microsoft.com/office/drawing/2014/main" id="{503073AF-B9DA-4CDA-A651-5060D7106E41}"/>
                </a:ext>
              </a:extLst>
            </p:cNvPr>
            <p:cNvPicPr>
              <a:picLocks noChangeAspect="1" noChangeArrowheads="1"/>
            </p:cNvPicPr>
            <p:nvPr/>
          </p:nvPicPr>
          <p:blipFill>
            <a:blip r:embed="rId8" cstate="print">
              <a:extLst>
                <a:ext uri="{28A0092B-C50C-407E-A947-70E740481C1C}">
                  <a14:useLocalDpi xmlns:a14="http://schemas.microsoft.com/office/drawing/2010/main"/>
                </a:ext>
              </a:extLst>
            </a:blip>
            <a:stretch>
              <a:fillRect/>
            </a:stretch>
          </p:blipFill>
          <p:spPr bwMode="auto">
            <a:xfrm>
              <a:off x="7380312" y="1682940"/>
              <a:ext cx="853344" cy="566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7">
            <a:extLst>
              <a:ext uri="{FF2B5EF4-FFF2-40B4-BE49-F238E27FC236}">
                <a16:creationId xmlns:a16="http://schemas.microsoft.com/office/drawing/2014/main" id="{27EAAD44-01B9-4822-8866-87D3C0FE2EC6}"/>
              </a:ext>
            </a:extLst>
          </p:cNvPr>
          <p:cNvGrpSpPr/>
          <p:nvPr/>
        </p:nvGrpSpPr>
        <p:grpSpPr>
          <a:xfrm>
            <a:off x="4854537" y="3259188"/>
            <a:ext cx="2796339" cy="486665"/>
            <a:chOff x="5481938" y="3392235"/>
            <a:chExt cx="2796339" cy="486665"/>
          </a:xfrm>
        </p:grpSpPr>
        <p:pic>
          <p:nvPicPr>
            <p:cNvPr id="41" name="Picture 24">
              <a:extLst>
                <a:ext uri="{FF2B5EF4-FFF2-40B4-BE49-F238E27FC236}">
                  <a16:creationId xmlns:a16="http://schemas.microsoft.com/office/drawing/2014/main" id="{224EE7E6-5A94-4DA5-8647-A27B6743AB2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bwMode="auto">
            <a:xfrm>
              <a:off x="7141642" y="3397453"/>
              <a:ext cx="1136635" cy="48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7" descr="A close up of a logo&#10;&#10;Description generated with very high confidence">
              <a:extLst>
                <a:ext uri="{FF2B5EF4-FFF2-40B4-BE49-F238E27FC236}">
                  <a16:creationId xmlns:a16="http://schemas.microsoft.com/office/drawing/2014/main" id="{976CC114-ACC4-4787-B9F4-615FDF9567EB}"/>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481938" y="3392235"/>
              <a:ext cx="1140557" cy="3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a:extLst>
              <a:ext uri="{FF2B5EF4-FFF2-40B4-BE49-F238E27FC236}">
                <a16:creationId xmlns:a16="http://schemas.microsoft.com/office/drawing/2014/main" id="{3593DC26-BAF5-4886-A7FE-4E9E50B20E06}"/>
              </a:ext>
            </a:extLst>
          </p:cNvPr>
          <p:cNvGrpSpPr/>
          <p:nvPr/>
        </p:nvGrpSpPr>
        <p:grpSpPr>
          <a:xfrm>
            <a:off x="4211960" y="2539032"/>
            <a:ext cx="4081493" cy="430684"/>
            <a:chOff x="4597376" y="2691729"/>
            <a:chExt cx="4081493" cy="430684"/>
          </a:xfrm>
        </p:grpSpPr>
        <p:pic>
          <p:nvPicPr>
            <p:cNvPr id="42" name="Picture 32">
              <a:extLst>
                <a:ext uri="{FF2B5EF4-FFF2-40B4-BE49-F238E27FC236}">
                  <a16:creationId xmlns:a16="http://schemas.microsoft.com/office/drawing/2014/main" id="{A82E6FE7-56FF-4D50-BA84-84179D1985B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bwMode="auto">
            <a:xfrm>
              <a:off x="7538314" y="2691729"/>
              <a:ext cx="1140555" cy="43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4">
              <a:extLst>
                <a:ext uri="{FF2B5EF4-FFF2-40B4-BE49-F238E27FC236}">
                  <a16:creationId xmlns:a16="http://schemas.microsoft.com/office/drawing/2014/main" id="{B2DDA070-5541-4388-8CAB-BF17CD3D81C2}"/>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bwMode="auto">
            <a:xfrm>
              <a:off x="6067845" y="2740490"/>
              <a:ext cx="1140557" cy="294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9">
              <a:extLst>
                <a:ext uri="{FF2B5EF4-FFF2-40B4-BE49-F238E27FC236}">
                  <a16:creationId xmlns:a16="http://schemas.microsoft.com/office/drawing/2014/main" id="{67A12B2E-9F10-4F2C-8012-AA0AEF3581B8}"/>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bwMode="auto">
            <a:xfrm>
              <a:off x="4597376" y="2691729"/>
              <a:ext cx="1140557" cy="345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8">
            <a:extLst>
              <a:ext uri="{FF2B5EF4-FFF2-40B4-BE49-F238E27FC236}">
                <a16:creationId xmlns:a16="http://schemas.microsoft.com/office/drawing/2014/main" id="{F7EC5AE6-B32F-4BB7-9864-2189BF5B5108}"/>
              </a:ext>
            </a:extLst>
          </p:cNvPr>
          <p:cNvGrpSpPr/>
          <p:nvPr/>
        </p:nvGrpSpPr>
        <p:grpSpPr>
          <a:xfrm>
            <a:off x="4215128" y="4035326"/>
            <a:ext cx="4075157" cy="449041"/>
            <a:chOff x="4540748" y="4138835"/>
            <a:chExt cx="4075157" cy="449041"/>
          </a:xfrm>
        </p:grpSpPr>
        <p:pic>
          <p:nvPicPr>
            <p:cNvPr id="40" name="Picture 11" descr="A close up of a logo&#10;&#10;Description generated with very high confidence">
              <a:extLst>
                <a:ext uri="{FF2B5EF4-FFF2-40B4-BE49-F238E27FC236}">
                  <a16:creationId xmlns:a16="http://schemas.microsoft.com/office/drawing/2014/main" id="{9FFB9CA9-90BA-43A5-935D-BD1DE868228D}"/>
                </a:ext>
              </a:extLst>
            </p:cNvPr>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540748" y="4148360"/>
              <a:ext cx="1140557" cy="304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9">
              <a:extLst>
                <a:ext uri="{FF2B5EF4-FFF2-40B4-BE49-F238E27FC236}">
                  <a16:creationId xmlns:a16="http://schemas.microsoft.com/office/drawing/2014/main" id="{51750FE0-D5E6-410B-B266-0BC36AD4C518}"/>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bwMode="auto">
            <a:xfrm>
              <a:off x="7475348" y="4162158"/>
              <a:ext cx="1140557" cy="25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7">
              <a:extLst>
                <a:ext uri="{FF2B5EF4-FFF2-40B4-BE49-F238E27FC236}">
                  <a16:creationId xmlns:a16="http://schemas.microsoft.com/office/drawing/2014/main" id="{080A8D5F-C8CC-4976-8E36-8E0024E16D2C}"/>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bwMode="auto">
            <a:xfrm>
              <a:off x="6056139" y="4138835"/>
              <a:ext cx="1136635" cy="449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64006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DC558-5E8F-4E13-98F3-12300E34EA01}"/>
              </a:ext>
            </a:extLst>
          </p:cNvPr>
          <p:cNvSpPr>
            <a:spLocks noGrp="1"/>
          </p:cNvSpPr>
          <p:nvPr>
            <p:ph type="title"/>
          </p:nvPr>
        </p:nvSpPr>
        <p:spPr/>
        <p:txBody>
          <a:bodyPr/>
          <a:lstStyle/>
          <a:p>
            <a:endParaRPr lang="en-GB"/>
          </a:p>
        </p:txBody>
      </p:sp>
      <p:sp>
        <p:nvSpPr>
          <p:cNvPr id="3" name="Date Placeholder 2">
            <a:extLst>
              <a:ext uri="{FF2B5EF4-FFF2-40B4-BE49-F238E27FC236}">
                <a16:creationId xmlns:a16="http://schemas.microsoft.com/office/drawing/2014/main" id="{207694B3-86BF-4432-A5EA-EAE234BD3FBD}"/>
              </a:ext>
            </a:extLst>
          </p:cNvPr>
          <p:cNvSpPr>
            <a:spLocks noGrp="1"/>
          </p:cNvSpPr>
          <p:nvPr>
            <p:ph type="dt" sz="half" idx="15"/>
          </p:nvPr>
        </p:nvSpPr>
        <p:spPr/>
        <p:txBody>
          <a:bodyPr/>
          <a:lstStyle/>
          <a:p>
            <a:pPr>
              <a:defRPr/>
            </a:pPr>
            <a:fld id="{FA344FEF-6268-4FBA-80BF-49F171E1319F}" type="datetime1">
              <a:rPr lang="en-GB" smtClean="0"/>
              <a:pPr>
                <a:defRPr/>
              </a:pPr>
              <a:t>01/03/2019</a:t>
            </a:fld>
            <a:endParaRPr lang="en-GB" dirty="0"/>
          </a:p>
        </p:txBody>
      </p:sp>
      <p:sp>
        <p:nvSpPr>
          <p:cNvPr id="4" name="Slide Number Placeholder 3">
            <a:extLst>
              <a:ext uri="{FF2B5EF4-FFF2-40B4-BE49-F238E27FC236}">
                <a16:creationId xmlns:a16="http://schemas.microsoft.com/office/drawing/2014/main" id="{5E2AA4EF-43EF-4200-A165-B7AFA1539848}"/>
              </a:ext>
            </a:extLst>
          </p:cNvPr>
          <p:cNvSpPr>
            <a:spLocks noGrp="1"/>
          </p:cNvSpPr>
          <p:nvPr>
            <p:ph type="sldNum" sz="quarter" idx="16"/>
          </p:nvPr>
        </p:nvSpPr>
        <p:spPr/>
        <p:txBody>
          <a:bodyPr/>
          <a:lstStyle/>
          <a:p>
            <a:pPr>
              <a:defRPr/>
            </a:pPr>
            <a:fld id="{0723F4AA-6BDB-435B-B70F-96D631AC163B}" type="slidenum">
              <a:rPr lang="en-GB" altLang="en-US" smtClean="0"/>
              <a:pPr>
                <a:defRPr/>
              </a:pPr>
              <a:t>6</a:t>
            </a:fld>
            <a:endParaRPr lang="en-GB" altLang="en-US"/>
          </a:p>
        </p:txBody>
      </p:sp>
      <p:pic>
        <p:nvPicPr>
          <p:cNvPr id="7" name="Picture 6">
            <a:extLst>
              <a:ext uri="{FF2B5EF4-FFF2-40B4-BE49-F238E27FC236}">
                <a16:creationId xmlns:a16="http://schemas.microsoft.com/office/drawing/2014/main" id="{E4D8163E-1DA9-4614-B09D-CE8FD07A1CE5}"/>
              </a:ext>
            </a:extLst>
          </p:cNvPr>
          <p:cNvPicPr>
            <a:picLocks noChangeAspect="1"/>
          </p:cNvPicPr>
          <p:nvPr/>
        </p:nvPicPr>
        <p:blipFill rotWithShape="1">
          <a:blip r:embed="rId3"/>
          <a:srcRect b="82699"/>
          <a:stretch/>
        </p:blipFill>
        <p:spPr>
          <a:xfrm>
            <a:off x="0" y="-1"/>
            <a:ext cx="9144000" cy="5143501"/>
          </a:xfrm>
          <a:prstGeom prst="rect">
            <a:avLst/>
          </a:prstGeom>
        </p:spPr>
      </p:pic>
      <p:sp>
        <p:nvSpPr>
          <p:cNvPr id="8" name="Google Shape;336;p64">
            <a:extLst>
              <a:ext uri="{FF2B5EF4-FFF2-40B4-BE49-F238E27FC236}">
                <a16:creationId xmlns:a16="http://schemas.microsoft.com/office/drawing/2014/main" id="{98422CD1-0983-467D-B321-0EC719FC976E}"/>
              </a:ext>
            </a:extLst>
          </p:cNvPr>
          <p:cNvSpPr txBox="1"/>
          <p:nvPr/>
        </p:nvSpPr>
        <p:spPr>
          <a:xfrm>
            <a:off x="0" y="4423500"/>
            <a:ext cx="9144000" cy="720000"/>
          </a:xfrm>
          <a:prstGeom prst="rect">
            <a:avLst/>
          </a:prstGeom>
          <a:solidFill>
            <a:schemeClr val="bg1"/>
          </a:solidFill>
          <a:ln>
            <a:noFill/>
          </a:ln>
        </p:spPr>
        <p:txBody>
          <a:bodyPr spcFirstLastPara="1" wrap="square" lIns="91425" tIns="91425" rIns="91425" bIns="91425" anchor="ctr" anchorCtr="0">
            <a:noAutofit/>
          </a:bodyPr>
          <a:lstStyle/>
          <a:p>
            <a:pPr lvl="0">
              <a:lnSpc>
                <a:spcPct val="120000"/>
              </a:lnSpc>
              <a:spcBef>
                <a:spcPts val="0"/>
              </a:spcBef>
              <a:spcAft>
                <a:spcPts val="0"/>
              </a:spcAft>
            </a:pPr>
            <a:r>
              <a:rPr lang="en-GB" dirty="0">
                <a:solidFill>
                  <a:sysClr val="windowText" lastClr="000000"/>
                </a:solidFill>
                <a:latin typeface="+mj-lt"/>
                <a:ea typeface="Trebuchet MS"/>
                <a:cs typeface="Trebuchet MS"/>
                <a:sym typeface="Trebuchet MS"/>
              </a:rPr>
              <a:t>https://www.turing.ac.uk/news/alan-turing-institute-spearhead-new-cutting-edge-data-science-and-artificial-intelligence</a:t>
            </a:r>
            <a:endParaRPr dirty="0">
              <a:solidFill>
                <a:sysClr val="windowText" lastClr="000000"/>
              </a:solidFill>
              <a:latin typeface="+mj-lt"/>
              <a:ea typeface="Trebuchet MS"/>
              <a:cs typeface="Trebuchet MS"/>
              <a:sym typeface="Trebuchet MS"/>
            </a:endParaRPr>
          </a:p>
        </p:txBody>
      </p:sp>
    </p:spTree>
    <p:extLst>
      <p:ext uri="{BB962C8B-B14F-4D97-AF65-F5344CB8AC3E}">
        <p14:creationId xmlns:p14="http://schemas.microsoft.com/office/powerpoint/2010/main" val="204854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DC558-5E8F-4E13-98F3-12300E34EA01}"/>
              </a:ext>
            </a:extLst>
          </p:cNvPr>
          <p:cNvSpPr>
            <a:spLocks noGrp="1"/>
          </p:cNvSpPr>
          <p:nvPr>
            <p:ph type="title"/>
          </p:nvPr>
        </p:nvSpPr>
        <p:spPr/>
        <p:txBody>
          <a:bodyPr/>
          <a:lstStyle/>
          <a:p>
            <a:endParaRPr lang="en-GB"/>
          </a:p>
        </p:txBody>
      </p:sp>
      <p:sp>
        <p:nvSpPr>
          <p:cNvPr id="3" name="Date Placeholder 2">
            <a:extLst>
              <a:ext uri="{FF2B5EF4-FFF2-40B4-BE49-F238E27FC236}">
                <a16:creationId xmlns:a16="http://schemas.microsoft.com/office/drawing/2014/main" id="{207694B3-86BF-4432-A5EA-EAE234BD3FBD}"/>
              </a:ext>
            </a:extLst>
          </p:cNvPr>
          <p:cNvSpPr>
            <a:spLocks noGrp="1"/>
          </p:cNvSpPr>
          <p:nvPr>
            <p:ph type="dt" sz="half" idx="15"/>
          </p:nvPr>
        </p:nvSpPr>
        <p:spPr/>
        <p:txBody>
          <a:bodyPr/>
          <a:lstStyle/>
          <a:p>
            <a:pPr>
              <a:defRPr/>
            </a:pPr>
            <a:fld id="{FA344FEF-6268-4FBA-80BF-49F171E1319F}" type="datetime1">
              <a:rPr lang="en-GB" smtClean="0"/>
              <a:pPr>
                <a:defRPr/>
              </a:pPr>
              <a:t>01/03/2019</a:t>
            </a:fld>
            <a:endParaRPr lang="en-GB" dirty="0"/>
          </a:p>
        </p:txBody>
      </p:sp>
      <p:sp>
        <p:nvSpPr>
          <p:cNvPr id="4" name="Slide Number Placeholder 3">
            <a:extLst>
              <a:ext uri="{FF2B5EF4-FFF2-40B4-BE49-F238E27FC236}">
                <a16:creationId xmlns:a16="http://schemas.microsoft.com/office/drawing/2014/main" id="{5E2AA4EF-43EF-4200-A165-B7AFA1539848}"/>
              </a:ext>
            </a:extLst>
          </p:cNvPr>
          <p:cNvSpPr>
            <a:spLocks noGrp="1"/>
          </p:cNvSpPr>
          <p:nvPr>
            <p:ph type="sldNum" sz="quarter" idx="16"/>
          </p:nvPr>
        </p:nvSpPr>
        <p:spPr/>
        <p:txBody>
          <a:bodyPr/>
          <a:lstStyle/>
          <a:p>
            <a:pPr>
              <a:defRPr/>
            </a:pPr>
            <a:fld id="{0723F4AA-6BDB-435B-B70F-96D631AC163B}" type="slidenum">
              <a:rPr lang="en-GB" altLang="en-US" smtClean="0"/>
              <a:pPr>
                <a:defRPr/>
              </a:pPr>
              <a:t>7</a:t>
            </a:fld>
            <a:endParaRPr lang="en-GB" altLang="en-US"/>
          </a:p>
        </p:txBody>
      </p:sp>
      <p:pic>
        <p:nvPicPr>
          <p:cNvPr id="5" name="Picture 4">
            <a:extLst>
              <a:ext uri="{FF2B5EF4-FFF2-40B4-BE49-F238E27FC236}">
                <a16:creationId xmlns:a16="http://schemas.microsoft.com/office/drawing/2014/main" id="{2DAD5515-ACC7-4193-8B4D-401C2FEB04F9}"/>
              </a:ext>
            </a:extLst>
          </p:cNvPr>
          <p:cNvPicPr>
            <a:picLocks noChangeAspect="1"/>
          </p:cNvPicPr>
          <p:nvPr/>
        </p:nvPicPr>
        <p:blipFill rotWithShape="1">
          <a:blip r:embed="rId3"/>
          <a:srcRect t="28294" b="59790"/>
          <a:stretch/>
        </p:blipFill>
        <p:spPr>
          <a:xfrm>
            <a:off x="-5074" y="-236694"/>
            <a:ext cx="9149074" cy="4773498"/>
          </a:xfrm>
          <a:prstGeom prst="rect">
            <a:avLst/>
          </a:prstGeom>
        </p:spPr>
      </p:pic>
      <p:pic>
        <p:nvPicPr>
          <p:cNvPr id="7" name="Graphic 6" descr="Checkmark">
            <a:extLst>
              <a:ext uri="{FF2B5EF4-FFF2-40B4-BE49-F238E27FC236}">
                <a16:creationId xmlns:a16="http://schemas.microsoft.com/office/drawing/2014/main" id="{989F27CC-2147-40BB-81D6-1B51814723B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27925" y="37102"/>
            <a:ext cx="914400" cy="914400"/>
          </a:xfrm>
          <a:prstGeom prst="rect">
            <a:avLst/>
          </a:prstGeom>
        </p:spPr>
      </p:pic>
      <p:pic>
        <p:nvPicPr>
          <p:cNvPr id="9" name="Graphic 8" descr="Checkmark">
            <a:extLst>
              <a:ext uri="{FF2B5EF4-FFF2-40B4-BE49-F238E27FC236}">
                <a16:creationId xmlns:a16="http://schemas.microsoft.com/office/drawing/2014/main" id="{7E15ADDC-B708-4CC7-B2F6-1951C04214F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83768" y="2219932"/>
            <a:ext cx="914400" cy="914400"/>
          </a:xfrm>
          <a:prstGeom prst="rect">
            <a:avLst/>
          </a:prstGeom>
        </p:spPr>
      </p:pic>
      <p:pic>
        <p:nvPicPr>
          <p:cNvPr id="10" name="Graphic 9" descr="Checkmark">
            <a:extLst>
              <a:ext uri="{FF2B5EF4-FFF2-40B4-BE49-F238E27FC236}">
                <a16:creationId xmlns:a16="http://schemas.microsoft.com/office/drawing/2014/main" id="{25AA0F76-C8D5-45F5-98E5-B55A9A0C63C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05846" y="2217383"/>
            <a:ext cx="914400" cy="914400"/>
          </a:xfrm>
          <a:prstGeom prst="rect">
            <a:avLst/>
          </a:prstGeom>
        </p:spPr>
      </p:pic>
      <p:pic>
        <p:nvPicPr>
          <p:cNvPr id="11" name="Graphic 10" descr="Checkmark">
            <a:extLst>
              <a:ext uri="{FF2B5EF4-FFF2-40B4-BE49-F238E27FC236}">
                <a16:creationId xmlns:a16="http://schemas.microsoft.com/office/drawing/2014/main" id="{37B22F6E-448E-4400-BAC7-E767C842A2C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27925" y="2219932"/>
            <a:ext cx="914400" cy="914400"/>
          </a:xfrm>
          <a:prstGeom prst="rect">
            <a:avLst/>
          </a:prstGeom>
        </p:spPr>
      </p:pic>
      <p:sp>
        <p:nvSpPr>
          <p:cNvPr id="6" name="TextBox 5">
            <a:extLst>
              <a:ext uri="{FF2B5EF4-FFF2-40B4-BE49-F238E27FC236}">
                <a16:creationId xmlns:a16="http://schemas.microsoft.com/office/drawing/2014/main" id="{1BA728EA-EE5C-46F4-8903-95ADF76E1FCA}"/>
              </a:ext>
            </a:extLst>
          </p:cNvPr>
          <p:cNvSpPr txBox="1"/>
          <p:nvPr/>
        </p:nvSpPr>
        <p:spPr>
          <a:xfrm>
            <a:off x="4089400" y="2006600"/>
            <a:ext cx="914400" cy="914400"/>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pPr>
            <a:endParaRPr kumimoji="0" lang="en-GB" sz="1600" b="0" i="0" u="none" strike="noStrike" kern="1200" cap="none" spc="0" normalizeH="0" baseline="0" noProof="0" dirty="0">
              <a:ln>
                <a:noFill/>
              </a:ln>
              <a:solidFill>
                <a:prstClr val="black"/>
              </a:solidFill>
              <a:effectLst/>
              <a:uLnTx/>
              <a:uFillTx/>
              <a:latin typeface="+mn-lt"/>
              <a:ea typeface="+mn-ea"/>
              <a:cs typeface="+mn-cs"/>
            </a:endParaRPr>
          </a:p>
        </p:txBody>
      </p:sp>
      <p:sp>
        <p:nvSpPr>
          <p:cNvPr id="12" name="TextBox 11">
            <a:extLst>
              <a:ext uri="{FF2B5EF4-FFF2-40B4-BE49-F238E27FC236}">
                <a16:creationId xmlns:a16="http://schemas.microsoft.com/office/drawing/2014/main" id="{C7D3C785-5F3C-49B8-BFB5-BB7D761989DD}"/>
              </a:ext>
            </a:extLst>
          </p:cNvPr>
          <p:cNvSpPr txBox="1"/>
          <p:nvPr/>
        </p:nvSpPr>
        <p:spPr>
          <a:xfrm>
            <a:off x="0" y="4397664"/>
            <a:ext cx="9144000" cy="720000"/>
          </a:xfrm>
          <a:prstGeom prst="rect">
            <a:avLst/>
          </a:prstGeom>
          <a:solidFill>
            <a:schemeClr val="bg1"/>
          </a:solidFill>
        </p:spPr>
        <p:txBody>
          <a:bodyPr wrap="square" lIns="0" tIns="0" rIns="0" bIns="0" rtlCol="0" anchor="ctr">
            <a:noAutofit/>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pPr>
            <a:r>
              <a:rPr kumimoji="0" lang="en-GB" sz="2400" b="1" i="0" u="none" strike="noStrike" kern="1200" cap="none" spc="0" normalizeH="0" baseline="0" noProof="0" dirty="0">
                <a:ln>
                  <a:noFill/>
                </a:ln>
                <a:solidFill>
                  <a:prstClr val="black"/>
                </a:solidFill>
                <a:effectLst/>
                <a:uLnTx/>
                <a:uFillTx/>
                <a:latin typeface="+mn-lt"/>
                <a:ea typeface="+mn-ea"/>
                <a:cs typeface="+mn-cs"/>
              </a:rPr>
              <a:t>Cross cutting theme: Tools, systems and practices</a:t>
            </a:r>
          </a:p>
        </p:txBody>
      </p:sp>
    </p:spTree>
    <p:extLst>
      <p:ext uri="{BB962C8B-B14F-4D97-AF65-F5344CB8AC3E}">
        <p14:creationId xmlns:p14="http://schemas.microsoft.com/office/powerpoint/2010/main" val="4096832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6929D26-3A25-4691-B03C-8E346FDA6455}"/>
              </a:ext>
            </a:extLst>
          </p:cNvPr>
          <p:cNvSpPr>
            <a:spLocks noGrp="1"/>
          </p:cNvSpPr>
          <p:nvPr>
            <p:ph type="title"/>
          </p:nvPr>
        </p:nvSpPr>
        <p:spPr>
          <a:xfrm>
            <a:off x="431800" y="1887742"/>
            <a:ext cx="8964736" cy="612000"/>
          </a:xfrm>
        </p:spPr>
        <p:txBody>
          <a:bodyPr/>
          <a:lstStyle/>
          <a:p>
            <a:r>
              <a:rPr lang="en-GB" altLang="en-US" dirty="0"/>
              <a:t>The Turing Way</a:t>
            </a:r>
            <a:br>
              <a:rPr lang="en-GB" altLang="en-US" dirty="0"/>
            </a:br>
            <a:r>
              <a:rPr lang="en-GB" altLang="en-US" sz="2800" b="0" dirty="0"/>
              <a:t>A lightly opinionated handbook</a:t>
            </a:r>
            <a:br>
              <a:rPr lang="en-GB" altLang="en-US" sz="2800" b="0" dirty="0"/>
            </a:br>
            <a:r>
              <a:rPr lang="en-GB" altLang="en-US" sz="2800" b="0" dirty="0"/>
              <a:t>for reproducible data science</a:t>
            </a:r>
            <a:br>
              <a:rPr lang="en-GB" altLang="en-US" sz="2800" b="0" dirty="0"/>
            </a:br>
            <a:br>
              <a:rPr lang="en-GB" altLang="en-US" sz="2800" b="0" dirty="0"/>
            </a:br>
            <a:br>
              <a:rPr lang="en-GB" altLang="en-US" sz="2800" b="0" dirty="0"/>
            </a:br>
            <a:r>
              <a:rPr lang="en-GB" altLang="en-US" sz="2800" b="0" i="1" dirty="0">
                <a:hlinkClick r:id="rId2"/>
              </a:rPr>
              <a:t>https://github.com/alan-turing-institute/the-turing-way</a:t>
            </a:r>
            <a:r>
              <a:rPr lang="en-GB" altLang="en-US" sz="2800" b="0" i="1" dirty="0"/>
              <a:t> </a:t>
            </a:r>
            <a:endParaRPr lang="en-GB" altLang="en-US" sz="2800" b="0" noProof="0" dirty="0"/>
          </a:p>
        </p:txBody>
      </p:sp>
      <p:sp>
        <p:nvSpPr>
          <p:cNvPr id="6" name="Date Placeholder 3">
            <a:extLst>
              <a:ext uri="{FF2B5EF4-FFF2-40B4-BE49-F238E27FC236}">
                <a16:creationId xmlns:a16="http://schemas.microsoft.com/office/drawing/2014/main" id="{1DB0E0FD-5DB2-4AD6-9066-0600950B6A85}"/>
              </a:ext>
            </a:extLst>
          </p:cNvPr>
          <p:cNvSpPr>
            <a:spLocks noGrp="1"/>
          </p:cNvSpPr>
          <p:nvPr>
            <p:ph type="dt" sz="half" idx="15"/>
          </p:nvPr>
        </p:nvSpPr>
        <p:spPr>
          <a:xfrm>
            <a:off x="431800" y="4722813"/>
            <a:ext cx="828675" cy="144462"/>
          </a:xfrm>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BCE083C-8F70-4CC7-9A00-99A1E190112F}" type="datetime1">
              <a:rPr lang="en-GB" altLang="en-US" smtClean="0"/>
              <a:pPr/>
              <a:t>01/03/2019</a:t>
            </a:fld>
            <a:endParaRPr lang="en-GB" altLang="en-US" dirty="0"/>
          </a:p>
        </p:txBody>
      </p:sp>
      <p:sp>
        <p:nvSpPr>
          <p:cNvPr id="47106" name="Slide Number Placeholder 5">
            <a:extLst>
              <a:ext uri="{FF2B5EF4-FFF2-40B4-BE49-F238E27FC236}">
                <a16:creationId xmlns:a16="http://schemas.microsoft.com/office/drawing/2014/main" id="{7E4578DC-4004-461C-8F96-EEFAE1168695}"/>
              </a:ext>
            </a:extLst>
          </p:cNvPr>
          <p:cNvSpPr>
            <a:spLocks noGrp="1"/>
          </p:cNvSpPr>
          <p:nvPr>
            <p:ph type="sldNum" sz="quarter" idx="4294967295"/>
          </p:nvPr>
        </p:nvSpPr>
        <p:spPr>
          <a:xfrm>
            <a:off x="8172450" y="4722813"/>
            <a:ext cx="539750" cy="144462"/>
          </a:xfrm>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6507575-D402-4719-B10B-F0E6C87EF089}" type="slidenum">
              <a:rPr lang="en-GB" altLang="en-US" smtClean="0"/>
              <a:pPr/>
              <a:t>8</a:t>
            </a:fld>
            <a:endParaRPr lang="en-GB" altLang="en-US"/>
          </a:p>
        </p:txBody>
      </p:sp>
      <p:pic>
        <p:nvPicPr>
          <p:cNvPr id="5" name="Picture Placeholder 4">
            <a:extLst>
              <a:ext uri="{FF2B5EF4-FFF2-40B4-BE49-F238E27FC236}">
                <a16:creationId xmlns:a16="http://schemas.microsoft.com/office/drawing/2014/main" id="{638CA571-A801-4021-922C-4C3CCFB9E415}"/>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227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33DE122-A66E-40DB-860F-D29483BC305B}"/>
              </a:ext>
            </a:extLst>
          </p:cNvPr>
          <p:cNvSpPr>
            <a:spLocks noGrp="1"/>
          </p:cNvSpPr>
          <p:nvPr>
            <p:ph idx="1"/>
          </p:nvPr>
        </p:nvSpPr>
        <p:spPr>
          <a:xfrm>
            <a:off x="431800" y="1070815"/>
            <a:ext cx="8280400" cy="3393235"/>
          </a:xfrm>
        </p:spPr>
        <p:txBody>
          <a:bodyPr/>
          <a:lstStyle/>
          <a:p>
            <a:pPr marL="342900" indent="-342900">
              <a:buFont typeface="Arial" panose="020B0604020202020204" pitchFamily="34" charset="0"/>
              <a:buChar char="•"/>
            </a:pPr>
            <a:r>
              <a:rPr lang="en-GB" dirty="0"/>
              <a:t>Research data management</a:t>
            </a:r>
          </a:p>
          <a:p>
            <a:pPr marL="342900" indent="-342900">
              <a:buFont typeface="Arial" panose="020B0604020202020204" pitchFamily="34" charset="0"/>
              <a:buChar char="•"/>
            </a:pPr>
            <a:r>
              <a:rPr lang="en-GB" dirty="0"/>
              <a:t>Open science</a:t>
            </a:r>
          </a:p>
          <a:p>
            <a:pPr marL="342900" indent="-342900">
              <a:buFont typeface="Arial" panose="020B0604020202020204" pitchFamily="34" charset="0"/>
              <a:buChar char="•"/>
            </a:pPr>
            <a:r>
              <a:rPr lang="en-GB" dirty="0"/>
              <a:t>Reproducibility</a:t>
            </a:r>
          </a:p>
          <a:p>
            <a:pPr marL="342900" indent="-342900">
              <a:buFont typeface="Arial" panose="020B0604020202020204" pitchFamily="34" charset="0"/>
              <a:buChar char="•"/>
            </a:pPr>
            <a:r>
              <a:rPr lang="en-GB" dirty="0"/>
              <a:t>Version control with git</a:t>
            </a:r>
          </a:p>
          <a:p>
            <a:pPr marL="342900" indent="-342900">
              <a:buFont typeface="Arial" panose="020B0604020202020204" pitchFamily="34" charset="0"/>
              <a:buChar char="•"/>
            </a:pPr>
            <a:r>
              <a:rPr lang="en-GB" dirty="0"/>
              <a:t>Your working environment</a:t>
            </a:r>
          </a:p>
          <a:p>
            <a:pPr marL="342900" indent="-342900">
              <a:buFont typeface="Arial" panose="020B0604020202020204" pitchFamily="34" charset="0"/>
              <a:buChar char="•"/>
            </a:pPr>
            <a:r>
              <a:rPr lang="en-GB" dirty="0"/>
              <a:t>Capturing your compute environment</a:t>
            </a:r>
          </a:p>
          <a:p>
            <a:pPr marL="342900" indent="-342900">
              <a:buFont typeface="Arial" panose="020B0604020202020204" pitchFamily="34" charset="0"/>
              <a:buChar char="•"/>
            </a:pPr>
            <a:r>
              <a:rPr lang="en-GB" dirty="0"/>
              <a:t>Testing for research</a:t>
            </a:r>
          </a:p>
          <a:p>
            <a:pPr marL="342900" indent="-342900">
              <a:buFont typeface="Arial" panose="020B0604020202020204" pitchFamily="34" charset="0"/>
              <a:buChar char="•"/>
            </a:pPr>
            <a:r>
              <a:rPr lang="en-GB" dirty="0"/>
              <a:t>Continuous integration</a:t>
            </a:r>
          </a:p>
          <a:p>
            <a:pPr marL="342900" indent="-342900">
              <a:buFont typeface="Arial" panose="020B0604020202020204" pitchFamily="34" charset="0"/>
              <a:buChar char="•"/>
            </a:pPr>
            <a:r>
              <a:rPr lang="en-GB" dirty="0"/>
              <a:t>Collaborating through GitHub/GitLab</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
        <p:nvSpPr>
          <p:cNvPr id="3" name="Date Placeholder 2">
            <a:extLst>
              <a:ext uri="{FF2B5EF4-FFF2-40B4-BE49-F238E27FC236}">
                <a16:creationId xmlns:a16="http://schemas.microsoft.com/office/drawing/2014/main" id="{A9EB7843-A4CA-4B66-BAB5-D34791F5C068}"/>
              </a:ext>
            </a:extLst>
          </p:cNvPr>
          <p:cNvSpPr>
            <a:spLocks noGrp="1"/>
          </p:cNvSpPr>
          <p:nvPr>
            <p:ph type="dt" sz="half" idx="10"/>
          </p:nvPr>
        </p:nvSpPr>
        <p:spPr/>
        <p:txBody>
          <a:bodyPr/>
          <a:lstStyle/>
          <a:p>
            <a:pPr>
              <a:defRPr/>
            </a:pPr>
            <a:fld id="{FA344FEF-6268-4FBA-80BF-49F171E1319F}" type="datetime1">
              <a:rPr lang="en-GB" smtClean="0"/>
              <a:pPr>
                <a:defRPr/>
              </a:pPr>
              <a:t>01/03/2019</a:t>
            </a:fld>
            <a:endParaRPr lang="en-GB" dirty="0"/>
          </a:p>
        </p:txBody>
      </p:sp>
      <p:sp>
        <p:nvSpPr>
          <p:cNvPr id="4" name="Slide Number Placeholder 3">
            <a:extLst>
              <a:ext uri="{FF2B5EF4-FFF2-40B4-BE49-F238E27FC236}">
                <a16:creationId xmlns:a16="http://schemas.microsoft.com/office/drawing/2014/main" id="{D2C821EA-55B5-4FD7-B1B7-F2FA4F74AD5F}"/>
              </a:ext>
            </a:extLst>
          </p:cNvPr>
          <p:cNvSpPr>
            <a:spLocks noGrp="1"/>
          </p:cNvSpPr>
          <p:nvPr>
            <p:ph type="sldNum" sz="quarter" idx="11"/>
          </p:nvPr>
        </p:nvSpPr>
        <p:spPr/>
        <p:txBody>
          <a:bodyPr/>
          <a:lstStyle/>
          <a:p>
            <a:pPr>
              <a:defRPr/>
            </a:pPr>
            <a:fld id="{0723F4AA-6BDB-435B-B70F-96D631AC163B}" type="slidenum">
              <a:rPr lang="en-GB" altLang="en-US" smtClean="0"/>
              <a:pPr>
                <a:defRPr/>
              </a:pPr>
              <a:t>9</a:t>
            </a:fld>
            <a:endParaRPr lang="en-GB" altLang="en-US"/>
          </a:p>
        </p:txBody>
      </p:sp>
      <p:sp>
        <p:nvSpPr>
          <p:cNvPr id="2" name="Title 1">
            <a:extLst>
              <a:ext uri="{FF2B5EF4-FFF2-40B4-BE49-F238E27FC236}">
                <a16:creationId xmlns:a16="http://schemas.microsoft.com/office/drawing/2014/main" id="{4D70379F-73F2-4569-A6A0-A67A739DF653}"/>
              </a:ext>
            </a:extLst>
          </p:cNvPr>
          <p:cNvSpPr>
            <a:spLocks noGrp="1"/>
          </p:cNvSpPr>
          <p:nvPr>
            <p:ph type="title"/>
          </p:nvPr>
        </p:nvSpPr>
        <p:spPr/>
        <p:txBody>
          <a:bodyPr/>
          <a:lstStyle/>
          <a:p>
            <a:r>
              <a:rPr lang="en-GB" dirty="0"/>
              <a:t>Including chapters on:</a:t>
            </a:r>
          </a:p>
        </p:txBody>
      </p:sp>
      <p:sp>
        <p:nvSpPr>
          <p:cNvPr id="6" name="Rectangle 5">
            <a:extLst>
              <a:ext uri="{FF2B5EF4-FFF2-40B4-BE49-F238E27FC236}">
                <a16:creationId xmlns:a16="http://schemas.microsoft.com/office/drawing/2014/main" id="{FE6561CE-F5DA-43F0-8807-FA6A9A5A6725}"/>
              </a:ext>
            </a:extLst>
          </p:cNvPr>
          <p:cNvSpPr/>
          <p:nvPr/>
        </p:nvSpPr>
        <p:spPr>
          <a:xfrm>
            <a:off x="0" y="4688834"/>
            <a:ext cx="9143999" cy="369332"/>
          </a:xfrm>
          <a:prstGeom prst="rect">
            <a:avLst/>
          </a:prstGeom>
          <a:solidFill>
            <a:schemeClr val="bg1"/>
          </a:solidFill>
        </p:spPr>
        <p:txBody>
          <a:bodyPr wrap="square" anchor="ctr">
            <a:spAutoFit/>
          </a:bodyPr>
          <a:lstStyle/>
          <a:p>
            <a:r>
              <a:rPr lang="en-GB" dirty="0">
                <a:latin typeface="+mj-lt"/>
                <a:hlinkClick r:id="rId2"/>
              </a:rPr>
              <a:t>https://github.com/alan-turing-institute/the-turing-way/blob/master/book_skeleton.md</a:t>
            </a:r>
            <a:r>
              <a:rPr lang="en-GB" dirty="0">
                <a:latin typeface="+mj-lt"/>
              </a:rPr>
              <a:t> </a:t>
            </a:r>
          </a:p>
        </p:txBody>
      </p:sp>
      <p:pic>
        <p:nvPicPr>
          <p:cNvPr id="12" name="Picture 11" descr="A picture containing indoor, table, sitting&#10;&#10;Description automatically generated">
            <a:extLst>
              <a:ext uri="{FF2B5EF4-FFF2-40B4-BE49-F238E27FC236}">
                <a16:creationId xmlns:a16="http://schemas.microsoft.com/office/drawing/2014/main" id="{93CE786C-5696-4FB1-B1FD-2AE938DBBF4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19166"/>
          <a:stretch/>
        </p:blipFill>
        <p:spPr>
          <a:xfrm>
            <a:off x="4945656" y="-20538"/>
            <a:ext cx="2880000" cy="1746029"/>
          </a:xfrm>
          <a:prstGeom prst="rect">
            <a:avLst/>
          </a:prstGeom>
        </p:spPr>
      </p:pic>
      <p:pic>
        <p:nvPicPr>
          <p:cNvPr id="8" name="Picture 7" descr="A picture containing ceiling, indoor&#10;&#10;Description automatically generated">
            <a:extLst>
              <a:ext uri="{FF2B5EF4-FFF2-40B4-BE49-F238E27FC236}">
                <a16:creationId xmlns:a16="http://schemas.microsoft.com/office/drawing/2014/main" id="{786E3565-444E-4E6C-A822-1AAB00667A2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9166" b="11480"/>
          <a:stretch/>
        </p:blipFill>
        <p:spPr>
          <a:xfrm>
            <a:off x="5604828" y="1498677"/>
            <a:ext cx="2880000" cy="1498074"/>
          </a:xfrm>
          <a:prstGeom prst="rect">
            <a:avLst/>
          </a:prstGeom>
        </p:spPr>
      </p:pic>
      <p:pic>
        <p:nvPicPr>
          <p:cNvPr id="10" name="Picture 9">
            <a:extLst>
              <a:ext uri="{FF2B5EF4-FFF2-40B4-BE49-F238E27FC236}">
                <a16:creationId xmlns:a16="http://schemas.microsoft.com/office/drawing/2014/main" id="{59F66A32-CEE9-40EC-8267-8D6FD3E270E7}"/>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7081"/>
          <a:stretch/>
        </p:blipFill>
        <p:spPr>
          <a:xfrm>
            <a:off x="6264000" y="2715765"/>
            <a:ext cx="2880000" cy="2007047"/>
          </a:xfrm>
          <a:prstGeom prst="rect">
            <a:avLst/>
          </a:prstGeom>
        </p:spPr>
      </p:pic>
    </p:spTree>
    <p:extLst>
      <p:ext uri="{BB962C8B-B14F-4D97-AF65-F5344CB8AC3E}">
        <p14:creationId xmlns:p14="http://schemas.microsoft.com/office/powerpoint/2010/main" val="436593034"/>
      </p:ext>
    </p:extLst>
  </p:cSld>
  <p:clrMapOvr>
    <a:masterClrMapping/>
  </p:clrMapOvr>
</p:sld>
</file>

<file path=ppt/theme/theme1.xml><?xml version="1.0" encoding="utf-8"?>
<a:theme xmlns:a="http://schemas.openxmlformats.org/drawingml/2006/main" name="Office Theme">
  <a:themeElements>
    <a:clrScheme name="Red&amp;White - Alan Turing">
      <a:dk1>
        <a:sysClr val="windowText" lastClr="000000"/>
      </a:dk1>
      <a:lt1>
        <a:sysClr val="window" lastClr="FFFFFF"/>
      </a:lt1>
      <a:dk2>
        <a:srgbClr val="00FF00"/>
      </a:dk2>
      <a:lt2>
        <a:srgbClr val="00FFFF"/>
      </a:lt2>
      <a:accent1>
        <a:srgbClr val="0000FF"/>
      </a:accent1>
      <a:accent2>
        <a:srgbClr val="7D00FF"/>
      </a:accent2>
      <a:accent3>
        <a:srgbClr val="FF00FF"/>
      </a:accent3>
      <a:accent4>
        <a:srgbClr val="FF0000"/>
      </a:accent4>
      <a:accent5>
        <a:srgbClr val="FF7D00"/>
      </a:accent5>
      <a:accent6>
        <a:srgbClr val="FFFF00"/>
      </a:accent6>
      <a:hlink>
        <a:srgbClr val="FF7D00"/>
      </a:hlink>
      <a:folHlink>
        <a:srgbClr val="0000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kumimoji="0" sz="1600" b="0" i="0" u="none" strike="noStrike" kern="1200" cap="none" spc="0" normalizeH="0" baseline="0" noProof="0" dirty="0" smtClean="0">
            <a:ln>
              <a:noFill/>
            </a:ln>
            <a:solidFill>
              <a:prstClr val="black"/>
            </a:solidFill>
            <a:effectLst/>
            <a:uLnTx/>
            <a:uFillTx/>
            <a:latin typeface="+mn-lt"/>
            <a:ea typeface="+mn-ea"/>
            <a:cs typeface="+mn-cs"/>
          </a:defRPr>
        </a:defPPr>
      </a:lstStyle>
    </a:txDef>
  </a:objectDefaults>
  <a:extraClrSchemeLst/>
  <a:extLst>
    <a:ext uri="{05A4C25C-085E-4340-85A3-A5531E510DB2}">
      <thm15:themeFamily xmlns:thm15="http://schemas.microsoft.com/office/thememl/2012/main" name="The Alan Turing Master PPT with intro slides_widescreen_v3" id="{5DFD5C9A-0A2C-4E03-B4D8-1CB4749D4479}" vid="{9C62355F-E4EE-46CD-BECD-0FFB3DDDDA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AA62DCEA4FAE4394823B509BA2709F" ma:contentTypeVersion="" ma:contentTypeDescription="Create a new document." ma:contentTypeScope="" ma:versionID="7fa597a5e847f07cf163fb619f9efa77">
  <xsd:schema xmlns:xsd="http://www.w3.org/2001/XMLSchema" xmlns:xs="http://www.w3.org/2001/XMLSchema" xmlns:p="http://schemas.microsoft.com/office/2006/metadata/properties" xmlns:ns2="ddc16f2e-ac79-420b-bf02-152a3fab2b22" xmlns:ns3="e5618448-e42b-40ea-80d2-fe7c2030a18b" targetNamespace="http://schemas.microsoft.com/office/2006/metadata/properties" ma:root="true" ma:fieldsID="162ca76256fd612d7d3c8c6d8964d819" ns2:_="" ns3:_="">
    <xsd:import namespace="ddc16f2e-ac79-420b-bf02-152a3fab2b22"/>
    <xsd:import namespace="e5618448-e42b-40ea-80d2-fe7c2030a18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c16f2e-ac79-420b-bf02-152a3fab2b2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5618448-e42b-40ea-80d2-fe7c2030a18b"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CC02856-F721-4C90-8851-9BFE0F5739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c16f2e-ac79-420b-bf02-152a3fab2b22"/>
    <ds:schemaRef ds:uri="e5618448-e42b-40ea-80d2-fe7c2030a1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DCF4741-202D-4812-B71B-D493A1CE7FD2}">
  <ds:schemaRefs>
    <ds:schemaRef ds:uri="http://schemas.microsoft.com/sharepoint/v3/contenttype/forms"/>
  </ds:schemaRefs>
</ds:datastoreItem>
</file>

<file path=customXml/itemProps3.xml><?xml version="1.0" encoding="utf-8"?>
<ds:datastoreItem xmlns:ds="http://schemas.openxmlformats.org/officeDocument/2006/customXml" ds:itemID="{42D3EDB7-0ABD-4BC6-9C2A-32E4FC10473A}">
  <ds:schemaRefs>
    <ds:schemaRef ds:uri="e5618448-e42b-40ea-80d2-fe7c2030a18b"/>
    <ds:schemaRef ds:uri="http://purl.org/dc/elements/1.1/"/>
    <ds:schemaRef ds:uri="http://schemas.microsoft.com/office/2006/metadata/properties"/>
    <ds:schemaRef ds:uri="http://purl.org/dc/terms/"/>
    <ds:schemaRef ds:uri="http://schemas.microsoft.com/office/2006/documentManagement/types"/>
    <ds:schemaRef ds:uri="http://purl.org/dc/dcmitype/"/>
    <ds:schemaRef ds:uri="ddc16f2e-ac79-420b-bf02-152a3fab2b22"/>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16902</TotalTime>
  <Words>949</Words>
  <Application>Microsoft Office PowerPoint</Application>
  <PresentationFormat>On-screen Show (16:9)</PresentationFormat>
  <Paragraphs>225</Paragraphs>
  <Slides>26</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Gill Sans MT</vt:lpstr>
      <vt:lpstr>Zilla Slab</vt:lpstr>
      <vt:lpstr>Office Theme</vt:lpstr>
      <vt:lpstr>Boost your research reproducibility with Binder   The #TuringWay team University of Manchester workshop, 1st March 2019</vt:lpstr>
      <vt:lpstr>Agenda</vt:lpstr>
      <vt:lpstr>PowerPoint Presentation</vt:lpstr>
      <vt:lpstr>The Institute’s partners and collaborators</vt:lpstr>
      <vt:lpstr>Our university network</vt:lpstr>
      <vt:lpstr>PowerPoint Presentation</vt:lpstr>
      <vt:lpstr>PowerPoint Presentation</vt:lpstr>
      <vt:lpstr>The Turing Way A lightly opinionated handbook for reproducible data science   https://github.com/alan-turing-institute/the-turing-way </vt:lpstr>
      <vt:lpstr>Including chapters on:</vt:lpstr>
      <vt:lpstr>Checklists for researcher, PI and admin team</vt:lpstr>
      <vt:lpstr>Open Leadership Principles</vt:lpstr>
      <vt:lpstr>Built by a team….and you!</vt:lpstr>
      <vt:lpstr>Why does reproducible research matter?</vt:lpstr>
      <vt:lpstr>What does reproducible mean?</vt:lpstr>
      <vt:lpstr>Why does this matter?</vt:lpstr>
      <vt:lpstr>Why does this matter?</vt:lpstr>
      <vt:lpstr>Why does this matter?</vt:lpstr>
      <vt:lpstr>Why don’t people do this already?</vt:lpstr>
      <vt:lpstr>Why don’t people do this already?</vt:lpstr>
      <vt:lpstr>How can the Turing Way help?</vt:lpstr>
      <vt:lpstr>Plan for today    https://github.com/alan-turing-institute/the-turing-way </vt:lpstr>
      <vt:lpstr>Goals</vt:lpstr>
      <vt:lpstr>Code of Conduct</vt:lpstr>
      <vt:lpstr>Code of Conduct</vt:lpstr>
      <vt:lpstr>Agenda</vt:lpstr>
      <vt:lpstr>The Turing Way</vt:lpstr>
    </vt:vector>
  </TitlesOfParts>
  <Company>Yellow Balloon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Alan Turing Institute</dc:title>
  <dc:creator>Sophie Mclvor</dc:creator>
  <cp:lastModifiedBy>Kirstie Whitaker</cp:lastModifiedBy>
  <cp:revision>123</cp:revision>
  <cp:lastPrinted>2017-11-14T13:34:51Z</cp:lastPrinted>
  <dcterms:created xsi:type="dcterms:W3CDTF">2017-03-06T16:45:41Z</dcterms:created>
  <dcterms:modified xsi:type="dcterms:W3CDTF">2019-03-01T10:01:38Z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0x01010059AA62DCEA4FAE4394823B509BA2709F</vt:lpwstr>
  </property>
  <property fmtid="{D5CDD505-2E9C-101B-9397-08002B2CF9AE}" pid="3" name="Document Keywords">
    <vt:lpwstr/>
  </property>
</Properties>
</file>