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11" r:id="rId3"/>
    <p:sldId id="314" r:id="rId4"/>
    <p:sldId id="317" r:id="rId5"/>
    <p:sldId id="318" r:id="rId6"/>
    <p:sldId id="327" r:id="rId7"/>
    <p:sldId id="328" r:id="rId8"/>
    <p:sldId id="329" r:id="rId9"/>
    <p:sldId id="29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4D9B"/>
    <a:srgbClr val="71C3BE"/>
    <a:srgbClr val="1360AA"/>
    <a:srgbClr val="F7C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3D0117-3051-4C91-834C-6F9905413609}" v="1" dt="2024-05-30T08:19:12.0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76005" autoAdjust="0"/>
  </p:normalViewPr>
  <p:slideViewPr>
    <p:cSldViewPr snapToGrid="0">
      <p:cViewPr>
        <p:scale>
          <a:sx n="66" d="100"/>
          <a:sy n="66" d="100"/>
        </p:scale>
        <p:origin x="2298" y="4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47DC3-A96C-4720-BDCE-55DCDB0C6883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C3C61-B2CD-4FE9-BE0E-2CBC4724D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70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C3C61-B2CD-4FE9-BE0E-2CBC4724D5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16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8DFF1-0B30-BE45-8813-E4FBDDCB6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C487D1-F3AD-268A-201E-AC9D7857A7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962611-E4D9-B6E2-9E03-485489E259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B3F26-B52B-D0D1-C3F8-5DF9A438C1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C3C61-B2CD-4FE9-BE0E-2CBC4724D5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21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27C20-D20C-AFD1-D080-84829791C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1A1614-8944-B7A9-3CB6-914CC91AB8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9ECDF9-E2E7-883F-A8B7-29F725AF1F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38C55-8FED-7271-BC19-782ACFC609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C3C61-B2CD-4FE9-BE0E-2CBC4724D5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77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4DD77-9563-6A71-2B4B-A903AE371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8D6E9F-0016-1980-E33D-1AE7540F7D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B45BEF-DD62-5B33-652F-AB38C4F78B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EF8BD-E6D4-7218-BB84-F327271CB4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C3C61-B2CD-4FE9-BE0E-2CBC4724D5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21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C3C61-B2CD-4FE9-BE0E-2CBC4724D5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88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C3C61-B2CD-4FE9-BE0E-2CBC4724D5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49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C3C61-B2CD-4FE9-BE0E-2CBC4724D5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71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C3C61-B2CD-4FE9-BE0E-2CBC4724D5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75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C3C61-B2CD-4FE9-BE0E-2CBC4724D5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8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">
            <a:extLst>
              <a:ext uri="{FF2B5EF4-FFF2-40B4-BE49-F238E27FC236}">
                <a16:creationId xmlns:a16="http://schemas.microsoft.com/office/drawing/2014/main" id="{BF390B8B-8F72-487C-86BB-A3A4484D98F4}"/>
              </a:ext>
            </a:extLst>
          </p:cNvPr>
          <p:cNvSpPr/>
          <p:nvPr userDrawn="1"/>
        </p:nvSpPr>
        <p:spPr>
          <a:xfrm>
            <a:off x="0" y="1741118"/>
            <a:ext cx="11874674" cy="5116882"/>
          </a:xfrm>
          <a:custGeom>
            <a:avLst/>
            <a:gdLst/>
            <a:ahLst/>
            <a:cxnLst/>
            <a:rect l="0" t="0" r="0" b="0"/>
            <a:pathLst>
              <a:path w="8837994" h="3832208">
                <a:moveTo>
                  <a:pt x="0" y="0"/>
                </a:moveTo>
                <a:lnTo>
                  <a:pt x="7757999" y="0"/>
                </a:lnTo>
                <a:cubicBezTo>
                  <a:pt x="8354467" y="0"/>
                  <a:pt x="8837994" y="483527"/>
                  <a:pt x="8837994" y="1080021"/>
                </a:cubicBezTo>
                <a:lnTo>
                  <a:pt x="8837994" y="3832208"/>
                </a:lnTo>
                <a:lnTo>
                  <a:pt x="0" y="3832208"/>
                </a:lnTo>
                <a:lnTo>
                  <a:pt x="0" y="0"/>
                </a:lnTo>
                <a:close/>
              </a:path>
            </a:pathLst>
          </a:custGeom>
          <a:solidFill>
            <a:srgbClr val="71C3BE"/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81C4BB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32165E-6138-4D2B-A623-A436EFD627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6950" y="4063347"/>
            <a:ext cx="5638800" cy="954108"/>
          </a:xfrm>
        </p:spPr>
        <p:txBody>
          <a:bodyPr anchor="b">
            <a:normAutofit/>
          </a:bodyPr>
          <a:lstStyle>
            <a:lvl1pPr algn="l">
              <a:defRPr lang="en-US" sz="2800" b="1" kern="1200" dirty="0">
                <a:solidFill>
                  <a:srgbClr val="354D9B"/>
                </a:solidFill>
                <a:effectLst/>
                <a:latin typeface="Sofia Pro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(on two lines if needed)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448841-EF53-4C08-A72E-E47BB89B47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96950" y="3632200"/>
            <a:ext cx="5638800" cy="384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n-US" sz="1900" kern="1200" dirty="0">
                <a:solidFill>
                  <a:schemeClr val="bg1"/>
                </a:solidFill>
                <a:latin typeface="Sofia Pro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8EF3320-C76B-41FF-A9FF-94C30E05F9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50" y="547962"/>
            <a:ext cx="3067050" cy="82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0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v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90E7860-1FB3-44B8-9327-EC04210E15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950" y="1295400"/>
            <a:ext cx="4438650" cy="384721"/>
          </a:xfrm>
        </p:spPr>
        <p:txBody>
          <a:bodyPr/>
          <a:lstStyle>
            <a:lvl1pPr marL="0" indent="0">
              <a:buNone/>
              <a:defRPr lang="en-US" sz="1900" kern="1200" dirty="0" smtClean="0">
                <a:solidFill>
                  <a:srgbClr val="31B7BC"/>
                </a:solidFill>
                <a:latin typeface="Sofia Pro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nl-BE" dirty="0"/>
              <a:t>S</a:t>
            </a:r>
            <a:r>
              <a:rPr lang="en-US" dirty="0" err="1"/>
              <a:t>UBTITLE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1619FD5-F6E3-475D-9027-F13E6CAC69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950" y="1734458"/>
            <a:ext cx="4438650" cy="946198"/>
          </a:xfrm>
        </p:spPr>
        <p:txBody>
          <a:bodyPr>
            <a:normAutofit/>
          </a:bodyPr>
          <a:lstStyle>
            <a:lvl1pPr marL="0" indent="0">
              <a:buNone/>
              <a:defRPr lang="en-US" sz="2800" b="1" kern="1200" dirty="0">
                <a:solidFill>
                  <a:srgbClr val="354D9B"/>
                </a:solidFill>
                <a:effectLst/>
                <a:latin typeface="Sofia Pro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(two lines if needed)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96A1098-6193-4990-AC86-58D37E8832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6950" y="2852879"/>
            <a:ext cx="4438650" cy="243401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tabLst/>
              <a:defRPr lang="en-US" sz="1800" kern="1200">
                <a:solidFill>
                  <a:srgbClr val="484E8B"/>
                </a:solidFill>
                <a:effectLst/>
                <a:latin typeface="Sofia Pro" pitchFamily="2" charset="0"/>
                <a:ea typeface="Calibri" panose="020F0502020204030204" pitchFamily="34" charset="0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BE" dirty="0"/>
              <a:t>Image caption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lang="nl-NL" sz="1800" dirty="0">
                <a:solidFill>
                  <a:srgbClr val="484E8B"/>
                </a:solidFill>
                <a:effectLst/>
                <a:latin typeface="Sofia Pro" pitchFamily="2" charset="0"/>
                <a:ea typeface="Calibri" panose="020F0502020204030204" pitchFamily="34" charset="0"/>
              </a:rPr>
              <a:t>Fugia volore volenis quiae sin perupti tem vollam quam</a:t>
            </a:r>
            <a:endParaRPr lang="nl-BE" sz="1800" dirty="0">
              <a:solidFill>
                <a:srgbClr val="000000"/>
              </a:solidFill>
              <a:effectLst/>
              <a:latin typeface="Sofia Pro" pitchFamily="2" charset="0"/>
              <a:ea typeface="Calibri" panose="020F0502020204030204" pitchFamily="34" charset="0"/>
            </a:endParaRPr>
          </a:p>
          <a:p>
            <a:pPr lvl="0"/>
            <a:endParaRPr lang="en-US" dirty="0"/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DD9297A0-1CBE-4708-AEC6-7444EA1A05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05500" y="0"/>
            <a:ext cx="6286500" cy="642524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tabLst/>
              <a:defRPr lang="en-US" sz="1800" kern="1200" dirty="0" smtClean="0">
                <a:solidFill>
                  <a:srgbClr val="484E8B"/>
                </a:solidFill>
                <a:effectLst/>
                <a:latin typeface="Sofia Pro" pitchFamily="2" charset="0"/>
                <a:ea typeface="Calibri" panose="020F050202020403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lang="nl-BE" dirty="0"/>
              <a:t>Picture / image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454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01">
    <p:bg>
      <p:bgPr>
        <a:solidFill>
          <a:srgbClr val="71C3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">
            <a:extLst>
              <a:ext uri="{FF2B5EF4-FFF2-40B4-BE49-F238E27FC236}">
                <a16:creationId xmlns:a16="http://schemas.microsoft.com/office/drawing/2014/main" id="{BF390B8B-8F72-487C-86BB-A3A4484D98F4}"/>
              </a:ext>
            </a:extLst>
          </p:cNvPr>
          <p:cNvSpPr/>
          <p:nvPr userDrawn="1"/>
        </p:nvSpPr>
        <p:spPr>
          <a:xfrm>
            <a:off x="0" y="1741118"/>
            <a:ext cx="11874674" cy="5116882"/>
          </a:xfrm>
          <a:custGeom>
            <a:avLst/>
            <a:gdLst/>
            <a:ahLst/>
            <a:cxnLst/>
            <a:rect l="0" t="0" r="0" b="0"/>
            <a:pathLst>
              <a:path w="8837994" h="3832208">
                <a:moveTo>
                  <a:pt x="0" y="0"/>
                </a:moveTo>
                <a:lnTo>
                  <a:pt x="7757999" y="0"/>
                </a:lnTo>
                <a:cubicBezTo>
                  <a:pt x="8354467" y="0"/>
                  <a:pt x="8837994" y="483527"/>
                  <a:pt x="8837994" y="1080021"/>
                </a:cubicBezTo>
                <a:lnTo>
                  <a:pt x="8837994" y="3832208"/>
                </a:lnTo>
                <a:lnTo>
                  <a:pt x="0" y="383220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81C4BB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32165E-6138-4D2B-A623-A436EFD627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6950" y="4063347"/>
            <a:ext cx="5638800" cy="954108"/>
          </a:xfrm>
        </p:spPr>
        <p:txBody>
          <a:bodyPr anchor="b">
            <a:normAutofit/>
          </a:bodyPr>
          <a:lstStyle>
            <a:lvl1pPr algn="l">
              <a:defRPr lang="en-US" sz="2800" b="1" kern="1200" dirty="0">
                <a:solidFill>
                  <a:srgbClr val="354D9B"/>
                </a:solidFill>
                <a:effectLst/>
                <a:latin typeface="Sofia Pro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(on two lines if needed)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448841-EF53-4C08-A72E-E47BB89B47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96950" y="3632200"/>
            <a:ext cx="5638800" cy="384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n-US" sz="1900" kern="1200" dirty="0">
                <a:solidFill>
                  <a:srgbClr val="31B7BC"/>
                </a:solidFill>
                <a:latin typeface="Sofia Pro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8EF3320-C76B-41FF-A9FF-94C30E05F9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97" y="548755"/>
            <a:ext cx="3059955" cy="82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4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1">
            <a:extLst>
              <a:ext uri="{FF2B5EF4-FFF2-40B4-BE49-F238E27FC236}">
                <a16:creationId xmlns:a16="http://schemas.microsoft.com/office/drawing/2014/main" id="{1E5D9EBD-1603-47C8-995A-304926FD01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bg1"/>
              </a:solidFill>
            </a:endParaRPr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FBE1F857-280D-40A5-8231-655A598A5DB9}"/>
              </a:ext>
            </a:extLst>
          </p:cNvPr>
          <p:cNvSpPr/>
          <p:nvPr userDrawn="1"/>
        </p:nvSpPr>
        <p:spPr>
          <a:xfrm flipH="1">
            <a:off x="495299" y="482600"/>
            <a:ext cx="11696700" cy="6375400"/>
          </a:xfrm>
          <a:custGeom>
            <a:avLst/>
            <a:gdLst/>
            <a:ahLst/>
            <a:cxnLst/>
            <a:rect l="0" t="0" r="0" b="0"/>
            <a:pathLst>
              <a:path w="8837994" h="3832208">
                <a:moveTo>
                  <a:pt x="0" y="0"/>
                </a:moveTo>
                <a:lnTo>
                  <a:pt x="7757999" y="0"/>
                </a:lnTo>
                <a:cubicBezTo>
                  <a:pt x="8354467" y="0"/>
                  <a:pt x="8837994" y="483527"/>
                  <a:pt x="8837994" y="1080021"/>
                </a:cubicBezTo>
                <a:lnTo>
                  <a:pt x="8837994" y="3832208"/>
                </a:lnTo>
                <a:lnTo>
                  <a:pt x="0" y="3832208"/>
                </a:lnTo>
                <a:lnTo>
                  <a:pt x="0" y="0"/>
                </a:lnTo>
                <a:close/>
              </a:path>
            </a:pathLst>
          </a:custGeom>
          <a:solidFill>
            <a:srgbClr val="71C3BE"/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81C4BB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nl-NL">
              <a:solidFill>
                <a:srgbClr val="31B7BC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32165E-6138-4D2B-A623-A436EFD627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92348" y="4063347"/>
            <a:ext cx="4343401" cy="954108"/>
          </a:xfrm>
        </p:spPr>
        <p:txBody>
          <a:bodyPr anchor="b">
            <a:normAutofit/>
          </a:bodyPr>
          <a:lstStyle>
            <a:lvl1pPr algn="l">
              <a:defRPr lang="en-US" sz="2800" b="1" kern="1200" dirty="0">
                <a:solidFill>
                  <a:srgbClr val="354D9B"/>
                </a:solidFill>
                <a:effectLst/>
                <a:latin typeface="Sofia Pro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(on two lines if needed)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448841-EF53-4C08-A72E-E47BB89B47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92348" y="3632200"/>
            <a:ext cx="4343401" cy="384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n-US" sz="1900" kern="1200" dirty="0">
                <a:solidFill>
                  <a:schemeClr val="bg1"/>
                </a:solidFill>
                <a:latin typeface="Sofia Pro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9" name="Shape 100">
            <a:extLst>
              <a:ext uri="{FF2B5EF4-FFF2-40B4-BE49-F238E27FC236}">
                <a16:creationId xmlns:a16="http://schemas.microsoft.com/office/drawing/2014/main" id="{FD9DFC0A-1376-4519-A3EA-A2009DEE9B8C}"/>
              </a:ext>
            </a:extLst>
          </p:cNvPr>
          <p:cNvSpPr/>
          <p:nvPr userDrawn="1"/>
        </p:nvSpPr>
        <p:spPr>
          <a:xfrm>
            <a:off x="1416050" y="3129280"/>
            <a:ext cx="2010410" cy="299720"/>
          </a:xfrm>
          <a:custGeom>
            <a:avLst/>
            <a:gdLst/>
            <a:ahLst/>
            <a:cxnLst/>
            <a:rect l="0" t="0" r="0" b="0"/>
            <a:pathLst>
              <a:path w="2011083" h="300082">
                <a:moveTo>
                  <a:pt x="529481" y="383"/>
                </a:moveTo>
                <a:cubicBezTo>
                  <a:pt x="613408" y="1530"/>
                  <a:pt x="700554" y="12036"/>
                  <a:pt x="795909" y="30486"/>
                </a:cubicBezTo>
                <a:cubicBezTo>
                  <a:pt x="892200" y="49130"/>
                  <a:pt x="996150" y="77667"/>
                  <a:pt x="1115276" y="110814"/>
                </a:cubicBezTo>
                <a:cubicBezTo>
                  <a:pt x="1184021" y="132874"/>
                  <a:pt x="1250582" y="157461"/>
                  <a:pt x="1320114" y="176295"/>
                </a:cubicBezTo>
                <a:cubicBezTo>
                  <a:pt x="1361631" y="187547"/>
                  <a:pt x="1403756" y="197580"/>
                  <a:pt x="1449553" y="201365"/>
                </a:cubicBezTo>
                <a:cubicBezTo>
                  <a:pt x="1550975" y="211347"/>
                  <a:pt x="1655521" y="200857"/>
                  <a:pt x="1759141" y="179470"/>
                </a:cubicBezTo>
                <a:cubicBezTo>
                  <a:pt x="1826311" y="165614"/>
                  <a:pt x="1892592" y="147669"/>
                  <a:pt x="1956562" y="127311"/>
                </a:cubicBezTo>
                <a:cubicBezTo>
                  <a:pt x="1986813" y="117684"/>
                  <a:pt x="2011083" y="147098"/>
                  <a:pt x="1983854" y="160483"/>
                </a:cubicBezTo>
                <a:cubicBezTo>
                  <a:pt x="1922996" y="190392"/>
                  <a:pt x="1858797" y="217837"/>
                  <a:pt x="1792059" y="240341"/>
                </a:cubicBezTo>
                <a:cubicBezTo>
                  <a:pt x="1678699" y="278555"/>
                  <a:pt x="1559192" y="299866"/>
                  <a:pt x="1440040" y="300082"/>
                </a:cubicBezTo>
                <a:cubicBezTo>
                  <a:pt x="1380782" y="299269"/>
                  <a:pt x="1324610" y="291548"/>
                  <a:pt x="1269886" y="279864"/>
                </a:cubicBezTo>
                <a:cubicBezTo>
                  <a:pt x="1195057" y="263900"/>
                  <a:pt x="1123887" y="239528"/>
                  <a:pt x="1050201" y="218878"/>
                </a:cubicBezTo>
                <a:cubicBezTo>
                  <a:pt x="938644" y="182861"/>
                  <a:pt x="840321" y="153714"/>
                  <a:pt x="750557" y="130346"/>
                </a:cubicBezTo>
                <a:cubicBezTo>
                  <a:pt x="641490" y="101949"/>
                  <a:pt x="545922" y="82950"/>
                  <a:pt x="448831" y="79610"/>
                </a:cubicBezTo>
                <a:cubicBezTo>
                  <a:pt x="353974" y="76346"/>
                  <a:pt x="189052" y="116211"/>
                  <a:pt x="55537" y="154210"/>
                </a:cubicBezTo>
                <a:cubicBezTo>
                  <a:pt x="23343" y="163366"/>
                  <a:pt x="0" y="131985"/>
                  <a:pt x="28600" y="118104"/>
                </a:cubicBezTo>
                <a:cubicBezTo>
                  <a:pt x="58306" y="103702"/>
                  <a:pt x="87300" y="90786"/>
                  <a:pt x="115862" y="79216"/>
                </a:cubicBezTo>
                <a:cubicBezTo>
                  <a:pt x="230835" y="32696"/>
                  <a:pt x="336931" y="9379"/>
                  <a:pt x="446443" y="2407"/>
                </a:cubicBezTo>
                <a:cubicBezTo>
                  <a:pt x="473888" y="657"/>
                  <a:pt x="501505" y="0"/>
                  <a:pt x="529481" y="383"/>
                </a:cubicBez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F4BE78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nl-NL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F9C3C72-CCFE-45D6-81CD-76E90709B8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3387" y="6200775"/>
            <a:ext cx="555713" cy="3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45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1">
            <a:extLst>
              <a:ext uri="{FF2B5EF4-FFF2-40B4-BE49-F238E27FC236}">
                <a16:creationId xmlns:a16="http://schemas.microsoft.com/office/drawing/2014/main" id="{1E5D9EBD-1603-47C8-995A-304926FD01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1C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bg1"/>
              </a:solidFill>
            </a:endParaRPr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FBE1F857-280D-40A5-8231-655A598A5DB9}"/>
              </a:ext>
            </a:extLst>
          </p:cNvPr>
          <p:cNvSpPr/>
          <p:nvPr userDrawn="1"/>
        </p:nvSpPr>
        <p:spPr>
          <a:xfrm flipH="1">
            <a:off x="495299" y="482600"/>
            <a:ext cx="11696700" cy="6375400"/>
          </a:xfrm>
          <a:custGeom>
            <a:avLst/>
            <a:gdLst/>
            <a:ahLst/>
            <a:cxnLst/>
            <a:rect l="0" t="0" r="0" b="0"/>
            <a:pathLst>
              <a:path w="8837994" h="3832208">
                <a:moveTo>
                  <a:pt x="0" y="0"/>
                </a:moveTo>
                <a:lnTo>
                  <a:pt x="7757999" y="0"/>
                </a:lnTo>
                <a:cubicBezTo>
                  <a:pt x="8354467" y="0"/>
                  <a:pt x="8837994" y="483527"/>
                  <a:pt x="8837994" y="1080021"/>
                </a:cubicBezTo>
                <a:lnTo>
                  <a:pt x="8837994" y="3832208"/>
                </a:lnTo>
                <a:lnTo>
                  <a:pt x="0" y="383220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81C4BB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nl-NL">
              <a:solidFill>
                <a:srgbClr val="31B7BC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32165E-6138-4D2B-A623-A436EFD627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92348" y="4063347"/>
            <a:ext cx="4343401" cy="954108"/>
          </a:xfrm>
        </p:spPr>
        <p:txBody>
          <a:bodyPr anchor="b">
            <a:normAutofit/>
          </a:bodyPr>
          <a:lstStyle>
            <a:lvl1pPr algn="l">
              <a:defRPr lang="en-US" sz="2800" b="1" kern="1200" dirty="0">
                <a:solidFill>
                  <a:srgbClr val="354D9B"/>
                </a:solidFill>
                <a:effectLst/>
                <a:latin typeface="Sofia Pro" pitchFamily="2" charset="0"/>
                <a:ea typeface="+mn-ea"/>
                <a:cs typeface="+mn-cs"/>
              </a:defRPr>
            </a:lvl1pPr>
          </a:lstStyle>
          <a:p>
            <a:r>
              <a:rPr lang="nl-BE" dirty="0"/>
              <a:t>T</a:t>
            </a:r>
            <a:r>
              <a:rPr lang="en-US" dirty="0" err="1"/>
              <a:t>itel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eventueel</a:t>
            </a:r>
            <a:r>
              <a:rPr lang="en-US" dirty="0"/>
              <a:t> op twee </a:t>
            </a:r>
            <a:r>
              <a:rPr lang="en-US" dirty="0" err="1"/>
              <a:t>lijnen</a:t>
            </a:r>
            <a:r>
              <a:rPr lang="en-US" dirty="0"/>
              <a:t>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448841-EF53-4C08-A72E-E47BB89B47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92348" y="3632200"/>
            <a:ext cx="4343401" cy="384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n-US" sz="1900" kern="1200" dirty="0">
                <a:solidFill>
                  <a:srgbClr val="31B7BC"/>
                </a:solidFill>
                <a:latin typeface="Sofia Pro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SUBTITEL</a:t>
            </a:r>
            <a:endParaRPr lang="en-US" dirty="0"/>
          </a:p>
        </p:txBody>
      </p:sp>
      <p:sp>
        <p:nvSpPr>
          <p:cNvPr id="9" name="Shape 100">
            <a:extLst>
              <a:ext uri="{FF2B5EF4-FFF2-40B4-BE49-F238E27FC236}">
                <a16:creationId xmlns:a16="http://schemas.microsoft.com/office/drawing/2014/main" id="{FD9DFC0A-1376-4519-A3EA-A2009DEE9B8C}"/>
              </a:ext>
            </a:extLst>
          </p:cNvPr>
          <p:cNvSpPr/>
          <p:nvPr userDrawn="1"/>
        </p:nvSpPr>
        <p:spPr>
          <a:xfrm>
            <a:off x="1416050" y="3129280"/>
            <a:ext cx="2010410" cy="299720"/>
          </a:xfrm>
          <a:custGeom>
            <a:avLst/>
            <a:gdLst/>
            <a:ahLst/>
            <a:cxnLst/>
            <a:rect l="0" t="0" r="0" b="0"/>
            <a:pathLst>
              <a:path w="2011083" h="300082">
                <a:moveTo>
                  <a:pt x="529481" y="383"/>
                </a:moveTo>
                <a:cubicBezTo>
                  <a:pt x="613408" y="1530"/>
                  <a:pt x="700554" y="12036"/>
                  <a:pt x="795909" y="30486"/>
                </a:cubicBezTo>
                <a:cubicBezTo>
                  <a:pt x="892200" y="49130"/>
                  <a:pt x="996150" y="77667"/>
                  <a:pt x="1115276" y="110814"/>
                </a:cubicBezTo>
                <a:cubicBezTo>
                  <a:pt x="1184021" y="132874"/>
                  <a:pt x="1250582" y="157461"/>
                  <a:pt x="1320114" y="176295"/>
                </a:cubicBezTo>
                <a:cubicBezTo>
                  <a:pt x="1361631" y="187547"/>
                  <a:pt x="1403756" y="197580"/>
                  <a:pt x="1449553" y="201365"/>
                </a:cubicBezTo>
                <a:cubicBezTo>
                  <a:pt x="1550975" y="211347"/>
                  <a:pt x="1655521" y="200857"/>
                  <a:pt x="1759141" y="179470"/>
                </a:cubicBezTo>
                <a:cubicBezTo>
                  <a:pt x="1826311" y="165614"/>
                  <a:pt x="1892592" y="147669"/>
                  <a:pt x="1956562" y="127311"/>
                </a:cubicBezTo>
                <a:cubicBezTo>
                  <a:pt x="1986813" y="117684"/>
                  <a:pt x="2011083" y="147098"/>
                  <a:pt x="1983854" y="160483"/>
                </a:cubicBezTo>
                <a:cubicBezTo>
                  <a:pt x="1922996" y="190392"/>
                  <a:pt x="1858797" y="217837"/>
                  <a:pt x="1792059" y="240341"/>
                </a:cubicBezTo>
                <a:cubicBezTo>
                  <a:pt x="1678699" y="278555"/>
                  <a:pt x="1559192" y="299866"/>
                  <a:pt x="1440040" y="300082"/>
                </a:cubicBezTo>
                <a:cubicBezTo>
                  <a:pt x="1380782" y="299269"/>
                  <a:pt x="1324610" y="291548"/>
                  <a:pt x="1269886" y="279864"/>
                </a:cubicBezTo>
                <a:cubicBezTo>
                  <a:pt x="1195057" y="263900"/>
                  <a:pt x="1123887" y="239528"/>
                  <a:pt x="1050201" y="218878"/>
                </a:cubicBezTo>
                <a:cubicBezTo>
                  <a:pt x="938644" y="182861"/>
                  <a:pt x="840321" y="153714"/>
                  <a:pt x="750557" y="130346"/>
                </a:cubicBezTo>
                <a:cubicBezTo>
                  <a:pt x="641490" y="101949"/>
                  <a:pt x="545922" y="82950"/>
                  <a:pt x="448831" y="79610"/>
                </a:cubicBezTo>
                <a:cubicBezTo>
                  <a:pt x="353974" y="76346"/>
                  <a:pt x="189052" y="116211"/>
                  <a:pt x="55537" y="154210"/>
                </a:cubicBezTo>
                <a:cubicBezTo>
                  <a:pt x="23343" y="163366"/>
                  <a:pt x="0" y="131985"/>
                  <a:pt x="28600" y="118104"/>
                </a:cubicBezTo>
                <a:cubicBezTo>
                  <a:pt x="58306" y="103702"/>
                  <a:pt x="87300" y="90786"/>
                  <a:pt x="115862" y="79216"/>
                </a:cubicBezTo>
                <a:cubicBezTo>
                  <a:pt x="230835" y="32696"/>
                  <a:pt x="336931" y="9379"/>
                  <a:pt x="446443" y="2407"/>
                </a:cubicBezTo>
                <a:cubicBezTo>
                  <a:pt x="473888" y="657"/>
                  <a:pt x="501505" y="0"/>
                  <a:pt x="529481" y="383"/>
                </a:cubicBez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F4BE78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nl-NL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F9C3C72-CCFE-45D6-81CD-76E90709B8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980" y="6200775"/>
            <a:ext cx="548527" cy="3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0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1">
            <a:extLst>
              <a:ext uri="{FF2B5EF4-FFF2-40B4-BE49-F238E27FC236}">
                <a16:creationId xmlns:a16="http://schemas.microsoft.com/office/drawing/2014/main" id="{E2AEA8D7-B2C6-4CF3-B310-C8179F8EFEC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1C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E5FEDB3D-2DB6-41B6-B6A9-F601D7C4D838}"/>
              </a:ext>
            </a:extLst>
          </p:cNvPr>
          <p:cNvSpPr/>
          <p:nvPr userDrawn="1"/>
        </p:nvSpPr>
        <p:spPr>
          <a:xfrm flipV="1">
            <a:off x="0" y="0"/>
            <a:ext cx="11696700" cy="6375400"/>
          </a:xfrm>
          <a:custGeom>
            <a:avLst/>
            <a:gdLst/>
            <a:ahLst/>
            <a:cxnLst/>
            <a:rect l="0" t="0" r="0" b="0"/>
            <a:pathLst>
              <a:path w="8837994" h="3832208">
                <a:moveTo>
                  <a:pt x="0" y="0"/>
                </a:moveTo>
                <a:lnTo>
                  <a:pt x="7757999" y="0"/>
                </a:lnTo>
                <a:cubicBezTo>
                  <a:pt x="8354467" y="0"/>
                  <a:pt x="8837994" y="483527"/>
                  <a:pt x="8837994" y="1080021"/>
                </a:cubicBezTo>
                <a:lnTo>
                  <a:pt x="8837994" y="3832208"/>
                </a:lnTo>
                <a:lnTo>
                  <a:pt x="0" y="383220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81C4BB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nl-NL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DEC8DF6-BC28-4B11-B4B5-65F603134F0D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838200" y="440369"/>
            <a:ext cx="5797550" cy="3847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n-US" sz="1900" kern="1200" dirty="0">
                <a:solidFill>
                  <a:srgbClr val="31B7BC"/>
                </a:solidFill>
                <a:latin typeface="Sofia Pro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50B49-A771-4E90-811B-21C9587863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103120"/>
            <a:ext cx="10515600" cy="409765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-63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-63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354D9B"/>
                </a:solidFill>
                <a:effectLst/>
                <a:uLnTx/>
                <a:uFillTx/>
                <a:latin typeface="Sofia Pro" pitchFamily="2" charset="0"/>
                <a:ea typeface="+mn-ea"/>
                <a:cs typeface="+mn-cs"/>
              </a:rPr>
              <a:t>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300D270-94BA-44CA-B33C-27319FA075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3387" y="6200775"/>
            <a:ext cx="555713" cy="349250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55D06F7C-F96E-4F47-9EDC-13A3730BF3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71515"/>
            <a:ext cx="5797548" cy="954107"/>
          </a:xfrm>
        </p:spPr>
        <p:txBody>
          <a:bodyPr>
            <a:normAutofit/>
          </a:bodyPr>
          <a:lstStyle>
            <a:lvl1pPr>
              <a:defRPr lang="en-US" sz="2800" b="1" kern="1200" dirty="0">
                <a:solidFill>
                  <a:srgbClr val="354D9B"/>
                </a:solidFill>
                <a:effectLst/>
                <a:latin typeface="Sofia Pro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935240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1">
            <a:extLst>
              <a:ext uri="{FF2B5EF4-FFF2-40B4-BE49-F238E27FC236}">
                <a16:creationId xmlns:a16="http://schemas.microsoft.com/office/drawing/2014/main" id="{7BAADA7F-C883-416E-B04B-6802B2CF6CA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1C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Shape 6">
            <a:extLst>
              <a:ext uri="{FF2B5EF4-FFF2-40B4-BE49-F238E27FC236}">
                <a16:creationId xmlns:a16="http://schemas.microsoft.com/office/drawing/2014/main" id="{849AB31B-3BAF-4199-B945-39ECBCEE3334}"/>
              </a:ext>
            </a:extLst>
          </p:cNvPr>
          <p:cNvSpPr/>
          <p:nvPr userDrawn="1"/>
        </p:nvSpPr>
        <p:spPr>
          <a:xfrm flipV="1">
            <a:off x="0" y="0"/>
            <a:ext cx="11696700" cy="6375400"/>
          </a:xfrm>
          <a:custGeom>
            <a:avLst/>
            <a:gdLst/>
            <a:ahLst/>
            <a:cxnLst/>
            <a:rect l="0" t="0" r="0" b="0"/>
            <a:pathLst>
              <a:path w="8837994" h="3832208">
                <a:moveTo>
                  <a:pt x="0" y="0"/>
                </a:moveTo>
                <a:lnTo>
                  <a:pt x="7757999" y="0"/>
                </a:lnTo>
                <a:cubicBezTo>
                  <a:pt x="8354467" y="0"/>
                  <a:pt x="8837994" y="483527"/>
                  <a:pt x="8837994" y="1080021"/>
                </a:cubicBezTo>
                <a:lnTo>
                  <a:pt x="8837994" y="3832208"/>
                </a:lnTo>
                <a:lnTo>
                  <a:pt x="0" y="383220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81C4BB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5B876-0D4D-4BB5-A587-D6773761B4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103120"/>
            <a:ext cx="5181600" cy="40976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defRPr kumimoji="0" lang="en-US" sz="1800" b="0" i="0" u="none" strike="noStrike" kern="1200" cap="none" spc="0" normalizeH="0" baseline="0" dirty="0">
                <a:ln>
                  <a:noFill/>
                </a:ln>
                <a:solidFill>
                  <a:srgbClr val="354D9B"/>
                </a:solidFill>
                <a:effectLst/>
                <a:uLnTx/>
                <a:uFillTx/>
                <a:latin typeface="Sofia Pro" pitchFamily="2" charset="0"/>
                <a:ea typeface="+mn-ea"/>
                <a:cs typeface="+mn-cs"/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marL="0" marR="0" lvl="0" indent="-63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Text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0D1A3A-51C1-4EA8-B3DB-7B5BAC385E9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103120"/>
            <a:ext cx="5181600" cy="40976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defRPr kumimoji="0" lang="en-US" sz="1800" b="0" i="0" u="none" strike="noStrike" kern="1200" cap="none" spc="0" normalizeH="0" baseline="0" dirty="0">
                <a:ln>
                  <a:noFill/>
                </a:ln>
                <a:solidFill>
                  <a:srgbClr val="354D9B"/>
                </a:solidFill>
                <a:effectLst/>
                <a:uLnTx/>
                <a:uFillTx/>
                <a:latin typeface="Sofia Pro" pitchFamily="2" charset="0"/>
                <a:ea typeface="+mn-ea"/>
                <a:cs typeface="+mn-cs"/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marL="0" marR="0" lvl="0" indent="-63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Text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8DFA2AE-18B0-4C29-9C39-A194D01C4C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3387" y="6200775"/>
            <a:ext cx="555713" cy="349250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CBC87770-A131-44A1-AE39-932A9EBADD14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838200" y="440369"/>
            <a:ext cx="5797550" cy="3847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n-US" sz="1900" kern="1200" dirty="0">
                <a:solidFill>
                  <a:srgbClr val="31B7BC"/>
                </a:solidFill>
                <a:latin typeface="Sofia Pro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5" name="Title 13">
            <a:extLst>
              <a:ext uri="{FF2B5EF4-FFF2-40B4-BE49-F238E27FC236}">
                <a16:creationId xmlns:a16="http://schemas.microsoft.com/office/drawing/2014/main" id="{1BF344D1-F6BA-4EDD-A482-3989968E48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71515"/>
            <a:ext cx="5797548" cy="954107"/>
          </a:xfrm>
        </p:spPr>
        <p:txBody>
          <a:bodyPr>
            <a:normAutofit/>
          </a:bodyPr>
          <a:lstStyle>
            <a:lvl1pPr>
              <a:defRPr lang="en-US" sz="2800" b="1" kern="1200" dirty="0">
                <a:solidFill>
                  <a:srgbClr val="354D9B"/>
                </a:solidFill>
                <a:effectLst/>
                <a:latin typeface="Sofia Pro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533644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1">
            <a:extLst>
              <a:ext uri="{FF2B5EF4-FFF2-40B4-BE49-F238E27FC236}">
                <a16:creationId xmlns:a16="http://schemas.microsoft.com/office/drawing/2014/main" id="{11164512-51A3-40DE-8EE1-020626487E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1C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Shape 6">
            <a:extLst>
              <a:ext uri="{FF2B5EF4-FFF2-40B4-BE49-F238E27FC236}">
                <a16:creationId xmlns:a16="http://schemas.microsoft.com/office/drawing/2014/main" id="{15299C60-DE2F-4CF9-B986-1E769C212568}"/>
              </a:ext>
            </a:extLst>
          </p:cNvPr>
          <p:cNvSpPr/>
          <p:nvPr userDrawn="1"/>
        </p:nvSpPr>
        <p:spPr>
          <a:xfrm flipV="1">
            <a:off x="0" y="0"/>
            <a:ext cx="11696700" cy="6375400"/>
          </a:xfrm>
          <a:custGeom>
            <a:avLst/>
            <a:gdLst/>
            <a:ahLst/>
            <a:cxnLst/>
            <a:rect l="0" t="0" r="0" b="0"/>
            <a:pathLst>
              <a:path w="8837994" h="3832208">
                <a:moveTo>
                  <a:pt x="0" y="0"/>
                </a:moveTo>
                <a:lnTo>
                  <a:pt x="7757999" y="0"/>
                </a:lnTo>
                <a:cubicBezTo>
                  <a:pt x="8354467" y="0"/>
                  <a:pt x="8837994" y="483527"/>
                  <a:pt x="8837994" y="1080021"/>
                </a:cubicBezTo>
                <a:lnTo>
                  <a:pt x="8837994" y="3832208"/>
                </a:lnTo>
                <a:lnTo>
                  <a:pt x="0" y="383220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81C4BB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5E3EFC-F46D-40BB-9F05-EB40F6B098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954000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A51A9-3736-4099-A661-4C5B2E9C8C4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1381905"/>
            <a:ext cx="5184000" cy="67133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lang="en-US" sz="1900" b="0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83C918-F72F-428E-8964-3DCD4B4651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116024"/>
            <a:ext cx="5157787" cy="460545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Wingdings" panose="05000000000000000000" pitchFamily="2" charset="2"/>
              <a:buChar char="§"/>
              <a:def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srgbClr val="354D9B"/>
                </a:solidFill>
                <a:effectLst/>
                <a:uLnTx/>
                <a:uFillTx/>
                <a:latin typeface="Sofia Pro" pitchFamily="2" charset="0"/>
                <a:ea typeface="+mn-ea"/>
                <a:cs typeface="+mn-cs"/>
              </a:defRPr>
            </a:lvl1pPr>
            <a:lvl2pPr marL="457200" indent="0">
              <a:buNone/>
              <a:def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srgbClr val="354D9B"/>
                </a:solidFill>
                <a:effectLst/>
                <a:uLnTx/>
                <a:uFillTx/>
                <a:latin typeface="Sofia Pro" pitchFamily="2" charset="0"/>
                <a:ea typeface="+mn-ea"/>
                <a:cs typeface="+mn-cs"/>
              </a:defRPr>
            </a:lvl2pPr>
            <a:lvl3pPr marL="914400" indent="0">
              <a:buNone/>
              <a:def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srgbClr val="354D9B"/>
                </a:solidFill>
                <a:effectLst/>
                <a:uLnTx/>
                <a:uFillTx/>
                <a:latin typeface="Sofia Pro" pitchFamily="2" charset="0"/>
                <a:ea typeface="+mn-ea"/>
                <a:cs typeface="+mn-cs"/>
              </a:defRPr>
            </a:lvl3pPr>
            <a:lvl4pPr marL="1371600" indent="0">
              <a:buNone/>
              <a:def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srgbClr val="354D9B"/>
                </a:solidFill>
                <a:effectLst/>
                <a:uLnTx/>
                <a:uFillTx/>
                <a:latin typeface="Sofia Pro" pitchFamily="2" charset="0"/>
                <a:ea typeface="+mn-ea"/>
                <a:cs typeface="+mn-cs"/>
              </a:defRPr>
            </a:lvl4pPr>
            <a:lvl5pPr marL="1828800" indent="0">
              <a:buNone/>
              <a:defRPr kumimoji="0" lang="en-US" sz="1800" b="0" i="0" u="none" strike="noStrike" kern="1200" cap="none" spc="0" normalizeH="0" baseline="0" dirty="0">
                <a:ln>
                  <a:noFill/>
                </a:ln>
                <a:solidFill>
                  <a:srgbClr val="354D9B"/>
                </a:solidFill>
                <a:effectLst/>
                <a:uLnTx/>
                <a:uFillTx/>
                <a:latin typeface="Sofia Pro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nl-BE" dirty="0"/>
              <a:t>T</a:t>
            </a:r>
            <a:r>
              <a:rPr lang="en-US" dirty="0" err="1"/>
              <a:t>ext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AE92C3-4B01-4917-8184-5FE4D22397A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381905"/>
            <a:ext cx="5184000" cy="67133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lang="en-US" sz="1900" b="0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4852A8-B4A5-44DC-ABBA-3B7F01F4F17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116024"/>
            <a:ext cx="5183188" cy="46054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srgbClr val="354D9B"/>
                </a:solidFill>
                <a:effectLst/>
                <a:uLnTx/>
                <a:uFillTx/>
                <a:latin typeface="Sofia Pro" pitchFamily="2" charset="0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75000"/>
            </a:pPr>
            <a:r>
              <a:rPr lang="en-US" dirty="0"/>
              <a:t>Text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CDC3417-0465-428B-8095-825543E7C4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3387" y="6200775"/>
            <a:ext cx="555713" cy="3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8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1">
            <a:extLst>
              <a:ext uri="{FF2B5EF4-FFF2-40B4-BE49-F238E27FC236}">
                <a16:creationId xmlns:a16="http://schemas.microsoft.com/office/drawing/2014/main" id="{E2AEA8D7-B2C6-4CF3-B310-C8179F8EFEC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1C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E5FEDB3D-2DB6-41B6-B6A9-F601D7C4D838}"/>
              </a:ext>
            </a:extLst>
          </p:cNvPr>
          <p:cNvSpPr/>
          <p:nvPr userDrawn="1"/>
        </p:nvSpPr>
        <p:spPr>
          <a:xfrm flipV="1">
            <a:off x="0" y="0"/>
            <a:ext cx="11696700" cy="6375400"/>
          </a:xfrm>
          <a:custGeom>
            <a:avLst/>
            <a:gdLst/>
            <a:ahLst/>
            <a:cxnLst/>
            <a:rect l="0" t="0" r="0" b="0"/>
            <a:pathLst>
              <a:path w="8837994" h="3832208">
                <a:moveTo>
                  <a:pt x="0" y="0"/>
                </a:moveTo>
                <a:lnTo>
                  <a:pt x="7757999" y="0"/>
                </a:lnTo>
                <a:cubicBezTo>
                  <a:pt x="8354467" y="0"/>
                  <a:pt x="8837994" y="483527"/>
                  <a:pt x="8837994" y="1080021"/>
                </a:cubicBezTo>
                <a:lnTo>
                  <a:pt x="8837994" y="3832208"/>
                </a:lnTo>
                <a:lnTo>
                  <a:pt x="0" y="383220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81C4BB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nl-NL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300D270-94BA-44CA-B33C-27319FA075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3387" y="6200775"/>
            <a:ext cx="555713" cy="349250"/>
          </a:xfrm>
          <a:prstGeom prst="rect">
            <a:avLst/>
          </a:prstGeom>
        </p:spPr>
      </p:pic>
      <p:sp>
        <p:nvSpPr>
          <p:cNvPr id="11" name="Shape 100">
            <a:extLst>
              <a:ext uri="{FF2B5EF4-FFF2-40B4-BE49-F238E27FC236}">
                <a16:creationId xmlns:a16="http://schemas.microsoft.com/office/drawing/2014/main" id="{6763B84D-046F-442F-AA2F-1E2CAE0BAAFE}"/>
              </a:ext>
            </a:extLst>
          </p:cNvPr>
          <p:cNvSpPr/>
          <p:nvPr userDrawn="1"/>
        </p:nvSpPr>
        <p:spPr>
          <a:xfrm>
            <a:off x="1416050" y="1528847"/>
            <a:ext cx="2010410" cy="299720"/>
          </a:xfrm>
          <a:custGeom>
            <a:avLst/>
            <a:gdLst/>
            <a:ahLst/>
            <a:cxnLst/>
            <a:rect l="0" t="0" r="0" b="0"/>
            <a:pathLst>
              <a:path w="2011083" h="300082">
                <a:moveTo>
                  <a:pt x="529481" y="383"/>
                </a:moveTo>
                <a:cubicBezTo>
                  <a:pt x="613408" y="1530"/>
                  <a:pt x="700554" y="12036"/>
                  <a:pt x="795909" y="30486"/>
                </a:cubicBezTo>
                <a:cubicBezTo>
                  <a:pt x="892200" y="49130"/>
                  <a:pt x="996150" y="77667"/>
                  <a:pt x="1115276" y="110814"/>
                </a:cubicBezTo>
                <a:cubicBezTo>
                  <a:pt x="1184021" y="132874"/>
                  <a:pt x="1250582" y="157461"/>
                  <a:pt x="1320114" y="176295"/>
                </a:cubicBezTo>
                <a:cubicBezTo>
                  <a:pt x="1361631" y="187547"/>
                  <a:pt x="1403756" y="197580"/>
                  <a:pt x="1449553" y="201365"/>
                </a:cubicBezTo>
                <a:cubicBezTo>
                  <a:pt x="1550975" y="211347"/>
                  <a:pt x="1655521" y="200857"/>
                  <a:pt x="1759141" y="179470"/>
                </a:cubicBezTo>
                <a:cubicBezTo>
                  <a:pt x="1826311" y="165614"/>
                  <a:pt x="1892592" y="147669"/>
                  <a:pt x="1956562" y="127311"/>
                </a:cubicBezTo>
                <a:cubicBezTo>
                  <a:pt x="1986813" y="117684"/>
                  <a:pt x="2011083" y="147098"/>
                  <a:pt x="1983854" y="160483"/>
                </a:cubicBezTo>
                <a:cubicBezTo>
                  <a:pt x="1922996" y="190392"/>
                  <a:pt x="1858797" y="217837"/>
                  <a:pt x="1792059" y="240341"/>
                </a:cubicBezTo>
                <a:cubicBezTo>
                  <a:pt x="1678699" y="278555"/>
                  <a:pt x="1559192" y="299866"/>
                  <a:pt x="1440040" y="300082"/>
                </a:cubicBezTo>
                <a:cubicBezTo>
                  <a:pt x="1380782" y="299269"/>
                  <a:pt x="1324610" y="291548"/>
                  <a:pt x="1269886" y="279864"/>
                </a:cubicBezTo>
                <a:cubicBezTo>
                  <a:pt x="1195057" y="263900"/>
                  <a:pt x="1123887" y="239528"/>
                  <a:pt x="1050201" y="218878"/>
                </a:cubicBezTo>
                <a:cubicBezTo>
                  <a:pt x="938644" y="182861"/>
                  <a:pt x="840321" y="153714"/>
                  <a:pt x="750557" y="130346"/>
                </a:cubicBezTo>
                <a:cubicBezTo>
                  <a:pt x="641490" y="101949"/>
                  <a:pt x="545922" y="82950"/>
                  <a:pt x="448831" y="79610"/>
                </a:cubicBezTo>
                <a:cubicBezTo>
                  <a:pt x="353974" y="76346"/>
                  <a:pt x="189052" y="116211"/>
                  <a:pt x="55537" y="154210"/>
                </a:cubicBezTo>
                <a:cubicBezTo>
                  <a:pt x="23343" y="163366"/>
                  <a:pt x="0" y="131985"/>
                  <a:pt x="28600" y="118104"/>
                </a:cubicBezTo>
                <a:cubicBezTo>
                  <a:pt x="58306" y="103702"/>
                  <a:pt x="87300" y="90786"/>
                  <a:pt x="115862" y="79216"/>
                </a:cubicBezTo>
                <a:cubicBezTo>
                  <a:pt x="230835" y="32696"/>
                  <a:pt x="336931" y="9379"/>
                  <a:pt x="446443" y="2407"/>
                </a:cubicBezTo>
                <a:cubicBezTo>
                  <a:pt x="473888" y="657"/>
                  <a:pt x="501505" y="0"/>
                  <a:pt x="529481" y="383"/>
                </a:cubicBez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F4BE78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28A38F-91D2-4DD2-A86A-D66A1DC076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1254" y="2100179"/>
            <a:ext cx="6041102" cy="954107"/>
          </a:xfrm>
        </p:spPr>
        <p:txBody>
          <a:bodyPr>
            <a:noAutofit/>
          </a:bodyPr>
          <a:lstStyle>
            <a:lvl1pPr marL="0" indent="0">
              <a:buNone/>
              <a:defRPr lang="en-US" sz="2800" b="1" kern="1200" dirty="0" smtClean="0">
                <a:solidFill>
                  <a:srgbClr val="354D9B"/>
                </a:solidFill>
                <a:effectLst/>
                <a:latin typeface="Sofia Pro" pitchFamily="2" charset="0"/>
                <a:ea typeface="+mn-ea"/>
                <a:cs typeface="+mn-cs"/>
              </a:defRPr>
            </a:lvl1pPr>
            <a:lvl2pPr marL="457200" indent="0">
              <a:buNone/>
              <a:defRPr lang="en-US" sz="2800" b="1" kern="1200" dirty="0" smtClean="0">
                <a:solidFill>
                  <a:srgbClr val="354D9B"/>
                </a:solidFill>
                <a:effectLst/>
                <a:latin typeface="Sofia Pro" pitchFamily="2" charset="0"/>
                <a:ea typeface="+mn-ea"/>
                <a:cs typeface="+mn-cs"/>
              </a:defRPr>
            </a:lvl2pPr>
            <a:lvl3pPr marL="914400" indent="0">
              <a:buNone/>
              <a:defRPr lang="en-US" sz="2800" b="1" kern="1200" dirty="0" smtClean="0">
                <a:solidFill>
                  <a:srgbClr val="354D9B"/>
                </a:solidFill>
                <a:effectLst/>
                <a:latin typeface="Sofia Pro" pitchFamily="2" charset="0"/>
                <a:ea typeface="+mn-ea"/>
                <a:cs typeface="+mn-cs"/>
              </a:defRPr>
            </a:lvl3pPr>
            <a:lvl4pPr marL="1371600" indent="0">
              <a:buNone/>
              <a:defRPr lang="en-US" sz="2800" b="1" kern="1200" dirty="0" smtClean="0">
                <a:solidFill>
                  <a:srgbClr val="354D9B"/>
                </a:solidFill>
                <a:effectLst/>
                <a:latin typeface="Sofia Pro" pitchFamily="2" charset="0"/>
                <a:ea typeface="+mn-ea"/>
                <a:cs typeface="+mn-cs"/>
              </a:defRPr>
            </a:lvl4pPr>
            <a:lvl5pPr marL="1828800" indent="0">
              <a:buNone/>
              <a:defRPr lang="en-US" sz="2800" b="1" kern="1200" dirty="0">
                <a:solidFill>
                  <a:srgbClr val="354D9B"/>
                </a:solidFill>
                <a:effectLst/>
                <a:latin typeface="Sofia Pro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“Quote” </a:t>
            </a:r>
          </a:p>
        </p:txBody>
      </p:sp>
    </p:spTree>
    <p:extLst>
      <p:ext uri="{BB962C8B-B14F-4D97-AF65-F5344CB8AC3E}">
        <p14:creationId xmlns:p14="http://schemas.microsoft.com/office/powerpoint/2010/main" val="3847896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v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90E7860-1FB3-44B8-9327-EC04210E15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950" y="1295400"/>
            <a:ext cx="4438650" cy="384721"/>
          </a:xfrm>
        </p:spPr>
        <p:txBody>
          <a:bodyPr/>
          <a:lstStyle>
            <a:lvl1pPr marL="0" indent="0">
              <a:buNone/>
              <a:defRPr lang="en-US" sz="1900" kern="1200" dirty="0" smtClean="0">
                <a:solidFill>
                  <a:srgbClr val="31B7BC"/>
                </a:solidFill>
                <a:latin typeface="Sofia Pro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nl-BE" dirty="0"/>
              <a:t>S</a:t>
            </a:r>
            <a:r>
              <a:rPr lang="en-US" dirty="0" err="1"/>
              <a:t>UBTITLE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1619FD5-F6E3-475D-9027-F13E6CAC69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950" y="1734458"/>
            <a:ext cx="4438650" cy="946198"/>
          </a:xfrm>
        </p:spPr>
        <p:txBody>
          <a:bodyPr>
            <a:normAutofit/>
          </a:bodyPr>
          <a:lstStyle>
            <a:lvl1pPr marL="0" indent="0">
              <a:buNone/>
              <a:defRPr lang="en-US" sz="2800" b="1" kern="1200" dirty="0">
                <a:solidFill>
                  <a:srgbClr val="354D9B"/>
                </a:solidFill>
                <a:effectLst/>
                <a:latin typeface="Sofia Pro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(two lines if needed)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96A1098-6193-4990-AC86-58D37E8832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6950" y="2852879"/>
            <a:ext cx="4438650" cy="243401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tabLst/>
              <a:defRPr lang="en-US" sz="1800" kern="1200" dirty="0">
                <a:solidFill>
                  <a:srgbClr val="484E8B"/>
                </a:solidFill>
                <a:effectLst/>
                <a:latin typeface="Sofia Pro" pitchFamily="2" charset="0"/>
                <a:ea typeface="Calibri" panose="020F0502020204030204" pitchFamily="34" charset="0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BE" dirty="0"/>
              <a:t>Image caption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lang="nl-NL" sz="1800" dirty="0">
                <a:solidFill>
                  <a:srgbClr val="484E8B"/>
                </a:solidFill>
                <a:effectLst/>
                <a:latin typeface="Sofia Pro" pitchFamily="2" charset="0"/>
                <a:ea typeface="Calibri" panose="020F0502020204030204" pitchFamily="34" charset="0"/>
              </a:rPr>
              <a:t>Fugia volore volenis quiae sin perupti tem vollam quam</a:t>
            </a:r>
            <a:endParaRPr lang="nl-BE" sz="1800" dirty="0">
              <a:solidFill>
                <a:srgbClr val="000000"/>
              </a:solidFill>
              <a:effectLst/>
              <a:latin typeface="Sofia Pro" pitchFamily="2" charset="0"/>
              <a:ea typeface="Calibri" panose="020F0502020204030204" pitchFamily="34" charset="0"/>
            </a:endParaRPr>
          </a:p>
          <a:p>
            <a:pPr lvl="0"/>
            <a:endParaRPr lang="en-US" dirty="0"/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4727CD14-54C7-410D-B712-B8CBB176DF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05500" y="432750"/>
            <a:ext cx="6286500" cy="642524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tabLst/>
              <a:defRPr lang="en-US" sz="1800" kern="1200" dirty="0" smtClean="0">
                <a:solidFill>
                  <a:srgbClr val="484E8B"/>
                </a:solidFill>
                <a:effectLst/>
                <a:latin typeface="Sofia Pro" pitchFamily="2" charset="0"/>
                <a:ea typeface="Calibri" panose="020F050202020403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lang="nl-BE" dirty="0"/>
              <a:t>Picture / image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37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41E478-29E1-4625-8D3D-484F1CF30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10B568-5656-4DBC-894D-A7ED8585D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71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0" r:id="rId3"/>
    <p:sldLayoutId id="2147483665" r:id="rId4"/>
    <p:sldLayoutId id="2147483650" r:id="rId5"/>
    <p:sldLayoutId id="2147483652" r:id="rId6"/>
    <p:sldLayoutId id="2147483653" r:id="rId7"/>
    <p:sldLayoutId id="2147483661" r:id="rId8"/>
    <p:sldLayoutId id="2147483654" r:id="rId9"/>
    <p:sldLayoutId id="214748366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75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7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SzPct val="75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svg"/><Relationship Id="rId11" Type="http://schemas.openxmlformats.org/officeDocument/2006/relationships/image" Target="../media/image16.svg"/><Relationship Id="rId5" Type="http://schemas.openxmlformats.org/officeDocument/2006/relationships/image" Target="../media/image10.pn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9.sv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9.svg"/><Relationship Id="rId3" Type="http://schemas.openxmlformats.org/officeDocument/2006/relationships/image" Target="../media/image21.png"/><Relationship Id="rId7" Type="http://schemas.openxmlformats.org/officeDocument/2006/relationships/image" Target="../media/image12.png"/><Relationship Id="rId12" Type="http://schemas.openxmlformats.org/officeDocument/2006/relationships/image" Target="../media/image8.png"/><Relationship Id="rId17" Type="http://schemas.openxmlformats.org/officeDocument/2006/relationships/image" Target="../media/image20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svg"/><Relationship Id="rId11" Type="http://schemas.openxmlformats.org/officeDocument/2006/relationships/image" Target="../media/image24.svg"/><Relationship Id="rId5" Type="http://schemas.openxmlformats.org/officeDocument/2006/relationships/image" Target="../media/image10.png"/><Relationship Id="rId15" Type="http://schemas.openxmlformats.org/officeDocument/2006/relationships/image" Target="../media/image16.svg"/><Relationship Id="rId10" Type="http://schemas.openxmlformats.org/officeDocument/2006/relationships/image" Target="../media/image23.png"/><Relationship Id="rId4" Type="http://schemas.openxmlformats.org/officeDocument/2006/relationships/image" Target="../media/image22.svg"/><Relationship Id="rId9" Type="http://schemas.openxmlformats.org/officeDocument/2006/relationships/image" Target="../media/image14.sv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2.svg"/><Relationship Id="rId18" Type="http://schemas.openxmlformats.org/officeDocument/2006/relationships/image" Target="../media/image35.png"/><Relationship Id="rId3" Type="http://schemas.openxmlformats.org/officeDocument/2006/relationships/image" Target="../media/image8.png"/><Relationship Id="rId21" Type="http://schemas.openxmlformats.org/officeDocument/2006/relationships/image" Target="../media/image38.svg"/><Relationship Id="rId7" Type="http://schemas.openxmlformats.org/officeDocument/2006/relationships/image" Target="../media/image10.png"/><Relationship Id="rId12" Type="http://schemas.openxmlformats.org/officeDocument/2006/relationships/image" Target="../media/image31.png"/><Relationship Id="rId17" Type="http://schemas.openxmlformats.org/officeDocument/2006/relationships/image" Target="../media/image34.svg"/><Relationship Id="rId25" Type="http://schemas.openxmlformats.org/officeDocument/2006/relationships/image" Target="../media/image20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svg"/><Relationship Id="rId11" Type="http://schemas.openxmlformats.org/officeDocument/2006/relationships/image" Target="../media/image30.svg"/><Relationship Id="rId24" Type="http://schemas.openxmlformats.org/officeDocument/2006/relationships/image" Target="../media/image19.png"/><Relationship Id="rId5" Type="http://schemas.openxmlformats.org/officeDocument/2006/relationships/image" Target="../media/image26.png"/><Relationship Id="rId15" Type="http://schemas.openxmlformats.org/officeDocument/2006/relationships/image" Target="../media/image18.svg"/><Relationship Id="rId23" Type="http://schemas.openxmlformats.org/officeDocument/2006/relationships/image" Target="../media/image40.svg"/><Relationship Id="rId10" Type="http://schemas.openxmlformats.org/officeDocument/2006/relationships/image" Target="../media/image29.png"/><Relationship Id="rId19" Type="http://schemas.openxmlformats.org/officeDocument/2006/relationships/image" Target="../media/image36.svg"/><Relationship Id="rId4" Type="http://schemas.openxmlformats.org/officeDocument/2006/relationships/image" Target="../media/image25.sv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3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0482D-0221-44DE-A4BD-BC192BDD9C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950" y="4063347"/>
            <a:ext cx="5965912" cy="954108"/>
          </a:xfrm>
        </p:spPr>
        <p:txBody>
          <a:bodyPr/>
          <a:lstStyle/>
          <a:p>
            <a:r>
              <a:rPr lang="en-US" dirty="0"/>
              <a:t>AI in marine sciences: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2B2D71-8DA0-4F75-809D-84A944255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6950" y="5779203"/>
            <a:ext cx="7625646" cy="38472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Decrop Wout, </a:t>
            </a:r>
            <a:r>
              <a:rPr lang="en-US" dirty="0" err="1"/>
              <a:t>Parcerisas</a:t>
            </a:r>
            <a:r>
              <a:rPr lang="en-US" dirty="0"/>
              <a:t> Clea, </a:t>
            </a:r>
            <a:r>
              <a:rPr lang="en-US" dirty="0" err="1"/>
              <a:t>Schall</a:t>
            </a:r>
            <a:r>
              <a:rPr lang="en-US" dirty="0"/>
              <a:t> Elena, </a:t>
            </a:r>
            <a:r>
              <a:rPr lang="en-US" dirty="0" err="1"/>
              <a:t>Debusschere</a:t>
            </a:r>
            <a:r>
              <a:rPr lang="en-US" dirty="0"/>
              <a:t> Elisabeth, </a:t>
            </a:r>
            <a:r>
              <a:rPr lang="en-US" dirty="0" err="1"/>
              <a:t>Deneudt</a:t>
            </a:r>
            <a:r>
              <a:rPr lang="en-US" dirty="0"/>
              <a:t> </a:t>
            </a:r>
            <a:r>
              <a:rPr lang="en-US" dirty="0" err="1"/>
              <a:t>Klaas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997A0A-BA2B-4879-A141-00357765B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536" y="669600"/>
            <a:ext cx="1855060" cy="9211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B47AAB-D8B3-E49F-2EA2-9A3BFD42F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9675" y="228600"/>
            <a:ext cx="2181317" cy="145421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9699495-C2F5-F377-1FE8-A03E26B82649}"/>
              </a:ext>
            </a:extLst>
          </p:cNvPr>
          <p:cNvSpPr txBox="1">
            <a:spLocks/>
          </p:cNvSpPr>
          <p:nvPr/>
        </p:nvSpPr>
        <p:spPr>
          <a:xfrm>
            <a:off x="996950" y="5017455"/>
            <a:ext cx="7346950" cy="384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rgbClr val="354D9B"/>
                </a:solidFill>
                <a:effectLst/>
                <a:latin typeface="Sofia Pro" pitchFamily="2" charset="0"/>
                <a:ea typeface="+mn-ea"/>
                <a:cs typeface="+mn-cs"/>
              </a:defRPr>
            </a:lvl1pPr>
          </a:lstStyle>
          <a:p>
            <a:pPr marL="12700" marR="5080" lvl="0" defTabSz="914400">
              <a:spcBef>
                <a:spcPts val="990"/>
              </a:spcBef>
              <a:defRPr/>
            </a:pPr>
            <a:r>
              <a:rPr lang="en-US" sz="2000" b="0" dirty="0"/>
              <a:t>Classifying vessels using CNNs based on underwater acoustics</a:t>
            </a:r>
            <a:endParaRPr kumimoji="0" lang="nl-BE" sz="2000" b="0" i="0" u="none" strike="noStrike" kern="0" cap="none" spc="-10" normalizeH="0" baseline="0" noProof="0" dirty="0">
              <a:ln>
                <a:noFill/>
              </a:ln>
              <a:solidFill>
                <a:srgbClr val="3057A5"/>
              </a:solidFill>
              <a:effectLst/>
              <a:uLnTx/>
              <a:uFillTx/>
              <a:latin typeface="SofiaPro-Black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0788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CD89B-F203-FBB0-E06E-F74F386D0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93A0530-8596-ACF7-28C7-E0AE316A112E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sz="2000" kern="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Automatic Identification System (AIS)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629979-95DA-A3F9-588E-85A1EE924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MPA’s</a:t>
            </a:r>
          </a:p>
        </p:txBody>
      </p:sp>
      <p:pic>
        <p:nvPicPr>
          <p:cNvPr id="6" name="Graphic 5" descr="Cruise ship with solid fill">
            <a:extLst>
              <a:ext uri="{FF2B5EF4-FFF2-40B4-BE49-F238E27FC236}">
                <a16:creationId xmlns:a16="http://schemas.microsoft.com/office/drawing/2014/main" id="{0F09C0B5-1F62-5BEE-E1C4-3BEEA4FC2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2541" y="3653282"/>
            <a:ext cx="914400" cy="914400"/>
          </a:xfrm>
          <a:prstGeom prst="rect">
            <a:avLst/>
          </a:prstGeom>
        </p:spPr>
      </p:pic>
      <p:pic>
        <p:nvPicPr>
          <p:cNvPr id="34" name="Graphic 33" descr="Freight with solid fill">
            <a:extLst>
              <a:ext uri="{FF2B5EF4-FFF2-40B4-BE49-F238E27FC236}">
                <a16:creationId xmlns:a16="http://schemas.microsoft.com/office/drawing/2014/main" id="{22C8059B-0341-C9E3-6DBF-0F22CBC2C1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4843430" y="3945630"/>
            <a:ext cx="914400" cy="9144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20C3E79-E5A3-5765-77FD-3788BF9B92E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0781"/>
          <a:stretch/>
        </p:blipFill>
        <p:spPr>
          <a:xfrm rot="3873809">
            <a:off x="4815411" y="3670966"/>
            <a:ext cx="305047" cy="638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63F2A4E-61D8-C357-C3AD-721542633D7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0781"/>
          <a:stretch/>
        </p:blipFill>
        <p:spPr>
          <a:xfrm rot="15931456">
            <a:off x="3608840" y="2839919"/>
            <a:ext cx="234506" cy="491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raphic 50" descr="Cell Tower with solid fill">
            <a:extLst>
              <a:ext uri="{FF2B5EF4-FFF2-40B4-BE49-F238E27FC236}">
                <a16:creationId xmlns:a16="http://schemas.microsoft.com/office/drawing/2014/main" id="{5B21ADB1-B487-5E64-B648-CD2913223E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37335" y="5145049"/>
            <a:ext cx="665719" cy="686878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97AF828C-1946-EBA7-CE82-F7F6E7A9C53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0781"/>
          <a:stretch/>
        </p:blipFill>
        <p:spPr>
          <a:xfrm rot="8740161">
            <a:off x="2259697" y="3539075"/>
            <a:ext cx="305047" cy="6388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E0B02FE-078A-60E9-98AC-1D25ABE30FA5}"/>
              </a:ext>
            </a:extLst>
          </p:cNvPr>
          <p:cNvCxnSpPr>
            <a:cxnSpLocks/>
            <a:stCxn id="37" idx="1"/>
            <a:endCxn id="49" idx="2"/>
          </p:cNvCxnSpPr>
          <p:nvPr/>
        </p:nvCxnSpPr>
        <p:spPr>
          <a:xfrm flipH="1" flipV="1">
            <a:off x="3970920" y="3066331"/>
            <a:ext cx="931504" cy="786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8B12153E-D204-4521-E9C1-8866F4C5599C}"/>
              </a:ext>
            </a:extLst>
          </p:cNvPr>
          <p:cNvCxnSpPr>
            <a:cxnSpLocks/>
            <a:stCxn id="37" idx="1"/>
            <a:endCxn id="79" idx="1"/>
          </p:cNvCxnSpPr>
          <p:nvPr/>
        </p:nvCxnSpPr>
        <p:spPr>
          <a:xfrm flipH="1" flipV="1">
            <a:off x="2538174" y="3772504"/>
            <a:ext cx="2364250" cy="80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0D01B54-545B-A9A2-F478-596360EADB4B}"/>
              </a:ext>
            </a:extLst>
          </p:cNvPr>
          <p:cNvCxnSpPr>
            <a:cxnSpLocks/>
            <a:stCxn id="49" idx="0"/>
            <a:endCxn id="79" idx="2"/>
          </p:cNvCxnSpPr>
          <p:nvPr/>
        </p:nvCxnSpPr>
        <p:spPr>
          <a:xfrm flipH="1">
            <a:off x="2232062" y="3104659"/>
            <a:ext cx="1249204" cy="490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A51B876F-6886-35C3-FB38-706FC3CDCFBB}"/>
              </a:ext>
            </a:extLst>
          </p:cNvPr>
          <p:cNvCxnSpPr>
            <a:cxnSpLocks/>
            <a:stCxn id="49" idx="1"/>
          </p:cNvCxnSpPr>
          <p:nvPr/>
        </p:nvCxnSpPr>
        <p:spPr>
          <a:xfrm flipH="1">
            <a:off x="3481266" y="3202390"/>
            <a:ext cx="253977" cy="1942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39150B22-39DE-CCED-02D2-9AABB654852E}"/>
              </a:ext>
            </a:extLst>
          </p:cNvPr>
          <p:cNvCxnSpPr>
            <a:cxnSpLocks/>
            <a:endCxn id="79" idx="0"/>
          </p:cNvCxnSpPr>
          <p:nvPr/>
        </p:nvCxnSpPr>
        <p:spPr>
          <a:xfrm flipH="1" flipV="1">
            <a:off x="2592378" y="4122321"/>
            <a:ext cx="877816" cy="10083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E124A51-A968-BD0B-6361-2C425AC04538}"/>
              </a:ext>
            </a:extLst>
          </p:cNvPr>
          <p:cNvCxnSpPr>
            <a:cxnSpLocks/>
            <a:stCxn id="37" idx="2"/>
          </p:cNvCxnSpPr>
          <p:nvPr/>
        </p:nvCxnSpPr>
        <p:spPr>
          <a:xfrm flipH="1">
            <a:off x="3481266" y="4127619"/>
            <a:ext cx="1198188" cy="10030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Graphic 27" descr="Fishing outline">
            <a:extLst>
              <a:ext uri="{FF2B5EF4-FFF2-40B4-BE49-F238E27FC236}">
                <a16:creationId xmlns:a16="http://schemas.microsoft.com/office/drawing/2014/main" id="{FE522253-1859-97AE-6082-D28614B011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60494" y="4272177"/>
            <a:ext cx="588946" cy="588946"/>
          </a:xfrm>
          <a:prstGeom prst="rect">
            <a:avLst/>
          </a:prstGeom>
        </p:spPr>
      </p:pic>
      <p:pic>
        <p:nvPicPr>
          <p:cNvPr id="33" name="Graphic 32" descr="Map compass with solid fill">
            <a:extLst>
              <a:ext uri="{FF2B5EF4-FFF2-40B4-BE49-F238E27FC236}">
                <a16:creationId xmlns:a16="http://schemas.microsoft.com/office/drawing/2014/main" id="{3F7819A6-35A6-960A-3CDF-FAC8189C33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926231" y="3488429"/>
            <a:ext cx="914400" cy="9144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FE73118-4436-2DAD-BB90-5B427BF5F8A5}"/>
              </a:ext>
            </a:extLst>
          </p:cNvPr>
          <p:cNvSpPr txBox="1"/>
          <p:nvPr/>
        </p:nvSpPr>
        <p:spPr>
          <a:xfrm>
            <a:off x="7873648" y="3345465"/>
            <a:ext cx="2470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AIS data</a:t>
            </a:r>
            <a:r>
              <a:rPr lang="nl-BE" dirty="0"/>
              <a:t>: </a:t>
            </a:r>
          </a:p>
          <a:p>
            <a:r>
              <a:rPr lang="nl-BE" dirty="0"/>
              <a:t>Coordinates</a:t>
            </a:r>
          </a:p>
          <a:p>
            <a:r>
              <a:rPr lang="nl-BE" dirty="0"/>
              <a:t>Timestamp</a:t>
            </a:r>
          </a:p>
          <a:p>
            <a:r>
              <a:rPr lang="nl-BE" dirty="0"/>
              <a:t>vessel information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8A66A41-F4E4-EF6C-A0B4-131E4639C211}"/>
              </a:ext>
            </a:extLst>
          </p:cNvPr>
          <p:cNvGraphicFramePr>
            <a:graphicFrameLocks noGrp="1"/>
          </p:cNvGraphicFramePr>
          <p:nvPr/>
        </p:nvGraphicFramePr>
        <p:xfrm>
          <a:off x="6200625" y="3183382"/>
          <a:ext cx="5177289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13633">
                  <a:extLst>
                    <a:ext uri="{9D8B030D-6E8A-4147-A177-3AD203B41FA5}">
                      <a16:colId xmlns:a16="http://schemas.microsoft.com/office/drawing/2014/main" val="1857407584"/>
                    </a:ext>
                  </a:extLst>
                </a:gridCol>
                <a:gridCol w="908286">
                  <a:extLst>
                    <a:ext uri="{9D8B030D-6E8A-4147-A177-3AD203B41FA5}">
                      <a16:colId xmlns:a16="http://schemas.microsoft.com/office/drawing/2014/main" val="751148832"/>
                    </a:ext>
                  </a:extLst>
                </a:gridCol>
                <a:gridCol w="989962">
                  <a:extLst>
                    <a:ext uri="{9D8B030D-6E8A-4147-A177-3AD203B41FA5}">
                      <a16:colId xmlns:a16="http://schemas.microsoft.com/office/drawing/2014/main" val="2325242602"/>
                    </a:ext>
                  </a:extLst>
                </a:gridCol>
                <a:gridCol w="1273216">
                  <a:extLst>
                    <a:ext uri="{9D8B030D-6E8A-4147-A177-3AD203B41FA5}">
                      <a16:colId xmlns:a16="http://schemas.microsoft.com/office/drawing/2014/main" val="2096145878"/>
                    </a:ext>
                  </a:extLst>
                </a:gridCol>
                <a:gridCol w="1192192">
                  <a:extLst>
                    <a:ext uri="{9D8B030D-6E8A-4147-A177-3AD203B41FA5}">
                      <a16:colId xmlns:a16="http://schemas.microsoft.com/office/drawing/2014/main" val="3168451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1600" dirty="0"/>
                        <a:t>Long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Lat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Time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Ship_type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Activity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024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2.1912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51.3837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04/02/22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Cargo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underway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154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2.4912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51.6529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04/02/22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Recreation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Anchored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767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2.2107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51.6264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04/02/22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Moored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63478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B33FBC1-D3DE-0F6C-B292-4374ABDF2C5E}"/>
              </a:ext>
            </a:extLst>
          </p:cNvPr>
          <p:cNvSpPr txBox="1"/>
          <p:nvPr/>
        </p:nvSpPr>
        <p:spPr>
          <a:xfrm>
            <a:off x="3425900" y="2192173"/>
            <a:ext cx="6003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dirty="0"/>
              <a:t>AIS</a:t>
            </a: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E0B6EE-0D93-1A2C-4457-9541DF3D77B1}"/>
              </a:ext>
            </a:extLst>
          </p:cNvPr>
          <p:cNvSpPr txBox="1"/>
          <p:nvPr/>
        </p:nvSpPr>
        <p:spPr>
          <a:xfrm>
            <a:off x="1707059" y="3422582"/>
            <a:ext cx="6003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dirty="0"/>
              <a:t>AIS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101DCD-2DC8-9911-A705-0AF66199712B}"/>
              </a:ext>
            </a:extLst>
          </p:cNvPr>
          <p:cNvSpPr txBox="1"/>
          <p:nvPr/>
        </p:nvSpPr>
        <p:spPr>
          <a:xfrm>
            <a:off x="5144889" y="3768354"/>
            <a:ext cx="6003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dirty="0"/>
              <a:t>AIS</a:t>
            </a:r>
            <a:endParaRPr lang="en-US" sz="1400" dirty="0"/>
          </a:p>
        </p:txBody>
      </p:sp>
      <p:pic>
        <p:nvPicPr>
          <p:cNvPr id="9" name="Graphic 8" descr="Tug boat with solid fill">
            <a:extLst>
              <a:ext uri="{FF2B5EF4-FFF2-40B4-BE49-F238E27FC236}">
                <a16:creationId xmlns:a16="http://schemas.microsoft.com/office/drawing/2014/main" id="{66D66958-E2D8-92B6-DEE1-4BB1073B22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418977" y="2434023"/>
            <a:ext cx="536856" cy="53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9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DE9C1-E1E1-E479-E23B-6457CAD27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lowchart: Manual Input 30">
            <a:extLst>
              <a:ext uri="{FF2B5EF4-FFF2-40B4-BE49-F238E27FC236}">
                <a16:creationId xmlns:a16="http://schemas.microsoft.com/office/drawing/2014/main" id="{40970C0C-38EE-FFA2-46B0-8E788BEFF769}"/>
              </a:ext>
            </a:extLst>
          </p:cNvPr>
          <p:cNvSpPr/>
          <p:nvPr/>
        </p:nvSpPr>
        <p:spPr>
          <a:xfrm rot="5400000">
            <a:off x="514366" y="2727012"/>
            <a:ext cx="2575373" cy="2665611"/>
          </a:xfrm>
          <a:prstGeom prst="flowChartManualInput">
            <a:avLst/>
          </a:prstGeom>
          <a:solidFill>
            <a:schemeClr val="accent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60E6E67A-F776-2F6C-DA78-9BD87B50B0EE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sz="20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Automatic Identification System (AIS)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808644-C5F9-EAF1-EC4C-72E8016A2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MPA’s</a:t>
            </a:r>
          </a:p>
        </p:txBody>
      </p:sp>
      <p:pic>
        <p:nvPicPr>
          <p:cNvPr id="6" name="Graphic 5" descr="Cruise ship with solid fill">
            <a:extLst>
              <a:ext uri="{FF2B5EF4-FFF2-40B4-BE49-F238E27FC236}">
                <a16:creationId xmlns:a16="http://schemas.microsoft.com/office/drawing/2014/main" id="{372C51A3-4F1A-B336-6FA0-B4AAA6298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2541" y="3653282"/>
            <a:ext cx="914400" cy="914400"/>
          </a:xfrm>
          <a:prstGeom prst="rect">
            <a:avLst/>
          </a:prstGeom>
        </p:spPr>
      </p:pic>
      <p:pic>
        <p:nvPicPr>
          <p:cNvPr id="34" name="Graphic 33" descr="Freight with solid fill">
            <a:extLst>
              <a:ext uri="{FF2B5EF4-FFF2-40B4-BE49-F238E27FC236}">
                <a16:creationId xmlns:a16="http://schemas.microsoft.com/office/drawing/2014/main" id="{4276694E-6107-32FD-BB3A-6611FC3FF3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4843430" y="3945630"/>
            <a:ext cx="914400" cy="9144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9440535-1FD2-D576-69C9-CF22EB0707C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0781"/>
          <a:stretch/>
        </p:blipFill>
        <p:spPr>
          <a:xfrm rot="3873809">
            <a:off x="4815411" y="3670966"/>
            <a:ext cx="305047" cy="638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FC009B0-4DA9-6E02-E190-F51FAA4083D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0781"/>
          <a:stretch/>
        </p:blipFill>
        <p:spPr>
          <a:xfrm rot="15931456">
            <a:off x="3608840" y="2839919"/>
            <a:ext cx="234506" cy="491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raphic 50" descr="Cell Tower with solid fill">
            <a:extLst>
              <a:ext uri="{FF2B5EF4-FFF2-40B4-BE49-F238E27FC236}">
                <a16:creationId xmlns:a16="http://schemas.microsoft.com/office/drawing/2014/main" id="{FA7D40BA-C417-A9AA-0D1A-E030F2B076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37335" y="5145049"/>
            <a:ext cx="665719" cy="686878"/>
          </a:xfrm>
          <a:prstGeom prst="rect">
            <a:avLst/>
          </a:prstGeom>
        </p:spPr>
      </p:pic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D9E7EA3-D94D-728F-4BC9-5E9156B5368B}"/>
              </a:ext>
            </a:extLst>
          </p:cNvPr>
          <p:cNvCxnSpPr>
            <a:cxnSpLocks/>
            <a:stCxn id="37" idx="1"/>
            <a:endCxn id="49" idx="2"/>
          </p:cNvCxnSpPr>
          <p:nvPr/>
        </p:nvCxnSpPr>
        <p:spPr>
          <a:xfrm flipH="1" flipV="1">
            <a:off x="3970920" y="3066331"/>
            <a:ext cx="931504" cy="786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AED15E8C-B968-15D0-D47F-6DBBFC6060A5}"/>
              </a:ext>
            </a:extLst>
          </p:cNvPr>
          <p:cNvCxnSpPr>
            <a:cxnSpLocks/>
            <a:stCxn id="49" idx="1"/>
          </p:cNvCxnSpPr>
          <p:nvPr/>
        </p:nvCxnSpPr>
        <p:spPr>
          <a:xfrm flipH="1">
            <a:off x="3481266" y="3202390"/>
            <a:ext cx="253977" cy="1942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33E665D4-347B-6E94-1AF4-035A0E32BFAA}"/>
              </a:ext>
            </a:extLst>
          </p:cNvPr>
          <p:cNvCxnSpPr>
            <a:cxnSpLocks/>
            <a:stCxn id="37" idx="2"/>
          </p:cNvCxnSpPr>
          <p:nvPr/>
        </p:nvCxnSpPr>
        <p:spPr>
          <a:xfrm flipH="1">
            <a:off x="3481266" y="4127619"/>
            <a:ext cx="1198188" cy="10030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Graphic 27" descr="Fishing outline">
            <a:extLst>
              <a:ext uri="{FF2B5EF4-FFF2-40B4-BE49-F238E27FC236}">
                <a16:creationId xmlns:a16="http://schemas.microsoft.com/office/drawing/2014/main" id="{C864B80A-B64E-5DFB-1DE8-9C44A9739B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60494" y="4272177"/>
            <a:ext cx="588946" cy="58894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1FC5E88-9879-33A7-CD11-6EDC5F740578}"/>
              </a:ext>
            </a:extLst>
          </p:cNvPr>
          <p:cNvSpPr txBox="1"/>
          <p:nvPr/>
        </p:nvSpPr>
        <p:spPr>
          <a:xfrm>
            <a:off x="671332" y="3429000"/>
            <a:ext cx="1088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solidFill>
                  <a:srgbClr val="C00000"/>
                </a:solidFill>
              </a:rPr>
              <a:t>MPA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08ADF9-3589-74FE-7250-2D0C163AA25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0781"/>
          <a:stretch/>
        </p:blipFill>
        <p:spPr>
          <a:xfrm rot="8740161">
            <a:off x="2259697" y="3539075"/>
            <a:ext cx="305047" cy="6388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A113AD-DB0D-1919-90A6-C7A82E36D09B}"/>
              </a:ext>
            </a:extLst>
          </p:cNvPr>
          <p:cNvCxnSpPr>
            <a:cxnSpLocks/>
            <a:endCxn id="7" idx="1"/>
          </p:cNvCxnSpPr>
          <p:nvPr/>
        </p:nvCxnSpPr>
        <p:spPr>
          <a:xfrm flipH="1" flipV="1">
            <a:off x="2538174" y="3772504"/>
            <a:ext cx="2364250" cy="80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99E962F-F7DB-3BC5-D98B-FC064B92E6BE}"/>
              </a:ext>
            </a:extLst>
          </p:cNvPr>
          <p:cNvCxnSpPr>
            <a:cxnSpLocks/>
            <a:endCxn id="7" idx="2"/>
          </p:cNvCxnSpPr>
          <p:nvPr/>
        </p:nvCxnSpPr>
        <p:spPr>
          <a:xfrm flipH="1">
            <a:off x="2232062" y="3104659"/>
            <a:ext cx="1249204" cy="490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97F36FC-8409-AB15-1BD3-828C4C885B6D}"/>
              </a:ext>
            </a:extLst>
          </p:cNvPr>
          <p:cNvCxnSpPr>
            <a:cxnSpLocks/>
            <a:endCxn id="7" idx="0"/>
          </p:cNvCxnSpPr>
          <p:nvPr/>
        </p:nvCxnSpPr>
        <p:spPr>
          <a:xfrm flipH="1" flipV="1">
            <a:off x="2592378" y="4122321"/>
            <a:ext cx="877816" cy="10083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 descr="Cruise ship with solid fill">
            <a:extLst>
              <a:ext uri="{FF2B5EF4-FFF2-40B4-BE49-F238E27FC236}">
                <a16:creationId xmlns:a16="http://schemas.microsoft.com/office/drawing/2014/main" id="{7A6A983F-8E77-E3BF-4273-9B72419486C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582541" y="3653282"/>
            <a:ext cx="914400" cy="914400"/>
          </a:xfrm>
          <a:prstGeom prst="rect">
            <a:avLst/>
          </a:prstGeom>
        </p:spPr>
      </p:pic>
      <p:pic>
        <p:nvPicPr>
          <p:cNvPr id="12" name="Graphic 11" descr="Fishing outline">
            <a:extLst>
              <a:ext uri="{FF2B5EF4-FFF2-40B4-BE49-F238E27FC236}">
                <a16:creationId xmlns:a16="http://schemas.microsoft.com/office/drawing/2014/main" id="{946B3ED7-839F-CAB0-DEEA-6F8B0093FA7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58017" y="4272658"/>
            <a:ext cx="588946" cy="588946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B633757-02AC-A137-B7C2-C686003A7077}"/>
              </a:ext>
            </a:extLst>
          </p:cNvPr>
          <p:cNvGraphicFramePr>
            <a:graphicFrameLocks noGrp="1"/>
          </p:cNvGraphicFramePr>
          <p:nvPr/>
        </p:nvGraphicFramePr>
        <p:xfrm>
          <a:off x="6200625" y="3183382"/>
          <a:ext cx="5177289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13633">
                  <a:extLst>
                    <a:ext uri="{9D8B030D-6E8A-4147-A177-3AD203B41FA5}">
                      <a16:colId xmlns:a16="http://schemas.microsoft.com/office/drawing/2014/main" val="1857407584"/>
                    </a:ext>
                  </a:extLst>
                </a:gridCol>
                <a:gridCol w="908286">
                  <a:extLst>
                    <a:ext uri="{9D8B030D-6E8A-4147-A177-3AD203B41FA5}">
                      <a16:colId xmlns:a16="http://schemas.microsoft.com/office/drawing/2014/main" val="751148832"/>
                    </a:ext>
                  </a:extLst>
                </a:gridCol>
                <a:gridCol w="989962">
                  <a:extLst>
                    <a:ext uri="{9D8B030D-6E8A-4147-A177-3AD203B41FA5}">
                      <a16:colId xmlns:a16="http://schemas.microsoft.com/office/drawing/2014/main" val="2325242602"/>
                    </a:ext>
                  </a:extLst>
                </a:gridCol>
                <a:gridCol w="1273216">
                  <a:extLst>
                    <a:ext uri="{9D8B030D-6E8A-4147-A177-3AD203B41FA5}">
                      <a16:colId xmlns:a16="http://schemas.microsoft.com/office/drawing/2014/main" val="2096145878"/>
                    </a:ext>
                  </a:extLst>
                </a:gridCol>
                <a:gridCol w="1192192">
                  <a:extLst>
                    <a:ext uri="{9D8B030D-6E8A-4147-A177-3AD203B41FA5}">
                      <a16:colId xmlns:a16="http://schemas.microsoft.com/office/drawing/2014/main" val="3168451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1600" dirty="0"/>
                        <a:t>Long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Lat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Time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Ship_type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Activity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024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2.1912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51.3837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04/02/22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Cargo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underway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154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2.4912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51.6529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04/02/22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Recreation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Anchored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767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2.2107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51.6264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04/02/22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Moored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63478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E20AAFA-79A5-DDB7-ACB7-D62D29137A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848695"/>
              </p:ext>
            </p:extLst>
          </p:nvPr>
        </p:nvGraphicFramePr>
        <p:xfrm>
          <a:off x="6200624" y="3201371"/>
          <a:ext cx="5177289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13633">
                  <a:extLst>
                    <a:ext uri="{9D8B030D-6E8A-4147-A177-3AD203B41FA5}">
                      <a16:colId xmlns:a16="http://schemas.microsoft.com/office/drawing/2014/main" val="1857407584"/>
                    </a:ext>
                  </a:extLst>
                </a:gridCol>
                <a:gridCol w="908286">
                  <a:extLst>
                    <a:ext uri="{9D8B030D-6E8A-4147-A177-3AD203B41FA5}">
                      <a16:colId xmlns:a16="http://schemas.microsoft.com/office/drawing/2014/main" val="751148832"/>
                    </a:ext>
                  </a:extLst>
                </a:gridCol>
                <a:gridCol w="989962">
                  <a:extLst>
                    <a:ext uri="{9D8B030D-6E8A-4147-A177-3AD203B41FA5}">
                      <a16:colId xmlns:a16="http://schemas.microsoft.com/office/drawing/2014/main" val="2325242602"/>
                    </a:ext>
                  </a:extLst>
                </a:gridCol>
                <a:gridCol w="1273216">
                  <a:extLst>
                    <a:ext uri="{9D8B030D-6E8A-4147-A177-3AD203B41FA5}">
                      <a16:colId xmlns:a16="http://schemas.microsoft.com/office/drawing/2014/main" val="2096145878"/>
                    </a:ext>
                  </a:extLst>
                </a:gridCol>
                <a:gridCol w="1192192">
                  <a:extLst>
                    <a:ext uri="{9D8B030D-6E8A-4147-A177-3AD203B41FA5}">
                      <a16:colId xmlns:a16="http://schemas.microsoft.com/office/drawing/2014/main" val="3168451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1600" dirty="0"/>
                        <a:t>Long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Lat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Time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Ship_type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Activity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024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2.1912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51.3837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04/02/22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Cargo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underway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154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2.4912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51.6529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04/02/22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Recreation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Anchored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76708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72600CD-6AFC-F04A-7177-2926178AD230}"/>
              </a:ext>
            </a:extLst>
          </p:cNvPr>
          <p:cNvSpPr txBox="1"/>
          <p:nvPr/>
        </p:nvSpPr>
        <p:spPr>
          <a:xfrm>
            <a:off x="3425900" y="2192173"/>
            <a:ext cx="6003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dirty="0"/>
              <a:t>AIS</a:t>
            </a: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0E1422-CAFB-F89B-A33C-54A3A5F61663}"/>
              </a:ext>
            </a:extLst>
          </p:cNvPr>
          <p:cNvSpPr txBox="1"/>
          <p:nvPr/>
        </p:nvSpPr>
        <p:spPr>
          <a:xfrm>
            <a:off x="1707059" y="3422582"/>
            <a:ext cx="6003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dirty="0"/>
              <a:t>AIS</a:t>
            </a:r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7EBD88-693B-8B7C-04C2-5741143DDB5D}"/>
              </a:ext>
            </a:extLst>
          </p:cNvPr>
          <p:cNvSpPr txBox="1"/>
          <p:nvPr/>
        </p:nvSpPr>
        <p:spPr>
          <a:xfrm>
            <a:off x="5144889" y="3768354"/>
            <a:ext cx="6003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dirty="0"/>
              <a:t>AIS</a:t>
            </a:r>
            <a:endParaRPr lang="en-US" sz="1400" dirty="0"/>
          </a:p>
        </p:txBody>
      </p:sp>
      <p:pic>
        <p:nvPicPr>
          <p:cNvPr id="16" name="Graphic 15" descr="Tug boat with solid fill">
            <a:extLst>
              <a:ext uri="{FF2B5EF4-FFF2-40B4-BE49-F238E27FC236}">
                <a16:creationId xmlns:a16="http://schemas.microsoft.com/office/drawing/2014/main" id="{0DB2CA12-58F2-CE34-2768-3DA0945A150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418977" y="2434023"/>
            <a:ext cx="536856" cy="53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D74DA-DA1D-9294-CFB5-00400D579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CB5E7A4-2BD7-430E-30FA-D7BA59578D21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nl-BE" dirty="0"/>
              <a:t>Calculating the distance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AF4D76-C34C-5DE1-C653-A370FB58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database</a:t>
            </a:r>
          </a:p>
        </p:txBody>
      </p:sp>
      <p:pic>
        <p:nvPicPr>
          <p:cNvPr id="6" name="Graphic 5" descr="Cruise ship with solid fill">
            <a:extLst>
              <a:ext uri="{FF2B5EF4-FFF2-40B4-BE49-F238E27FC236}">
                <a16:creationId xmlns:a16="http://schemas.microsoft.com/office/drawing/2014/main" id="{221157BC-2CA6-0AE2-6E4F-D14FF209D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2541" y="3653282"/>
            <a:ext cx="914400" cy="914400"/>
          </a:xfrm>
          <a:prstGeom prst="rect">
            <a:avLst/>
          </a:prstGeom>
        </p:spPr>
      </p:pic>
      <p:pic>
        <p:nvPicPr>
          <p:cNvPr id="34" name="Graphic 33" descr="Freight with solid fill">
            <a:extLst>
              <a:ext uri="{FF2B5EF4-FFF2-40B4-BE49-F238E27FC236}">
                <a16:creationId xmlns:a16="http://schemas.microsoft.com/office/drawing/2014/main" id="{BA71617C-410C-DC85-E3E6-A1C108BD9E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4843430" y="3945630"/>
            <a:ext cx="914400" cy="914400"/>
          </a:xfrm>
          <a:prstGeom prst="rect">
            <a:avLst/>
          </a:prstGeom>
        </p:spPr>
      </p:pic>
      <p:pic>
        <p:nvPicPr>
          <p:cNvPr id="7" name="Graphic 6" descr="Freight with solid fill">
            <a:extLst>
              <a:ext uri="{FF2B5EF4-FFF2-40B4-BE49-F238E27FC236}">
                <a16:creationId xmlns:a16="http://schemas.microsoft.com/office/drawing/2014/main" id="{1CD2FF5E-E4CA-8A2E-A1BB-65D74265C0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4843430" y="3937795"/>
            <a:ext cx="914400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DA2EDD-E6F8-4271-F587-F169B91CE8C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0781"/>
          <a:stretch/>
        </p:blipFill>
        <p:spPr>
          <a:xfrm rot="3873809">
            <a:off x="4815411" y="3670966"/>
            <a:ext cx="305047" cy="638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AF7DAB-D64A-7815-10A2-69B25E1CA62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0781"/>
          <a:stretch/>
        </p:blipFill>
        <p:spPr>
          <a:xfrm rot="15931456">
            <a:off x="3608840" y="2839919"/>
            <a:ext cx="234506" cy="491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2CA40B-0D38-2610-70EA-5948646018C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0781"/>
          <a:stretch/>
        </p:blipFill>
        <p:spPr>
          <a:xfrm rot="8740161">
            <a:off x="2259697" y="3539075"/>
            <a:ext cx="305047" cy="638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raphic 16" descr="Microphone outline">
            <a:extLst>
              <a:ext uri="{FF2B5EF4-FFF2-40B4-BE49-F238E27FC236}">
                <a16:creationId xmlns:a16="http://schemas.microsoft.com/office/drawing/2014/main" id="{06B0F5B6-DDB1-0380-047A-6FB41D6E08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42902" y="3548192"/>
            <a:ext cx="779205" cy="779205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9EE3EEE-7E9E-54A6-34CB-1C5819BACB34}"/>
              </a:ext>
            </a:extLst>
          </p:cNvPr>
          <p:cNvCxnSpPr>
            <a:cxnSpLocks/>
          </p:cNvCxnSpPr>
          <p:nvPr/>
        </p:nvCxnSpPr>
        <p:spPr>
          <a:xfrm flipH="1">
            <a:off x="5855970" y="3958295"/>
            <a:ext cx="2054634" cy="456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409738E-32F0-E0F7-AF9C-51DE532630D5}"/>
              </a:ext>
            </a:extLst>
          </p:cNvPr>
          <p:cNvCxnSpPr>
            <a:cxnSpLocks/>
          </p:cNvCxnSpPr>
          <p:nvPr/>
        </p:nvCxnSpPr>
        <p:spPr>
          <a:xfrm flipH="1" flipV="1">
            <a:off x="3980071" y="2810313"/>
            <a:ext cx="3930533" cy="1147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BCF0522-3393-5163-DD1F-0875EE522D45}"/>
              </a:ext>
            </a:extLst>
          </p:cNvPr>
          <p:cNvCxnSpPr>
            <a:cxnSpLocks/>
          </p:cNvCxnSpPr>
          <p:nvPr/>
        </p:nvCxnSpPr>
        <p:spPr>
          <a:xfrm flipH="1">
            <a:off x="2718332" y="3958295"/>
            <a:ext cx="5192272" cy="222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phic 15" descr="Voice with solid fill">
            <a:extLst>
              <a:ext uri="{FF2B5EF4-FFF2-40B4-BE49-F238E27FC236}">
                <a16:creationId xmlns:a16="http://schemas.microsoft.com/office/drawing/2014/main" id="{9B592FF5-1C05-37EE-DE50-39A5D7C9C0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104319" y="4265358"/>
            <a:ext cx="564490" cy="564490"/>
          </a:xfrm>
          <a:prstGeom prst="rect">
            <a:avLst/>
          </a:prstGeom>
        </p:spPr>
      </p:pic>
      <p:pic>
        <p:nvPicPr>
          <p:cNvPr id="30" name="Graphic 29" descr="Map compass with solid fill">
            <a:extLst>
              <a:ext uri="{FF2B5EF4-FFF2-40B4-BE49-F238E27FC236}">
                <a16:creationId xmlns:a16="http://schemas.microsoft.com/office/drawing/2014/main" id="{46DFBCA0-546D-8FBF-AE0C-C7CEF8D2B50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83410" y="5175343"/>
            <a:ext cx="914400" cy="9144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11C08F9-8C1F-51C6-33D8-314B32F198EF}"/>
              </a:ext>
            </a:extLst>
          </p:cNvPr>
          <p:cNvSpPr txBox="1"/>
          <p:nvPr/>
        </p:nvSpPr>
        <p:spPr>
          <a:xfrm>
            <a:off x="1730827" y="5032379"/>
            <a:ext cx="2470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AIS data</a:t>
            </a:r>
            <a:r>
              <a:rPr lang="nl-BE" dirty="0"/>
              <a:t>: </a:t>
            </a:r>
          </a:p>
          <a:p>
            <a:r>
              <a:rPr lang="nl-BE" dirty="0"/>
              <a:t>Coordinates</a:t>
            </a:r>
          </a:p>
          <a:p>
            <a:r>
              <a:rPr lang="nl-BE" dirty="0"/>
              <a:t>Timestamp</a:t>
            </a:r>
          </a:p>
          <a:p>
            <a:r>
              <a:rPr lang="nl-BE" dirty="0"/>
              <a:t>vessel information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EC806E-7C9A-8B94-2557-BB05AF758BDF}"/>
              </a:ext>
            </a:extLst>
          </p:cNvPr>
          <p:cNvSpPr txBox="1"/>
          <p:nvPr/>
        </p:nvSpPr>
        <p:spPr>
          <a:xfrm>
            <a:off x="6978904" y="5064137"/>
            <a:ext cx="2942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Hydrophone recordings</a:t>
            </a:r>
            <a:endParaRPr lang="nl-BE" dirty="0"/>
          </a:p>
          <a:p>
            <a:r>
              <a:rPr lang="nl-BE" dirty="0"/>
              <a:t>Coordinates</a:t>
            </a:r>
          </a:p>
          <a:p>
            <a:r>
              <a:rPr lang="nl-BE" dirty="0"/>
              <a:t>Timestamp</a:t>
            </a:r>
          </a:p>
          <a:p>
            <a:r>
              <a:rPr lang="nl-BE" dirty="0"/>
              <a:t>recording</a:t>
            </a:r>
            <a:endParaRPr lang="en-US" dirty="0"/>
          </a:p>
        </p:txBody>
      </p:sp>
      <p:pic>
        <p:nvPicPr>
          <p:cNvPr id="40" name="Graphic 39" descr="Soundwave with solid fill">
            <a:extLst>
              <a:ext uri="{FF2B5EF4-FFF2-40B4-BE49-F238E27FC236}">
                <a16:creationId xmlns:a16="http://schemas.microsoft.com/office/drawing/2014/main" id="{8DF152FC-B734-A0FB-6976-DC6F340E3AB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64504" y="5269535"/>
            <a:ext cx="914400" cy="9144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96AA1063-DB2E-F878-D199-9939D45EBE77}"/>
              </a:ext>
            </a:extLst>
          </p:cNvPr>
          <p:cNvSpPr txBox="1"/>
          <p:nvPr/>
        </p:nvSpPr>
        <p:spPr>
          <a:xfrm rot="1050144">
            <a:off x="5207634" y="3075105"/>
            <a:ext cx="151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2060"/>
                </a:solidFill>
              </a:rPr>
              <a:t>distance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3" name="Graphic 42" descr="Add with solid fill">
            <a:extLst>
              <a:ext uri="{FF2B5EF4-FFF2-40B4-BE49-F238E27FC236}">
                <a16:creationId xmlns:a16="http://schemas.microsoft.com/office/drawing/2014/main" id="{29F65346-6215-552E-033D-5852A703A35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609587" y="5413340"/>
            <a:ext cx="435402" cy="435402"/>
          </a:xfrm>
          <a:prstGeom prst="rect">
            <a:avLst/>
          </a:prstGeom>
        </p:spPr>
      </p:pic>
      <p:pic>
        <p:nvPicPr>
          <p:cNvPr id="49" name="Graphic 48" descr="Database outline">
            <a:extLst>
              <a:ext uri="{FF2B5EF4-FFF2-40B4-BE49-F238E27FC236}">
                <a16:creationId xmlns:a16="http://schemas.microsoft.com/office/drawing/2014/main" id="{1DD7A033-C3DF-6CC7-7D56-386647EEADA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139814" y="5322789"/>
            <a:ext cx="914400" cy="914400"/>
          </a:xfrm>
          <a:prstGeom prst="rect">
            <a:avLst/>
          </a:prstGeom>
        </p:spPr>
      </p:pic>
      <p:pic>
        <p:nvPicPr>
          <p:cNvPr id="51" name="Graphic 50" descr="Arrow Right with solid fill">
            <a:extLst>
              <a:ext uri="{FF2B5EF4-FFF2-40B4-BE49-F238E27FC236}">
                <a16:creationId xmlns:a16="http://schemas.microsoft.com/office/drawing/2014/main" id="{3324323C-E2A5-7961-E7E1-64E9481DAF3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115965" y="5228674"/>
            <a:ext cx="914400" cy="91440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A88D046A-8F31-CCD0-307F-21E41F9D9A24}"/>
              </a:ext>
            </a:extLst>
          </p:cNvPr>
          <p:cNvSpPr txBox="1"/>
          <p:nvPr/>
        </p:nvSpPr>
        <p:spPr>
          <a:xfrm>
            <a:off x="10112658" y="5044008"/>
            <a:ext cx="2942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Database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0C94B1-B487-0774-7E50-22D7B7500A69}"/>
              </a:ext>
            </a:extLst>
          </p:cNvPr>
          <p:cNvSpPr txBox="1"/>
          <p:nvPr/>
        </p:nvSpPr>
        <p:spPr>
          <a:xfrm>
            <a:off x="7784403" y="3272133"/>
            <a:ext cx="2942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dirty="0"/>
              <a:t>Hydrophone</a:t>
            </a: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6869CA-A790-D849-7A1C-30446269A25B}"/>
              </a:ext>
            </a:extLst>
          </p:cNvPr>
          <p:cNvSpPr txBox="1"/>
          <p:nvPr/>
        </p:nvSpPr>
        <p:spPr>
          <a:xfrm>
            <a:off x="3425900" y="2192173"/>
            <a:ext cx="6003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dirty="0"/>
              <a:t>AIS</a:t>
            </a: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576C69-5038-8CDD-70DF-F3A69158A3E8}"/>
              </a:ext>
            </a:extLst>
          </p:cNvPr>
          <p:cNvSpPr txBox="1"/>
          <p:nvPr/>
        </p:nvSpPr>
        <p:spPr>
          <a:xfrm>
            <a:off x="1707059" y="3422582"/>
            <a:ext cx="6003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dirty="0"/>
              <a:t>AIS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7C7C09-0C3B-CDEE-2336-F776273E10E7}"/>
              </a:ext>
            </a:extLst>
          </p:cNvPr>
          <p:cNvSpPr txBox="1"/>
          <p:nvPr/>
        </p:nvSpPr>
        <p:spPr>
          <a:xfrm>
            <a:off x="5144889" y="3768354"/>
            <a:ext cx="6003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dirty="0"/>
              <a:t>AIS</a:t>
            </a:r>
            <a:endParaRPr lang="en-US" sz="1400" dirty="0"/>
          </a:p>
        </p:txBody>
      </p:sp>
      <p:sp>
        <p:nvSpPr>
          <p:cNvPr id="11" name="Subtitle 1">
            <a:extLst>
              <a:ext uri="{FF2B5EF4-FFF2-40B4-BE49-F238E27FC236}">
                <a16:creationId xmlns:a16="http://schemas.microsoft.com/office/drawing/2014/main" id="{4E1F4EB7-9161-3E9B-625C-639BD8C7F4B4}"/>
              </a:ext>
            </a:extLst>
          </p:cNvPr>
          <p:cNvSpPr txBox="1">
            <a:spLocks/>
          </p:cNvSpPr>
          <p:nvPr/>
        </p:nvSpPr>
        <p:spPr>
          <a:xfrm>
            <a:off x="838200" y="436503"/>
            <a:ext cx="5797550" cy="384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lang="en-US" sz="1900" kern="1200" dirty="0">
                <a:solidFill>
                  <a:srgbClr val="31B7BC"/>
                </a:solidFill>
                <a:latin typeface="Sofia Pro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SzPct val="75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SzPct val="75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Linking the data through Timestamps</a:t>
            </a:r>
          </a:p>
        </p:txBody>
      </p:sp>
      <p:pic>
        <p:nvPicPr>
          <p:cNvPr id="22" name="Graphic 21" descr="Tug boat with solid fill">
            <a:extLst>
              <a:ext uri="{FF2B5EF4-FFF2-40B4-BE49-F238E27FC236}">
                <a16:creationId xmlns:a16="http://schemas.microsoft.com/office/drawing/2014/main" id="{1FEFEE9D-DE01-20C3-CDEE-F7578A353ED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418977" y="2434023"/>
            <a:ext cx="536856" cy="53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1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54D9B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54D9B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54D9B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54D9B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54D9B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54D9B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54D9B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54D9B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41" grpId="0"/>
      <p:bldP spid="41" grpId="1"/>
      <p:bldP spid="52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89EB809-AEF4-F203-72DA-D2F129C40994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nl-BE" dirty="0"/>
              <a:t>The power spectral density is in function of the distance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AA77AA-75F2-1191-7857-976D8AC6B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Checking the data</a:t>
            </a:r>
            <a:endParaRPr lang="en-US" dirty="0"/>
          </a:p>
        </p:txBody>
      </p:sp>
      <p:pic>
        <p:nvPicPr>
          <p:cNvPr id="5" name="Content Placeholder 4" descr="Voice with solid fill">
            <a:extLst>
              <a:ext uri="{FF2B5EF4-FFF2-40B4-BE49-F238E27FC236}">
                <a16:creationId xmlns:a16="http://schemas.microsoft.com/office/drawing/2014/main" id="{E5F9F500-8DAF-280B-38C6-6D704AFCA4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3694906"/>
            <a:ext cx="914400" cy="914400"/>
          </a:xfrm>
          <a:prstGeom prst="rect">
            <a:avLst/>
          </a:prstGeom>
        </p:spPr>
      </p:pic>
      <p:pic>
        <p:nvPicPr>
          <p:cNvPr id="6" name="Graphic 5" descr="Voice with solid fill">
            <a:extLst>
              <a:ext uri="{FF2B5EF4-FFF2-40B4-BE49-F238E27FC236}">
                <a16:creationId xmlns:a16="http://schemas.microsoft.com/office/drawing/2014/main" id="{CA8FE732-7E3C-BF5B-5245-F12CA37AB5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70536" y="2012108"/>
            <a:ext cx="564490" cy="5644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06F6E5-1939-6EE3-B670-A119EA67F7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624040"/>
            <a:ext cx="8359196" cy="455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8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89EB809-AEF4-F203-72DA-D2F129C40994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nl-BE" dirty="0"/>
              <a:t>Model architecture 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AA77AA-75F2-1191-7857-976D8AC6B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Creating the model</a:t>
            </a:r>
            <a:endParaRPr lang="en-US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CACE934-4203-8468-98C2-8DFC82BF1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85" y="1825622"/>
            <a:ext cx="5887078" cy="447357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99B8835-5366-4778-BCFE-F0CC7001F0C2}"/>
              </a:ext>
            </a:extLst>
          </p:cNvPr>
          <p:cNvSpPr txBox="1"/>
          <p:nvPr/>
        </p:nvSpPr>
        <p:spPr>
          <a:xfrm>
            <a:off x="6096000" y="4777074"/>
            <a:ext cx="436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CLAP model pre-trained on bioacoustics. 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4583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89EB809-AEF4-F203-72DA-D2F129C40994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nl-BE" dirty="0"/>
              <a:t>Predictions plotted on database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AA77AA-75F2-1191-7857-976D8AC6B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Results North Sea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C74DE9-17AF-8A77-A64E-B2597683F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04628"/>
            <a:ext cx="8087854" cy="46107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DDA5F1-5AAA-35FE-244B-4F25013A6008}"/>
              </a:ext>
            </a:extLst>
          </p:cNvPr>
          <p:cNvSpPr txBox="1"/>
          <p:nvPr/>
        </p:nvSpPr>
        <p:spPr>
          <a:xfrm>
            <a:off x="8926054" y="1893907"/>
            <a:ext cx="2110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Model is able to identify false negatives from dataset. 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0761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89EB809-AEF4-F203-72DA-D2F129C40994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AA77AA-75F2-1191-7857-976D8AC6B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Results North Sea vs DCLDE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C947DD-DBA5-FDC3-082A-3FCECA1561E0}"/>
              </a:ext>
            </a:extLst>
          </p:cNvPr>
          <p:cNvSpPr txBox="1"/>
          <p:nvPr/>
        </p:nvSpPr>
        <p:spPr>
          <a:xfrm>
            <a:off x="7718952" y="1860544"/>
            <a:ext cx="3558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Model re-trained on 2.8k DCLDE data-points from vessel track. </a:t>
            </a:r>
          </a:p>
          <a:p>
            <a:endParaRPr lang="nl-B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nl-B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Slighly overestimates the distance but still able to </a:t>
            </a:r>
            <a:r>
              <a:rPr lang="nl-BE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classify</a:t>
            </a:r>
            <a:r>
              <a:rPr lang="nl-B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</a:t>
            </a:r>
            <a:r>
              <a:rPr lang="nl-BE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detect</a:t>
            </a:r>
            <a:r>
              <a:rPr lang="nl-B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E98EE5A-B83A-74FA-A781-C297E8AA3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8952" y="3606553"/>
            <a:ext cx="3411689" cy="2127909"/>
          </a:xfrm>
          <a:prstGeom prst="rect">
            <a:avLst/>
          </a:prstGeom>
        </p:spPr>
      </p:pic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CC3D31DB-456B-81DA-15D4-2ED9F9F8B27C}"/>
              </a:ext>
            </a:extLst>
          </p:cNvPr>
          <p:cNvCxnSpPr>
            <a:cxnSpLocks/>
          </p:cNvCxnSpPr>
          <p:nvPr/>
        </p:nvCxnSpPr>
        <p:spPr>
          <a:xfrm rot="10800000" flipV="1">
            <a:off x="7566660" y="3259378"/>
            <a:ext cx="2012578" cy="167269"/>
          </a:xfrm>
          <a:prstGeom prst="bentConnector3">
            <a:avLst>
              <a:gd name="adj1" fmla="val -40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2B68F30-2B5B-D6F8-7549-F266B318B12A}"/>
              </a:ext>
            </a:extLst>
          </p:cNvPr>
          <p:cNvCxnSpPr/>
          <p:nvPr/>
        </p:nvCxnSpPr>
        <p:spPr>
          <a:xfrm>
            <a:off x="10271760" y="3259379"/>
            <a:ext cx="0" cy="26868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2AA804A2-6C3F-CF12-E2F5-B06AD5C0E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689479"/>
            <a:ext cx="6413869" cy="38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40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7C5FEA-78C9-4D6F-A4FF-1CE1B267A8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00536" y="1990847"/>
            <a:ext cx="5419629" cy="3946966"/>
          </a:xfrm>
        </p:spPr>
        <p:txBody>
          <a:bodyPr/>
          <a:lstStyle/>
          <a:p>
            <a:r>
              <a:rPr lang="en-US" dirty="0"/>
              <a:t>The team:</a:t>
            </a:r>
          </a:p>
          <a:p>
            <a:r>
              <a:rPr lang="en-US" sz="2400" b="0" dirty="0"/>
              <a:t>Wout Decrop</a:t>
            </a:r>
          </a:p>
          <a:p>
            <a:r>
              <a:rPr lang="en-US" sz="2400" b="0" dirty="0"/>
              <a:t>Clea </a:t>
            </a:r>
            <a:r>
              <a:rPr lang="en-US" sz="2400" b="0" dirty="0" err="1"/>
              <a:t>Parcerisas</a:t>
            </a:r>
            <a:endParaRPr lang="en-US" sz="2400" b="0" dirty="0"/>
          </a:p>
          <a:p>
            <a:r>
              <a:rPr lang="en-US" sz="2400" b="0" dirty="0"/>
              <a:t>Elena </a:t>
            </a:r>
            <a:r>
              <a:rPr lang="en-US" sz="2400" b="0" dirty="0" err="1"/>
              <a:t>Schall</a:t>
            </a:r>
            <a:endParaRPr lang="en-US" sz="2400" b="0" dirty="0"/>
          </a:p>
          <a:p>
            <a:r>
              <a:rPr lang="en-US" sz="2400" b="0" dirty="0"/>
              <a:t>Elisabeth </a:t>
            </a:r>
            <a:r>
              <a:rPr lang="en-US" sz="2400" b="0" dirty="0" err="1"/>
              <a:t>Debusschere</a:t>
            </a:r>
            <a:r>
              <a:rPr lang="en-US" sz="2400" b="0" dirty="0"/>
              <a:t> </a:t>
            </a:r>
          </a:p>
          <a:p>
            <a:r>
              <a:rPr lang="en-US" sz="2400" b="0" dirty="0" err="1"/>
              <a:t>Klaas</a:t>
            </a:r>
            <a:r>
              <a:rPr lang="en-US" sz="2400" b="0" dirty="0"/>
              <a:t> </a:t>
            </a:r>
            <a:r>
              <a:rPr lang="en-US" sz="2400" b="0" dirty="0" err="1"/>
              <a:t>Deneudt</a:t>
            </a:r>
            <a:endParaRPr lang="en-US" sz="2400" b="0" dirty="0"/>
          </a:p>
          <a:p>
            <a:endParaRPr lang="en-US" sz="2400" b="0" dirty="0"/>
          </a:p>
          <a:p>
            <a:r>
              <a:rPr lang="en-US" sz="2400" b="0" dirty="0"/>
              <a:t>The MOC and acoustics team</a:t>
            </a:r>
          </a:p>
          <a:p>
            <a:r>
              <a:rPr lang="en-US" sz="2400" b="0" dirty="0"/>
              <a:t>ChatGPT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17AD2098-D1E6-414A-98E7-53D660B8CBBE}"/>
              </a:ext>
            </a:extLst>
          </p:cNvPr>
          <p:cNvSpPr txBox="1">
            <a:spLocks/>
          </p:cNvSpPr>
          <p:nvPr/>
        </p:nvSpPr>
        <p:spPr>
          <a:xfrm>
            <a:off x="7747695" y="5061645"/>
            <a:ext cx="4849792" cy="1265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lang="en-US" sz="2800" b="1" kern="1200" dirty="0" smtClean="0">
                <a:solidFill>
                  <a:srgbClr val="354D9B"/>
                </a:solidFill>
                <a:effectLst/>
                <a:latin typeface="Sofia Pro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 lang="en-US" sz="2800" b="1" kern="1200" dirty="0" smtClean="0">
                <a:solidFill>
                  <a:srgbClr val="354D9B"/>
                </a:solidFill>
                <a:effectLst/>
                <a:latin typeface="Sofia Pro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SzPct val="75000"/>
              <a:buFont typeface="Wingdings" panose="05000000000000000000" pitchFamily="2" charset="2"/>
              <a:buNone/>
              <a:defRPr lang="en-US" sz="2800" b="1" kern="1200" dirty="0" smtClean="0">
                <a:solidFill>
                  <a:srgbClr val="354D9B"/>
                </a:solidFill>
                <a:effectLst/>
                <a:latin typeface="Sofia Pro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SzPct val="75000"/>
              <a:buFont typeface="Wingdings" panose="05000000000000000000" pitchFamily="2" charset="2"/>
              <a:buNone/>
              <a:defRPr lang="en-US" sz="2800" b="1" kern="1200" dirty="0" smtClean="0">
                <a:solidFill>
                  <a:srgbClr val="354D9B"/>
                </a:solidFill>
                <a:effectLst/>
                <a:latin typeface="Sofia Pro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Wingdings" panose="05000000000000000000" pitchFamily="2" charset="2"/>
              <a:buNone/>
              <a:defRPr lang="en-US" sz="2800" b="1" kern="1200" dirty="0">
                <a:solidFill>
                  <a:srgbClr val="354D9B"/>
                </a:solidFill>
                <a:effectLst/>
                <a:latin typeface="Sofia Pr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wout.decrop@vliz.be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581168F5-3848-4E0A-AEEE-40F9E33D66A8}"/>
              </a:ext>
            </a:extLst>
          </p:cNvPr>
          <p:cNvSpPr txBox="1">
            <a:spLocks/>
          </p:cNvSpPr>
          <p:nvPr/>
        </p:nvSpPr>
        <p:spPr>
          <a:xfrm>
            <a:off x="6250329" y="1990847"/>
            <a:ext cx="4849792" cy="4455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lang="en-US" sz="2800" b="1" kern="1200" dirty="0" smtClean="0">
                <a:solidFill>
                  <a:srgbClr val="354D9B"/>
                </a:solidFill>
                <a:effectLst/>
                <a:latin typeface="Sofia Pro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 lang="en-US" sz="2800" b="1" kern="1200" dirty="0" smtClean="0">
                <a:solidFill>
                  <a:srgbClr val="354D9B"/>
                </a:solidFill>
                <a:effectLst/>
                <a:latin typeface="Sofia Pro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SzPct val="75000"/>
              <a:buFont typeface="Wingdings" panose="05000000000000000000" pitchFamily="2" charset="2"/>
              <a:buNone/>
              <a:defRPr lang="en-US" sz="2800" b="1" kern="1200" dirty="0" smtClean="0">
                <a:solidFill>
                  <a:srgbClr val="354D9B"/>
                </a:solidFill>
                <a:effectLst/>
                <a:latin typeface="Sofia Pro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SzPct val="75000"/>
              <a:buFont typeface="Wingdings" panose="05000000000000000000" pitchFamily="2" charset="2"/>
              <a:buNone/>
              <a:defRPr lang="en-US" sz="2800" b="1" kern="1200" dirty="0" smtClean="0">
                <a:solidFill>
                  <a:srgbClr val="354D9B"/>
                </a:solidFill>
                <a:effectLst/>
                <a:latin typeface="Sofia Pro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Wingdings" panose="05000000000000000000" pitchFamily="2" charset="2"/>
              <a:buNone/>
              <a:defRPr lang="en-US" sz="2800" b="1" kern="1200" dirty="0">
                <a:solidFill>
                  <a:srgbClr val="354D9B"/>
                </a:solidFill>
                <a:effectLst/>
                <a:latin typeface="Sofia Pr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Thank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A11C06-1B44-4A8D-80B7-40291ACB4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165" y="531211"/>
            <a:ext cx="1855060" cy="921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B93F29-E46F-1DF7-34BC-B71D3CFA8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9675" y="228600"/>
            <a:ext cx="2181317" cy="145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58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LIZ Corporate">
      <a:dk1>
        <a:srgbClr val="000000"/>
      </a:dk1>
      <a:lt1>
        <a:sysClr val="window" lastClr="FFFFFF"/>
      </a:lt1>
      <a:dk2>
        <a:srgbClr val="354D9B"/>
      </a:dk2>
      <a:lt2>
        <a:srgbClr val="31B7BC"/>
      </a:lt2>
      <a:accent1>
        <a:srgbClr val="354D9B"/>
      </a:accent1>
      <a:accent2>
        <a:srgbClr val="31B7BC"/>
      </a:accent2>
      <a:accent3>
        <a:srgbClr val="F7C97D"/>
      </a:accent3>
      <a:accent4>
        <a:srgbClr val="FFF7D0"/>
      </a:accent4>
      <a:accent5>
        <a:srgbClr val="FFFFFF"/>
      </a:accent5>
      <a:accent6>
        <a:srgbClr val="000000"/>
      </a:accent6>
      <a:hlink>
        <a:srgbClr val="31B7BC"/>
      </a:hlink>
      <a:folHlink>
        <a:srgbClr val="31B7BC"/>
      </a:folHlink>
    </a:clrScheme>
    <a:fontScheme name="SOFIA">
      <a:majorFont>
        <a:latin typeface="Sofia Pro"/>
        <a:ea typeface=""/>
        <a:cs typeface=""/>
      </a:majorFont>
      <a:minorFont>
        <a:latin typeface="Sofi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LIZ_2022_template" id="{C89AA66D-4C5C-482B-B5F4-609877E07541}" vid="{6C62BB72-EBDF-4313-8570-9E89C1CD2A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VLIZ_2022_template_2</Template>
  <TotalTime>3771</TotalTime>
  <Words>251</Words>
  <Application>Microsoft Office PowerPoint</Application>
  <PresentationFormat>Widescreen</PresentationFormat>
  <Paragraphs>122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Arial</vt:lpstr>
      <vt:lpstr>Calibri</vt:lpstr>
      <vt:lpstr>Sofia Pro</vt:lpstr>
      <vt:lpstr>SofiaPro-Black</vt:lpstr>
      <vt:lpstr>Wingdings</vt:lpstr>
      <vt:lpstr>Office Theme</vt:lpstr>
      <vt:lpstr>AI in marine sciences: </vt:lpstr>
      <vt:lpstr>Monitoring MPA’s</vt:lpstr>
      <vt:lpstr>Monitoring MPA’s</vt:lpstr>
      <vt:lpstr>Creating the database</vt:lpstr>
      <vt:lpstr>Checking the data</vt:lpstr>
      <vt:lpstr>Creating the model</vt:lpstr>
      <vt:lpstr>Results North Sea</vt:lpstr>
      <vt:lpstr>Results North Sea vs DCLDE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different soundscapes in the Belgian Part of the North Sea</dc:title>
  <dc:creator>Wout Decrop</dc:creator>
  <cp:lastModifiedBy>Wout Decrop</cp:lastModifiedBy>
  <cp:revision>45</cp:revision>
  <dcterms:created xsi:type="dcterms:W3CDTF">2023-02-14T12:54:10Z</dcterms:created>
  <dcterms:modified xsi:type="dcterms:W3CDTF">2024-05-30T20:11:20Z</dcterms:modified>
</cp:coreProperties>
</file>