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9"/>
  </p:notesMasterIdLst>
  <p:handoutMasterIdLst>
    <p:handoutMasterId r:id="rId20"/>
  </p:handoutMasterIdLst>
  <p:sldIdLst>
    <p:sldId id="260" r:id="rId3"/>
    <p:sldId id="441" r:id="rId4"/>
    <p:sldId id="442" r:id="rId5"/>
    <p:sldId id="443" r:id="rId6"/>
    <p:sldId id="439" r:id="rId7"/>
    <p:sldId id="440" r:id="rId8"/>
    <p:sldId id="419" r:id="rId9"/>
    <p:sldId id="415" r:id="rId10"/>
    <p:sldId id="416" r:id="rId11"/>
    <p:sldId id="417" r:id="rId12"/>
    <p:sldId id="434" r:id="rId13"/>
    <p:sldId id="435" r:id="rId14"/>
    <p:sldId id="436" r:id="rId15"/>
    <p:sldId id="437" r:id="rId16"/>
    <p:sldId id="438" r:id="rId17"/>
    <p:sldId id="444" r:id="rId18"/>
  </p:sldIdLst>
  <p:sldSz cx="12193588" cy="6858000"/>
  <p:notesSz cx="6797675" cy="9926638"/>
  <p:defaultTextStyle>
    <a:defPPr marL="0" marR="0" indent="0" algn="l" defTabSz="457223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228611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457223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685834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914446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ctr" defTabSz="914446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Fernandes" initials="MF" lastIdx="1" clrIdx="0">
    <p:extLst>
      <p:ext uri="{19B8F6BF-5375-455C-9EA6-DF929625EA0E}">
        <p15:presenceInfo xmlns:p15="http://schemas.microsoft.com/office/powerpoint/2012/main" userId="480b6abd8b4a025b" providerId="Windows Live"/>
      </p:ext>
    </p:extLst>
  </p:cmAuthor>
  <p:cmAuthor id="2" name="Marco Fernandes" initials="MF [2]" lastIdx="1" clrIdx="1">
    <p:extLst>
      <p:ext uri="{19B8F6BF-5375-455C-9EA6-DF929625EA0E}">
        <p15:presenceInfo xmlns:p15="http://schemas.microsoft.com/office/powerpoint/2012/main" userId="S::marcofernandes76@ua.pt::fdf1db0d-e771-49a9-b508-934344af75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B8E"/>
    <a:srgbClr val="000000"/>
    <a:srgbClr val="DAA600"/>
    <a:srgbClr val="C00000"/>
    <a:srgbClr val="007300"/>
    <a:srgbClr val="D31245"/>
    <a:srgbClr val="00B04E"/>
    <a:srgbClr val="90A4B0"/>
    <a:srgbClr val="78909F"/>
    <a:srgbClr val="6A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C2F617-F840-4BA0-AC4D-B5882AC38478}" v="1381" dt="2023-05-11T21:01:38.95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8" y="10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Fernandes" userId="fdf1db0d-e771-49a9-b508-934344af75dd" providerId="ADAL" clId="{EB413802-4AA9-4879-94C3-E8DAB9E25D7B}"/>
    <pc:docChg chg="undo custSel addSld delSld modSld sldOrd">
      <pc:chgData name="Marco Fernandes" userId="fdf1db0d-e771-49a9-b508-934344af75dd" providerId="ADAL" clId="{EB413802-4AA9-4879-94C3-E8DAB9E25D7B}" dt="2020-12-18T15:02:36.076" v="538" actId="20577"/>
      <pc:docMkLst>
        <pc:docMk/>
      </pc:docMkLst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4096394611" sldId="937"/>
        </pc:sldMkLst>
      </pc:sldChg>
      <pc:sldChg chg="addSp delSp modSp mod">
        <pc:chgData name="Marco Fernandes" userId="fdf1db0d-e771-49a9-b508-934344af75dd" providerId="ADAL" clId="{EB413802-4AA9-4879-94C3-E8DAB9E25D7B}" dt="2020-12-16T14:48:19.313" v="75" actId="1076"/>
        <pc:sldMkLst>
          <pc:docMk/>
          <pc:sldMk cId="3364181544" sldId="938"/>
        </pc:sldMkLst>
        <pc:spChg chg="mod">
          <ac:chgData name="Marco Fernandes" userId="fdf1db0d-e771-49a9-b508-934344af75dd" providerId="ADAL" clId="{EB413802-4AA9-4879-94C3-E8DAB9E25D7B}" dt="2020-12-16T14:45:52.431" v="43" actId="1076"/>
          <ac:spMkLst>
            <pc:docMk/>
            <pc:sldMk cId="3364181544" sldId="938"/>
            <ac:spMk id="37" creationId="{E8E37C4D-0094-47E5-B77C-87D211C1685D}"/>
          </ac:spMkLst>
        </pc:spChg>
        <pc:spChg chg="mod">
          <ac:chgData name="Marco Fernandes" userId="fdf1db0d-e771-49a9-b508-934344af75dd" providerId="ADAL" clId="{EB413802-4AA9-4879-94C3-E8DAB9E25D7B}" dt="2020-12-16T14:45:58.797" v="44" actId="1076"/>
          <ac:spMkLst>
            <pc:docMk/>
            <pc:sldMk cId="3364181544" sldId="938"/>
            <ac:spMk id="38" creationId="{BA46DDE3-7F78-433F-92AC-A7264B127324}"/>
          </ac:spMkLst>
        </pc:spChg>
        <pc:spChg chg="mod">
          <ac:chgData name="Marco Fernandes" userId="fdf1db0d-e771-49a9-b508-934344af75dd" providerId="ADAL" clId="{EB413802-4AA9-4879-94C3-E8DAB9E25D7B}" dt="2020-12-16T14:45:52.431" v="43" actId="1076"/>
          <ac:spMkLst>
            <pc:docMk/>
            <pc:sldMk cId="3364181544" sldId="938"/>
            <ac:spMk id="42" creationId="{27793C52-3628-4C43-97DE-9112133496FF}"/>
          </ac:spMkLst>
        </pc:spChg>
        <pc:spChg chg="add mod">
          <ac:chgData name="Marco Fernandes" userId="fdf1db0d-e771-49a9-b508-934344af75dd" providerId="ADAL" clId="{EB413802-4AA9-4879-94C3-E8DAB9E25D7B}" dt="2020-12-16T14:46:56.783" v="54" actId="1037"/>
          <ac:spMkLst>
            <pc:docMk/>
            <pc:sldMk cId="3364181544" sldId="938"/>
            <ac:spMk id="50" creationId="{1FAC55CD-4D0D-4D21-B6D1-45A985B34F49}"/>
          </ac:spMkLst>
        </pc:spChg>
        <pc:spChg chg="mod">
          <ac:chgData name="Marco Fernandes" userId="fdf1db0d-e771-49a9-b508-934344af75dd" providerId="ADAL" clId="{EB413802-4AA9-4879-94C3-E8DAB9E25D7B}" dt="2020-12-16T14:46:02.045" v="45" actId="1076"/>
          <ac:spMkLst>
            <pc:docMk/>
            <pc:sldMk cId="3364181544" sldId="938"/>
            <ac:spMk id="51" creationId="{A59C7A21-10B9-4AAE-A11B-17A460553775}"/>
          </ac:spMkLst>
        </pc:spChg>
        <pc:spChg chg="mod">
          <ac:chgData name="Marco Fernandes" userId="fdf1db0d-e771-49a9-b508-934344af75dd" providerId="ADAL" clId="{EB413802-4AA9-4879-94C3-E8DAB9E25D7B}" dt="2020-12-16T14:45:52.431" v="43" actId="1076"/>
          <ac:spMkLst>
            <pc:docMk/>
            <pc:sldMk cId="3364181544" sldId="938"/>
            <ac:spMk id="52" creationId="{F1302693-27C6-4E0D-BDCA-E71C4E4131DA}"/>
          </ac:spMkLst>
        </pc:spChg>
        <pc:spChg chg="mod">
          <ac:chgData name="Marco Fernandes" userId="fdf1db0d-e771-49a9-b508-934344af75dd" providerId="ADAL" clId="{EB413802-4AA9-4879-94C3-E8DAB9E25D7B}" dt="2020-12-16T14:45:52.431" v="43" actId="1076"/>
          <ac:spMkLst>
            <pc:docMk/>
            <pc:sldMk cId="3364181544" sldId="938"/>
            <ac:spMk id="53" creationId="{024B8F7E-CD9A-4E4F-BF7C-2454A6E03C68}"/>
          </ac:spMkLst>
        </pc:spChg>
        <pc:spChg chg="add del mod">
          <ac:chgData name="Marco Fernandes" userId="fdf1db0d-e771-49a9-b508-934344af75dd" providerId="ADAL" clId="{EB413802-4AA9-4879-94C3-E8DAB9E25D7B}" dt="2020-12-16T14:48:06.047" v="70" actId="478"/>
          <ac:spMkLst>
            <pc:docMk/>
            <pc:sldMk cId="3364181544" sldId="938"/>
            <ac:spMk id="55" creationId="{D8D53898-4A9A-47CE-B54B-DA353D3E2D4A}"/>
          </ac:spMkLst>
        </pc:spChg>
        <pc:spChg chg="del mod topLvl">
          <ac:chgData name="Marco Fernandes" userId="fdf1db0d-e771-49a9-b508-934344af75dd" providerId="ADAL" clId="{EB413802-4AA9-4879-94C3-E8DAB9E25D7B}" dt="2020-12-16T14:48:09.073" v="72" actId="478"/>
          <ac:spMkLst>
            <pc:docMk/>
            <pc:sldMk cId="3364181544" sldId="938"/>
            <ac:spMk id="59" creationId="{B76A0A06-E2BD-4FB9-93B8-AF2E490100FC}"/>
          </ac:spMkLst>
        </pc:spChg>
        <pc:spChg chg="mod">
          <ac:chgData name="Marco Fernandes" userId="fdf1db0d-e771-49a9-b508-934344af75dd" providerId="ADAL" clId="{EB413802-4AA9-4879-94C3-E8DAB9E25D7B}" dt="2020-12-16T14:48:02.082" v="69" actId="1076"/>
          <ac:spMkLst>
            <pc:docMk/>
            <pc:sldMk cId="3364181544" sldId="938"/>
            <ac:spMk id="60" creationId="{83033D94-3875-4E07-9135-2614D01C59D0}"/>
          </ac:spMkLst>
        </pc:spChg>
        <pc:spChg chg="mod topLvl">
          <ac:chgData name="Marco Fernandes" userId="fdf1db0d-e771-49a9-b508-934344af75dd" providerId="ADAL" clId="{EB413802-4AA9-4879-94C3-E8DAB9E25D7B}" dt="2020-12-16T14:47:37.403" v="60" actId="165"/>
          <ac:spMkLst>
            <pc:docMk/>
            <pc:sldMk cId="3364181544" sldId="938"/>
            <ac:spMk id="61" creationId="{D9098866-EB48-409F-879E-95AB2D98C063}"/>
          </ac:spMkLst>
        </pc:spChg>
        <pc:spChg chg="mod">
          <ac:chgData name="Marco Fernandes" userId="fdf1db0d-e771-49a9-b508-934344af75dd" providerId="ADAL" clId="{EB413802-4AA9-4879-94C3-E8DAB9E25D7B}" dt="2020-12-16T14:48:19.313" v="75" actId="1076"/>
          <ac:spMkLst>
            <pc:docMk/>
            <pc:sldMk cId="3364181544" sldId="938"/>
            <ac:spMk id="64" creationId="{8ECCD466-9F65-4BB2-AA80-608261277EEB}"/>
          </ac:spMkLst>
        </pc:spChg>
        <pc:spChg chg="mod">
          <ac:chgData name="Marco Fernandes" userId="fdf1db0d-e771-49a9-b508-934344af75dd" providerId="ADAL" clId="{EB413802-4AA9-4879-94C3-E8DAB9E25D7B}" dt="2020-12-16T14:48:16.993" v="74" actId="1076"/>
          <ac:spMkLst>
            <pc:docMk/>
            <pc:sldMk cId="3364181544" sldId="938"/>
            <ac:spMk id="65" creationId="{52CEE09F-26E8-4028-BF50-688F783C3809}"/>
          </ac:spMkLst>
        </pc:spChg>
        <pc:spChg chg="mod topLvl">
          <ac:chgData name="Marco Fernandes" userId="fdf1db0d-e771-49a9-b508-934344af75dd" providerId="ADAL" clId="{EB413802-4AA9-4879-94C3-E8DAB9E25D7B}" dt="2020-12-16T14:47:48.951" v="63" actId="1076"/>
          <ac:spMkLst>
            <pc:docMk/>
            <pc:sldMk cId="3364181544" sldId="938"/>
            <ac:spMk id="66" creationId="{662B523B-3D75-4EB8-8994-01DCEFBF7251}"/>
          </ac:spMkLst>
        </pc:spChg>
        <pc:grpChg chg="del mod">
          <ac:chgData name="Marco Fernandes" userId="fdf1db0d-e771-49a9-b508-934344af75dd" providerId="ADAL" clId="{EB413802-4AA9-4879-94C3-E8DAB9E25D7B}" dt="2020-12-16T14:47:37.403" v="60" actId="165"/>
          <ac:grpSpMkLst>
            <pc:docMk/>
            <pc:sldMk cId="3364181544" sldId="938"/>
            <ac:grpSpMk id="69" creationId="{2ADA8E7A-145A-4810-A7FF-AEC09BF9FDA3}"/>
          </ac:grpSpMkLst>
        </pc:grpChg>
        <pc:picChg chg="mod">
          <ac:chgData name="Marco Fernandes" userId="fdf1db0d-e771-49a9-b508-934344af75dd" providerId="ADAL" clId="{EB413802-4AA9-4879-94C3-E8DAB9E25D7B}" dt="2020-12-16T14:47:57.095" v="68" actId="1076"/>
          <ac:picMkLst>
            <pc:docMk/>
            <pc:sldMk cId="3364181544" sldId="938"/>
            <ac:picMk id="24" creationId="{9279CBD0-50CF-4410-A50C-3412B163F07B}"/>
          </ac:picMkLst>
        </pc:picChg>
        <pc:cxnChg chg="mod">
          <ac:chgData name="Marco Fernandes" userId="fdf1db0d-e771-49a9-b508-934344af75dd" providerId="ADAL" clId="{EB413802-4AA9-4879-94C3-E8DAB9E25D7B}" dt="2020-12-16T14:45:52.431" v="43" actId="1076"/>
          <ac:cxnSpMkLst>
            <pc:docMk/>
            <pc:sldMk cId="3364181544" sldId="938"/>
            <ac:cxnSpMk id="45" creationId="{874A307A-0DE4-44A9-983B-7D2B8B878677}"/>
          </ac:cxnSpMkLst>
        </pc:cxnChg>
        <pc:cxnChg chg="mod">
          <ac:chgData name="Marco Fernandes" userId="fdf1db0d-e771-49a9-b508-934344af75dd" providerId="ADAL" clId="{EB413802-4AA9-4879-94C3-E8DAB9E25D7B}" dt="2020-12-16T14:45:52.431" v="43" actId="1076"/>
          <ac:cxnSpMkLst>
            <pc:docMk/>
            <pc:sldMk cId="3364181544" sldId="938"/>
            <ac:cxnSpMk id="47" creationId="{7871120C-B6D2-4CF7-A4FF-58DAB84D76F0}"/>
          </ac:cxnSpMkLst>
        </pc:cxnChg>
        <pc:cxnChg chg="mod">
          <ac:chgData name="Marco Fernandes" userId="fdf1db0d-e771-49a9-b508-934344af75dd" providerId="ADAL" clId="{EB413802-4AA9-4879-94C3-E8DAB9E25D7B}" dt="2020-12-16T14:46:07.637" v="46" actId="14100"/>
          <ac:cxnSpMkLst>
            <pc:docMk/>
            <pc:sldMk cId="3364181544" sldId="938"/>
            <ac:cxnSpMk id="54" creationId="{05E55A56-8034-4011-830D-6C0DCDB0F266}"/>
          </ac:cxnSpMkLst>
        </pc:cxnChg>
        <pc:cxnChg chg="add mod">
          <ac:chgData name="Marco Fernandes" userId="fdf1db0d-e771-49a9-b508-934344af75dd" providerId="ADAL" clId="{EB413802-4AA9-4879-94C3-E8DAB9E25D7B}" dt="2020-12-16T14:46:56.783" v="54" actId="1037"/>
          <ac:cxnSpMkLst>
            <pc:docMk/>
            <pc:sldMk cId="3364181544" sldId="938"/>
            <ac:cxnSpMk id="56" creationId="{FD14CA55-0B7F-4711-B21C-758FD83D219F}"/>
          </ac:cxnSpMkLst>
        </pc:cxnChg>
        <pc:cxnChg chg="mod">
          <ac:chgData name="Marco Fernandes" userId="fdf1db0d-e771-49a9-b508-934344af75dd" providerId="ADAL" clId="{EB413802-4AA9-4879-94C3-E8DAB9E25D7B}" dt="2020-12-16T14:45:48.450" v="42" actId="14100"/>
          <ac:cxnSpMkLst>
            <pc:docMk/>
            <pc:sldMk cId="3364181544" sldId="938"/>
            <ac:cxnSpMk id="57" creationId="{5668BC65-D5AF-4F2E-8612-21B8D90330AE}"/>
          </ac:cxnSpMkLst>
        </pc:cxnChg>
        <pc:cxnChg chg="mod topLvl">
          <ac:chgData name="Marco Fernandes" userId="fdf1db0d-e771-49a9-b508-934344af75dd" providerId="ADAL" clId="{EB413802-4AA9-4879-94C3-E8DAB9E25D7B}" dt="2020-12-16T14:47:40.615" v="61" actId="14100"/>
          <ac:cxnSpMkLst>
            <pc:docMk/>
            <pc:sldMk cId="3364181544" sldId="938"/>
            <ac:cxnSpMk id="62" creationId="{5D74B8CB-8B2E-4383-9D91-AE536C6EFDD6}"/>
          </ac:cxnSpMkLst>
        </pc:cxnChg>
        <pc:cxnChg chg="mod topLvl">
          <ac:chgData name="Marco Fernandes" userId="fdf1db0d-e771-49a9-b508-934344af75dd" providerId="ADAL" clId="{EB413802-4AA9-4879-94C3-E8DAB9E25D7B}" dt="2020-12-16T14:47:43.021" v="62" actId="14100"/>
          <ac:cxnSpMkLst>
            <pc:docMk/>
            <pc:sldMk cId="3364181544" sldId="938"/>
            <ac:cxnSpMk id="63" creationId="{F2A451D4-75E7-44EA-AE5A-5374DE517300}"/>
          </ac:cxnSpMkLst>
        </pc:cxnChg>
        <pc:cxnChg chg="mod topLvl">
          <ac:chgData name="Marco Fernandes" userId="fdf1db0d-e771-49a9-b508-934344af75dd" providerId="ADAL" clId="{EB413802-4AA9-4879-94C3-E8DAB9E25D7B}" dt="2020-12-16T14:48:12.994" v="73" actId="14100"/>
          <ac:cxnSpMkLst>
            <pc:docMk/>
            <pc:sldMk cId="3364181544" sldId="938"/>
            <ac:cxnSpMk id="67" creationId="{9E21B2C6-81DA-446C-9763-DCD8779EC4DE}"/>
          </ac:cxnSpMkLst>
        </pc:cxnChg>
        <pc:cxnChg chg="del">
          <ac:chgData name="Marco Fernandes" userId="fdf1db0d-e771-49a9-b508-934344af75dd" providerId="ADAL" clId="{EB413802-4AA9-4879-94C3-E8DAB9E25D7B}" dt="2020-12-16T14:48:07.535" v="71" actId="478"/>
          <ac:cxnSpMkLst>
            <pc:docMk/>
            <pc:sldMk cId="3364181544" sldId="938"/>
            <ac:cxnSpMk id="68" creationId="{DD0F9E08-3623-4D55-AC2B-7F106E1A2950}"/>
          </ac:cxnSpMkLst>
        </pc:cxnChg>
      </pc:sldChg>
      <pc:sldChg chg="modSp mod">
        <pc:chgData name="Marco Fernandes" userId="fdf1db0d-e771-49a9-b508-934344af75dd" providerId="ADAL" clId="{EB413802-4AA9-4879-94C3-E8DAB9E25D7B}" dt="2020-12-18T14:54:37.361" v="503" actId="20577"/>
        <pc:sldMkLst>
          <pc:docMk/>
          <pc:sldMk cId="1637188452" sldId="948"/>
        </pc:sldMkLst>
        <pc:graphicFrameChg chg="modGraphic">
          <ac:chgData name="Marco Fernandes" userId="fdf1db0d-e771-49a9-b508-934344af75dd" providerId="ADAL" clId="{EB413802-4AA9-4879-94C3-E8DAB9E25D7B}" dt="2020-12-18T14:54:37.361" v="503" actId="20577"/>
          <ac:graphicFrameMkLst>
            <pc:docMk/>
            <pc:sldMk cId="1637188452" sldId="948"/>
            <ac:graphicFrameMk id="2" creationId="{00000000-0000-0000-0000-000000000000}"/>
          </ac:graphicFrameMkLst>
        </pc:graphicFrameChg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275598783" sldId="950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3863983248" sldId="951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702878979" sldId="952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071711767" sldId="953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942697639" sldId="954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562568483" sldId="955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934915475" sldId="956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666426007" sldId="957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577057173" sldId="958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339506634" sldId="959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416384961" sldId="960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927880403" sldId="961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282667930" sldId="962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574352029" sldId="963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425164023" sldId="964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2536388520" sldId="965"/>
        </pc:sldMkLst>
      </pc:sldChg>
      <pc:sldChg chg="del">
        <pc:chgData name="Marco Fernandes" userId="fdf1db0d-e771-49a9-b508-934344af75dd" providerId="ADAL" clId="{EB413802-4AA9-4879-94C3-E8DAB9E25D7B}" dt="2020-12-17T13:44:26.601" v="210" actId="47"/>
        <pc:sldMkLst>
          <pc:docMk/>
          <pc:sldMk cId="118201468" sldId="966"/>
        </pc:sldMkLst>
      </pc:sldChg>
      <pc:sldChg chg="addSp delSp modSp add mod">
        <pc:chgData name="Marco Fernandes" userId="fdf1db0d-e771-49a9-b508-934344af75dd" providerId="ADAL" clId="{EB413802-4AA9-4879-94C3-E8DAB9E25D7B}" dt="2020-12-16T14:50:50.751" v="121" actId="20577"/>
        <pc:sldMkLst>
          <pc:docMk/>
          <pc:sldMk cId="2048380733" sldId="967"/>
        </pc:sldMkLst>
        <pc:spChg chg="mod">
          <ac:chgData name="Marco Fernandes" userId="fdf1db0d-e771-49a9-b508-934344af75dd" providerId="ADAL" clId="{EB413802-4AA9-4879-94C3-E8DAB9E25D7B}" dt="2020-12-16T14:50:50.751" v="121" actId="20577"/>
          <ac:spMkLst>
            <pc:docMk/>
            <pc:sldMk cId="2048380733" sldId="967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6T14:48:45.093" v="83" actId="20577"/>
          <ac:spMkLst>
            <pc:docMk/>
            <pc:sldMk cId="2048380733" sldId="967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6T14:49:20.686" v="90" actId="478"/>
          <ac:picMkLst>
            <pc:docMk/>
            <pc:sldMk cId="2048380733" sldId="967"/>
            <ac:picMk id="5" creationId="{B583DB66-55E0-4011-9A91-9F705AAD2BF5}"/>
          </ac:picMkLst>
        </pc:picChg>
        <pc:picChg chg="add mod ord">
          <ac:chgData name="Marco Fernandes" userId="fdf1db0d-e771-49a9-b508-934344af75dd" providerId="ADAL" clId="{EB413802-4AA9-4879-94C3-E8DAB9E25D7B}" dt="2020-12-16T14:49:19.355" v="89" actId="167"/>
          <ac:picMkLst>
            <pc:docMk/>
            <pc:sldMk cId="2048380733" sldId="967"/>
            <ac:picMk id="6" creationId="{4C7CAA04-77B2-451F-8C86-141B9C2DDC54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6T15:53:11.418" v="140" actId="20577"/>
        <pc:sldMkLst>
          <pc:docMk/>
          <pc:sldMk cId="2067206861" sldId="968"/>
        </pc:sldMkLst>
        <pc:spChg chg="mod">
          <ac:chgData name="Marco Fernandes" userId="fdf1db0d-e771-49a9-b508-934344af75dd" providerId="ADAL" clId="{EB413802-4AA9-4879-94C3-E8DAB9E25D7B}" dt="2020-12-16T15:53:11.418" v="140" actId="20577"/>
          <ac:spMkLst>
            <pc:docMk/>
            <pc:sldMk cId="2067206861" sldId="968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6T15:46:10.329" v="124" actId="20577"/>
          <ac:spMkLst>
            <pc:docMk/>
            <pc:sldMk cId="2067206861" sldId="968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6T15:51:44.175" v="130" actId="478"/>
          <ac:picMkLst>
            <pc:docMk/>
            <pc:sldMk cId="2067206861" sldId="968"/>
            <ac:picMk id="5" creationId="{741E6AB4-8415-4420-B2F1-6D2E09E78A71}"/>
          </ac:picMkLst>
        </pc:picChg>
        <pc:picChg chg="add mod ord">
          <ac:chgData name="Marco Fernandes" userId="fdf1db0d-e771-49a9-b508-934344af75dd" providerId="ADAL" clId="{EB413802-4AA9-4879-94C3-E8DAB9E25D7B}" dt="2020-12-16T15:51:42.877" v="129" actId="167"/>
          <ac:picMkLst>
            <pc:docMk/>
            <pc:sldMk cId="2067206861" sldId="968"/>
            <ac:picMk id="6" creationId="{969ADC41-493A-495D-8B23-69F2CE710B24}"/>
          </ac:picMkLst>
        </pc:picChg>
        <pc:picChg chg="del">
          <ac:chgData name="Marco Fernandes" userId="fdf1db0d-e771-49a9-b508-934344af75dd" providerId="ADAL" clId="{EB413802-4AA9-4879-94C3-E8DAB9E25D7B}" dt="2020-12-16T15:52:48.286" v="136" actId="478"/>
          <ac:picMkLst>
            <pc:docMk/>
            <pc:sldMk cId="2067206861" sldId="968"/>
            <ac:picMk id="7" creationId="{CA27D754-E662-43BB-B50F-4A22E2E2255A}"/>
          </ac:picMkLst>
        </pc:picChg>
        <pc:picChg chg="add mod ord">
          <ac:chgData name="Marco Fernandes" userId="fdf1db0d-e771-49a9-b508-934344af75dd" providerId="ADAL" clId="{EB413802-4AA9-4879-94C3-E8DAB9E25D7B}" dt="2020-12-16T15:52:46.857" v="135" actId="167"/>
          <ac:picMkLst>
            <pc:docMk/>
            <pc:sldMk cId="2067206861" sldId="968"/>
            <ac:picMk id="9" creationId="{A12F450D-5BDD-4CF2-92E9-F4E6A887AB50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6T15:57:44.914" v="162" actId="20577"/>
        <pc:sldMkLst>
          <pc:docMk/>
          <pc:sldMk cId="1121149683" sldId="969"/>
        </pc:sldMkLst>
        <pc:spChg chg="mod">
          <ac:chgData name="Marco Fernandes" userId="fdf1db0d-e771-49a9-b508-934344af75dd" providerId="ADAL" clId="{EB413802-4AA9-4879-94C3-E8DAB9E25D7B}" dt="2020-12-16T15:57:44.914" v="162" actId="20577"/>
          <ac:spMkLst>
            <pc:docMk/>
            <pc:sldMk cId="1121149683" sldId="969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6T15:53:45.961" v="144" actId="20577"/>
          <ac:spMkLst>
            <pc:docMk/>
            <pc:sldMk cId="1121149683" sldId="969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6T15:56:30.510" v="150" actId="478"/>
          <ac:picMkLst>
            <pc:docMk/>
            <pc:sldMk cId="1121149683" sldId="969"/>
            <ac:picMk id="4" creationId="{FE369408-0CE8-4EF2-892A-A8661A8CAEBB}"/>
          </ac:picMkLst>
        </pc:picChg>
        <pc:picChg chg="add mod ord">
          <ac:chgData name="Marco Fernandes" userId="fdf1db0d-e771-49a9-b508-934344af75dd" providerId="ADAL" clId="{EB413802-4AA9-4879-94C3-E8DAB9E25D7B}" dt="2020-12-16T15:56:29.373" v="149" actId="167"/>
          <ac:picMkLst>
            <pc:docMk/>
            <pc:sldMk cId="1121149683" sldId="969"/>
            <ac:picMk id="6" creationId="{FD4085A3-BD97-4072-B075-901B2CCEFE83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7T14:23:01.834" v="222" actId="20577"/>
        <pc:sldMkLst>
          <pc:docMk/>
          <pc:sldMk cId="1672811740" sldId="970"/>
        </pc:sldMkLst>
        <pc:spChg chg="mod">
          <ac:chgData name="Marco Fernandes" userId="fdf1db0d-e771-49a9-b508-934344af75dd" providerId="ADAL" clId="{EB413802-4AA9-4879-94C3-E8DAB9E25D7B}" dt="2020-12-17T12:09:56.306" v="184" actId="20577"/>
          <ac:spMkLst>
            <pc:docMk/>
            <pc:sldMk cId="1672811740" sldId="970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7T14:23:01.834" v="222" actId="20577"/>
          <ac:spMkLst>
            <pc:docMk/>
            <pc:sldMk cId="1672811740" sldId="970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7T12:09:11.839" v="173" actId="478"/>
          <ac:picMkLst>
            <pc:docMk/>
            <pc:sldMk cId="1672811740" sldId="970"/>
            <ac:picMk id="4" creationId="{3AFFB9F8-B1F7-436C-B98E-5057C7CA974C}"/>
          </ac:picMkLst>
        </pc:picChg>
        <pc:picChg chg="add mod ord">
          <ac:chgData name="Marco Fernandes" userId="fdf1db0d-e771-49a9-b508-934344af75dd" providerId="ADAL" clId="{EB413802-4AA9-4879-94C3-E8DAB9E25D7B}" dt="2020-12-17T12:09:08.444" v="172" actId="167"/>
          <ac:picMkLst>
            <pc:docMk/>
            <pc:sldMk cId="1672811740" sldId="970"/>
            <ac:picMk id="6" creationId="{94B929EE-1DB9-4A11-956D-FF8046189EA5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7T14:22:54.188" v="217" actId="20577"/>
        <pc:sldMkLst>
          <pc:docMk/>
          <pc:sldMk cId="2418871177" sldId="971"/>
        </pc:sldMkLst>
        <pc:spChg chg="mod">
          <ac:chgData name="Marco Fernandes" userId="fdf1db0d-e771-49a9-b508-934344af75dd" providerId="ADAL" clId="{EB413802-4AA9-4879-94C3-E8DAB9E25D7B}" dt="2020-12-17T13:39:51.836" v="202" actId="20577"/>
          <ac:spMkLst>
            <pc:docMk/>
            <pc:sldMk cId="2418871177" sldId="971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7T14:22:54.188" v="217" actId="20577"/>
          <ac:spMkLst>
            <pc:docMk/>
            <pc:sldMk cId="2418871177" sldId="971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7T13:38:29.090" v="196" actId="167"/>
          <ac:picMkLst>
            <pc:docMk/>
            <pc:sldMk cId="2418871177" sldId="971"/>
            <ac:picMk id="5" creationId="{433AF5A4-A75C-42D5-B8A5-9C44C98A6B3C}"/>
          </ac:picMkLst>
        </pc:picChg>
        <pc:picChg chg="del">
          <ac:chgData name="Marco Fernandes" userId="fdf1db0d-e771-49a9-b508-934344af75dd" providerId="ADAL" clId="{EB413802-4AA9-4879-94C3-E8DAB9E25D7B}" dt="2020-12-17T13:38:30.244" v="197" actId="478"/>
          <ac:picMkLst>
            <pc:docMk/>
            <pc:sldMk cId="2418871177" sldId="971"/>
            <ac:picMk id="6" creationId="{94B929EE-1DB9-4A11-956D-FF8046189EA5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7T15:10:47.453" v="243" actId="6549"/>
        <pc:sldMkLst>
          <pc:docMk/>
          <pc:sldMk cId="4077142816" sldId="972"/>
        </pc:sldMkLst>
        <pc:spChg chg="mod">
          <ac:chgData name="Marco Fernandes" userId="fdf1db0d-e771-49a9-b508-934344af75dd" providerId="ADAL" clId="{EB413802-4AA9-4879-94C3-E8DAB9E25D7B}" dt="2020-12-17T15:10:47.453" v="243" actId="6549"/>
          <ac:spMkLst>
            <pc:docMk/>
            <pc:sldMk cId="4077142816" sldId="972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7T15:04:57.644" v="226" actId="20577"/>
          <ac:spMkLst>
            <pc:docMk/>
            <pc:sldMk cId="4077142816" sldId="972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7T15:05:23.047" v="232" actId="167"/>
          <ac:picMkLst>
            <pc:docMk/>
            <pc:sldMk cId="4077142816" sldId="972"/>
            <ac:picMk id="5" creationId="{707C084D-388C-4DDF-BB5F-75D8C409A315}"/>
          </ac:picMkLst>
        </pc:picChg>
        <pc:picChg chg="del">
          <ac:chgData name="Marco Fernandes" userId="fdf1db0d-e771-49a9-b508-934344af75dd" providerId="ADAL" clId="{EB413802-4AA9-4879-94C3-E8DAB9E25D7B}" dt="2020-12-17T15:05:24.349" v="233" actId="478"/>
          <ac:picMkLst>
            <pc:docMk/>
            <pc:sldMk cId="4077142816" sldId="972"/>
            <ac:picMk id="6" creationId="{969ADC41-493A-495D-8B23-69F2CE710B24}"/>
          </ac:picMkLst>
        </pc:picChg>
        <pc:picChg chg="add mod ord">
          <ac:chgData name="Marco Fernandes" userId="fdf1db0d-e771-49a9-b508-934344af75dd" providerId="ADAL" clId="{EB413802-4AA9-4879-94C3-E8DAB9E25D7B}" dt="2020-12-17T15:06:12.318" v="237" actId="167"/>
          <ac:picMkLst>
            <pc:docMk/>
            <pc:sldMk cId="4077142816" sldId="972"/>
            <ac:picMk id="8" creationId="{C318CB82-2537-4F5C-AD48-7998C4C54E7B}"/>
          </ac:picMkLst>
        </pc:picChg>
        <pc:picChg chg="del">
          <ac:chgData name="Marco Fernandes" userId="fdf1db0d-e771-49a9-b508-934344af75dd" providerId="ADAL" clId="{EB413802-4AA9-4879-94C3-E8DAB9E25D7B}" dt="2020-12-17T15:06:13.463" v="238" actId="478"/>
          <ac:picMkLst>
            <pc:docMk/>
            <pc:sldMk cId="4077142816" sldId="972"/>
            <ac:picMk id="9" creationId="{A12F450D-5BDD-4CF2-92E9-F4E6A887AB50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7T15:15:07.614" v="259" actId="478"/>
        <pc:sldMkLst>
          <pc:docMk/>
          <pc:sldMk cId="3665768726" sldId="973"/>
        </pc:sldMkLst>
        <pc:spChg chg="mod">
          <ac:chgData name="Marco Fernandes" userId="fdf1db0d-e771-49a9-b508-934344af75dd" providerId="ADAL" clId="{EB413802-4AA9-4879-94C3-E8DAB9E25D7B}" dt="2020-12-17T15:11:20.037" v="251" actId="20577"/>
          <ac:spMkLst>
            <pc:docMk/>
            <pc:sldMk cId="3665768726" sldId="973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7T15:15:07.614" v="259" actId="478"/>
          <ac:picMkLst>
            <pc:docMk/>
            <pc:sldMk cId="3665768726" sldId="973"/>
            <ac:picMk id="4" creationId="{04C7341A-0CF1-47E6-B5B4-1B96132DEB14}"/>
          </ac:picMkLst>
        </pc:picChg>
        <pc:picChg chg="add mod ord">
          <ac:chgData name="Marco Fernandes" userId="fdf1db0d-e771-49a9-b508-934344af75dd" providerId="ADAL" clId="{EB413802-4AA9-4879-94C3-E8DAB9E25D7B}" dt="2020-12-17T15:15:06.541" v="258" actId="167"/>
          <ac:picMkLst>
            <pc:docMk/>
            <pc:sldMk cId="3665768726" sldId="973"/>
            <ac:picMk id="6" creationId="{6841329F-9F1E-40AD-92A4-702DF6B016D6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7T15:42:18.131" v="278" actId="20577"/>
        <pc:sldMkLst>
          <pc:docMk/>
          <pc:sldMk cId="2749960161" sldId="974"/>
        </pc:sldMkLst>
        <pc:spChg chg="mod">
          <ac:chgData name="Marco Fernandes" userId="fdf1db0d-e771-49a9-b508-934344af75dd" providerId="ADAL" clId="{EB413802-4AA9-4879-94C3-E8DAB9E25D7B}" dt="2020-12-17T15:42:18.131" v="278" actId="20577"/>
          <ac:spMkLst>
            <pc:docMk/>
            <pc:sldMk cId="2749960161" sldId="974"/>
            <ac:spMk id="44" creationId="{BB44BAFF-BC73-4986-9C55-2486A9C1567A}"/>
          </ac:spMkLst>
        </pc:spChg>
        <pc:picChg chg="add mod ord">
          <ac:chgData name="Marco Fernandes" userId="fdf1db0d-e771-49a9-b508-934344af75dd" providerId="ADAL" clId="{EB413802-4AA9-4879-94C3-E8DAB9E25D7B}" dt="2020-12-17T15:41:29.964" v="267" actId="167"/>
          <ac:picMkLst>
            <pc:docMk/>
            <pc:sldMk cId="2749960161" sldId="974"/>
            <ac:picMk id="5" creationId="{DD471BD9-0E2F-4245-B17E-6956340DC216}"/>
          </ac:picMkLst>
        </pc:picChg>
        <pc:picChg chg="del">
          <ac:chgData name="Marco Fernandes" userId="fdf1db0d-e771-49a9-b508-934344af75dd" providerId="ADAL" clId="{EB413802-4AA9-4879-94C3-E8DAB9E25D7B}" dt="2020-12-17T15:41:31.500" v="268" actId="478"/>
          <ac:picMkLst>
            <pc:docMk/>
            <pc:sldMk cId="2749960161" sldId="974"/>
            <ac:picMk id="6" creationId="{FD4085A3-BD97-4072-B075-901B2CCEFE83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7T15:56:46.806" v="295" actId="6549"/>
        <pc:sldMkLst>
          <pc:docMk/>
          <pc:sldMk cId="249778580" sldId="975"/>
        </pc:sldMkLst>
        <pc:spChg chg="mod">
          <ac:chgData name="Marco Fernandes" userId="fdf1db0d-e771-49a9-b508-934344af75dd" providerId="ADAL" clId="{EB413802-4AA9-4879-94C3-E8DAB9E25D7B}" dt="2020-12-17T15:56:46.806" v="295" actId="6549"/>
          <ac:spMkLst>
            <pc:docMk/>
            <pc:sldMk cId="249778580" sldId="975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7T15:53:54.171" v="282" actId="20577"/>
          <ac:spMkLst>
            <pc:docMk/>
            <pc:sldMk cId="249778580" sldId="975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7T15:56:19.808" v="289" actId="167"/>
          <ac:picMkLst>
            <pc:docMk/>
            <pc:sldMk cId="249778580" sldId="975"/>
            <ac:picMk id="5" creationId="{6021D302-D611-4D32-9E1A-9CD948C1561D}"/>
          </ac:picMkLst>
        </pc:picChg>
        <pc:picChg chg="del mod">
          <ac:chgData name="Marco Fernandes" userId="fdf1db0d-e771-49a9-b508-934344af75dd" providerId="ADAL" clId="{EB413802-4AA9-4879-94C3-E8DAB9E25D7B}" dt="2020-12-17T15:56:23.925" v="291" actId="478"/>
          <ac:picMkLst>
            <pc:docMk/>
            <pc:sldMk cId="249778580" sldId="975"/>
            <ac:picMk id="6" creationId="{4C7CAA04-77B2-451F-8C86-141B9C2DDC54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7T16:59:53.264" v="318" actId="20577"/>
        <pc:sldMkLst>
          <pc:docMk/>
          <pc:sldMk cId="3588493731" sldId="976"/>
        </pc:sldMkLst>
        <pc:spChg chg="mod">
          <ac:chgData name="Marco Fernandes" userId="fdf1db0d-e771-49a9-b508-934344af75dd" providerId="ADAL" clId="{EB413802-4AA9-4879-94C3-E8DAB9E25D7B}" dt="2020-12-17T16:59:53.264" v="318" actId="20577"/>
          <ac:spMkLst>
            <pc:docMk/>
            <pc:sldMk cId="3588493731" sldId="976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7T16:58:43.878" v="305" actId="20577"/>
          <ac:spMkLst>
            <pc:docMk/>
            <pc:sldMk cId="3588493731" sldId="976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7T16:59:09.655" v="312" actId="167"/>
          <ac:picMkLst>
            <pc:docMk/>
            <pc:sldMk cId="3588493731" sldId="976"/>
            <ac:picMk id="5" creationId="{953B37B7-BC51-451B-A899-D7799CD7ED1E}"/>
          </ac:picMkLst>
        </pc:picChg>
        <pc:picChg chg="del">
          <ac:chgData name="Marco Fernandes" userId="fdf1db0d-e771-49a9-b508-934344af75dd" providerId="ADAL" clId="{EB413802-4AA9-4879-94C3-E8DAB9E25D7B}" dt="2020-12-17T16:59:11.490" v="313" actId="478"/>
          <ac:picMkLst>
            <pc:docMk/>
            <pc:sldMk cId="3588493731" sldId="976"/>
            <ac:picMk id="6" creationId="{94B929EE-1DB9-4A11-956D-FF8046189EA5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8T11:35:30.287" v="432" actId="20577"/>
        <pc:sldMkLst>
          <pc:docMk/>
          <pc:sldMk cId="2928867443" sldId="977"/>
        </pc:sldMkLst>
        <pc:spChg chg="mod">
          <ac:chgData name="Marco Fernandes" userId="fdf1db0d-e771-49a9-b508-934344af75dd" providerId="ADAL" clId="{EB413802-4AA9-4879-94C3-E8DAB9E25D7B}" dt="2020-12-18T11:35:30.287" v="432" actId="20577"/>
          <ac:spMkLst>
            <pc:docMk/>
            <pc:sldMk cId="2928867443" sldId="977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1:25:51.888" v="323" actId="20577"/>
          <ac:spMkLst>
            <pc:docMk/>
            <pc:sldMk cId="2928867443" sldId="977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8T11:26:16.979" v="331" actId="478"/>
          <ac:picMkLst>
            <pc:docMk/>
            <pc:sldMk cId="2928867443" sldId="977"/>
            <ac:picMk id="5" creationId="{953B37B7-BC51-451B-A899-D7799CD7ED1E}"/>
          </ac:picMkLst>
        </pc:picChg>
        <pc:picChg chg="add mod ord">
          <ac:chgData name="Marco Fernandes" userId="fdf1db0d-e771-49a9-b508-934344af75dd" providerId="ADAL" clId="{EB413802-4AA9-4879-94C3-E8DAB9E25D7B}" dt="2020-12-18T11:26:15.883" v="330" actId="167"/>
          <ac:picMkLst>
            <pc:docMk/>
            <pc:sldMk cId="2928867443" sldId="977"/>
            <ac:picMk id="6" creationId="{E1E438E5-6538-4B39-A1F1-1DB2FCFB9841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8T15:01:55.260" v="523" actId="20577"/>
        <pc:sldMkLst>
          <pc:docMk/>
          <pc:sldMk cId="2187960331" sldId="978"/>
        </pc:sldMkLst>
        <pc:spChg chg="mod">
          <ac:chgData name="Marco Fernandes" userId="fdf1db0d-e771-49a9-b508-934344af75dd" providerId="ADAL" clId="{EB413802-4AA9-4879-94C3-E8DAB9E25D7B}" dt="2020-12-18T15:01:55.260" v="523" actId="20577"/>
          <ac:spMkLst>
            <pc:docMk/>
            <pc:sldMk cId="2187960331" sldId="978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1:26:33.046" v="339" actId="20577"/>
          <ac:spMkLst>
            <pc:docMk/>
            <pc:sldMk cId="2187960331" sldId="978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8T11:34:11.948" v="345" actId="167"/>
          <ac:picMkLst>
            <pc:docMk/>
            <pc:sldMk cId="2187960331" sldId="978"/>
            <ac:picMk id="5" creationId="{5C827482-CAC7-40AA-AFF3-8D1AD7ACC3AE}"/>
          </ac:picMkLst>
        </pc:picChg>
        <pc:picChg chg="del">
          <ac:chgData name="Marco Fernandes" userId="fdf1db0d-e771-49a9-b508-934344af75dd" providerId="ADAL" clId="{EB413802-4AA9-4879-94C3-E8DAB9E25D7B}" dt="2020-12-18T11:34:13.314" v="346" actId="478"/>
          <ac:picMkLst>
            <pc:docMk/>
            <pc:sldMk cId="2187960331" sldId="978"/>
            <ac:picMk id="6" creationId="{6841329F-9F1E-40AD-92A4-702DF6B016D6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8T13:22:33.300" v="454" actId="20577"/>
        <pc:sldMkLst>
          <pc:docMk/>
          <pc:sldMk cId="2243180291" sldId="979"/>
        </pc:sldMkLst>
        <pc:spChg chg="mod">
          <ac:chgData name="Marco Fernandes" userId="fdf1db0d-e771-49a9-b508-934344af75dd" providerId="ADAL" clId="{EB413802-4AA9-4879-94C3-E8DAB9E25D7B}" dt="2020-12-18T13:22:33.300" v="454" actId="20577"/>
          <ac:spMkLst>
            <pc:docMk/>
            <pc:sldMk cId="2243180291" sldId="979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3:19:24.685" v="442" actId="20577"/>
          <ac:spMkLst>
            <pc:docMk/>
            <pc:sldMk cId="2243180291" sldId="979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8T13:21:40.601" v="448" actId="478"/>
          <ac:picMkLst>
            <pc:docMk/>
            <pc:sldMk cId="2243180291" sldId="979"/>
            <ac:picMk id="5" creationId="{6021D302-D611-4D32-9E1A-9CD948C1561D}"/>
          </ac:picMkLst>
        </pc:picChg>
        <pc:picChg chg="add mod ord">
          <ac:chgData name="Marco Fernandes" userId="fdf1db0d-e771-49a9-b508-934344af75dd" providerId="ADAL" clId="{EB413802-4AA9-4879-94C3-E8DAB9E25D7B}" dt="2020-12-18T13:21:39.510" v="447" actId="167"/>
          <ac:picMkLst>
            <pc:docMk/>
            <pc:sldMk cId="2243180291" sldId="979"/>
            <ac:picMk id="6" creationId="{A7F8A1C1-36E7-4FA8-82AD-937055B706A0}"/>
          </ac:picMkLst>
        </pc:picChg>
      </pc:sldChg>
      <pc:sldChg chg="addSp delSp modSp add mod ord">
        <pc:chgData name="Marco Fernandes" userId="fdf1db0d-e771-49a9-b508-934344af75dd" providerId="ADAL" clId="{EB413802-4AA9-4879-94C3-E8DAB9E25D7B}" dt="2020-12-18T14:15:29.916" v="477" actId="20577"/>
        <pc:sldMkLst>
          <pc:docMk/>
          <pc:sldMk cId="446102497" sldId="980"/>
        </pc:sldMkLst>
        <pc:spChg chg="mod">
          <ac:chgData name="Marco Fernandes" userId="fdf1db0d-e771-49a9-b508-934344af75dd" providerId="ADAL" clId="{EB413802-4AA9-4879-94C3-E8DAB9E25D7B}" dt="2020-12-18T14:15:29.916" v="477" actId="20577"/>
          <ac:spMkLst>
            <pc:docMk/>
            <pc:sldMk cId="446102497" sldId="980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4:14:08.689" v="463" actId="20577"/>
          <ac:spMkLst>
            <pc:docMk/>
            <pc:sldMk cId="446102497" sldId="980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EB413802-4AA9-4879-94C3-E8DAB9E25D7B}" dt="2020-12-18T14:15:01.285" v="468" actId="167"/>
          <ac:picMkLst>
            <pc:docMk/>
            <pc:sldMk cId="446102497" sldId="980"/>
            <ac:picMk id="5" creationId="{121B5193-65D1-4E04-874D-4AE3B6712A42}"/>
          </ac:picMkLst>
        </pc:picChg>
        <pc:picChg chg="del">
          <ac:chgData name="Marco Fernandes" userId="fdf1db0d-e771-49a9-b508-934344af75dd" providerId="ADAL" clId="{EB413802-4AA9-4879-94C3-E8DAB9E25D7B}" dt="2020-12-18T14:15:02.475" v="469" actId="478"/>
          <ac:picMkLst>
            <pc:docMk/>
            <pc:sldMk cId="446102497" sldId="980"/>
            <ac:picMk id="6" creationId="{E1E438E5-6538-4B39-A1F1-1DB2FCFB9841}"/>
          </ac:picMkLst>
        </pc:picChg>
      </pc:sldChg>
      <pc:sldChg chg="addSp delSp modSp add mod">
        <pc:chgData name="Marco Fernandes" userId="fdf1db0d-e771-49a9-b508-934344af75dd" providerId="ADAL" clId="{EB413802-4AA9-4879-94C3-E8DAB9E25D7B}" dt="2020-12-18T14:54:28.127" v="498" actId="20577"/>
        <pc:sldMkLst>
          <pc:docMk/>
          <pc:sldMk cId="986973416" sldId="981"/>
        </pc:sldMkLst>
        <pc:spChg chg="mod">
          <ac:chgData name="Marco Fernandes" userId="fdf1db0d-e771-49a9-b508-934344af75dd" providerId="ADAL" clId="{EB413802-4AA9-4879-94C3-E8DAB9E25D7B}" dt="2020-12-18T14:54:28.127" v="498" actId="20577"/>
          <ac:spMkLst>
            <pc:docMk/>
            <pc:sldMk cId="986973416" sldId="981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4:53:43.051" v="485" actId="20577"/>
          <ac:spMkLst>
            <pc:docMk/>
            <pc:sldMk cId="986973416" sldId="981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8T14:53:59.377" v="491" actId="478"/>
          <ac:picMkLst>
            <pc:docMk/>
            <pc:sldMk cId="986973416" sldId="981"/>
            <ac:picMk id="5" creationId="{121B5193-65D1-4E04-874D-4AE3B6712A42}"/>
          </ac:picMkLst>
        </pc:picChg>
        <pc:picChg chg="add mod ord">
          <ac:chgData name="Marco Fernandes" userId="fdf1db0d-e771-49a9-b508-934344af75dd" providerId="ADAL" clId="{EB413802-4AA9-4879-94C3-E8DAB9E25D7B}" dt="2020-12-18T14:53:58.236" v="490" actId="167"/>
          <ac:picMkLst>
            <pc:docMk/>
            <pc:sldMk cId="986973416" sldId="981"/>
            <ac:picMk id="6" creationId="{0FEB7FFE-3545-4977-B6BA-D3C5A422EE0C}"/>
          </ac:picMkLst>
        </pc:picChg>
      </pc:sldChg>
      <pc:sldChg chg="modSp add del mod">
        <pc:chgData name="Marco Fernandes" userId="fdf1db0d-e771-49a9-b508-934344af75dd" providerId="ADAL" clId="{EB413802-4AA9-4879-94C3-E8DAB9E25D7B}" dt="2020-12-18T14:57:05.748" v="506" actId="47"/>
        <pc:sldMkLst>
          <pc:docMk/>
          <pc:sldMk cId="1807194595" sldId="982"/>
        </pc:sldMkLst>
        <pc:spChg chg="mod">
          <ac:chgData name="Marco Fernandes" userId="fdf1db0d-e771-49a9-b508-934344af75dd" providerId="ADAL" clId="{EB413802-4AA9-4879-94C3-E8DAB9E25D7B}" dt="2020-12-18T14:57:01.789" v="505" actId="20577"/>
          <ac:spMkLst>
            <pc:docMk/>
            <pc:sldMk cId="1807194595" sldId="982"/>
            <ac:spMk id="49" creationId="{C0ACF18C-CEB7-4C02-B432-D87F19C694A1}"/>
          </ac:spMkLst>
        </pc:spChg>
      </pc:sldChg>
      <pc:sldChg chg="addSp delSp modSp add mod ord">
        <pc:chgData name="Marco Fernandes" userId="fdf1db0d-e771-49a9-b508-934344af75dd" providerId="ADAL" clId="{EB413802-4AA9-4879-94C3-E8DAB9E25D7B}" dt="2020-12-18T15:02:36.076" v="538" actId="20577"/>
        <pc:sldMkLst>
          <pc:docMk/>
          <pc:sldMk cId="2155216775" sldId="982"/>
        </pc:sldMkLst>
        <pc:spChg chg="mod">
          <ac:chgData name="Marco Fernandes" userId="fdf1db0d-e771-49a9-b508-934344af75dd" providerId="ADAL" clId="{EB413802-4AA9-4879-94C3-E8DAB9E25D7B}" dt="2020-12-18T15:02:36.076" v="538" actId="20577"/>
          <ac:spMkLst>
            <pc:docMk/>
            <pc:sldMk cId="2155216775" sldId="982"/>
            <ac:spMk id="44" creationId="{BB44BAFF-BC73-4986-9C55-2486A9C1567A}"/>
          </ac:spMkLst>
        </pc:spChg>
        <pc:spChg chg="mod">
          <ac:chgData name="Marco Fernandes" userId="fdf1db0d-e771-49a9-b508-934344af75dd" providerId="ADAL" clId="{EB413802-4AA9-4879-94C3-E8DAB9E25D7B}" dt="2020-12-18T15:01:24.270" v="512" actId="20577"/>
          <ac:spMkLst>
            <pc:docMk/>
            <pc:sldMk cId="2155216775" sldId="982"/>
            <ac:spMk id="49" creationId="{C0ACF18C-CEB7-4C02-B432-D87F19C694A1}"/>
          </ac:spMkLst>
        </pc:spChg>
        <pc:picChg chg="del">
          <ac:chgData name="Marco Fernandes" userId="fdf1db0d-e771-49a9-b508-934344af75dd" providerId="ADAL" clId="{EB413802-4AA9-4879-94C3-E8DAB9E25D7B}" dt="2020-12-18T15:01:42.773" v="516" actId="478"/>
          <ac:picMkLst>
            <pc:docMk/>
            <pc:sldMk cId="2155216775" sldId="982"/>
            <ac:picMk id="5" creationId="{5C827482-CAC7-40AA-AFF3-8D1AD7ACC3AE}"/>
          </ac:picMkLst>
        </pc:picChg>
        <pc:picChg chg="add del mod ord">
          <ac:chgData name="Marco Fernandes" userId="fdf1db0d-e771-49a9-b508-934344af75dd" providerId="ADAL" clId="{EB413802-4AA9-4879-94C3-E8DAB9E25D7B}" dt="2020-12-18T15:02:29.220" v="531" actId="478"/>
          <ac:picMkLst>
            <pc:docMk/>
            <pc:sldMk cId="2155216775" sldId="982"/>
            <ac:picMk id="6" creationId="{3C2735EB-4870-4B20-9E6E-01EA306EDDB8}"/>
          </ac:picMkLst>
        </pc:picChg>
        <pc:picChg chg="add mod ord">
          <ac:chgData name="Marco Fernandes" userId="fdf1db0d-e771-49a9-b508-934344af75dd" providerId="ADAL" clId="{EB413802-4AA9-4879-94C3-E8DAB9E25D7B}" dt="2020-12-18T15:02:28.275" v="530" actId="167"/>
          <ac:picMkLst>
            <pc:docMk/>
            <pc:sldMk cId="2155216775" sldId="982"/>
            <ac:picMk id="8" creationId="{449E752E-AD1E-4BC3-A921-00DDED6C66CA}"/>
          </ac:picMkLst>
        </pc:picChg>
      </pc:sldChg>
    </pc:docChg>
  </pc:docChgLst>
  <pc:docChgLst>
    <pc:chgData name="Marco Fernandes" userId="fdf1db0d-e771-49a9-b508-934344af75dd" providerId="ADAL" clId="{B47E5C76-0D2E-468C-A677-57946563C5E2}"/>
    <pc:docChg chg="undo custSel addSld delSld modSld sldOrd modMainMaster">
      <pc:chgData name="Marco Fernandes" userId="fdf1db0d-e771-49a9-b508-934344af75dd" providerId="ADAL" clId="{B47E5C76-0D2E-468C-A677-57946563C5E2}" dt="2022-03-04T16:14:46.012" v="829" actId="20577"/>
      <pc:docMkLst>
        <pc:docMk/>
      </pc:docMkLst>
      <pc:sldChg chg="addSp modSp mod">
        <pc:chgData name="Marco Fernandes" userId="fdf1db0d-e771-49a9-b508-934344af75dd" providerId="ADAL" clId="{B47E5C76-0D2E-468C-A677-57946563C5E2}" dt="2022-03-03T14:44:36.312" v="202" actId="207"/>
        <pc:sldMkLst>
          <pc:docMk/>
          <pc:sldMk cId="1134714471" sldId="260"/>
        </pc:sldMkLst>
        <pc:spChg chg="mod">
          <ac:chgData name="Marco Fernandes" userId="fdf1db0d-e771-49a9-b508-934344af75dd" providerId="ADAL" clId="{B47E5C76-0D2E-468C-A677-57946563C5E2}" dt="2022-03-03T14:44:36.312" v="202" actId="207"/>
          <ac:spMkLst>
            <pc:docMk/>
            <pc:sldMk cId="1134714471" sldId="260"/>
            <ac:spMk id="2" creationId="{00000000-0000-0000-0000-000000000000}"/>
          </ac:spMkLst>
        </pc:spChg>
        <pc:spChg chg="mod">
          <ac:chgData name="Marco Fernandes" userId="fdf1db0d-e771-49a9-b508-934344af75dd" providerId="ADAL" clId="{B47E5C76-0D2E-468C-A677-57946563C5E2}" dt="2022-03-03T14:08:35.007" v="118" actId="12788"/>
          <ac:spMkLst>
            <pc:docMk/>
            <pc:sldMk cId="1134714471" sldId="260"/>
            <ac:spMk id="4" creationId="{00000000-0000-0000-0000-000000000000}"/>
          </ac:spMkLst>
        </pc:spChg>
        <pc:spChg chg="mod">
          <ac:chgData name="Marco Fernandes" userId="fdf1db0d-e771-49a9-b508-934344af75dd" providerId="ADAL" clId="{B47E5C76-0D2E-468C-A677-57946563C5E2}" dt="2022-03-03T14:44:34.963" v="200" actId="207"/>
          <ac:spMkLst>
            <pc:docMk/>
            <pc:sldMk cId="1134714471" sldId="260"/>
            <ac:spMk id="6" creationId="{007FCA7C-3536-4A09-9475-8F4E1ABBFA75}"/>
          </ac:spMkLst>
        </pc:spChg>
        <pc:spChg chg="mod">
          <ac:chgData name="Marco Fernandes" userId="fdf1db0d-e771-49a9-b508-934344af75dd" providerId="ADAL" clId="{B47E5C76-0D2E-468C-A677-57946563C5E2}" dt="2022-03-03T14:44:34.078" v="198" actId="207"/>
          <ac:spMkLst>
            <pc:docMk/>
            <pc:sldMk cId="1134714471" sldId="260"/>
            <ac:spMk id="7" creationId="{9BD2EB46-8364-422D-A544-207C1A0D3C95}"/>
          </ac:spMkLst>
        </pc:spChg>
        <pc:spChg chg="mod">
          <ac:chgData name="Marco Fernandes" userId="fdf1db0d-e771-49a9-b508-934344af75dd" providerId="ADAL" clId="{B47E5C76-0D2E-468C-A677-57946563C5E2}" dt="2022-03-03T14:12:29.356" v="141" actId="1076"/>
          <ac:spMkLst>
            <pc:docMk/>
            <pc:sldMk cId="1134714471" sldId="260"/>
            <ac:spMk id="8" creationId="{20ADC8C8-9AC0-49A2-9121-95646B57B772}"/>
          </ac:spMkLst>
        </pc:spChg>
        <pc:spChg chg="add mod">
          <ac:chgData name="Marco Fernandes" userId="fdf1db0d-e771-49a9-b508-934344af75dd" providerId="ADAL" clId="{B47E5C76-0D2E-468C-A677-57946563C5E2}" dt="2022-03-03T14:20:18.975" v="180" actId="121"/>
          <ac:spMkLst>
            <pc:docMk/>
            <pc:sldMk cId="1134714471" sldId="260"/>
            <ac:spMk id="9" creationId="{D30C473D-2F11-4618-886C-B7135CD541C7}"/>
          </ac:spMkLst>
        </pc:spChg>
        <pc:picChg chg="mod">
          <ac:chgData name="Marco Fernandes" userId="fdf1db0d-e771-49a9-b508-934344af75dd" providerId="ADAL" clId="{B47E5C76-0D2E-468C-A677-57946563C5E2}" dt="2022-03-03T14:13:32.841" v="144" actId="14100"/>
          <ac:picMkLst>
            <pc:docMk/>
            <pc:sldMk cId="1134714471" sldId="260"/>
            <ac:picMk id="11" creationId="{0F1366FF-40E3-4A05-89DF-074E31A20E1D}"/>
          </ac:picMkLst>
        </pc:picChg>
      </pc:sldChg>
      <pc:sldChg chg="ord">
        <pc:chgData name="Marco Fernandes" userId="fdf1db0d-e771-49a9-b508-934344af75dd" providerId="ADAL" clId="{B47E5C76-0D2E-468C-A677-57946563C5E2}" dt="2022-03-04T15:28:40.614" v="210"/>
        <pc:sldMkLst>
          <pc:docMk/>
          <pc:sldMk cId="2304863604" sldId="380"/>
        </pc:sldMkLst>
      </pc:sldChg>
      <pc:sldChg chg="addSp delSp modSp mod delAnim modAnim">
        <pc:chgData name="Marco Fernandes" userId="fdf1db0d-e771-49a9-b508-934344af75dd" providerId="ADAL" clId="{B47E5C76-0D2E-468C-A677-57946563C5E2}" dt="2022-03-04T16:14:21.853" v="792" actId="115"/>
        <pc:sldMkLst>
          <pc:docMk/>
          <pc:sldMk cId="1524846630" sldId="381"/>
        </pc:sldMkLst>
        <pc:spChg chg="add del">
          <ac:chgData name="Marco Fernandes" userId="fdf1db0d-e771-49a9-b508-934344af75dd" providerId="ADAL" clId="{B47E5C76-0D2E-468C-A677-57946563C5E2}" dt="2022-03-04T15:39:40.241" v="703" actId="11529"/>
          <ac:spMkLst>
            <pc:docMk/>
            <pc:sldMk cId="1524846630" sldId="381"/>
            <ac:spMk id="5" creationId="{22759E45-271B-46FD-ABF8-30321A5ACD18}"/>
          </ac:spMkLst>
        </pc:spChg>
        <pc:spChg chg="mod">
          <ac:chgData name="Marco Fernandes" userId="fdf1db0d-e771-49a9-b508-934344af75dd" providerId="ADAL" clId="{B47E5C76-0D2E-468C-A677-57946563C5E2}" dt="2022-03-04T16:14:21.853" v="792" actId="115"/>
          <ac:spMkLst>
            <pc:docMk/>
            <pc:sldMk cId="1524846630" sldId="381"/>
            <ac:spMk id="6" creationId="{9B7D3830-EA7F-41AB-A0C9-85FB2755FBBA}"/>
          </ac:spMkLst>
        </pc:spChg>
        <pc:spChg chg="del">
          <ac:chgData name="Marco Fernandes" userId="fdf1db0d-e771-49a9-b508-934344af75dd" providerId="ADAL" clId="{B47E5C76-0D2E-468C-A677-57946563C5E2}" dt="2022-03-04T15:24:53.374" v="206" actId="478"/>
          <ac:spMkLst>
            <pc:docMk/>
            <pc:sldMk cId="1524846630" sldId="381"/>
            <ac:spMk id="9" creationId="{7CB739E3-E071-4B03-B832-D80D62297B52}"/>
          </ac:spMkLst>
        </pc:spChg>
        <pc:spChg chg="del">
          <ac:chgData name="Marco Fernandes" userId="fdf1db0d-e771-49a9-b508-934344af75dd" providerId="ADAL" clId="{B47E5C76-0D2E-468C-A677-57946563C5E2}" dt="2022-03-04T15:24:54.229" v="207" actId="478"/>
          <ac:spMkLst>
            <pc:docMk/>
            <pc:sldMk cId="1524846630" sldId="381"/>
            <ac:spMk id="10" creationId="{2EDA2497-F107-45E0-852A-6B2D96805873}"/>
          </ac:spMkLst>
        </pc:spChg>
        <pc:spChg chg="del">
          <ac:chgData name="Marco Fernandes" userId="fdf1db0d-e771-49a9-b508-934344af75dd" providerId="ADAL" clId="{B47E5C76-0D2E-468C-A677-57946563C5E2}" dt="2022-03-04T15:24:56.025" v="208" actId="478"/>
          <ac:spMkLst>
            <pc:docMk/>
            <pc:sldMk cId="1524846630" sldId="381"/>
            <ac:spMk id="11" creationId="{1BF5E855-16C0-4D7B-9EBD-F20777191C87}"/>
          </ac:spMkLst>
        </pc:spChg>
        <pc:spChg chg="add mod">
          <ac:chgData name="Marco Fernandes" userId="fdf1db0d-e771-49a9-b508-934344af75dd" providerId="ADAL" clId="{B47E5C76-0D2E-468C-A677-57946563C5E2}" dt="2022-03-04T15:38:56.719" v="690" actId="21"/>
          <ac:spMkLst>
            <pc:docMk/>
            <pc:sldMk cId="1524846630" sldId="381"/>
            <ac:spMk id="12" creationId="{99378C3D-F048-4DA1-9F50-C12AD28F3DA5}"/>
          </ac:spMkLst>
        </pc:spChg>
        <pc:spChg chg="add mod">
          <ac:chgData name="Marco Fernandes" userId="fdf1db0d-e771-49a9-b508-934344af75dd" providerId="ADAL" clId="{B47E5C76-0D2E-468C-A677-57946563C5E2}" dt="2022-03-04T15:40:54.073" v="715" actId="207"/>
          <ac:spMkLst>
            <pc:docMk/>
            <pc:sldMk cId="1524846630" sldId="381"/>
            <ac:spMk id="13" creationId="{38DD5553-F699-4DB3-8A66-7928EEFF795B}"/>
          </ac:spMkLst>
        </pc:spChg>
        <pc:picChg chg="del">
          <ac:chgData name="Marco Fernandes" userId="fdf1db0d-e771-49a9-b508-934344af75dd" providerId="ADAL" clId="{B47E5C76-0D2E-468C-A677-57946563C5E2}" dt="2022-03-04T15:24:51.501" v="205" actId="478"/>
          <ac:picMkLst>
            <pc:docMk/>
            <pc:sldMk cId="1524846630" sldId="381"/>
            <ac:picMk id="8" creationId="{1E4A02EF-8371-47E8-92DB-744BD3F4D495}"/>
          </ac:picMkLst>
        </pc:picChg>
      </pc:sldChg>
      <pc:sldChg chg="add del">
        <pc:chgData name="Marco Fernandes" userId="fdf1db0d-e771-49a9-b508-934344af75dd" providerId="ADAL" clId="{B47E5C76-0D2E-468C-A677-57946563C5E2}" dt="2022-03-04T16:14:28.984" v="794" actId="47"/>
        <pc:sldMkLst>
          <pc:docMk/>
          <pc:sldMk cId="3025200125" sldId="391"/>
        </pc:sldMkLst>
      </pc:sldChg>
      <pc:sldChg chg="new del">
        <pc:chgData name="Marco Fernandes" userId="fdf1db0d-e771-49a9-b508-934344af75dd" providerId="ADAL" clId="{B47E5C76-0D2E-468C-A677-57946563C5E2}" dt="2022-03-04T15:24:44.998" v="204" actId="47"/>
        <pc:sldMkLst>
          <pc:docMk/>
          <pc:sldMk cId="4050873983" sldId="391"/>
        </pc:sldMkLst>
      </pc:sldChg>
      <pc:sldChg chg="modSp add mod">
        <pc:chgData name="Marco Fernandes" userId="fdf1db0d-e771-49a9-b508-934344af75dd" providerId="ADAL" clId="{B47E5C76-0D2E-468C-A677-57946563C5E2}" dt="2022-03-04T16:14:46.012" v="829" actId="20577"/>
        <pc:sldMkLst>
          <pc:docMk/>
          <pc:sldMk cId="465113210" sldId="392"/>
        </pc:sldMkLst>
        <pc:spChg chg="mod">
          <ac:chgData name="Marco Fernandes" userId="fdf1db0d-e771-49a9-b508-934344af75dd" providerId="ADAL" clId="{B47E5C76-0D2E-468C-A677-57946563C5E2}" dt="2022-03-04T16:14:46.012" v="829" actId="20577"/>
          <ac:spMkLst>
            <pc:docMk/>
            <pc:sldMk cId="465113210" sldId="392"/>
            <ac:spMk id="6" creationId="{9B7D3830-EA7F-41AB-A0C9-85FB2755FBBA}"/>
          </ac:spMkLst>
        </pc:spChg>
      </pc:sldChg>
      <pc:sldMasterChg chg="modSldLayout">
        <pc:chgData name="Marco Fernandes" userId="fdf1db0d-e771-49a9-b508-934344af75dd" providerId="ADAL" clId="{B47E5C76-0D2E-468C-A677-57946563C5E2}" dt="2022-03-03T14:18:35.523" v="147"/>
        <pc:sldMasterMkLst>
          <pc:docMk/>
          <pc:sldMasterMk cId="0" sldId="2147483648"/>
        </pc:sldMasterMkLst>
        <pc:sldLayoutChg chg="modSp mod">
          <pc:chgData name="Marco Fernandes" userId="fdf1db0d-e771-49a9-b508-934344af75dd" providerId="ADAL" clId="{B47E5C76-0D2E-468C-A677-57946563C5E2}" dt="2022-03-03T14:18:35.523" v="147"/>
          <pc:sldLayoutMkLst>
            <pc:docMk/>
            <pc:sldMasterMk cId="0" sldId="2147483648"/>
            <pc:sldLayoutMk cId="0" sldId="2147483650"/>
          </pc:sldLayoutMkLst>
          <pc:picChg chg="mod">
            <ac:chgData name="Marco Fernandes" userId="fdf1db0d-e771-49a9-b508-934344af75dd" providerId="ADAL" clId="{B47E5C76-0D2E-468C-A677-57946563C5E2}" dt="2022-03-03T14:11:30.194" v="136" actId="14100"/>
            <ac:picMkLst>
              <pc:docMk/>
              <pc:sldMasterMk cId="0" sldId="2147483648"/>
              <pc:sldLayoutMk cId="0" sldId="2147483650"/>
              <ac:picMk id="5" creationId="{00000000-0000-0000-0000-000000000000}"/>
            </ac:picMkLst>
          </pc:picChg>
          <pc:picChg chg="mod">
            <ac:chgData name="Marco Fernandes" userId="fdf1db0d-e771-49a9-b508-934344af75dd" providerId="ADAL" clId="{B47E5C76-0D2E-468C-A677-57946563C5E2}" dt="2022-03-03T14:18:35.523" v="147"/>
            <ac:picMkLst>
              <pc:docMk/>
              <pc:sldMasterMk cId="0" sldId="2147483648"/>
              <pc:sldLayoutMk cId="0" sldId="2147483650"/>
              <ac:picMk id="13" creationId="{00000000-0000-0000-0000-000000000000}"/>
            </ac:picMkLst>
          </pc:picChg>
        </pc:sldLayoutChg>
      </pc:sldMasterChg>
      <pc:sldMasterChg chg="modSp mod">
        <pc:chgData name="Marco Fernandes" userId="fdf1db0d-e771-49a9-b508-934344af75dd" providerId="ADAL" clId="{B47E5C76-0D2E-468C-A677-57946563C5E2}" dt="2022-03-03T14:19:02.519" v="149" actId="14100"/>
        <pc:sldMasterMkLst>
          <pc:docMk/>
          <pc:sldMasterMk cId="3407976813" sldId="2147483651"/>
        </pc:sldMasterMkLst>
        <pc:picChg chg="mod">
          <ac:chgData name="Marco Fernandes" userId="fdf1db0d-e771-49a9-b508-934344af75dd" providerId="ADAL" clId="{B47E5C76-0D2E-468C-A677-57946563C5E2}" dt="2022-03-03T14:19:02.519" v="149" actId="14100"/>
          <ac:picMkLst>
            <pc:docMk/>
            <pc:sldMasterMk cId="3407976813" sldId="2147483651"/>
            <ac:picMk id="10" creationId="{26DA39E1-111B-4BC7-98F6-023D98CAD7A8}"/>
          </ac:picMkLst>
        </pc:picChg>
      </pc:sldMasterChg>
    </pc:docChg>
  </pc:docChgLst>
  <pc:docChgLst>
    <pc:chgData name="Marco Fernandes" userId="fdf1db0d-e771-49a9-b508-934344af75dd" providerId="ADAL" clId="{D72374FF-0DBB-42F2-B1AB-24AB86DCDB23}"/>
    <pc:docChg chg="custSel modSld">
      <pc:chgData name="Marco Fernandes" userId="fdf1db0d-e771-49a9-b508-934344af75dd" providerId="ADAL" clId="{D72374FF-0DBB-42F2-B1AB-24AB86DCDB23}" dt="2020-08-25T16:38:53.332" v="280" actId="20577"/>
      <pc:docMkLst>
        <pc:docMk/>
      </pc:docMkLst>
      <pc:sldChg chg="modSp mod">
        <pc:chgData name="Marco Fernandes" userId="fdf1db0d-e771-49a9-b508-934344af75dd" providerId="ADAL" clId="{D72374FF-0DBB-42F2-B1AB-24AB86DCDB23}" dt="2020-08-25T16:35:14.374" v="277" actId="20577"/>
        <pc:sldMkLst>
          <pc:docMk/>
          <pc:sldMk cId="855373334" sldId="812"/>
        </pc:sldMkLst>
        <pc:spChg chg="mod">
          <ac:chgData name="Marco Fernandes" userId="fdf1db0d-e771-49a9-b508-934344af75dd" providerId="ADAL" clId="{D72374FF-0DBB-42F2-B1AB-24AB86DCDB23}" dt="2020-08-25T16:35:14.374" v="277" actId="20577"/>
          <ac:spMkLst>
            <pc:docMk/>
            <pc:sldMk cId="855373334" sldId="812"/>
            <ac:spMk id="7" creationId="{A7AF99AA-0F48-41C4-92AA-ED491112B80D}"/>
          </ac:spMkLst>
        </pc:spChg>
      </pc:sldChg>
      <pc:sldChg chg="delSp modSp mod">
        <pc:chgData name="Marco Fernandes" userId="fdf1db0d-e771-49a9-b508-934344af75dd" providerId="ADAL" clId="{D72374FF-0DBB-42F2-B1AB-24AB86DCDB23}" dt="2020-08-25T16:38:53.332" v="280" actId="20577"/>
        <pc:sldMkLst>
          <pc:docMk/>
          <pc:sldMk cId="2613475212" sldId="835"/>
        </pc:sldMkLst>
        <pc:spChg chg="mod">
          <ac:chgData name="Marco Fernandes" userId="fdf1db0d-e771-49a9-b508-934344af75dd" providerId="ADAL" clId="{D72374FF-0DBB-42F2-B1AB-24AB86DCDB23}" dt="2020-08-25T16:38:53.332" v="280" actId="20577"/>
          <ac:spMkLst>
            <pc:docMk/>
            <pc:sldMk cId="2613475212" sldId="835"/>
            <ac:spMk id="20" creationId="{182CF79B-7840-4271-9470-ED0D5CA737F3}"/>
          </ac:spMkLst>
        </pc:spChg>
        <pc:picChg chg="mod ord">
          <ac:chgData name="Marco Fernandes" userId="fdf1db0d-e771-49a9-b508-934344af75dd" providerId="ADAL" clId="{D72374FF-0DBB-42F2-B1AB-24AB86DCDB23}" dt="2020-08-25T16:32:55.171" v="2" actId="167"/>
          <ac:picMkLst>
            <pc:docMk/>
            <pc:sldMk cId="2613475212" sldId="835"/>
            <ac:picMk id="4" creationId="{EC3BC468-7322-4413-90FF-703E85A6DF53}"/>
          </ac:picMkLst>
        </pc:picChg>
        <pc:picChg chg="del">
          <ac:chgData name="Marco Fernandes" userId="fdf1db0d-e771-49a9-b508-934344af75dd" providerId="ADAL" clId="{D72374FF-0DBB-42F2-B1AB-24AB86DCDB23}" dt="2020-08-25T16:32:56.364" v="3" actId="478"/>
          <ac:picMkLst>
            <pc:docMk/>
            <pc:sldMk cId="2613475212" sldId="835"/>
            <ac:picMk id="5" creationId="{2E88C0E6-AA79-4D5E-8940-A0475D547944}"/>
          </ac:picMkLst>
        </pc:picChg>
      </pc:sldChg>
    </pc:docChg>
  </pc:docChgLst>
  <pc:docChgLst>
    <pc:chgData name="Marco Fernandes" userId="fdf1db0d-e771-49a9-b508-934344af75dd" providerId="ADAL" clId="{ADE91609-EA3D-4FF8-9AF4-0DC97D51B717}"/>
    <pc:docChg chg="addSld delSld modSld">
      <pc:chgData name="Marco Fernandes" userId="fdf1db0d-e771-49a9-b508-934344af75dd" providerId="ADAL" clId="{ADE91609-EA3D-4FF8-9AF4-0DC97D51B717}" dt="2021-06-02T12:56:49.175" v="1"/>
      <pc:docMkLst>
        <pc:docMk/>
      </pc:docMkLst>
      <pc:sldChg chg="add del">
        <pc:chgData name="Marco Fernandes" userId="fdf1db0d-e771-49a9-b508-934344af75dd" providerId="ADAL" clId="{ADE91609-EA3D-4FF8-9AF4-0DC97D51B717}" dt="2021-06-02T12:56:49.175" v="1"/>
        <pc:sldMkLst>
          <pc:docMk/>
          <pc:sldMk cId="1642628396" sldId="390"/>
        </pc:sldMkLst>
      </pc:sldChg>
    </pc:docChg>
  </pc:docChgLst>
  <pc:docChgLst>
    <pc:chgData name="Marco Fernandes" userId="fdf1db0d-e771-49a9-b508-934344af75dd" providerId="ADAL" clId="{A2A2E4F1-E385-4B97-A72B-B80331FA8103}"/>
    <pc:docChg chg="undo custSel modSld modMainMaster">
      <pc:chgData name="Marco Fernandes" userId="fdf1db0d-e771-49a9-b508-934344af75dd" providerId="ADAL" clId="{A2A2E4F1-E385-4B97-A72B-B80331FA8103}" dt="2022-04-23T15:10:59.104" v="66"/>
      <pc:docMkLst>
        <pc:docMk/>
      </pc:docMkLst>
      <pc:sldChg chg="delSp modSp mod">
        <pc:chgData name="Marco Fernandes" userId="fdf1db0d-e771-49a9-b508-934344af75dd" providerId="ADAL" clId="{A2A2E4F1-E385-4B97-A72B-B80331FA8103}" dt="2022-04-22T12:43:17.199" v="19" actId="1076"/>
        <pc:sldMkLst>
          <pc:docMk/>
          <pc:sldMk cId="1134714471" sldId="260"/>
        </pc:sldMkLst>
        <pc:spChg chg="mod">
          <ac:chgData name="Marco Fernandes" userId="fdf1db0d-e771-49a9-b508-934344af75dd" providerId="ADAL" clId="{A2A2E4F1-E385-4B97-A72B-B80331FA8103}" dt="2022-04-22T12:42:37.511" v="15" actId="1036"/>
          <ac:spMkLst>
            <pc:docMk/>
            <pc:sldMk cId="1134714471" sldId="260"/>
            <ac:spMk id="2" creationId="{00000000-0000-0000-0000-000000000000}"/>
          </ac:spMkLst>
        </pc:spChg>
        <pc:spChg chg="mod">
          <ac:chgData name="Marco Fernandes" userId="fdf1db0d-e771-49a9-b508-934344af75dd" providerId="ADAL" clId="{A2A2E4F1-E385-4B97-A72B-B80331FA8103}" dt="2022-04-22T12:43:17.199" v="19" actId="1076"/>
          <ac:spMkLst>
            <pc:docMk/>
            <pc:sldMk cId="1134714471" sldId="260"/>
            <ac:spMk id="6" creationId="{007FCA7C-3536-4A09-9475-8F4E1ABBFA75}"/>
          </ac:spMkLst>
        </pc:spChg>
        <pc:spChg chg="mod">
          <ac:chgData name="Marco Fernandes" userId="fdf1db0d-e771-49a9-b508-934344af75dd" providerId="ADAL" clId="{A2A2E4F1-E385-4B97-A72B-B80331FA8103}" dt="2022-04-22T12:43:11.159" v="18" actId="1076"/>
          <ac:spMkLst>
            <pc:docMk/>
            <pc:sldMk cId="1134714471" sldId="260"/>
            <ac:spMk id="7" creationId="{9BD2EB46-8364-422D-A544-207C1A0D3C95}"/>
          </ac:spMkLst>
        </pc:spChg>
        <pc:spChg chg="del">
          <ac:chgData name="Marco Fernandes" userId="fdf1db0d-e771-49a9-b508-934344af75dd" providerId="ADAL" clId="{A2A2E4F1-E385-4B97-A72B-B80331FA8103}" dt="2022-04-22T12:42:15.605" v="0" actId="478"/>
          <ac:spMkLst>
            <pc:docMk/>
            <pc:sldMk cId="1134714471" sldId="260"/>
            <ac:spMk id="9" creationId="{D30C473D-2F11-4618-886C-B7135CD541C7}"/>
          </ac:spMkLst>
        </pc:spChg>
        <pc:picChg chg="del">
          <ac:chgData name="Marco Fernandes" userId="fdf1db0d-e771-49a9-b508-934344af75dd" providerId="ADAL" clId="{A2A2E4F1-E385-4B97-A72B-B80331FA8103}" dt="2022-04-22T12:42:16.938" v="1" actId="478"/>
          <ac:picMkLst>
            <pc:docMk/>
            <pc:sldMk cId="1134714471" sldId="260"/>
            <ac:picMk id="11" creationId="{0F1366FF-40E3-4A05-89DF-074E31A20E1D}"/>
          </ac:picMkLst>
        </pc:picChg>
      </pc:sldChg>
      <pc:sldMasterChg chg="modSldLayout">
        <pc:chgData name="Marco Fernandes" userId="fdf1db0d-e771-49a9-b508-934344af75dd" providerId="ADAL" clId="{A2A2E4F1-E385-4B97-A72B-B80331FA8103}" dt="2022-04-23T15:10:59.104" v="66"/>
        <pc:sldMasterMkLst>
          <pc:docMk/>
          <pc:sldMasterMk cId="0" sldId="2147483648"/>
        </pc:sldMasterMkLst>
        <pc:sldLayoutChg chg="addSp delSp modSp mod">
          <pc:chgData name="Marco Fernandes" userId="fdf1db0d-e771-49a9-b508-934344af75dd" providerId="ADAL" clId="{A2A2E4F1-E385-4B97-A72B-B80331FA8103}" dt="2022-04-23T15:10:59.104" v="66"/>
          <pc:sldLayoutMkLst>
            <pc:docMk/>
            <pc:sldMasterMk cId="0" sldId="2147483648"/>
            <pc:sldLayoutMk cId="0" sldId="2147483650"/>
          </pc:sldLayoutMkLst>
          <pc:spChg chg="add del mod">
            <ac:chgData name="Marco Fernandes" userId="fdf1db0d-e771-49a9-b508-934344af75dd" providerId="ADAL" clId="{A2A2E4F1-E385-4B97-A72B-B80331FA8103}" dt="2022-04-23T15:10:59.104" v="66"/>
            <ac:spMkLst>
              <pc:docMk/>
              <pc:sldMasterMk cId="0" sldId="2147483648"/>
              <pc:sldLayoutMk cId="0" sldId="2147483650"/>
              <ac:spMk id="4" creationId="{FDD5F48C-92FE-4345-884D-8F89A7E35FF0}"/>
            </ac:spMkLst>
          </pc:spChg>
          <pc:spChg chg="add del mod">
            <ac:chgData name="Marco Fernandes" userId="fdf1db0d-e771-49a9-b508-934344af75dd" providerId="ADAL" clId="{A2A2E4F1-E385-4B97-A72B-B80331FA8103}" dt="2022-04-23T15:10:58.630" v="65"/>
            <ac:spMkLst>
              <pc:docMk/>
              <pc:sldMasterMk cId="0" sldId="2147483648"/>
              <pc:sldLayoutMk cId="0" sldId="2147483650"/>
              <ac:spMk id="7" creationId="{9CCE429F-4E01-46E2-A435-D69B3D05DACC}"/>
            </ac:spMkLst>
          </pc:spChg>
          <pc:spChg chg="add del">
            <ac:chgData name="Marco Fernandes" userId="fdf1db0d-e771-49a9-b508-934344af75dd" providerId="ADAL" clId="{A2A2E4F1-E385-4B97-A72B-B80331FA8103}" dt="2022-04-23T15:04:42.919" v="21" actId="22"/>
            <ac:spMkLst>
              <pc:docMk/>
              <pc:sldMasterMk cId="0" sldId="2147483648"/>
              <pc:sldLayoutMk cId="0" sldId="2147483650"/>
              <ac:spMk id="8" creationId="{6B9F1B65-FDC9-478B-9F66-8E12BDFABDCD}"/>
            </ac:spMkLst>
          </pc:spChg>
          <pc:picChg chg="mod">
            <ac:chgData name="Marco Fernandes" userId="fdf1db0d-e771-49a9-b508-934344af75dd" providerId="ADAL" clId="{A2A2E4F1-E385-4B97-A72B-B80331FA8103}" dt="2022-04-23T15:07:37.361" v="50" actId="1076"/>
            <ac:picMkLst>
              <pc:docMk/>
              <pc:sldMasterMk cId="0" sldId="2147483648"/>
              <pc:sldLayoutMk cId="0" sldId="2147483650"/>
              <ac:picMk id="5" creationId="{00000000-0000-0000-0000-000000000000}"/>
            </ac:picMkLst>
          </pc:picChg>
          <pc:picChg chg="add mod">
            <ac:chgData name="Marco Fernandes" userId="fdf1db0d-e771-49a9-b508-934344af75dd" providerId="ADAL" clId="{A2A2E4F1-E385-4B97-A72B-B80331FA8103}" dt="2022-04-23T15:07:37.361" v="50" actId="1076"/>
            <ac:picMkLst>
              <pc:docMk/>
              <pc:sldMasterMk cId="0" sldId="2147483648"/>
              <pc:sldLayoutMk cId="0" sldId="2147483650"/>
              <ac:picMk id="9" creationId="{FF7610E4-FD76-4B68-97DD-3F6995BA9F7C}"/>
            </ac:picMkLst>
          </pc:picChg>
          <pc:picChg chg="add mod">
            <ac:chgData name="Marco Fernandes" userId="fdf1db0d-e771-49a9-b508-934344af75dd" providerId="ADAL" clId="{A2A2E4F1-E385-4B97-A72B-B80331FA8103}" dt="2022-04-23T15:07:54.537" v="53" actId="1076"/>
            <ac:picMkLst>
              <pc:docMk/>
              <pc:sldMasterMk cId="0" sldId="2147483648"/>
              <pc:sldLayoutMk cId="0" sldId="2147483650"/>
              <ac:picMk id="10" creationId="{869A2E17-68C8-4BC8-9C3A-83427BA46C01}"/>
            </ac:picMkLst>
          </pc:picChg>
          <pc:picChg chg="add mod">
            <ac:chgData name="Marco Fernandes" userId="fdf1db0d-e771-49a9-b508-934344af75dd" providerId="ADAL" clId="{A2A2E4F1-E385-4B97-A72B-B80331FA8103}" dt="2022-04-23T15:08:03.514" v="56" actId="1076"/>
            <ac:picMkLst>
              <pc:docMk/>
              <pc:sldMasterMk cId="0" sldId="2147483648"/>
              <pc:sldLayoutMk cId="0" sldId="2147483650"/>
              <ac:picMk id="12" creationId="{89576728-4945-48F0-967F-E80EE68796F1}"/>
            </ac:picMkLst>
          </pc:picChg>
          <pc:picChg chg="mod">
            <ac:chgData name="Marco Fernandes" userId="fdf1db0d-e771-49a9-b508-934344af75dd" providerId="ADAL" clId="{A2A2E4F1-E385-4B97-A72B-B80331FA8103}" dt="2022-04-23T15:10:52.836" v="63" actId="1076"/>
            <ac:picMkLst>
              <pc:docMk/>
              <pc:sldMasterMk cId="0" sldId="2147483648"/>
              <pc:sldLayoutMk cId="0" sldId="2147483650"/>
              <ac:picMk id="13" creationId="{00000000-0000-0000-0000-000000000000}"/>
            </ac:picMkLst>
          </pc:picChg>
          <pc:picChg chg="add del mod">
            <ac:chgData name="Marco Fernandes" userId="fdf1db0d-e771-49a9-b508-934344af75dd" providerId="ADAL" clId="{A2A2E4F1-E385-4B97-A72B-B80331FA8103}" dt="2022-04-23T15:09:42.161" v="60"/>
            <ac:picMkLst>
              <pc:docMk/>
              <pc:sldMasterMk cId="0" sldId="2147483648"/>
              <pc:sldLayoutMk cId="0" sldId="2147483650"/>
              <ac:picMk id="14" creationId="{40898E14-0240-4B85-BB39-E92B732F6A42}"/>
            </ac:picMkLst>
          </pc:picChg>
        </pc:sldLayoutChg>
      </pc:sldMasterChg>
    </pc:docChg>
  </pc:docChgLst>
  <pc:docChgLst>
    <pc:chgData name="Marco Fernandes" userId="fdf1db0d-e771-49a9-b508-934344af75dd" providerId="ADAL" clId="{FE182419-6D05-4D12-AA20-DAFECBFC9179}"/>
    <pc:docChg chg="undo custSel addSld modSld sldOrd">
      <pc:chgData name="Marco Fernandes" userId="fdf1db0d-e771-49a9-b508-934344af75dd" providerId="ADAL" clId="{FE182419-6D05-4D12-AA20-DAFECBFC9179}" dt="2020-10-27T17:39:34.774" v="7" actId="1076"/>
      <pc:docMkLst>
        <pc:docMk/>
      </pc:docMkLst>
      <pc:sldChg chg="add ord">
        <pc:chgData name="Marco Fernandes" userId="fdf1db0d-e771-49a9-b508-934344af75dd" providerId="ADAL" clId="{FE182419-6D05-4D12-AA20-DAFECBFC9179}" dt="2020-10-27T17:00:08.837" v="2"/>
        <pc:sldMkLst>
          <pc:docMk/>
          <pc:sldMk cId="1238737205" sldId="887"/>
        </pc:sldMkLst>
      </pc:sldChg>
      <pc:sldChg chg="modSp mod">
        <pc:chgData name="Marco Fernandes" userId="fdf1db0d-e771-49a9-b508-934344af75dd" providerId="ADAL" clId="{FE182419-6D05-4D12-AA20-DAFECBFC9179}" dt="2020-10-27T17:39:34.774" v="7" actId="1076"/>
        <pc:sldMkLst>
          <pc:docMk/>
          <pc:sldMk cId="3338977741" sldId="892"/>
        </pc:sldMkLst>
        <pc:spChg chg="mod">
          <ac:chgData name="Marco Fernandes" userId="fdf1db0d-e771-49a9-b508-934344af75dd" providerId="ADAL" clId="{FE182419-6D05-4D12-AA20-DAFECBFC9179}" dt="2020-10-27T17:39:34.774" v="7" actId="1076"/>
          <ac:spMkLst>
            <pc:docMk/>
            <pc:sldMk cId="3338977741" sldId="892"/>
            <ac:spMk id="49" creationId="{C0ACF18C-CEB7-4C02-B432-D87F19C694A1}"/>
          </ac:spMkLst>
        </pc:spChg>
        <pc:picChg chg="mod">
          <ac:chgData name="Marco Fernandes" userId="fdf1db0d-e771-49a9-b508-934344af75dd" providerId="ADAL" clId="{FE182419-6D05-4D12-AA20-DAFECBFC9179}" dt="2020-10-27T17:39:33.361" v="6" actId="1076"/>
          <ac:picMkLst>
            <pc:docMk/>
            <pc:sldMk cId="3338977741" sldId="892"/>
            <ac:picMk id="9" creationId="{64887698-9C23-408D-BDB6-1328C9A8B392}"/>
          </ac:picMkLst>
        </pc:picChg>
      </pc:sldChg>
    </pc:docChg>
  </pc:docChgLst>
  <pc:docChgLst>
    <pc:chgData name="Marco Fernandes" userId="fdf1db0d-e771-49a9-b508-934344af75dd" providerId="ADAL" clId="{866D367F-29DE-40CB-87CE-53B7DD776B4D}"/>
    <pc:docChg chg="modSld">
      <pc:chgData name="Marco Fernandes" userId="fdf1db0d-e771-49a9-b508-934344af75dd" providerId="ADAL" clId="{866D367F-29DE-40CB-87CE-53B7DD776B4D}" dt="2020-11-10T17:35:51.623" v="0"/>
      <pc:docMkLst>
        <pc:docMk/>
      </pc:docMkLst>
      <pc:sldChg chg="modSp mod">
        <pc:chgData name="Marco Fernandes" userId="fdf1db0d-e771-49a9-b508-934344af75dd" providerId="ADAL" clId="{866D367F-29DE-40CB-87CE-53B7DD776B4D}" dt="2020-11-10T17:35:51.623" v="0"/>
        <pc:sldMkLst>
          <pc:docMk/>
          <pc:sldMk cId="774764599" sldId="915"/>
        </pc:sldMkLst>
        <pc:spChg chg="mod">
          <ac:chgData name="Marco Fernandes" userId="fdf1db0d-e771-49a9-b508-934344af75dd" providerId="ADAL" clId="{866D367F-29DE-40CB-87CE-53B7DD776B4D}" dt="2020-11-10T17:35:51.623" v="0"/>
          <ac:spMkLst>
            <pc:docMk/>
            <pc:sldMk cId="774764599" sldId="915"/>
            <ac:spMk id="49" creationId="{C0ACF18C-CEB7-4C02-B432-D87F19C694A1}"/>
          </ac:spMkLst>
        </pc:spChg>
      </pc:sldChg>
    </pc:docChg>
  </pc:docChgLst>
  <pc:docChgLst>
    <pc:chgData name="Marco Fernandes" userId="fdf1db0d-e771-49a9-b508-934344af75dd" providerId="ADAL" clId="{7B08EFC6-76EE-4E71-A00A-B9D69FB9575C}"/>
    <pc:docChg chg="undo custSel addSld delSld modSld">
      <pc:chgData name="Marco Fernandes" userId="fdf1db0d-e771-49a9-b508-934344af75dd" providerId="ADAL" clId="{7B08EFC6-76EE-4E71-A00A-B9D69FB9575C}" dt="2020-12-02T16:31:36.772" v="697" actId="14100"/>
      <pc:docMkLst>
        <pc:docMk/>
      </pc:docMkLst>
      <pc:sldChg chg="add del">
        <pc:chgData name="Marco Fernandes" userId="fdf1db0d-e771-49a9-b508-934344af75dd" providerId="ADAL" clId="{7B08EFC6-76EE-4E71-A00A-B9D69FB9575C}" dt="2020-12-02T14:57:00.802" v="288" actId="47"/>
        <pc:sldMkLst>
          <pc:docMk/>
          <pc:sldMk cId="910427790" sldId="706"/>
        </pc:sldMkLst>
      </pc:sldChg>
      <pc:sldChg chg="del">
        <pc:chgData name="Marco Fernandes" userId="fdf1db0d-e771-49a9-b508-934344af75dd" providerId="ADAL" clId="{7B08EFC6-76EE-4E71-A00A-B9D69FB9575C}" dt="2020-12-02T14:02:11.408" v="234" actId="47"/>
        <pc:sldMkLst>
          <pc:docMk/>
          <pc:sldMk cId="911250674" sldId="928"/>
        </pc:sldMkLst>
      </pc:sldChg>
      <pc:sldChg chg="addSp delSp modSp add mod delAnim modAnim">
        <pc:chgData name="Marco Fernandes" userId="fdf1db0d-e771-49a9-b508-934344af75dd" providerId="ADAL" clId="{7B08EFC6-76EE-4E71-A00A-B9D69FB9575C}" dt="2020-12-02T12:06:22.996" v="160" actId="1037"/>
        <pc:sldMkLst>
          <pc:docMk/>
          <pc:sldMk cId="429745202" sldId="929"/>
        </pc:sldMkLst>
        <pc:spChg chg="del">
          <ac:chgData name="Marco Fernandes" userId="fdf1db0d-e771-49a9-b508-934344af75dd" providerId="ADAL" clId="{7B08EFC6-76EE-4E71-A00A-B9D69FB9575C}" dt="2020-12-02T11:58:04.360" v="46" actId="478"/>
          <ac:spMkLst>
            <pc:docMk/>
            <pc:sldMk cId="429745202" sldId="929"/>
            <ac:spMk id="11" creationId="{7ACB8236-08E5-4609-BCC5-18F5E9D10690}"/>
          </ac:spMkLst>
        </pc:spChg>
        <pc:spChg chg="add mod">
          <ac:chgData name="Marco Fernandes" userId="fdf1db0d-e771-49a9-b508-934344af75dd" providerId="ADAL" clId="{7B08EFC6-76EE-4E71-A00A-B9D69FB9575C}" dt="2020-12-02T12:04:17.716" v="105" actId="207"/>
          <ac:spMkLst>
            <pc:docMk/>
            <pc:sldMk cId="429745202" sldId="929"/>
            <ac:spMk id="14" creationId="{031CF58D-F211-4574-A5E1-1A3AA208FC15}"/>
          </ac:spMkLst>
        </pc:spChg>
        <pc:spChg chg="mod">
          <ac:chgData name="Marco Fernandes" userId="fdf1db0d-e771-49a9-b508-934344af75dd" providerId="ADAL" clId="{7B08EFC6-76EE-4E71-A00A-B9D69FB9575C}" dt="2020-12-02T11:52:40.987" v="44" actId="20577"/>
          <ac:spMkLst>
            <pc:docMk/>
            <pc:sldMk cId="429745202" sldId="929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7B08EFC6-76EE-4E71-A00A-B9D69FB9575C}" dt="2020-12-02T12:05:55.189" v="145" actId="167"/>
          <ac:picMkLst>
            <pc:docMk/>
            <pc:sldMk cId="429745202" sldId="929"/>
            <ac:picMk id="4" creationId="{C2AD407C-25FF-488B-974F-4644EEF79ACA}"/>
          </ac:picMkLst>
        </pc:picChg>
        <pc:picChg chg="add del mod ord">
          <ac:chgData name="Marco Fernandes" userId="fdf1db0d-e771-49a9-b508-934344af75dd" providerId="ADAL" clId="{7B08EFC6-76EE-4E71-A00A-B9D69FB9575C}" dt="2020-12-02T12:05:57.099" v="146" actId="478"/>
          <ac:picMkLst>
            <pc:docMk/>
            <pc:sldMk cId="429745202" sldId="929"/>
            <ac:picMk id="5" creationId="{ABD8248D-C179-4C7C-83BB-7F60F60966EC}"/>
          </ac:picMkLst>
        </pc:picChg>
        <pc:picChg chg="del">
          <ac:chgData name="Marco Fernandes" userId="fdf1db0d-e771-49a9-b508-934344af75dd" providerId="ADAL" clId="{7B08EFC6-76EE-4E71-A00A-B9D69FB9575C}" dt="2020-12-02T11:58:02.297" v="45" actId="478"/>
          <ac:picMkLst>
            <pc:docMk/>
            <pc:sldMk cId="429745202" sldId="929"/>
            <ac:picMk id="6" creationId="{A97E58FD-4A54-4EF7-BC2B-AFC839B94CD4}"/>
          </ac:picMkLst>
        </pc:picChg>
        <pc:picChg chg="add mod ord">
          <ac:chgData name="Marco Fernandes" userId="fdf1db0d-e771-49a9-b508-934344af75dd" providerId="ADAL" clId="{7B08EFC6-76EE-4E71-A00A-B9D69FB9575C}" dt="2020-12-02T12:06:22.996" v="160" actId="1037"/>
          <ac:picMkLst>
            <pc:docMk/>
            <pc:sldMk cId="429745202" sldId="929"/>
            <ac:picMk id="13" creationId="{F87FA6B8-43C5-4FE1-80CB-DFE918DD6228}"/>
          </ac:picMkLst>
        </pc:picChg>
        <pc:cxnChg chg="del">
          <ac:chgData name="Marco Fernandes" userId="fdf1db0d-e771-49a9-b508-934344af75dd" providerId="ADAL" clId="{7B08EFC6-76EE-4E71-A00A-B9D69FB9575C}" dt="2020-12-02T11:58:04.360" v="46" actId="478"/>
          <ac:cxnSpMkLst>
            <pc:docMk/>
            <pc:sldMk cId="429745202" sldId="929"/>
            <ac:cxnSpMk id="8" creationId="{E3EDB424-4BFB-4FED-B309-C4312CB7B1B3}"/>
          </ac:cxnSpMkLst>
        </pc:cxnChg>
        <pc:cxnChg chg="add mod">
          <ac:chgData name="Marco Fernandes" userId="fdf1db0d-e771-49a9-b508-934344af75dd" providerId="ADAL" clId="{7B08EFC6-76EE-4E71-A00A-B9D69FB9575C}" dt="2020-12-02T12:03:27.565" v="73" actId="208"/>
          <ac:cxnSpMkLst>
            <pc:docMk/>
            <pc:sldMk cId="429745202" sldId="929"/>
            <ac:cxnSpMk id="9" creationId="{2079AF51-66AD-4FC4-A65D-0283F65115B8}"/>
          </ac:cxnSpMkLst>
        </pc:cxnChg>
      </pc:sldChg>
      <pc:sldChg chg="addSp delSp modSp add mod delAnim">
        <pc:chgData name="Marco Fernandes" userId="fdf1db0d-e771-49a9-b508-934344af75dd" providerId="ADAL" clId="{7B08EFC6-76EE-4E71-A00A-B9D69FB9575C}" dt="2020-12-02T14:02:09.081" v="233" actId="1076"/>
        <pc:sldMkLst>
          <pc:docMk/>
          <pc:sldMk cId="825191329" sldId="930"/>
        </pc:sldMkLst>
        <pc:spChg chg="mod">
          <ac:chgData name="Marco Fernandes" userId="fdf1db0d-e771-49a9-b508-934344af75dd" providerId="ADAL" clId="{7B08EFC6-76EE-4E71-A00A-B9D69FB9575C}" dt="2020-12-02T14:00:44.399" v="215" actId="113"/>
          <ac:spMkLst>
            <pc:docMk/>
            <pc:sldMk cId="825191329" sldId="930"/>
            <ac:spMk id="14" creationId="{031CF58D-F211-4574-A5E1-1A3AA208FC15}"/>
          </ac:spMkLst>
        </pc:spChg>
        <pc:spChg chg="add mod">
          <ac:chgData name="Marco Fernandes" userId="fdf1db0d-e771-49a9-b508-934344af75dd" providerId="ADAL" clId="{7B08EFC6-76EE-4E71-A00A-B9D69FB9575C}" dt="2020-12-02T14:02:09.081" v="233" actId="1076"/>
          <ac:spMkLst>
            <pc:docMk/>
            <pc:sldMk cId="825191329" sldId="930"/>
            <ac:spMk id="17" creationId="{C0939BE9-6B12-4E3C-804D-B666AF9585DF}"/>
          </ac:spMkLst>
        </pc:spChg>
        <pc:spChg chg="mod">
          <ac:chgData name="Marco Fernandes" userId="fdf1db0d-e771-49a9-b508-934344af75dd" providerId="ADAL" clId="{7B08EFC6-76EE-4E71-A00A-B9D69FB9575C}" dt="2020-12-02T13:58:47.107" v="174" actId="20577"/>
          <ac:spMkLst>
            <pc:docMk/>
            <pc:sldMk cId="825191329" sldId="930"/>
            <ac:spMk id="49" creationId="{C0ACF18C-CEB7-4C02-B432-D87F19C694A1}"/>
          </ac:spMkLst>
        </pc:spChg>
        <pc:picChg chg="del">
          <ac:chgData name="Marco Fernandes" userId="fdf1db0d-e771-49a9-b508-934344af75dd" providerId="ADAL" clId="{7B08EFC6-76EE-4E71-A00A-B9D69FB9575C}" dt="2020-12-02T13:59:06.809" v="181" actId="478"/>
          <ac:picMkLst>
            <pc:docMk/>
            <pc:sldMk cId="825191329" sldId="930"/>
            <ac:picMk id="4" creationId="{C2AD407C-25FF-488B-974F-4644EEF79ACA}"/>
          </ac:picMkLst>
        </pc:picChg>
        <pc:picChg chg="add mod ord">
          <ac:chgData name="Marco Fernandes" userId="fdf1db0d-e771-49a9-b508-934344af75dd" providerId="ADAL" clId="{7B08EFC6-76EE-4E71-A00A-B9D69FB9575C}" dt="2020-12-02T13:59:04.597" v="179" actId="167"/>
          <ac:picMkLst>
            <pc:docMk/>
            <pc:sldMk cId="825191329" sldId="930"/>
            <ac:picMk id="5" creationId="{D9C0C1FC-6FBF-4DF8-8A64-2D1FEF3DE3FC}"/>
          </ac:picMkLst>
        </pc:picChg>
        <pc:picChg chg="del">
          <ac:chgData name="Marco Fernandes" userId="fdf1db0d-e771-49a9-b508-934344af75dd" providerId="ADAL" clId="{7B08EFC6-76EE-4E71-A00A-B9D69FB9575C}" dt="2020-12-02T13:59:05.888" v="180" actId="478"/>
          <ac:picMkLst>
            <pc:docMk/>
            <pc:sldMk cId="825191329" sldId="930"/>
            <ac:picMk id="13" creationId="{F87FA6B8-43C5-4FE1-80CB-DFE918DD6228}"/>
          </ac:picMkLst>
        </pc:picChg>
        <pc:picChg chg="add mod">
          <ac:chgData name="Marco Fernandes" userId="fdf1db0d-e771-49a9-b508-934344af75dd" providerId="ADAL" clId="{7B08EFC6-76EE-4E71-A00A-B9D69FB9575C}" dt="2020-12-02T14:01:43.939" v="221" actId="1076"/>
          <ac:picMkLst>
            <pc:docMk/>
            <pc:sldMk cId="825191329" sldId="930"/>
            <ac:picMk id="15" creationId="{818E2039-E318-4078-AEA1-D805CEEC8A40}"/>
          </ac:picMkLst>
        </pc:picChg>
        <pc:cxnChg chg="mod">
          <ac:chgData name="Marco Fernandes" userId="fdf1db0d-e771-49a9-b508-934344af75dd" providerId="ADAL" clId="{7B08EFC6-76EE-4E71-A00A-B9D69FB9575C}" dt="2020-12-02T13:59:48.239" v="196" actId="1036"/>
          <ac:cxnSpMkLst>
            <pc:docMk/>
            <pc:sldMk cId="825191329" sldId="930"/>
            <ac:cxnSpMk id="9" creationId="{2079AF51-66AD-4FC4-A65D-0283F65115B8}"/>
          </ac:cxnSpMkLst>
        </pc:cxnChg>
      </pc:sldChg>
      <pc:sldChg chg="addSp delSp modSp add mod delAnim modAnim">
        <pc:chgData name="Marco Fernandes" userId="fdf1db0d-e771-49a9-b508-934344af75dd" providerId="ADAL" clId="{7B08EFC6-76EE-4E71-A00A-B9D69FB9575C}" dt="2020-12-02T15:30:21.974" v="559" actId="1036"/>
        <pc:sldMkLst>
          <pc:docMk/>
          <pc:sldMk cId="71271404" sldId="931"/>
        </pc:sldMkLst>
        <pc:spChg chg="add mod">
          <ac:chgData name="Marco Fernandes" userId="fdf1db0d-e771-49a9-b508-934344af75dd" providerId="ADAL" clId="{7B08EFC6-76EE-4E71-A00A-B9D69FB9575C}" dt="2020-12-02T15:24:08.222" v="444" actId="208"/>
          <ac:spMkLst>
            <pc:docMk/>
            <pc:sldMk cId="71271404" sldId="931"/>
            <ac:spMk id="7" creationId="{16055E3D-B516-41DA-B78C-44E312F2D1EC}"/>
          </ac:spMkLst>
        </pc:spChg>
        <pc:spChg chg="mod">
          <ac:chgData name="Marco Fernandes" userId="fdf1db0d-e771-49a9-b508-934344af75dd" providerId="ADAL" clId="{7B08EFC6-76EE-4E71-A00A-B9D69FB9575C}" dt="2020-12-02T15:26:48.933" v="557" actId="1076"/>
          <ac:spMkLst>
            <pc:docMk/>
            <pc:sldMk cId="71271404" sldId="931"/>
            <ac:spMk id="14" creationId="{031CF58D-F211-4574-A5E1-1A3AA208FC15}"/>
          </ac:spMkLst>
        </pc:spChg>
        <pc:spChg chg="del">
          <ac:chgData name="Marco Fernandes" userId="fdf1db0d-e771-49a9-b508-934344af75dd" providerId="ADAL" clId="{7B08EFC6-76EE-4E71-A00A-B9D69FB9575C}" dt="2020-12-02T15:21:06.777" v="390" actId="478"/>
          <ac:spMkLst>
            <pc:docMk/>
            <pc:sldMk cId="71271404" sldId="931"/>
            <ac:spMk id="17" creationId="{C0939BE9-6B12-4E3C-804D-B666AF9585DF}"/>
          </ac:spMkLst>
        </pc:spChg>
        <pc:spChg chg="mod">
          <ac:chgData name="Marco Fernandes" userId="fdf1db0d-e771-49a9-b508-934344af75dd" providerId="ADAL" clId="{7B08EFC6-76EE-4E71-A00A-B9D69FB9575C}" dt="2020-12-02T15:21:31.090" v="426" actId="20577"/>
          <ac:spMkLst>
            <pc:docMk/>
            <pc:sldMk cId="71271404" sldId="931"/>
            <ac:spMk id="49" creationId="{C0ACF18C-CEB7-4C02-B432-D87F19C694A1}"/>
          </ac:spMkLst>
        </pc:spChg>
        <pc:picChg chg="add mod">
          <ac:chgData name="Marco Fernandes" userId="fdf1db0d-e771-49a9-b508-934344af75dd" providerId="ADAL" clId="{7B08EFC6-76EE-4E71-A00A-B9D69FB9575C}" dt="2020-12-02T15:21:45.922" v="431" actId="1076"/>
          <ac:picMkLst>
            <pc:docMk/>
            <pc:sldMk cId="71271404" sldId="931"/>
            <ac:picMk id="4" creationId="{2F9AA233-6A7E-424B-9BA9-EE7E926ED966}"/>
          </ac:picMkLst>
        </pc:picChg>
        <pc:picChg chg="del">
          <ac:chgData name="Marco Fernandes" userId="fdf1db0d-e771-49a9-b508-934344af75dd" providerId="ADAL" clId="{7B08EFC6-76EE-4E71-A00A-B9D69FB9575C}" dt="2020-12-02T15:21:11.270" v="392" actId="478"/>
          <ac:picMkLst>
            <pc:docMk/>
            <pc:sldMk cId="71271404" sldId="931"/>
            <ac:picMk id="5" creationId="{D9C0C1FC-6FBF-4DF8-8A64-2D1FEF3DE3FC}"/>
          </ac:picMkLst>
        </pc:picChg>
        <pc:picChg chg="add mod">
          <ac:chgData name="Marco Fernandes" userId="fdf1db0d-e771-49a9-b508-934344af75dd" providerId="ADAL" clId="{7B08EFC6-76EE-4E71-A00A-B9D69FB9575C}" dt="2020-12-02T15:30:21.974" v="559" actId="1036"/>
          <ac:picMkLst>
            <pc:docMk/>
            <pc:sldMk cId="71271404" sldId="931"/>
            <ac:picMk id="6" creationId="{B5B8B9C1-7713-45AD-A3C1-98C8F804FC15}"/>
          </ac:picMkLst>
        </pc:picChg>
        <pc:picChg chg="del">
          <ac:chgData name="Marco Fernandes" userId="fdf1db0d-e771-49a9-b508-934344af75dd" providerId="ADAL" clId="{7B08EFC6-76EE-4E71-A00A-B9D69FB9575C}" dt="2020-12-02T15:21:05.789" v="389" actId="478"/>
          <ac:picMkLst>
            <pc:docMk/>
            <pc:sldMk cId="71271404" sldId="931"/>
            <ac:picMk id="15" creationId="{818E2039-E318-4078-AEA1-D805CEEC8A40}"/>
          </ac:picMkLst>
        </pc:picChg>
        <pc:cxnChg chg="del">
          <ac:chgData name="Marco Fernandes" userId="fdf1db0d-e771-49a9-b508-934344af75dd" providerId="ADAL" clId="{7B08EFC6-76EE-4E71-A00A-B9D69FB9575C}" dt="2020-12-02T15:21:12.851" v="393" actId="478"/>
          <ac:cxnSpMkLst>
            <pc:docMk/>
            <pc:sldMk cId="71271404" sldId="931"/>
            <ac:cxnSpMk id="9" creationId="{2079AF51-66AD-4FC4-A65D-0283F65115B8}"/>
          </ac:cxnSpMkLst>
        </pc:cxnChg>
        <pc:cxnChg chg="add mod">
          <ac:chgData name="Marco Fernandes" userId="fdf1db0d-e771-49a9-b508-934344af75dd" providerId="ADAL" clId="{7B08EFC6-76EE-4E71-A00A-B9D69FB9575C}" dt="2020-12-02T15:24:29.143" v="447" actId="208"/>
          <ac:cxnSpMkLst>
            <pc:docMk/>
            <pc:sldMk cId="71271404" sldId="931"/>
            <ac:cxnSpMk id="10" creationId="{0E98E824-EA52-49B4-B570-3A4C569F5809}"/>
          </ac:cxnSpMkLst>
        </pc:cxnChg>
      </pc:sldChg>
      <pc:sldChg chg="addSp delSp modSp add del mod">
        <pc:chgData name="Marco Fernandes" userId="fdf1db0d-e771-49a9-b508-934344af75dd" providerId="ADAL" clId="{7B08EFC6-76EE-4E71-A00A-B9D69FB9575C}" dt="2020-12-02T15:01:25.572" v="387" actId="47"/>
        <pc:sldMkLst>
          <pc:docMk/>
          <pc:sldMk cId="632157932" sldId="931"/>
        </pc:sldMkLst>
        <pc:graphicFrameChg chg="del mod modGraphic">
          <ac:chgData name="Marco Fernandes" userId="fdf1db0d-e771-49a9-b508-934344af75dd" providerId="ADAL" clId="{7B08EFC6-76EE-4E71-A00A-B9D69FB9575C}" dt="2020-12-02T14:57:09.073" v="289" actId="478"/>
          <ac:graphicFrameMkLst>
            <pc:docMk/>
            <pc:sldMk cId="632157932" sldId="931"/>
            <ac:graphicFrameMk id="2" creationId="{00000000-0000-0000-0000-000000000000}"/>
          </ac:graphicFrameMkLst>
        </pc:graphicFrameChg>
        <pc:graphicFrameChg chg="add mod modGraphic">
          <ac:chgData name="Marco Fernandes" userId="fdf1db0d-e771-49a9-b508-934344af75dd" providerId="ADAL" clId="{7B08EFC6-76EE-4E71-A00A-B9D69FB9575C}" dt="2020-12-02T15:01:13.426" v="386"/>
          <ac:graphicFrameMkLst>
            <pc:docMk/>
            <pc:sldMk cId="632157932" sldId="931"/>
            <ac:graphicFrameMk id="6" creationId="{2307A828-ADD5-465A-9059-970280D776C9}"/>
          </ac:graphicFrameMkLst>
        </pc:graphicFrameChg>
      </pc:sldChg>
      <pc:sldChg chg="addSp delSp modSp add mod delAnim modAnim">
        <pc:chgData name="Marco Fernandes" userId="fdf1db0d-e771-49a9-b508-934344af75dd" providerId="ADAL" clId="{7B08EFC6-76EE-4E71-A00A-B9D69FB9575C}" dt="2020-12-02T16:29:47.321" v="594" actId="20577"/>
        <pc:sldMkLst>
          <pc:docMk/>
          <pc:sldMk cId="4175904360" sldId="932"/>
        </pc:sldMkLst>
        <pc:spChg chg="mod">
          <ac:chgData name="Marco Fernandes" userId="fdf1db0d-e771-49a9-b508-934344af75dd" providerId="ADAL" clId="{7B08EFC6-76EE-4E71-A00A-B9D69FB9575C}" dt="2020-12-02T16:29:47.321" v="594" actId="20577"/>
          <ac:spMkLst>
            <pc:docMk/>
            <pc:sldMk cId="4175904360" sldId="932"/>
            <ac:spMk id="14" creationId="{031CF58D-F211-4574-A5E1-1A3AA208FC15}"/>
          </ac:spMkLst>
        </pc:spChg>
        <pc:picChg chg="del">
          <ac:chgData name="Marco Fernandes" userId="fdf1db0d-e771-49a9-b508-934344af75dd" providerId="ADAL" clId="{7B08EFC6-76EE-4E71-A00A-B9D69FB9575C}" dt="2020-12-02T16:28:02.547" v="569" actId="478"/>
          <ac:picMkLst>
            <pc:docMk/>
            <pc:sldMk cId="4175904360" sldId="932"/>
            <ac:picMk id="4" creationId="{2F9AA233-6A7E-424B-9BA9-EE7E926ED966}"/>
          </ac:picMkLst>
        </pc:picChg>
        <pc:picChg chg="add mod ord">
          <ac:chgData name="Marco Fernandes" userId="fdf1db0d-e771-49a9-b508-934344af75dd" providerId="ADAL" clId="{7B08EFC6-76EE-4E71-A00A-B9D69FB9575C}" dt="2020-12-02T16:28:01.087" v="568" actId="167"/>
          <ac:picMkLst>
            <pc:docMk/>
            <pc:sldMk cId="4175904360" sldId="932"/>
            <ac:picMk id="5" creationId="{6523CCEC-F11E-4477-A519-0A16298F286D}"/>
          </ac:picMkLst>
        </pc:picChg>
        <pc:picChg chg="del">
          <ac:chgData name="Marco Fernandes" userId="fdf1db0d-e771-49a9-b508-934344af75dd" providerId="ADAL" clId="{7B08EFC6-76EE-4E71-A00A-B9D69FB9575C}" dt="2020-12-02T16:29:00.715" v="582" actId="478"/>
          <ac:picMkLst>
            <pc:docMk/>
            <pc:sldMk cId="4175904360" sldId="932"/>
            <ac:picMk id="6" creationId="{B5B8B9C1-7713-45AD-A3C1-98C8F804FC15}"/>
          </ac:picMkLst>
        </pc:picChg>
        <pc:picChg chg="add mod ord">
          <ac:chgData name="Marco Fernandes" userId="fdf1db0d-e771-49a9-b508-934344af75dd" providerId="ADAL" clId="{7B08EFC6-76EE-4E71-A00A-B9D69FB9575C}" dt="2020-12-02T16:28:59.383" v="581" actId="167"/>
          <ac:picMkLst>
            <pc:docMk/>
            <pc:sldMk cId="4175904360" sldId="932"/>
            <ac:picMk id="8" creationId="{A4A91EDB-10C9-4CCA-8CCB-74CAFCD3B9B3}"/>
          </ac:picMkLst>
        </pc:picChg>
      </pc:sldChg>
      <pc:sldChg chg="addSp delSp modSp add mod delAnim">
        <pc:chgData name="Marco Fernandes" userId="fdf1db0d-e771-49a9-b508-934344af75dd" providerId="ADAL" clId="{7B08EFC6-76EE-4E71-A00A-B9D69FB9575C}" dt="2020-12-02T16:31:36.772" v="697" actId="14100"/>
        <pc:sldMkLst>
          <pc:docMk/>
          <pc:sldMk cId="3679403137" sldId="933"/>
        </pc:sldMkLst>
        <pc:spChg chg="del">
          <ac:chgData name="Marco Fernandes" userId="fdf1db0d-e771-49a9-b508-934344af75dd" providerId="ADAL" clId="{7B08EFC6-76EE-4E71-A00A-B9D69FB9575C}" dt="2020-12-02T16:29:59.521" v="597" actId="478"/>
          <ac:spMkLst>
            <pc:docMk/>
            <pc:sldMk cId="3679403137" sldId="933"/>
            <ac:spMk id="7" creationId="{16055E3D-B516-41DA-B78C-44E312F2D1EC}"/>
          </ac:spMkLst>
        </pc:spChg>
        <pc:spChg chg="mod">
          <ac:chgData name="Marco Fernandes" userId="fdf1db0d-e771-49a9-b508-934344af75dd" providerId="ADAL" clId="{7B08EFC6-76EE-4E71-A00A-B9D69FB9575C}" dt="2020-12-02T16:31:36.772" v="697" actId="14100"/>
          <ac:spMkLst>
            <pc:docMk/>
            <pc:sldMk cId="3679403137" sldId="933"/>
            <ac:spMk id="14" creationId="{031CF58D-F211-4574-A5E1-1A3AA208FC15}"/>
          </ac:spMkLst>
        </pc:spChg>
        <pc:picChg chg="add mod">
          <ac:chgData name="Marco Fernandes" userId="fdf1db0d-e771-49a9-b508-934344af75dd" providerId="ADAL" clId="{7B08EFC6-76EE-4E71-A00A-B9D69FB9575C}" dt="2020-12-02T16:31:02.377" v="604" actId="1076"/>
          <ac:picMkLst>
            <pc:docMk/>
            <pc:sldMk cId="3679403137" sldId="933"/>
            <ac:picMk id="4" creationId="{2E980960-2EA6-4167-9D18-0681617B5C1B}"/>
          </ac:picMkLst>
        </pc:picChg>
        <pc:picChg chg="del">
          <ac:chgData name="Marco Fernandes" userId="fdf1db0d-e771-49a9-b508-934344af75dd" providerId="ADAL" clId="{7B08EFC6-76EE-4E71-A00A-B9D69FB9575C}" dt="2020-12-02T16:30:58.491" v="601" actId="478"/>
          <ac:picMkLst>
            <pc:docMk/>
            <pc:sldMk cId="3679403137" sldId="933"/>
            <ac:picMk id="5" creationId="{6523CCEC-F11E-4477-A519-0A16298F286D}"/>
          </ac:picMkLst>
        </pc:picChg>
        <pc:picChg chg="del">
          <ac:chgData name="Marco Fernandes" userId="fdf1db0d-e771-49a9-b508-934344af75dd" providerId="ADAL" clId="{7B08EFC6-76EE-4E71-A00A-B9D69FB9575C}" dt="2020-12-02T16:30:00.007" v="598" actId="478"/>
          <ac:picMkLst>
            <pc:docMk/>
            <pc:sldMk cId="3679403137" sldId="933"/>
            <ac:picMk id="8" creationId="{A4A91EDB-10C9-4CCA-8CCB-74CAFCD3B9B3}"/>
          </ac:picMkLst>
        </pc:picChg>
        <pc:cxnChg chg="del mod">
          <ac:chgData name="Marco Fernandes" userId="fdf1db0d-e771-49a9-b508-934344af75dd" providerId="ADAL" clId="{7B08EFC6-76EE-4E71-A00A-B9D69FB9575C}" dt="2020-12-02T16:29:58.616" v="596" actId="478"/>
          <ac:cxnSpMkLst>
            <pc:docMk/>
            <pc:sldMk cId="3679403137" sldId="933"/>
            <ac:cxnSpMk id="10" creationId="{0E98E824-EA52-49B4-B570-3A4C569F5809}"/>
          </ac:cxnSpMkLst>
        </pc:cxnChg>
      </pc:sldChg>
    </pc:docChg>
  </pc:docChgLst>
  <pc:docChgLst>
    <pc:chgData name="Marco Fernandes" userId="fdf1db0d-e771-49a9-b508-934344af75dd" providerId="ADAL" clId="{65E192B3-78C4-4F82-B43F-D6A9E13B2B57}"/>
    <pc:docChg chg="custSel modSld">
      <pc:chgData name="Marco Fernandes" userId="fdf1db0d-e771-49a9-b508-934344af75dd" providerId="ADAL" clId="{65E192B3-78C4-4F82-B43F-D6A9E13B2B57}" dt="2020-10-28T10:25:36.431" v="31" actId="478"/>
      <pc:docMkLst>
        <pc:docMk/>
      </pc:docMkLst>
      <pc:sldChg chg="addSp modSp mod">
        <pc:chgData name="Marco Fernandes" userId="fdf1db0d-e771-49a9-b508-934344af75dd" providerId="ADAL" clId="{65E192B3-78C4-4F82-B43F-D6A9E13B2B57}" dt="2020-10-27T16:56:30.144" v="19" actId="14100"/>
        <pc:sldMkLst>
          <pc:docMk/>
          <pc:sldMk cId="522682281" sldId="891"/>
        </pc:sldMkLst>
        <pc:picChg chg="add mod">
          <ac:chgData name="Marco Fernandes" userId="fdf1db0d-e771-49a9-b508-934344af75dd" providerId="ADAL" clId="{65E192B3-78C4-4F82-B43F-D6A9E13B2B57}" dt="2020-10-27T16:56:18.744" v="16" actId="1076"/>
          <ac:picMkLst>
            <pc:docMk/>
            <pc:sldMk cId="522682281" sldId="891"/>
            <ac:picMk id="3" creationId="{FBAA4DE8-3B82-4CDC-B2E3-9CB61A096D22}"/>
          </ac:picMkLst>
        </pc:picChg>
        <pc:cxnChg chg="add mod">
          <ac:chgData name="Marco Fernandes" userId="fdf1db0d-e771-49a9-b508-934344af75dd" providerId="ADAL" clId="{65E192B3-78C4-4F82-B43F-D6A9E13B2B57}" dt="2020-10-27T16:56:30.144" v="19" actId="14100"/>
          <ac:cxnSpMkLst>
            <pc:docMk/>
            <pc:sldMk cId="522682281" sldId="891"/>
            <ac:cxnSpMk id="8" creationId="{D9FCBD55-F763-4CF9-BAEE-C4D1FD82F76F}"/>
          </ac:cxnSpMkLst>
        </pc:cxnChg>
      </pc:sldChg>
      <pc:sldChg chg="addSp delSp modSp mod">
        <pc:chgData name="Marco Fernandes" userId="fdf1db0d-e771-49a9-b508-934344af75dd" providerId="ADAL" clId="{65E192B3-78C4-4F82-B43F-D6A9E13B2B57}" dt="2020-10-28T10:25:36.431" v="31" actId="478"/>
        <pc:sldMkLst>
          <pc:docMk/>
          <pc:sldMk cId="3338977741" sldId="892"/>
        </pc:sldMkLst>
        <pc:picChg chg="add mod ord">
          <ac:chgData name="Marco Fernandes" userId="fdf1db0d-e771-49a9-b508-934344af75dd" providerId="ADAL" clId="{65E192B3-78C4-4F82-B43F-D6A9E13B2B57}" dt="2020-10-28T10:25:35.266" v="30" actId="167"/>
          <ac:picMkLst>
            <pc:docMk/>
            <pc:sldMk cId="3338977741" sldId="892"/>
            <ac:picMk id="3" creationId="{CDBC7790-990D-4CF1-AA28-33BF2E8917B8}"/>
          </ac:picMkLst>
        </pc:picChg>
        <pc:picChg chg="del">
          <ac:chgData name="Marco Fernandes" userId="fdf1db0d-e771-49a9-b508-934344af75dd" providerId="ADAL" clId="{65E192B3-78C4-4F82-B43F-D6A9E13B2B57}" dt="2020-10-28T10:25:36.431" v="31" actId="478"/>
          <ac:picMkLst>
            <pc:docMk/>
            <pc:sldMk cId="3338977741" sldId="892"/>
            <ac:picMk id="9" creationId="{64887698-9C23-408D-BDB6-1328C9A8B392}"/>
          </ac:picMkLst>
        </pc:picChg>
      </pc:sldChg>
      <pc:sldChg chg="addSp delSp modSp mod">
        <pc:chgData name="Marco Fernandes" userId="fdf1db0d-e771-49a9-b508-934344af75dd" providerId="ADAL" clId="{65E192B3-78C4-4F82-B43F-D6A9E13B2B57}" dt="2020-10-27T16:54:51.887" v="13" actId="693"/>
        <pc:sldMkLst>
          <pc:docMk/>
          <pc:sldMk cId="3703696840" sldId="893"/>
        </pc:sldMkLst>
        <pc:spChg chg="add del">
          <ac:chgData name="Marco Fernandes" userId="fdf1db0d-e771-49a9-b508-934344af75dd" providerId="ADAL" clId="{65E192B3-78C4-4F82-B43F-D6A9E13B2B57}" dt="2020-10-27T16:54:17.858" v="6" actId="478"/>
          <ac:spMkLst>
            <pc:docMk/>
            <pc:sldMk cId="3703696840" sldId="893"/>
            <ac:spMk id="5" creationId="{697F42DB-6302-4A44-90C4-D2FECEFFB5D0}"/>
          </ac:spMkLst>
        </pc:spChg>
        <pc:picChg chg="add mod">
          <ac:chgData name="Marco Fernandes" userId="fdf1db0d-e771-49a9-b508-934344af75dd" providerId="ADAL" clId="{65E192B3-78C4-4F82-B43F-D6A9E13B2B57}" dt="2020-10-27T16:54:34.595" v="10" actId="1076"/>
          <ac:picMkLst>
            <pc:docMk/>
            <pc:sldMk cId="3703696840" sldId="893"/>
            <ac:picMk id="4" creationId="{128BEE51-8655-400B-AF76-E092F7075AAC}"/>
          </ac:picMkLst>
        </pc:picChg>
        <pc:cxnChg chg="add mod">
          <ac:chgData name="Marco Fernandes" userId="fdf1db0d-e771-49a9-b508-934344af75dd" providerId="ADAL" clId="{65E192B3-78C4-4F82-B43F-D6A9E13B2B57}" dt="2020-10-27T16:54:51.887" v="13" actId="693"/>
          <ac:cxnSpMkLst>
            <pc:docMk/>
            <pc:sldMk cId="3703696840" sldId="893"/>
            <ac:cxnSpMk id="7" creationId="{6F99345F-C45E-4BD6-B877-F7591136CE5E}"/>
          </ac:cxnSpMkLst>
        </pc:cxnChg>
      </pc:sldChg>
    </pc:docChg>
  </pc:docChgLst>
  <pc:docChgLst>
    <pc:chgData name="Marco Fernandes" userId="fdf1db0d-e771-49a9-b508-934344af75dd" providerId="ADAL" clId="{3732EE3C-AF72-4BB9-B045-9E78455AB8DC}"/>
    <pc:docChg chg="modSld sldOrd">
      <pc:chgData name="Marco Fernandes" userId="fdf1db0d-e771-49a9-b508-934344af75dd" providerId="ADAL" clId="{3732EE3C-AF72-4BB9-B045-9E78455AB8DC}" dt="2020-11-24T16:42:58.687" v="1"/>
      <pc:docMkLst>
        <pc:docMk/>
      </pc:docMkLst>
      <pc:sldChg chg="ord">
        <pc:chgData name="Marco Fernandes" userId="fdf1db0d-e771-49a9-b508-934344af75dd" providerId="ADAL" clId="{3732EE3C-AF72-4BB9-B045-9E78455AB8DC}" dt="2020-11-24T16:42:58.687" v="1"/>
        <pc:sldMkLst>
          <pc:docMk/>
          <pc:sldMk cId="3514360701" sldId="916"/>
        </pc:sldMkLst>
      </pc:sldChg>
    </pc:docChg>
  </pc:docChgLst>
  <pc:docChgLst>
    <pc:chgData name="Marco Fernandes" userId="fdf1db0d-e771-49a9-b508-934344af75dd" providerId="ADAL" clId="{4A3C448F-D356-49D8-A638-FE097CC55B0D}"/>
    <pc:docChg chg="undo custSel addSld delSld modSld sldOrd">
      <pc:chgData name="Marco Fernandes" userId="fdf1db0d-e771-49a9-b508-934344af75dd" providerId="ADAL" clId="{4A3C448F-D356-49D8-A638-FE097CC55B0D}" dt="2020-12-15T15:22:39.851" v="1923"/>
      <pc:docMkLst>
        <pc:docMk/>
      </pc:docMkLst>
      <pc:sldChg chg="modSp mod">
        <pc:chgData name="Marco Fernandes" userId="fdf1db0d-e771-49a9-b508-934344af75dd" providerId="ADAL" clId="{4A3C448F-D356-49D8-A638-FE097CC55B0D}" dt="2020-12-15T14:21:06.008" v="1549" actId="20577"/>
        <pc:sldMkLst>
          <pc:docMk/>
          <pc:sldMk cId="2661921212" sldId="682"/>
        </pc:sldMkLst>
        <pc:spChg chg="mod">
          <ac:chgData name="Marco Fernandes" userId="fdf1db0d-e771-49a9-b508-934344af75dd" providerId="ADAL" clId="{4A3C448F-D356-49D8-A638-FE097CC55B0D}" dt="2020-12-15T14:21:06.008" v="1549" actId="20577"/>
          <ac:spMkLst>
            <pc:docMk/>
            <pc:sldMk cId="2661921212" sldId="682"/>
            <ac:spMk id="4" creationId="{00000000-0000-0000-0000-000000000000}"/>
          </ac:spMkLst>
        </pc:spChg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365395349" sldId="824"/>
        </pc:sldMkLst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429745202" sldId="929"/>
        </pc:sldMkLst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825191329" sldId="930"/>
        </pc:sldMkLst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71271404" sldId="931"/>
        </pc:sldMkLst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4175904360" sldId="932"/>
        </pc:sldMkLst>
      </pc:sldChg>
      <pc:sldChg chg="del">
        <pc:chgData name="Marco Fernandes" userId="fdf1db0d-e771-49a9-b508-934344af75dd" providerId="ADAL" clId="{4A3C448F-D356-49D8-A638-FE097CC55B0D}" dt="2020-12-09T21:30:58.197" v="1" actId="47"/>
        <pc:sldMkLst>
          <pc:docMk/>
          <pc:sldMk cId="3679403137" sldId="933"/>
        </pc:sldMkLst>
      </pc:sldChg>
      <pc:sldChg chg="addSp delSp modSp add mod">
        <pc:chgData name="Marco Fernandes" userId="fdf1db0d-e771-49a9-b508-934344af75dd" providerId="ADAL" clId="{4A3C448F-D356-49D8-A638-FE097CC55B0D}" dt="2020-12-12T23:47:15.266" v="482" actId="1076"/>
        <pc:sldMkLst>
          <pc:docMk/>
          <pc:sldMk cId="1197677426" sldId="934"/>
        </pc:sldMkLst>
        <pc:spChg chg="mod">
          <ac:chgData name="Marco Fernandes" userId="fdf1db0d-e771-49a9-b508-934344af75dd" providerId="ADAL" clId="{4A3C448F-D356-49D8-A638-FE097CC55B0D}" dt="2020-12-12T23:45:45.935" v="430" actId="1037"/>
          <ac:spMkLst>
            <pc:docMk/>
            <pc:sldMk cId="1197677426" sldId="934"/>
            <ac:spMk id="14" creationId="{031CF58D-F211-4574-A5E1-1A3AA208FC15}"/>
          </ac:spMkLst>
        </pc:spChg>
        <pc:spChg chg="mod">
          <ac:chgData name="Marco Fernandes" userId="fdf1db0d-e771-49a9-b508-934344af75dd" providerId="ADAL" clId="{4A3C448F-D356-49D8-A638-FE097CC55B0D}" dt="2020-12-09T21:31:13.028" v="16" actId="20577"/>
          <ac:spMkLst>
            <pc:docMk/>
            <pc:sldMk cId="1197677426" sldId="934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09T21:31:15.092" v="17" actId="478"/>
          <ac:picMkLst>
            <pc:docMk/>
            <pc:sldMk cId="1197677426" sldId="934"/>
            <ac:picMk id="4" creationId="{2E980960-2EA6-4167-9D18-0681617B5C1B}"/>
          </ac:picMkLst>
        </pc:picChg>
        <pc:picChg chg="add mod">
          <ac:chgData name="Marco Fernandes" userId="fdf1db0d-e771-49a9-b508-934344af75dd" providerId="ADAL" clId="{4A3C448F-D356-49D8-A638-FE097CC55B0D}" dt="2020-12-09T21:34:17.691" v="207" actId="1076"/>
          <ac:picMkLst>
            <pc:docMk/>
            <pc:sldMk cId="1197677426" sldId="934"/>
            <ac:picMk id="5" creationId="{6DF35BE1-EF7E-4860-8357-F78F79C707F4}"/>
          </ac:picMkLst>
        </pc:picChg>
        <pc:picChg chg="add mod">
          <ac:chgData name="Marco Fernandes" userId="fdf1db0d-e771-49a9-b508-934344af75dd" providerId="ADAL" clId="{4A3C448F-D356-49D8-A638-FE097CC55B0D}" dt="2020-12-12T23:47:11.561" v="481" actId="1035"/>
          <ac:picMkLst>
            <pc:docMk/>
            <pc:sldMk cId="1197677426" sldId="934"/>
            <ac:picMk id="6" creationId="{E6575377-F51E-4C7B-BAB3-5D4396B68952}"/>
          </ac:picMkLst>
        </pc:picChg>
        <pc:picChg chg="add mod">
          <ac:chgData name="Marco Fernandes" userId="fdf1db0d-e771-49a9-b508-934344af75dd" providerId="ADAL" clId="{4A3C448F-D356-49D8-A638-FE097CC55B0D}" dt="2020-12-12T23:46:37.813" v="440" actId="1076"/>
          <ac:picMkLst>
            <pc:docMk/>
            <pc:sldMk cId="1197677426" sldId="934"/>
            <ac:picMk id="7" creationId="{BFA9CE48-9E27-47A5-A0C5-3D49E0C48699}"/>
          </ac:picMkLst>
        </pc:picChg>
        <pc:picChg chg="add mod">
          <ac:chgData name="Marco Fernandes" userId="fdf1db0d-e771-49a9-b508-934344af75dd" providerId="ADAL" clId="{4A3C448F-D356-49D8-A638-FE097CC55B0D}" dt="2020-12-12T23:47:15.266" v="482" actId="1076"/>
          <ac:picMkLst>
            <pc:docMk/>
            <pc:sldMk cId="1197677426" sldId="934"/>
            <ac:picMk id="8" creationId="{0C89399D-3123-4180-8A9B-5CB279E283D6}"/>
          </ac:picMkLst>
        </pc:picChg>
      </pc:sldChg>
      <pc:sldChg chg="addSp delSp modSp add mod">
        <pc:chgData name="Marco Fernandes" userId="fdf1db0d-e771-49a9-b508-934344af75dd" providerId="ADAL" clId="{4A3C448F-D356-49D8-A638-FE097CC55B0D}" dt="2020-12-12T23:49:53.315" v="503" actId="1076"/>
        <pc:sldMkLst>
          <pc:docMk/>
          <pc:sldMk cId="4275867622" sldId="935"/>
        </pc:sldMkLst>
        <pc:spChg chg="mod">
          <ac:chgData name="Marco Fernandes" userId="fdf1db0d-e771-49a9-b508-934344af75dd" providerId="ADAL" clId="{4A3C448F-D356-49D8-A638-FE097CC55B0D}" dt="2020-12-12T23:49:08.269" v="493" actId="1076"/>
          <ac:spMkLst>
            <pc:docMk/>
            <pc:sldMk cId="4275867622" sldId="935"/>
            <ac:spMk id="14" creationId="{031CF58D-F211-4574-A5E1-1A3AA208FC15}"/>
          </ac:spMkLst>
        </pc:spChg>
        <pc:picChg chg="add mod ord">
          <ac:chgData name="Marco Fernandes" userId="fdf1db0d-e771-49a9-b508-934344af75dd" providerId="ADAL" clId="{4A3C448F-D356-49D8-A638-FE097CC55B0D}" dt="2020-12-09T21:35:55.757" v="214" actId="167"/>
          <ac:picMkLst>
            <pc:docMk/>
            <pc:sldMk cId="4275867622" sldId="935"/>
            <ac:picMk id="4" creationId="{19E80AF8-F12B-41A9-943F-4263F9DEC097}"/>
          </ac:picMkLst>
        </pc:picChg>
        <pc:picChg chg="del">
          <ac:chgData name="Marco Fernandes" userId="fdf1db0d-e771-49a9-b508-934344af75dd" providerId="ADAL" clId="{4A3C448F-D356-49D8-A638-FE097CC55B0D}" dt="2020-12-09T21:35:57.095" v="215" actId="478"/>
          <ac:picMkLst>
            <pc:docMk/>
            <pc:sldMk cId="4275867622" sldId="935"/>
            <ac:picMk id="5" creationId="{6DF35BE1-EF7E-4860-8357-F78F79C707F4}"/>
          </ac:picMkLst>
        </pc:picChg>
        <pc:picChg chg="add mod">
          <ac:chgData name="Marco Fernandes" userId="fdf1db0d-e771-49a9-b508-934344af75dd" providerId="ADAL" clId="{4A3C448F-D356-49D8-A638-FE097CC55B0D}" dt="2020-12-12T23:49:43.236" v="500" actId="14100"/>
          <ac:picMkLst>
            <pc:docMk/>
            <pc:sldMk cId="4275867622" sldId="935"/>
            <ac:picMk id="6" creationId="{A6F8249F-0A1D-429F-B0DC-3B71CCF1BCD7}"/>
          </ac:picMkLst>
        </pc:picChg>
        <pc:picChg chg="add mod">
          <ac:chgData name="Marco Fernandes" userId="fdf1db0d-e771-49a9-b508-934344af75dd" providerId="ADAL" clId="{4A3C448F-D356-49D8-A638-FE097CC55B0D}" dt="2020-12-12T23:49:53.315" v="503" actId="1076"/>
          <ac:picMkLst>
            <pc:docMk/>
            <pc:sldMk cId="4275867622" sldId="935"/>
            <ac:picMk id="7" creationId="{7A42EBCD-44BD-4778-A472-9C8A88A063EA}"/>
          </ac:picMkLst>
        </pc:picChg>
      </pc:sldChg>
      <pc:sldChg chg="addSp delSp modSp add mod addAnim delAnim modAnim">
        <pc:chgData name="Marco Fernandes" userId="fdf1db0d-e771-49a9-b508-934344af75dd" providerId="ADAL" clId="{4A3C448F-D356-49D8-A638-FE097CC55B0D}" dt="2020-12-15T13:40:21.658" v="809" actId="1076"/>
        <pc:sldMkLst>
          <pc:docMk/>
          <pc:sldMk cId="3054453926" sldId="936"/>
        </pc:sldMkLst>
        <pc:spChg chg="add mod">
          <ac:chgData name="Marco Fernandes" userId="fdf1db0d-e771-49a9-b508-934344af75dd" providerId="ADAL" clId="{4A3C448F-D356-49D8-A638-FE097CC55B0D}" dt="2020-12-15T13:34:29.857" v="667" actId="1582"/>
          <ac:spMkLst>
            <pc:docMk/>
            <pc:sldMk cId="3054453926" sldId="936"/>
            <ac:spMk id="7" creationId="{6A428D58-35A1-4407-BFE4-624544C56884}"/>
          </ac:spMkLst>
        </pc:spChg>
        <pc:spChg chg="add del mod">
          <ac:chgData name="Marco Fernandes" userId="fdf1db0d-e771-49a9-b508-934344af75dd" providerId="ADAL" clId="{4A3C448F-D356-49D8-A638-FE097CC55B0D}" dt="2020-12-15T13:34:00.970" v="663" actId="1036"/>
          <ac:spMkLst>
            <pc:docMk/>
            <pc:sldMk cId="3054453926" sldId="936"/>
            <ac:spMk id="9" creationId="{5D334BBD-7569-4A14-AB51-558DDFDC5F11}"/>
          </ac:spMkLst>
        </pc:spChg>
        <pc:spChg chg="del mod">
          <ac:chgData name="Marco Fernandes" userId="fdf1db0d-e771-49a9-b508-934344af75dd" providerId="ADAL" clId="{4A3C448F-D356-49D8-A638-FE097CC55B0D}" dt="2020-12-15T13:30:30.698" v="564" actId="478"/>
          <ac:spMkLst>
            <pc:docMk/>
            <pc:sldMk cId="3054453926" sldId="936"/>
            <ac:spMk id="14" creationId="{031CF58D-F211-4574-A5E1-1A3AA208FC15}"/>
          </ac:spMkLst>
        </pc:spChg>
        <pc:spChg chg="add mod">
          <ac:chgData name="Marco Fernandes" userId="fdf1db0d-e771-49a9-b508-934344af75dd" providerId="ADAL" clId="{4A3C448F-D356-49D8-A638-FE097CC55B0D}" dt="2020-12-15T13:35:40.782" v="697" actId="1076"/>
          <ac:spMkLst>
            <pc:docMk/>
            <pc:sldMk cId="3054453926" sldId="936"/>
            <ac:spMk id="15" creationId="{2AD48DAD-09C6-4507-8708-389BC4C4A9D5}"/>
          </ac:spMkLst>
        </pc:spChg>
        <pc:spChg chg="add mod">
          <ac:chgData name="Marco Fernandes" userId="fdf1db0d-e771-49a9-b508-934344af75dd" providerId="ADAL" clId="{4A3C448F-D356-49D8-A638-FE097CC55B0D}" dt="2020-12-15T13:38:52.688" v="775" actId="404"/>
          <ac:spMkLst>
            <pc:docMk/>
            <pc:sldMk cId="3054453926" sldId="936"/>
            <ac:spMk id="25" creationId="{92319AB6-87EF-4D6C-B001-9B07FB2C861E}"/>
          </ac:spMkLst>
        </pc:spChg>
        <pc:spChg chg="add mod">
          <ac:chgData name="Marco Fernandes" userId="fdf1db0d-e771-49a9-b508-934344af75dd" providerId="ADAL" clId="{4A3C448F-D356-49D8-A638-FE097CC55B0D}" dt="2020-12-15T13:38:49.539" v="774" actId="404"/>
          <ac:spMkLst>
            <pc:docMk/>
            <pc:sldMk cId="3054453926" sldId="936"/>
            <ac:spMk id="26" creationId="{8A084A7F-49CA-4124-98A0-D8CE93A46EB2}"/>
          </ac:spMkLst>
        </pc:spChg>
        <pc:spChg chg="add mod">
          <ac:chgData name="Marco Fernandes" userId="fdf1db0d-e771-49a9-b508-934344af75dd" providerId="ADAL" clId="{4A3C448F-D356-49D8-A638-FE097CC55B0D}" dt="2020-12-15T13:38:28.752" v="766" actId="1038"/>
          <ac:spMkLst>
            <pc:docMk/>
            <pc:sldMk cId="3054453926" sldId="936"/>
            <ac:spMk id="30" creationId="{D40BAE66-0283-4153-9691-CA6A16B9516F}"/>
          </ac:spMkLst>
        </pc:spChg>
        <pc:spChg chg="add mod">
          <ac:chgData name="Marco Fernandes" userId="fdf1db0d-e771-49a9-b508-934344af75dd" providerId="ADAL" clId="{4A3C448F-D356-49D8-A638-FE097CC55B0D}" dt="2020-12-15T13:38:43.367" v="773" actId="1076"/>
          <ac:spMkLst>
            <pc:docMk/>
            <pc:sldMk cId="3054453926" sldId="936"/>
            <ac:spMk id="31" creationId="{43606898-AB2C-47B8-8C4C-ED7A7CF10959}"/>
          </ac:spMkLst>
        </pc:spChg>
        <pc:spChg chg="add del mod">
          <ac:chgData name="Marco Fernandes" userId="fdf1db0d-e771-49a9-b508-934344af75dd" providerId="ADAL" clId="{4A3C448F-D356-49D8-A638-FE097CC55B0D}" dt="2020-12-15T13:38:59.755" v="777"/>
          <ac:spMkLst>
            <pc:docMk/>
            <pc:sldMk cId="3054453926" sldId="936"/>
            <ac:spMk id="35" creationId="{06EC40E0-F4E8-4234-AAA2-A386D1B266B9}"/>
          </ac:spMkLst>
        </pc:spChg>
        <pc:spChg chg="add mod">
          <ac:chgData name="Marco Fernandes" userId="fdf1db0d-e771-49a9-b508-934344af75dd" providerId="ADAL" clId="{4A3C448F-D356-49D8-A638-FE097CC55B0D}" dt="2020-12-15T13:39:30.655" v="791" actId="1035"/>
          <ac:spMkLst>
            <pc:docMk/>
            <pc:sldMk cId="3054453926" sldId="936"/>
            <ac:spMk id="36" creationId="{71EA62D9-8DDD-461D-833E-64CBD6BEB2CA}"/>
          </ac:spMkLst>
        </pc:spChg>
        <pc:spChg chg="add mod">
          <ac:chgData name="Marco Fernandes" userId="fdf1db0d-e771-49a9-b508-934344af75dd" providerId="ADAL" clId="{4A3C448F-D356-49D8-A638-FE097CC55B0D}" dt="2020-12-15T13:39:47.346" v="796" actId="1076"/>
          <ac:spMkLst>
            <pc:docMk/>
            <pc:sldMk cId="3054453926" sldId="936"/>
            <ac:spMk id="37" creationId="{E8E37C4D-0094-47E5-B77C-87D211C1685D}"/>
          </ac:spMkLst>
        </pc:spChg>
        <pc:spChg chg="add mod">
          <ac:chgData name="Marco Fernandes" userId="fdf1db0d-e771-49a9-b508-934344af75dd" providerId="ADAL" clId="{4A3C448F-D356-49D8-A638-FE097CC55B0D}" dt="2020-12-15T13:40:03.886" v="803" actId="1076"/>
          <ac:spMkLst>
            <pc:docMk/>
            <pc:sldMk cId="3054453926" sldId="936"/>
            <ac:spMk id="38" creationId="{BA46DDE3-7F78-433F-92AC-A7264B127324}"/>
          </ac:spMkLst>
        </pc:spChg>
        <pc:spChg chg="mod">
          <ac:chgData name="Marco Fernandes" userId="fdf1db0d-e771-49a9-b508-934344af75dd" providerId="ADAL" clId="{4A3C448F-D356-49D8-A638-FE097CC55B0D}" dt="2020-12-15T13:30:59.059" v="592" actId="20577"/>
          <ac:spMkLst>
            <pc:docMk/>
            <pc:sldMk cId="3054453926" sldId="936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09T21:42:22.397" v="356" actId="478"/>
          <ac:picMkLst>
            <pc:docMk/>
            <pc:sldMk cId="3054453926" sldId="936"/>
            <ac:picMk id="4" creationId="{19E80AF8-F12B-41A9-943F-4263F9DEC097}"/>
          </ac:picMkLst>
        </pc:picChg>
        <pc:picChg chg="add del mod ord">
          <ac:chgData name="Marco Fernandes" userId="fdf1db0d-e771-49a9-b508-934344af75dd" providerId="ADAL" clId="{4A3C448F-D356-49D8-A638-FE097CC55B0D}" dt="2020-12-15T13:30:31.123" v="565" actId="478"/>
          <ac:picMkLst>
            <pc:docMk/>
            <pc:sldMk cId="3054453926" sldId="936"/>
            <ac:picMk id="5" creationId="{577E512D-2730-4DDB-85BB-B484C17DC7C2}"/>
          </ac:picMkLst>
        </pc:picChg>
        <pc:picChg chg="add mod">
          <ac:chgData name="Marco Fernandes" userId="fdf1db0d-e771-49a9-b508-934344af75dd" providerId="ADAL" clId="{4A3C448F-D356-49D8-A638-FE097CC55B0D}" dt="2020-12-15T13:35:02.625" v="677" actId="1076"/>
          <ac:picMkLst>
            <pc:docMk/>
            <pc:sldMk cId="3054453926" sldId="936"/>
            <ac:picMk id="6" creationId="{80AC498B-DF22-4AA6-9484-85A97835E42F}"/>
          </ac:picMkLst>
        </pc:picChg>
        <pc:picChg chg="add mod">
          <ac:chgData name="Marco Fernandes" userId="fdf1db0d-e771-49a9-b508-934344af75dd" providerId="ADAL" clId="{4A3C448F-D356-49D8-A638-FE097CC55B0D}" dt="2020-12-15T13:31:04.587" v="594" actId="1076"/>
          <ac:picMkLst>
            <pc:docMk/>
            <pc:sldMk cId="3054453926" sldId="936"/>
            <ac:picMk id="10" creationId="{DD948AD0-74A1-4BB1-93BE-70FB79A4BA2B}"/>
          </ac:picMkLst>
        </pc:picChg>
        <pc:cxnChg chg="add mod">
          <ac:chgData name="Marco Fernandes" userId="fdf1db0d-e771-49a9-b508-934344af75dd" providerId="ADAL" clId="{4A3C448F-D356-49D8-A638-FE097CC55B0D}" dt="2020-12-15T13:34:24.762" v="666" actId="1582"/>
          <ac:cxnSpMkLst>
            <pc:docMk/>
            <pc:sldMk cId="3054453926" sldId="936"/>
            <ac:cxnSpMk id="11" creationId="{23CA668C-924A-42B2-8F1A-0DD5BEAA8323}"/>
          </ac:cxnSpMkLst>
        </pc:cxnChg>
        <pc:cxnChg chg="add mod">
          <ac:chgData name="Marco Fernandes" userId="fdf1db0d-e771-49a9-b508-934344af75dd" providerId="ADAL" clId="{4A3C448F-D356-49D8-A638-FE097CC55B0D}" dt="2020-12-15T13:38:22.441" v="750" actId="1035"/>
          <ac:cxnSpMkLst>
            <pc:docMk/>
            <pc:sldMk cId="3054453926" sldId="936"/>
            <ac:cxnSpMk id="13" creationId="{716443F0-69BB-467A-A6A0-45A2D57891E5}"/>
          </ac:cxnSpMkLst>
        </pc:cxnChg>
        <pc:cxnChg chg="add del mod">
          <ac:chgData name="Marco Fernandes" userId="fdf1db0d-e771-49a9-b508-934344af75dd" providerId="ADAL" clId="{4A3C448F-D356-49D8-A638-FE097CC55B0D}" dt="2020-12-15T13:35:38.542" v="696" actId="478"/>
          <ac:cxnSpMkLst>
            <pc:docMk/>
            <pc:sldMk cId="3054453926" sldId="936"/>
            <ac:cxnSpMk id="16" creationId="{3F29C233-CE1A-40B5-A750-21B76658D38A}"/>
          </ac:cxnSpMkLst>
        </pc:cxnChg>
        <pc:cxnChg chg="add mod">
          <ac:chgData name="Marco Fernandes" userId="fdf1db0d-e771-49a9-b508-934344af75dd" providerId="ADAL" clId="{4A3C448F-D356-49D8-A638-FE097CC55B0D}" dt="2020-12-15T13:38:33.317" v="767" actId="14100"/>
          <ac:cxnSpMkLst>
            <pc:docMk/>
            <pc:sldMk cId="3054453926" sldId="936"/>
            <ac:cxnSpMk id="21" creationId="{CE63A0B9-9728-4C22-9134-9A1D81A073B8}"/>
          </ac:cxnSpMkLst>
        </pc:cxnChg>
        <pc:cxnChg chg="add mod">
          <ac:chgData name="Marco Fernandes" userId="fdf1db0d-e771-49a9-b508-934344af75dd" providerId="ADAL" clId="{4A3C448F-D356-49D8-A638-FE097CC55B0D}" dt="2020-12-15T13:38:28.752" v="766" actId="1038"/>
          <ac:cxnSpMkLst>
            <pc:docMk/>
            <pc:sldMk cId="3054453926" sldId="936"/>
            <ac:cxnSpMk id="27" creationId="{AD04E400-CBBA-4702-8DFA-81D0EAB3950D}"/>
          </ac:cxnSpMkLst>
        </pc:cxnChg>
        <pc:cxnChg chg="add mod">
          <ac:chgData name="Marco Fernandes" userId="fdf1db0d-e771-49a9-b508-934344af75dd" providerId="ADAL" clId="{4A3C448F-D356-49D8-A638-FE097CC55B0D}" dt="2020-12-15T13:38:40.154" v="772" actId="1038"/>
          <ac:cxnSpMkLst>
            <pc:docMk/>
            <pc:sldMk cId="3054453926" sldId="936"/>
            <ac:cxnSpMk id="29" creationId="{37C6BA45-5F7F-43AE-A9D9-0D5A4EC5508C}"/>
          </ac:cxnSpMkLst>
        </pc:cxnChg>
        <pc:cxnChg chg="add mod">
          <ac:chgData name="Marco Fernandes" userId="fdf1db0d-e771-49a9-b508-934344af75dd" providerId="ADAL" clId="{4A3C448F-D356-49D8-A638-FE097CC55B0D}" dt="2020-12-15T13:40:14.970" v="807" actId="14100"/>
          <ac:cxnSpMkLst>
            <pc:docMk/>
            <pc:sldMk cId="3054453926" sldId="936"/>
            <ac:cxnSpMk id="39" creationId="{383D210F-0180-4B1E-9C90-0D09B6437DA9}"/>
          </ac:cxnSpMkLst>
        </pc:cxnChg>
        <pc:cxnChg chg="add mod">
          <ac:chgData name="Marco Fernandes" userId="fdf1db0d-e771-49a9-b508-934344af75dd" providerId="ADAL" clId="{4A3C448F-D356-49D8-A638-FE097CC55B0D}" dt="2020-12-15T13:40:21.658" v="809" actId="1076"/>
          <ac:cxnSpMkLst>
            <pc:docMk/>
            <pc:sldMk cId="3054453926" sldId="936"/>
            <ac:cxnSpMk id="43" creationId="{7498BB72-7EB0-4833-BC86-701FFEB2B258}"/>
          </ac:cxnSpMkLst>
        </pc:cxnChg>
      </pc:sldChg>
      <pc:sldChg chg="delSp modSp add del mod delAnim modAnim">
        <pc:chgData name="Marco Fernandes" userId="fdf1db0d-e771-49a9-b508-934344af75dd" providerId="ADAL" clId="{4A3C448F-D356-49D8-A638-FE097CC55B0D}" dt="2020-12-15T13:49:19.210" v="1083" actId="47"/>
        <pc:sldMkLst>
          <pc:docMk/>
          <pc:sldMk cId="3577513618" sldId="937"/>
        </pc:sldMkLst>
        <pc:spChg chg="del mod">
          <ac:chgData name="Marco Fernandes" userId="fdf1db0d-e771-49a9-b508-934344af75dd" providerId="ADAL" clId="{4A3C448F-D356-49D8-A638-FE097CC55B0D}" dt="2020-12-15T13:30:26.723" v="563" actId="478"/>
          <ac:spMkLst>
            <pc:docMk/>
            <pc:sldMk cId="3577513618" sldId="937"/>
            <ac:spMk id="14" creationId="{031CF58D-F211-4574-A5E1-1A3AA208FC15}"/>
          </ac:spMkLst>
        </pc:spChg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4096394611" sldId="937"/>
        </pc:sldMkLst>
      </pc:sldChg>
      <pc:sldChg chg="addSp delSp modSp add mod">
        <pc:chgData name="Marco Fernandes" userId="fdf1db0d-e771-49a9-b508-934344af75dd" providerId="ADAL" clId="{4A3C448F-D356-49D8-A638-FE097CC55B0D}" dt="2020-12-15T13:49:14.696" v="1082" actId="20577"/>
        <pc:sldMkLst>
          <pc:docMk/>
          <pc:sldMk cId="3364181544" sldId="938"/>
        </pc:sldMkLst>
        <pc:spChg chg="mod">
          <ac:chgData name="Marco Fernandes" userId="fdf1db0d-e771-49a9-b508-934344af75dd" providerId="ADAL" clId="{4A3C448F-D356-49D8-A638-FE097CC55B0D}" dt="2020-12-15T13:43:49.357" v="925" actId="1076"/>
          <ac:spMkLst>
            <pc:docMk/>
            <pc:sldMk cId="3364181544" sldId="938"/>
            <ac:spMk id="25" creationId="{92319AB6-87EF-4D6C-B001-9B07FB2C861E}"/>
          </ac:spMkLst>
        </pc:spChg>
        <pc:spChg chg="mod">
          <ac:chgData name="Marco Fernandes" userId="fdf1db0d-e771-49a9-b508-934344af75dd" providerId="ADAL" clId="{4A3C448F-D356-49D8-A638-FE097CC55B0D}" dt="2020-12-15T13:43:45.176" v="924" actId="1076"/>
          <ac:spMkLst>
            <pc:docMk/>
            <pc:sldMk cId="3364181544" sldId="938"/>
            <ac:spMk id="26" creationId="{8A084A7F-49CA-4124-98A0-D8CE93A46EB2}"/>
          </ac:spMkLst>
        </pc:spChg>
        <pc:spChg chg="mod">
          <ac:chgData name="Marco Fernandes" userId="fdf1db0d-e771-49a9-b508-934344af75dd" providerId="ADAL" clId="{4A3C448F-D356-49D8-A638-FE097CC55B0D}" dt="2020-12-15T13:42:48.006" v="875" actId="1076"/>
          <ac:spMkLst>
            <pc:docMk/>
            <pc:sldMk cId="3364181544" sldId="938"/>
            <ac:spMk id="30" creationId="{D40BAE66-0283-4153-9691-CA6A16B9516F}"/>
          </ac:spMkLst>
        </pc:spChg>
        <pc:spChg chg="mod">
          <ac:chgData name="Marco Fernandes" userId="fdf1db0d-e771-49a9-b508-934344af75dd" providerId="ADAL" clId="{4A3C448F-D356-49D8-A638-FE097CC55B0D}" dt="2020-12-15T13:43:31.084" v="919" actId="1076"/>
          <ac:spMkLst>
            <pc:docMk/>
            <pc:sldMk cId="3364181544" sldId="938"/>
            <ac:spMk id="31" creationId="{43606898-AB2C-47B8-8C4C-ED7A7CF10959}"/>
          </ac:spMkLst>
        </pc:spChg>
        <pc:spChg chg="mod">
          <ac:chgData name="Marco Fernandes" userId="fdf1db0d-e771-49a9-b508-934344af75dd" providerId="ADAL" clId="{4A3C448F-D356-49D8-A638-FE097CC55B0D}" dt="2020-12-15T13:46:48.737" v="1008" actId="1037"/>
          <ac:spMkLst>
            <pc:docMk/>
            <pc:sldMk cId="3364181544" sldId="938"/>
            <ac:spMk id="37" creationId="{E8E37C4D-0094-47E5-B77C-87D211C1685D}"/>
          </ac:spMkLst>
        </pc:spChg>
        <pc:spChg chg="mod">
          <ac:chgData name="Marco Fernandes" userId="fdf1db0d-e771-49a9-b508-934344af75dd" providerId="ADAL" clId="{4A3C448F-D356-49D8-A638-FE097CC55B0D}" dt="2020-12-15T13:46:48.737" v="1008" actId="1037"/>
          <ac:spMkLst>
            <pc:docMk/>
            <pc:sldMk cId="3364181544" sldId="938"/>
            <ac:spMk id="38" creationId="{BA46DDE3-7F78-433F-92AC-A7264B127324}"/>
          </ac:spMkLst>
        </pc:spChg>
        <pc:spChg chg="add mod">
          <ac:chgData name="Marco Fernandes" userId="fdf1db0d-e771-49a9-b508-934344af75dd" providerId="ADAL" clId="{4A3C448F-D356-49D8-A638-FE097CC55B0D}" dt="2020-12-15T13:45:17.926" v="941" actId="1076"/>
          <ac:spMkLst>
            <pc:docMk/>
            <pc:sldMk cId="3364181544" sldId="938"/>
            <ac:spMk id="42" creationId="{27793C52-3628-4C43-97DE-9112133496FF}"/>
          </ac:spMkLst>
        </pc:spChg>
        <pc:spChg chg="mod">
          <ac:chgData name="Marco Fernandes" userId="fdf1db0d-e771-49a9-b508-934344af75dd" providerId="ADAL" clId="{4A3C448F-D356-49D8-A638-FE097CC55B0D}" dt="2020-12-15T13:49:14.696" v="1082" actId="20577"/>
          <ac:spMkLst>
            <pc:docMk/>
            <pc:sldMk cId="3364181544" sldId="938"/>
            <ac:spMk id="49" creationId="{C0ACF18C-CEB7-4C02-B432-D87F19C694A1}"/>
          </ac:spMkLst>
        </pc:spChg>
        <pc:spChg chg="add mod">
          <ac:chgData name="Marco Fernandes" userId="fdf1db0d-e771-49a9-b508-934344af75dd" providerId="ADAL" clId="{4A3C448F-D356-49D8-A638-FE097CC55B0D}" dt="2020-12-15T13:46:20.795" v="983" actId="1038"/>
          <ac:spMkLst>
            <pc:docMk/>
            <pc:sldMk cId="3364181544" sldId="938"/>
            <ac:spMk id="51" creationId="{A59C7A21-10B9-4AAE-A11B-17A460553775}"/>
          </ac:spMkLst>
        </pc:spChg>
        <pc:spChg chg="add mod">
          <ac:chgData name="Marco Fernandes" userId="fdf1db0d-e771-49a9-b508-934344af75dd" providerId="ADAL" clId="{4A3C448F-D356-49D8-A638-FE097CC55B0D}" dt="2020-12-15T13:46:29.308" v="987" actId="20577"/>
          <ac:spMkLst>
            <pc:docMk/>
            <pc:sldMk cId="3364181544" sldId="938"/>
            <ac:spMk id="52" creationId="{F1302693-27C6-4E0D-BDCA-E71C4E4131DA}"/>
          </ac:spMkLst>
        </pc:spChg>
        <pc:spChg chg="add mod">
          <ac:chgData name="Marco Fernandes" userId="fdf1db0d-e771-49a9-b508-934344af75dd" providerId="ADAL" clId="{4A3C448F-D356-49D8-A638-FE097CC55B0D}" dt="2020-12-15T13:46:44.096" v="992" actId="1076"/>
          <ac:spMkLst>
            <pc:docMk/>
            <pc:sldMk cId="3364181544" sldId="938"/>
            <ac:spMk id="53" creationId="{024B8F7E-CD9A-4E4F-BF7C-2454A6E03C68}"/>
          </ac:spMkLst>
        </pc:spChg>
        <pc:spChg chg="add del mod">
          <ac:chgData name="Marco Fernandes" userId="fdf1db0d-e771-49a9-b508-934344af75dd" providerId="ADAL" clId="{4A3C448F-D356-49D8-A638-FE097CC55B0D}" dt="2020-12-15T13:47:29.795" v="1021" actId="478"/>
          <ac:spMkLst>
            <pc:docMk/>
            <pc:sldMk cId="3364181544" sldId="938"/>
            <ac:spMk id="58" creationId="{01E66B97-D2CB-419E-9940-D7E0B1243EBA}"/>
          </ac:spMkLst>
        </pc:spChg>
        <pc:spChg chg="add mod">
          <ac:chgData name="Marco Fernandes" userId="fdf1db0d-e771-49a9-b508-934344af75dd" providerId="ADAL" clId="{4A3C448F-D356-49D8-A638-FE097CC55B0D}" dt="2020-12-15T13:48:05.219" v="1027" actId="164"/>
          <ac:spMkLst>
            <pc:docMk/>
            <pc:sldMk cId="3364181544" sldId="938"/>
            <ac:spMk id="59" creationId="{B76A0A06-E2BD-4FB9-93B8-AF2E490100FC}"/>
          </ac:spMkLst>
        </pc:spChg>
        <pc:spChg chg="add mod">
          <ac:chgData name="Marco Fernandes" userId="fdf1db0d-e771-49a9-b508-934344af75dd" providerId="ADAL" clId="{4A3C448F-D356-49D8-A638-FE097CC55B0D}" dt="2020-12-15T13:48:44.542" v="1067" actId="1076"/>
          <ac:spMkLst>
            <pc:docMk/>
            <pc:sldMk cId="3364181544" sldId="938"/>
            <ac:spMk id="60" creationId="{83033D94-3875-4E07-9135-2614D01C59D0}"/>
          </ac:spMkLst>
        </pc:spChg>
        <pc:spChg chg="add mod">
          <ac:chgData name="Marco Fernandes" userId="fdf1db0d-e771-49a9-b508-934344af75dd" providerId="ADAL" clId="{4A3C448F-D356-49D8-A638-FE097CC55B0D}" dt="2020-12-15T13:48:05.219" v="1027" actId="164"/>
          <ac:spMkLst>
            <pc:docMk/>
            <pc:sldMk cId="3364181544" sldId="938"/>
            <ac:spMk id="61" creationId="{D9098866-EB48-409F-879E-95AB2D98C063}"/>
          </ac:spMkLst>
        </pc:spChg>
        <pc:spChg chg="add mod">
          <ac:chgData name="Marco Fernandes" userId="fdf1db0d-e771-49a9-b508-934344af75dd" providerId="ADAL" clId="{4A3C448F-D356-49D8-A638-FE097CC55B0D}" dt="2020-12-15T13:49:03.949" v="1076" actId="20577"/>
          <ac:spMkLst>
            <pc:docMk/>
            <pc:sldMk cId="3364181544" sldId="938"/>
            <ac:spMk id="64" creationId="{8ECCD466-9F65-4BB2-AA80-608261277EEB}"/>
          </ac:spMkLst>
        </pc:spChg>
        <pc:spChg chg="add mod">
          <ac:chgData name="Marco Fernandes" userId="fdf1db0d-e771-49a9-b508-934344af75dd" providerId="ADAL" clId="{4A3C448F-D356-49D8-A638-FE097CC55B0D}" dt="2020-12-15T13:48:55.570" v="1071" actId="20577"/>
          <ac:spMkLst>
            <pc:docMk/>
            <pc:sldMk cId="3364181544" sldId="938"/>
            <ac:spMk id="65" creationId="{52CEE09F-26E8-4028-BF50-688F783C3809}"/>
          </ac:spMkLst>
        </pc:spChg>
        <pc:spChg chg="add mod">
          <ac:chgData name="Marco Fernandes" userId="fdf1db0d-e771-49a9-b508-934344af75dd" providerId="ADAL" clId="{4A3C448F-D356-49D8-A638-FE097CC55B0D}" dt="2020-12-15T13:48:38.516" v="1066" actId="1076"/>
          <ac:spMkLst>
            <pc:docMk/>
            <pc:sldMk cId="3364181544" sldId="938"/>
            <ac:spMk id="66" creationId="{662B523B-3D75-4EB8-8994-01DCEFBF7251}"/>
          </ac:spMkLst>
        </pc:spChg>
        <pc:grpChg chg="add mod">
          <ac:chgData name="Marco Fernandes" userId="fdf1db0d-e771-49a9-b508-934344af75dd" providerId="ADAL" clId="{4A3C448F-D356-49D8-A638-FE097CC55B0D}" dt="2020-12-15T13:48:27.252" v="1065" actId="1037"/>
          <ac:grpSpMkLst>
            <pc:docMk/>
            <pc:sldMk cId="3364181544" sldId="938"/>
            <ac:grpSpMk id="69" creationId="{2ADA8E7A-145A-4810-A7FF-AEC09BF9FDA3}"/>
          </ac:grpSpMkLst>
        </pc:grpChg>
        <pc:picChg chg="del">
          <ac:chgData name="Marco Fernandes" userId="fdf1db0d-e771-49a9-b508-934344af75dd" providerId="ADAL" clId="{4A3C448F-D356-49D8-A638-FE097CC55B0D}" dt="2020-12-15T13:41:02.834" v="820" actId="478"/>
          <ac:picMkLst>
            <pc:docMk/>
            <pc:sldMk cId="3364181544" sldId="938"/>
            <ac:picMk id="6" creationId="{80AC498B-DF22-4AA6-9484-85A97835E42F}"/>
          </ac:picMkLst>
        </pc:picChg>
        <pc:picChg chg="add mod ord">
          <ac:chgData name="Marco Fernandes" userId="fdf1db0d-e771-49a9-b508-934344af75dd" providerId="ADAL" clId="{4A3C448F-D356-49D8-A638-FE097CC55B0D}" dt="2020-12-15T13:41:01.738" v="819" actId="167"/>
          <ac:picMkLst>
            <pc:docMk/>
            <pc:sldMk cId="3364181544" sldId="938"/>
            <ac:picMk id="24" creationId="{9279CBD0-50CF-4410-A50C-3412B163F07B}"/>
          </ac:picMkLst>
        </pc:picChg>
        <pc:cxnChg chg="mod">
          <ac:chgData name="Marco Fernandes" userId="fdf1db0d-e771-49a9-b508-934344af75dd" providerId="ADAL" clId="{4A3C448F-D356-49D8-A638-FE097CC55B0D}" dt="2020-12-15T13:42:03.021" v="846" actId="14100"/>
          <ac:cxnSpMkLst>
            <pc:docMk/>
            <pc:sldMk cId="3364181544" sldId="938"/>
            <ac:cxnSpMk id="13" creationId="{716443F0-69BB-467A-A6A0-45A2D57891E5}"/>
          </ac:cxnSpMkLst>
        </pc:cxnChg>
        <pc:cxnChg chg="mod">
          <ac:chgData name="Marco Fernandes" userId="fdf1db0d-e771-49a9-b508-934344af75dd" providerId="ADAL" clId="{4A3C448F-D356-49D8-A638-FE097CC55B0D}" dt="2020-12-15T13:44:06.214" v="928" actId="14100"/>
          <ac:cxnSpMkLst>
            <pc:docMk/>
            <pc:sldMk cId="3364181544" sldId="938"/>
            <ac:cxnSpMk id="21" creationId="{CE63A0B9-9728-4C22-9134-9A1D81A073B8}"/>
          </ac:cxnSpMkLst>
        </pc:cxnChg>
        <pc:cxnChg chg="del">
          <ac:chgData name="Marco Fernandes" userId="fdf1db0d-e771-49a9-b508-934344af75dd" providerId="ADAL" clId="{4A3C448F-D356-49D8-A638-FE097CC55B0D}" dt="2020-12-15T13:42:13.100" v="849" actId="478"/>
          <ac:cxnSpMkLst>
            <pc:docMk/>
            <pc:sldMk cId="3364181544" sldId="938"/>
            <ac:cxnSpMk id="27" creationId="{AD04E400-CBBA-4702-8DFA-81D0EAB3950D}"/>
          </ac:cxnSpMkLst>
        </pc:cxnChg>
        <pc:cxnChg chg="del">
          <ac:chgData name="Marco Fernandes" userId="fdf1db0d-e771-49a9-b508-934344af75dd" providerId="ADAL" clId="{4A3C448F-D356-49D8-A638-FE097CC55B0D}" dt="2020-12-15T13:42:52.323" v="876" actId="478"/>
          <ac:cxnSpMkLst>
            <pc:docMk/>
            <pc:sldMk cId="3364181544" sldId="938"/>
            <ac:cxnSpMk id="29" creationId="{37C6BA45-5F7F-43AE-A9D9-0D5A4EC5508C}"/>
          </ac:cxnSpMkLst>
        </pc:cxnChg>
        <pc:cxnChg chg="add mod">
          <ac:chgData name="Marco Fernandes" userId="fdf1db0d-e771-49a9-b508-934344af75dd" providerId="ADAL" clId="{4A3C448F-D356-49D8-A638-FE097CC55B0D}" dt="2020-12-15T13:42:43.924" v="874" actId="14100"/>
          <ac:cxnSpMkLst>
            <pc:docMk/>
            <pc:sldMk cId="3364181544" sldId="938"/>
            <ac:cxnSpMk id="32" creationId="{EF521B38-1492-475B-A0FB-5F877CCDE056}"/>
          </ac:cxnSpMkLst>
        </pc:cxnChg>
        <pc:cxnChg chg="add mod">
          <ac:chgData name="Marco Fernandes" userId="fdf1db0d-e771-49a9-b508-934344af75dd" providerId="ADAL" clId="{4A3C448F-D356-49D8-A638-FE097CC55B0D}" dt="2020-12-15T13:43:21.088" v="918" actId="14100"/>
          <ac:cxnSpMkLst>
            <pc:docMk/>
            <pc:sldMk cId="3364181544" sldId="938"/>
            <ac:cxnSpMk id="33" creationId="{D5D115DF-F4D8-416C-84E5-A713927A3035}"/>
          </ac:cxnSpMkLst>
        </pc:cxnChg>
        <pc:cxnChg chg="del mod">
          <ac:chgData name="Marco Fernandes" userId="fdf1db0d-e771-49a9-b508-934344af75dd" providerId="ADAL" clId="{4A3C448F-D356-49D8-A638-FE097CC55B0D}" dt="2020-12-15T13:44:32.475" v="934" actId="478"/>
          <ac:cxnSpMkLst>
            <pc:docMk/>
            <pc:sldMk cId="3364181544" sldId="938"/>
            <ac:cxnSpMk id="39" creationId="{383D210F-0180-4B1E-9C90-0D09B6437DA9}"/>
          </ac:cxnSpMkLst>
        </pc:cxnChg>
        <pc:cxnChg chg="del mod">
          <ac:chgData name="Marco Fernandes" userId="fdf1db0d-e771-49a9-b508-934344af75dd" providerId="ADAL" clId="{4A3C448F-D356-49D8-A638-FE097CC55B0D}" dt="2020-12-15T13:44:35.182" v="935" actId="478"/>
          <ac:cxnSpMkLst>
            <pc:docMk/>
            <pc:sldMk cId="3364181544" sldId="938"/>
            <ac:cxnSpMk id="43" creationId="{7498BB72-7EB0-4833-BC86-701FFEB2B258}"/>
          </ac:cxnSpMkLst>
        </pc:cxnChg>
        <pc:cxnChg chg="add mod">
          <ac:chgData name="Marco Fernandes" userId="fdf1db0d-e771-49a9-b508-934344af75dd" providerId="ADAL" clId="{4A3C448F-D356-49D8-A638-FE097CC55B0D}" dt="2020-12-15T13:45:43.096" v="969" actId="1582"/>
          <ac:cxnSpMkLst>
            <pc:docMk/>
            <pc:sldMk cId="3364181544" sldId="938"/>
            <ac:cxnSpMk id="45" creationId="{874A307A-0DE4-44A9-983B-7D2B8B878677}"/>
          </ac:cxnSpMkLst>
        </pc:cxnChg>
        <pc:cxnChg chg="add mod">
          <ac:chgData name="Marco Fernandes" userId="fdf1db0d-e771-49a9-b508-934344af75dd" providerId="ADAL" clId="{4A3C448F-D356-49D8-A638-FE097CC55B0D}" dt="2020-12-15T13:45:54.487" v="973" actId="14100"/>
          <ac:cxnSpMkLst>
            <pc:docMk/>
            <pc:sldMk cId="3364181544" sldId="938"/>
            <ac:cxnSpMk id="47" creationId="{7871120C-B6D2-4CF7-A4FF-58DAB84D76F0}"/>
          </ac:cxnSpMkLst>
        </pc:cxnChg>
        <pc:cxnChg chg="add mod">
          <ac:chgData name="Marco Fernandes" userId="fdf1db0d-e771-49a9-b508-934344af75dd" providerId="ADAL" clId="{4A3C448F-D356-49D8-A638-FE097CC55B0D}" dt="2020-12-15T13:46:56.501" v="1011" actId="14100"/>
          <ac:cxnSpMkLst>
            <pc:docMk/>
            <pc:sldMk cId="3364181544" sldId="938"/>
            <ac:cxnSpMk id="54" creationId="{05E55A56-8034-4011-830D-6C0DCDB0F266}"/>
          </ac:cxnSpMkLst>
        </pc:cxnChg>
        <pc:cxnChg chg="add mod">
          <ac:chgData name="Marco Fernandes" userId="fdf1db0d-e771-49a9-b508-934344af75dd" providerId="ADAL" clId="{4A3C448F-D356-49D8-A638-FE097CC55B0D}" dt="2020-12-15T13:47:07.189" v="1016" actId="1036"/>
          <ac:cxnSpMkLst>
            <pc:docMk/>
            <pc:sldMk cId="3364181544" sldId="938"/>
            <ac:cxnSpMk id="57" creationId="{5668BC65-D5AF-4F2E-8612-21B8D90330AE}"/>
          </ac:cxnSpMkLst>
        </pc:cxnChg>
        <pc:cxnChg chg="add mod">
          <ac:chgData name="Marco Fernandes" userId="fdf1db0d-e771-49a9-b508-934344af75dd" providerId="ADAL" clId="{4A3C448F-D356-49D8-A638-FE097CC55B0D}" dt="2020-12-15T13:48:05.219" v="1027" actId="164"/>
          <ac:cxnSpMkLst>
            <pc:docMk/>
            <pc:sldMk cId="3364181544" sldId="938"/>
            <ac:cxnSpMk id="62" creationId="{5D74B8CB-8B2E-4383-9D91-AE536C6EFDD6}"/>
          </ac:cxnSpMkLst>
        </pc:cxnChg>
        <pc:cxnChg chg="add mod">
          <ac:chgData name="Marco Fernandes" userId="fdf1db0d-e771-49a9-b508-934344af75dd" providerId="ADAL" clId="{4A3C448F-D356-49D8-A638-FE097CC55B0D}" dt="2020-12-15T13:48:05.219" v="1027" actId="164"/>
          <ac:cxnSpMkLst>
            <pc:docMk/>
            <pc:sldMk cId="3364181544" sldId="938"/>
            <ac:cxnSpMk id="63" creationId="{F2A451D4-75E7-44EA-AE5A-5374DE517300}"/>
          </ac:cxnSpMkLst>
        </pc:cxnChg>
        <pc:cxnChg chg="add mod">
          <ac:chgData name="Marco Fernandes" userId="fdf1db0d-e771-49a9-b508-934344af75dd" providerId="ADAL" clId="{4A3C448F-D356-49D8-A638-FE097CC55B0D}" dt="2020-12-15T13:48:05.219" v="1027" actId="164"/>
          <ac:cxnSpMkLst>
            <pc:docMk/>
            <pc:sldMk cId="3364181544" sldId="938"/>
            <ac:cxnSpMk id="67" creationId="{9E21B2C6-81DA-446C-9763-DCD8779EC4DE}"/>
          </ac:cxnSpMkLst>
        </pc:cxnChg>
        <pc:cxnChg chg="add mod">
          <ac:chgData name="Marco Fernandes" userId="fdf1db0d-e771-49a9-b508-934344af75dd" providerId="ADAL" clId="{4A3C448F-D356-49D8-A638-FE097CC55B0D}" dt="2020-12-15T13:48:48.094" v="1068" actId="1076"/>
          <ac:cxnSpMkLst>
            <pc:docMk/>
            <pc:sldMk cId="3364181544" sldId="938"/>
            <ac:cxnSpMk id="68" creationId="{DD0F9E08-3623-4D55-AC2B-7F106E1A2950}"/>
          </ac:cxnSpMkLst>
        </pc:cxnChg>
      </pc:sldChg>
      <pc:sldChg chg="addSp delSp modSp add mod modAnim">
        <pc:chgData name="Marco Fernandes" userId="fdf1db0d-e771-49a9-b508-934344af75dd" providerId="ADAL" clId="{4A3C448F-D356-49D8-A638-FE097CC55B0D}" dt="2020-12-15T13:54:16.751" v="1186" actId="1076"/>
        <pc:sldMkLst>
          <pc:docMk/>
          <pc:sldMk cId="695286175" sldId="939"/>
        </pc:sldMkLst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7" creationId="{6A428D58-35A1-4407-BFE4-624544C56884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9" creationId="{5D334BBD-7569-4A14-AB51-558DDFDC5F11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15" creationId="{2AD48DAD-09C6-4507-8708-389BC4C4A9D5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25" creationId="{92319AB6-87EF-4D6C-B001-9B07FB2C861E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26" creationId="{8A084A7F-49CA-4124-98A0-D8CE93A46EB2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30" creationId="{D40BAE66-0283-4153-9691-CA6A16B9516F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31" creationId="{43606898-AB2C-47B8-8C4C-ED7A7CF10959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36" creationId="{71EA62D9-8DDD-461D-833E-64CBD6BEB2CA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37" creationId="{E8E37C4D-0094-47E5-B77C-87D211C1685D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38" creationId="{BA46DDE3-7F78-433F-92AC-A7264B127324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42" creationId="{27793C52-3628-4C43-97DE-9112133496FF}"/>
          </ac:spMkLst>
        </pc:spChg>
        <pc:spChg chg="add mod">
          <ac:chgData name="Marco Fernandes" userId="fdf1db0d-e771-49a9-b508-934344af75dd" providerId="ADAL" clId="{4A3C448F-D356-49D8-A638-FE097CC55B0D}" dt="2020-12-15T13:53:47.210" v="1183" actId="20577"/>
          <ac:spMkLst>
            <pc:docMk/>
            <pc:sldMk cId="695286175" sldId="939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3:49:49.274" v="1099" actId="20577"/>
          <ac:spMkLst>
            <pc:docMk/>
            <pc:sldMk cId="695286175" sldId="939"/>
            <ac:spMk id="49" creationId="{C0ACF18C-CEB7-4C02-B432-D87F19C694A1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51" creationId="{A59C7A21-10B9-4AAE-A11B-17A460553775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52" creationId="{F1302693-27C6-4E0D-BDCA-E71C4E4131DA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53" creationId="{024B8F7E-CD9A-4E4F-BF7C-2454A6E03C68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60" creationId="{83033D94-3875-4E07-9135-2614D01C59D0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64" creationId="{8ECCD466-9F65-4BB2-AA80-608261277EEB}"/>
          </ac:spMkLst>
        </pc:spChg>
        <pc:spChg chg="del">
          <ac:chgData name="Marco Fernandes" userId="fdf1db0d-e771-49a9-b508-934344af75dd" providerId="ADAL" clId="{4A3C448F-D356-49D8-A638-FE097CC55B0D}" dt="2020-12-15T13:49:55.540" v="1100" actId="478"/>
          <ac:spMkLst>
            <pc:docMk/>
            <pc:sldMk cId="695286175" sldId="939"/>
            <ac:spMk id="65" creationId="{52CEE09F-26E8-4028-BF50-688F783C3809}"/>
          </ac:spMkLst>
        </pc:spChg>
        <pc:grpChg chg="del">
          <ac:chgData name="Marco Fernandes" userId="fdf1db0d-e771-49a9-b508-934344af75dd" providerId="ADAL" clId="{4A3C448F-D356-49D8-A638-FE097CC55B0D}" dt="2020-12-15T13:49:55.540" v="1100" actId="478"/>
          <ac:grpSpMkLst>
            <pc:docMk/>
            <pc:sldMk cId="695286175" sldId="939"/>
            <ac:grpSpMk id="69" creationId="{2ADA8E7A-145A-4810-A7FF-AEC09BF9FDA3}"/>
          </ac:grpSpMkLst>
        </pc:grpChg>
        <pc:picChg chg="add mod">
          <ac:chgData name="Marco Fernandes" userId="fdf1db0d-e771-49a9-b508-934344af75dd" providerId="ADAL" clId="{4A3C448F-D356-49D8-A638-FE097CC55B0D}" dt="2020-12-15T13:50:13.242" v="1107" actId="1076"/>
          <ac:picMkLst>
            <pc:docMk/>
            <pc:sldMk cId="695286175" sldId="939"/>
            <ac:picMk id="4" creationId="{383F6AAC-F19C-4576-9D34-98E494B1D590}"/>
          </ac:picMkLst>
        </pc:picChg>
        <pc:picChg chg="add del mod">
          <ac:chgData name="Marco Fernandes" userId="fdf1db0d-e771-49a9-b508-934344af75dd" providerId="ADAL" clId="{4A3C448F-D356-49D8-A638-FE097CC55B0D}" dt="2020-12-15T13:51:30.016" v="1110" actId="478"/>
          <ac:picMkLst>
            <pc:docMk/>
            <pc:sldMk cId="695286175" sldId="939"/>
            <ac:picMk id="5" creationId="{59BBBBAC-1C48-4696-8F4C-1D834C25106E}"/>
          </ac:picMkLst>
        </pc:picChg>
        <pc:picChg chg="add mod">
          <ac:chgData name="Marco Fernandes" userId="fdf1db0d-e771-49a9-b508-934344af75dd" providerId="ADAL" clId="{4A3C448F-D356-49D8-A638-FE097CC55B0D}" dt="2020-12-15T13:54:16.751" v="1186" actId="1076"/>
          <ac:picMkLst>
            <pc:docMk/>
            <pc:sldMk cId="695286175" sldId="939"/>
            <ac:picMk id="6" creationId="{68A3B9A3-C57E-4776-879C-32E81423EA29}"/>
          </ac:picMkLst>
        </pc:picChg>
        <pc:picChg chg="del">
          <ac:chgData name="Marco Fernandes" userId="fdf1db0d-e771-49a9-b508-934344af75dd" providerId="ADAL" clId="{4A3C448F-D356-49D8-A638-FE097CC55B0D}" dt="2020-12-15T13:49:55.540" v="1100" actId="478"/>
          <ac:picMkLst>
            <pc:docMk/>
            <pc:sldMk cId="695286175" sldId="939"/>
            <ac:picMk id="10" creationId="{DD948AD0-74A1-4BB1-93BE-70FB79A4BA2B}"/>
          </ac:picMkLst>
        </pc:picChg>
        <pc:picChg chg="del mod">
          <ac:chgData name="Marco Fernandes" userId="fdf1db0d-e771-49a9-b508-934344af75dd" providerId="ADAL" clId="{4A3C448F-D356-49D8-A638-FE097CC55B0D}" dt="2020-12-15T13:49:57.351" v="1102" actId="478"/>
          <ac:picMkLst>
            <pc:docMk/>
            <pc:sldMk cId="695286175" sldId="939"/>
            <ac:picMk id="24" creationId="{9279CBD0-50CF-4410-A50C-3412B163F07B}"/>
          </ac:picMkLst>
        </pc:picChg>
        <pc:cxnChg chg="del 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11" creationId="{23CA668C-924A-42B2-8F1A-0DD5BEAA8323}"/>
          </ac:cxnSpMkLst>
        </pc:cxnChg>
        <pc:cxnChg chg="del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13" creationId="{716443F0-69BB-467A-A6A0-45A2D57891E5}"/>
          </ac:cxnSpMkLst>
        </pc:cxnChg>
        <pc:cxnChg chg="del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21" creationId="{CE63A0B9-9728-4C22-9134-9A1D81A073B8}"/>
          </ac:cxnSpMkLst>
        </pc:cxnChg>
        <pc:cxnChg chg="del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32" creationId="{EF521B38-1492-475B-A0FB-5F877CCDE056}"/>
          </ac:cxnSpMkLst>
        </pc:cxnChg>
        <pc:cxnChg chg="del 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33" creationId="{D5D115DF-F4D8-416C-84E5-A713927A3035}"/>
          </ac:cxnSpMkLst>
        </pc:cxnChg>
        <pc:cxnChg chg="del 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45" creationId="{874A307A-0DE4-44A9-983B-7D2B8B878677}"/>
          </ac:cxnSpMkLst>
        </pc:cxnChg>
        <pc:cxnChg chg="del 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47" creationId="{7871120C-B6D2-4CF7-A4FF-58DAB84D76F0}"/>
          </ac:cxnSpMkLst>
        </pc:cxnChg>
        <pc:cxnChg chg="del 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54" creationId="{05E55A56-8034-4011-830D-6C0DCDB0F266}"/>
          </ac:cxnSpMkLst>
        </pc:cxnChg>
        <pc:cxnChg chg="del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57" creationId="{5668BC65-D5AF-4F2E-8612-21B8D90330AE}"/>
          </ac:cxnSpMkLst>
        </pc:cxnChg>
        <pc:cxnChg chg="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62" creationId="{5D74B8CB-8B2E-4383-9D91-AE536C6EFDD6}"/>
          </ac:cxnSpMkLst>
        </pc:cxnChg>
        <pc:cxnChg chg="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63" creationId="{F2A451D4-75E7-44EA-AE5A-5374DE517300}"/>
          </ac:cxnSpMkLst>
        </pc:cxnChg>
        <pc:cxnChg chg="mod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67" creationId="{9E21B2C6-81DA-446C-9763-DCD8779EC4DE}"/>
          </ac:cxnSpMkLst>
        </pc:cxnChg>
        <pc:cxnChg chg="del">
          <ac:chgData name="Marco Fernandes" userId="fdf1db0d-e771-49a9-b508-934344af75dd" providerId="ADAL" clId="{4A3C448F-D356-49D8-A638-FE097CC55B0D}" dt="2020-12-15T13:49:55.540" v="1100" actId="478"/>
          <ac:cxnSpMkLst>
            <pc:docMk/>
            <pc:sldMk cId="695286175" sldId="939"/>
            <ac:cxnSpMk id="68" creationId="{DD0F9E08-3623-4D55-AC2B-7F106E1A2950}"/>
          </ac:cxnSpMkLst>
        </pc:cxnChg>
      </pc:sldChg>
      <pc:sldChg chg="addSp delSp modSp add mod">
        <pc:chgData name="Marco Fernandes" userId="fdf1db0d-e771-49a9-b508-934344af75dd" providerId="ADAL" clId="{4A3C448F-D356-49D8-A638-FE097CC55B0D}" dt="2020-12-15T14:00:09.285" v="1352" actId="207"/>
        <pc:sldMkLst>
          <pc:docMk/>
          <pc:sldMk cId="3025256264" sldId="940"/>
        </pc:sldMkLst>
        <pc:spChg chg="mod">
          <ac:chgData name="Marco Fernandes" userId="fdf1db0d-e771-49a9-b508-934344af75dd" providerId="ADAL" clId="{4A3C448F-D356-49D8-A638-FE097CC55B0D}" dt="2020-12-15T14:00:09.285" v="1352" actId="207"/>
          <ac:spMkLst>
            <pc:docMk/>
            <pc:sldMk cId="3025256264" sldId="940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3:56:03.302" v="1207" actId="20577"/>
          <ac:spMkLst>
            <pc:docMk/>
            <pc:sldMk cId="3025256264" sldId="940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15T13:56:45.539" v="1216" actId="478"/>
          <ac:picMkLst>
            <pc:docMk/>
            <pc:sldMk cId="3025256264" sldId="940"/>
            <ac:picMk id="4" creationId="{383F6AAC-F19C-4576-9D34-98E494B1D590}"/>
          </ac:picMkLst>
        </pc:picChg>
        <pc:picChg chg="add mod ord">
          <ac:chgData name="Marco Fernandes" userId="fdf1db0d-e771-49a9-b508-934344af75dd" providerId="ADAL" clId="{4A3C448F-D356-49D8-A638-FE097CC55B0D}" dt="2020-12-15T13:56:51.005" v="1219" actId="1076"/>
          <ac:picMkLst>
            <pc:docMk/>
            <pc:sldMk cId="3025256264" sldId="940"/>
            <ac:picMk id="5" creationId="{C0091051-EFBE-4E6A-88AD-EF84E7250D35}"/>
          </ac:picMkLst>
        </pc:picChg>
        <pc:picChg chg="del">
          <ac:chgData name="Marco Fernandes" userId="fdf1db0d-e771-49a9-b508-934344af75dd" providerId="ADAL" clId="{4A3C448F-D356-49D8-A638-FE097CC55B0D}" dt="2020-12-15T13:56:06.226" v="1208" actId="478"/>
          <ac:picMkLst>
            <pc:docMk/>
            <pc:sldMk cId="3025256264" sldId="940"/>
            <ac:picMk id="6" creationId="{68A3B9A3-C57E-4776-879C-32E81423EA29}"/>
          </ac:picMkLst>
        </pc:picChg>
        <pc:picChg chg="add del">
          <ac:chgData name="Marco Fernandes" userId="fdf1db0d-e771-49a9-b508-934344af75dd" providerId="ADAL" clId="{4A3C448F-D356-49D8-A638-FE097CC55B0D}" dt="2020-12-15T13:57:14.235" v="1221" actId="478"/>
          <ac:picMkLst>
            <pc:docMk/>
            <pc:sldMk cId="3025256264" sldId="940"/>
            <ac:picMk id="7" creationId="{1A5C94A2-D018-4DB8-8D5D-BED2ADEE8ED4}"/>
          </ac:picMkLst>
        </pc:picChg>
      </pc:sldChg>
      <pc:sldChg chg="addSp delSp modSp add mod ord">
        <pc:chgData name="Marco Fernandes" userId="fdf1db0d-e771-49a9-b508-934344af75dd" providerId="ADAL" clId="{4A3C448F-D356-49D8-A638-FE097CC55B0D}" dt="2020-12-15T14:20:27.509" v="1537" actId="20577"/>
        <pc:sldMkLst>
          <pc:docMk/>
          <pc:sldMk cId="3755723023" sldId="941"/>
        </pc:sldMkLst>
        <pc:spChg chg="mod">
          <ac:chgData name="Marco Fernandes" userId="fdf1db0d-e771-49a9-b508-934344af75dd" providerId="ADAL" clId="{4A3C448F-D356-49D8-A638-FE097CC55B0D}" dt="2020-12-15T14:20:27.509" v="1537" actId="20577"/>
          <ac:spMkLst>
            <pc:docMk/>
            <pc:sldMk cId="3755723023" sldId="941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4:19:17.861" v="1526" actId="20577"/>
          <ac:spMkLst>
            <pc:docMk/>
            <pc:sldMk cId="3755723023" sldId="941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4A3C448F-D356-49D8-A638-FE097CC55B0D}" dt="2020-12-15T14:19:49.751" v="1531" actId="167"/>
          <ac:picMkLst>
            <pc:docMk/>
            <pc:sldMk cId="3755723023" sldId="941"/>
            <ac:picMk id="4" creationId="{FE369408-0CE8-4EF2-892A-A8661A8CAEBB}"/>
          </ac:picMkLst>
        </pc:picChg>
        <pc:picChg chg="del">
          <ac:chgData name="Marco Fernandes" userId="fdf1db0d-e771-49a9-b508-934344af75dd" providerId="ADAL" clId="{4A3C448F-D356-49D8-A638-FE097CC55B0D}" dt="2020-12-15T14:19:52.697" v="1532" actId="478"/>
          <ac:picMkLst>
            <pc:docMk/>
            <pc:sldMk cId="3755723023" sldId="941"/>
            <ac:picMk id="5" creationId="{C0091051-EFBE-4E6A-88AD-EF84E7250D35}"/>
          </ac:picMkLst>
        </pc:picChg>
      </pc:sldChg>
      <pc:sldChg chg="addSp delSp modSp add mod">
        <pc:chgData name="Marco Fernandes" userId="fdf1db0d-e771-49a9-b508-934344af75dd" providerId="ADAL" clId="{4A3C448F-D356-49D8-A638-FE097CC55B0D}" dt="2020-12-15T14:03:53.924" v="1487" actId="20577"/>
        <pc:sldMkLst>
          <pc:docMk/>
          <pc:sldMk cId="3720135645" sldId="942"/>
        </pc:sldMkLst>
        <pc:spChg chg="mod">
          <ac:chgData name="Marco Fernandes" userId="fdf1db0d-e771-49a9-b508-934344af75dd" providerId="ADAL" clId="{4A3C448F-D356-49D8-A638-FE097CC55B0D}" dt="2020-12-15T14:03:53.924" v="1487" actId="20577"/>
          <ac:spMkLst>
            <pc:docMk/>
            <pc:sldMk cId="3720135645" sldId="942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4:01:29.308" v="1398" actId="20577"/>
          <ac:spMkLst>
            <pc:docMk/>
            <pc:sldMk cId="3720135645" sldId="942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15T14:01:56.480" v="1404" actId="478"/>
          <ac:picMkLst>
            <pc:docMk/>
            <pc:sldMk cId="3720135645" sldId="942"/>
            <ac:picMk id="4" creationId="{383F6AAC-F19C-4576-9D34-98E494B1D590}"/>
          </ac:picMkLst>
        </pc:picChg>
        <pc:picChg chg="add mod ord">
          <ac:chgData name="Marco Fernandes" userId="fdf1db0d-e771-49a9-b508-934344af75dd" providerId="ADAL" clId="{4A3C448F-D356-49D8-A638-FE097CC55B0D}" dt="2020-12-15T14:01:55.300" v="1403" actId="167"/>
          <ac:picMkLst>
            <pc:docMk/>
            <pc:sldMk cId="3720135645" sldId="942"/>
            <ac:picMk id="5" creationId="{5ECC6A6D-1254-480C-B920-8ED4DB886E8C}"/>
          </ac:picMkLst>
        </pc:picChg>
        <pc:picChg chg="del mod">
          <ac:chgData name="Marco Fernandes" userId="fdf1db0d-e771-49a9-b508-934344af75dd" providerId="ADAL" clId="{4A3C448F-D356-49D8-A638-FE097CC55B0D}" dt="2020-12-15T14:02:55.659" v="1419" actId="478"/>
          <ac:picMkLst>
            <pc:docMk/>
            <pc:sldMk cId="3720135645" sldId="942"/>
            <ac:picMk id="6" creationId="{68A3B9A3-C57E-4776-879C-32E81423EA29}"/>
          </ac:picMkLst>
        </pc:picChg>
        <pc:picChg chg="add del mod">
          <ac:chgData name="Marco Fernandes" userId="fdf1db0d-e771-49a9-b508-934344af75dd" providerId="ADAL" clId="{4A3C448F-D356-49D8-A638-FE097CC55B0D}" dt="2020-12-15T14:02:30.627" v="1410" actId="478"/>
          <ac:picMkLst>
            <pc:docMk/>
            <pc:sldMk cId="3720135645" sldId="942"/>
            <ac:picMk id="7" creationId="{17538576-8C4E-4CBA-915B-05ABD58D67E1}"/>
          </ac:picMkLst>
        </pc:picChg>
        <pc:picChg chg="add mod ord">
          <ac:chgData name="Marco Fernandes" userId="fdf1db0d-e771-49a9-b508-934344af75dd" providerId="ADAL" clId="{4A3C448F-D356-49D8-A638-FE097CC55B0D}" dt="2020-12-15T14:03:01.160" v="1421" actId="1076"/>
          <ac:picMkLst>
            <pc:docMk/>
            <pc:sldMk cId="3720135645" sldId="942"/>
            <ac:picMk id="8" creationId="{632B58E2-9B73-485F-A10B-E118A71BFDF4}"/>
          </ac:picMkLst>
        </pc:picChg>
      </pc:sldChg>
      <pc:sldChg chg="addSp delSp modSp add mod">
        <pc:chgData name="Marco Fernandes" userId="fdf1db0d-e771-49a9-b508-934344af75dd" providerId="ADAL" clId="{4A3C448F-D356-49D8-A638-FE097CC55B0D}" dt="2020-12-15T14:19:04.248" v="1519" actId="1076"/>
        <pc:sldMkLst>
          <pc:docMk/>
          <pc:sldMk cId="3125613194" sldId="943"/>
        </pc:sldMkLst>
        <pc:spChg chg="mod">
          <ac:chgData name="Marco Fernandes" userId="fdf1db0d-e771-49a9-b508-934344af75dd" providerId="ADAL" clId="{4A3C448F-D356-49D8-A638-FE097CC55B0D}" dt="2020-12-15T14:19:04.248" v="1519" actId="1076"/>
          <ac:spMkLst>
            <pc:docMk/>
            <pc:sldMk cId="3125613194" sldId="943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4:17:20.635" v="1497" actId="20577"/>
          <ac:spMkLst>
            <pc:docMk/>
            <pc:sldMk cId="3125613194" sldId="943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15T14:17:50.668" v="1504" actId="478"/>
          <ac:picMkLst>
            <pc:docMk/>
            <pc:sldMk cId="3125613194" sldId="943"/>
            <ac:picMk id="4" creationId="{383F6AAC-F19C-4576-9D34-98E494B1D590}"/>
          </ac:picMkLst>
        </pc:picChg>
        <pc:picChg chg="add mod ord">
          <ac:chgData name="Marco Fernandes" userId="fdf1db0d-e771-49a9-b508-934344af75dd" providerId="ADAL" clId="{4A3C448F-D356-49D8-A638-FE097CC55B0D}" dt="2020-12-15T14:17:49.441" v="1503" actId="167"/>
          <ac:picMkLst>
            <pc:docMk/>
            <pc:sldMk cId="3125613194" sldId="943"/>
            <ac:picMk id="5" creationId="{741E6AB4-8415-4420-B2F1-6D2E09E78A71}"/>
          </ac:picMkLst>
        </pc:picChg>
        <pc:picChg chg="del">
          <ac:chgData name="Marco Fernandes" userId="fdf1db0d-e771-49a9-b508-934344af75dd" providerId="ADAL" clId="{4A3C448F-D356-49D8-A638-FE097CC55B0D}" dt="2020-12-15T14:18:32.918" v="1510" actId="478"/>
          <ac:picMkLst>
            <pc:docMk/>
            <pc:sldMk cId="3125613194" sldId="943"/>
            <ac:picMk id="6" creationId="{68A3B9A3-C57E-4776-879C-32E81423EA29}"/>
          </ac:picMkLst>
        </pc:picChg>
        <pc:picChg chg="add mod ord">
          <ac:chgData name="Marco Fernandes" userId="fdf1db0d-e771-49a9-b508-934344af75dd" providerId="ADAL" clId="{4A3C448F-D356-49D8-A638-FE097CC55B0D}" dt="2020-12-15T14:18:31.235" v="1509" actId="167"/>
          <ac:picMkLst>
            <pc:docMk/>
            <pc:sldMk cId="3125613194" sldId="943"/>
            <ac:picMk id="7" creationId="{CA27D754-E662-43BB-B50F-4A22E2E2255A}"/>
          </ac:picMkLst>
        </pc:picChg>
      </pc:sldChg>
      <pc:sldChg chg="modSp add mod">
        <pc:chgData name="Marco Fernandes" userId="fdf1db0d-e771-49a9-b508-934344af75dd" providerId="ADAL" clId="{4A3C448F-D356-49D8-A638-FE097CC55B0D}" dt="2020-12-15T14:21:16.469" v="1560" actId="20577"/>
        <pc:sldMkLst>
          <pc:docMk/>
          <pc:sldMk cId="3680315507" sldId="944"/>
        </pc:sldMkLst>
        <pc:spChg chg="mod">
          <ac:chgData name="Marco Fernandes" userId="fdf1db0d-e771-49a9-b508-934344af75dd" providerId="ADAL" clId="{4A3C448F-D356-49D8-A638-FE097CC55B0D}" dt="2020-12-15T14:21:16.469" v="1560" actId="20577"/>
          <ac:spMkLst>
            <pc:docMk/>
            <pc:sldMk cId="3680315507" sldId="944"/>
            <ac:spMk id="4" creationId="{00000000-0000-0000-0000-000000000000}"/>
          </ac:spMkLst>
        </pc:spChg>
      </pc:sldChg>
      <pc:sldChg chg="addSp delSp modSp add mod">
        <pc:chgData name="Marco Fernandes" userId="fdf1db0d-e771-49a9-b508-934344af75dd" providerId="ADAL" clId="{4A3C448F-D356-49D8-A638-FE097CC55B0D}" dt="2020-12-15T14:56:04.553" v="1732" actId="113"/>
        <pc:sldMkLst>
          <pc:docMk/>
          <pc:sldMk cId="865185946" sldId="945"/>
        </pc:sldMkLst>
        <pc:spChg chg="mod">
          <ac:chgData name="Marco Fernandes" userId="fdf1db0d-e771-49a9-b508-934344af75dd" providerId="ADAL" clId="{4A3C448F-D356-49D8-A638-FE097CC55B0D}" dt="2020-12-15T14:56:04.553" v="1732" actId="113"/>
          <ac:spMkLst>
            <pc:docMk/>
            <pc:sldMk cId="865185946" sldId="945"/>
            <ac:spMk id="44" creationId="{BB44BAFF-BC73-4986-9C55-2486A9C1567A}"/>
          </ac:spMkLst>
        </pc:spChg>
        <pc:picChg chg="del">
          <ac:chgData name="Marco Fernandes" userId="fdf1db0d-e771-49a9-b508-934344af75dd" providerId="ADAL" clId="{4A3C448F-D356-49D8-A638-FE097CC55B0D}" dt="2020-12-15T14:54:52.615" v="1566" actId="478"/>
          <ac:picMkLst>
            <pc:docMk/>
            <pc:sldMk cId="865185946" sldId="945"/>
            <ac:picMk id="4" creationId="{383F6AAC-F19C-4576-9D34-98E494B1D590}"/>
          </ac:picMkLst>
        </pc:picChg>
        <pc:picChg chg="add mod">
          <ac:chgData name="Marco Fernandes" userId="fdf1db0d-e771-49a9-b508-934344af75dd" providerId="ADAL" clId="{4A3C448F-D356-49D8-A638-FE097CC55B0D}" dt="2020-12-15T14:54:58.394" v="1569" actId="1076"/>
          <ac:picMkLst>
            <pc:docMk/>
            <pc:sldMk cId="865185946" sldId="945"/>
            <ac:picMk id="5" creationId="{B583DB66-55E0-4011-9A91-9F705AAD2BF5}"/>
          </ac:picMkLst>
        </pc:picChg>
        <pc:picChg chg="del">
          <ac:chgData name="Marco Fernandes" userId="fdf1db0d-e771-49a9-b508-934344af75dd" providerId="ADAL" clId="{4A3C448F-D356-49D8-A638-FE097CC55B0D}" dt="2020-12-15T14:54:59.915" v="1570" actId="478"/>
          <ac:picMkLst>
            <pc:docMk/>
            <pc:sldMk cId="865185946" sldId="945"/>
            <ac:picMk id="6" creationId="{68A3B9A3-C57E-4776-879C-32E81423EA29}"/>
          </ac:picMkLst>
        </pc:picChg>
      </pc:sldChg>
      <pc:sldChg chg="add del">
        <pc:chgData name="Marco Fernandes" userId="fdf1db0d-e771-49a9-b508-934344af75dd" providerId="ADAL" clId="{4A3C448F-D356-49D8-A638-FE097CC55B0D}" dt="2020-12-15T14:21:25.754" v="1562" actId="47"/>
        <pc:sldMkLst>
          <pc:docMk/>
          <pc:sldMk cId="3009623373" sldId="945"/>
        </pc:sldMkLst>
      </pc:sldChg>
      <pc:sldChg chg="addSp delSp modSp add mod">
        <pc:chgData name="Marco Fernandes" userId="fdf1db0d-e771-49a9-b508-934344af75dd" providerId="ADAL" clId="{4A3C448F-D356-49D8-A638-FE097CC55B0D}" dt="2020-12-15T15:04:37.399" v="1762" actId="20577"/>
        <pc:sldMkLst>
          <pc:docMk/>
          <pc:sldMk cId="1229175166" sldId="946"/>
        </pc:sldMkLst>
        <pc:spChg chg="mod">
          <ac:chgData name="Marco Fernandes" userId="fdf1db0d-e771-49a9-b508-934344af75dd" providerId="ADAL" clId="{4A3C448F-D356-49D8-A638-FE097CC55B0D}" dt="2020-12-15T15:04:37.399" v="1762" actId="20577"/>
          <ac:spMkLst>
            <pc:docMk/>
            <pc:sldMk cId="1229175166" sldId="946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5:03:14.363" v="1744" actId="20577"/>
          <ac:spMkLst>
            <pc:docMk/>
            <pc:sldMk cId="1229175166" sldId="946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4A3C448F-D356-49D8-A638-FE097CC55B0D}" dt="2020-12-15T15:03:37.730" v="1756" actId="167"/>
          <ac:picMkLst>
            <pc:docMk/>
            <pc:sldMk cId="1229175166" sldId="946"/>
            <ac:picMk id="4" creationId="{3AFFB9F8-B1F7-436C-B98E-5057C7CA974C}"/>
          </ac:picMkLst>
        </pc:picChg>
        <pc:picChg chg="del">
          <ac:chgData name="Marco Fernandes" userId="fdf1db0d-e771-49a9-b508-934344af75dd" providerId="ADAL" clId="{4A3C448F-D356-49D8-A638-FE097CC55B0D}" dt="2020-12-15T15:03:39.553" v="1757" actId="478"/>
          <ac:picMkLst>
            <pc:docMk/>
            <pc:sldMk cId="1229175166" sldId="946"/>
            <ac:picMk id="5" creationId="{C0091051-EFBE-4E6A-88AD-EF84E7250D35}"/>
          </ac:picMkLst>
        </pc:picChg>
      </pc:sldChg>
      <pc:sldChg chg="addSp delSp modSp add mod">
        <pc:chgData name="Marco Fernandes" userId="fdf1db0d-e771-49a9-b508-934344af75dd" providerId="ADAL" clId="{4A3C448F-D356-49D8-A638-FE097CC55B0D}" dt="2020-12-15T15:10:29.529" v="1780" actId="20577"/>
        <pc:sldMkLst>
          <pc:docMk/>
          <pc:sldMk cId="3824140339" sldId="947"/>
        </pc:sldMkLst>
        <pc:spChg chg="mod">
          <ac:chgData name="Marco Fernandes" userId="fdf1db0d-e771-49a9-b508-934344af75dd" providerId="ADAL" clId="{4A3C448F-D356-49D8-A638-FE097CC55B0D}" dt="2020-12-15T15:10:29.529" v="1780" actId="20577"/>
          <ac:spMkLst>
            <pc:docMk/>
            <pc:sldMk cId="3824140339" sldId="947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5:05:01.096" v="1765" actId="20577"/>
          <ac:spMkLst>
            <pc:docMk/>
            <pc:sldMk cId="3824140339" sldId="947"/>
            <ac:spMk id="49" creationId="{C0ACF18C-CEB7-4C02-B432-D87F19C694A1}"/>
          </ac:spMkLst>
        </pc:spChg>
        <pc:picChg chg="del">
          <ac:chgData name="Marco Fernandes" userId="fdf1db0d-e771-49a9-b508-934344af75dd" providerId="ADAL" clId="{4A3C448F-D356-49D8-A638-FE097CC55B0D}" dt="2020-12-15T15:09:35.405" v="1774" actId="478"/>
          <ac:picMkLst>
            <pc:docMk/>
            <pc:sldMk cId="3824140339" sldId="947"/>
            <ac:picMk id="4" creationId="{3AFFB9F8-B1F7-436C-B98E-5057C7CA974C}"/>
          </ac:picMkLst>
        </pc:picChg>
        <pc:picChg chg="add mod ord">
          <ac:chgData name="Marco Fernandes" userId="fdf1db0d-e771-49a9-b508-934344af75dd" providerId="ADAL" clId="{4A3C448F-D356-49D8-A638-FE097CC55B0D}" dt="2020-12-15T15:09:34.141" v="1773" actId="167"/>
          <ac:picMkLst>
            <pc:docMk/>
            <pc:sldMk cId="3824140339" sldId="947"/>
            <ac:picMk id="5" creationId="{CF656979-C6F9-4226-84BC-F3CF35BCF864}"/>
          </ac:picMkLst>
        </pc:picChg>
      </pc:sldChg>
      <pc:sldChg chg="modSp add mod">
        <pc:chgData name="Marco Fernandes" userId="fdf1db0d-e771-49a9-b508-934344af75dd" providerId="ADAL" clId="{4A3C448F-D356-49D8-A638-FE097CC55B0D}" dt="2020-12-15T15:21:54.431" v="1922" actId="207"/>
        <pc:sldMkLst>
          <pc:docMk/>
          <pc:sldMk cId="1637188452" sldId="948"/>
        </pc:sldMkLst>
        <pc:graphicFrameChg chg="mod modGraphic">
          <ac:chgData name="Marco Fernandes" userId="fdf1db0d-e771-49a9-b508-934344af75dd" providerId="ADAL" clId="{4A3C448F-D356-49D8-A638-FE097CC55B0D}" dt="2020-12-15T15:21:54.431" v="1922" actId="207"/>
          <ac:graphicFrameMkLst>
            <pc:docMk/>
            <pc:sldMk cId="1637188452" sldId="948"/>
            <ac:graphicFrameMk id="2" creationId="{00000000-0000-0000-0000-000000000000}"/>
          </ac:graphicFrameMkLst>
        </pc:graphicFrameChg>
      </pc:sldChg>
      <pc:sldChg chg="addSp delSp modSp add mod">
        <pc:chgData name="Marco Fernandes" userId="fdf1db0d-e771-49a9-b508-934344af75dd" providerId="ADAL" clId="{4A3C448F-D356-49D8-A638-FE097CC55B0D}" dt="2020-12-15T15:18:13.295" v="1867" actId="1076"/>
        <pc:sldMkLst>
          <pc:docMk/>
          <pc:sldMk cId="3907758234" sldId="949"/>
        </pc:sldMkLst>
        <pc:spChg chg="mod">
          <ac:chgData name="Marco Fernandes" userId="fdf1db0d-e771-49a9-b508-934344af75dd" providerId="ADAL" clId="{4A3C448F-D356-49D8-A638-FE097CC55B0D}" dt="2020-12-15T15:18:13.295" v="1867" actId="1076"/>
          <ac:spMkLst>
            <pc:docMk/>
            <pc:sldMk cId="3907758234" sldId="949"/>
            <ac:spMk id="44" creationId="{BB44BAFF-BC73-4986-9C55-2486A9C1567A}"/>
          </ac:spMkLst>
        </pc:spChg>
        <pc:spChg chg="mod">
          <ac:chgData name="Marco Fernandes" userId="fdf1db0d-e771-49a9-b508-934344af75dd" providerId="ADAL" clId="{4A3C448F-D356-49D8-A638-FE097CC55B0D}" dt="2020-12-15T15:17:11.705" v="1783" actId="20577"/>
          <ac:spMkLst>
            <pc:docMk/>
            <pc:sldMk cId="3907758234" sldId="949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4A3C448F-D356-49D8-A638-FE097CC55B0D}" dt="2020-12-15T15:17:34.802" v="1787" actId="167"/>
          <ac:picMkLst>
            <pc:docMk/>
            <pc:sldMk cId="3907758234" sldId="949"/>
            <ac:picMk id="4" creationId="{04C7341A-0CF1-47E6-B5B4-1B96132DEB14}"/>
          </ac:picMkLst>
        </pc:picChg>
        <pc:picChg chg="del">
          <ac:chgData name="Marco Fernandes" userId="fdf1db0d-e771-49a9-b508-934344af75dd" providerId="ADAL" clId="{4A3C448F-D356-49D8-A638-FE097CC55B0D}" dt="2020-12-15T15:17:36.664" v="1788" actId="478"/>
          <ac:picMkLst>
            <pc:docMk/>
            <pc:sldMk cId="3907758234" sldId="949"/>
            <ac:picMk id="5" creationId="{CF656979-C6F9-4226-84BC-F3CF35BCF864}"/>
          </ac:picMkLst>
        </pc:picChg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275598783" sldId="950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3863983248" sldId="951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702878979" sldId="952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071711767" sldId="953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942697639" sldId="954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562568483" sldId="955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934915475" sldId="956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666426007" sldId="957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577057173" sldId="958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339506634" sldId="959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416384961" sldId="960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927880403" sldId="961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282667930" sldId="962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574352029" sldId="963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425164023" sldId="964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2536388520" sldId="965"/>
        </pc:sldMkLst>
      </pc:sldChg>
      <pc:sldChg chg="add">
        <pc:chgData name="Marco Fernandes" userId="fdf1db0d-e771-49a9-b508-934344af75dd" providerId="ADAL" clId="{4A3C448F-D356-49D8-A638-FE097CC55B0D}" dt="2020-12-15T15:22:39.851" v="1923"/>
        <pc:sldMkLst>
          <pc:docMk/>
          <pc:sldMk cId="118201468" sldId="966"/>
        </pc:sldMkLst>
      </pc:sldChg>
    </pc:docChg>
  </pc:docChgLst>
  <pc:docChgLst>
    <pc:chgData name="Marco Fernandes" userId="fdf1db0d-e771-49a9-b508-934344af75dd" providerId="ADAL" clId="{910744E4-286D-4390-A008-C7FED18247FC}"/>
    <pc:docChg chg="undo custSel addSld delSld modSld">
      <pc:chgData name="Marco Fernandes" userId="fdf1db0d-e771-49a9-b508-934344af75dd" providerId="ADAL" clId="{910744E4-286D-4390-A008-C7FED18247FC}" dt="2020-11-17T16:34:09.352" v="1652" actId="57"/>
      <pc:docMkLst>
        <pc:docMk/>
      </pc:docMkLst>
      <pc:sldChg chg="del">
        <pc:chgData name="Marco Fernandes" userId="fdf1db0d-e771-49a9-b508-934344af75dd" providerId="ADAL" clId="{910744E4-286D-4390-A008-C7FED18247FC}" dt="2020-11-17T14:31:35.559" v="993" actId="47"/>
        <pc:sldMkLst>
          <pc:docMk/>
          <pc:sldMk cId="520324527" sldId="285"/>
        </pc:sldMkLst>
      </pc:sldChg>
      <pc:sldChg chg="addSp delSp modSp add mod">
        <pc:chgData name="Marco Fernandes" userId="fdf1db0d-e771-49a9-b508-934344af75dd" providerId="ADAL" clId="{910744E4-286D-4390-A008-C7FED18247FC}" dt="2020-11-17T16:30:58.126" v="1400" actId="478"/>
        <pc:sldMkLst>
          <pc:docMk/>
          <pc:sldMk cId="3338977741" sldId="892"/>
        </pc:sldMkLst>
        <pc:spChg chg="mod">
          <ac:chgData name="Marco Fernandes" userId="fdf1db0d-e771-49a9-b508-934344af75dd" providerId="ADAL" clId="{910744E4-286D-4390-A008-C7FED18247FC}" dt="2020-11-17T15:51:56.520" v="1178"/>
          <ac:spMkLst>
            <pc:docMk/>
            <pc:sldMk cId="3338977741" sldId="892"/>
            <ac:spMk id="49" creationId="{C0ACF18C-CEB7-4C02-B432-D87F19C694A1}"/>
          </ac:spMkLst>
        </pc:spChg>
        <pc:picChg chg="del">
          <ac:chgData name="Marco Fernandes" userId="fdf1db0d-e771-49a9-b508-934344af75dd" providerId="ADAL" clId="{910744E4-286D-4390-A008-C7FED18247FC}" dt="2020-11-17T16:30:58.126" v="1400" actId="478"/>
          <ac:picMkLst>
            <pc:docMk/>
            <pc:sldMk cId="3338977741" sldId="892"/>
            <ac:picMk id="3" creationId="{CDBC7790-990D-4CF1-AA28-33BF2E8917B8}"/>
          </ac:picMkLst>
        </pc:picChg>
        <pc:picChg chg="add mod ord">
          <ac:chgData name="Marco Fernandes" userId="fdf1db0d-e771-49a9-b508-934344af75dd" providerId="ADAL" clId="{910744E4-286D-4390-A008-C7FED18247FC}" dt="2020-11-17T15:52:37.839" v="1187" actId="167"/>
          <ac:picMkLst>
            <pc:docMk/>
            <pc:sldMk cId="3338977741" sldId="892"/>
            <ac:picMk id="4" creationId="{B2C8FE9C-37AA-4CA1-959A-85C81CC2BABA}"/>
          </ac:picMkLst>
        </pc:picChg>
        <pc:picChg chg="del">
          <ac:chgData name="Marco Fernandes" userId="fdf1db0d-e771-49a9-b508-934344af75dd" providerId="ADAL" clId="{910744E4-286D-4390-A008-C7FED18247FC}" dt="2020-11-17T15:52:40.401" v="1188" actId="478"/>
          <ac:picMkLst>
            <pc:docMk/>
            <pc:sldMk cId="3338977741" sldId="892"/>
            <ac:picMk id="5" creationId="{EEE82BCB-AB72-4F80-8C2A-37A6053752A2}"/>
          </ac:picMkLst>
        </pc:picChg>
        <pc:picChg chg="add mod ord">
          <ac:chgData name="Marco Fernandes" userId="fdf1db0d-e771-49a9-b508-934344af75dd" providerId="ADAL" clId="{910744E4-286D-4390-A008-C7FED18247FC}" dt="2020-11-17T16:30:57.086" v="1399" actId="167"/>
          <ac:picMkLst>
            <pc:docMk/>
            <pc:sldMk cId="3338977741" sldId="892"/>
            <ac:picMk id="9" creationId="{6A20436E-0231-4EB4-B639-1D6653F8E8A5}"/>
          </ac:picMkLst>
        </pc:picChg>
      </pc:sldChg>
      <pc:sldChg chg="del">
        <pc:chgData name="Marco Fernandes" userId="fdf1db0d-e771-49a9-b508-934344af75dd" providerId="ADAL" clId="{910744E4-286D-4390-A008-C7FED18247FC}" dt="2020-11-17T14:31:37.911" v="997" actId="47"/>
        <pc:sldMkLst>
          <pc:docMk/>
          <pc:sldMk cId="3595255083" sldId="899"/>
        </pc:sldMkLst>
      </pc:sldChg>
      <pc:sldChg chg="del">
        <pc:chgData name="Marco Fernandes" userId="fdf1db0d-e771-49a9-b508-934344af75dd" providerId="ADAL" clId="{910744E4-286D-4390-A008-C7FED18247FC}" dt="2020-11-17T15:11:24.167" v="1174" actId="47"/>
        <pc:sldMkLst>
          <pc:docMk/>
          <pc:sldMk cId="3362480409" sldId="904"/>
        </pc:sldMkLst>
      </pc:sldChg>
      <pc:sldChg chg="del">
        <pc:chgData name="Marco Fernandes" userId="fdf1db0d-e771-49a9-b508-934344af75dd" providerId="ADAL" clId="{910744E4-286D-4390-A008-C7FED18247FC}" dt="2020-11-17T14:31:16.496" v="992" actId="47"/>
        <pc:sldMkLst>
          <pc:docMk/>
          <pc:sldMk cId="1653949302" sldId="905"/>
        </pc:sldMkLst>
      </pc:sldChg>
      <pc:sldChg chg="del">
        <pc:chgData name="Marco Fernandes" userId="fdf1db0d-e771-49a9-b508-934344af75dd" providerId="ADAL" clId="{910744E4-286D-4390-A008-C7FED18247FC}" dt="2020-11-17T14:31:36.456" v="994" actId="47"/>
        <pc:sldMkLst>
          <pc:docMk/>
          <pc:sldMk cId="749021755" sldId="910"/>
        </pc:sldMkLst>
      </pc:sldChg>
      <pc:sldChg chg="del">
        <pc:chgData name="Marco Fernandes" userId="fdf1db0d-e771-49a9-b508-934344af75dd" providerId="ADAL" clId="{910744E4-286D-4390-A008-C7FED18247FC}" dt="2020-11-17T14:31:37.006" v="995" actId="47"/>
        <pc:sldMkLst>
          <pc:docMk/>
          <pc:sldMk cId="1168679176" sldId="911"/>
        </pc:sldMkLst>
      </pc:sldChg>
      <pc:sldChg chg="del">
        <pc:chgData name="Marco Fernandes" userId="fdf1db0d-e771-49a9-b508-934344af75dd" providerId="ADAL" clId="{910744E4-286D-4390-A008-C7FED18247FC}" dt="2020-11-17T14:31:37.582" v="996" actId="47"/>
        <pc:sldMkLst>
          <pc:docMk/>
          <pc:sldMk cId="1792373263" sldId="912"/>
        </pc:sldMkLst>
      </pc:sldChg>
      <pc:sldChg chg="del">
        <pc:chgData name="Marco Fernandes" userId="fdf1db0d-e771-49a9-b508-934344af75dd" providerId="ADAL" clId="{910744E4-286D-4390-A008-C7FED18247FC}" dt="2020-11-17T15:11:24.167" v="1174" actId="47"/>
        <pc:sldMkLst>
          <pc:docMk/>
          <pc:sldMk cId="4273391736" sldId="913"/>
        </pc:sldMkLst>
      </pc:sldChg>
      <pc:sldChg chg="del">
        <pc:chgData name="Marco Fernandes" userId="fdf1db0d-e771-49a9-b508-934344af75dd" providerId="ADAL" clId="{910744E4-286D-4390-A008-C7FED18247FC}" dt="2020-11-17T15:11:24.167" v="1174" actId="47"/>
        <pc:sldMkLst>
          <pc:docMk/>
          <pc:sldMk cId="1177293516" sldId="914"/>
        </pc:sldMkLst>
      </pc:sldChg>
      <pc:sldChg chg="del">
        <pc:chgData name="Marco Fernandes" userId="fdf1db0d-e771-49a9-b508-934344af75dd" providerId="ADAL" clId="{910744E4-286D-4390-A008-C7FED18247FC}" dt="2020-11-17T15:11:24.167" v="1174" actId="47"/>
        <pc:sldMkLst>
          <pc:docMk/>
          <pc:sldMk cId="774764599" sldId="915"/>
        </pc:sldMkLst>
      </pc:sldChg>
      <pc:sldChg chg="del">
        <pc:chgData name="Marco Fernandes" userId="fdf1db0d-e771-49a9-b508-934344af75dd" providerId="ADAL" clId="{910744E4-286D-4390-A008-C7FED18247FC}" dt="2020-11-17T14:31:15.481" v="991" actId="47"/>
        <pc:sldMkLst>
          <pc:docMk/>
          <pc:sldMk cId="3179674083" sldId="918"/>
        </pc:sldMkLst>
      </pc:sldChg>
      <pc:sldChg chg="addSp delSp modSp add mod delAnim">
        <pc:chgData name="Marco Fernandes" userId="fdf1db0d-e771-49a9-b508-934344af75dd" providerId="ADAL" clId="{910744E4-286D-4390-A008-C7FED18247FC}" dt="2020-11-12T14:19:23.195" v="111" actId="1076"/>
        <pc:sldMkLst>
          <pc:docMk/>
          <pc:sldMk cId="1785399296" sldId="919"/>
        </pc:sldMkLst>
        <pc:spChg chg="add del">
          <ac:chgData name="Marco Fernandes" userId="fdf1db0d-e771-49a9-b508-934344af75dd" providerId="ADAL" clId="{910744E4-286D-4390-A008-C7FED18247FC}" dt="2020-11-12T14:17:00.579" v="40" actId="478"/>
          <ac:spMkLst>
            <pc:docMk/>
            <pc:sldMk cId="1785399296" sldId="919"/>
            <ac:spMk id="6" creationId="{A76423AC-0D55-419C-99A0-CA540F9B5586}"/>
          </ac:spMkLst>
        </pc:spChg>
        <pc:spChg chg="add mod">
          <ac:chgData name="Marco Fernandes" userId="fdf1db0d-e771-49a9-b508-934344af75dd" providerId="ADAL" clId="{910744E4-286D-4390-A008-C7FED18247FC}" dt="2020-11-12T14:17:39.157" v="49" actId="1582"/>
          <ac:spMkLst>
            <pc:docMk/>
            <pc:sldMk cId="1785399296" sldId="919"/>
            <ac:spMk id="8" creationId="{862B1AF2-C82D-401A-9DB6-5F20B219013D}"/>
          </ac:spMkLst>
        </pc:spChg>
        <pc:spChg chg="add mod">
          <ac:chgData name="Marco Fernandes" userId="fdf1db0d-e771-49a9-b508-934344af75dd" providerId="ADAL" clId="{910744E4-286D-4390-A008-C7FED18247FC}" dt="2020-11-12T14:18:49.541" v="89" actId="1076"/>
          <ac:spMkLst>
            <pc:docMk/>
            <pc:sldMk cId="1785399296" sldId="919"/>
            <ac:spMk id="18" creationId="{935F828E-70BD-4A4C-8386-BA352740570E}"/>
          </ac:spMkLst>
        </pc:spChg>
        <pc:spChg chg="add mod">
          <ac:chgData name="Marco Fernandes" userId="fdf1db0d-e771-49a9-b508-934344af75dd" providerId="ADAL" clId="{910744E4-286D-4390-A008-C7FED18247FC}" dt="2020-11-12T14:19:23.195" v="111" actId="1076"/>
          <ac:spMkLst>
            <pc:docMk/>
            <pc:sldMk cId="1785399296" sldId="919"/>
            <ac:spMk id="20" creationId="{BAC13826-113A-430E-95DF-9E02B07554AB}"/>
          </ac:spMkLst>
        </pc:spChg>
        <pc:spChg chg="del">
          <ac:chgData name="Marco Fernandes" userId="fdf1db0d-e771-49a9-b508-934344af75dd" providerId="ADAL" clId="{910744E4-286D-4390-A008-C7FED18247FC}" dt="2020-11-12T14:10:39.715" v="1" actId="478"/>
          <ac:spMkLst>
            <pc:docMk/>
            <pc:sldMk cId="1785399296" sldId="919"/>
            <ac:spMk id="26" creationId="{FF323B13-9CE8-4E0B-BAC3-2C537CE0D144}"/>
          </ac:spMkLst>
        </pc:spChg>
        <pc:spChg chg="del">
          <ac:chgData name="Marco Fernandes" userId="fdf1db0d-e771-49a9-b508-934344af75dd" providerId="ADAL" clId="{910744E4-286D-4390-A008-C7FED18247FC}" dt="2020-11-12T14:10:39.715" v="1" actId="478"/>
          <ac:spMkLst>
            <pc:docMk/>
            <pc:sldMk cId="1785399296" sldId="919"/>
            <ac:spMk id="29" creationId="{FD657175-8E7D-48DB-9AF8-2CFEDA915617}"/>
          </ac:spMkLst>
        </pc:spChg>
        <pc:spChg chg="del">
          <ac:chgData name="Marco Fernandes" userId="fdf1db0d-e771-49a9-b508-934344af75dd" providerId="ADAL" clId="{910744E4-286D-4390-A008-C7FED18247FC}" dt="2020-11-12T14:10:39.715" v="1" actId="478"/>
          <ac:spMkLst>
            <pc:docMk/>
            <pc:sldMk cId="1785399296" sldId="919"/>
            <ac:spMk id="31" creationId="{0B949EFC-AB5D-43AA-AC80-01883E3900A9}"/>
          </ac:spMkLst>
        </pc:spChg>
        <pc:spChg chg="del">
          <ac:chgData name="Marco Fernandes" userId="fdf1db0d-e771-49a9-b508-934344af75dd" providerId="ADAL" clId="{910744E4-286D-4390-A008-C7FED18247FC}" dt="2020-11-12T14:10:39.715" v="1" actId="478"/>
          <ac:spMkLst>
            <pc:docMk/>
            <pc:sldMk cId="1785399296" sldId="919"/>
            <ac:spMk id="32" creationId="{94080A01-B49A-4CBD-9EA9-02B4528E1B3B}"/>
          </ac:spMkLst>
        </pc:spChg>
        <pc:spChg chg="mod">
          <ac:chgData name="Marco Fernandes" userId="fdf1db0d-e771-49a9-b508-934344af75dd" providerId="ADAL" clId="{910744E4-286D-4390-A008-C7FED18247FC}" dt="2020-11-12T14:10:49.887" v="22" actId="20577"/>
          <ac:spMkLst>
            <pc:docMk/>
            <pc:sldMk cId="1785399296" sldId="919"/>
            <ac:spMk id="34" creationId="{439ABD2D-A5CA-4246-9BA9-9D8D542B0356}"/>
          </ac:spMkLst>
        </pc:spChg>
        <pc:picChg chg="add mod">
          <ac:chgData name="Marco Fernandes" userId="fdf1db0d-e771-49a9-b508-934344af75dd" providerId="ADAL" clId="{910744E4-286D-4390-A008-C7FED18247FC}" dt="2020-11-12T14:18:58.195" v="92" actId="14100"/>
          <ac:picMkLst>
            <pc:docMk/>
            <pc:sldMk cId="1785399296" sldId="919"/>
            <ac:picMk id="4" creationId="{A1910CA9-F96A-411D-9712-C90BA73AF365}"/>
          </ac:picMkLst>
        </pc:picChg>
        <pc:picChg chg="add mod">
          <ac:chgData name="Marco Fernandes" userId="fdf1db0d-e771-49a9-b508-934344af75dd" providerId="ADAL" clId="{910744E4-286D-4390-A008-C7FED18247FC}" dt="2020-11-12T14:16:43.684" v="38" actId="1076"/>
          <ac:picMkLst>
            <pc:docMk/>
            <pc:sldMk cId="1785399296" sldId="919"/>
            <ac:picMk id="5" creationId="{43A10869-BA2D-4655-A68D-10C3C88ED2E7}"/>
          </ac:picMkLst>
        </pc:picChg>
        <pc:picChg chg="del">
          <ac:chgData name="Marco Fernandes" userId="fdf1db0d-e771-49a9-b508-934344af75dd" providerId="ADAL" clId="{910744E4-286D-4390-A008-C7FED18247FC}" dt="2020-11-12T14:10:40.287" v="2" actId="478"/>
          <ac:picMkLst>
            <pc:docMk/>
            <pc:sldMk cId="1785399296" sldId="919"/>
            <ac:picMk id="7" creationId="{6EED706B-6705-4AD6-8CB3-54B1BF4B8897}"/>
          </ac:picMkLst>
        </pc:picChg>
        <pc:cxnChg chg="add mod">
          <ac:chgData name="Marco Fernandes" userId="fdf1db0d-e771-49a9-b508-934344af75dd" providerId="ADAL" clId="{910744E4-286D-4390-A008-C7FED18247FC}" dt="2020-11-12T14:17:47.009" v="51" actId="14100"/>
          <ac:cxnSpMkLst>
            <pc:docMk/>
            <pc:sldMk cId="1785399296" sldId="919"/>
            <ac:cxnSpMk id="10" creationId="{2E5EE56F-E5C0-428C-BA40-E681237725FA}"/>
          </ac:cxnSpMkLst>
        </pc:cxnChg>
      </pc:sldChg>
      <pc:sldChg chg="addSp delSp modSp add mod">
        <pc:chgData name="Marco Fernandes" userId="fdf1db0d-e771-49a9-b508-934344af75dd" providerId="ADAL" clId="{910744E4-286D-4390-A008-C7FED18247FC}" dt="2020-11-14T14:38:35.910" v="510" actId="113"/>
        <pc:sldMkLst>
          <pc:docMk/>
          <pc:sldMk cId="2554109755" sldId="920"/>
        </pc:sldMkLst>
        <pc:spChg chg="add mod">
          <ac:chgData name="Marco Fernandes" userId="fdf1db0d-e771-49a9-b508-934344af75dd" providerId="ADAL" clId="{910744E4-286D-4390-A008-C7FED18247FC}" dt="2020-11-14T14:38:35.910" v="510" actId="113"/>
          <ac:spMkLst>
            <pc:docMk/>
            <pc:sldMk cId="2554109755" sldId="920"/>
            <ac:spMk id="7" creationId="{6936E587-1EF6-4B99-97B5-33B0F2A8AFDF}"/>
          </ac:spMkLst>
        </pc:spChg>
        <pc:spChg chg="del">
          <ac:chgData name="Marco Fernandes" userId="fdf1db0d-e771-49a9-b508-934344af75dd" providerId="ADAL" clId="{910744E4-286D-4390-A008-C7FED18247FC}" dt="2020-11-14T14:34:01.140" v="117" actId="478"/>
          <ac:spMkLst>
            <pc:docMk/>
            <pc:sldMk cId="2554109755" sldId="920"/>
            <ac:spMk id="8" creationId="{862B1AF2-C82D-401A-9DB6-5F20B219013D}"/>
          </ac:spMkLst>
        </pc:spChg>
        <pc:spChg chg="del">
          <ac:chgData name="Marco Fernandes" userId="fdf1db0d-e771-49a9-b508-934344af75dd" providerId="ADAL" clId="{910744E4-286D-4390-A008-C7FED18247FC}" dt="2020-11-14T14:34:04.936" v="118" actId="478"/>
          <ac:spMkLst>
            <pc:docMk/>
            <pc:sldMk cId="2554109755" sldId="920"/>
            <ac:spMk id="18" creationId="{935F828E-70BD-4A4C-8386-BA352740570E}"/>
          </ac:spMkLst>
        </pc:spChg>
        <pc:spChg chg="del">
          <ac:chgData name="Marco Fernandes" userId="fdf1db0d-e771-49a9-b508-934344af75dd" providerId="ADAL" clId="{910744E4-286D-4390-A008-C7FED18247FC}" dt="2020-11-14T14:34:04.936" v="118" actId="478"/>
          <ac:spMkLst>
            <pc:docMk/>
            <pc:sldMk cId="2554109755" sldId="920"/>
            <ac:spMk id="20" creationId="{BAC13826-113A-430E-95DF-9E02B07554AB}"/>
          </ac:spMkLst>
        </pc:spChg>
        <pc:spChg chg="mod">
          <ac:chgData name="Marco Fernandes" userId="fdf1db0d-e771-49a9-b508-934344af75dd" providerId="ADAL" clId="{910744E4-286D-4390-A008-C7FED18247FC}" dt="2020-11-14T14:34:40.423" v="141" actId="20577"/>
          <ac:spMkLst>
            <pc:docMk/>
            <pc:sldMk cId="2554109755" sldId="920"/>
            <ac:spMk id="34" creationId="{439ABD2D-A5CA-4246-9BA9-9D8D542B0356}"/>
          </ac:spMkLst>
        </pc:spChg>
        <pc:picChg chg="del">
          <ac:chgData name="Marco Fernandes" userId="fdf1db0d-e771-49a9-b508-934344af75dd" providerId="ADAL" clId="{910744E4-286D-4390-A008-C7FED18247FC}" dt="2020-11-14T14:33:54.788" v="113" actId="478"/>
          <ac:picMkLst>
            <pc:docMk/>
            <pc:sldMk cId="2554109755" sldId="920"/>
            <ac:picMk id="4" creationId="{A1910CA9-F96A-411D-9712-C90BA73AF365}"/>
          </ac:picMkLst>
        </pc:picChg>
        <pc:picChg chg="del">
          <ac:chgData name="Marco Fernandes" userId="fdf1db0d-e771-49a9-b508-934344af75dd" providerId="ADAL" clId="{910744E4-286D-4390-A008-C7FED18247FC}" dt="2020-11-14T14:33:59.422" v="116" actId="478"/>
          <ac:picMkLst>
            <pc:docMk/>
            <pc:sldMk cId="2554109755" sldId="920"/>
            <ac:picMk id="5" creationId="{43A10869-BA2D-4655-A68D-10C3C88ED2E7}"/>
          </ac:picMkLst>
        </pc:picChg>
        <pc:picChg chg="add mod">
          <ac:chgData name="Marco Fernandes" userId="fdf1db0d-e771-49a9-b508-934344af75dd" providerId="ADAL" clId="{910744E4-286D-4390-A008-C7FED18247FC}" dt="2020-11-14T14:34:48.802" v="142" actId="1076"/>
          <ac:picMkLst>
            <pc:docMk/>
            <pc:sldMk cId="2554109755" sldId="920"/>
            <ac:picMk id="6" creationId="{E88A8CB2-F462-4274-8044-5808E4A4AFC5}"/>
          </ac:picMkLst>
        </pc:picChg>
        <pc:cxnChg chg="del">
          <ac:chgData name="Marco Fernandes" userId="fdf1db0d-e771-49a9-b508-934344af75dd" providerId="ADAL" clId="{910744E4-286D-4390-A008-C7FED18247FC}" dt="2020-11-14T14:34:04.936" v="118" actId="478"/>
          <ac:cxnSpMkLst>
            <pc:docMk/>
            <pc:sldMk cId="2554109755" sldId="920"/>
            <ac:cxnSpMk id="10" creationId="{2E5EE56F-E5C0-428C-BA40-E681237725FA}"/>
          </ac:cxnSpMkLst>
        </pc:cxnChg>
      </pc:sldChg>
      <pc:sldChg chg="addSp delSp modSp add mod">
        <pc:chgData name="Marco Fernandes" userId="fdf1db0d-e771-49a9-b508-934344af75dd" providerId="ADAL" clId="{910744E4-286D-4390-A008-C7FED18247FC}" dt="2020-11-17T09:34:03.407" v="632" actId="113"/>
        <pc:sldMkLst>
          <pc:docMk/>
          <pc:sldMk cId="1350705977" sldId="921"/>
        </pc:sldMkLst>
        <pc:spChg chg="mod">
          <ac:chgData name="Marco Fernandes" userId="fdf1db0d-e771-49a9-b508-934344af75dd" providerId="ADAL" clId="{910744E4-286D-4390-A008-C7FED18247FC}" dt="2020-11-17T09:34:03.407" v="632" actId="113"/>
          <ac:spMkLst>
            <pc:docMk/>
            <pc:sldMk cId="1350705977" sldId="921"/>
            <ac:spMk id="7" creationId="{6936E587-1EF6-4B99-97B5-33B0F2A8AFDF}"/>
          </ac:spMkLst>
        </pc:spChg>
        <pc:spChg chg="mod">
          <ac:chgData name="Marco Fernandes" userId="fdf1db0d-e771-49a9-b508-934344af75dd" providerId="ADAL" clId="{910744E4-286D-4390-A008-C7FED18247FC}" dt="2020-11-16T13:38:35.813" v="571" actId="20577"/>
          <ac:spMkLst>
            <pc:docMk/>
            <pc:sldMk cId="1350705977" sldId="921"/>
            <ac:spMk id="34" creationId="{439ABD2D-A5CA-4246-9BA9-9D8D542B0356}"/>
          </ac:spMkLst>
        </pc:spChg>
        <pc:picChg chg="add mod ord">
          <ac:chgData name="Marco Fernandes" userId="fdf1db0d-e771-49a9-b508-934344af75dd" providerId="ADAL" clId="{910744E4-286D-4390-A008-C7FED18247FC}" dt="2020-11-16T11:19:32.208" v="519" actId="167"/>
          <ac:picMkLst>
            <pc:docMk/>
            <pc:sldMk cId="1350705977" sldId="921"/>
            <ac:picMk id="4" creationId="{7BAE2C92-3F0A-4963-93EC-591FF3970D04}"/>
          </ac:picMkLst>
        </pc:picChg>
        <pc:picChg chg="del">
          <ac:chgData name="Marco Fernandes" userId="fdf1db0d-e771-49a9-b508-934344af75dd" providerId="ADAL" clId="{910744E4-286D-4390-A008-C7FED18247FC}" dt="2020-11-16T11:19:34.281" v="520" actId="478"/>
          <ac:picMkLst>
            <pc:docMk/>
            <pc:sldMk cId="1350705977" sldId="921"/>
            <ac:picMk id="6" creationId="{E88A8CB2-F462-4274-8044-5808E4A4AFC5}"/>
          </ac:picMkLst>
        </pc:picChg>
      </pc:sldChg>
      <pc:sldChg chg="addSp delSp modSp add mod">
        <pc:chgData name="Marco Fernandes" userId="fdf1db0d-e771-49a9-b508-934344af75dd" providerId="ADAL" clId="{910744E4-286D-4390-A008-C7FED18247FC}" dt="2020-11-17T09:38:53.915" v="735" actId="478"/>
        <pc:sldMkLst>
          <pc:docMk/>
          <pc:sldMk cId="4243021041" sldId="922"/>
        </pc:sldMkLst>
        <pc:spChg chg="mod">
          <ac:chgData name="Marco Fernandes" userId="fdf1db0d-e771-49a9-b508-934344af75dd" providerId="ADAL" clId="{910744E4-286D-4390-A008-C7FED18247FC}" dt="2020-11-17T09:38:23.444" v="729" actId="20577"/>
          <ac:spMkLst>
            <pc:docMk/>
            <pc:sldMk cId="4243021041" sldId="922"/>
            <ac:spMk id="7" creationId="{6936E587-1EF6-4B99-97B5-33B0F2A8AFDF}"/>
          </ac:spMkLst>
        </pc:spChg>
        <pc:picChg chg="del">
          <ac:chgData name="Marco Fernandes" userId="fdf1db0d-e771-49a9-b508-934344af75dd" providerId="ADAL" clId="{910744E4-286D-4390-A008-C7FED18247FC}" dt="2020-11-17T09:38:53.915" v="735" actId="478"/>
          <ac:picMkLst>
            <pc:docMk/>
            <pc:sldMk cId="4243021041" sldId="922"/>
            <ac:picMk id="4" creationId="{7BAE2C92-3F0A-4963-93EC-591FF3970D04}"/>
          </ac:picMkLst>
        </pc:picChg>
        <pc:picChg chg="add mod ord">
          <ac:chgData name="Marco Fernandes" userId="fdf1db0d-e771-49a9-b508-934344af75dd" providerId="ADAL" clId="{910744E4-286D-4390-A008-C7FED18247FC}" dt="2020-11-17T09:38:52.426" v="734" actId="167"/>
          <ac:picMkLst>
            <pc:docMk/>
            <pc:sldMk cId="4243021041" sldId="922"/>
            <ac:picMk id="5" creationId="{94D6E30B-B2CC-44C7-932F-3FA265606851}"/>
          </ac:picMkLst>
        </pc:picChg>
      </pc:sldChg>
      <pc:sldChg chg="addSp delSp modSp add mod">
        <pc:chgData name="Marco Fernandes" userId="fdf1db0d-e771-49a9-b508-934344af75dd" providerId="ADAL" clId="{910744E4-286D-4390-A008-C7FED18247FC}" dt="2020-11-17T16:32:25.882" v="1510" actId="1076"/>
        <pc:sldMkLst>
          <pc:docMk/>
          <pc:sldMk cId="967327915" sldId="923"/>
        </pc:sldMkLst>
        <pc:spChg chg="mod">
          <ac:chgData name="Marco Fernandes" userId="fdf1db0d-e771-49a9-b508-934344af75dd" providerId="ADAL" clId="{910744E4-286D-4390-A008-C7FED18247FC}" dt="2020-11-17T16:32:25.882" v="1510" actId="1076"/>
          <ac:spMkLst>
            <pc:docMk/>
            <pc:sldMk cId="967327915" sldId="923"/>
            <ac:spMk id="7" creationId="{6936E587-1EF6-4B99-97B5-33B0F2A8AFDF}"/>
          </ac:spMkLst>
        </pc:spChg>
        <pc:spChg chg="mod">
          <ac:chgData name="Marco Fernandes" userId="fdf1db0d-e771-49a9-b508-934344af75dd" providerId="ADAL" clId="{910744E4-286D-4390-A008-C7FED18247FC}" dt="2020-11-17T10:06:19.222" v="741" actId="20577"/>
          <ac:spMkLst>
            <pc:docMk/>
            <pc:sldMk cId="967327915" sldId="923"/>
            <ac:spMk id="34" creationId="{439ABD2D-A5CA-4246-9BA9-9D8D542B0356}"/>
          </ac:spMkLst>
        </pc:spChg>
        <pc:picChg chg="add del mod">
          <ac:chgData name="Marco Fernandes" userId="fdf1db0d-e771-49a9-b508-934344af75dd" providerId="ADAL" clId="{910744E4-286D-4390-A008-C7FED18247FC}" dt="2020-11-17T10:08:01.807" v="756" actId="478"/>
          <ac:picMkLst>
            <pc:docMk/>
            <pc:sldMk cId="967327915" sldId="923"/>
            <ac:picMk id="4" creationId="{5CCA86AF-EFFF-489A-8822-9044EE5C7FEC}"/>
          </ac:picMkLst>
        </pc:picChg>
        <pc:picChg chg="del">
          <ac:chgData name="Marco Fernandes" userId="fdf1db0d-e771-49a9-b508-934344af75dd" providerId="ADAL" clId="{910744E4-286D-4390-A008-C7FED18247FC}" dt="2020-11-17T10:06:10.257" v="737" actId="478"/>
          <ac:picMkLst>
            <pc:docMk/>
            <pc:sldMk cId="967327915" sldId="923"/>
            <ac:picMk id="5" creationId="{94D6E30B-B2CC-44C7-932F-3FA265606851}"/>
          </ac:picMkLst>
        </pc:picChg>
        <pc:picChg chg="add mod ord">
          <ac:chgData name="Marco Fernandes" userId="fdf1db0d-e771-49a9-b508-934344af75dd" providerId="ADAL" clId="{910744E4-286D-4390-A008-C7FED18247FC}" dt="2020-11-17T10:08:00.683" v="755" actId="167"/>
          <ac:picMkLst>
            <pc:docMk/>
            <pc:sldMk cId="967327915" sldId="923"/>
            <ac:picMk id="6" creationId="{34AFBAE9-A015-4396-9372-B54F689C895E}"/>
          </ac:picMkLst>
        </pc:picChg>
      </pc:sldChg>
      <pc:sldChg chg="addSp delSp modSp add mod">
        <pc:chgData name="Marco Fernandes" userId="fdf1db0d-e771-49a9-b508-934344af75dd" providerId="ADAL" clId="{910744E4-286D-4390-A008-C7FED18247FC}" dt="2020-11-17T16:33:20.346" v="1638" actId="20577"/>
        <pc:sldMkLst>
          <pc:docMk/>
          <pc:sldMk cId="1572283164" sldId="924"/>
        </pc:sldMkLst>
        <pc:spChg chg="add mod">
          <ac:chgData name="Marco Fernandes" userId="fdf1db0d-e771-49a9-b508-934344af75dd" providerId="ADAL" clId="{910744E4-286D-4390-A008-C7FED18247FC}" dt="2020-11-17T16:33:20.346" v="1638" actId="20577"/>
          <ac:spMkLst>
            <pc:docMk/>
            <pc:sldMk cId="1572283164" sldId="924"/>
            <ac:spMk id="5" creationId="{B6DA45C4-CBAB-40B7-B469-938B86CFB090}"/>
          </ac:spMkLst>
        </pc:spChg>
        <pc:spChg chg="del">
          <ac:chgData name="Marco Fernandes" userId="fdf1db0d-e771-49a9-b508-934344af75dd" providerId="ADAL" clId="{910744E4-286D-4390-A008-C7FED18247FC}" dt="2020-11-17T16:32:30.094" v="1511" actId="478"/>
          <ac:spMkLst>
            <pc:docMk/>
            <pc:sldMk cId="1572283164" sldId="924"/>
            <ac:spMk id="7" creationId="{6936E587-1EF6-4B99-97B5-33B0F2A8AFDF}"/>
          </ac:spMkLst>
        </pc:spChg>
        <pc:spChg chg="mod">
          <ac:chgData name="Marco Fernandes" userId="fdf1db0d-e771-49a9-b508-934344af75dd" providerId="ADAL" clId="{910744E4-286D-4390-A008-C7FED18247FC}" dt="2020-11-17T10:07:11.878" v="751" actId="20577"/>
          <ac:spMkLst>
            <pc:docMk/>
            <pc:sldMk cId="1572283164" sldId="924"/>
            <ac:spMk id="34" creationId="{439ABD2D-A5CA-4246-9BA9-9D8D542B0356}"/>
          </ac:spMkLst>
        </pc:spChg>
      </pc:sldChg>
      <pc:sldChg chg="add del">
        <pc:chgData name="Marco Fernandes" userId="fdf1db0d-e771-49a9-b508-934344af75dd" providerId="ADAL" clId="{910744E4-286D-4390-A008-C7FED18247FC}" dt="2020-11-17T10:06:27.831" v="743" actId="47"/>
        <pc:sldMkLst>
          <pc:docMk/>
          <pc:sldMk cId="2777143944" sldId="924"/>
        </pc:sldMkLst>
      </pc:sldChg>
      <pc:sldChg chg="modSp add mod">
        <pc:chgData name="Marco Fernandes" userId="fdf1db0d-e771-49a9-b508-934344af75dd" providerId="ADAL" clId="{910744E4-286D-4390-A008-C7FED18247FC}" dt="2020-11-17T16:34:09.352" v="1652" actId="57"/>
        <pc:sldMkLst>
          <pc:docMk/>
          <pc:sldMk cId="3752220454" sldId="925"/>
        </pc:sldMkLst>
        <pc:spChg chg="mod">
          <ac:chgData name="Marco Fernandes" userId="fdf1db0d-e771-49a9-b508-934344af75dd" providerId="ADAL" clId="{910744E4-286D-4390-A008-C7FED18247FC}" dt="2020-11-17T14:20:13.550" v="760" actId="20577"/>
          <ac:spMkLst>
            <pc:docMk/>
            <pc:sldMk cId="3752220454" sldId="925"/>
            <ac:spMk id="5" creationId="{00000000-0000-0000-0000-000000000000}"/>
          </ac:spMkLst>
        </pc:spChg>
        <pc:graphicFrameChg chg="mod modGraphic">
          <ac:chgData name="Marco Fernandes" userId="fdf1db0d-e771-49a9-b508-934344af75dd" providerId="ADAL" clId="{910744E4-286D-4390-A008-C7FED18247FC}" dt="2020-11-17T16:34:09.352" v="1652" actId="57"/>
          <ac:graphicFrameMkLst>
            <pc:docMk/>
            <pc:sldMk cId="3752220454" sldId="925"/>
            <ac:graphicFrameMk id="2" creationId="{00000000-0000-0000-0000-000000000000}"/>
          </ac:graphicFrameMkLst>
        </pc:graphicFrameChg>
      </pc:sldChg>
      <pc:sldChg chg="addSp delSp modSp add mod">
        <pc:chgData name="Marco Fernandes" userId="fdf1db0d-e771-49a9-b508-934344af75dd" providerId="ADAL" clId="{910744E4-286D-4390-A008-C7FED18247FC}" dt="2020-11-17T15:55:39.945" v="1346" actId="1076"/>
        <pc:sldMkLst>
          <pc:docMk/>
          <pc:sldMk cId="351518423" sldId="926"/>
        </pc:sldMkLst>
        <pc:spChg chg="add mod">
          <ac:chgData name="Marco Fernandes" userId="fdf1db0d-e771-49a9-b508-934344af75dd" providerId="ADAL" clId="{910744E4-286D-4390-A008-C7FED18247FC}" dt="2020-11-17T15:55:39.945" v="1346" actId="1076"/>
          <ac:spMkLst>
            <pc:docMk/>
            <pc:sldMk cId="351518423" sldId="926"/>
            <ac:spMk id="8" creationId="{C7DB92E3-FAFD-40E2-8983-88974BC2D56B}"/>
          </ac:spMkLst>
        </pc:spChg>
        <pc:spChg chg="add mod">
          <ac:chgData name="Marco Fernandes" userId="fdf1db0d-e771-49a9-b508-934344af75dd" providerId="ADAL" clId="{910744E4-286D-4390-A008-C7FED18247FC}" dt="2020-11-17T15:54:08.013" v="1205" actId="1076"/>
          <ac:spMkLst>
            <pc:docMk/>
            <pc:sldMk cId="351518423" sldId="926"/>
            <ac:spMk id="10" creationId="{2F1884A8-968B-440C-908A-5FF52E64AD32}"/>
          </ac:spMkLst>
        </pc:spChg>
        <pc:spChg chg="del">
          <ac:chgData name="Marco Fernandes" userId="fdf1db0d-e771-49a9-b508-934344af75dd" providerId="ADAL" clId="{910744E4-286D-4390-A008-C7FED18247FC}" dt="2020-11-17T15:03:43.783" v="1149" actId="478"/>
          <ac:spMkLst>
            <pc:docMk/>
            <pc:sldMk cId="351518423" sldId="926"/>
            <ac:spMk id="14" creationId="{43133E55-D8D5-4C79-BD44-539BBDAD8202}"/>
          </ac:spMkLst>
        </pc:spChg>
        <pc:spChg chg="mod">
          <ac:chgData name="Marco Fernandes" userId="fdf1db0d-e771-49a9-b508-934344af75dd" providerId="ADAL" clId="{910744E4-286D-4390-A008-C7FED18247FC}" dt="2020-11-17T15:03:33.941" v="1147" actId="20577"/>
          <ac:spMkLst>
            <pc:docMk/>
            <pc:sldMk cId="351518423" sldId="926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910744E4-286D-4390-A008-C7FED18247FC}" dt="2020-11-17T15:09:50.670" v="1154" actId="167"/>
          <ac:picMkLst>
            <pc:docMk/>
            <pc:sldMk cId="351518423" sldId="926"/>
            <ac:picMk id="4" creationId="{CD9B26B0-83E7-4E6E-A3AC-1959C946B34F}"/>
          </ac:picMkLst>
        </pc:picChg>
        <pc:picChg chg="del">
          <ac:chgData name="Marco Fernandes" userId="fdf1db0d-e771-49a9-b508-934344af75dd" providerId="ADAL" clId="{910744E4-286D-4390-A008-C7FED18247FC}" dt="2020-11-17T15:09:51.720" v="1155" actId="478"/>
          <ac:picMkLst>
            <pc:docMk/>
            <pc:sldMk cId="351518423" sldId="926"/>
            <ac:picMk id="6" creationId="{6DE808A2-6A15-41D1-8508-3DD02184890D}"/>
          </ac:picMkLst>
        </pc:picChg>
        <pc:picChg chg="del">
          <ac:chgData name="Marco Fernandes" userId="fdf1db0d-e771-49a9-b508-934344af75dd" providerId="ADAL" clId="{910744E4-286D-4390-A008-C7FED18247FC}" dt="2020-11-17T15:03:41.587" v="1148" actId="478"/>
          <ac:picMkLst>
            <pc:docMk/>
            <pc:sldMk cId="351518423" sldId="926"/>
            <ac:picMk id="7" creationId="{C341A925-688E-4FF3-92C3-11BAD2C1EAE9}"/>
          </ac:picMkLst>
        </pc:picChg>
        <pc:cxnChg chg="add mod">
          <ac:chgData name="Marco Fernandes" userId="fdf1db0d-e771-49a9-b508-934344af75dd" providerId="ADAL" clId="{910744E4-286D-4390-A008-C7FED18247FC}" dt="2020-11-17T15:54:04.730" v="1204" actId="1038"/>
          <ac:cxnSpMkLst>
            <pc:docMk/>
            <pc:sldMk cId="351518423" sldId="926"/>
            <ac:cxnSpMk id="9" creationId="{E95DD23F-8DFF-4DC7-B9FA-1CB89BB2427E}"/>
          </ac:cxnSpMkLst>
        </pc:cxnChg>
      </pc:sldChg>
      <pc:sldChg chg="new del">
        <pc:chgData name="Marco Fernandes" userId="fdf1db0d-e771-49a9-b508-934344af75dd" providerId="ADAL" clId="{910744E4-286D-4390-A008-C7FED18247FC}" dt="2020-11-17T15:40:50.075" v="1176" actId="680"/>
        <pc:sldMkLst>
          <pc:docMk/>
          <pc:sldMk cId="478488783" sldId="927"/>
        </pc:sldMkLst>
      </pc:sldChg>
    </pc:docChg>
  </pc:docChgLst>
  <pc:docChgLst>
    <pc:chgData name="Marco Fernandes" userId="fdf1db0d-e771-49a9-b508-934344af75dd" providerId="ADAL" clId="{C12E22A1-D7C5-465A-BEAB-C9F0CDD32FE0}"/>
    <pc:docChg chg="custSel addSld delSld modSld">
      <pc:chgData name="Marco Fernandes" userId="fdf1db0d-e771-49a9-b508-934344af75dd" providerId="ADAL" clId="{C12E22A1-D7C5-465A-BEAB-C9F0CDD32FE0}" dt="2020-08-25T16:29:57.681" v="30" actId="478"/>
      <pc:docMkLst>
        <pc:docMk/>
      </pc:docMkLst>
      <pc:sldChg chg="addSp delSp mod">
        <pc:chgData name="Marco Fernandes" userId="fdf1db0d-e771-49a9-b508-934344af75dd" providerId="ADAL" clId="{C12E22A1-D7C5-465A-BEAB-C9F0CDD32FE0}" dt="2020-08-25T16:23:45.984" v="18" actId="478"/>
        <pc:sldMkLst>
          <pc:docMk/>
          <pc:sldMk cId="855373334" sldId="812"/>
        </pc:sldMkLst>
        <pc:picChg chg="add del">
          <ac:chgData name="Marco Fernandes" userId="fdf1db0d-e771-49a9-b508-934344af75dd" providerId="ADAL" clId="{C12E22A1-D7C5-465A-BEAB-C9F0CDD32FE0}" dt="2020-08-25T16:23:45.984" v="18" actId="478"/>
          <ac:picMkLst>
            <pc:docMk/>
            <pc:sldMk cId="855373334" sldId="812"/>
            <ac:picMk id="4" creationId="{6D31D473-08DF-4C85-85C3-A51CDC9D18C2}"/>
          </ac:picMkLst>
        </pc:picChg>
      </pc:sldChg>
      <pc:sldChg chg="addSp delSp modSp mod">
        <pc:chgData name="Marco Fernandes" userId="fdf1db0d-e771-49a9-b508-934344af75dd" providerId="ADAL" clId="{C12E22A1-D7C5-465A-BEAB-C9F0CDD32FE0}" dt="2020-08-25T16:27:10.209" v="24" actId="478"/>
        <pc:sldMkLst>
          <pc:docMk/>
          <pc:sldMk cId="3656656776" sldId="832"/>
        </pc:sldMkLst>
        <pc:picChg chg="del">
          <ac:chgData name="Marco Fernandes" userId="fdf1db0d-e771-49a9-b508-934344af75dd" providerId="ADAL" clId="{C12E22A1-D7C5-465A-BEAB-C9F0CDD32FE0}" dt="2020-08-25T16:27:10.209" v="24" actId="478"/>
          <ac:picMkLst>
            <pc:docMk/>
            <pc:sldMk cId="3656656776" sldId="832"/>
            <ac:picMk id="4" creationId="{CD9802F3-00DE-4905-959C-6FB1DC739FAB}"/>
          </ac:picMkLst>
        </pc:picChg>
        <pc:picChg chg="add mod ord">
          <ac:chgData name="Marco Fernandes" userId="fdf1db0d-e771-49a9-b508-934344af75dd" providerId="ADAL" clId="{C12E22A1-D7C5-465A-BEAB-C9F0CDD32FE0}" dt="2020-08-25T16:27:09.273" v="23" actId="167"/>
          <ac:picMkLst>
            <pc:docMk/>
            <pc:sldMk cId="3656656776" sldId="832"/>
            <ac:picMk id="5" creationId="{DC1FAF70-9803-481F-A803-28CF8F9A1D70}"/>
          </ac:picMkLst>
        </pc:picChg>
      </pc:sldChg>
      <pc:sldChg chg="addSp delSp modSp mod">
        <pc:chgData name="Marco Fernandes" userId="fdf1db0d-e771-49a9-b508-934344af75dd" providerId="ADAL" clId="{C12E22A1-D7C5-465A-BEAB-C9F0CDD32FE0}" dt="2020-08-25T16:29:57.681" v="30" actId="478"/>
        <pc:sldMkLst>
          <pc:docMk/>
          <pc:sldMk cId="1621962623" sldId="834"/>
        </pc:sldMkLst>
        <pc:picChg chg="add mod ord">
          <ac:chgData name="Marco Fernandes" userId="fdf1db0d-e771-49a9-b508-934344af75dd" providerId="ADAL" clId="{C12E22A1-D7C5-465A-BEAB-C9F0CDD32FE0}" dt="2020-08-25T16:29:56.726" v="29" actId="167"/>
          <ac:picMkLst>
            <pc:docMk/>
            <pc:sldMk cId="1621962623" sldId="834"/>
            <ac:picMk id="4" creationId="{F6E689A8-8A78-4C83-BCEB-D61645C4178C}"/>
          </ac:picMkLst>
        </pc:picChg>
        <pc:picChg chg="del">
          <ac:chgData name="Marco Fernandes" userId="fdf1db0d-e771-49a9-b508-934344af75dd" providerId="ADAL" clId="{C12E22A1-D7C5-465A-BEAB-C9F0CDD32FE0}" dt="2020-08-25T16:29:57.681" v="30" actId="478"/>
          <ac:picMkLst>
            <pc:docMk/>
            <pc:sldMk cId="1621962623" sldId="834"/>
            <ac:picMk id="5" creationId="{2E88C0E6-AA79-4D5E-8940-A0475D547944}"/>
          </ac:picMkLst>
        </pc:picChg>
      </pc:sldChg>
      <pc:sldChg chg="addSp modSp add mod">
        <pc:chgData name="Marco Fernandes" userId="fdf1db0d-e771-49a9-b508-934344af75dd" providerId="ADAL" clId="{C12E22A1-D7C5-465A-BEAB-C9F0CDD32FE0}" dt="2020-08-25T16:23:47.659" v="19"/>
        <pc:sldMkLst>
          <pc:docMk/>
          <pc:sldMk cId="2613475212" sldId="835"/>
        </pc:sldMkLst>
        <pc:spChg chg="mod">
          <ac:chgData name="Marco Fernandes" userId="fdf1db0d-e771-49a9-b508-934344af75dd" providerId="ADAL" clId="{C12E22A1-D7C5-465A-BEAB-C9F0CDD32FE0}" dt="2020-08-25T16:22:44.654" v="14" actId="20577"/>
          <ac:spMkLst>
            <pc:docMk/>
            <pc:sldMk cId="2613475212" sldId="835"/>
            <ac:spMk id="49" creationId="{C0ACF18C-CEB7-4C02-B432-D87F19C694A1}"/>
          </ac:spMkLst>
        </pc:spChg>
        <pc:picChg chg="add">
          <ac:chgData name="Marco Fernandes" userId="fdf1db0d-e771-49a9-b508-934344af75dd" providerId="ADAL" clId="{C12E22A1-D7C5-465A-BEAB-C9F0CDD32FE0}" dt="2020-08-25T16:23:47.659" v="19"/>
          <ac:picMkLst>
            <pc:docMk/>
            <pc:sldMk cId="2613475212" sldId="835"/>
            <ac:picMk id="4" creationId="{EC3BC468-7322-4413-90FF-703E85A6DF53}"/>
          </ac:picMkLst>
        </pc:picChg>
      </pc:sldChg>
      <pc:sldChg chg="add del">
        <pc:chgData name="Marco Fernandes" userId="fdf1db0d-e771-49a9-b508-934344af75dd" providerId="ADAL" clId="{C12E22A1-D7C5-465A-BEAB-C9F0CDD32FE0}" dt="2020-08-25T16:23:39.869" v="16" actId="47"/>
        <pc:sldMkLst>
          <pc:docMk/>
          <pc:sldMk cId="2685756804" sldId="836"/>
        </pc:sldMkLst>
      </pc:sldChg>
    </pc:docChg>
  </pc:docChgLst>
  <pc:docChgLst>
    <pc:chgData name="Marco Fernandes" userId="fdf1db0d-e771-49a9-b508-934344af75dd" providerId="ADAL" clId="{EFD40220-511A-471A-8933-59040E248353}"/>
    <pc:docChg chg="custSel modSld">
      <pc:chgData name="Marco Fernandes" userId="fdf1db0d-e771-49a9-b508-934344af75dd" providerId="ADAL" clId="{EFD40220-511A-471A-8933-59040E248353}" dt="2020-07-28T16:33:45.164" v="499" actId="20577"/>
      <pc:docMkLst>
        <pc:docMk/>
      </pc:docMkLst>
      <pc:sldChg chg="modSp mod">
        <pc:chgData name="Marco Fernandes" userId="fdf1db0d-e771-49a9-b508-934344af75dd" providerId="ADAL" clId="{EFD40220-511A-471A-8933-59040E248353}" dt="2020-07-28T16:33:45.164" v="499" actId="20577"/>
        <pc:sldMkLst>
          <pc:docMk/>
          <pc:sldMk cId="855373334" sldId="812"/>
        </pc:sldMkLst>
        <pc:spChg chg="mod">
          <ac:chgData name="Marco Fernandes" userId="fdf1db0d-e771-49a9-b508-934344af75dd" providerId="ADAL" clId="{EFD40220-511A-471A-8933-59040E248353}" dt="2020-07-28T16:33:45.164" v="499" actId="20577"/>
          <ac:spMkLst>
            <pc:docMk/>
            <pc:sldMk cId="855373334" sldId="812"/>
            <ac:spMk id="7" creationId="{A7AF99AA-0F48-41C4-92AA-ED491112B80D}"/>
          </ac:spMkLst>
        </pc:spChg>
      </pc:sldChg>
    </pc:docChg>
  </pc:docChgLst>
  <pc:docChgLst>
    <pc:chgData name="Marco Fernandes" userId="fdf1db0d-e771-49a9-b508-934344af75dd" providerId="ADAL" clId="{CC4063F5-3A66-4D1B-8386-A159F22E86A3}"/>
    <pc:docChg chg="modSld">
      <pc:chgData name="Marco Fernandes" userId="fdf1db0d-e771-49a9-b508-934344af75dd" providerId="ADAL" clId="{CC4063F5-3A66-4D1B-8386-A159F22E86A3}" dt="2020-10-13T16:59:00.819" v="14" actId="20577"/>
      <pc:docMkLst>
        <pc:docMk/>
      </pc:docMkLst>
      <pc:sldChg chg="modSp mod">
        <pc:chgData name="Marco Fernandes" userId="fdf1db0d-e771-49a9-b508-934344af75dd" providerId="ADAL" clId="{CC4063F5-3A66-4D1B-8386-A159F22E86A3}" dt="2020-10-13T16:58:54.075" v="10" actId="20577"/>
        <pc:sldMkLst>
          <pc:docMk/>
          <pc:sldMk cId="1116474202" sldId="870"/>
        </pc:sldMkLst>
        <pc:spChg chg="mod">
          <ac:chgData name="Marco Fernandes" userId="fdf1db0d-e771-49a9-b508-934344af75dd" providerId="ADAL" clId="{CC4063F5-3A66-4D1B-8386-A159F22E86A3}" dt="2020-10-13T16:58:54.075" v="10" actId="20577"/>
          <ac:spMkLst>
            <pc:docMk/>
            <pc:sldMk cId="1116474202" sldId="870"/>
            <ac:spMk id="49" creationId="{C0ACF18C-CEB7-4C02-B432-D87F19C694A1}"/>
          </ac:spMkLst>
        </pc:spChg>
      </pc:sldChg>
      <pc:sldChg chg="modSp mod">
        <pc:chgData name="Marco Fernandes" userId="fdf1db0d-e771-49a9-b508-934344af75dd" providerId="ADAL" clId="{CC4063F5-3A66-4D1B-8386-A159F22E86A3}" dt="2020-10-13T16:59:00.819" v="14" actId="20577"/>
        <pc:sldMkLst>
          <pc:docMk/>
          <pc:sldMk cId="3884446077" sldId="871"/>
        </pc:sldMkLst>
        <pc:spChg chg="mod">
          <ac:chgData name="Marco Fernandes" userId="fdf1db0d-e771-49a9-b508-934344af75dd" providerId="ADAL" clId="{CC4063F5-3A66-4D1B-8386-A159F22E86A3}" dt="2020-10-13T16:59:00.819" v="14" actId="20577"/>
          <ac:spMkLst>
            <pc:docMk/>
            <pc:sldMk cId="3884446077" sldId="871"/>
            <ac:spMk id="49" creationId="{C0ACF18C-CEB7-4C02-B432-D87F19C694A1}"/>
          </ac:spMkLst>
        </pc:spChg>
      </pc:sldChg>
      <pc:sldChg chg="modAnim">
        <pc:chgData name="Marco Fernandes" userId="fdf1db0d-e771-49a9-b508-934344af75dd" providerId="ADAL" clId="{CC4063F5-3A66-4D1B-8386-A159F22E86A3}" dt="2020-10-13T16:58:32.296" v="0"/>
        <pc:sldMkLst>
          <pc:docMk/>
          <pc:sldMk cId="2246251235" sldId="873"/>
        </pc:sldMkLst>
      </pc:sldChg>
      <pc:sldChg chg="modAnim">
        <pc:chgData name="Marco Fernandes" userId="fdf1db0d-e771-49a9-b508-934344af75dd" providerId="ADAL" clId="{CC4063F5-3A66-4D1B-8386-A159F22E86A3}" dt="2020-10-13T16:58:42.781" v="1"/>
        <pc:sldMkLst>
          <pc:docMk/>
          <pc:sldMk cId="686248896" sldId="874"/>
        </pc:sldMkLst>
      </pc:sldChg>
    </pc:docChg>
  </pc:docChgLst>
  <pc:docChgLst>
    <pc:chgData name="Marco Fernandes" userId="fdf1db0d-e771-49a9-b508-934344af75dd" providerId="ADAL" clId="{90F3208E-7BF4-4EF2-8003-8A7841B9FDD3}"/>
    <pc:docChg chg="undo custSel delSld modSld">
      <pc:chgData name="Marco Fernandes" userId="fdf1db0d-e771-49a9-b508-934344af75dd" providerId="ADAL" clId="{90F3208E-7BF4-4EF2-8003-8A7841B9FDD3}" dt="2020-12-02T11:43:46.972" v="79" actId="47"/>
      <pc:docMkLst>
        <pc:docMk/>
      </pc:docMkLst>
      <pc:sldChg chg="addSp delSp modSp mod">
        <pc:chgData name="Marco Fernandes" userId="fdf1db0d-e771-49a9-b508-934344af75dd" providerId="ADAL" clId="{90F3208E-7BF4-4EF2-8003-8A7841B9FDD3}" dt="2020-12-02T11:43:34.791" v="77" actId="1076"/>
        <pc:sldMkLst>
          <pc:docMk/>
          <pc:sldMk cId="365395349" sldId="824"/>
        </pc:sldMkLst>
        <pc:spChg chg="del">
          <ac:chgData name="Marco Fernandes" userId="fdf1db0d-e771-49a9-b508-934344af75dd" providerId="ADAL" clId="{90F3208E-7BF4-4EF2-8003-8A7841B9FDD3}" dt="2020-12-02T11:40:55.698" v="30" actId="478"/>
          <ac:spMkLst>
            <pc:docMk/>
            <pc:sldMk cId="365395349" sldId="824"/>
            <ac:spMk id="3" creationId="{1D38646D-C3A3-400B-87FE-AB301E829DCF}"/>
          </ac:spMkLst>
        </pc:spChg>
        <pc:spChg chg="mod">
          <ac:chgData name="Marco Fernandes" userId="fdf1db0d-e771-49a9-b508-934344af75dd" providerId="ADAL" clId="{90F3208E-7BF4-4EF2-8003-8A7841B9FDD3}" dt="2020-12-02T11:41:38.123" v="40" actId="1076"/>
          <ac:spMkLst>
            <pc:docMk/>
            <pc:sldMk cId="365395349" sldId="824"/>
            <ac:spMk id="5" creationId="{F3E98FF9-865A-458A-8D7B-E6369BED71EE}"/>
          </ac:spMkLst>
        </pc:spChg>
        <pc:spChg chg="del">
          <ac:chgData name="Marco Fernandes" userId="fdf1db0d-e771-49a9-b508-934344af75dd" providerId="ADAL" clId="{90F3208E-7BF4-4EF2-8003-8A7841B9FDD3}" dt="2020-12-02T11:40:15.347" v="21" actId="478"/>
          <ac:spMkLst>
            <pc:docMk/>
            <pc:sldMk cId="365395349" sldId="824"/>
            <ac:spMk id="14" creationId="{F0D90DB2-C178-4128-A64C-892E1E06F8B5}"/>
          </ac:spMkLst>
        </pc:spChg>
        <pc:spChg chg="add mod">
          <ac:chgData name="Marco Fernandes" userId="fdf1db0d-e771-49a9-b508-934344af75dd" providerId="ADAL" clId="{90F3208E-7BF4-4EF2-8003-8A7841B9FDD3}" dt="2020-12-02T11:43:09.252" v="69" actId="1038"/>
          <ac:spMkLst>
            <pc:docMk/>
            <pc:sldMk cId="365395349" sldId="824"/>
            <ac:spMk id="33" creationId="{B06C4181-EC72-4CCE-81BE-2EA3AF6A72DE}"/>
          </ac:spMkLst>
        </pc:spChg>
        <pc:picChg chg="mod">
          <ac:chgData name="Marco Fernandes" userId="fdf1db0d-e771-49a9-b508-934344af75dd" providerId="ADAL" clId="{90F3208E-7BF4-4EF2-8003-8A7841B9FDD3}" dt="2020-12-02T11:41:38.123" v="40" actId="1076"/>
          <ac:picMkLst>
            <pc:docMk/>
            <pc:sldMk cId="365395349" sldId="824"/>
            <ac:picMk id="4" creationId="{50042F64-0610-409D-A8D7-A7D34D6049A4}"/>
          </ac:picMkLst>
        </pc:picChg>
        <pc:picChg chg="mod">
          <ac:chgData name="Marco Fernandes" userId="fdf1db0d-e771-49a9-b508-934344af75dd" providerId="ADAL" clId="{90F3208E-7BF4-4EF2-8003-8A7841B9FDD3}" dt="2020-12-02T11:41:44.819" v="43" actId="1076"/>
          <ac:picMkLst>
            <pc:docMk/>
            <pc:sldMk cId="365395349" sldId="824"/>
            <ac:picMk id="7" creationId="{70DEEAFD-DF3E-4B32-B40D-624AA91B9FFE}"/>
          </ac:picMkLst>
        </pc:picChg>
        <pc:picChg chg="add mod">
          <ac:chgData name="Marco Fernandes" userId="fdf1db0d-e771-49a9-b508-934344af75dd" providerId="ADAL" clId="{90F3208E-7BF4-4EF2-8003-8A7841B9FDD3}" dt="2020-12-02T11:43:33.104" v="76" actId="1076"/>
          <ac:picMkLst>
            <pc:docMk/>
            <pc:sldMk cId="365395349" sldId="824"/>
            <ac:picMk id="22" creationId="{D704337C-537D-4B41-97EF-98DB9A724863}"/>
          </ac:picMkLst>
        </pc:picChg>
        <pc:picChg chg="add mod">
          <ac:chgData name="Marco Fernandes" userId="fdf1db0d-e771-49a9-b508-934344af75dd" providerId="ADAL" clId="{90F3208E-7BF4-4EF2-8003-8A7841B9FDD3}" dt="2020-12-02T11:43:34.791" v="77" actId="1076"/>
          <ac:picMkLst>
            <pc:docMk/>
            <pc:sldMk cId="365395349" sldId="824"/>
            <ac:picMk id="23" creationId="{448A5AB4-D638-41BE-A54D-F38EE1DB7F10}"/>
          </ac:picMkLst>
        </pc:picChg>
        <pc:picChg chg="add mod">
          <ac:chgData name="Marco Fernandes" userId="fdf1db0d-e771-49a9-b508-934344af75dd" providerId="ADAL" clId="{90F3208E-7BF4-4EF2-8003-8A7841B9FDD3}" dt="2020-12-02T11:42:19.932" v="53" actId="1076"/>
          <ac:picMkLst>
            <pc:docMk/>
            <pc:sldMk cId="365395349" sldId="824"/>
            <ac:picMk id="30" creationId="{DE43A028-E63C-4C54-AAF2-D1D8D0EBB837}"/>
          </ac:picMkLst>
        </pc:picChg>
        <pc:picChg chg="add mod">
          <ac:chgData name="Marco Fernandes" userId="fdf1db0d-e771-49a9-b508-934344af75dd" providerId="ADAL" clId="{90F3208E-7BF4-4EF2-8003-8A7841B9FDD3}" dt="2020-12-02T11:42:17.778" v="52" actId="1076"/>
          <ac:picMkLst>
            <pc:docMk/>
            <pc:sldMk cId="365395349" sldId="824"/>
            <ac:picMk id="31" creationId="{77D3593E-3EC4-4EFF-A40D-2FF3D8422176}"/>
          </ac:picMkLst>
        </pc:picChg>
        <pc:cxnChg chg="mod">
          <ac:chgData name="Marco Fernandes" userId="fdf1db0d-e771-49a9-b508-934344af75dd" providerId="ADAL" clId="{90F3208E-7BF4-4EF2-8003-8A7841B9FDD3}" dt="2020-12-02T11:41:44.819" v="43" actId="1076"/>
          <ac:cxnSpMkLst>
            <pc:docMk/>
            <pc:sldMk cId="365395349" sldId="824"/>
            <ac:cxnSpMk id="10" creationId="{2B98DF14-7653-4249-AE35-2E484163A5CF}"/>
          </ac:cxnSpMkLst>
        </pc:cxnChg>
        <pc:cxnChg chg="add mod">
          <ac:chgData name="Marco Fernandes" userId="fdf1db0d-e771-49a9-b508-934344af75dd" providerId="ADAL" clId="{90F3208E-7BF4-4EF2-8003-8A7841B9FDD3}" dt="2020-12-02T11:43:09.252" v="69" actId="1038"/>
          <ac:cxnSpMkLst>
            <pc:docMk/>
            <pc:sldMk cId="365395349" sldId="824"/>
            <ac:cxnSpMk id="32" creationId="{A7B27B73-C25B-4B68-B73F-EDC44D81EB83}"/>
          </ac:cxnSpMkLst>
        </pc:cxnChg>
        <pc:cxnChg chg="add mod">
          <ac:chgData name="Marco Fernandes" userId="fdf1db0d-e771-49a9-b508-934344af75dd" providerId="ADAL" clId="{90F3208E-7BF4-4EF2-8003-8A7841B9FDD3}" dt="2020-12-02T11:43:31.182" v="75" actId="1582"/>
          <ac:cxnSpMkLst>
            <pc:docMk/>
            <pc:sldMk cId="365395349" sldId="824"/>
            <ac:cxnSpMk id="36" creationId="{9060EFCA-D87B-4D15-94F8-625E799E2821}"/>
          </ac:cxnSpMkLst>
        </pc:cxnChg>
      </pc:sldChg>
      <pc:sldChg chg="del">
        <pc:chgData name="Marco Fernandes" userId="fdf1db0d-e771-49a9-b508-934344af75dd" providerId="ADAL" clId="{90F3208E-7BF4-4EF2-8003-8A7841B9FDD3}" dt="2020-12-02T11:39:19.832" v="0" actId="47"/>
        <pc:sldMkLst>
          <pc:docMk/>
          <pc:sldMk cId="2283031576" sldId="927"/>
        </pc:sldMkLst>
      </pc:sldChg>
      <pc:sldChg chg="del">
        <pc:chgData name="Marco Fernandes" userId="fdf1db0d-e771-49a9-b508-934344af75dd" providerId="ADAL" clId="{90F3208E-7BF4-4EF2-8003-8A7841B9FDD3}" dt="2020-12-02T11:43:40.312" v="78" actId="47"/>
        <pc:sldMkLst>
          <pc:docMk/>
          <pc:sldMk cId="1662811413" sldId="929"/>
        </pc:sldMkLst>
      </pc:sldChg>
      <pc:sldChg chg="del">
        <pc:chgData name="Marco Fernandes" userId="fdf1db0d-e771-49a9-b508-934344af75dd" providerId="ADAL" clId="{90F3208E-7BF4-4EF2-8003-8A7841B9FDD3}" dt="2020-12-02T11:43:46.972" v="79" actId="47"/>
        <pc:sldMkLst>
          <pc:docMk/>
          <pc:sldMk cId="430167774" sldId="930"/>
        </pc:sldMkLst>
      </pc:sldChg>
      <pc:sldChg chg="del">
        <pc:chgData name="Marco Fernandes" userId="fdf1db0d-e771-49a9-b508-934344af75dd" providerId="ADAL" clId="{90F3208E-7BF4-4EF2-8003-8A7841B9FDD3}" dt="2020-12-02T11:39:27.378" v="4" actId="47"/>
        <pc:sldMkLst>
          <pc:docMk/>
          <pc:sldMk cId="527571106" sldId="931"/>
        </pc:sldMkLst>
      </pc:sldChg>
      <pc:sldChg chg="del">
        <pc:chgData name="Marco Fernandes" userId="fdf1db0d-e771-49a9-b508-934344af75dd" providerId="ADAL" clId="{90F3208E-7BF4-4EF2-8003-8A7841B9FDD3}" dt="2020-12-02T11:39:26.543" v="3" actId="47"/>
        <pc:sldMkLst>
          <pc:docMk/>
          <pc:sldMk cId="3475521241" sldId="932"/>
        </pc:sldMkLst>
      </pc:sldChg>
      <pc:sldChg chg="del">
        <pc:chgData name="Marco Fernandes" userId="fdf1db0d-e771-49a9-b508-934344af75dd" providerId="ADAL" clId="{90F3208E-7BF4-4EF2-8003-8A7841B9FDD3}" dt="2020-12-02T11:39:21.033" v="2" actId="47"/>
        <pc:sldMkLst>
          <pc:docMk/>
          <pc:sldMk cId="3066521666" sldId="933"/>
        </pc:sldMkLst>
      </pc:sldChg>
      <pc:sldChg chg="del">
        <pc:chgData name="Marco Fernandes" userId="fdf1db0d-e771-49a9-b508-934344af75dd" providerId="ADAL" clId="{90F3208E-7BF4-4EF2-8003-8A7841B9FDD3}" dt="2020-12-02T11:39:20.484" v="1" actId="47"/>
        <pc:sldMkLst>
          <pc:docMk/>
          <pc:sldMk cId="295266127" sldId="934"/>
        </pc:sldMkLst>
      </pc:sldChg>
    </pc:docChg>
  </pc:docChgLst>
  <pc:docChgLst>
    <pc:chgData name="Marco Fernandes" userId="fdf1db0d-e771-49a9-b508-934344af75dd" providerId="ADAL" clId="{A626AB17-0DD3-454F-ABE9-7B7FF172A0FE}"/>
    <pc:docChg chg="undo custSel addSld delSld modSld sldOrd">
      <pc:chgData name="Marco Fernandes" userId="fdf1db0d-e771-49a9-b508-934344af75dd" providerId="ADAL" clId="{A626AB17-0DD3-454F-ABE9-7B7FF172A0FE}" dt="2020-11-24T16:11:07.133" v="622" actId="14100"/>
      <pc:docMkLst>
        <pc:docMk/>
      </pc:docMkLst>
      <pc:sldChg chg="ord">
        <pc:chgData name="Marco Fernandes" userId="fdf1db0d-e771-49a9-b508-934344af75dd" providerId="ADAL" clId="{A626AB17-0DD3-454F-ABE9-7B7FF172A0FE}" dt="2020-11-24T11:55:01.975" v="2"/>
        <pc:sldMkLst>
          <pc:docMk/>
          <pc:sldMk cId="2661921212" sldId="682"/>
        </pc:sldMkLst>
      </pc:sldChg>
      <pc:sldChg chg="ord">
        <pc:chgData name="Marco Fernandes" userId="fdf1db0d-e771-49a9-b508-934344af75dd" providerId="ADAL" clId="{A626AB17-0DD3-454F-ABE9-7B7FF172A0FE}" dt="2020-11-24T11:55:01.975" v="2"/>
        <pc:sldMkLst>
          <pc:docMk/>
          <pc:sldMk cId="910427790" sldId="706"/>
        </pc:sldMkLst>
      </pc:sldChg>
      <pc:sldChg chg="addSp delSp modSp add mod">
        <pc:chgData name="Marco Fernandes" userId="fdf1db0d-e771-49a9-b508-934344af75dd" providerId="ADAL" clId="{A626AB17-0DD3-454F-ABE9-7B7FF172A0FE}" dt="2020-11-24T15:43:05.930" v="216" actId="1076"/>
        <pc:sldMkLst>
          <pc:docMk/>
          <pc:sldMk cId="365395349" sldId="824"/>
        </pc:sldMkLst>
        <pc:spChg chg="add del mod">
          <ac:chgData name="Marco Fernandes" userId="fdf1db0d-e771-49a9-b508-934344af75dd" providerId="ADAL" clId="{A626AB17-0DD3-454F-ABE9-7B7FF172A0FE}" dt="2020-11-24T14:12:44.895" v="38" actId="1582"/>
          <ac:spMkLst>
            <pc:docMk/>
            <pc:sldMk cId="365395349" sldId="824"/>
            <ac:spMk id="5" creationId="{F3E98FF9-865A-458A-8D7B-E6369BED71EE}"/>
          </ac:spMkLst>
        </pc:spChg>
        <pc:spChg chg="add del">
          <ac:chgData name="Marco Fernandes" userId="fdf1db0d-e771-49a9-b508-934344af75dd" providerId="ADAL" clId="{A626AB17-0DD3-454F-ABE9-7B7FF172A0FE}" dt="2020-11-24T15:41:58.598" v="155" actId="478"/>
          <ac:spMkLst>
            <pc:docMk/>
            <pc:sldMk cId="365395349" sldId="824"/>
            <ac:spMk id="8" creationId="{AA50EA1E-706D-4FD9-8B67-AF3A86889B9D}"/>
          </ac:spMkLst>
        </pc:spChg>
        <pc:spChg chg="add mod">
          <ac:chgData name="Marco Fernandes" userId="fdf1db0d-e771-49a9-b508-934344af75dd" providerId="ADAL" clId="{A626AB17-0DD3-454F-ABE9-7B7FF172A0FE}" dt="2020-11-24T15:43:05.930" v="216" actId="1076"/>
          <ac:spMkLst>
            <pc:docMk/>
            <pc:sldMk cId="365395349" sldId="824"/>
            <ac:spMk id="14" creationId="{F0D90DB2-C178-4128-A64C-892E1E06F8B5}"/>
          </ac:spMkLst>
        </pc:spChg>
        <pc:spChg chg="del">
          <ac:chgData name="Marco Fernandes" userId="fdf1db0d-e771-49a9-b508-934344af75dd" providerId="ADAL" clId="{A626AB17-0DD3-454F-ABE9-7B7FF172A0FE}" dt="2020-11-24T14:10:11.850" v="4" actId="478"/>
          <ac:spMkLst>
            <pc:docMk/>
            <pc:sldMk cId="365395349" sldId="824"/>
            <ac:spMk id="20" creationId="{182CF79B-7840-4271-9470-ED0D5CA737F3}"/>
          </ac:spMkLst>
        </pc:spChg>
        <pc:spChg chg="mod">
          <ac:chgData name="Marco Fernandes" userId="fdf1db0d-e771-49a9-b508-934344af75dd" providerId="ADAL" clId="{A626AB17-0DD3-454F-ABE9-7B7FF172A0FE}" dt="2020-11-24T14:13:23.684" v="66" actId="20577"/>
          <ac:spMkLst>
            <pc:docMk/>
            <pc:sldMk cId="365395349" sldId="824"/>
            <ac:spMk id="49" creationId="{C0ACF18C-CEB7-4C02-B432-D87F19C694A1}"/>
          </ac:spMkLst>
        </pc:spChg>
        <pc:picChg chg="mod">
          <ac:chgData name="Marco Fernandes" userId="fdf1db0d-e771-49a9-b508-934344af75dd" providerId="ADAL" clId="{A626AB17-0DD3-454F-ABE9-7B7FF172A0FE}" dt="2020-11-24T15:24:26.928" v="134" actId="14100"/>
          <ac:picMkLst>
            <pc:docMk/>
            <pc:sldMk cId="365395349" sldId="824"/>
            <ac:picMk id="4" creationId="{50042F64-0610-409D-A8D7-A7D34D6049A4}"/>
          </ac:picMkLst>
        </pc:picChg>
        <pc:picChg chg="add del mod">
          <ac:chgData name="Marco Fernandes" userId="fdf1db0d-e771-49a9-b508-934344af75dd" providerId="ADAL" clId="{A626AB17-0DD3-454F-ABE9-7B7FF172A0FE}" dt="2020-11-24T15:32:33.308" v="141" actId="478"/>
          <ac:picMkLst>
            <pc:docMk/>
            <pc:sldMk cId="365395349" sldId="824"/>
            <ac:picMk id="6" creationId="{A97E58FD-4A54-4EF7-BC2B-AFC839B94CD4}"/>
          </ac:picMkLst>
        </pc:picChg>
        <pc:picChg chg="add mod">
          <ac:chgData name="Marco Fernandes" userId="fdf1db0d-e771-49a9-b508-934344af75dd" providerId="ADAL" clId="{A626AB17-0DD3-454F-ABE9-7B7FF172A0FE}" dt="2020-11-24T15:41:47.874" v="153" actId="1076"/>
          <ac:picMkLst>
            <pc:docMk/>
            <pc:sldMk cId="365395349" sldId="824"/>
            <ac:picMk id="7" creationId="{70DEEAFD-DF3E-4B32-B40D-624AA91B9FFE}"/>
          </ac:picMkLst>
        </pc:picChg>
        <pc:cxnChg chg="add mod">
          <ac:chgData name="Marco Fernandes" userId="fdf1db0d-e771-49a9-b508-934344af75dd" providerId="ADAL" clId="{A626AB17-0DD3-454F-ABE9-7B7FF172A0FE}" dt="2020-11-24T15:42:23.060" v="158" actId="1582"/>
          <ac:cxnSpMkLst>
            <pc:docMk/>
            <pc:sldMk cId="365395349" sldId="824"/>
            <ac:cxnSpMk id="10" creationId="{2B98DF14-7653-4249-AE35-2E484163A5CF}"/>
          </ac:cxnSpMkLst>
        </pc:cxnChg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3338977741" sldId="892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2009447083" sldId="917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1785399296" sldId="919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2554109755" sldId="920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1350705977" sldId="921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4243021041" sldId="922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967327915" sldId="923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1572283164" sldId="924"/>
        </pc:sldMkLst>
      </pc:sldChg>
      <pc:sldChg chg="del">
        <pc:chgData name="Marco Fernandes" userId="fdf1db0d-e771-49a9-b508-934344af75dd" providerId="ADAL" clId="{A626AB17-0DD3-454F-ABE9-7B7FF172A0FE}" dt="2020-11-24T11:54:57.858" v="0" actId="47"/>
        <pc:sldMkLst>
          <pc:docMk/>
          <pc:sldMk cId="351518423" sldId="926"/>
        </pc:sldMkLst>
      </pc:sldChg>
      <pc:sldChg chg="addSp delSp modSp add del mod modAnim">
        <pc:chgData name="Marco Fernandes" userId="fdf1db0d-e771-49a9-b508-934344af75dd" providerId="ADAL" clId="{A626AB17-0DD3-454F-ABE9-7B7FF172A0FE}" dt="2020-11-24T16:05:02.973" v="563" actId="47"/>
        <pc:sldMkLst>
          <pc:docMk/>
          <pc:sldMk cId="2936638452" sldId="926"/>
        </pc:sldMkLst>
        <pc:spChg chg="mod">
          <ac:chgData name="Marco Fernandes" userId="fdf1db0d-e771-49a9-b508-934344af75dd" providerId="ADAL" clId="{A626AB17-0DD3-454F-ABE9-7B7FF172A0FE}" dt="2020-11-24T14:15:43.282" v="80" actId="1036"/>
          <ac:spMkLst>
            <pc:docMk/>
            <pc:sldMk cId="2936638452" sldId="926"/>
            <ac:spMk id="5" creationId="{F3E98FF9-865A-458A-8D7B-E6369BED71EE}"/>
          </ac:spMkLst>
        </pc:spChg>
        <pc:spChg chg="mod">
          <ac:chgData name="Marco Fernandes" userId="fdf1db0d-e771-49a9-b508-934344af75dd" providerId="ADAL" clId="{A626AB17-0DD3-454F-ABE9-7B7FF172A0FE}" dt="2020-11-24T14:15:51.572" v="86" actId="20577"/>
          <ac:spMkLst>
            <pc:docMk/>
            <pc:sldMk cId="2936638452" sldId="926"/>
            <ac:spMk id="49" creationId="{C0ACF18C-CEB7-4C02-B432-D87F19C694A1}"/>
          </ac:spMkLst>
        </pc:spChg>
        <pc:picChg chg="del">
          <ac:chgData name="Marco Fernandes" userId="fdf1db0d-e771-49a9-b508-934344af75dd" providerId="ADAL" clId="{A626AB17-0DD3-454F-ABE9-7B7FF172A0FE}" dt="2020-11-24T14:15:37.258" v="74" actId="478"/>
          <ac:picMkLst>
            <pc:docMk/>
            <pc:sldMk cId="2936638452" sldId="926"/>
            <ac:picMk id="4" creationId="{50042F64-0610-409D-A8D7-A7D34D6049A4}"/>
          </ac:picMkLst>
        </pc:picChg>
        <pc:picChg chg="add mod">
          <ac:chgData name="Marco Fernandes" userId="fdf1db0d-e771-49a9-b508-934344af75dd" providerId="ADAL" clId="{A626AB17-0DD3-454F-ABE9-7B7FF172A0FE}" dt="2020-11-24T15:37:24.955" v="144" actId="14100"/>
          <ac:picMkLst>
            <pc:docMk/>
            <pc:sldMk cId="2936638452" sldId="926"/>
            <ac:picMk id="6" creationId="{EE8674C5-FD36-49F4-9468-F75B10D14FC8}"/>
          </ac:picMkLst>
        </pc:picChg>
        <pc:picChg chg="add mod ord">
          <ac:chgData name="Marco Fernandes" userId="fdf1db0d-e771-49a9-b508-934344af75dd" providerId="ADAL" clId="{A626AB17-0DD3-454F-ABE9-7B7FF172A0FE}" dt="2020-11-24T14:15:35.259" v="73" actId="167"/>
          <ac:picMkLst>
            <pc:docMk/>
            <pc:sldMk cId="2936638452" sldId="926"/>
            <ac:picMk id="7" creationId="{F6D59302-759A-4AF7-9359-89DB0D696B4F}"/>
          </ac:picMkLst>
        </pc:picChg>
        <pc:picChg chg="add mod">
          <ac:chgData name="Marco Fernandes" userId="fdf1db0d-e771-49a9-b508-934344af75dd" providerId="ADAL" clId="{A626AB17-0DD3-454F-ABE9-7B7FF172A0FE}" dt="2020-11-24T15:38:06.990" v="148" actId="1076"/>
          <ac:picMkLst>
            <pc:docMk/>
            <pc:sldMk cId="2936638452" sldId="926"/>
            <ac:picMk id="8" creationId="{799AC2EA-811D-4AFD-A1CF-512772BDA6C3}"/>
          </ac:picMkLst>
        </pc:picChg>
      </pc:sldChg>
      <pc:sldChg chg="addSp delSp modSp add mod modAnim">
        <pc:chgData name="Marco Fernandes" userId="fdf1db0d-e771-49a9-b508-934344af75dd" providerId="ADAL" clId="{A626AB17-0DD3-454F-ABE9-7B7FF172A0FE}" dt="2020-11-24T16:11:07.133" v="622" actId="14100"/>
        <pc:sldMkLst>
          <pc:docMk/>
          <pc:sldMk cId="2283031576" sldId="927"/>
        </pc:sldMkLst>
        <pc:spChg chg="mod">
          <ac:chgData name="Marco Fernandes" userId="fdf1db0d-e771-49a9-b508-934344af75dd" providerId="ADAL" clId="{A626AB17-0DD3-454F-ABE9-7B7FF172A0FE}" dt="2020-11-24T14:17:05.338" v="132" actId="1076"/>
          <ac:spMkLst>
            <pc:docMk/>
            <pc:sldMk cId="2283031576" sldId="927"/>
            <ac:spMk id="5" creationId="{F3E98FF9-865A-458A-8D7B-E6369BED71EE}"/>
          </ac:spMkLst>
        </pc:spChg>
        <pc:spChg chg="mod">
          <ac:chgData name="Marco Fernandes" userId="fdf1db0d-e771-49a9-b508-934344af75dd" providerId="ADAL" clId="{A626AB17-0DD3-454F-ABE9-7B7FF172A0FE}" dt="2020-11-24T14:16:12.379" v="91" actId="20577"/>
          <ac:spMkLst>
            <pc:docMk/>
            <pc:sldMk cId="2283031576" sldId="927"/>
            <ac:spMk id="49" creationId="{C0ACF18C-CEB7-4C02-B432-D87F19C694A1}"/>
          </ac:spMkLst>
        </pc:spChg>
        <pc:picChg chg="del">
          <ac:chgData name="Marco Fernandes" userId="fdf1db0d-e771-49a9-b508-934344af75dd" providerId="ADAL" clId="{A626AB17-0DD3-454F-ABE9-7B7FF172A0FE}" dt="2020-11-24T14:16:50.554" v="131" actId="478"/>
          <ac:picMkLst>
            <pc:docMk/>
            <pc:sldMk cId="2283031576" sldId="927"/>
            <ac:picMk id="4" creationId="{50042F64-0610-409D-A8D7-A7D34D6049A4}"/>
          </ac:picMkLst>
        </pc:picChg>
        <pc:picChg chg="add mod">
          <ac:chgData name="Marco Fernandes" userId="fdf1db0d-e771-49a9-b508-934344af75dd" providerId="ADAL" clId="{A626AB17-0DD3-454F-ABE9-7B7FF172A0FE}" dt="2020-11-24T16:11:00.212" v="619" actId="1076"/>
          <ac:picMkLst>
            <pc:docMk/>
            <pc:sldMk cId="2283031576" sldId="927"/>
            <ac:picMk id="6" creationId="{9FDBB416-F8F2-408B-8496-E8B79D9CD51F}"/>
          </ac:picMkLst>
        </pc:picChg>
        <pc:picChg chg="add mod ord">
          <ac:chgData name="Marco Fernandes" userId="fdf1db0d-e771-49a9-b508-934344af75dd" providerId="ADAL" clId="{A626AB17-0DD3-454F-ABE9-7B7FF172A0FE}" dt="2020-11-24T14:16:49.259" v="130" actId="167"/>
          <ac:picMkLst>
            <pc:docMk/>
            <pc:sldMk cId="2283031576" sldId="927"/>
            <ac:picMk id="7" creationId="{141D6416-2982-4CB4-AA5F-42083DAD0823}"/>
          </ac:picMkLst>
        </pc:picChg>
        <pc:cxnChg chg="add mod">
          <ac:chgData name="Marco Fernandes" userId="fdf1db0d-e771-49a9-b508-934344af75dd" providerId="ADAL" clId="{A626AB17-0DD3-454F-ABE9-7B7FF172A0FE}" dt="2020-11-24T16:11:07.133" v="622" actId="14100"/>
          <ac:cxnSpMkLst>
            <pc:docMk/>
            <pc:sldMk cId="2283031576" sldId="927"/>
            <ac:cxnSpMk id="9" creationId="{239AD4D1-7F00-41F7-9670-73E1D8713D43}"/>
          </ac:cxnSpMkLst>
        </pc:cxnChg>
      </pc:sldChg>
      <pc:sldChg chg="addSp delSp modSp add mod">
        <pc:chgData name="Marco Fernandes" userId="fdf1db0d-e771-49a9-b508-934344af75dd" providerId="ADAL" clId="{A626AB17-0DD3-454F-ABE9-7B7FF172A0FE}" dt="2020-11-24T15:57:39.946" v="471" actId="1036"/>
        <pc:sldMkLst>
          <pc:docMk/>
          <pc:sldMk cId="911250674" sldId="928"/>
        </pc:sldMkLst>
        <pc:spChg chg="del">
          <ac:chgData name="Marco Fernandes" userId="fdf1db0d-e771-49a9-b508-934344af75dd" providerId="ADAL" clId="{A626AB17-0DD3-454F-ABE9-7B7FF172A0FE}" dt="2020-11-24T15:56:14.721" v="444" actId="478"/>
          <ac:spMkLst>
            <pc:docMk/>
            <pc:sldMk cId="911250674" sldId="928"/>
            <ac:spMk id="5" creationId="{F3E98FF9-865A-458A-8D7B-E6369BED71EE}"/>
          </ac:spMkLst>
        </pc:spChg>
        <pc:spChg chg="add mod">
          <ac:chgData name="Marco Fernandes" userId="fdf1db0d-e771-49a9-b508-934344af75dd" providerId="ADAL" clId="{A626AB17-0DD3-454F-ABE9-7B7FF172A0FE}" dt="2020-11-24T15:57:39.946" v="471" actId="1036"/>
          <ac:spMkLst>
            <pc:docMk/>
            <pc:sldMk cId="911250674" sldId="928"/>
            <ac:spMk id="11" creationId="{7ACB8236-08E5-4609-BCC5-18F5E9D10690}"/>
          </ac:spMkLst>
        </pc:spChg>
        <pc:picChg chg="del">
          <ac:chgData name="Marco Fernandes" userId="fdf1db0d-e771-49a9-b508-934344af75dd" providerId="ADAL" clId="{A626AB17-0DD3-454F-ABE9-7B7FF172A0FE}" dt="2020-11-24T15:56:13.785" v="443" actId="478"/>
          <ac:picMkLst>
            <pc:docMk/>
            <pc:sldMk cId="911250674" sldId="928"/>
            <ac:picMk id="4" creationId="{50042F64-0610-409D-A8D7-A7D34D6049A4}"/>
          </ac:picMkLst>
        </pc:picChg>
        <pc:picChg chg="mod">
          <ac:chgData name="Marco Fernandes" userId="fdf1db0d-e771-49a9-b508-934344af75dd" providerId="ADAL" clId="{A626AB17-0DD3-454F-ABE9-7B7FF172A0FE}" dt="2020-11-24T15:56:30.937" v="451" actId="1076"/>
          <ac:picMkLst>
            <pc:docMk/>
            <pc:sldMk cId="911250674" sldId="928"/>
            <ac:picMk id="6" creationId="{A97E58FD-4A54-4EF7-BC2B-AFC839B94CD4}"/>
          </ac:picMkLst>
        </pc:picChg>
        <pc:cxnChg chg="add mod">
          <ac:chgData name="Marco Fernandes" userId="fdf1db0d-e771-49a9-b508-934344af75dd" providerId="ADAL" clId="{A626AB17-0DD3-454F-ABE9-7B7FF172A0FE}" dt="2020-11-24T15:57:05.315" v="454" actId="208"/>
          <ac:cxnSpMkLst>
            <pc:docMk/>
            <pc:sldMk cId="911250674" sldId="928"/>
            <ac:cxnSpMk id="8" creationId="{E3EDB424-4BFB-4FED-B309-C4312CB7B1B3}"/>
          </ac:cxnSpMkLst>
        </pc:cxnChg>
      </pc:sldChg>
      <pc:sldChg chg="addSp delSp modSp add mod">
        <pc:chgData name="Marco Fernandes" userId="fdf1db0d-e771-49a9-b508-934344af75dd" providerId="ADAL" clId="{A626AB17-0DD3-454F-ABE9-7B7FF172A0FE}" dt="2020-11-24T15:53:10.816" v="341" actId="208"/>
        <pc:sldMkLst>
          <pc:docMk/>
          <pc:sldMk cId="1662811413" sldId="929"/>
        </pc:sldMkLst>
        <pc:spChg chg="del">
          <ac:chgData name="Marco Fernandes" userId="fdf1db0d-e771-49a9-b508-934344af75dd" providerId="ADAL" clId="{A626AB17-0DD3-454F-ABE9-7B7FF172A0FE}" dt="2020-11-24T15:51:48.001" v="321" actId="478"/>
          <ac:spMkLst>
            <pc:docMk/>
            <pc:sldMk cId="1662811413" sldId="929"/>
            <ac:spMk id="3" creationId="{1D38646D-C3A3-400B-87FE-AB301E829DCF}"/>
          </ac:spMkLst>
        </pc:spChg>
        <pc:spChg chg="del">
          <ac:chgData name="Marco Fernandes" userId="fdf1db0d-e771-49a9-b508-934344af75dd" providerId="ADAL" clId="{A626AB17-0DD3-454F-ABE9-7B7FF172A0FE}" dt="2020-11-24T15:44:11.120" v="226" actId="478"/>
          <ac:spMkLst>
            <pc:docMk/>
            <pc:sldMk cId="1662811413" sldId="929"/>
            <ac:spMk id="5" creationId="{F3E98FF9-865A-458A-8D7B-E6369BED71EE}"/>
          </ac:spMkLst>
        </pc:spChg>
        <pc:spChg chg="add mod">
          <ac:chgData name="Marco Fernandes" userId="fdf1db0d-e771-49a9-b508-934344af75dd" providerId="ADAL" clId="{A626AB17-0DD3-454F-ABE9-7B7FF172A0FE}" dt="2020-11-24T15:45:03.608" v="248" actId="1035"/>
          <ac:spMkLst>
            <pc:docMk/>
            <pc:sldMk cId="1662811413" sldId="929"/>
            <ac:spMk id="11" creationId="{E223A67B-0924-4E77-AF4E-971728959583}"/>
          </ac:spMkLst>
        </pc:spChg>
        <pc:spChg chg="del mod">
          <ac:chgData name="Marco Fernandes" userId="fdf1db0d-e771-49a9-b508-934344af75dd" providerId="ADAL" clId="{A626AB17-0DD3-454F-ABE9-7B7FF172A0FE}" dt="2020-11-24T15:51:22.936" v="290" actId="478"/>
          <ac:spMkLst>
            <pc:docMk/>
            <pc:sldMk cId="1662811413" sldId="929"/>
            <ac:spMk id="14" creationId="{F0D90DB2-C178-4128-A64C-892E1E06F8B5}"/>
          </ac:spMkLst>
        </pc:spChg>
        <pc:spChg chg="add mod">
          <ac:chgData name="Marco Fernandes" userId="fdf1db0d-e771-49a9-b508-934344af75dd" providerId="ADAL" clId="{A626AB17-0DD3-454F-ABE9-7B7FF172A0FE}" dt="2020-11-24T15:51:39.264" v="318" actId="1035"/>
          <ac:spMkLst>
            <pc:docMk/>
            <pc:sldMk cId="1662811413" sldId="929"/>
            <ac:spMk id="23" creationId="{D1018FD2-C270-4D34-9B94-58AC856206C2}"/>
          </ac:spMkLst>
        </pc:spChg>
        <pc:spChg chg="add mod">
          <ac:chgData name="Marco Fernandes" userId="fdf1db0d-e771-49a9-b508-934344af75dd" providerId="ADAL" clId="{A626AB17-0DD3-454F-ABE9-7B7FF172A0FE}" dt="2020-11-24T15:51:39.264" v="318" actId="1035"/>
          <ac:spMkLst>
            <pc:docMk/>
            <pc:sldMk cId="1662811413" sldId="929"/>
            <ac:spMk id="24" creationId="{35440ACB-BE0A-4857-AC08-E4FF57606867}"/>
          </ac:spMkLst>
        </pc:spChg>
        <pc:picChg chg="del">
          <ac:chgData name="Marco Fernandes" userId="fdf1db0d-e771-49a9-b508-934344af75dd" providerId="ADAL" clId="{A626AB17-0DD3-454F-ABE9-7B7FF172A0FE}" dt="2020-11-24T15:43:43.439" v="218" actId="478"/>
          <ac:picMkLst>
            <pc:docMk/>
            <pc:sldMk cId="1662811413" sldId="929"/>
            <ac:picMk id="4" creationId="{50042F64-0610-409D-A8D7-A7D34D6049A4}"/>
          </ac:picMkLst>
        </pc:picChg>
        <pc:picChg chg="mod ord">
          <ac:chgData name="Marco Fernandes" userId="fdf1db0d-e771-49a9-b508-934344af75dd" providerId="ADAL" clId="{A626AB17-0DD3-454F-ABE9-7B7FF172A0FE}" dt="2020-11-24T15:44:07.494" v="225" actId="1076"/>
          <ac:picMkLst>
            <pc:docMk/>
            <pc:sldMk cId="1662811413" sldId="929"/>
            <ac:picMk id="7" creationId="{70DEEAFD-DF3E-4B32-B40D-624AA91B9FFE}"/>
          </ac:picMkLst>
        </pc:picChg>
        <pc:picChg chg="add mod">
          <ac:chgData name="Marco Fernandes" userId="fdf1db0d-e771-49a9-b508-934344af75dd" providerId="ADAL" clId="{A626AB17-0DD3-454F-ABE9-7B7FF172A0FE}" dt="2020-11-24T15:51:39.264" v="318" actId="1035"/>
          <ac:picMkLst>
            <pc:docMk/>
            <pc:sldMk cId="1662811413" sldId="929"/>
            <ac:picMk id="18" creationId="{5DADF18D-77FC-4A21-8C09-D050CB4E8114}"/>
          </ac:picMkLst>
        </pc:picChg>
        <pc:picChg chg="add mod">
          <ac:chgData name="Marco Fernandes" userId="fdf1db0d-e771-49a9-b508-934344af75dd" providerId="ADAL" clId="{A626AB17-0DD3-454F-ABE9-7B7FF172A0FE}" dt="2020-11-24T15:51:39.264" v="318" actId="1035"/>
          <ac:picMkLst>
            <pc:docMk/>
            <pc:sldMk cId="1662811413" sldId="929"/>
            <ac:picMk id="20" creationId="{DEFA76E8-F53A-443D-A547-FA0F6BC7F7D2}"/>
          </ac:picMkLst>
        </pc:picChg>
        <pc:picChg chg="add mod">
          <ac:chgData name="Marco Fernandes" userId="fdf1db0d-e771-49a9-b508-934344af75dd" providerId="ADAL" clId="{A626AB17-0DD3-454F-ABE9-7B7FF172A0FE}" dt="2020-11-24T15:53:03.642" v="339" actId="1076"/>
          <ac:picMkLst>
            <pc:docMk/>
            <pc:sldMk cId="1662811413" sldId="929"/>
            <ac:picMk id="22" creationId="{862FDAB1-120E-4099-AD1A-35AB3962F38F}"/>
          </ac:picMkLst>
        </pc:picChg>
        <pc:picChg chg="add mod">
          <ac:chgData name="Marco Fernandes" userId="fdf1db0d-e771-49a9-b508-934344af75dd" providerId="ADAL" clId="{A626AB17-0DD3-454F-ABE9-7B7FF172A0FE}" dt="2020-11-24T15:53:05.876" v="340" actId="1076"/>
          <ac:picMkLst>
            <pc:docMk/>
            <pc:sldMk cId="1662811413" sldId="929"/>
            <ac:picMk id="26" creationId="{5D98A260-54FA-41AF-90A8-8D408F286673}"/>
          </ac:picMkLst>
        </pc:picChg>
        <pc:cxnChg chg="mod">
          <ac:chgData name="Marco Fernandes" userId="fdf1db0d-e771-49a9-b508-934344af75dd" providerId="ADAL" clId="{A626AB17-0DD3-454F-ABE9-7B7FF172A0FE}" dt="2020-11-24T15:51:43.563" v="319" actId="14100"/>
          <ac:cxnSpMkLst>
            <pc:docMk/>
            <pc:sldMk cId="1662811413" sldId="929"/>
            <ac:cxnSpMk id="10" creationId="{2B98DF14-7653-4249-AE35-2E484163A5CF}"/>
          </ac:cxnSpMkLst>
        </pc:cxnChg>
        <pc:cxnChg chg="add mod">
          <ac:chgData name="Marco Fernandes" userId="fdf1db0d-e771-49a9-b508-934344af75dd" providerId="ADAL" clId="{A626AB17-0DD3-454F-ABE9-7B7FF172A0FE}" dt="2020-11-24T15:53:10.816" v="341" actId="208"/>
          <ac:cxnSpMkLst>
            <pc:docMk/>
            <pc:sldMk cId="1662811413" sldId="929"/>
            <ac:cxnSpMk id="28" creationId="{5BC726A1-A66C-4948-85CA-52B3908A8F1A}"/>
          </ac:cxnSpMkLst>
        </pc:cxnChg>
      </pc:sldChg>
      <pc:sldChg chg="addSp delSp modSp add mod">
        <pc:chgData name="Marco Fernandes" userId="fdf1db0d-e771-49a9-b508-934344af75dd" providerId="ADAL" clId="{A626AB17-0DD3-454F-ABE9-7B7FF172A0FE}" dt="2020-11-24T15:56:03.033" v="442" actId="1076"/>
        <pc:sldMkLst>
          <pc:docMk/>
          <pc:sldMk cId="430167774" sldId="930"/>
        </pc:sldMkLst>
        <pc:spChg chg="del">
          <ac:chgData name="Marco Fernandes" userId="fdf1db0d-e771-49a9-b508-934344af75dd" providerId="ADAL" clId="{A626AB17-0DD3-454F-ABE9-7B7FF172A0FE}" dt="2020-11-24T15:54:09.752" v="346" actId="478"/>
          <ac:spMkLst>
            <pc:docMk/>
            <pc:sldMk cId="430167774" sldId="930"/>
            <ac:spMk id="11" creationId="{E223A67B-0924-4E77-AF4E-971728959583}"/>
          </ac:spMkLst>
        </pc:spChg>
        <pc:spChg chg="mod">
          <ac:chgData name="Marco Fernandes" userId="fdf1db0d-e771-49a9-b508-934344af75dd" providerId="ADAL" clId="{A626AB17-0DD3-454F-ABE9-7B7FF172A0FE}" dt="2020-11-24T15:54:50.825" v="400" actId="1035"/>
          <ac:spMkLst>
            <pc:docMk/>
            <pc:sldMk cId="430167774" sldId="930"/>
            <ac:spMk id="23" creationId="{D1018FD2-C270-4D34-9B94-58AC856206C2}"/>
          </ac:spMkLst>
        </pc:spChg>
        <pc:spChg chg="mod">
          <ac:chgData name="Marco Fernandes" userId="fdf1db0d-e771-49a9-b508-934344af75dd" providerId="ADAL" clId="{A626AB17-0DD3-454F-ABE9-7B7FF172A0FE}" dt="2020-11-24T15:55:45.409" v="436" actId="20577"/>
          <ac:spMkLst>
            <pc:docMk/>
            <pc:sldMk cId="430167774" sldId="930"/>
            <ac:spMk id="24" creationId="{35440ACB-BE0A-4857-AC08-E4FF57606867}"/>
          </ac:spMkLst>
        </pc:spChg>
        <pc:picChg chg="add mod">
          <ac:chgData name="Marco Fernandes" userId="fdf1db0d-e771-49a9-b508-934344af75dd" providerId="ADAL" clId="{A626AB17-0DD3-454F-ABE9-7B7FF172A0FE}" dt="2020-11-24T15:55:21.657" v="405" actId="1076"/>
          <ac:picMkLst>
            <pc:docMk/>
            <pc:sldMk cId="430167774" sldId="930"/>
            <ac:picMk id="6" creationId="{AAF982C9-735A-4C2A-8BC8-676AABDD12B2}"/>
          </ac:picMkLst>
        </pc:picChg>
        <pc:picChg chg="del">
          <ac:chgData name="Marco Fernandes" userId="fdf1db0d-e771-49a9-b508-934344af75dd" providerId="ADAL" clId="{A626AB17-0DD3-454F-ABE9-7B7FF172A0FE}" dt="2020-11-24T15:54:07.058" v="344" actId="478"/>
          <ac:picMkLst>
            <pc:docMk/>
            <pc:sldMk cId="430167774" sldId="930"/>
            <ac:picMk id="7" creationId="{70DEEAFD-DF3E-4B32-B40D-624AA91B9FFE}"/>
          </ac:picMkLst>
        </pc:picChg>
        <pc:picChg chg="mod">
          <ac:chgData name="Marco Fernandes" userId="fdf1db0d-e771-49a9-b508-934344af75dd" providerId="ADAL" clId="{A626AB17-0DD3-454F-ABE9-7B7FF172A0FE}" dt="2020-11-24T15:54:50.825" v="400" actId="1035"/>
          <ac:picMkLst>
            <pc:docMk/>
            <pc:sldMk cId="430167774" sldId="930"/>
            <ac:picMk id="18" creationId="{5DADF18D-77FC-4A21-8C09-D050CB4E8114}"/>
          </ac:picMkLst>
        </pc:picChg>
        <pc:picChg chg="del">
          <ac:chgData name="Marco Fernandes" userId="fdf1db0d-e771-49a9-b508-934344af75dd" providerId="ADAL" clId="{A626AB17-0DD3-454F-ABE9-7B7FF172A0FE}" dt="2020-11-24T15:54:53.097" v="401" actId="478"/>
          <ac:picMkLst>
            <pc:docMk/>
            <pc:sldMk cId="430167774" sldId="930"/>
            <ac:picMk id="20" creationId="{DEFA76E8-F53A-443D-A547-FA0F6BC7F7D2}"/>
          </ac:picMkLst>
        </pc:picChg>
        <pc:picChg chg="del">
          <ac:chgData name="Marco Fernandes" userId="fdf1db0d-e771-49a9-b508-934344af75dd" providerId="ADAL" clId="{A626AB17-0DD3-454F-ABE9-7B7FF172A0FE}" dt="2020-11-24T15:54:02.041" v="343" actId="478"/>
          <ac:picMkLst>
            <pc:docMk/>
            <pc:sldMk cId="430167774" sldId="930"/>
            <ac:picMk id="22" creationId="{862FDAB1-120E-4099-AD1A-35AB3962F38F}"/>
          </ac:picMkLst>
        </pc:picChg>
        <pc:picChg chg="mod">
          <ac:chgData name="Marco Fernandes" userId="fdf1db0d-e771-49a9-b508-934344af75dd" providerId="ADAL" clId="{A626AB17-0DD3-454F-ABE9-7B7FF172A0FE}" dt="2020-11-24T15:56:03.033" v="442" actId="1076"/>
          <ac:picMkLst>
            <pc:docMk/>
            <pc:sldMk cId="430167774" sldId="930"/>
            <ac:picMk id="26" creationId="{5D98A260-54FA-41AF-90A8-8D408F286673}"/>
          </ac:picMkLst>
        </pc:picChg>
        <pc:cxnChg chg="del mod">
          <ac:chgData name="Marco Fernandes" userId="fdf1db0d-e771-49a9-b508-934344af75dd" providerId="ADAL" clId="{A626AB17-0DD3-454F-ABE9-7B7FF172A0FE}" dt="2020-11-24T15:54:08.593" v="345" actId="478"/>
          <ac:cxnSpMkLst>
            <pc:docMk/>
            <pc:sldMk cId="430167774" sldId="930"/>
            <ac:cxnSpMk id="10" creationId="{2B98DF14-7653-4249-AE35-2E484163A5CF}"/>
          </ac:cxnSpMkLst>
        </pc:cxnChg>
        <pc:cxnChg chg="mod">
          <ac:chgData name="Marco Fernandes" userId="fdf1db0d-e771-49a9-b508-934344af75dd" providerId="ADAL" clId="{A626AB17-0DD3-454F-ABE9-7B7FF172A0FE}" dt="2020-11-24T15:56:01.436" v="441" actId="14100"/>
          <ac:cxnSpMkLst>
            <pc:docMk/>
            <pc:sldMk cId="430167774" sldId="930"/>
            <ac:cxnSpMk id="28" creationId="{5BC726A1-A66C-4948-85CA-52B3908A8F1A}"/>
          </ac:cxnSpMkLst>
        </pc:cxnChg>
      </pc:sldChg>
      <pc:sldChg chg="add del">
        <pc:chgData name="Marco Fernandes" userId="fdf1db0d-e771-49a9-b508-934344af75dd" providerId="ADAL" clId="{A626AB17-0DD3-454F-ABE9-7B7FF172A0FE}" dt="2020-11-24T15:47:25.122" v="254"/>
        <pc:sldMkLst>
          <pc:docMk/>
          <pc:sldMk cId="1114412736" sldId="930"/>
        </pc:sldMkLst>
      </pc:sldChg>
      <pc:sldChg chg="addSp delSp modSp add mod">
        <pc:chgData name="Marco Fernandes" userId="fdf1db0d-e771-49a9-b508-934344af75dd" providerId="ADAL" clId="{A626AB17-0DD3-454F-ABE9-7B7FF172A0FE}" dt="2020-11-24T16:00:01.331" v="495" actId="20577"/>
        <pc:sldMkLst>
          <pc:docMk/>
          <pc:sldMk cId="527571106" sldId="931"/>
        </pc:sldMkLst>
        <pc:spChg chg="mod">
          <ac:chgData name="Marco Fernandes" userId="fdf1db0d-e771-49a9-b508-934344af75dd" providerId="ADAL" clId="{A626AB17-0DD3-454F-ABE9-7B7FF172A0FE}" dt="2020-11-24T15:58:43.250" v="487" actId="1035"/>
          <ac:spMkLst>
            <pc:docMk/>
            <pc:sldMk cId="527571106" sldId="931"/>
            <ac:spMk id="5" creationId="{F3E98FF9-865A-458A-8D7B-E6369BED71EE}"/>
          </ac:spMkLst>
        </pc:spChg>
        <pc:spChg chg="mod">
          <ac:chgData name="Marco Fernandes" userId="fdf1db0d-e771-49a9-b508-934344af75dd" providerId="ADAL" clId="{A626AB17-0DD3-454F-ABE9-7B7FF172A0FE}" dt="2020-11-24T16:00:01.331" v="495" actId="20577"/>
          <ac:spMkLst>
            <pc:docMk/>
            <pc:sldMk cId="527571106" sldId="931"/>
            <ac:spMk id="14" creationId="{F0D90DB2-C178-4128-A64C-892E1E06F8B5}"/>
          </ac:spMkLst>
        </pc:spChg>
        <pc:spChg chg="mod">
          <ac:chgData name="Marco Fernandes" userId="fdf1db0d-e771-49a9-b508-934344af75dd" providerId="ADAL" clId="{A626AB17-0DD3-454F-ABE9-7B7FF172A0FE}" dt="2020-11-24T15:58:22.410" v="477" actId="20577"/>
          <ac:spMkLst>
            <pc:docMk/>
            <pc:sldMk cId="527571106" sldId="931"/>
            <ac:spMk id="49" creationId="{C0ACF18C-CEB7-4C02-B432-D87F19C694A1}"/>
          </ac:spMkLst>
        </pc:spChg>
        <pc:picChg chg="del">
          <ac:chgData name="Marco Fernandes" userId="fdf1db0d-e771-49a9-b508-934344af75dd" providerId="ADAL" clId="{A626AB17-0DD3-454F-ABE9-7B7FF172A0FE}" dt="2020-11-24T15:58:35.592" v="480" actId="478"/>
          <ac:picMkLst>
            <pc:docMk/>
            <pc:sldMk cId="527571106" sldId="931"/>
            <ac:picMk id="4" creationId="{50042F64-0610-409D-A8D7-A7D34D6049A4}"/>
          </ac:picMkLst>
        </pc:picChg>
        <pc:picChg chg="del">
          <ac:chgData name="Marco Fernandes" userId="fdf1db0d-e771-49a9-b508-934344af75dd" providerId="ADAL" clId="{A626AB17-0DD3-454F-ABE9-7B7FF172A0FE}" dt="2020-11-24T15:59:58.797" v="493" actId="478"/>
          <ac:picMkLst>
            <pc:docMk/>
            <pc:sldMk cId="527571106" sldId="931"/>
            <ac:picMk id="7" creationId="{70DEEAFD-DF3E-4B32-B40D-624AA91B9FFE}"/>
          </ac:picMkLst>
        </pc:picChg>
        <pc:picChg chg="add mod ord">
          <ac:chgData name="Marco Fernandes" userId="fdf1db0d-e771-49a9-b508-934344af75dd" providerId="ADAL" clId="{A626AB17-0DD3-454F-ABE9-7B7FF172A0FE}" dt="2020-11-24T15:59:57.696" v="492" actId="167"/>
          <ac:picMkLst>
            <pc:docMk/>
            <pc:sldMk cId="527571106" sldId="931"/>
            <ac:picMk id="8" creationId="{8D08A23A-45BB-4A6A-8D2A-40DAED741AD4}"/>
          </ac:picMkLst>
        </pc:picChg>
        <pc:picChg chg="add mod ord">
          <ac:chgData name="Marco Fernandes" userId="fdf1db0d-e771-49a9-b508-934344af75dd" providerId="ADAL" clId="{A626AB17-0DD3-454F-ABE9-7B7FF172A0FE}" dt="2020-11-24T15:58:34.460" v="479" actId="167"/>
          <ac:picMkLst>
            <pc:docMk/>
            <pc:sldMk cId="527571106" sldId="931"/>
            <ac:picMk id="11" creationId="{E4A79DF7-0B2A-4403-9DDC-D2D12CEA12EF}"/>
          </ac:picMkLst>
        </pc:picChg>
        <pc:cxnChg chg="mod">
          <ac:chgData name="Marco Fernandes" userId="fdf1db0d-e771-49a9-b508-934344af75dd" providerId="ADAL" clId="{A626AB17-0DD3-454F-ABE9-7B7FF172A0FE}" dt="2020-11-24T15:59:58.797" v="493" actId="478"/>
          <ac:cxnSpMkLst>
            <pc:docMk/>
            <pc:sldMk cId="527571106" sldId="931"/>
            <ac:cxnSpMk id="10" creationId="{2B98DF14-7653-4249-AE35-2E484163A5CF}"/>
          </ac:cxnSpMkLst>
        </pc:cxnChg>
      </pc:sldChg>
      <pc:sldChg chg="addSp delSp modSp add mod">
        <pc:chgData name="Marco Fernandes" userId="fdf1db0d-e771-49a9-b508-934344af75dd" providerId="ADAL" clId="{A626AB17-0DD3-454F-ABE9-7B7FF172A0FE}" dt="2020-11-24T16:05:26.073" v="572"/>
        <pc:sldMkLst>
          <pc:docMk/>
          <pc:sldMk cId="3475521241" sldId="932"/>
        </pc:sldMkLst>
        <pc:spChg chg="mod">
          <ac:chgData name="Marco Fernandes" userId="fdf1db0d-e771-49a9-b508-934344af75dd" providerId="ADAL" clId="{A626AB17-0DD3-454F-ABE9-7B7FF172A0FE}" dt="2020-11-24T16:01:09.289" v="522" actId="1036"/>
          <ac:spMkLst>
            <pc:docMk/>
            <pc:sldMk cId="3475521241" sldId="932"/>
            <ac:spMk id="11" creationId="{E223A67B-0924-4E77-AF4E-971728959583}"/>
          </ac:spMkLst>
        </pc:spChg>
        <pc:spChg chg="mod">
          <ac:chgData name="Marco Fernandes" userId="fdf1db0d-e771-49a9-b508-934344af75dd" providerId="ADAL" clId="{A626AB17-0DD3-454F-ABE9-7B7FF172A0FE}" dt="2020-11-24T16:04:43.353" v="561" actId="20577"/>
          <ac:spMkLst>
            <pc:docMk/>
            <pc:sldMk cId="3475521241" sldId="932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A626AB17-0DD3-454F-ABE9-7B7FF172A0FE}" dt="2020-11-24T16:03:49.491" v="550" actId="167"/>
          <ac:picMkLst>
            <pc:docMk/>
            <pc:sldMk cId="3475521241" sldId="932"/>
            <ac:picMk id="4" creationId="{A7589714-BC93-477B-8789-07DFD951A996}"/>
          </ac:picMkLst>
        </pc:picChg>
        <pc:picChg chg="add mod ord">
          <ac:chgData name="Marco Fernandes" userId="fdf1db0d-e771-49a9-b508-934344af75dd" providerId="ADAL" clId="{A626AB17-0DD3-454F-ABE9-7B7FF172A0FE}" dt="2020-11-24T16:05:23.001" v="570" actId="1076"/>
          <ac:picMkLst>
            <pc:docMk/>
            <pc:sldMk cId="3475521241" sldId="932"/>
            <ac:picMk id="5" creationId="{352546BB-C5F9-49BB-BE29-E56216887D7D}"/>
          </ac:picMkLst>
        </pc:picChg>
        <pc:picChg chg="del">
          <ac:chgData name="Marco Fernandes" userId="fdf1db0d-e771-49a9-b508-934344af75dd" providerId="ADAL" clId="{A626AB17-0DD3-454F-ABE9-7B7FF172A0FE}" dt="2020-11-24T16:00:53.062" v="508" actId="478"/>
          <ac:picMkLst>
            <pc:docMk/>
            <pc:sldMk cId="3475521241" sldId="932"/>
            <ac:picMk id="7" creationId="{70DEEAFD-DF3E-4B32-B40D-624AA91B9FFE}"/>
          </ac:picMkLst>
        </pc:picChg>
        <pc:picChg chg="add mod ord">
          <ac:chgData name="Marco Fernandes" userId="fdf1db0d-e771-49a9-b508-934344af75dd" providerId="ADAL" clId="{A626AB17-0DD3-454F-ABE9-7B7FF172A0FE}" dt="2020-11-24T16:00:51.676" v="507" actId="167"/>
          <ac:picMkLst>
            <pc:docMk/>
            <pc:sldMk cId="3475521241" sldId="932"/>
            <ac:picMk id="14" creationId="{8EBB8203-FBBF-4B98-82AC-9B0D5A4FE64E}"/>
          </ac:picMkLst>
        </pc:picChg>
        <pc:picChg chg="add mod ord">
          <ac:chgData name="Marco Fernandes" userId="fdf1db0d-e771-49a9-b508-934344af75dd" providerId="ADAL" clId="{A626AB17-0DD3-454F-ABE9-7B7FF172A0FE}" dt="2020-11-24T16:01:38.355" v="532" actId="167"/>
          <ac:picMkLst>
            <pc:docMk/>
            <pc:sldMk cId="3475521241" sldId="932"/>
            <ac:picMk id="16" creationId="{29261CB6-1B13-4614-9006-D056C10DE83E}"/>
          </ac:picMkLst>
        </pc:picChg>
        <pc:picChg chg="add mod ord">
          <ac:chgData name="Marco Fernandes" userId="fdf1db0d-e771-49a9-b508-934344af75dd" providerId="ADAL" clId="{A626AB17-0DD3-454F-ABE9-7B7FF172A0FE}" dt="2020-11-24T16:02:01.574" v="544" actId="167"/>
          <ac:picMkLst>
            <pc:docMk/>
            <pc:sldMk cId="3475521241" sldId="932"/>
            <ac:picMk id="17" creationId="{6AB8CD7F-C89A-4E16-9C48-B5C6D266B631}"/>
          </ac:picMkLst>
        </pc:picChg>
        <pc:picChg chg="del">
          <ac:chgData name="Marco Fernandes" userId="fdf1db0d-e771-49a9-b508-934344af75dd" providerId="ADAL" clId="{A626AB17-0DD3-454F-ABE9-7B7FF172A0FE}" dt="2020-11-24T16:01:39.577" v="533" actId="478"/>
          <ac:picMkLst>
            <pc:docMk/>
            <pc:sldMk cId="3475521241" sldId="932"/>
            <ac:picMk id="18" creationId="{5DADF18D-77FC-4A21-8C09-D050CB4E8114}"/>
          </ac:picMkLst>
        </pc:picChg>
        <pc:picChg chg="del">
          <ac:chgData name="Marco Fernandes" userId="fdf1db0d-e771-49a9-b508-934344af75dd" providerId="ADAL" clId="{A626AB17-0DD3-454F-ABE9-7B7FF172A0FE}" dt="2020-11-24T16:02:03.049" v="545" actId="478"/>
          <ac:picMkLst>
            <pc:docMk/>
            <pc:sldMk cId="3475521241" sldId="932"/>
            <ac:picMk id="20" creationId="{DEFA76E8-F53A-443D-A547-FA0F6BC7F7D2}"/>
          </ac:picMkLst>
        </pc:picChg>
        <pc:picChg chg="add del mod">
          <ac:chgData name="Marco Fernandes" userId="fdf1db0d-e771-49a9-b508-934344af75dd" providerId="ADAL" clId="{A626AB17-0DD3-454F-ABE9-7B7FF172A0FE}" dt="2020-11-24T16:05:26.073" v="572"/>
          <ac:picMkLst>
            <pc:docMk/>
            <pc:sldMk cId="3475521241" sldId="932"/>
            <ac:picMk id="21" creationId="{BA5B9709-7EC6-4AD9-AB1E-535339E2E086}"/>
          </ac:picMkLst>
        </pc:picChg>
        <pc:picChg chg="del">
          <ac:chgData name="Marco Fernandes" userId="fdf1db0d-e771-49a9-b508-934344af75dd" providerId="ADAL" clId="{A626AB17-0DD3-454F-ABE9-7B7FF172A0FE}" dt="2020-11-24T16:03:50.635" v="551" actId="478"/>
          <ac:picMkLst>
            <pc:docMk/>
            <pc:sldMk cId="3475521241" sldId="932"/>
            <ac:picMk id="22" creationId="{862FDAB1-120E-4099-AD1A-35AB3962F38F}"/>
          </ac:picMkLst>
        </pc:picChg>
        <pc:picChg chg="del">
          <ac:chgData name="Marco Fernandes" userId="fdf1db0d-e771-49a9-b508-934344af75dd" providerId="ADAL" clId="{A626AB17-0DD3-454F-ABE9-7B7FF172A0FE}" dt="2020-11-24T16:04:23.482" v="556" actId="478"/>
          <ac:picMkLst>
            <pc:docMk/>
            <pc:sldMk cId="3475521241" sldId="932"/>
            <ac:picMk id="26" creationId="{5D98A260-54FA-41AF-90A8-8D408F286673}"/>
          </ac:picMkLst>
        </pc:picChg>
        <pc:cxnChg chg="mod">
          <ac:chgData name="Marco Fernandes" userId="fdf1db0d-e771-49a9-b508-934344af75dd" providerId="ADAL" clId="{A626AB17-0DD3-454F-ABE9-7B7FF172A0FE}" dt="2020-11-24T16:01:39.577" v="533" actId="478"/>
          <ac:cxnSpMkLst>
            <pc:docMk/>
            <pc:sldMk cId="3475521241" sldId="932"/>
            <ac:cxnSpMk id="10" creationId="{2B98DF14-7653-4249-AE35-2E484163A5CF}"/>
          </ac:cxnSpMkLst>
        </pc:cxnChg>
        <pc:cxnChg chg="mod">
          <ac:chgData name="Marco Fernandes" userId="fdf1db0d-e771-49a9-b508-934344af75dd" providerId="ADAL" clId="{A626AB17-0DD3-454F-ABE9-7B7FF172A0FE}" dt="2020-11-24T16:02:03.049" v="545" actId="478"/>
          <ac:cxnSpMkLst>
            <pc:docMk/>
            <pc:sldMk cId="3475521241" sldId="932"/>
            <ac:cxnSpMk id="28" creationId="{5BC726A1-A66C-4948-85CA-52B3908A8F1A}"/>
          </ac:cxnSpMkLst>
        </pc:cxnChg>
      </pc:sldChg>
      <pc:sldChg chg="addSp delSp modSp add mod">
        <pc:chgData name="Marco Fernandes" userId="fdf1db0d-e771-49a9-b508-934344af75dd" providerId="ADAL" clId="{A626AB17-0DD3-454F-ABE9-7B7FF172A0FE}" dt="2020-11-24T16:09:30.866" v="593" actId="20577"/>
        <pc:sldMkLst>
          <pc:docMk/>
          <pc:sldMk cId="3066521666" sldId="933"/>
        </pc:sldMkLst>
        <pc:spChg chg="mod">
          <ac:chgData name="Marco Fernandes" userId="fdf1db0d-e771-49a9-b508-934344af75dd" providerId="ADAL" clId="{A626AB17-0DD3-454F-ABE9-7B7FF172A0FE}" dt="2020-11-24T16:09:30.866" v="593" actId="20577"/>
          <ac:spMkLst>
            <pc:docMk/>
            <pc:sldMk cId="3066521666" sldId="933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A626AB17-0DD3-454F-ABE9-7B7FF172A0FE}" dt="2020-11-24T16:06:26.424" v="583" actId="167"/>
          <ac:picMkLst>
            <pc:docMk/>
            <pc:sldMk cId="3066521666" sldId="933"/>
            <ac:picMk id="3" creationId="{5321DAFC-F11C-4C81-86D1-F00E67660330}"/>
          </ac:picMkLst>
        </pc:picChg>
        <pc:picChg chg="del">
          <ac:chgData name="Marco Fernandes" userId="fdf1db0d-e771-49a9-b508-934344af75dd" providerId="ADAL" clId="{A626AB17-0DD3-454F-ABE9-7B7FF172A0FE}" dt="2020-11-24T16:06:28.230" v="584" actId="478"/>
          <ac:picMkLst>
            <pc:docMk/>
            <pc:sldMk cId="3066521666" sldId="933"/>
            <ac:picMk id="6" creationId="{AAF982C9-735A-4C2A-8BC8-676AABDD12B2}"/>
          </ac:picMkLst>
        </pc:picChg>
        <pc:picChg chg="add mod ord">
          <ac:chgData name="Marco Fernandes" userId="fdf1db0d-e771-49a9-b508-934344af75dd" providerId="ADAL" clId="{A626AB17-0DD3-454F-ABE9-7B7FF172A0FE}" dt="2020-11-24T16:05:20.163" v="568" actId="167"/>
          <ac:picMkLst>
            <pc:docMk/>
            <pc:sldMk cId="3066521666" sldId="933"/>
            <ac:picMk id="10" creationId="{5EAF1023-A781-40FB-BB26-F5585D76F06C}"/>
          </ac:picMkLst>
        </pc:picChg>
        <pc:picChg chg="add mod ord">
          <ac:chgData name="Marco Fernandes" userId="fdf1db0d-e771-49a9-b508-934344af75dd" providerId="ADAL" clId="{A626AB17-0DD3-454F-ABE9-7B7FF172A0FE}" dt="2020-11-24T16:05:34.949" v="575" actId="167"/>
          <ac:picMkLst>
            <pc:docMk/>
            <pc:sldMk cId="3066521666" sldId="933"/>
            <ac:picMk id="11" creationId="{A6C9ED75-2FA8-4396-BD35-EE52FBB52669}"/>
          </ac:picMkLst>
        </pc:picChg>
        <pc:picChg chg="add del mod">
          <ac:chgData name="Marco Fernandes" userId="fdf1db0d-e771-49a9-b508-934344af75dd" providerId="ADAL" clId="{A626AB17-0DD3-454F-ABE9-7B7FF172A0FE}" dt="2020-11-24T16:06:05.025" v="578" actId="478"/>
          <ac:picMkLst>
            <pc:docMk/>
            <pc:sldMk cId="3066521666" sldId="933"/>
            <ac:picMk id="12" creationId="{6F0EFEA9-D763-4620-92A5-BA83551523D9}"/>
          </ac:picMkLst>
        </pc:picChg>
        <pc:picChg chg="del">
          <ac:chgData name="Marco Fernandes" userId="fdf1db0d-e771-49a9-b508-934344af75dd" providerId="ADAL" clId="{A626AB17-0DD3-454F-ABE9-7B7FF172A0FE}" dt="2020-11-24T16:05:21.465" v="569" actId="478"/>
          <ac:picMkLst>
            <pc:docMk/>
            <pc:sldMk cId="3066521666" sldId="933"/>
            <ac:picMk id="18" creationId="{5DADF18D-77FC-4A21-8C09-D050CB4E8114}"/>
          </ac:picMkLst>
        </pc:picChg>
        <pc:picChg chg="del">
          <ac:chgData name="Marco Fernandes" userId="fdf1db0d-e771-49a9-b508-934344af75dd" providerId="ADAL" clId="{A626AB17-0DD3-454F-ABE9-7B7FF172A0FE}" dt="2020-11-24T16:05:35.977" v="576" actId="478"/>
          <ac:picMkLst>
            <pc:docMk/>
            <pc:sldMk cId="3066521666" sldId="933"/>
            <ac:picMk id="26" creationId="{5D98A260-54FA-41AF-90A8-8D408F286673}"/>
          </ac:picMkLst>
        </pc:picChg>
        <pc:cxnChg chg="mod">
          <ac:chgData name="Marco Fernandes" userId="fdf1db0d-e771-49a9-b508-934344af75dd" providerId="ADAL" clId="{A626AB17-0DD3-454F-ABE9-7B7FF172A0FE}" dt="2020-11-24T16:06:28.230" v="584" actId="478"/>
          <ac:cxnSpMkLst>
            <pc:docMk/>
            <pc:sldMk cId="3066521666" sldId="933"/>
            <ac:cxnSpMk id="28" creationId="{5BC726A1-A66C-4948-85CA-52B3908A8F1A}"/>
          </ac:cxnSpMkLst>
        </pc:cxnChg>
      </pc:sldChg>
      <pc:sldChg chg="addSp delSp modSp add mod ord">
        <pc:chgData name="Marco Fernandes" userId="fdf1db0d-e771-49a9-b508-934344af75dd" providerId="ADAL" clId="{A626AB17-0DD3-454F-ABE9-7B7FF172A0FE}" dt="2020-11-24T16:09:57.434" v="613" actId="20577"/>
        <pc:sldMkLst>
          <pc:docMk/>
          <pc:sldMk cId="295266127" sldId="934"/>
        </pc:sldMkLst>
        <pc:spChg chg="del">
          <ac:chgData name="Marco Fernandes" userId="fdf1db0d-e771-49a9-b508-934344af75dd" providerId="ADAL" clId="{A626AB17-0DD3-454F-ABE9-7B7FF172A0FE}" dt="2020-11-24T16:09:53.107" v="603" actId="478"/>
          <ac:spMkLst>
            <pc:docMk/>
            <pc:sldMk cId="295266127" sldId="934"/>
            <ac:spMk id="11" creationId="{7ACB8236-08E5-4609-BCC5-18F5E9D10690}"/>
          </ac:spMkLst>
        </pc:spChg>
        <pc:spChg chg="mod">
          <ac:chgData name="Marco Fernandes" userId="fdf1db0d-e771-49a9-b508-934344af75dd" providerId="ADAL" clId="{A626AB17-0DD3-454F-ABE9-7B7FF172A0FE}" dt="2020-11-24T16:09:57.434" v="613" actId="20577"/>
          <ac:spMkLst>
            <pc:docMk/>
            <pc:sldMk cId="295266127" sldId="934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A626AB17-0DD3-454F-ABE9-7B7FF172A0FE}" dt="2020-11-24T16:09:51.203" v="601" actId="167"/>
          <ac:picMkLst>
            <pc:docMk/>
            <pc:sldMk cId="295266127" sldId="934"/>
            <ac:picMk id="4" creationId="{C56D92FB-A8A9-4AC4-923C-C52C82946A27}"/>
          </ac:picMkLst>
        </pc:picChg>
        <pc:picChg chg="del">
          <ac:chgData name="Marco Fernandes" userId="fdf1db0d-e771-49a9-b508-934344af75dd" providerId="ADAL" clId="{A626AB17-0DD3-454F-ABE9-7B7FF172A0FE}" dt="2020-11-24T16:09:52.227" v="602" actId="478"/>
          <ac:picMkLst>
            <pc:docMk/>
            <pc:sldMk cId="295266127" sldId="934"/>
            <ac:picMk id="6" creationId="{A97E58FD-4A54-4EF7-BC2B-AFC839B94CD4}"/>
          </ac:picMkLst>
        </pc:picChg>
        <pc:cxnChg chg="del">
          <ac:chgData name="Marco Fernandes" userId="fdf1db0d-e771-49a9-b508-934344af75dd" providerId="ADAL" clId="{A626AB17-0DD3-454F-ABE9-7B7FF172A0FE}" dt="2020-11-24T16:09:53.795" v="604" actId="478"/>
          <ac:cxnSpMkLst>
            <pc:docMk/>
            <pc:sldMk cId="295266127" sldId="934"/>
            <ac:cxnSpMk id="8" creationId="{E3EDB424-4BFB-4FED-B309-C4312CB7B1B3}"/>
          </ac:cxnSpMkLst>
        </pc:cxnChg>
      </pc:sldChg>
    </pc:docChg>
  </pc:docChgLst>
  <pc:docChgLst>
    <pc:chgData name="Marco Fernandes" userId="fdf1db0d-e771-49a9-b508-934344af75dd" providerId="ADAL" clId="{48C2F617-F840-4BA0-AC4D-B5882AC38478}"/>
    <pc:docChg chg="undo custSel addSld delSld modSld sldOrd modMainMaster">
      <pc:chgData name="Marco Fernandes" userId="fdf1db0d-e771-49a9-b508-934344af75dd" providerId="ADAL" clId="{48C2F617-F840-4BA0-AC4D-B5882AC38478}" dt="2023-05-11T21:01:38.959" v="3653"/>
      <pc:docMkLst>
        <pc:docMk/>
      </pc:docMkLst>
      <pc:sldChg chg="addSp delSp modSp mod">
        <pc:chgData name="Marco Fernandes" userId="fdf1db0d-e771-49a9-b508-934344af75dd" providerId="ADAL" clId="{48C2F617-F840-4BA0-AC4D-B5882AC38478}" dt="2023-05-11T20:53:44.870" v="3588" actId="12788"/>
        <pc:sldMkLst>
          <pc:docMk/>
          <pc:sldMk cId="1134714471" sldId="260"/>
        </pc:sldMkLst>
        <pc:spChg chg="mod">
          <ac:chgData name="Marco Fernandes" userId="fdf1db0d-e771-49a9-b508-934344af75dd" providerId="ADAL" clId="{48C2F617-F840-4BA0-AC4D-B5882AC38478}" dt="2023-05-11T20:53:44.870" v="3588" actId="12788"/>
          <ac:spMkLst>
            <pc:docMk/>
            <pc:sldMk cId="1134714471" sldId="260"/>
            <ac:spMk id="2" creationId="{00000000-0000-0000-0000-000000000000}"/>
          </ac:spMkLst>
        </pc:spChg>
        <pc:spChg chg="add mod">
          <ac:chgData name="Marco Fernandes" userId="fdf1db0d-e771-49a9-b508-934344af75dd" providerId="ADAL" clId="{48C2F617-F840-4BA0-AC4D-B5882AC38478}" dt="2023-05-11T20:53:14.536" v="3587" actId="20577"/>
          <ac:spMkLst>
            <pc:docMk/>
            <pc:sldMk cId="1134714471" sldId="260"/>
            <ac:spMk id="3" creationId="{75448096-81CA-9F44-4C02-CFD0663F2198}"/>
          </ac:spMkLst>
        </pc:spChg>
        <pc:spChg chg="mod">
          <ac:chgData name="Marco Fernandes" userId="fdf1db0d-e771-49a9-b508-934344af75dd" providerId="ADAL" clId="{48C2F617-F840-4BA0-AC4D-B5882AC38478}" dt="2023-05-09T10:21:13.303" v="231" actId="1036"/>
          <ac:spMkLst>
            <pc:docMk/>
            <pc:sldMk cId="1134714471" sldId="260"/>
            <ac:spMk id="4" creationId="{00000000-0000-0000-0000-000000000000}"/>
          </ac:spMkLst>
        </pc:spChg>
        <pc:spChg chg="add mod">
          <ac:chgData name="Marco Fernandes" userId="fdf1db0d-e771-49a9-b508-934344af75dd" providerId="ADAL" clId="{48C2F617-F840-4BA0-AC4D-B5882AC38478}" dt="2023-05-11T20:53:44.870" v="3588" actId="12788"/>
          <ac:spMkLst>
            <pc:docMk/>
            <pc:sldMk cId="1134714471" sldId="260"/>
            <ac:spMk id="5" creationId="{6D081856-67AF-77F7-05F3-FAF39A3EDB49}"/>
          </ac:spMkLst>
        </pc:spChg>
        <pc:spChg chg="del">
          <ac:chgData name="Marco Fernandes" userId="fdf1db0d-e771-49a9-b508-934344af75dd" providerId="ADAL" clId="{48C2F617-F840-4BA0-AC4D-B5882AC38478}" dt="2023-05-09T10:18:51.839" v="113" actId="478"/>
          <ac:spMkLst>
            <pc:docMk/>
            <pc:sldMk cId="1134714471" sldId="260"/>
            <ac:spMk id="6" creationId="{007FCA7C-3536-4A09-9475-8F4E1ABBFA75}"/>
          </ac:spMkLst>
        </pc:spChg>
        <pc:spChg chg="mod">
          <ac:chgData name="Marco Fernandes" userId="fdf1db0d-e771-49a9-b508-934344af75dd" providerId="ADAL" clId="{48C2F617-F840-4BA0-AC4D-B5882AC38478}" dt="2023-05-11T20:53:44.870" v="3588" actId="12788"/>
          <ac:spMkLst>
            <pc:docMk/>
            <pc:sldMk cId="1134714471" sldId="260"/>
            <ac:spMk id="7" creationId="{9BD2EB46-8364-422D-A544-207C1A0D3C95}"/>
          </ac:spMkLst>
        </pc:spChg>
        <pc:spChg chg="del">
          <ac:chgData name="Marco Fernandes" userId="fdf1db0d-e771-49a9-b508-934344af75dd" providerId="ADAL" clId="{48C2F617-F840-4BA0-AC4D-B5882AC38478}" dt="2023-05-09T10:20:26.211" v="204" actId="478"/>
          <ac:spMkLst>
            <pc:docMk/>
            <pc:sldMk cId="1134714471" sldId="260"/>
            <ac:spMk id="8" creationId="{20ADC8C8-9AC0-49A2-9121-95646B57B772}"/>
          </ac:spMkLst>
        </pc:spChg>
        <pc:spChg chg="del">
          <ac:chgData name="Marco Fernandes" userId="fdf1db0d-e771-49a9-b508-934344af75dd" providerId="ADAL" clId="{48C2F617-F840-4BA0-AC4D-B5882AC38478}" dt="2023-05-09T10:15:02.136" v="60" actId="478"/>
          <ac:spMkLst>
            <pc:docMk/>
            <pc:sldMk cId="1134714471" sldId="260"/>
            <ac:spMk id="10" creationId="{00000000-0000-0000-0000-000000000000}"/>
          </ac:spMkLst>
        </pc:spChg>
        <pc:picChg chg="mod">
          <ac:chgData name="Marco Fernandes" userId="fdf1db0d-e771-49a9-b508-934344af75dd" providerId="ADAL" clId="{48C2F617-F840-4BA0-AC4D-B5882AC38478}" dt="2023-05-09T10:21:13.303" v="231" actId="1036"/>
          <ac:picMkLst>
            <pc:docMk/>
            <pc:sldMk cId="1134714471" sldId="260"/>
            <ac:picMk id="9" creationId="{553AE976-48AC-451B-925C-7FCC28A1B3C9}"/>
          </ac:picMkLst>
        </pc:picChg>
        <pc:picChg chg="mod">
          <ac:chgData name="Marco Fernandes" userId="fdf1db0d-e771-49a9-b508-934344af75dd" providerId="ADAL" clId="{48C2F617-F840-4BA0-AC4D-B5882AC38478}" dt="2023-05-09T10:21:13.303" v="231" actId="1036"/>
          <ac:picMkLst>
            <pc:docMk/>
            <pc:sldMk cId="1134714471" sldId="260"/>
            <ac:picMk id="11" creationId="{133AE829-2A4D-4DD8-A097-8289DB0D5C4C}"/>
          </ac:picMkLst>
        </pc:picChg>
        <pc:picChg chg="add mod">
          <ac:chgData name="Marco Fernandes" userId="fdf1db0d-e771-49a9-b508-934344af75dd" providerId="ADAL" clId="{48C2F617-F840-4BA0-AC4D-B5882AC38478}" dt="2023-05-09T10:27:55.151" v="243" actId="1035"/>
          <ac:picMkLst>
            <pc:docMk/>
            <pc:sldMk cId="1134714471" sldId="260"/>
            <ac:picMk id="14" creationId="{F9D25676-CBA4-9165-46A4-DDAFE23FB35A}"/>
          </ac:picMkLst>
        </pc:picChg>
        <pc:cxnChg chg="mod">
          <ac:chgData name="Marco Fernandes" userId="fdf1db0d-e771-49a9-b508-934344af75dd" providerId="ADAL" clId="{48C2F617-F840-4BA0-AC4D-B5882AC38478}" dt="2023-05-09T10:21:13.303" v="231" actId="1036"/>
          <ac:cxnSpMkLst>
            <pc:docMk/>
            <pc:sldMk cId="1134714471" sldId="260"/>
            <ac:cxnSpMk id="12" creationId="{AA4EDD38-61E8-4598-82EE-EFACB0EDB06A}"/>
          </ac:cxnSpMkLst>
        </pc:cxnChg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3275078808" sldId="402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3207652123" sldId="403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4172150680" sldId="404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3806415652" sldId="405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4253639935" sldId="406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3616580302" sldId="407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1456588315" sldId="408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1461535081" sldId="409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627452464" sldId="410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827931918" sldId="411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3812944939" sldId="412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2040254468" sldId="413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2886891733" sldId="414"/>
        </pc:sldMkLst>
      </pc:sldChg>
      <pc:sldChg chg="modSp mod">
        <pc:chgData name="Marco Fernandes" userId="fdf1db0d-e771-49a9-b508-934344af75dd" providerId="ADAL" clId="{48C2F617-F840-4BA0-AC4D-B5882AC38478}" dt="2023-05-11T20:57:21.617" v="3641"/>
        <pc:sldMkLst>
          <pc:docMk/>
          <pc:sldMk cId="1115343204" sldId="415"/>
        </pc:sldMkLst>
        <pc:spChg chg="mod">
          <ac:chgData name="Marco Fernandes" userId="fdf1db0d-e771-49a9-b508-934344af75dd" providerId="ADAL" clId="{48C2F617-F840-4BA0-AC4D-B5882AC38478}" dt="2023-05-11T20:57:21.617" v="3641"/>
          <ac:spMkLst>
            <pc:docMk/>
            <pc:sldMk cId="1115343204" sldId="415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5:54:55.147" v="341" actId="20577"/>
          <ac:spMkLst>
            <pc:docMk/>
            <pc:sldMk cId="1115343204" sldId="415"/>
            <ac:spMk id="6" creationId="{4A1A244E-220E-431A-A7A0-9112FFCE7C54}"/>
          </ac:spMkLst>
        </pc:spChg>
      </pc:sldChg>
      <pc:sldChg chg="modSp mod">
        <pc:chgData name="Marco Fernandes" userId="fdf1db0d-e771-49a9-b508-934344af75dd" providerId="ADAL" clId="{48C2F617-F840-4BA0-AC4D-B5882AC38478}" dt="2023-05-11T20:57:25.642" v="3642"/>
        <pc:sldMkLst>
          <pc:docMk/>
          <pc:sldMk cId="1380468854" sldId="416"/>
        </pc:sldMkLst>
        <pc:spChg chg="mod">
          <ac:chgData name="Marco Fernandes" userId="fdf1db0d-e771-49a9-b508-934344af75dd" providerId="ADAL" clId="{48C2F617-F840-4BA0-AC4D-B5882AC38478}" dt="2023-05-11T20:57:25.642" v="3642"/>
          <ac:spMkLst>
            <pc:docMk/>
            <pc:sldMk cId="1380468854" sldId="416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5:55:04.108" v="342"/>
          <ac:spMkLst>
            <pc:docMk/>
            <pc:sldMk cId="1380468854" sldId="416"/>
            <ac:spMk id="6" creationId="{4A1A244E-220E-431A-A7A0-9112FFCE7C54}"/>
          </ac:spMkLst>
        </pc:spChg>
      </pc:sldChg>
      <pc:sldChg chg="modSp mod">
        <pc:chgData name="Marco Fernandes" userId="fdf1db0d-e771-49a9-b508-934344af75dd" providerId="ADAL" clId="{48C2F617-F840-4BA0-AC4D-B5882AC38478}" dt="2023-05-11T20:57:31.732" v="3643"/>
        <pc:sldMkLst>
          <pc:docMk/>
          <pc:sldMk cId="1434769416" sldId="417"/>
        </pc:sldMkLst>
        <pc:spChg chg="mod">
          <ac:chgData name="Marco Fernandes" userId="fdf1db0d-e771-49a9-b508-934344af75dd" providerId="ADAL" clId="{48C2F617-F840-4BA0-AC4D-B5882AC38478}" dt="2023-05-11T20:57:31.732" v="3643"/>
          <ac:spMkLst>
            <pc:docMk/>
            <pc:sldMk cId="1434769416" sldId="417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5:55:41.908" v="395" actId="20577"/>
          <ac:spMkLst>
            <pc:docMk/>
            <pc:sldMk cId="1434769416" sldId="417"/>
            <ac:spMk id="6" creationId="{4A1A244E-220E-431A-A7A0-9112FFCE7C54}"/>
          </ac:spMkLst>
        </pc:spChg>
      </pc:sldChg>
      <pc:sldChg chg="del">
        <pc:chgData name="Marco Fernandes" userId="fdf1db0d-e771-49a9-b508-934344af75dd" providerId="ADAL" clId="{48C2F617-F840-4BA0-AC4D-B5882AC38478}" dt="2023-05-10T17:18:57.430" v="2964" actId="47"/>
        <pc:sldMkLst>
          <pc:docMk/>
          <pc:sldMk cId="281223668" sldId="418"/>
        </pc:sldMkLst>
      </pc:sldChg>
      <pc:sldChg chg="addSp modSp mod ord modAnim">
        <pc:chgData name="Marco Fernandes" userId="fdf1db0d-e771-49a9-b508-934344af75dd" providerId="ADAL" clId="{48C2F617-F840-4BA0-AC4D-B5882AC38478}" dt="2023-05-11T20:57:17.449" v="3640"/>
        <pc:sldMkLst>
          <pc:docMk/>
          <pc:sldMk cId="610643213" sldId="419"/>
        </pc:sldMkLst>
        <pc:spChg chg="mod">
          <ac:chgData name="Marco Fernandes" userId="fdf1db0d-e771-49a9-b508-934344af75dd" providerId="ADAL" clId="{48C2F617-F840-4BA0-AC4D-B5882AC38478}" dt="2023-05-11T20:57:17.449" v="3640"/>
          <ac:spMkLst>
            <pc:docMk/>
            <pc:sldMk cId="610643213" sldId="419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7:16:31.143" v="2926" actId="20577"/>
          <ac:spMkLst>
            <pc:docMk/>
            <pc:sldMk cId="610643213" sldId="419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0T17:17:52.522" v="2938" actId="14100"/>
          <ac:spMkLst>
            <pc:docMk/>
            <pc:sldMk cId="610643213" sldId="419"/>
            <ac:spMk id="10" creationId="{12724A3A-8DC8-274E-BD7C-A47B6EA72F55}"/>
          </ac:spMkLst>
        </pc:spChg>
        <pc:picChg chg="add mod">
          <ac:chgData name="Marco Fernandes" userId="fdf1db0d-e771-49a9-b508-934344af75dd" providerId="ADAL" clId="{48C2F617-F840-4BA0-AC4D-B5882AC38478}" dt="2023-05-10T17:17:02.392" v="2932" actId="1076"/>
          <ac:picMkLst>
            <pc:docMk/>
            <pc:sldMk cId="610643213" sldId="419"/>
            <ac:picMk id="4" creationId="{A593860E-842F-352F-CE11-BBEE6DBEDEE6}"/>
          </ac:picMkLst>
        </pc:picChg>
        <pc:picChg chg="mod">
          <ac:chgData name="Marco Fernandes" userId="fdf1db0d-e771-49a9-b508-934344af75dd" providerId="ADAL" clId="{48C2F617-F840-4BA0-AC4D-B5882AC38478}" dt="2023-05-10T17:16:53.432" v="2927" actId="1076"/>
          <ac:picMkLst>
            <pc:docMk/>
            <pc:sldMk cId="610643213" sldId="419"/>
            <ac:picMk id="7" creationId="{D596A0E8-227E-4B2B-B315-6325810F4895}"/>
          </ac:picMkLst>
        </pc:picChg>
      </pc:sldChg>
      <pc:sldChg chg="del">
        <pc:chgData name="Marco Fernandes" userId="fdf1db0d-e771-49a9-b508-934344af75dd" providerId="ADAL" clId="{48C2F617-F840-4BA0-AC4D-B5882AC38478}" dt="2023-05-10T17:18:57.430" v="2964" actId="47"/>
        <pc:sldMkLst>
          <pc:docMk/>
          <pc:sldMk cId="2273301631" sldId="420"/>
        </pc:sldMkLst>
      </pc:sldChg>
      <pc:sldChg chg="del">
        <pc:chgData name="Marco Fernandes" userId="fdf1db0d-e771-49a9-b508-934344af75dd" providerId="ADAL" clId="{48C2F617-F840-4BA0-AC4D-B5882AC38478}" dt="2023-05-10T16:48:52.323" v="2272" actId="47"/>
        <pc:sldMkLst>
          <pc:docMk/>
          <pc:sldMk cId="3695848933" sldId="421"/>
        </pc:sldMkLst>
      </pc:sldChg>
      <pc:sldChg chg="del">
        <pc:chgData name="Marco Fernandes" userId="fdf1db0d-e771-49a9-b508-934344af75dd" providerId="ADAL" clId="{48C2F617-F840-4BA0-AC4D-B5882AC38478}" dt="2023-05-10T16:48:52.323" v="2272" actId="47"/>
        <pc:sldMkLst>
          <pc:docMk/>
          <pc:sldMk cId="2133963148" sldId="422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2474004742" sldId="424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98966831" sldId="426"/>
        </pc:sldMkLst>
      </pc:sldChg>
      <pc:sldChg chg="del">
        <pc:chgData name="Marco Fernandes" userId="fdf1db0d-e771-49a9-b508-934344af75dd" providerId="ADAL" clId="{48C2F617-F840-4BA0-AC4D-B5882AC38478}" dt="2023-05-10T15:42:05.120" v="284" actId="47"/>
        <pc:sldMkLst>
          <pc:docMk/>
          <pc:sldMk cId="2223932070" sldId="427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1086816414" sldId="428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1307867853" sldId="429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2567716801" sldId="430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3383735634" sldId="431"/>
        </pc:sldMkLst>
      </pc:sldChg>
      <pc:sldChg chg="del">
        <pc:chgData name="Marco Fernandes" userId="fdf1db0d-e771-49a9-b508-934344af75dd" providerId="ADAL" clId="{48C2F617-F840-4BA0-AC4D-B5882AC38478}" dt="2023-05-10T15:44:47.030" v="285" actId="47"/>
        <pc:sldMkLst>
          <pc:docMk/>
          <pc:sldMk cId="415481598" sldId="432"/>
        </pc:sldMkLst>
      </pc:sldChg>
      <pc:sldChg chg="del">
        <pc:chgData name="Marco Fernandes" userId="fdf1db0d-e771-49a9-b508-934344af75dd" providerId="ADAL" clId="{48C2F617-F840-4BA0-AC4D-B5882AC38478}" dt="2023-05-10T17:18:59.972" v="2965" actId="47"/>
        <pc:sldMkLst>
          <pc:docMk/>
          <pc:sldMk cId="2403568442" sldId="433"/>
        </pc:sldMkLst>
      </pc:sldChg>
      <pc:sldChg chg="addSp delSp modSp add mod delAnim modAnim">
        <pc:chgData name="Marco Fernandes" userId="fdf1db0d-e771-49a9-b508-934344af75dd" providerId="ADAL" clId="{48C2F617-F840-4BA0-AC4D-B5882AC38478}" dt="2023-05-11T20:57:35.599" v="3644"/>
        <pc:sldMkLst>
          <pc:docMk/>
          <pc:sldMk cId="773745110" sldId="434"/>
        </pc:sldMkLst>
        <pc:spChg chg="mod">
          <ac:chgData name="Marco Fernandes" userId="fdf1db0d-e771-49a9-b508-934344af75dd" providerId="ADAL" clId="{48C2F617-F840-4BA0-AC4D-B5882AC38478}" dt="2023-05-11T20:57:35.599" v="3644"/>
          <ac:spMkLst>
            <pc:docMk/>
            <pc:sldMk cId="773745110" sldId="434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5:56:01.358" v="406" actId="20577"/>
          <ac:spMkLst>
            <pc:docMk/>
            <pc:sldMk cId="773745110" sldId="434"/>
            <ac:spMk id="6" creationId="{4A1A244E-220E-431A-A7A0-9112FFCE7C54}"/>
          </ac:spMkLst>
        </pc:spChg>
        <pc:spChg chg="mod">
          <ac:chgData name="Marco Fernandes" userId="fdf1db0d-e771-49a9-b508-934344af75dd" providerId="ADAL" clId="{48C2F617-F840-4BA0-AC4D-B5882AC38478}" dt="2023-05-10T16:13:07.577" v="755" actId="1076"/>
          <ac:spMkLst>
            <pc:docMk/>
            <pc:sldMk cId="773745110" sldId="434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48C2F617-F840-4BA0-AC4D-B5882AC38478}" dt="2023-05-10T16:13:34.084" v="776" actId="1038"/>
          <ac:spMkLst>
            <pc:docMk/>
            <pc:sldMk cId="773745110" sldId="434"/>
            <ac:spMk id="15" creationId="{C9A66CDA-FB5E-C173-7CE2-A1DD98610CE3}"/>
          </ac:spMkLst>
        </pc:spChg>
        <pc:picChg chg="add del mod ord">
          <ac:chgData name="Marco Fernandes" userId="fdf1db0d-e771-49a9-b508-934344af75dd" providerId="ADAL" clId="{48C2F617-F840-4BA0-AC4D-B5882AC38478}" dt="2023-05-10T16:01:40.741" v="436" actId="478"/>
          <ac:picMkLst>
            <pc:docMk/>
            <pc:sldMk cId="773745110" sldId="434"/>
            <ac:picMk id="5" creationId="{9501E011-AF3F-EB3E-3DEE-6F67B2ED0938}"/>
          </ac:picMkLst>
        </pc:picChg>
        <pc:picChg chg="del">
          <ac:chgData name="Marco Fernandes" userId="fdf1db0d-e771-49a9-b508-934344af75dd" providerId="ADAL" clId="{48C2F617-F840-4BA0-AC4D-B5882AC38478}" dt="2023-05-10T15:57:07.582" v="414" actId="478"/>
          <ac:picMkLst>
            <pc:docMk/>
            <pc:sldMk cId="773745110" sldId="434"/>
            <ac:picMk id="7" creationId="{BE94994D-FBEB-4B69-8C67-7766363A0C93}"/>
          </ac:picMkLst>
        </pc:picChg>
        <pc:picChg chg="add mod ord">
          <ac:chgData name="Marco Fernandes" userId="fdf1db0d-e771-49a9-b508-934344af75dd" providerId="ADAL" clId="{48C2F617-F840-4BA0-AC4D-B5882AC38478}" dt="2023-05-10T16:02:24.087" v="452" actId="1076"/>
          <ac:picMkLst>
            <pc:docMk/>
            <pc:sldMk cId="773745110" sldId="434"/>
            <ac:picMk id="9" creationId="{C5C38B32-CEDC-5724-D05E-9097CB47A25F}"/>
          </ac:picMkLst>
        </pc:picChg>
        <pc:picChg chg="add mod">
          <ac:chgData name="Marco Fernandes" userId="fdf1db0d-e771-49a9-b508-934344af75dd" providerId="ADAL" clId="{48C2F617-F840-4BA0-AC4D-B5882AC38478}" dt="2023-05-10T16:02:07.495" v="445" actId="1076"/>
          <ac:picMkLst>
            <pc:docMk/>
            <pc:sldMk cId="773745110" sldId="434"/>
            <ac:picMk id="12" creationId="{B0D7E17C-D912-CCB9-5626-A393BA31D3EC}"/>
          </ac:picMkLst>
        </pc:picChg>
        <pc:picChg chg="add mod">
          <ac:chgData name="Marco Fernandes" userId="fdf1db0d-e771-49a9-b508-934344af75dd" providerId="ADAL" clId="{48C2F617-F840-4BA0-AC4D-B5882AC38478}" dt="2023-05-10T16:13:05.360" v="754" actId="1076"/>
          <ac:picMkLst>
            <pc:docMk/>
            <pc:sldMk cId="773745110" sldId="434"/>
            <ac:picMk id="14" creationId="{5211FFC2-AF3C-E443-89D7-1C7CAF95143A}"/>
          </ac:picMkLst>
        </pc:picChg>
        <pc:picChg chg="del">
          <ac:chgData name="Marco Fernandes" userId="fdf1db0d-e771-49a9-b508-934344af75dd" providerId="ADAL" clId="{48C2F617-F840-4BA0-AC4D-B5882AC38478}" dt="2023-05-10T16:01:14.384" v="427" actId="478"/>
          <ac:picMkLst>
            <pc:docMk/>
            <pc:sldMk cId="773745110" sldId="434"/>
            <ac:picMk id="17" creationId="{AAF7EF92-5BFC-4756-868F-46B4E7EFE343}"/>
          </ac:picMkLst>
        </pc:picChg>
        <pc:picChg chg="del">
          <ac:chgData name="Marco Fernandes" userId="fdf1db0d-e771-49a9-b508-934344af75dd" providerId="ADAL" clId="{48C2F617-F840-4BA0-AC4D-B5882AC38478}" dt="2023-05-10T15:59:13.215" v="424" actId="478"/>
          <ac:picMkLst>
            <pc:docMk/>
            <pc:sldMk cId="773745110" sldId="434"/>
            <ac:picMk id="18" creationId="{7B07E4C2-28DC-47AC-8A4D-DF6EE4B8D19B}"/>
          </ac:picMkLst>
        </pc:picChg>
        <pc:picChg chg="del">
          <ac:chgData name="Marco Fernandes" userId="fdf1db0d-e771-49a9-b508-934344af75dd" providerId="ADAL" clId="{48C2F617-F840-4BA0-AC4D-B5882AC38478}" dt="2023-05-10T15:59:11.757" v="423" actId="478"/>
          <ac:picMkLst>
            <pc:docMk/>
            <pc:sldMk cId="773745110" sldId="434"/>
            <ac:picMk id="19" creationId="{47E2E632-F7AF-4E98-979E-D528A7A55BB6}"/>
          </ac:picMkLst>
        </pc:picChg>
      </pc:sldChg>
      <pc:sldChg chg="addSp delSp modSp add mod delAnim modAnim">
        <pc:chgData name="Marco Fernandes" userId="fdf1db0d-e771-49a9-b508-934344af75dd" providerId="ADAL" clId="{48C2F617-F840-4BA0-AC4D-B5882AC38478}" dt="2023-05-11T21:01:38.959" v="3653"/>
        <pc:sldMkLst>
          <pc:docMk/>
          <pc:sldMk cId="28352894" sldId="435"/>
        </pc:sldMkLst>
        <pc:spChg chg="mod">
          <ac:chgData name="Marco Fernandes" userId="fdf1db0d-e771-49a9-b508-934344af75dd" providerId="ADAL" clId="{48C2F617-F840-4BA0-AC4D-B5882AC38478}" dt="2023-05-11T20:57:42.507" v="3645"/>
          <ac:spMkLst>
            <pc:docMk/>
            <pc:sldMk cId="28352894" sldId="435"/>
            <ac:spMk id="3" creationId="{6F13F201-F0AF-46F4-BB3A-3878BB460BB4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" creationId="{595D768E-A8CF-8178-02AE-60F207A6ACF0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4" creationId="{D0E1C384-686A-AAD5-14B2-589B4939A1DC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5" creationId="{716219C1-0DB6-EFDD-4939-5E5626E19219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" creationId="{DB2CEAD9-C60B-DAD4-F76D-E4E2B7AF03FD}"/>
          </ac:spMkLst>
        </pc:spChg>
        <pc:spChg chg="mod">
          <ac:chgData name="Marco Fernandes" userId="fdf1db0d-e771-49a9-b508-934344af75dd" providerId="ADAL" clId="{48C2F617-F840-4BA0-AC4D-B5882AC38478}" dt="2023-05-10T16:19:53.799" v="800" actId="20577"/>
          <ac:spMkLst>
            <pc:docMk/>
            <pc:sldMk cId="28352894" sldId="435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7" creationId="{1DD47CD6-9E8B-8704-0DE9-1F48E56D5DB5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" creationId="{8865E473-9717-0F2C-BC45-05AA6CB3E4EC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8" creationId="{7C416097-3BC3-9CF5-0A3A-97E5E006E208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0" creationId="{231124B7-203E-E479-E39F-F82B42EEF1FD}"/>
          </ac:spMkLst>
        </pc:spChg>
        <pc:spChg chg="add del mod ord topLvl">
          <ac:chgData name="Marco Fernandes" userId="fdf1db0d-e771-49a9-b508-934344af75dd" providerId="ADAL" clId="{48C2F617-F840-4BA0-AC4D-B5882AC38478}" dt="2023-05-10T16:42:15.904" v="1942" actId="478"/>
          <ac:spMkLst>
            <pc:docMk/>
            <pc:sldMk cId="28352894" sldId="435"/>
            <ac:spMk id="11" creationId="{C28FA204-D678-8AB2-E0A9-7375CB8F7918}"/>
          </ac:spMkLst>
        </pc:spChg>
        <pc:spChg chg="del mod">
          <ac:chgData name="Marco Fernandes" userId="fdf1db0d-e771-49a9-b508-934344af75dd" providerId="ADAL" clId="{48C2F617-F840-4BA0-AC4D-B5882AC38478}" dt="2023-05-10T16:26:59.539" v="826" actId="478"/>
          <ac:spMkLst>
            <pc:docMk/>
            <pc:sldMk cId="28352894" sldId="435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3" creationId="{E393EBE0-EC8E-3D52-B1A3-C832C07BFFA3}"/>
          </ac:spMkLst>
        </pc:spChg>
        <pc:spChg chg="add del mod">
          <ac:chgData name="Marco Fernandes" userId="fdf1db0d-e771-49a9-b508-934344af75dd" providerId="ADAL" clId="{48C2F617-F840-4BA0-AC4D-B5882AC38478}" dt="2023-05-10T16:42:05.181" v="1939" actId="478"/>
          <ac:spMkLst>
            <pc:docMk/>
            <pc:sldMk cId="28352894" sldId="435"/>
            <ac:spMk id="15" creationId="{0B6DABF0-7DE0-8BED-0005-8E2B062A4719}"/>
          </ac:spMkLst>
        </pc:spChg>
        <pc:spChg chg="del">
          <ac:chgData name="Marco Fernandes" userId="fdf1db0d-e771-49a9-b508-934344af75dd" providerId="ADAL" clId="{48C2F617-F840-4BA0-AC4D-B5882AC38478}" dt="2023-05-10T16:24:01.624" v="804" actId="478"/>
          <ac:spMkLst>
            <pc:docMk/>
            <pc:sldMk cId="28352894" sldId="435"/>
            <ac:spMk id="15" creationId="{C9A66CDA-FB5E-C173-7CE2-A1DD98610CE3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6" creationId="{05FCC57C-F73B-829A-F953-B8D675E730AE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7" creationId="{11FCC53B-98E7-1F8C-88F0-9ADB99D7D8A0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8" creationId="{23093913-9978-577D-1FE8-B9EBB0F54914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19" creationId="{BCA61F08-AC9F-26BF-1CA4-D9AA11876DB2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0" creationId="{3012BC8F-3374-5FBC-2CAE-B15258AF6677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1" creationId="{A0ACA559-DB9F-482F-EA36-CCC7E9282786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2" creationId="{FC50AC50-4936-6D8B-88ED-0EBE04C74396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3" creationId="{C5431636-9F13-0398-5607-25953CAD2256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4" creationId="{AD25EB09-6FEE-2F22-19F2-2B9C46C1A6E4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5" creationId="{52ECDA6E-E8D9-D5F5-1DA3-2B4243AF62AE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6" creationId="{C00C7176-C92A-FE7B-BFF8-20A2095C25B5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7" creationId="{AF45697F-4B7F-8BD9-C65B-D4B162AA13BE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28" creationId="{09A8872C-C198-E118-1070-DFDFE868149E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1" creationId="{9EC0B862-20C7-476D-618C-79051200B79C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2" creationId="{9C56BE6A-2C40-845B-3EA0-4F642DB1F6FC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3" creationId="{B92946AC-7D78-E3EE-0E12-7A8DD0B4CBD1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4" creationId="{67A694D3-8F20-DEEA-2A58-87213718CC82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5" creationId="{1C1685B5-E41B-955B-338B-CE1B0AB9CF6B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6" creationId="{2D98C1FC-9569-5A81-12A4-81351B4892F0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7" creationId="{A2F9C5E5-31F0-4928-4761-480DFAD0C64A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8" creationId="{E8D01FF1-0F6E-6525-E404-E0A9958A0558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39" creationId="{DEA23B63-6920-662C-C326-E8CA6E7322EA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0" creationId="{126F1EBC-EAA9-74E4-D9DE-F5116B6A9001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1" creationId="{8264179A-F738-156A-2EAD-D89B0C70D95E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2" creationId="{15F00E1A-DBEE-EF27-0434-BF2323A76F9C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3" creationId="{EC4A1AB2-C316-5ACB-B5CB-17E458AC80B7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4" creationId="{A07AF941-0B6C-2606-B0F1-4365B6BC8A26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5" creationId="{74B81DEA-077A-A49B-5D69-842224B75FF2}"/>
          </ac:spMkLst>
        </pc:spChg>
        <pc:spChg chg="add mod">
          <ac:chgData name="Marco Fernandes" userId="fdf1db0d-e771-49a9-b508-934344af75dd" providerId="ADAL" clId="{48C2F617-F840-4BA0-AC4D-B5882AC38478}" dt="2023-05-10T16:25:00.092" v="814" actId="164"/>
          <ac:spMkLst>
            <pc:docMk/>
            <pc:sldMk cId="28352894" sldId="435"/>
            <ac:spMk id="47" creationId="{69C8F266-FC7B-411A-6A25-D03BDF8AFE7C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1" creationId="{78994B7C-4AAC-E4F9-106D-3ED909461C26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2" creationId="{C80929E5-EB6E-00C7-DEDD-39EFA25A3B73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3" creationId="{ED39D981-035E-3C97-4517-EAE4FE1307EB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4" creationId="{C2F10AE8-1383-DA55-2C44-DD689F4D5B44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5" creationId="{D6AB29D4-FC16-0CE0-7ED5-573CAF11609E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6" creationId="{709CE7A5-81EA-3F06-382A-83F4CA3973D3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7" creationId="{24BCD6B6-35DD-9397-53C0-05F339D8546E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8" creationId="{B79FBE95-EA8E-16CC-71A6-EDE9AB9D3B5A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59" creationId="{7558934F-166E-AFE2-DA4E-8AB69B4473D1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0" creationId="{86B5E646-F633-25DD-1692-B381FF153D3A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1" creationId="{7E05A976-AE10-FBED-A2D4-A8A5D0B200D4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2" creationId="{DA4BA7C6-2E0E-C715-4D03-955D722F7517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3" creationId="{5C54D687-7B37-F051-F15F-3FD01A0C6579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4" creationId="{7827E458-76B5-CC51-6AED-F71512BA18DF}"/>
          </ac:spMkLst>
        </pc:spChg>
        <pc:spChg chg="add del mod">
          <ac:chgData name="Marco Fernandes" userId="fdf1db0d-e771-49a9-b508-934344af75dd" providerId="ADAL" clId="{48C2F617-F840-4BA0-AC4D-B5882AC38478}" dt="2023-05-10T16:35:41.267" v="1777" actId="478"/>
          <ac:spMkLst>
            <pc:docMk/>
            <pc:sldMk cId="28352894" sldId="435"/>
            <ac:spMk id="65" creationId="{B4F73D1F-13AF-5F41-A766-44EC0BAEF5BD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6" creationId="{51F5A290-2DC5-7DC0-C618-998D9B324F3D}"/>
          </ac:spMkLst>
        </pc:spChg>
        <pc:spChg chg="add del mod">
          <ac:chgData name="Marco Fernandes" userId="fdf1db0d-e771-49a9-b508-934344af75dd" providerId="ADAL" clId="{48C2F617-F840-4BA0-AC4D-B5882AC38478}" dt="2023-05-10T16:35:41.267" v="1777" actId="478"/>
          <ac:spMkLst>
            <pc:docMk/>
            <pc:sldMk cId="28352894" sldId="435"/>
            <ac:spMk id="67" creationId="{B2DDFAFB-46A0-2501-DD65-7F62D5FA5544}"/>
          </ac:spMkLst>
        </pc:spChg>
        <pc:spChg chg="add del mod">
          <ac:chgData name="Marco Fernandes" userId="fdf1db0d-e771-49a9-b508-934344af75dd" providerId="ADAL" clId="{48C2F617-F840-4BA0-AC4D-B5882AC38478}" dt="2023-05-10T16:35:41.267" v="1777" actId="478"/>
          <ac:spMkLst>
            <pc:docMk/>
            <pc:sldMk cId="28352894" sldId="435"/>
            <ac:spMk id="68" creationId="{F5B567FA-3423-BCB4-2EB3-CB560D59384E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69" creationId="{4CCAA3B1-AA2D-3258-4719-0AE480DB4A0A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2" creationId="{E173AA02-3BB3-0890-FE85-331919215C9F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3" creationId="{C6AB39F3-EBF0-CD53-5E57-7BEF73D396AA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4" creationId="{9A7F72F8-0621-CA26-7149-8F7F33F8458B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5" creationId="{E6D8D1BF-5A8D-E986-2F3C-0637BEFD26EF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6" creationId="{F2BF3847-DDED-2177-BC62-35E0D507EEEC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7" creationId="{C9BFB063-B9D5-EEBD-BB4C-106EE750F900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8" creationId="{FEEB09C6-7BE8-47C9-23D1-75120E61E3C5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79" creationId="{B901B156-0D34-432F-2EC1-EC1D467B3A5D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0" creationId="{E1E82CC5-0F9B-B517-DD38-8FFEF2500F48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1" creationId="{D765E1E9-CA6C-7FA7-66F6-2C805BCFBB2D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2" creationId="{A5A498A4-A8B7-67CD-E1F1-E8736ECDC95E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3" creationId="{91366EC1-CE84-D5B2-C3D0-9A13CBC29E14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4" creationId="{F5F85675-6718-995E-FF6B-E006AA641DC6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5" creationId="{BACEF9E0-712B-AA78-5A10-709A3E3A9CDA}"/>
          </ac:spMkLst>
        </pc:spChg>
        <pc:spChg chg="add mod">
          <ac:chgData name="Marco Fernandes" userId="fdf1db0d-e771-49a9-b508-934344af75dd" providerId="ADAL" clId="{48C2F617-F840-4BA0-AC4D-B5882AC38478}" dt="2023-05-10T16:36:07.178" v="1806" actId="164"/>
          <ac:spMkLst>
            <pc:docMk/>
            <pc:sldMk cId="28352894" sldId="435"/>
            <ac:spMk id="86" creationId="{7B526352-C4E3-9A46-76F8-E79C41FDC8B3}"/>
          </ac:spMkLst>
        </pc:spChg>
        <pc:grpChg chg="add del mod">
          <ac:chgData name="Marco Fernandes" userId="fdf1db0d-e771-49a9-b508-934344af75dd" providerId="ADAL" clId="{48C2F617-F840-4BA0-AC4D-B5882AC38478}" dt="2023-05-10T16:36:12.890" v="1809" actId="478"/>
          <ac:grpSpMkLst>
            <pc:docMk/>
            <pc:sldMk cId="28352894" sldId="435"/>
            <ac:grpSpMk id="8" creationId="{E8F4F7ED-DF9E-109F-A7A0-EB35AE6E8037}"/>
          </ac:grpSpMkLst>
        </pc:grpChg>
        <pc:grpChg chg="add del mod">
          <ac:chgData name="Marco Fernandes" userId="fdf1db0d-e771-49a9-b508-934344af75dd" providerId="ADAL" clId="{48C2F617-F840-4BA0-AC4D-B5882AC38478}" dt="2023-05-10T16:42:12.240" v="1941" actId="165"/>
          <ac:grpSpMkLst>
            <pc:docMk/>
            <pc:sldMk cId="28352894" sldId="435"/>
            <ac:grpSpMk id="12" creationId="{FAB597D0-76C2-8ED7-1036-32E0C6940A66}"/>
          </ac:grpSpMkLst>
        </pc:grpChg>
        <pc:grpChg chg="add del mod">
          <ac:chgData name="Marco Fernandes" userId="fdf1db0d-e771-49a9-b508-934344af75dd" providerId="ADAL" clId="{48C2F617-F840-4BA0-AC4D-B5882AC38478}" dt="2023-05-10T16:25:15.038" v="817" actId="478"/>
          <ac:grpSpMkLst>
            <pc:docMk/>
            <pc:sldMk cId="28352894" sldId="435"/>
            <ac:grpSpMk id="48" creationId="{A208B1E4-A86F-6033-872B-F954DD781782}"/>
          </ac:grpSpMkLst>
        </pc:grpChg>
        <pc:picChg chg="add mod">
          <ac:chgData name="Marco Fernandes" userId="fdf1db0d-e771-49a9-b508-934344af75dd" providerId="ADAL" clId="{48C2F617-F840-4BA0-AC4D-B5882AC38478}" dt="2023-05-10T16:42:25.950" v="1962" actId="1035"/>
          <ac:picMkLst>
            <pc:docMk/>
            <pc:sldMk cId="28352894" sldId="435"/>
            <ac:picMk id="9" creationId="{6A3A5215-3B39-40DE-6004-01E0656F2D94}"/>
          </ac:picMkLst>
        </pc:picChg>
        <pc:picChg chg="del">
          <ac:chgData name="Marco Fernandes" userId="fdf1db0d-e771-49a9-b508-934344af75dd" providerId="ADAL" clId="{48C2F617-F840-4BA0-AC4D-B5882AC38478}" dt="2023-05-10T16:23:52.946" v="801" actId="478"/>
          <ac:picMkLst>
            <pc:docMk/>
            <pc:sldMk cId="28352894" sldId="435"/>
            <ac:picMk id="9" creationId="{C5C38B32-CEDC-5724-D05E-9097CB47A25F}"/>
          </ac:picMkLst>
        </pc:picChg>
        <pc:picChg chg="add mod topLvl">
          <ac:chgData name="Marco Fernandes" userId="fdf1db0d-e771-49a9-b508-934344af75dd" providerId="ADAL" clId="{48C2F617-F840-4BA0-AC4D-B5882AC38478}" dt="2023-05-10T16:42:31.409" v="1986" actId="1035"/>
          <ac:picMkLst>
            <pc:docMk/>
            <pc:sldMk cId="28352894" sldId="435"/>
            <ac:picMk id="10" creationId="{4F1EBE12-2E72-25DC-39B9-E68DBCB0A6B6}"/>
          </ac:picMkLst>
        </pc:picChg>
        <pc:picChg chg="del">
          <ac:chgData name="Marco Fernandes" userId="fdf1db0d-e771-49a9-b508-934344af75dd" providerId="ADAL" clId="{48C2F617-F840-4BA0-AC4D-B5882AC38478}" dt="2023-05-10T16:23:55.093" v="802" actId="478"/>
          <ac:picMkLst>
            <pc:docMk/>
            <pc:sldMk cId="28352894" sldId="435"/>
            <ac:picMk id="12" creationId="{B0D7E17C-D912-CCB9-5626-A393BA31D3EC}"/>
          </ac:picMkLst>
        </pc:picChg>
        <pc:picChg chg="del">
          <ac:chgData name="Marco Fernandes" userId="fdf1db0d-e771-49a9-b508-934344af75dd" providerId="ADAL" clId="{48C2F617-F840-4BA0-AC4D-B5882AC38478}" dt="2023-05-10T16:23:57.954" v="803" actId="478"/>
          <ac:picMkLst>
            <pc:docMk/>
            <pc:sldMk cId="28352894" sldId="435"/>
            <ac:picMk id="14" creationId="{5211FFC2-AF3C-E443-89D7-1C7CAF95143A}"/>
          </ac:picMkLst>
        </pc:picChg>
        <pc:picChg chg="add mod ord">
          <ac:chgData name="Marco Fernandes" userId="fdf1db0d-e771-49a9-b508-934344af75dd" providerId="ADAL" clId="{48C2F617-F840-4BA0-AC4D-B5882AC38478}" dt="2023-05-10T16:42:46.905" v="1991" actId="1036"/>
          <ac:picMkLst>
            <pc:docMk/>
            <pc:sldMk cId="28352894" sldId="435"/>
            <ac:picMk id="14" creationId="{917E0EB0-B08C-4BC3-EE9C-27F79B825175}"/>
          </ac:picMkLst>
        </pc:picChg>
        <pc:picChg chg="add del mod">
          <ac:chgData name="Marco Fernandes" userId="fdf1db0d-e771-49a9-b508-934344af75dd" providerId="ADAL" clId="{48C2F617-F840-4BA0-AC4D-B5882AC38478}" dt="2023-05-10T16:42:02.397" v="1938" actId="478"/>
          <ac:picMkLst>
            <pc:docMk/>
            <pc:sldMk cId="28352894" sldId="435"/>
            <ac:picMk id="16" creationId="{29B03FEA-03EA-91A0-CC81-98BDBDF5C589}"/>
          </ac:picMkLst>
        </pc:picChg>
        <pc:picChg chg="add mod">
          <ac:chgData name="Marco Fernandes" userId="fdf1db0d-e771-49a9-b508-934344af75dd" providerId="ADAL" clId="{48C2F617-F840-4BA0-AC4D-B5882AC38478}" dt="2023-05-10T16:25:00.092" v="814" actId="164"/>
          <ac:picMkLst>
            <pc:docMk/>
            <pc:sldMk cId="28352894" sldId="435"/>
            <ac:picMk id="29" creationId="{D0417E3A-5411-BE31-FD89-8BD8F393C79A}"/>
          </ac:picMkLst>
        </pc:picChg>
        <pc:picChg chg="add mod">
          <ac:chgData name="Marco Fernandes" userId="fdf1db0d-e771-49a9-b508-934344af75dd" providerId="ADAL" clId="{48C2F617-F840-4BA0-AC4D-B5882AC38478}" dt="2023-05-10T16:25:00.092" v="814" actId="164"/>
          <ac:picMkLst>
            <pc:docMk/>
            <pc:sldMk cId="28352894" sldId="435"/>
            <ac:picMk id="30" creationId="{C0BDEA28-EDBB-174C-BFEA-4689390A3BF3}"/>
          </ac:picMkLst>
        </pc:picChg>
        <pc:picChg chg="add mod">
          <ac:chgData name="Marco Fernandes" userId="fdf1db0d-e771-49a9-b508-934344af75dd" providerId="ADAL" clId="{48C2F617-F840-4BA0-AC4D-B5882AC38478}" dt="2023-05-10T16:42:25.950" v="1962" actId="1035"/>
          <ac:picMkLst>
            <pc:docMk/>
            <pc:sldMk cId="28352894" sldId="435"/>
            <ac:picMk id="49" creationId="{061689CD-79AC-55F2-CCB2-DC4B2280ABB7}"/>
          </ac:picMkLst>
        </pc:picChg>
        <pc:picChg chg="add del mod">
          <ac:chgData name="Marco Fernandes" userId="fdf1db0d-e771-49a9-b508-934344af75dd" providerId="ADAL" clId="{48C2F617-F840-4BA0-AC4D-B5882AC38478}" dt="2023-05-10T16:26:36.263" v="825" actId="478"/>
          <ac:picMkLst>
            <pc:docMk/>
            <pc:sldMk cId="28352894" sldId="435"/>
            <ac:picMk id="50" creationId="{693F9F17-FD5F-491D-3BB0-9C8D0BF4754E}"/>
          </ac:picMkLst>
        </pc:picChg>
        <pc:picChg chg="add mod">
          <ac:chgData name="Marco Fernandes" userId="fdf1db0d-e771-49a9-b508-934344af75dd" providerId="ADAL" clId="{48C2F617-F840-4BA0-AC4D-B5882AC38478}" dt="2023-05-10T16:36:07.178" v="1806" actId="164"/>
          <ac:picMkLst>
            <pc:docMk/>
            <pc:sldMk cId="28352894" sldId="435"/>
            <ac:picMk id="70" creationId="{97444E16-F696-310B-BDC2-4F402ED1EEA6}"/>
          </ac:picMkLst>
        </pc:picChg>
        <pc:picChg chg="add mod">
          <ac:chgData name="Marco Fernandes" userId="fdf1db0d-e771-49a9-b508-934344af75dd" providerId="ADAL" clId="{48C2F617-F840-4BA0-AC4D-B5882AC38478}" dt="2023-05-10T16:36:07.178" v="1806" actId="164"/>
          <ac:picMkLst>
            <pc:docMk/>
            <pc:sldMk cId="28352894" sldId="435"/>
            <ac:picMk id="71" creationId="{47E3B694-9B66-F7CE-AACB-7DFBDE294A77}"/>
          </ac:picMkLst>
        </pc:picChg>
        <pc:cxnChg chg="add del mod">
          <ac:chgData name="Marco Fernandes" userId="fdf1db0d-e771-49a9-b508-934344af75dd" providerId="ADAL" clId="{48C2F617-F840-4BA0-AC4D-B5882AC38478}" dt="2023-05-10T16:24:15.942" v="807" actId="478"/>
          <ac:cxnSpMkLst>
            <pc:docMk/>
            <pc:sldMk cId="28352894" sldId="435"/>
            <ac:cxnSpMk id="46" creationId="{6CAE2E1B-2599-2F60-894A-FB75E21E1FF3}"/>
          </ac:cxnSpMkLst>
        </pc:cxnChg>
      </pc:sldChg>
      <pc:sldChg chg="addSp delSp modSp add mod modAnim">
        <pc:chgData name="Marco Fernandes" userId="fdf1db0d-e771-49a9-b508-934344af75dd" providerId="ADAL" clId="{48C2F617-F840-4BA0-AC4D-B5882AC38478}" dt="2023-05-11T20:57:47.887" v="3646"/>
        <pc:sldMkLst>
          <pc:docMk/>
          <pc:sldMk cId="1069750810" sldId="436"/>
        </pc:sldMkLst>
        <pc:spChg chg="mod">
          <ac:chgData name="Marco Fernandes" userId="fdf1db0d-e771-49a9-b508-934344af75dd" providerId="ADAL" clId="{48C2F617-F840-4BA0-AC4D-B5882AC38478}" dt="2023-05-11T20:57:47.887" v="3646"/>
          <ac:spMkLst>
            <pc:docMk/>
            <pc:sldMk cId="1069750810" sldId="436"/>
            <ac:spMk id="3" creationId="{6F13F201-F0AF-46F4-BB3A-3878BB460BB4}"/>
          </ac:spMkLst>
        </pc:spChg>
        <pc:spChg chg="add mod">
          <ac:chgData name="Marco Fernandes" userId="fdf1db0d-e771-49a9-b508-934344af75dd" providerId="ADAL" clId="{48C2F617-F840-4BA0-AC4D-B5882AC38478}" dt="2023-05-10T16:48:22.473" v="2271" actId="20577"/>
          <ac:spMkLst>
            <pc:docMk/>
            <pc:sldMk cId="1069750810" sldId="436"/>
            <ac:spMk id="5" creationId="{CF0F06DD-63D9-CB72-F91D-3612B4190BE8}"/>
          </ac:spMkLst>
        </pc:spChg>
        <pc:picChg chg="add mod ord">
          <ac:chgData name="Marco Fernandes" userId="fdf1db0d-e771-49a9-b508-934344af75dd" providerId="ADAL" clId="{48C2F617-F840-4BA0-AC4D-B5882AC38478}" dt="2023-05-10T16:47:11.821" v="2119" actId="171"/>
          <ac:picMkLst>
            <pc:docMk/>
            <pc:sldMk cId="1069750810" sldId="436"/>
            <ac:picMk id="4" creationId="{1CA1DBC0-DA33-92B0-65D2-1B9C7F4EEF58}"/>
          </ac:picMkLst>
        </pc:picChg>
        <pc:picChg chg="add mod ord">
          <ac:chgData name="Marco Fernandes" userId="fdf1db0d-e771-49a9-b508-934344af75dd" providerId="ADAL" clId="{48C2F617-F840-4BA0-AC4D-B5882AC38478}" dt="2023-05-10T16:46:32.295" v="2108" actId="167"/>
          <ac:picMkLst>
            <pc:docMk/>
            <pc:sldMk cId="1069750810" sldId="436"/>
            <ac:picMk id="7" creationId="{34B11F1A-B3E3-4AA3-14D3-FFCA5E6E911E}"/>
          </ac:picMkLst>
        </pc:picChg>
        <pc:picChg chg="del">
          <ac:chgData name="Marco Fernandes" userId="fdf1db0d-e771-49a9-b508-934344af75dd" providerId="ADAL" clId="{48C2F617-F840-4BA0-AC4D-B5882AC38478}" dt="2023-05-10T16:42:40.418" v="1988" actId="478"/>
          <ac:picMkLst>
            <pc:docMk/>
            <pc:sldMk cId="1069750810" sldId="436"/>
            <ac:picMk id="9" creationId="{6A3A5215-3B39-40DE-6004-01E0656F2D94}"/>
          </ac:picMkLst>
        </pc:picChg>
        <pc:picChg chg="del">
          <ac:chgData name="Marco Fernandes" userId="fdf1db0d-e771-49a9-b508-934344af75dd" providerId="ADAL" clId="{48C2F617-F840-4BA0-AC4D-B5882AC38478}" dt="2023-05-10T16:42:40.418" v="1988" actId="478"/>
          <ac:picMkLst>
            <pc:docMk/>
            <pc:sldMk cId="1069750810" sldId="436"/>
            <ac:picMk id="10" creationId="{4F1EBE12-2E72-25DC-39B9-E68DBCB0A6B6}"/>
          </ac:picMkLst>
        </pc:picChg>
        <pc:picChg chg="mod">
          <ac:chgData name="Marco Fernandes" userId="fdf1db0d-e771-49a9-b508-934344af75dd" providerId="ADAL" clId="{48C2F617-F840-4BA0-AC4D-B5882AC38478}" dt="2023-05-10T16:42:49.779" v="1994" actId="1036"/>
          <ac:picMkLst>
            <pc:docMk/>
            <pc:sldMk cId="1069750810" sldId="436"/>
            <ac:picMk id="14" creationId="{917E0EB0-B08C-4BC3-EE9C-27F79B825175}"/>
          </ac:picMkLst>
        </pc:picChg>
        <pc:picChg chg="del">
          <ac:chgData name="Marco Fernandes" userId="fdf1db0d-e771-49a9-b508-934344af75dd" providerId="ADAL" clId="{48C2F617-F840-4BA0-AC4D-B5882AC38478}" dt="2023-05-10T16:42:40.418" v="1988" actId="478"/>
          <ac:picMkLst>
            <pc:docMk/>
            <pc:sldMk cId="1069750810" sldId="436"/>
            <ac:picMk id="49" creationId="{061689CD-79AC-55F2-CCB2-DC4B2280ABB7}"/>
          </ac:picMkLst>
        </pc:picChg>
      </pc:sldChg>
      <pc:sldChg chg="addSp delSp modSp add mod delAnim modAnim">
        <pc:chgData name="Marco Fernandes" userId="fdf1db0d-e771-49a9-b508-934344af75dd" providerId="ADAL" clId="{48C2F617-F840-4BA0-AC4D-B5882AC38478}" dt="2023-05-11T20:57:56.667" v="3647"/>
        <pc:sldMkLst>
          <pc:docMk/>
          <pc:sldMk cId="2172879687" sldId="437"/>
        </pc:sldMkLst>
        <pc:spChg chg="mod">
          <ac:chgData name="Marco Fernandes" userId="fdf1db0d-e771-49a9-b508-934344af75dd" providerId="ADAL" clId="{48C2F617-F840-4BA0-AC4D-B5882AC38478}" dt="2023-05-11T20:57:56.667" v="3647"/>
          <ac:spMkLst>
            <pc:docMk/>
            <pc:sldMk cId="2172879687" sldId="437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6:51:39.349" v="2371" actId="20577"/>
          <ac:spMkLst>
            <pc:docMk/>
            <pc:sldMk cId="2172879687" sldId="437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0T16:52:48.918" v="2373" actId="1076"/>
          <ac:spMkLst>
            <pc:docMk/>
            <pc:sldMk cId="2172879687" sldId="437"/>
            <ac:spMk id="8" creationId="{27C25A93-1BC7-F498-671F-D319D257E512}"/>
          </ac:spMkLst>
        </pc:spChg>
        <pc:spChg chg="add mod">
          <ac:chgData name="Marco Fernandes" userId="fdf1db0d-e771-49a9-b508-934344af75dd" providerId="ADAL" clId="{48C2F617-F840-4BA0-AC4D-B5882AC38478}" dt="2023-05-10T16:52:48.918" v="2373" actId="1076"/>
          <ac:spMkLst>
            <pc:docMk/>
            <pc:sldMk cId="2172879687" sldId="437"/>
            <ac:spMk id="10" creationId="{F749E1D4-99C2-4C78-1E40-E16C6306064F}"/>
          </ac:spMkLst>
        </pc:spChg>
        <pc:spChg chg="del">
          <ac:chgData name="Marco Fernandes" userId="fdf1db0d-e771-49a9-b508-934344af75dd" providerId="ADAL" clId="{48C2F617-F840-4BA0-AC4D-B5882AC38478}" dt="2023-05-10T17:04:50.996" v="2429" actId="478"/>
          <ac:spMkLst>
            <pc:docMk/>
            <pc:sldMk cId="2172879687" sldId="437"/>
            <ac:spMk id="11" creationId="{E7090142-F6E2-4E56-9AE7-3DDA6655B31F}"/>
          </ac:spMkLst>
        </pc:spChg>
        <pc:spChg chg="del">
          <ac:chgData name="Marco Fernandes" userId="fdf1db0d-e771-49a9-b508-934344af75dd" providerId="ADAL" clId="{48C2F617-F840-4BA0-AC4D-B5882AC38478}" dt="2023-05-10T16:54:48.907" v="2385" actId="478"/>
          <ac:spMkLst>
            <pc:docMk/>
            <pc:sldMk cId="2172879687" sldId="437"/>
            <ac:spMk id="15" creationId="{C9A66CDA-FB5E-C173-7CE2-A1DD98610CE3}"/>
          </ac:spMkLst>
        </pc:spChg>
        <pc:spChg chg="add mod">
          <ac:chgData name="Marco Fernandes" userId="fdf1db0d-e771-49a9-b508-934344af75dd" providerId="ADAL" clId="{48C2F617-F840-4BA0-AC4D-B5882AC38478}" dt="2023-05-10T16:54:24.878" v="2382" actId="1076"/>
          <ac:spMkLst>
            <pc:docMk/>
            <pc:sldMk cId="2172879687" sldId="437"/>
            <ac:spMk id="16" creationId="{FAD6872B-962D-FF73-DCA6-3A5081152406}"/>
          </ac:spMkLst>
        </pc:spChg>
        <pc:spChg chg="add mod">
          <ac:chgData name="Marco Fernandes" userId="fdf1db0d-e771-49a9-b508-934344af75dd" providerId="ADAL" clId="{48C2F617-F840-4BA0-AC4D-B5882AC38478}" dt="2023-05-10T17:05:27.759" v="2439" actId="1076"/>
          <ac:spMkLst>
            <pc:docMk/>
            <pc:sldMk cId="2172879687" sldId="437"/>
            <ac:spMk id="20" creationId="{EFA73484-E512-B25A-3B94-6432A4CB0A4C}"/>
          </ac:spMkLst>
        </pc:spChg>
        <pc:picChg chg="add mod">
          <ac:chgData name="Marco Fernandes" userId="fdf1db0d-e771-49a9-b508-934344af75dd" providerId="ADAL" clId="{48C2F617-F840-4BA0-AC4D-B5882AC38478}" dt="2023-05-10T16:52:48.918" v="2373" actId="1076"/>
          <ac:picMkLst>
            <pc:docMk/>
            <pc:sldMk cId="2172879687" sldId="437"/>
            <ac:picMk id="4" creationId="{35AA3A8A-AC63-350F-FA90-FE331D7A7222}"/>
          </ac:picMkLst>
        </pc:picChg>
        <pc:picChg chg="add mod">
          <ac:chgData name="Marco Fernandes" userId="fdf1db0d-e771-49a9-b508-934344af75dd" providerId="ADAL" clId="{48C2F617-F840-4BA0-AC4D-B5882AC38478}" dt="2023-05-10T16:52:48.918" v="2373" actId="1076"/>
          <ac:picMkLst>
            <pc:docMk/>
            <pc:sldMk cId="2172879687" sldId="437"/>
            <ac:picMk id="5" creationId="{99433446-103E-568A-F978-0A29985BAB22}"/>
          </ac:picMkLst>
        </pc:picChg>
        <pc:picChg chg="del">
          <ac:chgData name="Marco Fernandes" userId="fdf1db0d-e771-49a9-b508-934344af75dd" providerId="ADAL" clId="{48C2F617-F840-4BA0-AC4D-B5882AC38478}" dt="2023-05-10T16:49:49.103" v="2339" actId="478"/>
          <ac:picMkLst>
            <pc:docMk/>
            <pc:sldMk cId="2172879687" sldId="437"/>
            <ac:picMk id="9" creationId="{C5C38B32-CEDC-5724-D05E-9097CB47A25F}"/>
          </ac:picMkLst>
        </pc:picChg>
        <pc:picChg chg="del">
          <ac:chgData name="Marco Fernandes" userId="fdf1db0d-e771-49a9-b508-934344af75dd" providerId="ADAL" clId="{48C2F617-F840-4BA0-AC4D-B5882AC38478}" dt="2023-05-10T16:49:49.571" v="2340" actId="478"/>
          <ac:picMkLst>
            <pc:docMk/>
            <pc:sldMk cId="2172879687" sldId="437"/>
            <ac:picMk id="12" creationId="{B0D7E17C-D912-CCB9-5626-A393BA31D3EC}"/>
          </ac:picMkLst>
        </pc:picChg>
        <pc:picChg chg="add mod">
          <ac:chgData name="Marco Fernandes" userId="fdf1db0d-e771-49a9-b508-934344af75dd" providerId="ADAL" clId="{48C2F617-F840-4BA0-AC4D-B5882AC38478}" dt="2023-05-10T16:54:26.894" v="2383" actId="14100"/>
          <ac:picMkLst>
            <pc:docMk/>
            <pc:sldMk cId="2172879687" sldId="437"/>
            <ac:picMk id="13" creationId="{1F6FEAD5-3C79-66BC-0233-A0A10D2E16E2}"/>
          </ac:picMkLst>
        </pc:picChg>
        <pc:picChg chg="del">
          <ac:chgData name="Marco Fernandes" userId="fdf1db0d-e771-49a9-b508-934344af75dd" providerId="ADAL" clId="{48C2F617-F840-4BA0-AC4D-B5882AC38478}" dt="2023-05-10T16:54:47.454" v="2384" actId="478"/>
          <ac:picMkLst>
            <pc:docMk/>
            <pc:sldMk cId="2172879687" sldId="437"/>
            <ac:picMk id="14" creationId="{5211FFC2-AF3C-E443-89D7-1C7CAF95143A}"/>
          </ac:picMkLst>
        </pc:picChg>
        <pc:picChg chg="add mod">
          <ac:chgData name="Marco Fernandes" userId="fdf1db0d-e771-49a9-b508-934344af75dd" providerId="ADAL" clId="{48C2F617-F840-4BA0-AC4D-B5882AC38478}" dt="2023-05-10T16:55:05.570" v="2391" actId="29295"/>
          <ac:picMkLst>
            <pc:docMk/>
            <pc:sldMk cId="2172879687" sldId="437"/>
            <ac:picMk id="18" creationId="{971DCFF8-7DD2-48AC-390E-837790616BBB}"/>
          </ac:picMkLst>
        </pc:picChg>
        <pc:picChg chg="add mod">
          <ac:chgData name="Marco Fernandes" userId="fdf1db0d-e771-49a9-b508-934344af75dd" providerId="ADAL" clId="{48C2F617-F840-4BA0-AC4D-B5882AC38478}" dt="2023-05-10T17:05:02.239" v="2434" actId="1076"/>
          <ac:picMkLst>
            <pc:docMk/>
            <pc:sldMk cId="2172879687" sldId="437"/>
            <ac:picMk id="19" creationId="{6D9C3432-8FAD-4897-C298-FDE5A1AAB726}"/>
          </ac:picMkLst>
        </pc:picChg>
        <pc:cxnChg chg="add mod">
          <ac:chgData name="Marco Fernandes" userId="fdf1db0d-e771-49a9-b508-934344af75dd" providerId="ADAL" clId="{48C2F617-F840-4BA0-AC4D-B5882AC38478}" dt="2023-05-10T16:52:48.918" v="2373" actId="1076"/>
          <ac:cxnSpMkLst>
            <pc:docMk/>
            <pc:sldMk cId="2172879687" sldId="437"/>
            <ac:cxnSpMk id="7" creationId="{F544F46C-3318-5026-7EC4-48A2A5EE7704}"/>
          </ac:cxnSpMkLst>
        </pc:cxnChg>
      </pc:sldChg>
      <pc:sldChg chg="addSp delSp modSp add mod addAnim delAnim modAnim">
        <pc:chgData name="Marco Fernandes" userId="fdf1db0d-e771-49a9-b508-934344af75dd" providerId="ADAL" clId="{48C2F617-F840-4BA0-AC4D-B5882AC38478}" dt="2023-05-11T20:58:02.494" v="3648"/>
        <pc:sldMkLst>
          <pc:docMk/>
          <pc:sldMk cId="2812383211" sldId="438"/>
        </pc:sldMkLst>
        <pc:spChg chg="mod">
          <ac:chgData name="Marco Fernandes" userId="fdf1db0d-e771-49a9-b508-934344af75dd" providerId="ADAL" clId="{48C2F617-F840-4BA0-AC4D-B5882AC38478}" dt="2023-05-11T20:58:02.494" v="3648"/>
          <ac:spMkLst>
            <pc:docMk/>
            <pc:sldMk cId="2812383211" sldId="438"/>
            <ac:spMk id="3" creationId="{6F13F201-F0AF-46F4-BB3A-3878BB460BB4}"/>
          </ac:spMkLst>
        </pc:spChg>
        <pc:spChg chg="del mod">
          <ac:chgData name="Marco Fernandes" userId="fdf1db0d-e771-49a9-b508-934344af75dd" providerId="ADAL" clId="{48C2F617-F840-4BA0-AC4D-B5882AC38478}" dt="2023-05-10T16:57:05.661" v="2400" actId="478"/>
          <ac:spMkLst>
            <pc:docMk/>
            <pc:sldMk cId="2812383211" sldId="438"/>
            <ac:spMk id="8" creationId="{27C25A93-1BC7-F498-671F-D319D257E512}"/>
          </ac:spMkLst>
        </pc:spChg>
        <pc:spChg chg="del">
          <ac:chgData name="Marco Fernandes" userId="fdf1db0d-e771-49a9-b508-934344af75dd" providerId="ADAL" clId="{48C2F617-F840-4BA0-AC4D-B5882AC38478}" dt="2023-05-10T16:57:03.060" v="2396" actId="478"/>
          <ac:spMkLst>
            <pc:docMk/>
            <pc:sldMk cId="2812383211" sldId="438"/>
            <ac:spMk id="10" creationId="{F749E1D4-99C2-4C78-1E40-E16C6306064F}"/>
          </ac:spMkLst>
        </pc:spChg>
        <pc:spChg chg="mod">
          <ac:chgData name="Marco Fernandes" userId="fdf1db0d-e771-49a9-b508-934344af75dd" providerId="ADAL" clId="{48C2F617-F840-4BA0-AC4D-B5882AC38478}" dt="2023-05-10T17:02:54.185" v="2419" actId="14100"/>
          <ac:spMkLst>
            <pc:docMk/>
            <pc:sldMk cId="2812383211" sldId="438"/>
            <ac:spMk id="11" creationId="{E7090142-F6E2-4E56-9AE7-3DDA6655B31F}"/>
          </ac:spMkLst>
        </pc:spChg>
        <pc:spChg chg="del">
          <ac:chgData name="Marco Fernandes" userId="fdf1db0d-e771-49a9-b508-934344af75dd" providerId="ADAL" clId="{48C2F617-F840-4BA0-AC4D-B5882AC38478}" dt="2023-05-10T16:57:00.402" v="2394" actId="478"/>
          <ac:spMkLst>
            <pc:docMk/>
            <pc:sldMk cId="2812383211" sldId="438"/>
            <ac:spMk id="16" creationId="{FAD6872B-962D-FF73-DCA6-3A5081152406}"/>
          </ac:spMkLst>
        </pc:spChg>
        <pc:spChg chg="add mod">
          <ac:chgData name="Marco Fernandes" userId="fdf1db0d-e771-49a9-b508-934344af75dd" providerId="ADAL" clId="{48C2F617-F840-4BA0-AC4D-B5882AC38478}" dt="2023-05-10T16:57:06.756" v="2401"/>
          <ac:spMkLst>
            <pc:docMk/>
            <pc:sldMk cId="2812383211" sldId="438"/>
            <ac:spMk id="19" creationId="{0C2EF4A2-5C67-4890-3DF0-03BADA9B8D72}"/>
          </ac:spMkLst>
        </pc:spChg>
        <pc:spChg chg="add mod">
          <ac:chgData name="Marco Fernandes" userId="fdf1db0d-e771-49a9-b508-934344af75dd" providerId="ADAL" clId="{48C2F617-F840-4BA0-AC4D-B5882AC38478}" dt="2023-05-10T17:00:50.644" v="2406"/>
          <ac:spMkLst>
            <pc:docMk/>
            <pc:sldMk cId="2812383211" sldId="438"/>
            <ac:spMk id="22" creationId="{0D338564-FC8D-21DC-9737-B9FAF7359783}"/>
          </ac:spMkLst>
        </pc:spChg>
        <pc:spChg chg="add mod">
          <ac:chgData name="Marco Fernandes" userId="fdf1db0d-e771-49a9-b508-934344af75dd" providerId="ADAL" clId="{48C2F617-F840-4BA0-AC4D-B5882AC38478}" dt="2023-05-10T17:00:50.644" v="2406"/>
          <ac:spMkLst>
            <pc:docMk/>
            <pc:sldMk cId="2812383211" sldId="438"/>
            <ac:spMk id="24" creationId="{D34AB0DB-6BD1-FE1A-D68F-DD44EDC5D757}"/>
          </ac:spMkLst>
        </pc:spChg>
        <pc:spChg chg="add mod">
          <ac:chgData name="Marco Fernandes" userId="fdf1db0d-e771-49a9-b508-934344af75dd" providerId="ADAL" clId="{48C2F617-F840-4BA0-AC4D-B5882AC38478}" dt="2023-05-10T17:00:50.644" v="2406"/>
          <ac:spMkLst>
            <pc:docMk/>
            <pc:sldMk cId="2812383211" sldId="438"/>
            <ac:spMk id="26" creationId="{984294FC-D85B-9347-994F-EE6ADE4529B7}"/>
          </ac:spMkLst>
        </pc:spChg>
        <pc:picChg chg="del">
          <ac:chgData name="Marco Fernandes" userId="fdf1db0d-e771-49a9-b508-934344af75dd" providerId="ADAL" clId="{48C2F617-F840-4BA0-AC4D-B5882AC38478}" dt="2023-05-10T16:57:04.470" v="2398" actId="478"/>
          <ac:picMkLst>
            <pc:docMk/>
            <pc:sldMk cId="2812383211" sldId="438"/>
            <ac:picMk id="4" creationId="{35AA3A8A-AC63-350F-FA90-FE331D7A7222}"/>
          </ac:picMkLst>
        </pc:picChg>
        <pc:picChg chg="del">
          <ac:chgData name="Marco Fernandes" userId="fdf1db0d-e771-49a9-b508-934344af75dd" providerId="ADAL" clId="{48C2F617-F840-4BA0-AC4D-B5882AC38478}" dt="2023-05-10T16:57:01.926" v="2395" actId="478"/>
          <ac:picMkLst>
            <pc:docMk/>
            <pc:sldMk cId="2812383211" sldId="438"/>
            <ac:picMk id="5" creationId="{99433446-103E-568A-F978-0A29985BAB22}"/>
          </ac:picMkLst>
        </pc:picChg>
        <pc:picChg chg="add mod">
          <ac:chgData name="Marco Fernandes" userId="fdf1db0d-e771-49a9-b508-934344af75dd" providerId="ADAL" clId="{48C2F617-F840-4BA0-AC4D-B5882AC38478}" dt="2023-05-10T16:57:06.756" v="2401"/>
          <ac:picMkLst>
            <pc:docMk/>
            <pc:sldMk cId="2812383211" sldId="438"/>
            <ac:picMk id="9" creationId="{1AB44F56-66E6-B8A3-48AA-C001830BA983}"/>
          </ac:picMkLst>
        </pc:picChg>
        <pc:picChg chg="add mod">
          <ac:chgData name="Marco Fernandes" userId="fdf1db0d-e771-49a9-b508-934344af75dd" providerId="ADAL" clId="{48C2F617-F840-4BA0-AC4D-B5882AC38478}" dt="2023-05-10T16:57:06.756" v="2401"/>
          <ac:picMkLst>
            <pc:docMk/>
            <pc:sldMk cId="2812383211" sldId="438"/>
            <ac:picMk id="12" creationId="{9D3B4943-9B06-3884-72CF-FC462AFC4DBB}"/>
          </ac:picMkLst>
        </pc:picChg>
        <pc:picChg chg="del">
          <ac:chgData name="Marco Fernandes" userId="fdf1db0d-e771-49a9-b508-934344af75dd" providerId="ADAL" clId="{48C2F617-F840-4BA0-AC4D-B5882AC38478}" dt="2023-05-10T16:56:59.681" v="2393" actId="478"/>
          <ac:picMkLst>
            <pc:docMk/>
            <pc:sldMk cId="2812383211" sldId="438"/>
            <ac:picMk id="13" creationId="{1F6FEAD5-3C79-66BC-0233-A0A10D2E16E2}"/>
          </ac:picMkLst>
        </pc:picChg>
        <pc:picChg chg="add mod">
          <ac:chgData name="Marco Fernandes" userId="fdf1db0d-e771-49a9-b508-934344af75dd" providerId="ADAL" clId="{48C2F617-F840-4BA0-AC4D-B5882AC38478}" dt="2023-05-10T16:57:06.756" v="2401"/>
          <ac:picMkLst>
            <pc:docMk/>
            <pc:sldMk cId="2812383211" sldId="438"/>
            <ac:picMk id="14" creationId="{5AE08549-8D21-9B17-B5EE-443919B61243}"/>
          </ac:picMkLst>
        </pc:picChg>
        <pc:picChg chg="add del mod">
          <ac:chgData name="Marco Fernandes" userId="fdf1db0d-e771-49a9-b508-934344af75dd" providerId="ADAL" clId="{48C2F617-F840-4BA0-AC4D-B5882AC38478}" dt="2023-05-10T16:57:16.407" v="2403" actId="478"/>
          <ac:picMkLst>
            <pc:docMk/>
            <pc:sldMk cId="2812383211" sldId="438"/>
            <ac:picMk id="15" creationId="{8EC1E53A-E8AE-FC18-4681-117FDEE9BFB4}"/>
          </ac:picMkLst>
        </pc:picChg>
        <pc:picChg chg="add mod">
          <ac:chgData name="Marco Fernandes" userId="fdf1db0d-e771-49a9-b508-934344af75dd" providerId="ADAL" clId="{48C2F617-F840-4BA0-AC4D-B5882AC38478}" dt="2023-05-10T17:00:50.644" v="2406"/>
          <ac:picMkLst>
            <pc:docMk/>
            <pc:sldMk cId="2812383211" sldId="438"/>
            <ac:picMk id="20" creationId="{4FFD031F-8878-EB0F-46CC-37F8BCC58201}"/>
          </ac:picMkLst>
        </pc:picChg>
        <pc:cxnChg chg="del">
          <ac:chgData name="Marco Fernandes" userId="fdf1db0d-e771-49a9-b508-934344af75dd" providerId="ADAL" clId="{48C2F617-F840-4BA0-AC4D-B5882AC38478}" dt="2023-05-10T16:57:03.670" v="2397" actId="478"/>
          <ac:cxnSpMkLst>
            <pc:docMk/>
            <pc:sldMk cId="2812383211" sldId="438"/>
            <ac:cxnSpMk id="7" creationId="{F544F46C-3318-5026-7EC4-48A2A5EE7704}"/>
          </ac:cxnSpMkLst>
        </pc:cxnChg>
        <pc:cxnChg chg="add mod">
          <ac:chgData name="Marco Fernandes" userId="fdf1db0d-e771-49a9-b508-934344af75dd" providerId="ADAL" clId="{48C2F617-F840-4BA0-AC4D-B5882AC38478}" dt="2023-05-10T16:57:06.756" v="2401"/>
          <ac:cxnSpMkLst>
            <pc:docMk/>
            <pc:sldMk cId="2812383211" sldId="438"/>
            <ac:cxnSpMk id="17" creationId="{C262E36D-FE85-4AC6-8458-08247FC5398E}"/>
          </ac:cxnSpMkLst>
        </pc:cxnChg>
        <pc:cxnChg chg="add mod">
          <ac:chgData name="Marco Fernandes" userId="fdf1db0d-e771-49a9-b508-934344af75dd" providerId="ADAL" clId="{48C2F617-F840-4BA0-AC4D-B5882AC38478}" dt="2023-05-10T17:00:50.644" v="2406"/>
          <ac:cxnSpMkLst>
            <pc:docMk/>
            <pc:sldMk cId="2812383211" sldId="438"/>
            <ac:cxnSpMk id="21" creationId="{452E1D75-22C7-AAB1-97A1-B59CB73529C4}"/>
          </ac:cxnSpMkLst>
        </pc:cxnChg>
        <pc:cxnChg chg="add mod">
          <ac:chgData name="Marco Fernandes" userId="fdf1db0d-e771-49a9-b508-934344af75dd" providerId="ADAL" clId="{48C2F617-F840-4BA0-AC4D-B5882AC38478}" dt="2023-05-10T17:00:50.644" v="2406"/>
          <ac:cxnSpMkLst>
            <pc:docMk/>
            <pc:sldMk cId="2812383211" sldId="438"/>
            <ac:cxnSpMk id="23" creationId="{2C63AEC5-BE73-ABA7-33F8-0000D6670789}"/>
          </ac:cxnSpMkLst>
        </pc:cxnChg>
        <pc:cxnChg chg="add mod">
          <ac:chgData name="Marco Fernandes" userId="fdf1db0d-e771-49a9-b508-934344af75dd" providerId="ADAL" clId="{48C2F617-F840-4BA0-AC4D-B5882AC38478}" dt="2023-05-10T17:00:50.644" v="2406"/>
          <ac:cxnSpMkLst>
            <pc:docMk/>
            <pc:sldMk cId="2812383211" sldId="438"/>
            <ac:cxnSpMk id="25" creationId="{7F7CA507-33B9-00EC-E3B3-53EB4FDDC500}"/>
          </ac:cxnSpMkLst>
        </pc:cxnChg>
      </pc:sldChg>
      <pc:sldChg chg="addSp delSp modSp add mod delAnim modAnim">
        <pc:chgData name="Marco Fernandes" userId="fdf1db0d-e771-49a9-b508-934344af75dd" providerId="ADAL" clId="{48C2F617-F840-4BA0-AC4D-B5882AC38478}" dt="2023-05-11T20:57:05.252" v="3638"/>
        <pc:sldMkLst>
          <pc:docMk/>
          <pc:sldMk cId="3434712147" sldId="439"/>
        </pc:sldMkLst>
        <pc:spChg chg="mod">
          <ac:chgData name="Marco Fernandes" userId="fdf1db0d-e771-49a9-b508-934344af75dd" providerId="ADAL" clId="{48C2F617-F840-4BA0-AC4D-B5882AC38478}" dt="2023-05-11T20:57:05.252" v="3638"/>
          <ac:spMkLst>
            <pc:docMk/>
            <pc:sldMk cId="3434712147" sldId="439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7:07:42.635" v="2491" actId="20577"/>
          <ac:spMkLst>
            <pc:docMk/>
            <pc:sldMk cId="3434712147" sldId="439"/>
            <ac:spMk id="6" creationId="{4A1A244E-220E-431A-A7A0-9112FFCE7C54}"/>
          </ac:spMkLst>
        </pc:spChg>
        <pc:spChg chg="del mod">
          <ac:chgData name="Marco Fernandes" userId="fdf1db0d-e771-49a9-b508-934344af75dd" providerId="ADAL" clId="{48C2F617-F840-4BA0-AC4D-B5882AC38478}" dt="2023-05-10T17:08:04.241" v="2496" actId="478"/>
          <ac:spMkLst>
            <pc:docMk/>
            <pc:sldMk cId="3434712147" sldId="439"/>
            <ac:spMk id="11" creationId="{E7090142-F6E2-4E56-9AE7-3DDA6655B31F}"/>
          </ac:spMkLst>
        </pc:spChg>
        <pc:spChg chg="del mod">
          <ac:chgData name="Marco Fernandes" userId="fdf1db0d-e771-49a9-b508-934344af75dd" providerId="ADAL" clId="{48C2F617-F840-4BA0-AC4D-B5882AC38478}" dt="2023-05-10T17:08:07.118" v="2499" actId="478"/>
          <ac:spMkLst>
            <pc:docMk/>
            <pc:sldMk cId="3434712147" sldId="439"/>
            <ac:spMk id="15" creationId="{E5CED238-184D-41FC-A904-BF54109B1FEA}"/>
          </ac:spMkLst>
        </pc:spChg>
        <pc:spChg chg="del">
          <ac:chgData name="Marco Fernandes" userId="fdf1db0d-e771-49a9-b508-934344af75dd" providerId="ADAL" clId="{48C2F617-F840-4BA0-AC4D-B5882AC38478}" dt="2023-05-10T17:08:09.109" v="2500" actId="478"/>
          <ac:spMkLst>
            <pc:docMk/>
            <pc:sldMk cId="3434712147" sldId="439"/>
            <ac:spMk id="16" creationId="{62708CD4-20F1-4974-932D-22ECB6151EA8}"/>
          </ac:spMkLst>
        </pc:spChg>
        <pc:spChg chg="add mod">
          <ac:chgData name="Marco Fernandes" userId="fdf1db0d-e771-49a9-b508-934344af75dd" providerId="ADAL" clId="{48C2F617-F840-4BA0-AC4D-B5882AC38478}" dt="2023-05-10T17:14:15.388" v="2883" actId="20577"/>
          <ac:spMkLst>
            <pc:docMk/>
            <pc:sldMk cId="3434712147" sldId="439"/>
            <ac:spMk id="18" creationId="{AF946757-B33B-9AE9-6415-E44AE19586BA}"/>
          </ac:spMkLst>
        </pc:spChg>
        <pc:picChg chg="add mod">
          <ac:chgData name="Marco Fernandes" userId="fdf1db0d-e771-49a9-b508-934344af75dd" providerId="ADAL" clId="{48C2F617-F840-4BA0-AC4D-B5882AC38478}" dt="2023-05-10T17:09:18.207" v="2508" actId="14100"/>
          <ac:picMkLst>
            <pc:docMk/>
            <pc:sldMk cId="3434712147" sldId="439"/>
            <ac:picMk id="4" creationId="{D2A2B480-C49B-E3E3-A816-5565FA661B25}"/>
          </ac:picMkLst>
        </pc:picChg>
        <pc:picChg chg="del">
          <ac:chgData name="Marco Fernandes" userId="fdf1db0d-e771-49a9-b508-934344af75dd" providerId="ADAL" clId="{48C2F617-F840-4BA0-AC4D-B5882AC38478}" dt="2023-05-10T17:08:12.315" v="2502" actId="478"/>
          <ac:picMkLst>
            <pc:docMk/>
            <pc:sldMk cId="3434712147" sldId="439"/>
            <ac:picMk id="7" creationId="{BE94994D-FBEB-4B69-8C67-7766363A0C93}"/>
          </ac:picMkLst>
        </pc:picChg>
        <pc:picChg chg="add mod">
          <ac:chgData name="Marco Fernandes" userId="fdf1db0d-e771-49a9-b508-934344af75dd" providerId="ADAL" clId="{48C2F617-F840-4BA0-AC4D-B5882AC38478}" dt="2023-05-10T17:13:34.264" v="2768" actId="1076"/>
          <ac:picMkLst>
            <pc:docMk/>
            <pc:sldMk cId="3434712147" sldId="439"/>
            <ac:picMk id="8" creationId="{1FC32321-FE05-3523-86AD-5D4BA596AD8D}"/>
          </ac:picMkLst>
        </pc:picChg>
        <pc:picChg chg="del">
          <ac:chgData name="Marco Fernandes" userId="fdf1db0d-e771-49a9-b508-934344af75dd" providerId="ADAL" clId="{48C2F617-F840-4BA0-AC4D-B5882AC38478}" dt="2023-05-10T17:08:00.531" v="2492" actId="478"/>
          <ac:picMkLst>
            <pc:docMk/>
            <pc:sldMk cId="3434712147" sldId="439"/>
            <ac:picMk id="10" creationId="{D37FE6CD-069A-49E5-8B8E-FE3478A174FB}"/>
          </ac:picMkLst>
        </pc:picChg>
        <pc:picChg chg="del">
          <ac:chgData name="Marco Fernandes" userId="fdf1db0d-e771-49a9-b508-934344af75dd" providerId="ADAL" clId="{48C2F617-F840-4BA0-AC4D-B5882AC38478}" dt="2023-05-10T17:08:01.587" v="2494" actId="478"/>
          <ac:picMkLst>
            <pc:docMk/>
            <pc:sldMk cId="3434712147" sldId="439"/>
            <ac:picMk id="12" creationId="{EFE75D71-D6E0-48ED-866B-56FAD20A0089}"/>
          </ac:picMkLst>
        </pc:picChg>
        <pc:picChg chg="del">
          <ac:chgData name="Marco Fernandes" userId="fdf1db0d-e771-49a9-b508-934344af75dd" providerId="ADAL" clId="{48C2F617-F840-4BA0-AC4D-B5882AC38478}" dt="2023-05-10T17:08:01.102" v="2493" actId="478"/>
          <ac:picMkLst>
            <pc:docMk/>
            <pc:sldMk cId="3434712147" sldId="439"/>
            <ac:picMk id="13" creationId="{73AA81FC-647F-4860-9839-68F3EE78BE8A}"/>
          </ac:picMkLst>
        </pc:picChg>
        <pc:picChg chg="del">
          <ac:chgData name="Marco Fernandes" userId="fdf1db0d-e771-49a9-b508-934344af75dd" providerId="ADAL" clId="{48C2F617-F840-4BA0-AC4D-B5882AC38478}" dt="2023-05-10T17:08:05.409" v="2497" actId="478"/>
          <ac:picMkLst>
            <pc:docMk/>
            <pc:sldMk cId="3434712147" sldId="439"/>
            <ac:picMk id="14" creationId="{17E44914-085D-4E1F-977D-885BB8F9A8BD}"/>
          </ac:picMkLst>
        </pc:picChg>
        <pc:picChg chg="add mod">
          <ac:chgData name="Marco Fernandes" userId="fdf1db0d-e771-49a9-b508-934344af75dd" providerId="ADAL" clId="{48C2F617-F840-4BA0-AC4D-B5882AC38478}" dt="2023-05-10T17:14:48.808" v="2893" actId="1076"/>
          <ac:picMkLst>
            <pc:docMk/>
            <pc:sldMk cId="3434712147" sldId="439"/>
            <ac:picMk id="20" creationId="{72353340-189B-D7BC-9EF9-F0DEB582C624}"/>
          </ac:picMkLst>
        </pc:picChg>
        <pc:picChg chg="add mod">
          <ac:chgData name="Marco Fernandes" userId="fdf1db0d-e771-49a9-b508-934344af75dd" providerId="ADAL" clId="{48C2F617-F840-4BA0-AC4D-B5882AC38478}" dt="2023-05-10T17:15:09.352" v="2897" actId="1076"/>
          <ac:picMkLst>
            <pc:docMk/>
            <pc:sldMk cId="3434712147" sldId="439"/>
            <ac:picMk id="22" creationId="{C38C1BD2-2490-6D15-3BDE-FE25015BCC4C}"/>
          </ac:picMkLst>
        </pc:picChg>
        <pc:cxnChg chg="add del">
          <ac:chgData name="Marco Fernandes" userId="fdf1db0d-e771-49a9-b508-934344af75dd" providerId="ADAL" clId="{48C2F617-F840-4BA0-AC4D-B5882AC38478}" dt="2023-05-10T17:09:39.016" v="2514" actId="478"/>
          <ac:cxnSpMkLst>
            <pc:docMk/>
            <pc:sldMk cId="3434712147" sldId="439"/>
            <ac:cxnSpMk id="17" creationId="{6D28F49F-D565-72FF-5A49-E220E0BB935A}"/>
          </ac:cxnSpMkLst>
        </pc:cxnChg>
      </pc:sldChg>
      <pc:sldChg chg="addSp delSp modSp add mod delAnim modAnim">
        <pc:chgData name="Marco Fernandes" userId="fdf1db0d-e771-49a9-b508-934344af75dd" providerId="ADAL" clId="{48C2F617-F840-4BA0-AC4D-B5882AC38478}" dt="2023-05-11T20:57:08.561" v="3639"/>
        <pc:sldMkLst>
          <pc:docMk/>
          <pc:sldMk cId="391507744" sldId="440"/>
        </pc:sldMkLst>
        <pc:spChg chg="mod">
          <ac:chgData name="Marco Fernandes" userId="fdf1db0d-e771-49a9-b508-934344af75dd" providerId="ADAL" clId="{48C2F617-F840-4BA0-AC4D-B5882AC38478}" dt="2023-05-11T20:57:08.561" v="3639"/>
          <ac:spMkLst>
            <pc:docMk/>
            <pc:sldMk cId="391507744" sldId="440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0T17:18:47.974" v="2963" actId="20577"/>
          <ac:spMkLst>
            <pc:docMk/>
            <pc:sldMk cId="391507744" sldId="440"/>
            <ac:spMk id="6" creationId="{4A1A244E-220E-431A-A7A0-9112FFCE7C54}"/>
          </ac:spMkLst>
        </pc:spChg>
        <pc:spChg chg="del">
          <ac:chgData name="Marco Fernandes" userId="fdf1db0d-e771-49a9-b508-934344af75dd" providerId="ADAL" clId="{48C2F617-F840-4BA0-AC4D-B5882AC38478}" dt="2023-05-10T17:19:37.024" v="2969" actId="478"/>
          <ac:spMkLst>
            <pc:docMk/>
            <pc:sldMk cId="391507744" sldId="440"/>
            <ac:spMk id="10" creationId="{12724A3A-8DC8-274E-BD7C-A47B6EA72F55}"/>
          </ac:spMkLst>
        </pc:spChg>
        <pc:spChg chg="mod">
          <ac:chgData name="Marco Fernandes" userId="fdf1db0d-e771-49a9-b508-934344af75dd" providerId="ADAL" clId="{48C2F617-F840-4BA0-AC4D-B5882AC38478}" dt="2023-05-10T17:20:58.137" v="3083" actId="1076"/>
          <ac:spMkLst>
            <pc:docMk/>
            <pc:sldMk cId="391507744" sldId="440"/>
            <ac:spMk id="11" creationId="{E7090142-F6E2-4E56-9AE7-3DDA6655B31F}"/>
          </ac:spMkLst>
        </pc:spChg>
        <pc:spChg chg="del">
          <ac:chgData name="Marco Fernandes" userId="fdf1db0d-e771-49a9-b508-934344af75dd" providerId="ADAL" clId="{48C2F617-F840-4BA0-AC4D-B5882AC38478}" dt="2023-05-10T17:21:41.186" v="3089" actId="478"/>
          <ac:spMkLst>
            <pc:docMk/>
            <pc:sldMk cId="391507744" sldId="440"/>
            <ac:spMk id="13" creationId="{D998A62F-9D16-4382-9B85-BA3FA41AE032}"/>
          </ac:spMkLst>
        </pc:spChg>
        <pc:spChg chg="del">
          <ac:chgData name="Marco Fernandes" userId="fdf1db0d-e771-49a9-b508-934344af75dd" providerId="ADAL" clId="{48C2F617-F840-4BA0-AC4D-B5882AC38478}" dt="2023-05-10T17:21:41.186" v="3089" actId="478"/>
          <ac:spMkLst>
            <pc:docMk/>
            <pc:sldMk cId="391507744" sldId="440"/>
            <ac:spMk id="14" creationId="{92845196-6FB2-464F-81F9-AD6B4ED90A82}"/>
          </ac:spMkLst>
        </pc:spChg>
        <pc:spChg chg="add mod">
          <ac:chgData name="Marco Fernandes" userId="fdf1db0d-e771-49a9-b508-934344af75dd" providerId="ADAL" clId="{48C2F617-F840-4BA0-AC4D-B5882AC38478}" dt="2023-05-10T17:20:05.553" v="2977" actId="1076"/>
          <ac:spMkLst>
            <pc:docMk/>
            <pc:sldMk cId="391507744" sldId="440"/>
            <ac:spMk id="15" creationId="{61A89DF3-9E14-86A8-B0BF-BAB1FF1AAB88}"/>
          </ac:spMkLst>
        </pc:spChg>
        <pc:spChg chg="add mod">
          <ac:chgData name="Marco Fernandes" userId="fdf1db0d-e771-49a9-b508-934344af75dd" providerId="ADAL" clId="{48C2F617-F840-4BA0-AC4D-B5882AC38478}" dt="2023-05-10T17:22:47.042" v="3108" actId="207"/>
          <ac:spMkLst>
            <pc:docMk/>
            <pc:sldMk cId="391507744" sldId="440"/>
            <ac:spMk id="19" creationId="{579DFDCF-B840-DC9F-7E4A-F1185EB13F48}"/>
          </ac:spMkLst>
        </pc:spChg>
        <pc:spChg chg="add mod">
          <ac:chgData name="Marco Fernandes" userId="fdf1db0d-e771-49a9-b508-934344af75dd" providerId="ADAL" clId="{48C2F617-F840-4BA0-AC4D-B5882AC38478}" dt="2023-05-10T17:23:01.925" v="3109" actId="208"/>
          <ac:spMkLst>
            <pc:docMk/>
            <pc:sldMk cId="391507744" sldId="440"/>
            <ac:spMk id="20" creationId="{8F894BCB-A211-E2F5-8698-BD5C1BB6A6E0}"/>
          </ac:spMkLst>
        </pc:spChg>
        <pc:spChg chg="add mod">
          <ac:chgData name="Marco Fernandes" userId="fdf1db0d-e771-49a9-b508-934344af75dd" providerId="ADAL" clId="{48C2F617-F840-4BA0-AC4D-B5882AC38478}" dt="2023-05-10T17:23:01.925" v="3109" actId="208"/>
          <ac:spMkLst>
            <pc:docMk/>
            <pc:sldMk cId="391507744" sldId="440"/>
            <ac:spMk id="21" creationId="{0832049A-8CDF-CAB7-14B6-34030982E393}"/>
          </ac:spMkLst>
        </pc:spChg>
        <pc:spChg chg="add mod">
          <ac:chgData name="Marco Fernandes" userId="fdf1db0d-e771-49a9-b508-934344af75dd" providerId="ADAL" clId="{48C2F617-F840-4BA0-AC4D-B5882AC38478}" dt="2023-05-10T17:22:44.582" v="3107" actId="207"/>
          <ac:spMkLst>
            <pc:docMk/>
            <pc:sldMk cId="391507744" sldId="440"/>
            <ac:spMk id="22" creationId="{56417C5D-5415-56CE-A6EB-87FC3EBF5C95}"/>
          </ac:spMkLst>
        </pc:spChg>
        <pc:picChg chg="del">
          <ac:chgData name="Marco Fernandes" userId="fdf1db0d-e771-49a9-b508-934344af75dd" providerId="ADAL" clId="{48C2F617-F840-4BA0-AC4D-B5882AC38478}" dt="2023-05-10T17:19:38.615" v="2970" actId="478"/>
          <ac:picMkLst>
            <pc:docMk/>
            <pc:sldMk cId="391507744" sldId="440"/>
            <ac:picMk id="4" creationId="{A593860E-842F-352F-CE11-BBEE6DBEDEE6}"/>
          </ac:picMkLst>
        </pc:picChg>
        <pc:picChg chg="del">
          <ac:chgData name="Marco Fernandes" userId="fdf1db0d-e771-49a9-b508-934344af75dd" providerId="ADAL" clId="{48C2F617-F840-4BA0-AC4D-B5882AC38478}" dt="2023-05-10T17:21:12.497" v="3084" actId="478"/>
          <ac:picMkLst>
            <pc:docMk/>
            <pc:sldMk cId="391507744" sldId="440"/>
            <ac:picMk id="5" creationId="{12FB96E1-6CAE-49D5-94B7-9E600F7E8486}"/>
          </ac:picMkLst>
        </pc:picChg>
        <pc:picChg chg="del">
          <ac:chgData name="Marco Fernandes" userId="fdf1db0d-e771-49a9-b508-934344af75dd" providerId="ADAL" clId="{48C2F617-F840-4BA0-AC4D-B5882AC38478}" dt="2023-05-10T17:19:35.454" v="2968" actId="478"/>
          <ac:picMkLst>
            <pc:docMk/>
            <pc:sldMk cId="391507744" sldId="440"/>
            <ac:picMk id="7" creationId="{D596A0E8-227E-4B2B-B315-6325810F4895}"/>
          </ac:picMkLst>
        </pc:picChg>
        <pc:picChg chg="del">
          <ac:chgData name="Marco Fernandes" userId="fdf1db0d-e771-49a9-b508-934344af75dd" providerId="ADAL" clId="{48C2F617-F840-4BA0-AC4D-B5882AC38478}" dt="2023-05-10T17:19:31.972" v="2967" actId="478"/>
          <ac:picMkLst>
            <pc:docMk/>
            <pc:sldMk cId="391507744" sldId="440"/>
            <ac:picMk id="8" creationId="{EA89F3A0-382D-4A39-BDF2-B4F27AF9F984}"/>
          </ac:picMkLst>
        </pc:picChg>
        <pc:picChg chg="del">
          <ac:chgData name="Marco Fernandes" userId="fdf1db0d-e771-49a9-b508-934344af75dd" providerId="ADAL" clId="{48C2F617-F840-4BA0-AC4D-B5882AC38478}" dt="2023-05-10T17:19:31.289" v="2966" actId="478"/>
          <ac:picMkLst>
            <pc:docMk/>
            <pc:sldMk cId="391507744" sldId="440"/>
            <ac:picMk id="9" creationId="{A4FC034C-E0B4-4E68-A4AA-40B35BD15627}"/>
          </ac:picMkLst>
        </pc:picChg>
        <pc:picChg chg="add mod">
          <ac:chgData name="Marco Fernandes" userId="fdf1db0d-e771-49a9-b508-934344af75dd" providerId="ADAL" clId="{48C2F617-F840-4BA0-AC4D-B5882AC38478}" dt="2023-05-10T17:19:51.505" v="2975" actId="1076"/>
          <ac:picMkLst>
            <pc:docMk/>
            <pc:sldMk cId="391507744" sldId="440"/>
            <ac:picMk id="12" creationId="{62EAEABB-6C71-1869-CB08-4028C013A9C1}"/>
          </ac:picMkLst>
        </pc:picChg>
        <pc:picChg chg="add mod">
          <ac:chgData name="Marco Fernandes" userId="fdf1db0d-e771-49a9-b508-934344af75dd" providerId="ADAL" clId="{48C2F617-F840-4BA0-AC4D-B5882AC38478}" dt="2023-05-10T17:21:23.152" v="3088" actId="29295"/>
          <ac:picMkLst>
            <pc:docMk/>
            <pc:sldMk cId="391507744" sldId="440"/>
            <ac:picMk id="17" creationId="{7B932135-8F8E-2B3D-C16F-49FCC1599039}"/>
          </ac:picMkLst>
        </pc:picChg>
        <pc:picChg chg="add mod">
          <ac:chgData name="Marco Fernandes" userId="fdf1db0d-e771-49a9-b508-934344af75dd" providerId="ADAL" clId="{48C2F617-F840-4BA0-AC4D-B5882AC38478}" dt="2023-05-10T17:22:28.849" v="3104" actId="1076"/>
          <ac:picMkLst>
            <pc:docMk/>
            <pc:sldMk cId="391507744" sldId="440"/>
            <ac:picMk id="18" creationId="{56E949C5-BE7A-4C38-E354-5B854D212079}"/>
          </ac:picMkLst>
        </pc:picChg>
      </pc:sldChg>
      <pc:sldChg chg="addSp delSp modSp add mod delAnim modAnim">
        <pc:chgData name="Marco Fernandes" userId="fdf1db0d-e771-49a9-b508-934344af75dd" providerId="ADAL" clId="{48C2F617-F840-4BA0-AC4D-B5882AC38478}" dt="2023-05-11T20:56:54.002" v="3635"/>
        <pc:sldMkLst>
          <pc:docMk/>
          <pc:sldMk cId="455777464" sldId="441"/>
        </pc:sldMkLst>
        <pc:spChg chg="mod">
          <ac:chgData name="Marco Fernandes" userId="fdf1db0d-e771-49a9-b508-934344af75dd" providerId="ADAL" clId="{48C2F617-F840-4BA0-AC4D-B5882AC38478}" dt="2023-05-11T20:56:54.002" v="3635"/>
          <ac:spMkLst>
            <pc:docMk/>
            <pc:sldMk cId="455777464" sldId="441"/>
            <ac:spMk id="3" creationId="{6F13F201-F0AF-46F4-BB3A-3878BB460BB4}"/>
          </ac:spMkLst>
        </pc:spChg>
        <pc:spChg chg="add mod">
          <ac:chgData name="Marco Fernandes" userId="fdf1db0d-e771-49a9-b508-934344af75dd" providerId="ADAL" clId="{48C2F617-F840-4BA0-AC4D-B5882AC38478}" dt="2023-05-11T20:32:17.537" v="3219" actId="12788"/>
          <ac:spMkLst>
            <pc:docMk/>
            <pc:sldMk cId="455777464" sldId="441"/>
            <ac:spMk id="5" creationId="{AE717533-D780-4E86-93E5-033E2A19D72F}"/>
          </ac:spMkLst>
        </pc:spChg>
        <pc:spChg chg="mod">
          <ac:chgData name="Marco Fernandes" userId="fdf1db0d-e771-49a9-b508-934344af75dd" providerId="ADAL" clId="{48C2F617-F840-4BA0-AC4D-B5882AC38478}" dt="2023-05-11T20:23:25.629" v="3160" actId="20577"/>
          <ac:spMkLst>
            <pc:docMk/>
            <pc:sldMk cId="455777464" sldId="441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1T20:29:36.129" v="3205" actId="1076"/>
          <ac:spMkLst>
            <pc:docMk/>
            <pc:sldMk cId="455777464" sldId="441"/>
            <ac:spMk id="7" creationId="{A1D43B07-DF64-C3A7-746D-2D06E5522068}"/>
          </ac:spMkLst>
        </pc:spChg>
        <pc:spChg chg="add mod">
          <ac:chgData name="Marco Fernandes" userId="fdf1db0d-e771-49a9-b508-934344af75dd" providerId="ADAL" clId="{48C2F617-F840-4BA0-AC4D-B5882AC38478}" dt="2023-05-11T20:29:36.129" v="3205" actId="1076"/>
          <ac:spMkLst>
            <pc:docMk/>
            <pc:sldMk cId="455777464" sldId="441"/>
            <ac:spMk id="9" creationId="{099CB42E-7BFC-0EE8-1357-10B0CFC8CA86}"/>
          </ac:spMkLst>
        </pc:spChg>
        <pc:spChg chg="add mod">
          <ac:chgData name="Marco Fernandes" userId="fdf1db0d-e771-49a9-b508-934344af75dd" providerId="ADAL" clId="{48C2F617-F840-4BA0-AC4D-B5882AC38478}" dt="2023-05-11T20:32:17.537" v="3219" actId="12788"/>
          <ac:spMkLst>
            <pc:docMk/>
            <pc:sldMk cId="455777464" sldId="441"/>
            <ac:spMk id="10" creationId="{F0C23ECC-EB5E-740D-2BA1-139B05DC8697}"/>
          </ac:spMkLst>
        </pc:spChg>
        <pc:spChg chg="add mod">
          <ac:chgData name="Marco Fernandes" userId="fdf1db0d-e771-49a9-b508-934344af75dd" providerId="ADAL" clId="{48C2F617-F840-4BA0-AC4D-B5882AC38478}" dt="2023-05-11T20:32:33.729" v="3230" actId="1038"/>
          <ac:spMkLst>
            <pc:docMk/>
            <pc:sldMk cId="455777464" sldId="441"/>
            <ac:spMk id="11" creationId="{11955B28-94B5-571F-56BF-A2035E81793E}"/>
          </ac:spMkLst>
        </pc:spChg>
        <pc:spChg chg="add mod">
          <ac:chgData name="Marco Fernandes" userId="fdf1db0d-e771-49a9-b508-934344af75dd" providerId="ADAL" clId="{48C2F617-F840-4BA0-AC4D-B5882AC38478}" dt="2023-05-11T20:32:33.729" v="3230" actId="1038"/>
          <ac:spMkLst>
            <pc:docMk/>
            <pc:sldMk cId="455777464" sldId="441"/>
            <ac:spMk id="12" creationId="{80CCEB76-095C-E611-40C7-C2A5FB869AF8}"/>
          </ac:spMkLst>
        </pc:spChg>
        <pc:spChg chg="add mod">
          <ac:chgData name="Marco Fernandes" userId="fdf1db0d-e771-49a9-b508-934344af75dd" providerId="ADAL" clId="{48C2F617-F840-4BA0-AC4D-B5882AC38478}" dt="2023-05-11T20:32:17.537" v="3219" actId="12788"/>
          <ac:spMkLst>
            <pc:docMk/>
            <pc:sldMk cId="455777464" sldId="441"/>
            <ac:spMk id="13" creationId="{0E1488B4-B308-B8F9-96F5-BE0C426F4C77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14" creationId="{46D69338-0508-C0AA-0615-5450BB7DA3DB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15" creationId="{0961D0D6-260C-AFF5-271A-A3B8DB06F50C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16" creationId="{7059415C-3C4D-CE8D-E59C-D012FE12CD25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17" creationId="{875910A1-CEEA-F1C8-5812-24FAEB524D69}"/>
          </ac:spMkLst>
        </pc:spChg>
        <pc:spChg chg="del">
          <ac:chgData name="Marco Fernandes" userId="fdf1db0d-e771-49a9-b508-934344af75dd" providerId="ADAL" clId="{48C2F617-F840-4BA0-AC4D-B5882AC38478}" dt="2023-05-11T20:23:35.469" v="3165" actId="478"/>
          <ac:spMkLst>
            <pc:docMk/>
            <pc:sldMk cId="455777464" sldId="441"/>
            <ac:spMk id="18" creationId="{AF946757-B33B-9AE9-6415-E44AE19586BA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19" creationId="{42C698FE-FD47-5A10-8C43-8226E236704F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21" creationId="{65D2474F-3870-2DAF-A737-90EB4FE8DB62}"/>
          </ac:spMkLst>
        </pc:spChg>
        <pc:spChg chg="add del mod">
          <ac:chgData name="Marco Fernandes" userId="fdf1db0d-e771-49a9-b508-934344af75dd" providerId="ADAL" clId="{48C2F617-F840-4BA0-AC4D-B5882AC38478}" dt="2023-05-11T20:29:06.080" v="3201"/>
          <ac:spMkLst>
            <pc:docMk/>
            <pc:sldMk cId="455777464" sldId="441"/>
            <ac:spMk id="23" creationId="{7ED1F437-573E-6847-FD55-E97BC950C18C}"/>
          </ac:spMkLst>
        </pc:spChg>
        <pc:picChg chg="del">
          <ac:chgData name="Marco Fernandes" userId="fdf1db0d-e771-49a9-b508-934344af75dd" providerId="ADAL" clId="{48C2F617-F840-4BA0-AC4D-B5882AC38478}" dt="2023-05-11T20:23:29.379" v="3161" actId="478"/>
          <ac:picMkLst>
            <pc:docMk/>
            <pc:sldMk cId="455777464" sldId="441"/>
            <ac:picMk id="4" creationId="{D2A2B480-C49B-E3E3-A816-5565FA661B25}"/>
          </ac:picMkLst>
        </pc:picChg>
        <pc:picChg chg="del">
          <ac:chgData name="Marco Fernandes" userId="fdf1db0d-e771-49a9-b508-934344af75dd" providerId="ADAL" clId="{48C2F617-F840-4BA0-AC4D-B5882AC38478}" dt="2023-05-11T20:23:32.408" v="3163" actId="478"/>
          <ac:picMkLst>
            <pc:docMk/>
            <pc:sldMk cId="455777464" sldId="441"/>
            <ac:picMk id="8" creationId="{1FC32321-FE05-3523-86AD-5D4BA596AD8D}"/>
          </ac:picMkLst>
        </pc:picChg>
        <pc:picChg chg="del">
          <ac:chgData name="Marco Fernandes" userId="fdf1db0d-e771-49a9-b508-934344af75dd" providerId="ADAL" clId="{48C2F617-F840-4BA0-AC4D-B5882AC38478}" dt="2023-05-11T20:23:33.357" v="3164" actId="478"/>
          <ac:picMkLst>
            <pc:docMk/>
            <pc:sldMk cId="455777464" sldId="441"/>
            <ac:picMk id="20" creationId="{72353340-189B-D7BC-9EF9-F0DEB582C624}"/>
          </ac:picMkLst>
        </pc:picChg>
        <pc:picChg chg="del">
          <ac:chgData name="Marco Fernandes" userId="fdf1db0d-e771-49a9-b508-934344af75dd" providerId="ADAL" clId="{48C2F617-F840-4BA0-AC4D-B5882AC38478}" dt="2023-05-11T20:23:30.844" v="3162" actId="478"/>
          <ac:picMkLst>
            <pc:docMk/>
            <pc:sldMk cId="455777464" sldId="441"/>
            <ac:picMk id="22" creationId="{C38C1BD2-2490-6D15-3BDE-FE25015BCC4C}"/>
          </ac:picMkLst>
        </pc:picChg>
        <pc:picChg chg="add mod">
          <ac:chgData name="Marco Fernandes" userId="fdf1db0d-e771-49a9-b508-934344af75dd" providerId="ADAL" clId="{48C2F617-F840-4BA0-AC4D-B5882AC38478}" dt="2023-05-11T20:29:14.581" v="3202"/>
          <ac:picMkLst>
            <pc:docMk/>
            <pc:sldMk cId="455777464" sldId="441"/>
            <ac:picMk id="24" creationId="{535DFAE3-D8C1-8523-C6C2-D0FB0A021420}"/>
          </ac:picMkLst>
        </pc:picChg>
        <pc:picChg chg="add mod">
          <ac:chgData name="Marco Fernandes" userId="fdf1db0d-e771-49a9-b508-934344af75dd" providerId="ADAL" clId="{48C2F617-F840-4BA0-AC4D-B5882AC38478}" dt="2023-05-11T20:29:22.252" v="3203" actId="1076"/>
          <ac:picMkLst>
            <pc:docMk/>
            <pc:sldMk cId="455777464" sldId="441"/>
            <ac:picMk id="25" creationId="{39AA1224-E174-0812-4902-18A478FD1B2D}"/>
          </ac:picMkLst>
        </pc:picChg>
        <pc:picChg chg="add mod">
          <ac:chgData name="Marco Fernandes" userId="fdf1db0d-e771-49a9-b508-934344af75dd" providerId="ADAL" clId="{48C2F617-F840-4BA0-AC4D-B5882AC38478}" dt="2023-05-11T20:29:29.239" v="3204" actId="1076"/>
          <ac:picMkLst>
            <pc:docMk/>
            <pc:sldMk cId="455777464" sldId="441"/>
            <ac:picMk id="26" creationId="{87120352-01C3-1437-9648-3B5B1554D9B1}"/>
          </ac:picMkLst>
        </pc:picChg>
      </pc:sldChg>
      <pc:sldChg chg="add del">
        <pc:chgData name="Marco Fernandes" userId="fdf1db0d-e771-49a9-b508-934344af75dd" providerId="ADAL" clId="{48C2F617-F840-4BA0-AC4D-B5882AC38478}" dt="2023-05-11T20:23:56.525" v="3167"/>
        <pc:sldMkLst>
          <pc:docMk/>
          <pc:sldMk cId="3280901886" sldId="442"/>
        </pc:sldMkLst>
      </pc:sldChg>
      <pc:sldChg chg="addSp delSp modSp add mod delAnim modAnim">
        <pc:chgData name="Marco Fernandes" userId="fdf1db0d-e771-49a9-b508-934344af75dd" providerId="ADAL" clId="{48C2F617-F840-4BA0-AC4D-B5882AC38478}" dt="2023-05-11T20:56:57.865" v="3636"/>
        <pc:sldMkLst>
          <pc:docMk/>
          <pc:sldMk cId="3703828707" sldId="442"/>
        </pc:sldMkLst>
        <pc:spChg chg="mod">
          <ac:chgData name="Marco Fernandes" userId="fdf1db0d-e771-49a9-b508-934344af75dd" providerId="ADAL" clId="{48C2F617-F840-4BA0-AC4D-B5882AC38478}" dt="2023-05-11T20:56:57.865" v="3636"/>
          <ac:spMkLst>
            <pc:docMk/>
            <pc:sldMk cId="3703828707" sldId="442"/>
            <ac:spMk id="3" creationId="{6F13F201-F0AF-46F4-BB3A-3878BB460BB4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5" creationId="{AE717533-D780-4E86-93E5-033E2A19D72F}"/>
          </ac:spMkLst>
        </pc:spChg>
        <pc:spChg chg="mod">
          <ac:chgData name="Marco Fernandes" userId="fdf1db0d-e771-49a9-b508-934344af75dd" providerId="ADAL" clId="{48C2F617-F840-4BA0-AC4D-B5882AC38478}" dt="2023-05-11T20:32:50.025" v="3235" actId="20577"/>
          <ac:spMkLst>
            <pc:docMk/>
            <pc:sldMk cId="3703828707" sldId="442"/>
            <ac:spMk id="6" creationId="{4A1A244E-220E-431A-A7A0-9112FFCE7C54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7" creationId="{A1D43B07-DF64-C3A7-746D-2D06E5522068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9" creationId="{099CB42E-7BFC-0EE8-1357-10B0CFC8CA86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10" creationId="{F0C23ECC-EB5E-740D-2BA1-139B05DC8697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11" creationId="{11955B28-94B5-571F-56BF-A2035E81793E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12" creationId="{80CCEB76-095C-E611-40C7-C2A5FB869AF8}"/>
          </ac:spMkLst>
        </pc:spChg>
        <pc:spChg chg="del">
          <ac:chgData name="Marco Fernandes" userId="fdf1db0d-e771-49a9-b508-934344af75dd" providerId="ADAL" clId="{48C2F617-F840-4BA0-AC4D-B5882AC38478}" dt="2023-05-11T20:33:01.577" v="3239" actId="478"/>
          <ac:spMkLst>
            <pc:docMk/>
            <pc:sldMk cId="3703828707" sldId="442"/>
            <ac:spMk id="13" creationId="{0E1488B4-B308-B8F9-96F5-BE0C426F4C77}"/>
          </ac:spMkLst>
        </pc:spChg>
        <pc:picChg chg="add mod">
          <ac:chgData name="Marco Fernandes" userId="fdf1db0d-e771-49a9-b508-934344af75dd" providerId="ADAL" clId="{48C2F617-F840-4BA0-AC4D-B5882AC38478}" dt="2023-05-11T20:42:26.929" v="3270" actId="14100"/>
          <ac:picMkLst>
            <pc:docMk/>
            <pc:sldMk cId="3703828707" sldId="442"/>
            <ac:picMk id="4" creationId="{3917295B-42C8-4526-63B7-D89CF741F741}"/>
          </ac:picMkLst>
        </pc:picChg>
        <pc:picChg chg="add mod">
          <ac:chgData name="Marco Fernandes" userId="fdf1db0d-e771-49a9-b508-934344af75dd" providerId="ADAL" clId="{48C2F617-F840-4BA0-AC4D-B5882AC38478}" dt="2023-05-11T20:42:36.160" v="3273" actId="1076"/>
          <ac:picMkLst>
            <pc:docMk/>
            <pc:sldMk cId="3703828707" sldId="442"/>
            <ac:picMk id="14" creationId="{834A7F22-3DBB-306B-0474-34A94A6CF709}"/>
          </ac:picMkLst>
        </pc:picChg>
        <pc:picChg chg="add mod">
          <ac:chgData name="Marco Fernandes" userId="fdf1db0d-e771-49a9-b508-934344af75dd" providerId="ADAL" clId="{48C2F617-F840-4BA0-AC4D-B5882AC38478}" dt="2023-05-11T20:42:42.188" v="3275" actId="14100"/>
          <ac:picMkLst>
            <pc:docMk/>
            <pc:sldMk cId="3703828707" sldId="442"/>
            <ac:picMk id="16" creationId="{57868C03-543D-C0FC-C566-4A5EB44D3EBE}"/>
          </ac:picMkLst>
        </pc:picChg>
        <pc:picChg chg="add mod">
          <ac:chgData name="Marco Fernandes" userId="fdf1db0d-e771-49a9-b508-934344af75dd" providerId="ADAL" clId="{48C2F617-F840-4BA0-AC4D-B5882AC38478}" dt="2023-05-11T20:42:50.999" v="3278" actId="1076"/>
          <ac:picMkLst>
            <pc:docMk/>
            <pc:sldMk cId="3703828707" sldId="442"/>
            <ac:picMk id="18" creationId="{9CE499B1-4AC1-178A-5BA2-7B01F650272D}"/>
          </ac:picMkLst>
        </pc:picChg>
        <pc:picChg chg="del">
          <ac:chgData name="Marco Fernandes" userId="fdf1db0d-e771-49a9-b508-934344af75dd" providerId="ADAL" clId="{48C2F617-F840-4BA0-AC4D-B5882AC38478}" dt="2023-05-11T20:32:54.600" v="3237" actId="478"/>
          <ac:picMkLst>
            <pc:docMk/>
            <pc:sldMk cId="3703828707" sldId="442"/>
            <ac:picMk id="24" creationId="{535DFAE3-D8C1-8523-C6C2-D0FB0A021420}"/>
          </ac:picMkLst>
        </pc:picChg>
        <pc:picChg chg="del">
          <ac:chgData name="Marco Fernandes" userId="fdf1db0d-e771-49a9-b508-934344af75dd" providerId="ADAL" clId="{48C2F617-F840-4BA0-AC4D-B5882AC38478}" dt="2023-05-11T20:32:52.820" v="3236" actId="478"/>
          <ac:picMkLst>
            <pc:docMk/>
            <pc:sldMk cId="3703828707" sldId="442"/>
            <ac:picMk id="25" creationId="{39AA1224-E174-0812-4902-18A478FD1B2D}"/>
          </ac:picMkLst>
        </pc:picChg>
        <pc:picChg chg="del">
          <ac:chgData name="Marco Fernandes" userId="fdf1db0d-e771-49a9-b508-934344af75dd" providerId="ADAL" clId="{48C2F617-F840-4BA0-AC4D-B5882AC38478}" dt="2023-05-11T20:32:56.284" v="3238" actId="478"/>
          <ac:picMkLst>
            <pc:docMk/>
            <pc:sldMk cId="3703828707" sldId="442"/>
            <ac:picMk id="26" creationId="{87120352-01C3-1437-9648-3B5B1554D9B1}"/>
          </ac:picMkLst>
        </pc:picChg>
      </pc:sldChg>
      <pc:sldChg chg="addSp delSp modSp add mod delAnim modAnim">
        <pc:chgData name="Marco Fernandes" userId="fdf1db0d-e771-49a9-b508-934344af75dd" providerId="ADAL" clId="{48C2F617-F840-4BA0-AC4D-B5882AC38478}" dt="2023-05-11T20:57:01.768" v="3637"/>
        <pc:sldMkLst>
          <pc:docMk/>
          <pc:sldMk cId="507304241" sldId="443"/>
        </pc:sldMkLst>
        <pc:spChg chg="mod">
          <ac:chgData name="Marco Fernandes" userId="fdf1db0d-e771-49a9-b508-934344af75dd" providerId="ADAL" clId="{48C2F617-F840-4BA0-AC4D-B5882AC38478}" dt="2023-05-11T20:57:01.768" v="3637"/>
          <ac:spMkLst>
            <pc:docMk/>
            <pc:sldMk cId="507304241" sldId="443"/>
            <ac:spMk id="3" creationId="{6F13F201-F0AF-46F4-BB3A-3878BB460BB4}"/>
          </ac:spMkLst>
        </pc:spChg>
        <pc:spChg chg="mod">
          <ac:chgData name="Marco Fernandes" userId="fdf1db0d-e771-49a9-b508-934344af75dd" providerId="ADAL" clId="{48C2F617-F840-4BA0-AC4D-B5882AC38478}" dt="2023-05-11T20:44:00.774" v="3341" actId="20577"/>
          <ac:spMkLst>
            <pc:docMk/>
            <pc:sldMk cId="507304241" sldId="443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1T20:46:03.196" v="3487" actId="207"/>
          <ac:spMkLst>
            <pc:docMk/>
            <pc:sldMk cId="507304241" sldId="443"/>
            <ac:spMk id="7" creationId="{F9341C63-68A9-851C-A61B-27A49EFAA662}"/>
          </ac:spMkLst>
        </pc:spChg>
        <pc:picChg chg="del">
          <ac:chgData name="Marco Fernandes" userId="fdf1db0d-e771-49a9-b508-934344af75dd" providerId="ADAL" clId="{48C2F617-F840-4BA0-AC4D-B5882AC38478}" dt="2023-05-11T20:43:33.596" v="3281" actId="478"/>
          <ac:picMkLst>
            <pc:docMk/>
            <pc:sldMk cId="507304241" sldId="443"/>
            <ac:picMk id="4" creationId="{3917295B-42C8-4526-63B7-D89CF741F741}"/>
          </ac:picMkLst>
        </pc:picChg>
        <pc:picChg chg="add mod">
          <ac:chgData name="Marco Fernandes" userId="fdf1db0d-e771-49a9-b508-934344af75dd" providerId="ADAL" clId="{48C2F617-F840-4BA0-AC4D-B5882AC38478}" dt="2023-05-11T20:49:15.139" v="3528" actId="1036"/>
          <ac:picMkLst>
            <pc:docMk/>
            <pc:sldMk cId="507304241" sldId="443"/>
            <ac:picMk id="5" creationId="{1453AAF5-1C45-37C5-6406-6CF3E45A9E42}"/>
          </ac:picMkLst>
        </pc:picChg>
        <pc:picChg chg="add mod">
          <ac:chgData name="Marco Fernandes" userId="fdf1db0d-e771-49a9-b508-934344af75dd" providerId="ADAL" clId="{48C2F617-F840-4BA0-AC4D-B5882AC38478}" dt="2023-05-11T20:49:15.139" v="3528" actId="1036"/>
          <ac:picMkLst>
            <pc:docMk/>
            <pc:sldMk cId="507304241" sldId="443"/>
            <ac:picMk id="9" creationId="{B9E3CB71-7C2C-C41E-7C35-FD66CB5FA7CE}"/>
          </ac:picMkLst>
        </pc:picChg>
        <pc:picChg chg="del">
          <ac:chgData name="Marco Fernandes" userId="fdf1db0d-e771-49a9-b508-934344af75dd" providerId="ADAL" clId="{48C2F617-F840-4BA0-AC4D-B5882AC38478}" dt="2023-05-11T20:43:35.156" v="3283" actId="478"/>
          <ac:picMkLst>
            <pc:docMk/>
            <pc:sldMk cId="507304241" sldId="443"/>
            <ac:picMk id="14" creationId="{834A7F22-3DBB-306B-0474-34A94A6CF709}"/>
          </ac:picMkLst>
        </pc:picChg>
        <pc:picChg chg="del">
          <ac:chgData name="Marco Fernandes" userId="fdf1db0d-e771-49a9-b508-934344af75dd" providerId="ADAL" clId="{48C2F617-F840-4BA0-AC4D-B5882AC38478}" dt="2023-05-11T20:43:32.526" v="3280" actId="478"/>
          <ac:picMkLst>
            <pc:docMk/>
            <pc:sldMk cId="507304241" sldId="443"/>
            <ac:picMk id="16" creationId="{57868C03-543D-C0FC-C566-4A5EB44D3EBE}"/>
          </ac:picMkLst>
        </pc:picChg>
        <pc:picChg chg="del">
          <ac:chgData name="Marco Fernandes" userId="fdf1db0d-e771-49a9-b508-934344af75dd" providerId="ADAL" clId="{48C2F617-F840-4BA0-AC4D-B5882AC38478}" dt="2023-05-11T20:43:34.322" v="3282" actId="478"/>
          <ac:picMkLst>
            <pc:docMk/>
            <pc:sldMk cId="507304241" sldId="443"/>
            <ac:picMk id="18" creationId="{9CE499B1-4AC1-178A-5BA2-7B01F650272D}"/>
          </ac:picMkLst>
        </pc:picChg>
      </pc:sldChg>
      <pc:sldChg chg="addSp delSp modSp add mod delAnim">
        <pc:chgData name="Marco Fernandes" userId="fdf1db0d-e771-49a9-b508-934344af75dd" providerId="ADAL" clId="{48C2F617-F840-4BA0-AC4D-B5882AC38478}" dt="2023-05-11T20:58:19.633" v="3650"/>
        <pc:sldMkLst>
          <pc:docMk/>
          <pc:sldMk cId="2378169383" sldId="444"/>
        </pc:sldMkLst>
        <pc:spChg chg="mod">
          <ac:chgData name="Marco Fernandes" userId="fdf1db0d-e771-49a9-b508-934344af75dd" providerId="ADAL" clId="{48C2F617-F840-4BA0-AC4D-B5882AC38478}" dt="2023-05-11T20:58:06.609" v="3649"/>
          <ac:spMkLst>
            <pc:docMk/>
            <pc:sldMk cId="2378169383" sldId="444"/>
            <ac:spMk id="3" creationId="{6F13F201-F0AF-46F4-BB3A-3878BB460BB4}"/>
          </ac:spMkLst>
        </pc:spChg>
        <pc:spChg chg="add del mod">
          <ac:chgData name="Marco Fernandes" userId="fdf1db0d-e771-49a9-b508-934344af75dd" providerId="ADAL" clId="{48C2F617-F840-4BA0-AC4D-B5882AC38478}" dt="2023-05-11T20:51:59.660" v="3548" actId="478"/>
          <ac:spMkLst>
            <pc:docMk/>
            <pc:sldMk cId="2378169383" sldId="444"/>
            <ac:spMk id="5" creationId="{6A11ACAB-67C7-46AC-D04A-10D5A3B2ED37}"/>
          </ac:spMkLst>
        </pc:spChg>
        <pc:spChg chg="del mod">
          <ac:chgData name="Marco Fernandes" userId="fdf1db0d-e771-49a9-b508-934344af75dd" providerId="ADAL" clId="{48C2F617-F840-4BA0-AC4D-B5882AC38478}" dt="2023-05-11T20:51:57.427" v="3547" actId="478"/>
          <ac:spMkLst>
            <pc:docMk/>
            <pc:sldMk cId="2378169383" sldId="444"/>
            <ac:spMk id="6" creationId="{4A1A244E-220E-431A-A7A0-9112FFCE7C54}"/>
          </ac:spMkLst>
        </pc:spChg>
        <pc:spChg chg="add mod">
          <ac:chgData name="Marco Fernandes" userId="fdf1db0d-e771-49a9-b508-934344af75dd" providerId="ADAL" clId="{48C2F617-F840-4BA0-AC4D-B5882AC38478}" dt="2023-05-11T20:52:09.502" v="3551"/>
          <ac:spMkLst>
            <pc:docMk/>
            <pc:sldMk cId="2378169383" sldId="444"/>
            <ac:spMk id="10" creationId="{090D9D5A-2A45-5E36-FE2C-ECF151A66765}"/>
          </ac:spMkLst>
        </pc:spChg>
        <pc:spChg chg="del">
          <ac:chgData name="Marco Fernandes" userId="fdf1db0d-e771-49a9-b508-934344af75dd" providerId="ADAL" clId="{48C2F617-F840-4BA0-AC4D-B5882AC38478}" dt="2023-05-11T20:49:37.272" v="3531" actId="478"/>
          <ac:spMkLst>
            <pc:docMk/>
            <pc:sldMk cId="2378169383" sldId="444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48C2F617-F840-4BA0-AC4D-B5882AC38478}" dt="2023-05-11T20:52:09.502" v="3551"/>
          <ac:spMkLst>
            <pc:docMk/>
            <pc:sldMk cId="2378169383" sldId="444"/>
            <ac:spMk id="16" creationId="{91513B25-DABC-4202-C998-81C0C1AF1177}"/>
          </ac:spMkLst>
        </pc:spChg>
        <pc:spChg chg="del">
          <ac:chgData name="Marco Fernandes" userId="fdf1db0d-e771-49a9-b508-934344af75dd" providerId="ADAL" clId="{48C2F617-F840-4BA0-AC4D-B5882AC38478}" dt="2023-05-11T20:49:42.926" v="3532" actId="478"/>
          <ac:spMkLst>
            <pc:docMk/>
            <pc:sldMk cId="2378169383" sldId="444"/>
            <ac:spMk id="19" creationId="{0C2EF4A2-5C67-4890-3DF0-03BADA9B8D72}"/>
          </ac:spMkLst>
        </pc:spChg>
        <pc:spChg chg="del">
          <ac:chgData name="Marco Fernandes" userId="fdf1db0d-e771-49a9-b508-934344af75dd" providerId="ADAL" clId="{48C2F617-F840-4BA0-AC4D-B5882AC38478}" dt="2023-05-11T20:49:42.926" v="3532" actId="478"/>
          <ac:spMkLst>
            <pc:docMk/>
            <pc:sldMk cId="2378169383" sldId="444"/>
            <ac:spMk id="22" creationId="{0D338564-FC8D-21DC-9737-B9FAF7359783}"/>
          </ac:spMkLst>
        </pc:spChg>
        <pc:spChg chg="del">
          <ac:chgData name="Marco Fernandes" userId="fdf1db0d-e771-49a9-b508-934344af75dd" providerId="ADAL" clId="{48C2F617-F840-4BA0-AC4D-B5882AC38478}" dt="2023-05-11T20:49:42.926" v="3532" actId="478"/>
          <ac:spMkLst>
            <pc:docMk/>
            <pc:sldMk cId="2378169383" sldId="444"/>
            <ac:spMk id="24" creationId="{D34AB0DB-6BD1-FE1A-D68F-DD44EDC5D757}"/>
          </ac:spMkLst>
        </pc:spChg>
        <pc:spChg chg="del">
          <ac:chgData name="Marco Fernandes" userId="fdf1db0d-e771-49a9-b508-934344af75dd" providerId="ADAL" clId="{48C2F617-F840-4BA0-AC4D-B5882AC38478}" dt="2023-05-11T20:49:42.926" v="3532" actId="478"/>
          <ac:spMkLst>
            <pc:docMk/>
            <pc:sldMk cId="2378169383" sldId="444"/>
            <ac:spMk id="26" creationId="{984294FC-D85B-9347-994F-EE6ADE4529B7}"/>
          </ac:spMkLst>
        </pc:spChg>
        <pc:picChg chg="add mod">
          <ac:chgData name="Marco Fernandes" userId="fdf1db0d-e771-49a9-b508-934344af75dd" providerId="ADAL" clId="{48C2F617-F840-4BA0-AC4D-B5882AC38478}" dt="2023-05-11T20:58:19.633" v="3650"/>
          <ac:picMkLst>
            <pc:docMk/>
            <pc:sldMk cId="2378169383" sldId="444"/>
            <ac:picMk id="4" creationId="{CBA3D44B-70D5-279C-1CE9-B53D0E51F1BC}"/>
          </ac:picMkLst>
        </pc:picChg>
        <pc:picChg chg="add del">
          <ac:chgData name="Marco Fernandes" userId="fdf1db0d-e771-49a9-b508-934344af75dd" providerId="ADAL" clId="{48C2F617-F840-4BA0-AC4D-B5882AC38478}" dt="2023-05-11T20:52:02.451" v="3550" actId="478"/>
          <ac:picMkLst>
            <pc:docMk/>
            <pc:sldMk cId="2378169383" sldId="444"/>
            <ac:picMk id="8" creationId="{595778E2-2399-4EC4-AC8E-29BF26144641}"/>
          </ac:picMkLst>
        </pc:picChg>
        <pc:picChg chg="del">
          <ac:chgData name="Marco Fernandes" userId="fdf1db0d-e771-49a9-b508-934344af75dd" providerId="ADAL" clId="{48C2F617-F840-4BA0-AC4D-B5882AC38478}" dt="2023-05-11T20:49:42.926" v="3532" actId="478"/>
          <ac:picMkLst>
            <pc:docMk/>
            <pc:sldMk cId="2378169383" sldId="444"/>
            <ac:picMk id="9" creationId="{1AB44F56-66E6-B8A3-48AA-C001830BA983}"/>
          </ac:picMkLst>
        </pc:picChg>
        <pc:picChg chg="del">
          <ac:chgData name="Marco Fernandes" userId="fdf1db0d-e771-49a9-b508-934344af75dd" providerId="ADAL" clId="{48C2F617-F840-4BA0-AC4D-B5882AC38478}" dt="2023-05-11T20:49:42.926" v="3532" actId="478"/>
          <ac:picMkLst>
            <pc:docMk/>
            <pc:sldMk cId="2378169383" sldId="444"/>
            <ac:picMk id="12" creationId="{9D3B4943-9B06-3884-72CF-FC462AFC4DBB}"/>
          </ac:picMkLst>
        </pc:picChg>
        <pc:picChg chg="add mod">
          <ac:chgData name="Marco Fernandes" userId="fdf1db0d-e771-49a9-b508-934344af75dd" providerId="ADAL" clId="{48C2F617-F840-4BA0-AC4D-B5882AC38478}" dt="2023-05-11T20:52:09.502" v="3551"/>
          <ac:picMkLst>
            <pc:docMk/>
            <pc:sldMk cId="2378169383" sldId="444"/>
            <ac:picMk id="13" creationId="{90C3A67F-3551-54DD-52C5-56E8BCD8E8B7}"/>
          </ac:picMkLst>
        </pc:picChg>
        <pc:picChg chg="del">
          <ac:chgData name="Marco Fernandes" userId="fdf1db0d-e771-49a9-b508-934344af75dd" providerId="ADAL" clId="{48C2F617-F840-4BA0-AC4D-B5882AC38478}" dt="2023-05-11T20:49:42.926" v="3532" actId="478"/>
          <ac:picMkLst>
            <pc:docMk/>
            <pc:sldMk cId="2378169383" sldId="444"/>
            <ac:picMk id="14" creationId="{5AE08549-8D21-9B17-B5EE-443919B61243}"/>
          </ac:picMkLst>
        </pc:picChg>
        <pc:picChg chg="del">
          <ac:chgData name="Marco Fernandes" userId="fdf1db0d-e771-49a9-b508-934344af75dd" providerId="ADAL" clId="{48C2F617-F840-4BA0-AC4D-B5882AC38478}" dt="2023-05-11T20:49:42.926" v="3532" actId="478"/>
          <ac:picMkLst>
            <pc:docMk/>
            <pc:sldMk cId="2378169383" sldId="444"/>
            <ac:picMk id="15" creationId="{8EC1E53A-E8AE-FC18-4681-117FDEE9BFB4}"/>
          </ac:picMkLst>
        </pc:picChg>
        <pc:picChg chg="del">
          <ac:chgData name="Marco Fernandes" userId="fdf1db0d-e771-49a9-b508-934344af75dd" providerId="ADAL" clId="{48C2F617-F840-4BA0-AC4D-B5882AC38478}" dt="2023-05-11T20:49:33.851" v="3530" actId="478"/>
          <ac:picMkLst>
            <pc:docMk/>
            <pc:sldMk cId="2378169383" sldId="444"/>
            <ac:picMk id="18" creationId="{971DCFF8-7DD2-48AC-390E-837790616BBB}"/>
          </ac:picMkLst>
        </pc:picChg>
        <pc:picChg chg="del">
          <ac:chgData name="Marco Fernandes" userId="fdf1db0d-e771-49a9-b508-934344af75dd" providerId="ADAL" clId="{48C2F617-F840-4BA0-AC4D-B5882AC38478}" dt="2023-05-11T20:49:42.926" v="3532" actId="478"/>
          <ac:picMkLst>
            <pc:docMk/>
            <pc:sldMk cId="2378169383" sldId="444"/>
            <ac:picMk id="20" creationId="{4FFD031F-8878-EB0F-46CC-37F8BCC58201}"/>
          </ac:picMkLst>
        </pc:picChg>
        <pc:picChg chg="add del mod">
          <ac:chgData name="Marco Fernandes" userId="fdf1db0d-e771-49a9-b508-934344af75dd" providerId="ADAL" clId="{48C2F617-F840-4BA0-AC4D-B5882AC38478}" dt="2023-05-11T20:52:12.140" v="3552" actId="478"/>
          <ac:picMkLst>
            <pc:docMk/>
            <pc:sldMk cId="2378169383" sldId="444"/>
            <ac:picMk id="27" creationId="{B9861204-3193-3377-D6C9-515120018655}"/>
          </ac:picMkLst>
        </pc:picChg>
        <pc:cxnChg chg="del">
          <ac:chgData name="Marco Fernandes" userId="fdf1db0d-e771-49a9-b508-934344af75dd" providerId="ADAL" clId="{48C2F617-F840-4BA0-AC4D-B5882AC38478}" dt="2023-05-11T20:49:42.926" v="3532" actId="478"/>
          <ac:cxnSpMkLst>
            <pc:docMk/>
            <pc:sldMk cId="2378169383" sldId="444"/>
            <ac:cxnSpMk id="17" creationId="{C262E36D-FE85-4AC6-8458-08247FC5398E}"/>
          </ac:cxnSpMkLst>
        </pc:cxnChg>
        <pc:cxnChg chg="del">
          <ac:chgData name="Marco Fernandes" userId="fdf1db0d-e771-49a9-b508-934344af75dd" providerId="ADAL" clId="{48C2F617-F840-4BA0-AC4D-B5882AC38478}" dt="2023-05-11T20:49:42.926" v="3532" actId="478"/>
          <ac:cxnSpMkLst>
            <pc:docMk/>
            <pc:sldMk cId="2378169383" sldId="444"/>
            <ac:cxnSpMk id="21" creationId="{452E1D75-22C7-AAB1-97A1-B59CB73529C4}"/>
          </ac:cxnSpMkLst>
        </pc:cxnChg>
        <pc:cxnChg chg="del">
          <ac:chgData name="Marco Fernandes" userId="fdf1db0d-e771-49a9-b508-934344af75dd" providerId="ADAL" clId="{48C2F617-F840-4BA0-AC4D-B5882AC38478}" dt="2023-05-11T20:49:42.926" v="3532" actId="478"/>
          <ac:cxnSpMkLst>
            <pc:docMk/>
            <pc:sldMk cId="2378169383" sldId="444"/>
            <ac:cxnSpMk id="23" creationId="{2C63AEC5-BE73-ABA7-33F8-0000D6670789}"/>
          </ac:cxnSpMkLst>
        </pc:cxnChg>
        <pc:cxnChg chg="del">
          <ac:chgData name="Marco Fernandes" userId="fdf1db0d-e771-49a9-b508-934344af75dd" providerId="ADAL" clId="{48C2F617-F840-4BA0-AC4D-B5882AC38478}" dt="2023-05-11T20:49:42.926" v="3532" actId="478"/>
          <ac:cxnSpMkLst>
            <pc:docMk/>
            <pc:sldMk cId="2378169383" sldId="444"/>
            <ac:cxnSpMk id="25" creationId="{7F7CA507-33B9-00EC-E3B3-53EB4FDDC500}"/>
          </ac:cxnSpMkLst>
        </pc:cxnChg>
      </pc:sldChg>
      <pc:sldChg chg="new del">
        <pc:chgData name="Marco Fernandes" userId="fdf1db0d-e771-49a9-b508-934344af75dd" providerId="ADAL" clId="{48C2F617-F840-4BA0-AC4D-B5882AC38478}" dt="2023-05-11T20:56:49.471" v="3634" actId="47"/>
        <pc:sldMkLst>
          <pc:docMk/>
          <pc:sldMk cId="3872611220" sldId="445"/>
        </pc:sldMkLst>
      </pc:sldChg>
      <pc:sldMasterChg chg="modSp mod modSldLayout">
        <pc:chgData name="Marco Fernandes" userId="fdf1db0d-e771-49a9-b508-934344af75dd" providerId="ADAL" clId="{48C2F617-F840-4BA0-AC4D-B5882AC38478}" dt="2023-05-11T20:55:18.618" v="3630"/>
        <pc:sldMasterMkLst>
          <pc:docMk/>
          <pc:sldMasterMk cId="0" sldId="2147483648"/>
        </pc:sldMasterMkLst>
        <pc:spChg chg="mod">
          <ac:chgData name="Marco Fernandes" userId="fdf1db0d-e771-49a9-b508-934344af75dd" providerId="ADAL" clId="{48C2F617-F840-4BA0-AC4D-B5882AC38478}" dt="2023-05-11T20:55:18.618" v="3630"/>
          <ac:spMkLst>
            <pc:docMk/>
            <pc:sldMasterMk cId="0" sldId="2147483648"/>
            <ac:spMk id="14" creationId="{00000000-0000-0000-0000-000000000000}"/>
          </ac:spMkLst>
        </pc:spChg>
        <pc:sldLayoutChg chg="delSp modSp mod">
          <pc:chgData name="Marco Fernandes" userId="fdf1db0d-e771-49a9-b508-934344af75dd" providerId="ADAL" clId="{48C2F617-F840-4BA0-AC4D-B5882AC38478}" dt="2023-05-09T10:13:19.916" v="20" actId="1076"/>
          <pc:sldLayoutMkLst>
            <pc:docMk/>
            <pc:sldMasterMk cId="0" sldId="2147483648"/>
            <pc:sldLayoutMk cId="0" sldId="2147483650"/>
          </pc:sldLayoutMkLst>
          <pc:picChg chg="mod">
            <ac:chgData name="Marco Fernandes" userId="fdf1db0d-e771-49a9-b508-934344af75dd" providerId="ADAL" clId="{48C2F617-F840-4BA0-AC4D-B5882AC38478}" dt="2023-05-09T10:13:19.916" v="20" actId="1076"/>
            <ac:picMkLst>
              <pc:docMk/>
              <pc:sldMasterMk cId="0" sldId="2147483648"/>
              <pc:sldLayoutMk cId="0" sldId="2147483650"/>
              <ac:picMk id="5" creationId="{00000000-0000-0000-0000-000000000000}"/>
            </ac:picMkLst>
          </pc:picChg>
          <pc:picChg chg="del">
            <ac:chgData name="Marco Fernandes" userId="fdf1db0d-e771-49a9-b508-934344af75dd" providerId="ADAL" clId="{48C2F617-F840-4BA0-AC4D-B5882AC38478}" dt="2023-05-09T10:12:57.480" v="2" actId="478"/>
            <ac:picMkLst>
              <pc:docMk/>
              <pc:sldMasterMk cId="0" sldId="2147483648"/>
              <pc:sldLayoutMk cId="0" sldId="2147483650"/>
              <ac:picMk id="9" creationId="{FF7610E4-FD76-4B68-97DD-3F6995BA9F7C}"/>
            </ac:picMkLst>
          </pc:picChg>
          <pc:picChg chg="del mod">
            <ac:chgData name="Marco Fernandes" userId="fdf1db0d-e771-49a9-b508-934344af75dd" providerId="ADAL" clId="{48C2F617-F840-4BA0-AC4D-B5882AC38478}" dt="2023-05-09T10:12:56.907" v="1" actId="478"/>
            <ac:picMkLst>
              <pc:docMk/>
              <pc:sldMasterMk cId="0" sldId="2147483648"/>
              <pc:sldLayoutMk cId="0" sldId="2147483650"/>
              <ac:picMk id="10" creationId="{869A2E17-68C8-4BC8-9C3A-83427BA46C01}"/>
            </ac:picMkLst>
          </pc:picChg>
          <pc:picChg chg="del">
            <ac:chgData name="Marco Fernandes" userId="fdf1db0d-e771-49a9-b508-934344af75dd" providerId="ADAL" clId="{48C2F617-F840-4BA0-AC4D-B5882AC38478}" dt="2023-05-09T10:12:58.377" v="3" actId="478"/>
            <ac:picMkLst>
              <pc:docMk/>
              <pc:sldMasterMk cId="0" sldId="2147483648"/>
              <pc:sldLayoutMk cId="0" sldId="2147483650"/>
              <ac:picMk id="12" creationId="{89576728-4945-48F0-967F-E80EE68796F1}"/>
            </ac:picMkLst>
          </pc:picChg>
          <pc:picChg chg="mod">
            <ac:chgData name="Marco Fernandes" userId="fdf1db0d-e771-49a9-b508-934344af75dd" providerId="ADAL" clId="{48C2F617-F840-4BA0-AC4D-B5882AC38478}" dt="2023-05-09T10:13:01.005" v="5" actId="1076"/>
            <ac:picMkLst>
              <pc:docMk/>
              <pc:sldMasterMk cId="0" sldId="2147483648"/>
              <pc:sldLayoutMk cId="0" sldId="2147483650"/>
              <ac:picMk id="13" creationId="{00000000-0000-0000-0000-000000000000}"/>
            </ac:picMkLst>
          </pc:picChg>
          <pc:picChg chg="mod">
            <ac:chgData name="Marco Fernandes" userId="fdf1db0d-e771-49a9-b508-934344af75dd" providerId="ADAL" clId="{48C2F617-F840-4BA0-AC4D-B5882AC38478}" dt="2023-05-09T10:13:19.916" v="20" actId="1076"/>
            <ac:picMkLst>
              <pc:docMk/>
              <pc:sldMasterMk cId="0" sldId="2147483648"/>
              <pc:sldLayoutMk cId="0" sldId="2147483650"/>
              <ac:picMk id="14" creationId="{B1D739B7-C8EC-483F-8BE9-A2C5679760B3}"/>
            </ac:picMkLst>
          </pc:picChg>
        </pc:sldLayoutChg>
        <pc:sldLayoutChg chg="modSp mod">
          <pc:chgData name="Marco Fernandes" userId="fdf1db0d-e771-49a9-b508-934344af75dd" providerId="ADAL" clId="{48C2F617-F840-4BA0-AC4D-B5882AC38478}" dt="2023-05-11T20:54:25.315" v="3625" actId="20577"/>
          <pc:sldLayoutMkLst>
            <pc:docMk/>
            <pc:sldMasterMk cId="0" sldId="2147483648"/>
            <pc:sldLayoutMk cId="411924242" sldId="2147483657"/>
          </pc:sldLayoutMkLst>
          <pc:spChg chg="mod">
            <ac:chgData name="Marco Fernandes" userId="fdf1db0d-e771-49a9-b508-934344af75dd" providerId="ADAL" clId="{48C2F617-F840-4BA0-AC4D-B5882AC38478}" dt="2023-05-11T20:54:25.315" v="3625" actId="20577"/>
            <ac:spMkLst>
              <pc:docMk/>
              <pc:sldMasterMk cId="0" sldId="2147483648"/>
              <pc:sldLayoutMk cId="411924242" sldId="2147483657"/>
              <ac:spMk id="2" creationId="{00000000-0000-0000-0000-000000000000}"/>
            </ac:spMkLst>
          </pc:spChg>
        </pc:sldLayoutChg>
      </pc:sldMasterChg>
      <pc:sldMasterChg chg="addSp delSp modSp mod modSldLayout">
        <pc:chgData name="Marco Fernandes" userId="fdf1db0d-e771-49a9-b508-934344af75dd" providerId="ADAL" clId="{48C2F617-F840-4BA0-AC4D-B5882AC38478}" dt="2023-05-11T20:55:59.552" v="3632"/>
        <pc:sldMasterMkLst>
          <pc:docMk/>
          <pc:sldMasterMk cId="3407976813" sldId="2147483651"/>
        </pc:sldMasterMkLst>
        <pc:spChg chg="mod">
          <ac:chgData name="Marco Fernandes" userId="fdf1db0d-e771-49a9-b508-934344af75dd" providerId="ADAL" clId="{48C2F617-F840-4BA0-AC4D-B5882AC38478}" dt="2023-05-11T20:54:40.537" v="3626"/>
          <ac:spMkLst>
            <pc:docMk/>
            <pc:sldMasterMk cId="3407976813" sldId="2147483651"/>
            <ac:spMk id="14" creationId="{00000000-0000-0000-0000-000000000000}"/>
          </ac:spMkLst>
        </pc:spChg>
        <pc:picChg chg="add mod">
          <ac:chgData name="Marco Fernandes" userId="fdf1db0d-e771-49a9-b508-934344af75dd" providerId="ADAL" clId="{48C2F617-F840-4BA0-AC4D-B5882AC38478}" dt="2023-05-10T14:18:34.299" v="283" actId="12789"/>
          <ac:picMkLst>
            <pc:docMk/>
            <pc:sldMasterMk cId="3407976813" sldId="2147483651"/>
            <ac:picMk id="3" creationId="{7BB0C61E-31A5-7798-503D-64B42F715DD9}"/>
          </ac:picMkLst>
        </pc:picChg>
        <pc:picChg chg="add mod">
          <ac:chgData name="Marco Fernandes" userId="fdf1db0d-e771-49a9-b508-934344af75dd" providerId="ADAL" clId="{48C2F617-F840-4BA0-AC4D-B5882AC38478}" dt="2023-05-10T14:18:34.299" v="283" actId="12789"/>
          <ac:picMkLst>
            <pc:docMk/>
            <pc:sldMasterMk cId="3407976813" sldId="2147483651"/>
            <ac:picMk id="7" creationId="{7EEFBEAF-C04E-DE14-84EC-80970331292E}"/>
          </ac:picMkLst>
        </pc:picChg>
        <pc:picChg chg="del">
          <ac:chgData name="Marco Fernandes" userId="fdf1db0d-e771-49a9-b508-934344af75dd" providerId="ADAL" clId="{48C2F617-F840-4BA0-AC4D-B5882AC38478}" dt="2023-05-10T14:18:02.590" v="245" actId="478"/>
          <ac:picMkLst>
            <pc:docMk/>
            <pc:sldMasterMk cId="3407976813" sldId="2147483651"/>
            <ac:picMk id="15" creationId="{C8D54DD5-F8FB-4D2B-B6CF-62F9C30BB3AD}"/>
          </ac:picMkLst>
        </pc:picChg>
        <pc:picChg chg="del">
          <ac:chgData name="Marco Fernandes" userId="fdf1db0d-e771-49a9-b508-934344af75dd" providerId="ADAL" clId="{48C2F617-F840-4BA0-AC4D-B5882AC38478}" dt="2023-05-10T14:17:58.774" v="244" actId="478"/>
          <ac:picMkLst>
            <pc:docMk/>
            <pc:sldMasterMk cId="3407976813" sldId="2147483651"/>
            <ac:picMk id="16" creationId="{46EB12E2-2B45-4EBB-AE30-D255330F5EB8}"/>
          </ac:picMkLst>
        </pc:picChg>
        <pc:sldLayoutChg chg="modSp mod">
          <pc:chgData name="Marco Fernandes" userId="fdf1db0d-e771-49a9-b508-934344af75dd" providerId="ADAL" clId="{48C2F617-F840-4BA0-AC4D-B5882AC38478}" dt="2023-05-11T20:54:45.836" v="3627"/>
          <pc:sldLayoutMkLst>
            <pc:docMk/>
            <pc:sldMasterMk cId="3407976813" sldId="2147483651"/>
            <pc:sldLayoutMk cId="2568103428" sldId="2147483652"/>
          </pc:sldLayoutMkLst>
          <pc:spChg chg="mod">
            <ac:chgData name="Marco Fernandes" userId="fdf1db0d-e771-49a9-b508-934344af75dd" providerId="ADAL" clId="{48C2F617-F840-4BA0-AC4D-B5882AC38478}" dt="2023-05-11T20:54:45.836" v="3627"/>
            <ac:spMkLst>
              <pc:docMk/>
              <pc:sldMasterMk cId="3407976813" sldId="2147483651"/>
              <pc:sldLayoutMk cId="2568103428" sldId="2147483652"/>
              <ac:spMk id="2" creationId="{00000000-0000-0000-0000-000000000000}"/>
            </ac:spMkLst>
          </pc:spChg>
        </pc:sldLayoutChg>
        <pc:sldLayoutChg chg="modSp mod">
          <pc:chgData name="Marco Fernandes" userId="fdf1db0d-e771-49a9-b508-934344af75dd" providerId="ADAL" clId="{48C2F617-F840-4BA0-AC4D-B5882AC38478}" dt="2023-05-11T20:55:49.335" v="3631"/>
          <pc:sldLayoutMkLst>
            <pc:docMk/>
            <pc:sldMasterMk cId="3407976813" sldId="2147483651"/>
            <pc:sldLayoutMk cId="1951861474" sldId="2147483654"/>
          </pc:sldLayoutMkLst>
          <pc:spChg chg="mod">
            <ac:chgData name="Marco Fernandes" userId="fdf1db0d-e771-49a9-b508-934344af75dd" providerId="ADAL" clId="{48C2F617-F840-4BA0-AC4D-B5882AC38478}" dt="2023-05-11T20:55:49.335" v="3631"/>
            <ac:spMkLst>
              <pc:docMk/>
              <pc:sldMasterMk cId="3407976813" sldId="2147483651"/>
              <pc:sldLayoutMk cId="1951861474" sldId="2147483654"/>
              <ac:spMk id="4" creationId="{00000000-0000-0000-0000-000000000000}"/>
            </ac:spMkLst>
          </pc:spChg>
        </pc:sldLayoutChg>
        <pc:sldLayoutChg chg="modSp mod">
          <pc:chgData name="Marco Fernandes" userId="fdf1db0d-e771-49a9-b508-934344af75dd" providerId="ADAL" clId="{48C2F617-F840-4BA0-AC4D-B5882AC38478}" dt="2023-05-11T20:55:59.552" v="3632"/>
          <pc:sldLayoutMkLst>
            <pc:docMk/>
            <pc:sldMasterMk cId="3407976813" sldId="2147483651"/>
            <pc:sldLayoutMk cId="4056931751" sldId="2147483655"/>
          </pc:sldLayoutMkLst>
          <pc:spChg chg="mod">
            <ac:chgData name="Marco Fernandes" userId="fdf1db0d-e771-49a9-b508-934344af75dd" providerId="ADAL" clId="{48C2F617-F840-4BA0-AC4D-B5882AC38478}" dt="2023-05-11T20:55:59.552" v="3632"/>
            <ac:spMkLst>
              <pc:docMk/>
              <pc:sldMasterMk cId="3407976813" sldId="2147483651"/>
              <pc:sldLayoutMk cId="4056931751" sldId="2147483655"/>
              <ac:spMk id="2" creationId="{00000000-0000-0000-0000-000000000000}"/>
            </ac:spMkLst>
          </pc:spChg>
        </pc:sldLayoutChg>
      </pc:sldMasterChg>
    </pc:docChg>
  </pc:docChgLst>
  <pc:docChgLst>
    <pc:chgData name="Marco Fernandes" userId="fdf1db0d-e771-49a9-b508-934344af75dd" providerId="ADAL" clId="{C3BCE972-5F8D-4F24-B13E-8030CF241D0A}"/>
    <pc:docChg chg="undo redo custSel addSld delSld modSld sldOrd">
      <pc:chgData name="Marco Fernandes" userId="fdf1db0d-e771-49a9-b508-934344af75dd" providerId="ADAL" clId="{C3BCE972-5F8D-4F24-B13E-8030CF241D0A}" dt="2020-11-10T16:53:59.906" v="1521"/>
      <pc:docMkLst>
        <pc:docMk/>
      </pc:docMkLst>
      <pc:sldChg chg="addSp delSp modSp add mod modAnim">
        <pc:chgData name="Marco Fernandes" userId="fdf1db0d-e771-49a9-b508-934344af75dd" providerId="ADAL" clId="{C3BCE972-5F8D-4F24-B13E-8030CF241D0A}" dt="2020-11-10T15:58:02.741" v="86" actId="166"/>
        <pc:sldMkLst>
          <pc:docMk/>
          <pc:sldMk cId="520324527" sldId="285"/>
        </pc:sldMkLst>
        <pc:spChg chg="add mod">
          <ac:chgData name="Marco Fernandes" userId="fdf1db0d-e771-49a9-b508-934344af75dd" providerId="ADAL" clId="{C3BCE972-5F8D-4F24-B13E-8030CF241D0A}" dt="2020-11-10T15:56:34.463" v="80" actId="207"/>
          <ac:spMkLst>
            <pc:docMk/>
            <pc:sldMk cId="520324527" sldId="285"/>
            <ac:spMk id="5" creationId="{19FE0128-19AE-44C4-945E-8E9E14A4E57C}"/>
          </ac:spMkLst>
        </pc:spChg>
        <pc:spChg chg="mod">
          <ac:chgData name="Marco Fernandes" userId="fdf1db0d-e771-49a9-b508-934344af75dd" providerId="ADAL" clId="{C3BCE972-5F8D-4F24-B13E-8030CF241D0A}" dt="2020-11-10T15:54:20.745" v="37" actId="1076"/>
          <ac:spMkLst>
            <pc:docMk/>
            <pc:sldMk cId="520324527" sldId="285"/>
            <ac:spMk id="6" creationId="{10DF1DDA-2EC9-427E-BF30-05B8FD99AF83}"/>
          </ac:spMkLst>
        </pc:spChg>
        <pc:spChg chg="mod">
          <ac:chgData name="Marco Fernandes" userId="fdf1db0d-e771-49a9-b508-934344af75dd" providerId="ADAL" clId="{C3BCE972-5F8D-4F24-B13E-8030CF241D0A}" dt="2020-11-10T15:54:20.745" v="37" actId="1076"/>
          <ac:spMkLst>
            <pc:docMk/>
            <pc:sldMk cId="520324527" sldId="285"/>
            <ac:spMk id="8" creationId="{47E0B274-ED37-4DD3-AB77-6F6432A360B3}"/>
          </ac:spMkLst>
        </pc:spChg>
        <pc:spChg chg="mod">
          <ac:chgData name="Marco Fernandes" userId="fdf1db0d-e771-49a9-b508-934344af75dd" providerId="ADAL" clId="{C3BCE972-5F8D-4F24-B13E-8030CF241D0A}" dt="2020-11-10T15:54:20.745" v="37" actId="1076"/>
          <ac:spMkLst>
            <pc:docMk/>
            <pc:sldMk cId="520324527" sldId="285"/>
            <ac:spMk id="9" creationId="{6599978F-4D4B-48FE-91EF-E0DE974055BF}"/>
          </ac:spMkLst>
        </pc:spChg>
        <pc:spChg chg="mod">
          <ac:chgData name="Marco Fernandes" userId="fdf1db0d-e771-49a9-b508-934344af75dd" providerId="ADAL" clId="{C3BCE972-5F8D-4F24-B13E-8030CF241D0A}" dt="2020-11-10T15:51:31.378" v="29" actId="1076"/>
          <ac:spMkLst>
            <pc:docMk/>
            <pc:sldMk cId="520324527" sldId="285"/>
            <ac:spMk id="10" creationId="{07CE28B8-4E9F-4CD0-BFF3-FEE05C83924F}"/>
          </ac:spMkLst>
        </pc:spChg>
        <pc:spChg chg="mod ord">
          <ac:chgData name="Marco Fernandes" userId="fdf1db0d-e771-49a9-b508-934344af75dd" providerId="ADAL" clId="{C3BCE972-5F8D-4F24-B13E-8030CF241D0A}" dt="2020-11-10T15:58:02.741" v="86" actId="166"/>
          <ac:spMkLst>
            <pc:docMk/>
            <pc:sldMk cId="520324527" sldId="285"/>
            <ac:spMk id="11" creationId="{01C1AB09-2D6D-46F2-946D-DBAD0F261BC3}"/>
          </ac:spMkLst>
        </pc:spChg>
        <pc:spChg chg="mod">
          <ac:chgData name="Marco Fernandes" userId="fdf1db0d-e771-49a9-b508-934344af75dd" providerId="ADAL" clId="{C3BCE972-5F8D-4F24-B13E-8030CF241D0A}" dt="2020-11-10T15:57:52.738" v="85" actId="1076"/>
          <ac:spMkLst>
            <pc:docMk/>
            <pc:sldMk cId="520324527" sldId="285"/>
            <ac:spMk id="13" creationId="{40B32615-14E1-49A5-9D9F-74BDE10DF63B}"/>
          </ac:spMkLst>
        </pc:spChg>
        <pc:spChg chg="mod">
          <ac:chgData name="Marco Fernandes" userId="fdf1db0d-e771-49a9-b508-934344af75dd" providerId="ADAL" clId="{C3BCE972-5F8D-4F24-B13E-8030CF241D0A}" dt="2020-11-10T15:51:31.378" v="29" actId="1076"/>
          <ac:spMkLst>
            <pc:docMk/>
            <pc:sldMk cId="520324527" sldId="285"/>
            <ac:spMk id="14" creationId="{AB4F822D-F265-45F2-874A-18FFC5B83793}"/>
          </ac:spMkLst>
        </pc:spChg>
        <pc:spChg chg="mod">
          <ac:chgData name="Marco Fernandes" userId="fdf1db0d-e771-49a9-b508-934344af75dd" providerId="ADAL" clId="{C3BCE972-5F8D-4F24-B13E-8030CF241D0A}" dt="2020-11-10T15:57:52.738" v="85" actId="1076"/>
          <ac:spMkLst>
            <pc:docMk/>
            <pc:sldMk cId="520324527" sldId="285"/>
            <ac:spMk id="15" creationId="{D44CFF02-57A5-4E73-88A3-74840D4AD6EA}"/>
          </ac:spMkLst>
        </pc:spChg>
        <pc:spChg chg="mod">
          <ac:chgData name="Marco Fernandes" userId="fdf1db0d-e771-49a9-b508-934344af75dd" providerId="ADAL" clId="{C3BCE972-5F8D-4F24-B13E-8030CF241D0A}" dt="2020-11-10T15:51:31.378" v="29" actId="1076"/>
          <ac:spMkLst>
            <pc:docMk/>
            <pc:sldMk cId="520324527" sldId="285"/>
            <ac:spMk id="18" creationId="{7B91DDF1-0004-40A3-8431-80D253281CA3}"/>
          </ac:spMkLst>
        </pc:spChg>
        <pc:spChg chg="mod">
          <ac:chgData name="Marco Fernandes" userId="fdf1db0d-e771-49a9-b508-934344af75dd" providerId="ADAL" clId="{C3BCE972-5F8D-4F24-B13E-8030CF241D0A}" dt="2020-11-10T15:54:20.745" v="37" actId="1076"/>
          <ac:spMkLst>
            <pc:docMk/>
            <pc:sldMk cId="520324527" sldId="285"/>
            <ac:spMk id="20" creationId="{6ECB16AE-7E20-466F-9E4A-C0CA42805D3A}"/>
          </ac:spMkLst>
        </pc:spChg>
        <pc:spChg chg="mod">
          <ac:chgData name="Marco Fernandes" userId="fdf1db0d-e771-49a9-b508-934344af75dd" providerId="ADAL" clId="{C3BCE972-5F8D-4F24-B13E-8030CF241D0A}" dt="2020-11-10T15:51:31.378" v="29" actId="1076"/>
          <ac:spMkLst>
            <pc:docMk/>
            <pc:sldMk cId="520324527" sldId="285"/>
            <ac:spMk id="22" creationId="{61557161-7945-4966-9783-652F7C3877A9}"/>
          </ac:spMkLst>
        </pc:spChg>
        <pc:spChg chg="del mod">
          <ac:chgData name="Marco Fernandes" userId="fdf1db0d-e771-49a9-b508-934344af75dd" providerId="ADAL" clId="{C3BCE972-5F8D-4F24-B13E-8030CF241D0A}" dt="2020-11-10T15:52:07.186" v="30" actId="478"/>
          <ac:spMkLst>
            <pc:docMk/>
            <pc:sldMk cId="520324527" sldId="285"/>
            <ac:spMk id="24" creationId="{1E658418-48F5-45A3-8DF2-ECC106E26B50}"/>
          </ac:spMkLst>
        </pc:spChg>
        <pc:spChg chg="mod">
          <ac:chgData name="Marco Fernandes" userId="fdf1db0d-e771-49a9-b508-934344af75dd" providerId="ADAL" clId="{C3BCE972-5F8D-4F24-B13E-8030CF241D0A}" dt="2020-11-10T15:54:20.745" v="37" actId="1076"/>
          <ac:spMkLst>
            <pc:docMk/>
            <pc:sldMk cId="520324527" sldId="285"/>
            <ac:spMk id="27" creationId="{914552BC-867F-491C-86F1-92D6AAF40363}"/>
          </ac:spMkLst>
        </pc:spChg>
        <pc:spChg chg="add mod">
          <ac:chgData name="Marco Fernandes" userId="fdf1db0d-e771-49a9-b508-934344af75dd" providerId="ADAL" clId="{C3BCE972-5F8D-4F24-B13E-8030CF241D0A}" dt="2020-11-10T15:49:05.326" v="27" actId="20577"/>
          <ac:spMkLst>
            <pc:docMk/>
            <pc:sldMk cId="520324527" sldId="285"/>
            <ac:spMk id="34" creationId="{439ABD2D-A5CA-4246-9BA9-9D8D542B0356}"/>
          </ac:spMkLst>
        </pc:spChg>
        <pc:spChg chg="del">
          <ac:chgData name="Marco Fernandes" userId="fdf1db0d-e771-49a9-b508-934344af75dd" providerId="ADAL" clId="{C3BCE972-5F8D-4F24-B13E-8030CF241D0A}" dt="2020-11-10T15:48:46.038" v="2" actId="478"/>
          <ac:spMkLst>
            <pc:docMk/>
            <pc:sldMk cId="520324527" sldId="285"/>
            <ac:spMk id="44" creationId="{E96E48C7-81F5-4D7A-BCFD-0EC71FADB7F8}"/>
          </ac:spMkLst>
        </pc:spChg>
        <pc:spChg chg="del">
          <ac:chgData name="Marco Fernandes" userId="fdf1db0d-e771-49a9-b508-934344af75dd" providerId="ADAL" clId="{C3BCE972-5F8D-4F24-B13E-8030CF241D0A}" dt="2020-11-10T15:48:47.904" v="4" actId="478"/>
          <ac:spMkLst>
            <pc:docMk/>
            <pc:sldMk cId="520324527" sldId="285"/>
            <ac:spMk id="47" creationId="{A08BB214-4C21-4848-9329-68DA7637715C}"/>
          </ac:spMkLst>
        </pc:spChg>
        <pc:picChg chg="del">
          <ac:chgData name="Marco Fernandes" userId="fdf1db0d-e771-49a9-b508-934344af75dd" providerId="ADAL" clId="{C3BCE972-5F8D-4F24-B13E-8030CF241D0A}" dt="2020-11-10T15:48:46.677" v="3" actId="478"/>
          <ac:picMkLst>
            <pc:docMk/>
            <pc:sldMk cId="520324527" sldId="285"/>
            <ac:picMk id="46" creationId="{8CC684D4-5B76-4820-B448-082267A2F98E}"/>
          </ac:picMkLst>
        </pc:picChg>
        <pc:cxnChg chg="mod">
          <ac:chgData name="Marco Fernandes" userId="fdf1db0d-e771-49a9-b508-934344af75dd" providerId="ADAL" clId="{C3BCE972-5F8D-4F24-B13E-8030CF241D0A}" dt="2020-11-10T15:54:24.884" v="38" actId="14100"/>
          <ac:cxnSpMkLst>
            <pc:docMk/>
            <pc:sldMk cId="520324527" sldId="285"/>
            <ac:cxnSpMk id="7" creationId="{67611530-07A9-4FB5-BA9B-C76B875BCA6B}"/>
          </ac:cxnSpMkLst>
        </pc:cxnChg>
        <pc:cxnChg chg="mod">
          <ac:chgData name="Marco Fernandes" userId="fdf1db0d-e771-49a9-b508-934344af75dd" providerId="ADAL" clId="{C3BCE972-5F8D-4F24-B13E-8030CF241D0A}" dt="2020-11-10T15:51:31.378" v="29" actId="1076"/>
          <ac:cxnSpMkLst>
            <pc:docMk/>
            <pc:sldMk cId="520324527" sldId="285"/>
            <ac:cxnSpMk id="12" creationId="{BAB4089D-FA70-45AC-916C-6C38E83A0CAA}"/>
          </ac:cxnSpMkLst>
        </pc:cxnChg>
        <pc:cxnChg chg="mod">
          <ac:chgData name="Marco Fernandes" userId="fdf1db0d-e771-49a9-b508-934344af75dd" providerId="ADAL" clId="{C3BCE972-5F8D-4F24-B13E-8030CF241D0A}" dt="2020-11-10T15:54:20.745" v="37" actId="1076"/>
          <ac:cxnSpMkLst>
            <pc:docMk/>
            <pc:sldMk cId="520324527" sldId="285"/>
            <ac:cxnSpMk id="16" creationId="{1E467E7B-8C22-4E3D-9B79-76E5F42B9A81}"/>
          </ac:cxnSpMkLst>
        </pc:cxnChg>
        <pc:cxnChg chg="mod">
          <ac:chgData name="Marco Fernandes" userId="fdf1db0d-e771-49a9-b508-934344af75dd" providerId="ADAL" clId="{C3BCE972-5F8D-4F24-B13E-8030CF241D0A}" dt="2020-11-10T15:54:20.745" v="37" actId="1076"/>
          <ac:cxnSpMkLst>
            <pc:docMk/>
            <pc:sldMk cId="520324527" sldId="285"/>
            <ac:cxnSpMk id="17" creationId="{DD85BB0F-3B7C-4F24-B964-767B503C037B}"/>
          </ac:cxnSpMkLst>
        </pc:cxnChg>
        <pc:cxnChg chg="mod">
          <ac:chgData name="Marco Fernandes" userId="fdf1db0d-e771-49a9-b508-934344af75dd" providerId="ADAL" clId="{C3BCE972-5F8D-4F24-B13E-8030CF241D0A}" dt="2020-11-10T15:57:52.738" v="85" actId="1076"/>
          <ac:cxnSpMkLst>
            <pc:docMk/>
            <pc:sldMk cId="520324527" sldId="285"/>
            <ac:cxnSpMk id="19" creationId="{874C074F-D695-4A8B-9B78-FB02B1EC8978}"/>
          </ac:cxnSpMkLst>
        </pc:cxnChg>
        <pc:cxnChg chg="mod">
          <ac:chgData name="Marco Fernandes" userId="fdf1db0d-e771-49a9-b508-934344af75dd" providerId="ADAL" clId="{C3BCE972-5F8D-4F24-B13E-8030CF241D0A}" dt="2020-11-10T15:54:20.745" v="37" actId="1076"/>
          <ac:cxnSpMkLst>
            <pc:docMk/>
            <pc:sldMk cId="520324527" sldId="285"/>
            <ac:cxnSpMk id="21" creationId="{D4152CD5-6CB2-4040-B981-717DF31AF607}"/>
          </ac:cxnSpMkLst>
        </pc:cxnChg>
        <pc:cxnChg chg="mod">
          <ac:chgData name="Marco Fernandes" userId="fdf1db0d-e771-49a9-b508-934344af75dd" providerId="ADAL" clId="{C3BCE972-5F8D-4F24-B13E-8030CF241D0A}" dt="2020-11-10T15:51:31.378" v="29" actId="1076"/>
          <ac:cxnSpMkLst>
            <pc:docMk/>
            <pc:sldMk cId="520324527" sldId="285"/>
            <ac:cxnSpMk id="23" creationId="{F78B5D18-61B1-459B-97A0-03AEA8930949}"/>
          </ac:cxnSpMkLst>
        </pc:cxnChg>
        <pc:cxnChg chg="del mod">
          <ac:chgData name="Marco Fernandes" userId="fdf1db0d-e771-49a9-b508-934344af75dd" providerId="ADAL" clId="{C3BCE972-5F8D-4F24-B13E-8030CF241D0A}" dt="2020-11-10T15:52:11.457" v="34" actId="478"/>
          <ac:cxnSpMkLst>
            <pc:docMk/>
            <pc:sldMk cId="520324527" sldId="285"/>
            <ac:cxnSpMk id="25" creationId="{B5A2F8AD-B168-4454-9325-B257E84C6E97}"/>
          </ac:cxnSpMkLst>
        </pc:cxnChg>
        <pc:cxnChg chg="del mod">
          <ac:chgData name="Marco Fernandes" userId="fdf1db0d-e771-49a9-b508-934344af75dd" providerId="ADAL" clId="{C3BCE972-5F8D-4F24-B13E-8030CF241D0A}" dt="2020-11-10T15:52:10.005" v="32" actId="478"/>
          <ac:cxnSpMkLst>
            <pc:docMk/>
            <pc:sldMk cId="520324527" sldId="285"/>
            <ac:cxnSpMk id="26" creationId="{80F079CB-95A6-4BBE-830E-3CF8A51AE0E3}"/>
          </ac:cxnSpMkLst>
        </pc:cxnChg>
        <pc:cxnChg chg="mod">
          <ac:chgData name="Marco Fernandes" userId="fdf1db0d-e771-49a9-b508-934344af75dd" providerId="ADAL" clId="{C3BCE972-5F8D-4F24-B13E-8030CF241D0A}" dt="2020-11-10T15:54:20.745" v="37" actId="1076"/>
          <ac:cxnSpMkLst>
            <pc:docMk/>
            <pc:sldMk cId="520324527" sldId="285"/>
            <ac:cxnSpMk id="28" creationId="{6B73DBE0-383B-4C57-83EC-E5668ACB2977}"/>
          </ac:cxnSpMkLst>
        </pc:cxnChg>
        <pc:cxnChg chg="del mod">
          <ac:chgData name="Marco Fernandes" userId="fdf1db0d-e771-49a9-b508-934344af75dd" providerId="ADAL" clId="{C3BCE972-5F8D-4F24-B13E-8030CF241D0A}" dt="2020-11-10T15:52:09.233" v="31" actId="478"/>
          <ac:cxnSpMkLst>
            <pc:docMk/>
            <pc:sldMk cId="520324527" sldId="285"/>
            <ac:cxnSpMk id="31" creationId="{97E371F7-5F50-47E7-ABEA-C26CD02B5837}"/>
          </ac:cxnSpMkLst>
        </pc:cxnChg>
        <pc:cxnChg chg="add mod">
          <ac:chgData name="Marco Fernandes" userId="fdf1db0d-e771-49a9-b508-934344af75dd" providerId="ADAL" clId="{C3BCE972-5F8D-4F24-B13E-8030CF241D0A}" dt="2020-11-10T15:56:26.744" v="79" actId="208"/>
          <ac:cxnSpMkLst>
            <pc:docMk/>
            <pc:sldMk cId="520324527" sldId="285"/>
            <ac:cxnSpMk id="33" creationId="{6B0EA02C-BE75-4125-B1D9-8062ECDF5377}"/>
          </ac:cxnSpMkLst>
        </pc:cxnChg>
        <pc:cxnChg chg="add mod">
          <ac:chgData name="Marco Fernandes" userId="fdf1db0d-e771-49a9-b508-934344af75dd" providerId="ADAL" clId="{C3BCE972-5F8D-4F24-B13E-8030CF241D0A}" dt="2020-11-10T15:52:18.901" v="36" actId="1076"/>
          <ac:cxnSpMkLst>
            <pc:docMk/>
            <pc:sldMk cId="520324527" sldId="285"/>
            <ac:cxnSpMk id="35" creationId="{2E7FF4EA-101E-435A-A030-60F606783897}"/>
          </ac:cxnSpMkLst>
        </pc:cxnChg>
        <pc:cxnChg chg="del mod">
          <ac:chgData name="Marco Fernandes" userId="fdf1db0d-e771-49a9-b508-934344af75dd" providerId="ADAL" clId="{C3BCE972-5F8D-4F24-B13E-8030CF241D0A}" dt="2020-11-10T15:52:10.635" v="33" actId="478"/>
          <ac:cxnSpMkLst>
            <pc:docMk/>
            <pc:sldMk cId="520324527" sldId="285"/>
            <ac:cxnSpMk id="36" creationId="{7D20D0CC-2826-4B9D-85D7-8E0441DD2F43}"/>
          </ac:cxnSpMkLst>
        </pc:cxnChg>
        <pc:cxnChg chg="add del mod">
          <ac:chgData name="Marco Fernandes" userId="fdf1db0d-e771-49a9-b508-934344af75dd" providerId="ADAL" clId="{C3BCE972-5F8D-4F24-B13E-8030CF241D0A}" dt="2020-11-10T15:55:44.175" v="73" actId="478"/>
          <ac:cxnSpMkLst>
            <pc:docMk/>
            <pc:sldMk cId="520324527" sldId="285"/>
            <ac:cxnSpMk id="39" creationId="{6BB21CAC-A9FC-401B-ABBD-5AF355534495}"/>
          </ac:cxnSpMkLst>
        </pc:cxnChg>
        <pc:cxnChg chg="mod">
          <ac:chgData name="Marco Fernandes" userId="fdf1db0d-e771-49a9-b508-934344af75dd" providerId="ADAL" clId="{C3BCE972-5F8D-4F24-B13E-8030CF241D0A}" dt="2020-11-10T15:57:52.738" v="85" actId="1076"/>
          <ac:cxnSpMkLst>
            <pc:docMk/>
            <pc:sldMk cId="520324527" sldId="285"/>
            <ac:cxnSpMk id="41" creationId="{25FEBBC7-D8AA-470B-A10A-70DDAE53374A}"/>
          </ac:cxnSpMkLst>
        </pc:cxnChg>
        <pc:cxnChg chg="mod">
          <ac:chgData name="Marco Fernandes" userId="fdf1db0d-e771-49a9-b508-934344af75dd" providerId="ADAL" clId="{C3BCE972-5F8D-4F24-B13E-8030CF241D0A}" dt="2020-11-10T15:57:52.738" v="85" actId="1076"/>
          <ac:cxnSpMkLst>
            <pc:docMk/>
            <pc:sldMk cId="520324527" sldId="285"/>
            <ac:cxnSpMk id="43" creationId="{EB9078DD-121C-4171-926F-DABFF27B6DA6}"/>
          </ac:cxnSpMkLst>
        </pc:cxnChg>
        <pc:cxnChg chg="add mod">
          <ac:chgData name="Marco Fernandes" userId="fdf1db0d-e771-49a9-b508-934344af75dd" providerId="ADAL" clId="{C3BCE972-5F8D-4F24-B13E-8030CF241D0A}" dt="2020-11-10T15:56:26.744" v="79" actId="208"/>
          <ac:cxnSpMkLst>
            <pc:docMk/>
            <pc:sldMk cId="520324527" sldId="285"/>
            <ac:cxnSpMk id="45" creationId="{A3AB0414-1530-4E0B-A77C-B65A8E189D1C}"/>
          </ac:cxnSpMkLst>
        </pc:cxnChg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457746652" sldId="842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1716213322" sldId="858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2539406539" sldId="886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1238737205" sldId="887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4181531034" sldId="890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522682281" sldId="891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3338977741" sldId="892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3703696840" sldId="893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293030113" sldId="897"/>
        </pc:sldMkLst>
      </pc:sldChg>
      <pc:sldChg chg="del">
        <pc:chgData name="Marco Fernandes" userId="fdf1db0d-e771-49a9-b508-934344af75dd" providerId="ADAL" clId="{C3BCE972-5F8D-4F24-B13E-8030CF241D0A}" dt="2020-11-10T16:33:22.170" v="857" actId="47"/>
        <pc:sldMkLst>
          <pc:docMk/>
          <pc:sldMk cId="2470657524" sldId="898"/>
        </pc:sldMkLst>
      </pc:sldChg>
      <pc:sldChg chg="addSp delSp modSp mod ord">
        <pc:chgData name="Marco Fernandes" userId="fdf1db0d-e771-49a9-b508-934344af75dd" providerId="ADAL" clId="{C3BCE972-5F8D-4F24-B13E-8030CF241D0A}" dt="2020-11-10T16:25:07.077" v="834" actId="255"/>
        <pc:sldMkLst>
          <pc:docMk/>
          <pc:sldMk cId="3595255083" sldId="899"/>
        </pc:sldMkLst>
        <pc:spChg chg="mod">
          <ac:chgData name="Marco Fernandes" userId="fdf1db0d-e771-49a9-b508-934344af75dd" providerId="ADAL" clId="{C3BCE972-5F8D-4F24-B13E-8030CF241D0A}" dt="2020-11-10T16:24:32.143" v="819" actId="1076"/>
          <ac:spMkLst>
            <pc:docMk/>
            <pc:sldMk cId="3595255083" sldId="899"/>
            <ac:spMk id="3" creationId="{1D38646D-C3A3-400B-87FE-AB301E829DCF}"/>
          </ac:spMkLst>
        </pc:spChg>
        <pc:spChg chg="mod">
          <ac:chgData name="Marco Fernandes" userId="fdf1db0d-e771-49a9-b508-934344af75dd" providerId="ADAL" clId="{C3BCE972-5F8D-4F24-B13E-8030CF241D0A}" dt="2020-11-10T16:24:30.586" v="818" actId="1037"/>
          <ac:spMkLst>
            <pc:docMk/>
            <pc:sldMk cId="3595255083" sldId="899"/>
            <ac:spMk id="8" creationId="{BEC0A124-AC9C-44C8-A04B-26B708ECF266}"/>
          </ac:spMkLst>
        </pc:spChg>
        <pc:spChg chg="del">
          <ac:chgData name="Marco Fernandes" userId="fdf1db0d-e771-49a9-b508-934344af75dd" providerId="ADAL" clId="{C3BCE972-5F8D-4F24-B13E-8030CF241D0A}" dt="2020-11-10T16:23:41.172" v="788" actId="478"/>
          <ac:spMkLst>
            <pc:docMk/>
            <pc:sldMk cId="3595255083" sldId="899"/>
            <ac:spMk id="9" creationId="{BEC0A124-AC9C-44C8-A04B-26B708ECF266}"/>
          </ac:spMkLst>
        </pc:spChg>
        <pc:spChg chg="add mod">
          <ac:chgData name="Marco Fernandes" userId="fdf1db0d-e771-49a9-b508-934344af75dd" providerId="ADAL" clId="{C3BCE972-5F8D-4F24-B13E-8030CF241D0A}" dt="2020-11-10T16:24:46.324" v="822" actId="1076"/>
          <ac:spMkLst>
            <pc:docMk/>
            <pc:sldMk cId="3595255083" sldId="899"/>
            <ac:spMk id="12" creationId="{04C84E84-2D2A-45B2-BE6C-12B6AC67A9F6}"/>
          </ac:spMkLst>
        </pc:spChg>
        <pc:spChg chg="add mod">
          <ac:chgData name="Marco Fernandes" userId="fdf1db0d-e771-49a9-b508-934344af75dd" providerId="ADAL" clId="{C3BCE972-5F8D-4F24-B13E-8030CF241D0A}" dt="2020-11-10T16:25:07.077" v="834" actId="255"/>
          <ac:spMkLst>
            <pc:docMk/>
            <pc:sldMk cId="3595255083" sldId="899"/>
            <ac:spMk id="16" creationId="{935980D7-C256-4B16-9FF9-A28DE02479FE}"/>
          </ac:spMkLst>
        </pc:spChg>
        <pc:picChg chg="del">
          <ac:chgData name="Marco Fernandes" userId="fdf1db0d-e771-49a9-b508-934344af75dd" providerId="ADAL" clId="{C3BCE972-5F8D-4F24-B13E-8030CF241D0A}" dt="2020-11-10T16:23:38.536" v="787" actId="478"/>
          <ac:picMkLst>
            <pc:docMk/>
            <pc:sldMk cId="3595255083" sldId="899"/>
            <ac:picMk id="4" creationId="{00000000-0000-0000-0000-000000000000}"/>
          </ac:picMkLst>
        </pc:picChg>
        <pc:picChg chg="del">
          <ac:chgData name="Marco Fernandes" userId="fdf1db0d-e771-49a9-b508-934344af75dd" providerId="ADAL" clId="{C3BCE972-5F8D-4F24-B13E-8030CF241D0A}" dt="2020-11-10T16:24:24.716" v="795" actId="478"/>
          <ac:picMkLst>
            <pc:docMk/>
            <pc:sldMk cId="3595255083" sldId="899"/>
            <ac:picMk id="5" creationId="{00000000-0000-0000-0000-000000000000}"/>
          </ac:picMkLst>
        </pc:picChg>
        <pc:picChg chg="add del mod">
          <ac:chgData name="Marco Fernandes" userId="fdf1db0d-e771-49a9-b508-934344af75dd" providerId="ADAL" clId="{C3BCE972-5F8D-4F24-B13E-8030CF241D0A}" dt="2020-11-10T16:20:31.097" v="770" actId="478"/>
          <ac:picMkLst>
            <pc:docMk/>
            <pc:sldMk cId="3595255083" sldId="899"/>
            <ac:picMk id="6" creationId="{28271A99-4055-4BD8-A292-8DA55612B7CB}"/>
          </ac:picMkLst>
        </pc:picChg>
        <pc:picChg chg="add mod ord">
          <ac:chgData name="Marco Fernandes" userId="fdf1db0d-e771-49a9-b508-934344af75dd" providerId="ADAL" clId="{C3BCE972-5F8D-4F24-B13E-8030CF241D0A}" dt="2020-11-10T16:23:37.339" v="786" actId="167"/>
          <ac:picMkLst>
            <pc:docMk/>
            <pc:sldMk cId="3595255083" sldId="899"/>
            <ac:picMk id="10" creationId="{B5A3160B-58E6-4F63-A054-A9E9B8EC58C9}"/>
          </ac:picMkLst>
        </pc:picChg>
        <pc:picChg chg="add mod ord">
          <ac:chgData name="Marco Fernandes" userId="fdf1db0d-e771-49a9-b508-934344af75dd" providerId="ADAL" clId="{C3BCE972-5F8D-4F24-B13E-8030CF241D0A}" dt="2020-11-10T16:24:30.586" v="818" actId="1037"/>
          <ac:picMkLst>
            <pc:docMk/>
            <pc:sldMk cId="3595255083" sldId="899"/>
            <ac:picMk id="11" creationId="{C3A6716B-3CC6-4EA0-8078-82D6100C50AB}"/>
          </ac:picMkLst>
        </pc:picChg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487404125" sldId="900"/>
        </pc:sldMkLst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3014274158" sldId="901"/>
        </pc:sldMkLst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3545257935" sldId="902"/>
        </pc:sldMkLst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1420052400" sldId="903"/>
        </pc:sldMkLst>
      </pc:sldChg>
      <pc:sldChg chg="modSp mod">
        <pc:chgData name="Marco Fernandes" userId="fdf1db0d-e771-49a9-b508-934344af75dd" providerId="ADAL" clId="{C3BCE972-5F8D-4F24-B13E-8030CF241D0A}" dt="2020-11-10T16:50:46.436" v="1397" actId="20577"/>
        <pc:sldMkLst>
          <pc:docMk/>
          <pc:sldMk cId="1653949302" sldId="905"/>
        </pc:sldMkLst>
        <pc:spChg chg="mod">
          <ac:chgData name="Marco Fernandes" userId="fdf1db0d-e771-49a9-b508-934344af75dd" providerId="ADAL" clId="{C3BCE972-5F8D-4F24-B13E-8030CF241D0A}" dt="2020-11-10T16:50:46.436" v="1397" actId="20577"/>
          <ac:spMkLst>
            <pc:docMk/>
            <pc:sldMk cId="1653949302" sldId="905"/>
            <ac:spMk id="6" creationId="{BEC0A124-AC9C-44C8-A04B-26B708ECF266}"/>
          </ac:spMkLst>
        </pc:spChg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797185327" sldId="906"/>
        </pc:sldMkLst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1742622605" sldId="907"/>
        </pc:sldMkLst>
      </pc:sldChg>
      <pc:sldChg chg="del">
        <pc:chgData name="Marco Fernandes" userId="fdf1db0d-e771-49a9-b508-934344af75dd" providerId="ADAL" clId="{C3BCE972-5F8D-4F24-B13E-8030CF241D0A}" dt="2020-11-10T16:34:37.017" v="868" actId="47"/>
        <pc:sldMkLst>
          <pc:docMk/>
          <pc:sldMk cId="1460102360" sldId="908"/>
        </pc:sldMkLst>
      </pc:sldChg>
      <pc:sldChg chg="add del">
        <pc:chgData name="Marco Fernandes" userId="fdf1db0d-e771-49a9-b508-934344af75dd" providerId="ADAL" clId="{C3BCE972-5F8D-4F24-B13E-8030CF241D0A}" dt="2020-11-10T16:34:37.017" v="868" actId="47"/>
        <pc:sldMkLst>
          <pc:docMk/>
          <pc:sldMk cId="458031783" sldId="909"/>
        </pc:sldMkLst>
      </pc:sldChg>
      <pc:sldChg chg="addSp delSp modSp add mod delAnim modAnim">
        <pc:chgData name="Marco Fernandes" userId="fdf1db0d-e771-49a9-b508-934344af75dd" providerId="ADAL" clId="{C3BCE972-5F8D-4F24-B13E-8030CF241D0A}" dt="2020-11-10T16:13:18.067" v="594" actId="1076"/>
        <pc:sldMkLst>
          <pc:docMk/>
          <pc:sldMk cId="749021755" sldId="910"/>
        </pc:sldMkLst>
        <pc:spChg chg="add mod">
          <ac:chgData name="Marco Fernandes" userId="fdf1db0d-e771-49a9-b508-934344af75dd" providerId="ADAL" clId="{C3BCE972-5F8D-4F24-B13E-8030CF241D0A}" dt="2020-11-10T16:03:17.700" v="203" actId="1037"/>
          <ac:spMkLst>
            <pc:docMk/>
            <pc:sldMk cId="749021755" sldId="910"/>
            <ac:spMk id="4" creationId="{39F3CABD-7B1C-4F09-91E5-D7E8607D6118}"/>
          </ac:spMkLst>
        </pc:spChg>
        <pc:spChg chg="del">
          <ac:chgData name="Marco Fernandes" userId="fdf1db0d-e771-49a9-b508-934344af75dd" providerId="ADAL" clId="{C3BCE972-5F8D-4F24-B13E-8030CF241D0A}" dt="2020-11-10T16:02:32.971" v="190" actId="478"/>
          <ac:spMkLst>
            <pc:docMk/>
            <pc:sldMk cId="749021755" sldId="910"/>
            <ac:spMk id="5" creationId="{19FE0128-19AE-44C4-945E-8E9E14A4E57C}"/>
          </ac:spMkLst>
        </pc:spChg>
        <pc:spChg chg="add mod">
          <ac:chgData name="Marco Fernandes" userId="fdf1db0d-e771-49a9-b508-934344af75dd" providerId="ADAL" clId="{C3BCE972-5F8D-4F24-B13E-8030CF241D0A}" dt="2020-11-10T16:10:59.644" v="414" actId="1582"/>
          <ac:spMkLst>
            <pc:docMk/>
            <pc:sldMk cId="749021755" sldId="910"/>
            <ac:spMk id="30" creationId="{CE73659B-4DF5-4CF3-BBDC-9E58C3388461}"/>
          </ac:spMkLst>
        </pc:spChg>
        <pc:spChg chg="mod">
          <ac:chgData name="Marco Fernandes" userId="fdf1db0d-e771-49a9-b508-934344af75dd" providerId="ADAL" clId="{C3BCE972-5F8D-4F24-B13E-8030CF241D0A}" dt="2020-11-10T16:02:20.361" v="188" actId="20577"/>
          <ac:spMkLst>
            <pc:docMk/>
            <pc:sldMk cId="749021755" sldId="910"/>
            <ac:spMk id="34" creationId="{439ABD2D-A5CA-4246-9BA9-9D8D542B0356}"/>
          </ac:spMkLst>
        </pc:spChg>
        <pc:spChg chg="add mod">
          <ac:chgData name="Marco Fernandes" userId="fdf1db0d-e771-49a9-b508-934344af75dd" providerId="ADAL" clId="{C3BCE972-5F8D-4F24-B13E-8030CF241D0A}" dt="2020-11-10T16:05:06.724" v="313" actId="1037"/>
          <ac:spMkLst>
            <pc:docMk/>
            <pc:sldMk cId="749021755" sldId="910"/>
            <ac:spMk id="36" creationId="{86966C56-2DBE-4EEF-A6A5-921D10DA8954}"/>
          </ac:spMkLst>
        </pc:spChg>
        <pc:spChg chg="add mod">
          <ac:chgData name="Marco Fernandes" userId="fdf1db0d-e771-49a9-b508-934344af75dd" providerId="ADAL" clId="{C3BCE972-5F8D-4F24-B13E-8030CF241D0A}" dt="2020-11-10T16:06:11.975" v="319" actId="1038"/>
          <ac:spMkLst>
            <pc:docMk/>
            <pc:sldMk cId="749021755" sldId="910"/>
            <ac:spMk id="37" creationId="{AEF02205-22A5-4266-8584-80B0E8477788}"/>
          </ac:spMkLst>
        </pc:spChg>
        <pc:spChg chg="add mod">
          <ac:chgData name="Marco Fernandes" userId="fdf1db0d-e771-49a9-b508-934344af75dd" providerId="ADAL" clId="{C3BCE972-5F8D-4F24-B13E-8030CF241D0A}" dt="2020-11-10T16:07:32.641" v="387" actId="1076"/>
          <ac:spMkLst>
            <pc:docMk/>
            <pc:sldMk cId="749021755" sldId="910"/>
            <ac:spMk id="38" creationId="{066EFF5D-6D43-43C2-AA84-A185C46D311C}"/>
          </ac:spMkLst>
        </pc:spChg>
        <pc:spChg chg="add mod">
          <ac:chgData name="Marco Fernandes" userId="fdf1db0d-e771-49a9-b508-934344af75dd" providerId="ADAL" clId="{C3BCE972-5F8D-4F24-B13E-8030CF241D0A}" dt="2020-11-10T16:13:18.067" v="594" actId="1076"/>
          <ac:spMkLst>
            <pc:docMk/>
            <pc:sldMk cId="749021755" sldId="910"/>
            <ac:spMk id="42" creationId="{91E675F9-5EA5-4CC6-BE8A-3EC6BB8B603E}"/>
          </ac:spMkLst>
        </pc:spChg>
        <pc:picChg chg="add mod">
          <ac:chgData name="Marco Fernandes" userId="fdf1db0d-e771-49a9-b508-934344af75dd" providerId="ADAL" clId="{C3BCE972-5F8D-4F24-B13E-8030CF241D0A}" dt="2020-11-10T16:10:25.288" v="405" actId="1076"/>
          <ac:picMkLst>
            <pc:docMk/>
            <pc:sldMk cId="749021755" sldId="910"/>
            <ac:picMk id="25" creationId="{C9CC89E6-B522-4C40-856F-9FE77E71FC5F}"/>
          </ac:picMkLst>
        </pc:picChg>
        <pc:cxnChg chg="add mod">
          <ac:chgData name="Marco Fernandes" userId="fdf1db0d-e771-49a9-b508-934344af75dd" providerId="ADAL" clId="{C3BCE972-5F8D-4F24-B13E-8030CF241D0A}" dt="2020-11-10T16:10:25.288" v="405" actId="1076"/>
          <ac:cxnSpMkLst>
            <pc:docMk/>
            <pc:sldMk cId="749021755" sldId="910"/>
            <ac:cxnSpMk id="29" creationId="{3CD3070F-2613-4181-A92D-917A8FB4D92F}"/>
          </ac:cxnSpMkLst>
        </pc:cxnChg>
        <pc:cxnChg chg="del mod">
          <ac:chgData name="Marco Fernandes" userId="fdf1db0d-e771-49a9-b508-934344af75dd" providerId="ADAL" clId="{C3BCE972-5F8D-4F24-B13E-8030CF241D0A}" dt="2020-11-10T16:02:31.117" v="189" actId="478"/>
          <ac:cxnSpMkLst>
            <pc:docMk/>
            <pc:sldMk cId="749021755" sldId="910"/>
            <ac:cxnSpMk id="33" creationId="{6B0EA02C-BE75-4125-B1D9-8062ECDF5377}"/>
          </ac:cxnSpMkLst>
        </pc:cxnChg>
        <pc:cxnChg chg="del mod">
          <ac:chgData name="Marco Fernandes" userId="fdf1db0d-e771-49a9-b508-934344af75dd" providerId="ADAL" clId="{C3BCE972-5F8D-4F24-B13E-8030CF241D0A}" dt="2020-11-10T16:02:33.876" v="191" actId="478"/>
          <ac:cxnSpMkLst>
            <pc:docMk/>
            <pc:sldMk cId="749021755" sldId="910"/>
            <ac:cxnSpMk id="45" creationId="{A3AB0414-1530-4E0B-A77C-B65A8E189D1C}"/>
          </ac:cxnSpMkLst>
        </pc:cxnChg>
      </pc:sldChg>
      <pc:sldChg chg="addSp delSp modSp add mod delAnim modAnim">
        <pc:chgData name="Marco Fernandes" userId="fdf1db0d-e771-49a9-b508-934344af75dd" providerId="ADAL" clId="{C3BCE972-5F8D-4F24-B13E-8030CF241D0A}" dt="2020-11-10T16:18:01.153" v="752"/>
        <pc:sldMkLst>
          <pc:docMk/>
          <pc:sldMk cId="1168679176" sldId="911"/>
        </pc:sldMkLst>
        <pc:spChg chg="del">
          <ac:chgData name="Marco Fernandes" userId="fdf1db0d-e771-49a9-b508-934344af75dd" providerId="ADAL" clId="{C3BCE972-5F8D-4F24-B13E-8030CF241D0A}" dt="2020-11-10T16:14:17.076" v="596" actId="478"/>
          <ac:spMkLst>
            <pc:docMk/>
            <pc:sldMk cId="1168679176" sldId="911"/>
            <ac:spMk id="4" creationId="{39F3CABD-7B1C-4F09-91E5-D7E8607D6118}"/>
          </ac:spMkLst>
        </pc:spChg>
        <pc:spChg chg="mod">
          <ac:chgData name="Marco Fernandes" userId="fdf1db0d-e771-49a9-b508-934344af75dd" providerId="ADAL" clId="{C3BCE972-5F8D-4F24-B13E-8030CF241D0A}" dt="2020-11-10T16:15:00.136" v="604" actId="208"/>
          <ac:spMkLst>
            <pc:docMk/>
            <pc:sldMk cId="1168679176" sldId="911"/>
            <ac:spMk id="11" creationId="{01C1AB09-2D6D-46F2-946D-DBAD0F261BC3}"/>
          </ac:spMkLst>
        </pc:spChg>
        <pc:spChg chg="del">
          <ac:chgData name="Marco Fernandes" userId="fdf1db0d-e771-49a9-b508-934344af75dd" providerId="ADAL" clId="{C3BCE972-5F8D-4F24-B13E-8030CF241D0A}" dt="2020-11-10T16:14:26.972" v="597" actId="478"/>
          <ac:spMkLst>
            <pc:docMk/>
            <pc:sldMk cId="1168679176" sldId="911"/>
            <ac:spMk id="30" creationId="{CE73659B-4DF5-4CF3-BBDC-9E58C3388461}"/>
          </ac:spMkLst>
        </pc:spChg>
        <pc:spChg chg="del">
          <ac:chgData name="Marco Fernandes" userId="fdf1db0d-e771-49a9-b508-934344af75dd" providerId="ADAL" clId="{C3BCE972-5F8D-4F24-B13E-8030CF241D0A}" dt="2020-11-10T16:14:17.076" v="596" actId="478"/>
          <ac:spMkLst>
            <pc:docMk/>
            <pc:sldMk cId="1168679176" sldId="911"/>
            <ac:spMk id="36" creationId="{86966C56-2DBE-4EEF-A6A5-921D10DA8954}"/>
          </ac:spMkLst>
        </pc:spChg>
        <pc:spChg chg="del">
          <ac:chgData name="Marco Fernandes" userId="fdf1db0d-e771-49a9-b508-934344af75dd" providerId="ADAL" clId="{C3BCE972-5F8D-4F24-B13E-8030CF241D0A}" dt="2020-11-10T16:14:26.972" v="597" actId="478"/>
          <ac:spMkLst>
            <pc:docMk/>
            <pc:sldMk cId="1168679176" sldId="911"/>
            <ac:spMk id="37" creationId="{AEF02205-22A5-4266-8584-80B0E8477788}"/>
          </ac:spMkLst>
        </pc:spChg>
        <pc:spChg chg="del">
          <ac:chgData name="Marco Fernandes" userId="fdf1db0d-e771-49a9-b508-934344af75dd" providerId="ADAL" clId="{C3BCE972-5F8D-4F24-B13E-8030CF241D0A}" dt="2020-11-10T16:14:26.972" v="597" actId="478"/>
          <ac:spMkLst>
            <pc:docMk/>
            <pc:sldMk cId="1168679176" sldId="911"/>
            <ac:spMk id="38" creationId="{066EFF5D-6D43-43C2-AA84-A185C46D311C}"/>
          </ac:spMkLst>
        </pc:spChg>
        <pc:spChg chg="add mod">
          <ac:chgData name="Marco Fernandes" userId="fdf1db0d-e771-49a9-b508-934344af75dd" providerId="ADAL" clId="{C3BCE972-5F8D-4F24-B13E-8030CF241D0A}" dt="2020-11-10T16:16:40.895" v="686" actId="1076"/>
          <ac:spMkLst>
            <pc:docMk/>
            <pc:sldMk cId="1168679176" sldId="911"/>
            <ac:spMk id="39" creationId="{C3F36231-DD0E-4AA7-B0DA-8BFEA8C86F99}"/>
          </ac:spMkLst>
        </pc:spChg>
        <pc:spChg chg="add mod">
          <ac:chgData name="Marco Fernandes" userId="fdf1db0d-e771-49a9-b508-934344af75dd" providerId="ADAL" clId="{C3BCE972-5F8D-4F24-B13E-8030CF241D0A}" dt="2020-11-10T16:17:32.951" v="699" actId="1076"/>
          <ac:spMkLst>
            <pc:docMk/>
            <pc:sldMk cId="1168679176" sldId="911"/>
            <ac:spMk id="40" creationId="{C60D060E-37A5-4DEA-BBA2-3323D9E4E139}"/>
          </ac:spMkLst>
        </pc:spChg>
        <pc:spChg chg="del">
          <ac:chgData name="Marco Fernandes" userId="fdf1db0d-e771-49a9-b508-934344af75dd" providerId="ADAL" clId="{C3BCE972-5F8D-4F24-B13E-8030CF241D0A}" dt="2020-11-10T16:14:26.972" v="597" actId="478"/>
          <ac:spMkLst>
            <pc:docMk/>
            <pc:sldMk cId="1168679176" sldId="911"/>
            <ac:spMk id="42" creationId="{91E675F9-5EA5-4CC6-BE8A-3EC6BB8B603E}"/>
          </ac:spMkLst>
        </pc:spChg>
        <pc:spChg chg="add mod">
          <ac:chgData name="Marco Fernandes" userId="fdf1db0d-e771-49a9-b508-934344af75dd" providerId="ADAL" clId="{C3BCE972-5F8D-4F24-B13E-8030CF241D0A}" dt="2020-11-10T16:17:53.386" v="750" actId="1076"/>
          <ac:spMkLst>
            <pc:docMk/>
            <pc:sldMk cId="1168679176" sldId="911"/>
            <ac:spMk id="44" creationId="{F773E482-A683-4A73-9B5D-83A983371084}"/>
          </ac:spMkLst>
        </pc:spChg>
        <pc:picChg chg="add mod ord">
          <ac:chgData name="Marco Fernandes" userId="fdf1db0d-e771-49a9-b508-934344af75dd" providerId="ADAL" clId="{C3BCE972-5F8D-4F24-B13E-8030CF241D0A}" dt="2020-11-10T16:17:17.071" v="695" actId="1076"/>
          <ac:picMkLst>
            <pc:docMk/>
            <pc:sldMk cId="1168679176" sldId="911"/>
            <ac:picMk id="5" creationId="{97D5248B-AD1A-4312-93C2-419B1A75F615}"/>
          </ac:picMkLst>
        </pc:picChg>
        <pc:picChg chg="del">
          <ac:chgData name="Marco Fernandes" userId="fdf1db0d-e771-49a9-b508-934344af75dd" providerId="ADAL" clId="{C3BCE972-5F8D-4F24-B13E-8030CF241D0A}" dt="2020-11-10T16:14:26.972" v="597" actId="478"/>
          <ac:picMkLst>
            <pc:docMk/>
            <pc:sldMk cId="1168679176" sldId="911"/>
            <ac:picMk id="25" creationId="{C9CC89E6-B522-4C40-856F-9FE77E71FC5F}"/>
          </ac:picMkLst>
        </pc:picChg>
        <pc:cxnChg chg="del mod">
          <ac:chgData name="Marco Fernandes" userId="fdf1db0d-e771-49a9-b508-934344af75dd" providerId="ADAL" clId="{C3BCE972-5F8D-4F24-B13E-8030CF241D0A}" dt="2020-11-10T16:14:26.972" v="597" actId="478"/>
          <ac:cxnSpMkLst>
            <pc:docMk/>
            <pc:sldMk cId="1168679176" sldId="911"/>
            <ac:cxnSpMk id="29" creationId="{3CD3070F-2613-4181-A92D-917A8FB4D92F}"/>
          </ac:cxnSpMkLst>
        </pc:cxnChg>
      </pc:sldChg>
      <pc:sldChg chg="delSp add del mod delAnim">
        <pc:chgData name="Marco Fernandes" userId="fdf1db0d-e771-49a9-b508-934344af75dd" providerId="ADAL" clId="{C3BCE972-5F8D-4F24-B13E-8030CF241D0A}" dt="2020-11-10T16:19:28.750" v="758" actId="47"/>
        <pc:sldMkLst>
          <pc:docMk/>
          <pc:sldMk cId="1026566050" sldId="912"/>
        </pc:sldMkLst>
        <pc:spChg chg="del">
          <ac:chgData name="Marco Fernandes" userId="fdf1db0d-e771-49a9-b508-934344af75dd" providerId="ADAL" clId="{C3BCE972-5F8D-4F24-B13E-8030CF241D0A}" dt="2020-11-10T16:19:13.319" v="755" actId="478"/>
          <ac:spMkLst>
            <pc:docMk/>
            <pc:sldMk cId="1026566050" sldId="912"/>
            <ac:spMk id="40" creationId="{C60D060E-37A5-4DEA-BBA2-3323D9E4E139}"/>
          </ac:spMkLst>
        </pc:spChg>
        <pc:picChg chg="del">
          <ac:chgData name="Marco Fernandes" userId="fdf1db0d-e771-49a9-b508-934344af75dd" providerId="ADAL" clId="{C3BCE972-5F8D-4F24-B13E-8030CF241D0A}" dt="2020-11-10T16:19:12.479" v="754" actId="478"/>
          <ac:picMkLst>
            <pc:docMk/>
            <pc:sldMk cId="1026566050" sldId="912"/>
            <ac:picMk id="5" creationId="{97D5248B-AD1A-4312-93C2-419B1A75F615}"/>
          </ac:picMkLst>
        </pc:picChg>
      </pc:sldChg>
      <pc:sldChg chg="addSp delSp modSp add mod">
        <pc:chgData name="Marco Fernandes" userId="fdf1db0d-e771-49a9-b508-934344af75dd" providerId="ADAL" clId="{C3BCE972-5F8D-4F24-B13E-8030CF241D0A}" dt="2020-11-10T16:28:15.657" v="848" actId="20577"/>
        <pc:sldMkLst>
          <pc:docMk/>
          <pc:sldMk cId="1792373263" sldId="912"/>
        </pc:sldMkLst>
        <pc:spChg chg="mod">
          <ac:chgData name="Marco Fernandes" userId="fdf1db0d-e771-49a9-b508-934344af75dd" providerId="ADAL" clId="{C3BCE972-5F8D-4F24-B13E-8030CF241D0A}" dt="2020-11-10T16:28:15.657" v="848" actId="20577"/>
          <ac:spMkLst>
            <pc:docMk/>
            <pc:sldMk cId="1792373263" sldId="912"/>
            <ac:spMk id="12" creationId="{04C84E84-2D2A-45B2-BE6C-12B6AC67A9F6}"/>
          </ac:spMkLst>
        </pc:spChg>
        <pc:picChg chg="add mod ord">
          <ac:chgData name="Marco Fernandes" userId="fdf1db0d-e771-49a9-b508-934344af75dd" providerId="ADAL" clId="{C3BCE972-5F8D-4F24-B13E-8030CF241D0A}" dt="2020-11-10T16:28:11.026" v="843" actId="167"/>
          <ac:picMkLst>
            <pc:docMk/>
            <pc:sldMk cId="1792373263" sldId="912"/>
            <ac:picMk id="4" creationId="{6F7527EF-D6F0-4509-BDC3-8C1136D984CC}"/>
          </ac:picMkLst>
        </pc:picChg>
        <pc:picChg chg="del">
          <ac:chgData name="Marco Fernandes" userId="fdf1db0d-e771-49a9-b508-934344af75dd" providerId="ADAL" clId="{C3BCE972-5F8D-4F24-B13E-8030CF241D0A}" dt="2020-11-10T16:28:12.202" v="844" actId="478"/>
          <ac:picMkLst>
            <pc:docMk/>
            <pc:sldMk cId="1792373263" sldId="912"/>
            <ac:picMk id="11" creationId="{C3A6716B-3CC6-4EA0-8078-82D6100C50AB}"/>
          </ac:picMkLst>
        </pc:picChg>
      </pc:sldChg>
      <pc:sldChg chg="addSp delSp modSp add mod">
        <pc:chgData name="Marco Fernandes" userId="fdf1db0d-e771-49a9-b508-934344af75dd" providerId="ADAL" clId="{C3BCE972-5F8D-4F24-B13E-8030CF241D0A}" dt="2020-11-10T16:34:08.953" v="867" actId="478"/>
        <pc:sldMkLst>
          <pc:docMk/>
          <pc:sldMk cId="4273391736" sldId="913"/>
        </pc:sldMkLst>
        <pc:spChg chg="mod">
          <ac:chgData name="Marco Fernandes" userId="fdf1db0d-e771-49a9-b508-934344af75dd" providerId="ADAL" clId="{C3BCE972-5F8D-4F24-B13E-8030CF241D0A}" dt="2020-11-10T16:29:33.719" v="854" actId="20577"/>
          <ac:spMkLst>
            <pc:docMk/>
            <pc:sldMk cId="4273391736" sldId="913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C3BCE972-5F8D-4F24-B13E-8030CF241D0A}" dt="2020-11-10T16:34:07.716" v="866" actId="167"/>
          <ac:picMkLst>
            <pc:docMk/>
            <pc:sldMk cId="4273391736" sldId="913"/>
            <ac:picMk id="4" creationId="{1BA47466-08A2-4D42-B33B-F6C2A8AD727B}"/>
          </ac:picMkLst>
        </pc:picChg>
        <pc:picChg chg="add mod ord">
          <ac:chgData name="Marco Fernandes" userId="fdf1db0d-e771-49a9-b508-934344af75dd" providerId="ADAL" clId="{C3BCE972-5F8D-4F24-B13E-8030CF241D0A}" dt="2020-11-10T16:33:52.369" v="862" actId="167"/>
          <ac:picMkLst>
            <pc:docMk/>
            <pc:sldMk cId="4273391736" sldId="913"/>
            <ac:picMk id="5" creationId="{F8C66C10-3409-4760-86BB-1711911AD31B}"/>
          </ac:picMkLst>
        </pc:picChg>
        <pc:picChg chg="del">
          <ac:chgData name="Marco Fernandes" userId="fdf1db0d-e771-49a9-b508-934344af75dd" providerId="ADAL" clId="{C3BCE972-5F8D-4F24-B13E-8030CF241D0A}" dt="2020-11-10T16:33:53.966" v="863" actId="478"/>
          <ac:picMkLst>
            <pc:docMk/>
            <pc:sldMk cId="4273391736" sldId="913"/>
            <ac:picMk id="10" creationId="{B5A3160B-58E6-4F63-A054-A9E9B8EC58C9}"/>
          </ac:picMkLst>
        </pc:picChg>
        <pc:picChg chg="del">
          <ac:chgData name="Marco Fernandes" userId="fdf1db0d-e771-49a9-b508-934344af75dd" providerId="ADAL" clId="{C3BCE972-5F8D-4F24-B13E-8030CF241D0A}" dt="2020-11-10T16:34:08.953" v="867" actId="478"/>
          <ac:picMkLst>
            <pc:docMk/>
            <pc:sldMk cId="4273391736" sldId="913"/>
            <ac:picMk id="11" creationId="{C3A6716B-3CC6-4EA0-8078-82D6100C50AB}"/>
          </ac:picMkLst>
        </pc:picChg>
      </pc:sldChg>
      <pc:sldChg chg="addSp delSp modSp add mod modAnim">
        <pc:chgData name="Marco Fernandes" userId="fdf1db0d-e771-49a9-b508-934344af75dd" providerId="ADAL" clId="{C3BCE972-5F8D-4F24-B13E-8030CF241D0A}" dt="2020-11-10T16:42:49.021" v="1166" actId="1076"/>
        <pc:sldMkLst>
          <pc:docMk/>
          <pc:sldMk cId="1177293516" sldId="914"/>
        </pc:sldMkLst>
        <pc:spChg chg="add mod">
          <ac:chgData name="Marco Fernandes" userId="fdf1db0d-e771-49a9-b508-934344af75dd" providerId="ADAL" clId="{C3BCE972-5F8D-4F24-B13E-8030CF241D0A}" dt="2020-11-10T16:37:11.013" v="890" actId="208"/>
          <ac:spMkLst>
            <pc:docMk/>
            <pc:sldMk cId="1177293516" sldId="914"/>
            <ac:spMk id="5" creationId="{D5A839B8-A3E3-466C-8EF8-BD8AC67DD668}"/>
          </ac:spMkLst>
        </pc:spChg>
        <pc:spChg chg="del">
          <ac:chgData name="Marco Fernandes" userId="fdf1db0d-e771-49a9-b508-934344af75dd" providerId="ADAL" clId="{C3BCE972-5F8D-4F24-B13E-8030CF241D0A}" dt="2020-11-10T16:35:11.614" v="875" actId="478"/>
          <ac:spMkLst>
            <pc:docMk/>
            <pc:sldMk cId="1177293516" sldId="914"/>
            <ac:spMk id="7" creationId="{BEC0A124-AC9C-44C8-A04B-26B708ECF266}"/>
          </ac:spMkLst>
        </pc:spChg>
        <pc:spChg chg="del">
          <ac:chgData name="Marco Fernandes" userId="fdf1db0d-e771-49a9-b508-934344af75dd" providerId="ADAL" clId="{C3BCE972-5F8D-4F24-B13E-8030CF241D0A}" dt="2020-11-10T16:35:10.255" v="874" actId="478"/>
          <ac:spMkLst>
            <pc:docMk/>
            <pc:sldMk cId="1177293516" sldId="914"/>
            <ac:spMk id="8" creationId="{BEC0A124-AC9C-44C8-A04B-26B708ECF266}"/>
          </ac:spMkLst>
        </pc:spChg>
        <pc:spChg chg="del">
          <ac:chgData name="Marco Fernandes" userId="fdf1db0d-e771-49a9-b508-934344af75dd" providerId="ADAL" clId="{C3BCE972-5F8D-4F24-B13E-8030CF241D0A}" dt="2020-11-10T16:35:09.141" v="872" actId="478"/>
          <ac:spMkLst>
            <pc:docMk/>
            <pc:sldMk cId="1177293516" sldId="914"/>
            <ac:spMk id="12" creationId="{04C84E84-2D2A-45B2-BE6C-12B6AC67A9F6}"/>
          </ac:spMkLst>
        </pc:spChg>
        <pc:spChg chg="add mod">
          <ac:chgData name="Marco Fernandes" userId="fdf1db0d-e771-49a9-b508-934344af75dd" providerId="ADAL" clId="{C3BCE972-5F8D-4F24-B13E-8030CF241D0A}" dt="2020-11-10T16:38:28.655" v="1029" actId="1076"/>
          <ac:spMkLst>
            <pc:docMk/>
            <pc:sldMk cId="1177293516" sldId="914"/>
            <ac:spMk id="14" creationId="{43133E55-D8D5-4C79-BD44-539BBDAD8202}"/>
          </ac:spMkLst>
        </pc:spChg>
        <pc:spChg chg="del">
          <ac:chgData name="Marco Fernandes" userId="fdf1db0d-e771-49a9-b508-934344af75dd" providerId="ADAL" clId="{C3BCE972-5F8D-4F24-B13E-8030CF241D0A}" dt="2020-11-10T16:35:08.669" v="871" actId="478"/>
          <ac:spMkLst>
            <pc:docMk/>
            <pc:sldMk cId="1177293516" sldId="914"/>
            <ac:spMk id="16" creationId="{935980D7-C256-4B16-9FF9-A28DE02479FE}"/>
          </ac:spMkLst>
        </pc:spChg>
        <pc:picChg chg="add mod">
          <ac:chgData name="Marco Fernandes" userId="fdf1db0d-e771-49a9-b508-934344af75dd" providerId="ADAL" clId="{C3BCE972-5F8D-4F24-B13E-8030CF241D0A}" dt="2020-11-10T16:36:57.814" v="885" actId="1076"/>
          <ac:picMkLst>
            <pc:docMk/>
            <pc:sldMk cId="1177293516" sldId="914"/>
            <ac:picMk id="4" creationId="{8359B09A-77A8-4354-9EF2-09EF42995625}"/>
          </ac:picMkLst>
        </pc:picChg>
        <pc:picChg chg="del">
          <ac:chgData name="Marco Fernandes" userId="fdf1db0d-e771-49a9-b508-934344af75dd" providerId="ADAL" clId="{C3BCE972-5F8D-4F24-B13E-8030CF241D0A}" dt="2020-11-10T16:35:07.581" v="870" actId="478"/>
          <ac:picMkLst>
            <pc:docMk/>
            <pc:sldMk cId="1177293516" sldId="914"/>
            <ac:picMk id="10" creationId="{B5A3160B-58E6-4F63-A054-A9E9B8EC58C9}"/>
          </ac:picMkLst>
        </pc:picChg>
        <pc:picChg chg="del">
          <ac:chgData name="Marco Fernandes" userId="fdf1db0d-e771-49a9-b508-934344af75dd" providerId="ADAL" clId="{C3BCE972-5F8D-4F24-B13E-8030CF241D0A}" dt="2020-11-10T16:35:09.565" v="873" actId="478"/>
          <ac:picMkLst>
            <pc:docMk/>
            <pc:sldMk cId="1177293516" sldId="914"/>
            <ac:picMk id="11" creationId="{C3A6716B-3CC6-4EA0-8078-82D6100C50AB}"/>
          </ac:picMkLst>
        </pc:picChg>
        <pc:picChg chg="add mod">
          <ac:chgData name="Marco Fernandes" userId="fdf1db0d-e771-49a9-b508-934344af75dd" providerId="ADAL" clId="{C3BCE972-5F8D-4F24-B13E-8030CF241D0A}" dt="2020-11-10T16:42:49.021" v="1166" actId="1076"/>
          <ac:picMkLst>
            <pc:docMk/>
            <pc:sldMk cId="1177293516" sldId="914"/>
            <ac:picMk id="15" creationId="{43FD936E-3AE9-4D2B-B08D-F65484885F14}"/>
          </ac:picMkLst>
        </pc:picChg>
        <pc:cxnChg chg="add mod">
          <ac:chgData name="Marco Fernandes" userId="fdf1db0d-e771-49a9-b508-934344af75dd" providerId="ADAL" clId="{C3BCE972-5F8D-4F24-B13E-8030CF241D0A}" dt="2020-11-10T16:37:27.932" v="894" actId="14100"/>
          <ac:cxnSpMkLst>
            <pc:docMk/>
            <pc:sldMk cId="1177293516" sldId="914"/>
            <ac:cxnSpMk id="9" creationId="{EBFD2B6F-0867-4AF6-BAC5-87AF312BF81A}"/>
          </ac:cxnSpMkLst>
        </pc:cxnChg>
      </pc:sldChg>
      <pc:sldChg chg="addSp delSp modSp add mod delAnim modAnim">
        <pc:chgData name="Marco Fernandes" userId="fdf1db0d-e771-49a9-b508-934344af75dd" providerId="ADAL" clId="{C3BCE972-5F8D-4F24-B13E-8030CF241D0A}" dt="2020-11-10T16:42:24.659" v="1160" actId="1076"/>
        <pc:sldMkLst>
          <pc:docMk/>
          <pc:sldMk cId="774764599" sldId="915"/>
        </pc:sldMkLst>
        <pc:spChg chg="del">
          <ac:chgData name="Marco Fernandes" userId="fdf1db0d-e771-49a9-b508-934344af75dd" providerId="ADAL" clId="{C3BCE972-5F8D-4F24-B13E-8030CF241D0A}" dt="2020-11-10T16:40:32.008" v="1039" actId="478"/>
          <ac:spMkLst>
            <pc:docMk/>
            <pc:sldMk cId="774764599" sldId="915"/>
            <ac:spMk id="5" creationId="{D5A839B8-A3E3-466C-8EF8-BD8AC67DD668}"/>
          </ac:spMkLst>
        </pc:spChg>
        <pc:spChg chg="mod">
          <ac:chgData name="Marco Fernandes" userId="fdf1db0d-e771-49a9-b508-934344af75dd" providerId="ADAL" clId="{C3BCE972-5F8D-4F24-B13E-8030CF241D0A}" dt="2020-11-10T16:41:43.707" v="1154" actId="1076"/>
          <ac:spMkLst>
            <pc:docMk/>
            <pc:sldMk cId="774764599" sldId="915"/>
            <ac:spMk id="14" creationId="{43133E55-D8D5-4C79-BD44-539BBDAD8202}"/>
          </ac:spMkLst>
        </pc:spChg>
        <pc:picChg chg="del">
          <ac:chgData name="Marco Fernandes" userId="fdf1db0d-e771-49a9-b508-934344af75dd" providerId="ADAL" clId="{C3BCE972-5F8D-4F24-B13E-8030CF241D0A}" dt="2020-11-10T16:40:11.256" v="1038" actId="478"/>
          <ac:picMkLst>
            <pc:docMk/>
            <pc:sldMk cId="774764599" sldId="915"/>
            <ac:picMk id="4" creationId="{8359B09A-77A8-4354-9EF2-09EF42995625}"/>
          </ac:picMkLst>
        </pc:picChg>
        <pc:picChg chg="add mod ord">
          <ac:chgData name="Marco Fernandes" userId="fdf1db0d-e771-49a9-b508-934344af75dd" providerId="ADAL" clId="{C3BCE972-5F8D-4F24-B13E-8030CF241D0A}" dt="2020-11-10T16:40:10.085" v="1037" actId="167"/>
          <ac:picMkLst>
            <pc:docMk/>
            <pc:sldMk cId="774764599" sldId="915"/>
            <ac:picMk id="6" creationId="{6DE808A2-6A15-41D1-8508-3DD02184890D}"/>
          </ac:picMkLst>
        </pc:picChg>
        <pc:picChg chg="add mod">
          <ac:chgData name="Marco Fernandes" userId="fdf1db0d-e771-49a9-b508-934344af75dd" providerId="ADAL" clId="{C3BCE972-5F8D-4F24-B13E-8030CF241D0A}" dt="2020-11-10T16:42:24.659" v="1160" actId="1076"/>
          <ac:picMkLst>
            <pc:docMk/>
            <pc:sldMk cId="774764599" sldId="915"/>
            <ac:picMk id="7" creationId="{C341A925-688E-4FF3-92C3-11BAD2C1EAE9}"/>
          </ac:picMkLst>
        </pc:picChg>
        <pc:cxnChg chg="del">
          <ac:chgData name="Marco Fernandes" userId="fdf1db0d-e771-49a9-b508-934344af75dd" providerId="ADAL" clId="{C3BCE972-5F8D-4F24-B13E-8030CF241D0A}" dt="2020-11-10T16:40:32.934" v="1040" actId="478"/>
          <ac:cxnSpMkLst>
            <pc:docMk/>
            <pc:sldMk cId="774764599" sldId="915"/>
            <ac:cxnSpMk id="9" creationId="{EBFD2B6F-0867-4AF6-BAC5-87AF312BF81A}"/>
          </ac:cxnSpMkLst>
        </pc:cxnChg>
      </pc:sldChg>
      <pc:sldChg chg="modSp add mod">
        <pc:chgData name="Marco Fernandes" userId="fdf1db0d-e771-49a9-b508-934344af75dd" providerId="ADAL" clId="{C3BCE972-5F8D-4F24-B13E-8030CF241D0A}" dt="2020-11-10T16:43:22.400" v="1178" actId="20577"/>
        <pc:sldMkLst>
          <pc:docMk/>
          <pc:sldMk cId="3514360701" sldId="916"/>
        </pc:sldMkLst>
        <pc:spChg chg="mod">
          <ac:chgData name="Marco Fernandes" userId="fdf1db0d-e771-49a9-b508-934344af75dd" providerId="ADAL" clId="{C3BCE972-5F8D-4F24-B13E-8030CF241D0A}" dt="2020-11-10T16:43:22.400" v="1178" actId="20577"/>
          <ac:spMkLst>
            <pc:docMk/>
            <pc:sldMk cId="3514360701" sldId="916"/>
            <ac:spMk id="4" creationId="{00000000-0000-0000-0000-000000000000}"/>
          </ac:spMkLst>
        </pc:spChg>
      </pc:sldChg>
      <pc:sldChg chg="addSp delSp modSp add mod modAnim">
        <pc:chgData name="Marco Fernandes" userId="fdf1db0d-e771-49a9-b508-934344af75dd" providerId="ADAL" clId="{C3BCE972-5F8D-4F24-B13E-8030CF241D0A}" dt="2020-11-10T16:47:29.919" v="1271" actId="20577"/>
        <pc:sldMkLst>
          <pc:docMk/>
          <pc:sldMk cId="2009447083" sldId="917"/>
        </pc:sldMkLst>
        <pc:spChg chg="mod">
          <ac:chgData name="Marco Fernandes" userId="fdf1db0d-e771-49a9-b508-934344af75dd" providerId="ADAL" clId="{C3BCE972-5F8D-4F24-B13E-8030CF241D0A}" dt="2020-11-10T16:44:52.801" v="1187" actId="207"/>
          <ac:spMkLst>
            <pc:docMk/>
            <pc:sldMk cId="2009447083" sldId="917"/>
            <ac:spMk id="5" creationId="{19FE0128-19AE-44C4-945E-8E9E14A4E57C}"/>
          </ac:spMkLst>
        </pc:spChg>
        <pc:spChg chg="add del mod">
          <ac:chgData name="Marco Fernandes" userId="fdf1db0d-e771-49a9-b508-934344af75dd" providerId="ADAL" clId="{C3BCE972-5F8D-4F24-B13E-8030CF241D0A}" dt="2020-11-10T16:45:38.718" v="1196" actId="478"/>
          <ac:spMkLst>
            <pc:docMk/>
            <pc:sldMk cId="2009447083" sldId="917"/>
            <ac:spMk id="29" creationId="{5120D72C-B6C4-4897-8930-49596903B8A4}"/>
          </ac:spMkLst>
        </pc:spChg>
        <pc:spChg chg="add mod">
          <ac:chgData name="Marco Fernandes" userId="fdf1db0d-e771-49a9-b508-934344af75dd" providerId="ADAL" clId="{C3BCE972-5F8D-4F24-B13E-8030CF241D0A}" dt="2020-11-10T16:46:17.038" v="1213" actId="14100"/>
          <ac:spMkLst>
            <pc:docMk/>
            <pc:sldMk cId="2009447083" sldId="917"/>
            <ac:spMk id="30" creationId="{DF694E14-CE03-4F64-A456-8F0C214277C2}"/>
          </ac:spMkLst>
        </pc:spChg>
        <pc:spChg chg="mod">
          <ac:chgData name="Marco Fernandes" userId="fdf1db0d-e771-49a9-b508-934344af75dd" providerId="ADAL" clId="{C3BCE972-5F8D-4F24-B13E-8030CF241D0A}" dt="2020-11-10T16:47:29.919" v="1271" actId="20577"/>
          <ac:spMkLst>
            <pc:docMk/>
            <pc:sldMk cId="2009447083" sldId="917"/>
            <ac:spMk id="34" creationId="{439ABD2D-A5CA-4246-9BA9-9D8D542B0356}"/>
          </ac:spMkLst>
        </pc:spChg>
        <pc:spChg chg="add mod">
          <ac:chgData name="Marco Fernandes" userId="fdf1db0d-e771-49a9-b508-934344af75dd" providerId="ADAL" clId="{C3BCE972-5F8D-4F24-B13E-8030CF241D0A}" dt="2020-11-10T16:46:47.885" v="1244" actId="1076"/>
          <ac:spMkLst>
            <pc:docMk/>
            <pc:sldMk cId="2009447083" sldId="917"/>
            <ac:spMk id="40" creationId="{E6C17AF6-94D5-464F-9867-C9EE5B40EABD}"/>
          </ac:spMkLst>
        </pc:spChg>
        <pc:cxnChg chg="del mod">
          <ac:chgData name="Marco Fernandes" userId="fdf1db0d-e771-49a9-b508-934344af75dd" providerId="ADAL" clId="{C3BCE972-5F8D-4F24-B13E-8030CF241D0A}" dt="2020-11-10T16:44:23.013" v="1184" actId="478"/>
          <ac:cxnSpMkLst>
            <pc:docMk/>
            <pc:sldMk cId="2009447083" sldId="917"/>
            <ac:cxnSpMk id="7" creationId="{67611530-07A9-4FB5-BA9B-C76B875BCA6B}"/>
          </ac:cxnSpMkLst>
        </pc:cxnChg>
        <pc:cxnChg chg="add mod">
          <ac:chgData name="Marco Fernandes" userId="fdf1db0d-e771-49a9-b508-934344af75dd" providerId="ADAL" clId="{C3BCE972-5F8D-4F24-B13E-8030CF241D0A}" dt="2020-11-10T16:46:07.352" v="1211" actId="14100"/>
          <ac:cxnSpMkLst>
            <pc:docMk/>
            <pc:sldMk cId="2009447083" sldId="917"/>
            <ac:cxnSpMk id="25" creationId="{0C6FBC62-9563-459E-8269-26EA895593A1}"/>
          </ac:cxnSpMkLst>
        </pc:cxnChg>
        <pc:cxnChg chg="mod">
          <ac:chgData name="Marco Fernandes" userId="fdf1db0d-e771-49a9-b508-934344af75dd" providerId="ADAL" clId="{C3BCE972-5F8D-4F24-B13E-8030CF241D0A}" dt="2020-11-10T16:44:38.442" v="1186" actId="208"/>
          <ac:cxnSpMkLst>
            <pc:docMk/>
            <pc:sldMk cId="2009447083" sldId="917"/>
            <ac:cxnSpMk id="33" creationId="{6B0EA02C-BE75-4125-B1D9-8062ECDF5377}"/>
          </ac:cxnSpMkLst>
        </pc:cxnChg>
        <pc:cxnChg chg="mod">
          <ac:chgData name="Marco Fernandes" userId="fdf1db0d-e771-49a9-b508-934344af75dd" providerId="ADAL" clId="{C3BCE972-5F8D-4F24-B13E-8030CF241D0A}" dt="2020-11-10T16:44:38.442" v="1186" actId="208"/>
          <ac:cxnSpMkLst>
            <pc:docMk/>
            <pc:sldMk cId="2009447083" sldId="917"/>
            <ac:cxnSpMk id="45" creationId="{A3AB0414-1530-4E0B-A77C-B65A8E189D1C}"/>
          </ac:cxnSpMkLst>
        </pc:cxnChg>
      </pc:sldChg>
      <pc:sldChg chg="addSp delSp modSp add mod modAnim">
        <pc:chgData name="Marco Fernandes" userId="fdf1db0d-e771-49a9-b508-934344af75dd" providerId="ADAL" clId="{C3BCE972-5F8D-4F24-B13E-8030CF241D0A}" dt="2020-11-10T16:53:59.906" v="1521"/>
        <pc:sldMkLst>
          <pc:docMk/>
          <pc:sldMk cId="3179674083" sldId="918"/>
        </pc:sldMkLst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5" creationId="{19FE0128-19AE-44C4-945E-8E9E14A4E57C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6" creationId="{10DF1DDA-2EC9-427E-BF30-05B8FD99AF83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8" creationId="{47E0B274-ED37-4DD3-AB77-6F6432A360B3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9" creationId="{6599978F-4D4B-48FE-91EF-E0DE974055BF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0" creationId="{07CE28B8-4E9F-4CD0-BFF3-FEE05C83924F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1" creationId="{01C1AB09-2D6D-46F2-946D-DBAD0F261BC3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3" creationId="{40B32615-14E1-49A5-9D9F-74BDE10DF63B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4" creationId="{AB4F822D-F265-45F2-874A-18FFC5B83793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5" creationId="{D44CFF02-57A5-4E73-88A3-74840D4AD6EA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18" creationId="{7B91DDF1-0004-40A3-8431-80D253281CA3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20" creationId="{6ECB16AE-7E20-466F-9E4A-C0CA42805D3A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22" creationId="{61557161-7945-4966-9783-652F7C3877A9}"/>
          </ac:spMkLst>
        </pc:spChg>
        <pc:spChg chg="add del">
          <ac:chgData name="Marco Fernandes" userId="fdf1db0d-e771-49a9-b508-934344af75dd" providerId="ADAL" clId="{C3BCE972-5F8D-4F24-B13E-8030CF241D0A}" dt="2020-11-10T16:52:09.237" v="1409" actId="478"/>
          <ac:spMkLst>
            <pc:docMk/>
            <pc:sldMk cId="3179674083" sldId="918"/>
            <ac:spMk id="24" creationId="{44CC1A33-FE42-4641-9693-100D64265288}"/>
          </ac:spMkLst>
        </pc:spChg>
        <pc:spChg chg="add mod">
          <ac:chgData name="Marco Fernandes" userId="fdf1db0d-e771-49a9-b508-934344af75dd" providerId="ADAL" clId="{C3BCE972-5F8D-4F24-B13E-8030CF241D0A}" dt="2020-11-10T16:52:30.788" v="1427" actId="1038"/>
          <ac:spMkLst>
            <pc:docMk/>
            <pc:sldMk cId="3179674083" sldId="918"/>
            <ac:spMk id="26" creationId="{FF323B13-9CE8-4E0B-BAC3-2C537CE0D144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27" creationId="{914552BC-867F-491C-86F1-92D6AAF40363}"/>
          </ac:spMkLst>
        </pc:spChg>
        <pc:spChg chg="add mod">
          <ac:chgData name="Marco Fernandes" userId="fdf1db0d-e771-49a9-b508-934344af75dd" providerId="ADAL" clId="{C3BCE972-5F8D-4F24-B13E-8030CF241D0A}" dt="2020-11-10T16:52:37.891" v="1429" actId="1076"/>
          <ac:spMkLst>
            <pc:docMk/>
            <pc:sldMk cId="3179674083" sldId="918"/>
            <ac:spMk id="29" creationId="{FD657175-8E7D-48DB-9AF8-2CFEDA915617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30" creationId="{DF694E14-CE03-4F64-A456-8F0C214277C2}"/>
          </ac:spMkLst>
        </pc:spChg>
        <pc:spChg chg="add mod">
          <ac:chgData name="Marco Fernandes" userId="fdf1db0d-e771-49a9-b508-934344af75dd" providerId="ADAL" clId="{C3BCE972-5F8D-4F24-B13E-8030CF241D0A}" dt="2020-11-10T16:53:08.325" v="1474" actId="1076"/>
          <ac:spMkLst>
            <pc:docMk/>
            <pc:sldMk cId="3179674083" sldId="918"/>
            <ac:spMk id="31" creationId="{0B949EFC-AB5D-43AA-AC80-01883E3900A9}"/>
          </ac:spMkLst>
        </pc:spChg>
        <pc:spChg chg="add mod">
          <ac:chgData name="Marco Fernandes" userId="fdf1db0d-e771-49a9-b508-934344af75dd" providerId="ADAL" clId="{C3BCE972-5F8D-4F24-B13E-8030CF241D0A}" dt="2020-11-10T16:53:39.155" v="1517" actId="1076"/>
          <ac:spMkLst>
            <pc:docMk/>
            <pc:sldMk cId="3179674083" sldId="918"/>
            <ac:spMk id="32" creationId="{94080A01-B49A-4CBD-9EA9-02B4528E1B3B}"/>
          </ac:spMkLst>
        </pc:spChg>
        <pc:spChg chg="mod">
          <ac:chgData name="Marco Fernandes" userId="fdf1db0d-e771-49a9-b508-934344af75dd" providerId="ADAL" clId="{C3BCE972-5F8D-4F24-B13E-8030CF241D0A}" dt="2020-11-10T16:47:34.568" v="1272"/>
          <ac:spMkLst>
            <pc:docMk/>
            <pc:sldMk cId="3179674083" sldId="918"/>
            <ac:spMk id="34" creationId="{439ABD2D-A5CA-4246-9BA9-9D8D542B0356}"/>
          </ac:spMkLst>
        </pc:spChg>
        <pc:spChg chg="del">
          <ac:chgData name="Marco Fernandes" userId="fdf1db0d-e771-49a9-b508-934344af75dd" providerId="ADAL" clId="{C3BCE972-5F8D-4F24-B13E-8030CF241D0A}" dt="2020-11-10T16:47:12.769" v="1246" actId="478"/>
          <ac:spMkLst>
            <pc:docMk/>
            <pc:sldMk cId="3179674083" sldId="918"/>
            <ac:spMk id="40" creationId="{E6C17AF6-94D5-464F-9867-C9EE5B40EABD}"/>
          </ac:spMkLst>
        </pc:spChg>
        <pc:picChg chg="add del mod">
          <ac:chgData name="Marco Fernandes" userId="fdf1db0d-e771-49a9-b508-934344af75dd" providerId="ADAL" clId="{C3BCE972-5F8D-4F24-B13E-8030CF241D0A}" dt="2020-11-10T16:51:19.150" v="1402" actId="478"/>
          <ac:picMkLst>
            <pc:docMk/>
            <pc:sldMk cId="3179674083" sldId="918"/>
            <ac:picMk id="4" creationId="{491E2A7B-C9A3-47F3-BAD2-B09998805F9C}"/>
          </ac:picMkLst>
        </pc:picChg>
        <pc:picChg chg="add mod">
          <ac:chgData name="Marco Fernandes" userId="fdf1db0d-e771-49a9-b508-934344af75dd" providerId="ADAL" clId="{C3BCE972-5F8D-4F24-B13E-8030CF241D0A}" dt="2020-11-10T16:52:00.183" v="1407" actId="1076"/>
          <ac:picMkLst>
            <pc:docMk/>
            <pc:sldMk cId="3179674083" sldId="918"/>
            <ac:picMk id="7" creationId="{6EED706B-6705-4AD6-8CB3-54B1BF4B8897}"/>
          </ac:picMkLst>
        </pc:pic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12" creationId="{BAB4089D-FA70-45AC-916C-6C38E83A0CAA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16" creationId="{1E467E7B-8C22-4E3D-9B79-76E5F42B9A81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17" creationId="{DD85BB0F-3B7C-4F24-B964-767B503C037B}"/>
          </ac:cxnSpMkLst>
        </pc:cxnChg>
        <pc:cxnChg chg="del mod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19" creationId="{874C074F-D695-4A8B-9B78-FB02B1EC8978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21" creationId="{D4152CD5-6CB2-4040-B981-717DF31AF607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23" creationId="{F78B5D18-61B1-459B-97A0-03AEA8930949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25" creationId="{0C6FBC62-9563-459E-8269-26EA895593A1}"/>
          </ac:cxnSpMkLst>
        </pc:cxnChg>
        <pc:cxnChg chg="del mod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28" creationId="{6B73DBE0-383B-4C57-83EC-E5668ACB2977}"/>
          </ac:cxnSpMkLst>
        </pc:cxnChg>
        <pc:cxnChg chg="del mod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33" creationId="{6B0EA02C-BE75-4125-B1D9-8062ECDF5377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35" creationId="{2E7FF4EA-101E-435A-A030-60F606783897}"/>
          </ac:cxnSpMkLst>
        </pc:cxnChg>
        <pc:cxnChg chg="del mod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41" creationId="{25FEBBC7-D8AA-470B-A10A-70DDAE53374A}"/>
          </ac:cxnSpMkLst>
        </pc:cxnChg>
        <pc:cxnChg chg="del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43" creationId="{EB9078DD-121C-4171-926F-DABFF27B6DA6}"/>
          </ac:cxnSpMkLst>
        </pc:cxnChg>
        <pc:cxnChg chg="del mod">
          <ac:chgData name="Marco Fernandes" userId="fdf1db0d-e771-49a9-b508-934344af75dd" providerId="ADAL" clId="{C3BCE972-5F8D-4F24-B13E-8030CF241D0A}" dt="2020-11-10T16:47:12.769" v="1246" actId="478"/>
          <ac:cxnSpMkLst>
            <pc:docMk/>
            <pc:sldMk cId="3179674083" sldId="918"/>
            <ac:cxnSpMk id="45" creationId="{A3AB0414-1530-4E0B-A77C-B65A8E189D1C}"/>
          </ac:cxnSpMkLst>
        </pc:cxnChg>
      </pc:sldChg>
    </pc:docChg>
  </pc:docChgLst>
  <pc:docChgLst>
    <pc:chgData name="Marco Fernandes" userId="fdf1db0d-e771-49a9-b508-934344af75dd" providerId="ADAL" clId="{1C9537A3-0116-E54F-AB8B-C1A4AF4A1D18}"/>
    <pc:docChg chg="modSld">
      <pc:chgData name="Marco Fernandes" userId="fdf1db0d-e771-49a9-b508-934344af75dd" providerId="ADAL" clId="{1C9537A3-0116-E54F-AB8B-C1A4AF4A1D18}" dt="2022-04-23T15:31:24.164" v="15" actId="20577"/>
      <pc:docMkLst>
        <pc:docMk/>
      </pc:docMkLst>
      <pc:sldChg chg="modSp">
        <pc:chgData name="Marco Fernandes" userId="fdf1db0d-e771-49a9-b508-934344af75dd" providerId="ADAL" clId="{1C9537A3-0116-E54F-AB8B-C1A4AF4A1D18}" dt="2022-04-23T15:31:24.164" v="15" actId="20577"/>
        <pc:sldMkLst>
          <pc:docMk/>
          <pc:sldMk cId="1524846630" sldId="381"/>
        </pc:sldMkLst>
        <pc:spChg chg="mod">
          <ac:chgData name="Marco Fernandes" userId="fdf1db0d-e771-49a9-b508-934344af75dd" providerId="ADAL" clId="{1C9537A3-0116-E54F-AB8B-C1A4AF4A1D18}" dt="2022-04-23T15:31:24.164" v="15" actId="20577"/>
          <ac:spMkLst>
            <pc:docMk/>
            <pc:sldMk cId="1524846630" sldId="381"/>
            <ac:spMk id="12" creationId="{99378C3D-F048-4DA1-9F50-C12AD28F3DA5}"/>
          </ac:spMkLst>
        </pc:spChg>
      </pc:sldChg>
    </pc:docChg>
  </pc:docChgLst>
  <pc:docChgLst>
    <pc:chgData name="Marco Fernandes" userId="fdf1db0d-e771-49a9-b508-934344af75dd" providerId="ADAL" clId="{1D871332-93A4-4A64-8C56-3C56A179CC07}"/>
    <pc:docChg chg="modSld">
      <pc:chgData name="Marco Fernandes" userId="fdf1db0d-e771-49a9-b508-934344af75dd" providerId="ADAL" clId="{1D871332-93A4-4A64-8C56-3C56A179CC07}" dt="2020-07-22T11:00:41.468" v="3" actId="20577"/>
      <pc:docMkLst>
        <pc:docMk/>
      </pc:docMkLst>
      <pc:sldChg chg="modSp mod">
        <pc:chgData name="Marco Fernandes" userId="fdf1db0d-e771-49a9-b508-934344af75dd" providerId="ADAL" clId="{1D871332-93A4-4A64-8C56-3C56A179CC07}" dt="2020-07-22T11:00:41.468" v="3" actId="20577"/>
        <pc:sldMkLst>
          <pc:docMk/>
          <pc:sldMk cId="2897623197" sldId="819"/>
        </pc:sldMkLst>
        <pc:spChg chg="mod">
          <ac:chgData name="Marco Fernandes" userId="fdf1db0d-e771-49a9-b508-934344af75dd" providerId="ADAL" clId="{1D871332-93A4-4A64-8C56-3C56A179CC07}" dt="2020-07-22T11:00:41.468" v="3" actId="20577"/>
          <ac:spMkLst>
            <pc:docMk/>
            <pc:sldMk cId="2897623197" sldId="819"/>
            <ac:spMk id="5" creationId="{C344A35E-DEA2-4477-ACE5-3629DA83B315}"/>
          </ac:spMkLst>
        </pc:spChg>
      </pc:sldChg>
    </pc:docChg>
  </pc:docChgLst>
  <pc:docChgLst>
    <pc:chgData name="Marco Fernandes" userId="fdf1db0d-e771-49a9-b508-934344af75dd" providerId="ADAL" clId="{BEB28917-45E3-4088-9261-B5BBA74164C9}"/>
    <pc:docChg chg="undo custSel addSld modSld">
      <pc:chgData name="Marco Fernandes" userId="fdf1db0d-e771-49a9-b508-934344af75dd" providerId="ADAL" clId="{BEB28917-45E3-4088-9261-B5BBA74164C9}" dt="2020-11-03T15:19:09.853" v="194" actId="20577"/>
      <pc:docMkLst>
        <pc:docMk/>
      </pc:docMkLst>
      <pc:sldChg chg="addSp delSp mod">
        <pc:chgData name="Marco Fernandes" userId="fdf1db0d-e771-49a9-b508-934344af75dd" providerId="ADAL" clId="{BEB28917-45E3-4088-9261-B5BBA74164C9}" dt="2020-11-03T15:12:59.985" v="3" actId="478"/>
        <pc:sldMkLst>
          <pc:docMk/>
          <pc:sldMk cId="522682281" sldId="891"/>
        </pc:sldMkLst>
        <pc:picChg chg="del">
          <ac:chgData name="Marco Fernandes" userId="fdf1db0d-e771-49a9-b508-934344af75dd" providerId="ADAL" clId="{BEB28917-45E3-4088-9261-B5BBA74164C9}" dt="2020-11-03T15:12:59.985" v="3" actId="478"/>
          <ac:picMkLst>
            <pc:docMk/>
            <pc:sldMk cId="522682281" sldId="891"/>
            <ac:picMk id="3" creationId="{FBAA4DE8-3B82-4CDC-B2E3-9CB61A096D22}"/>
          </ac:picMkLst>
        </pc:picChg>
        <pc:cxnChg chg="del">
          <ac:chgData name="Marco Fernandes" userId="fdf1db0d-e771-49a9-b508-934344af75dd" providerId="ADAL" clId="{BEB28917-45E3-4088-9261-B5BBA74164C9}" dt="2020-11-03T15:12:54.847" v="0" actId="478"/>
          <ac:cxnSpMkLst>
            <pc:docMk/>
            <pc:sldMk cId="522682281" sldId="891"/>
            <ac:cxnSpMk id="8" creationId="{D9FCBD55-F763-4CF9-BAEE-C4D1FD82F76F}"/>
          </ac:cxnSpMkLst>
        </pc:cxnChg>
        <pc:cxnChg chg="add del">
          <ac:chgData name="Marco Fernandes" userId="fdf1db0d-e771-49a9-b508-934344af75dd" providerId="ADAL" clId="{BEB28917-45E3-4088-9261-B5BBA74164C9}" dt="2020-11-03T15:12:58.435" v="2" actId="478"/>
          <ac:cxnSpMkLst>
            <pc:docMk/>
            <pc:sldMk cId="522682281" sldId="891"/>
            <ac:cxnSpMk id="9" creationId="{0EF1946E-062E-45AA-BA8B-172B43371D6B}"/>
          </ac:cxnSpMkLst>
        </pc:cxnChg>
      </pc:sldChg>
      <pc:sldChg chg="delSp mod">
        <pc:chgData name="Marco Fernandes" userId="fdf1db0d-e771-49a9-b508-934344af75dd" providerId="ADAL" clId="{BEB28917-45E3-4088-9261-B5BBA74164C9}" dt="2020-11-03T15:13:13.197" v="5" actId="478"/>
        <pc:sldMkLst>
          <pc:docMk/>
          <pc:sldMk cId="3703696840" sldId="893"/>
        </pc:sldMkLst>
        <pc:picChg chg="del">
          <ac:chgData name="Marco Fernandes" userId="fdf1db0d-e771-49a9-b508-934344af75dd" providerId="ADAL" clId="{BEB28917-45E3-4088-9261-B5BBA74164C9}" dt="2020-11-03T15:13:13.197" v="5" actId="478"/>
          <ac:picMkLst>
            <pc:docMk/>
            <pc:sldMk cId="3703696840" sldId="893"/>
            <ac:picMk id="4" creationId="{128BEE51-8655-400B-AF76-E092F7075AAC}"/>
          </ac:picMkLst>
        </pc:picChg>
        <pc:cxnChg chg="del">
          <ac:chgData name="Marco Fernandes" userId="fdf1db0d-e771-49a9-b508-934344af75dd" providerId="ADAL" clId="{BEB28917-45E3-4088-9261-B5BBA74164C9}" dt="2020-11-03T15:13:12.653" v="4" actId="478"/>
          <ac:cxnSpMkLst>
            <pc:docMk/>
            <pc:sldMk cId="3703696840" sldId="893"/>
            <ac:cxnSpMk id="7" creationId="{6F99345F-C45E-4BD6-B877-F7591136CE5E}"/>
          </ac:cxnSpMkLst>
        </pc:cxnChg>
      </pc:sldChg>
      <pc:sldChg chg="modSp add mod">
        <pc:chgData name="Marco Fernandes" userId="fdf1db0d-e771-49a9-b508-934344af75dd" providerId="ADAL" clId="{BEB28917-45E3-4088-9261-B5BBA74164C9}" dt="2020-11-03T15:13:48.264" v="32" actId="20577"/>
        <pc:sldMkLst>
          <pc:docMk/>
          <pc:sldMk cId="1080209138" sldId="894"/>
        </pc:sldMkLst>
        <pc:spChg chg="mod">
          <ac:chgData name="Marco Fernandes" userId="fdf1db0d-e771-49a9-b508-934344af75dd" providerId="ADAL" clId="{BEB28917-45E3-4088-9261-B5BBA74164C9}" dt="2020-11-03T15:13:48.264" v="32" actId="20577"/>
          <ac:spMkLst>
            <pc:docMk/>
            <pc:sldMk cId="1080209138" sldId="894"/>
            <ac:spMk id="4" creationId="{00000000-0000-0000-0000-000000000000}"/>
          </ac:spMkLst>
        </pc:spChg>
      </pc:sldChg>
      <pc:sldChg chg="addSp delSp modSp add mod">
        <pc:chgData name="Marco Fernandes" userId="fdf1db0d-e771-49a9-b508-934344af75dd" providerId="ADAL" clId="{BEB28917-45E3-4088-9261-B5BBA74164C9}" dt="2020-11-03T15:18:56.413" v="186" actId="1076"/>
        <pc:sldMkLst>
          <pc:docMk/>
          <pc:sldMk cId="3008884844" sldId="895"/>
        </pc:sldMkLst>
        <pc:spChg chg="add mod">
          <ac:chgData name="Marco Fernandes" userId="fdf1db0d-e771-49a9-b508-934344af75dd" providerId="ADAL" clId="{BEB28917-45E3-4088-9261-B5BBA74164C9}" dt="2020-11-03T15:17:32.813" v="123" actId="20577"/>
          <ac:spMkLst>
            <pc:docMk/>
            <pc:sldMk cId="3008884844" sldId="895"/>
            <ac:spMk id="5" creationId="{222484E9-3C83-47A2-A346-9EC58BCF028B}"/>
          </ac:spMkLst>
        </pc:spChg>
        <pc:spChg chg="del">
          <ac:chgData name="Marco Fernandes" userId="fdf1db0d-e771-49a9-b508-934344af75dd" providerId="ADAL" clId="{BEB28917-45E3-4088-9261-B5BBA74164C9}" dt="2020-11-03T15:14:17.594" v="36" actId="478"/>
          <ac:spMkLst>
            <pc:docMk/>
            <pc:sldMk cId="3008884844" sldId="895"/>
            <ac:spMk id="6" creationId="{542592A9-A13D-4175-8193-2568BAEFAE49}"/>
          </ac:spMkLst>
        </pc:spChg>
        <pc:spChg chg="del">
          <ac:chgData name="Marco Fernandes" userId="fdf1db0d-e771-49a9-b508-934344af75dd" providerId="ADAL" clId="{BEB28917-45E3-4088-9261-B5BBA74164C9}" dt="2020-11-03T15:14:19.087" v="37" actId="478"/>
          <ac:spMkLst>
            <pc:docMk/>
            <pc:sldMk cId="3008884844" sldId="895"/>
            <ac:spMk id="7" creationId="{BEC0A124-AC9C-44C8-A04B-26B708ECF266}"/>
          </ac:spMkLst>
        </pc:spChg>
        <pc:spChg chg="add mod">
          <ac:chgData name="Marco Fernandes" userId="fdf1db0d-e771-49a9-b508-934344af75dd" providerId="ADAL" clId="{BEB28917-45E3-4088-9261-B5BBA74164C9}" dt="2020-11-03T15:18:22.970" v="162" actId="1038"/>
          <ac:spMkLst>
            <pc:docMk/>
            <pc:sldMk cId="3008884844" sldId="895"/>
            <ac:spMk id="12" creationId="{881F8E45-9135-4DD4-ABFB-0D587BC7A38B}"/>
          </ac:spMkLst>
        </pc:spChg>
        <pc:spChg chg="add mod">
          <ac:chgData name="Marco Fernandes" userId="fdf1db0d-e771-49a9-b508-934344af75dd" providerId="ADAL" clId="{BEB28917-45E3-4088-9261-B5BBA74164C9}" dt="2020-11-03T15:17:51.602" v="131" actId="20577"/>
          <ac:spMkLst>
            <pc:docMk/>
            <pc:sldMk cId="3008884844" sldId="895"/>
            <ac:spMk id="14" creationId="{1D9D50CC-4E14-415E-A5DF-CCF60234C331}"/>
          </ac:spMkLst>
        </pc:spChg>
        <pc:spChg chg="add mod">
          <ac:chgData name="Marco Fernandes" userId="fdf1db0d-e771-49a9-b508-934344af75dd" providerId="ADAL" clId="{BEB28917-45E3-4088-9261-B5BBA74164C9}" dt="2020-11-03T15:18:15.751" v="138" actId="20577"/>
          <ac:spMkLst>
            <pc:docMk/>
            <pc:sldMk cId="3008884844" sldId="895"/>
            <ac:spMk id="17" creationId="{C2325253-F4FB-40A6-AED1-751C8E766531}"/>
          </ac:spMkLst>
        </pc:spChg>
        <pc:spChg chg="add mod">
          <ac:chgData name="Marco Fernandes" userId="fdf1db0d-e771-49a9-b508-934344af75dd" providerId="ADAL" clId="{BEB28917-45E3-4088-9261-B5BBA74164C9}" dt="2020-11-03T15:18:56.413" v="186" actId="1076"/>
          <ac:spMkLst>
            <pc:docMk/>
            <pc:sldMk cId="3008884844" sldId="895"/>
            <ac:spMk id="19" creationId="{A7209E87-6BE0-4A11-BA83-C8D6F32C01F5}"/>
          </ac:spMkLst>
        </pc:spChg>
        <pc:spChg chg="mod">
          <ac:chgData name="Marco Fernandes" userId="fdf1db0d-e771-49a9-b508-934344af75dd" providerId="ADAL" clId="{BEB28917-45E3-4088-9261-B5BBA74164C9}" dt="2020-11-03T15:15:06.436" v="89" actId="20577"/>
          <ac:spMkLst>
            <pc:docMk/>
            <pc:sldMk cId="3008884844" sldId="895"/>
            <ac:spMk id="49" creationId="{C0ACF18C-CEB7-4C02-B432-D87F19C694A1}"/>
          </ac:spMkLst>
        </pc:spChg>
        <pc:picChg chg="del">
          <ac:chgData name="Marco Fernandes" userId="fdf1db0d-e771-49a9-b508-934344af75dd" providerId="ADAL" clId="{BEB28917-45E3-4088-9261-B5BBA74164C9}" dt="2020-11-03T15:14:16.463" v="35" actId="478"/>
          <ac:picMkLst>
            <pc:docMk/>
            <pc:sldMk cId="3008884844" sldId="895"/>
            <ac:picMk id="3" creationId="{291FF54F-8825-48C5-9E76-4E4DE6CFA59A}"/>
          </ac:picMkLst>
        </pc:picChg>
        <pc:picChg chg="del">
          <ac:chgData name="Marco Fernandes" userId="fdf1db0d-e771-49a9-b508-934344af75dd" providerId="ADAL" clId="{BEB28917-45E3-4088-9261-B5BBA74164C9}" dt="2020-11-03T15:14:15.966" v="34" actId="478"/>
          <ac:picMkLst>
            <pc:docMk/>
            <pc:sldMk cId="3008884844" sldId="895"/>
            <ac:picMk id="4" creationId="{00000000-0000-0000-0000-000000000000}"/>
          </ac:picMkLst>
        </pc:picChg>
        <pc:picChg chg="add mod">
          <ac:chgData name="Marco Fernandes" userId="fdf1db0d-e771-49a9-b508-934344af75dd" providerId="ADAL" clId="{BEB28917-45E3-4088-9261-B5BBA74164C9}" dt="2020-11-03T15:17:15.467" v="114" actId="1076"/>
          <ac:picMkLst>
            <pc:docMk/>
            <pc:sldMk cId="3008884844" sldId="895"/>
            <ac:picMk id="9" creationId="{E9B084E8-9D72-4D5E-B9D0-57C11442C3CC}"/>
          </ac:picMkLst>
        </pc:picChg>
        <pc:picChg chg="add mod ord">
          <ac:chgData name="Marco Fernandes" userId="fdf1db0d-e771-49a9-b508-934344af75dd" providerId="ADAL" clId="{BEB28917-45E3-4088-9261-B5BBA74164C9}" dt="2020-11-03T15:18:22.970" v="162" actId="1038"/>
          <ac:picMkLst>
            <pc:docMk/>
            <pc:sldMk cId="3008884844" sldId="895"/>
            <ac:picMk id="10" creationId="{3060239B-8481-446B-9EAD-6B5EB35EF7CA}"/>
          </ac:picMkLst>
        </pc:picChg>
        <pc:picChg chg="add mod">
          <ac:chgData name="Marco Fernandes" userId="fdf1db0d-e771-49a9-b508-934344af75dd" providerId="ADAL" clId="{BEB28917-45E3-4088-9261-B5BBA74164C9}" dt="2020-11-03T15:17:19.118" v="116" actId="1076"/>
          <ac:picMkLst>
            <pc:docMk/>
            <pc:sldMk cId="3008884844" sldId="895"/>
            <ac:picMk id="11" creationId="{5308131F-E18E-48D3-B313-9AE6EFFD0AE0}"/>
          </ac:picMkLst>
        </pc:picChg>
        <pc:picChg chg="add mod">
          <ac:chgData name="Marco Fernandes" userId="fdf1db0d-e771-49a9-b508-934344af75dd" providerId="ADAL" clId="{BEB28917-45E3-4088-9261-B5BBA74164C9}" dt="2020-11-03T15:18:33.397" v="165" actId="1076"/>
          <ac:picMkLst>
            <pc:docMk/>
            <pc:sldMk cId="3008884844" sldId="895"/>
            <ac:picMk id="16" creationId="{91536ADE-0ED1-45EF-8F64-D3A1E5EDD947}"/>
          </ac:picMkLst>
        </pc:picChg>
      </pc:sldChg>
      <pc:sldChg chg="modSp add mod">
        <pc:chgData name="Marco Fernandes" userId="fdf1db0d-e771-49a9-b508-934344af75dd" providerId="ADAL" clId="{BEB28917-45E3-4088-9261-B5BBA74164C9}" dt="2020-11-03T15:19:09.853" v="194" actId="20577"/>
        <pc:sldMkLst>
          <pc:docMk/>
          <pc:sldMk cId="2178424768" sldId="896"/>
        </pc:sldMkLst>
        <pc:spChg chg="mod">
          <ac:chgData name="Marco Fernandes" userId="fdf1db0d-e771-49a9-b508-934344af75dd" providerId="ADAL" clId="{BEB28917-45E3-4088-9261-B5BBA74164C9}" dt="2020-11-03T15:19:09.853" v="194" actId="20577"/>
          <ac:spMkLst>
            <pc:docMk/>
            <pc:sldMk cId="2178424768" sldId="896"/>
            <ac:spMk id="4" creationId="{00000000-0000-0000-0000-000000000000}"/>
          </ac:spMkLst>
        </pc:spChg>
      </pc:sldChg>
    </pc:docChg>
  </pc:docChgLst>
  <pc:docChgLst>
    <pc:chgData name="Marco Fernandes" userId="fdf1db0d-e771-49a9-b508-934344af75dd" providerId="ADAL" clId="{3AB9F4A9-1806-460D-85CC-FDBD810B9A3A}"/>
    <pc:docChg chg="undo custSel addSld delSld modSld modMainMaster">
      <pc:chgData name="Marco Fernandes" userId="fdf1db0d-e771-49a9-b508-934344af75dd" providerId="ADAL" clId="{3AB9F4A9-1806-460D-85CC-FDBD810B9A3A}" dt="2022-03-08T22:39:04.094" v="5147"/>
      <pc:docMkLst>
        <pc:docMk/>
      </pc:docMkLst>
      <pc:sldChg chg="del">
        <pc:chgData name="Marco Fernandes" userId="fdf1db0d-e771-49a9-b508-934344af75dd" providerId="ADAL" clId="{3AB9F4A9-1806-460D-85CC-FDBD810B9A3A}" dt="2022-03-05T02:50:38.406" v="3171" actId="47"/>
        <pc:sldMkLst>
          <pc:docMk/>
          <pc:sldMk cId="2304863604" sldId="380"/>
        </pc:sldMkLst>
      </pc:sldChg>
      <pc:sldChg chg="del">
        <pc:chgData name="Marco Fernandes" userId="fdf1db0d-e771-49a9-b508-934344af75dd" providerId="ADAL" clId="{3AB9F4A9-1806-460D-85CC-FDBD810B9A3A}" dt="2022-03-05T02:50:38.406" v="3171" actId="47"/>
        <pc:sldMkLst>
          <pc:docMk/>
          <pc:sldMk cId="923130198" sldId="382"/>
        </pc:sldMkLst>
      </pc:sldChg>
      <pc:sldChg chg="del">
        <pc:chgData name="Marco Fernandes" userId="fdf1db0d-e771-49a9-b508-934344af75dd" providerId="ADAL" clId="{3AB9F4A9-1806-460D-85CC-FDBD810B9A3A}" dt="2022-03-05T02:50:38.406" v="3171" actId="47"/>
        <pc:sldMkLst>
          <pc:docMk/>
          <pc:sldMk cId="3539444398" sldId="383"/>
        </pc:sldMkLst>
      </pc:sldChg>
      <pc:sldChg chg="del">
        <pc:chgData name="Marco Fernandes" userId="fdf1db0d-e771-49a9-b508-934344af75dd" providerId="ADAL" clId="{3AB9F4A9-1806-460D-85CC-FDBD810B9A3A}" dt="2022-03-05T02:50:38.406" v="3171" actId="47"/>
        <pc:sldMkLst>
          <pc:docMk/>
          <pc:sldMk cId="1077772382" sldId="384"/>
        </pc:sldMkLst>
      </pc:sldChg>
      <pc:sldChg chg="del">
        <pc:chgData name="Marco Fernandes" userId="fdf1db0d-e771-49a9-b508-934344af75dd" providerId="ADAL" clId="{3AB9F4A9-1806-460D-85CC-FDBD810B9A3A}" dt="2022-03-05T02:52:17.611" v="3172" actId="47"/>
        <pc:sldMkLst>
          <pc:docMk/>
          <pc:sldMk cId="1326471866" sldId="385"/>
        </pc:sldMkLst>
      </pc:sldChg>
      <pc:sldChg chg="del">
        <pc:chgData name="Marco Fernandes" userId="fdf1db0d-e771-49a9-b508-934344af75dd" providerId="ADAL" clId="{3AB9F4A9-1806-460D-85CC-FDBD810B9A3A}" dt="2022-03-05T03:07:13.633" v="4164" actId="47"/>
        <pc:sldMkLst>
          <pc:docMk/>
          <pc:sldMk cId="2765795248" sldId="386"/>
        </pc:sldMkLst>
      </pc:sldChg>
      <pc:sldChg chg="del">
        <pc:chgData name="Marco Fernandes" userId="fdf1db0d-e771-49a9-b508-934344af75dd" providerId="ADAL" clId="{3AB9F4A9-1806-460D-85CC-FDBD810B9A3A}" dt="2022-03-05T03:07:13.633" v="4164" actId="47"/>
        <pc:sldMkLst>
          <pc:docMk/>
          <pc:sldMk cId="3836305475" sldId="387"/>
        </pc:sldMkLst>
      </pc:sldChg>
      <pc:sldChg chg="del">
        <pc:chgData name="Marco Fernandes" userId="fdf1db0d-e771-49a9-b508-934344af75dd" providerId="ADAL" clId="{3AB9F4A9-1806-460D-85CC-FDBD810B9A3A}" dt="2022-03-05T03:07:13.633" v="4164" actId="47"/>
        <pc:sldMkLst>
          <pc:docMk/>
          <pc:sldMk cId="965568127" sldId="388"/>
        </pc:sldMkLst>
      </pc:sldChg>
      <pc:sldChg chg="del">
        <pc:chgData name="Marco Fernandes" userId="fdf1db0d-e771-49a9-b508-934344af75dd" providerId="ADAL" clId="{3AB9F4A9-1806-460D-85CC-FDBD810B9A3A}" dt="2022-03-05T03:11:15.659" v="4450" actId="47"/>
        <pc:sldMkLst>
          <pc:docMk/>
          <pc:sldMk cId="658314998" sldId="389"/>
        </pc:sldMkLst>
      </pc:sldChg>
      <pc:sldChg chg="addSp delSp modSp mod">
        <pc:chgData name="Marco Fernandes" userId="fdf1db0d-e771-49a9-b508-934344af75dd" providerId="ADAL" clId="{3AB9F4A9-1806-460D-85CC-FDBD810B9A3A}" dt="2022-03-05T03:17:30.980" v="4894" actId="1076"/>
        <pc:sldMkLst>
          <pc:docMk/>
          <pc:sldMk cId="1642628396" sldId="390"/>
        </pc:sldMkLst>
        <pc:spChg chg="del">
          <ac:chgData name="Marco Fernandes" userId="fdf1db0d-e771-49a9-b508-934344af75dd" providerId="ADAL" clId="{3AB9F4A9-1806-460D-85CC-FDBD810B9A3A}" dt="2022-03-05T03:16:24.792" v="4881" actId="478"/>
          <ac:spMkLst>
            <pc:docMk/>
            <pc:sldMk cId="1642628396" sldId="390"/>
            <ac:spMk id="5" creationId="{B0981904-883C-437B-8D64-33239B46A2BA}"/>
          </ac:spMkLst>
        </pc:spChg>
        <pc:spChg chg="add del mod">
          <ac:chgData name="Marco Fernandes" userId="fdf1db0d-e771-49a9-b508-934344af75dd" providerId="ADAL" clId="{3AB9F4A9-1806-460D-85CC-FDBD810B9A3A}" dt="2022-03-05T03:16:31.666" v="4884" actId="478"/>
          <ac:spMkLst>
            <pc:docMk/>
            <pc:sldMk cId="1642628396" sldId="390"/>
            <ac:spMk id="7" creationId="{7E3C6869-709A-4049-B216-9B85609CE3A1}"/>
          </ac:spMkLst>
        </pc:spChg>
        <pc:spChg chg="del">
          <ac:chgData name="Marco Fernandes" userId="fdf1db0d-e771-49a9-b508-934344af75dd" providerId="ADAL" clId="{3AB9F4A9-1806-460D-85CC-FDBD810B9A3A}" dt="2022-03-05T03:16:29.458" v="4883" actId="478"/>
          <ac:spMkLst>
            <pc:docMk/>
            <pc:sldMk cId="1642628396" sldId="390"/>
            <ac:spMk id="10" creationId="{FD549FDC-540F-467F-8CD2-8C825760F03B}"/>
          </ac:spMkLst>
        </pc:spChg>
        <pc:spChg chg="del">
          <ac:chgData name="Marco Fernandes" userId="fdf1db0d-e771-49a9-b508-934344af75dd" providerId="ADAL" clId="{3AB9F4A9-1806-460D-85CC-FDBD810B9A3A}" dt="2022-03-05T03:16:56.933" v="4888" actId="478"/>
          <ac:spMkLst>
            <pc:docMk/>
            <pc:sldMk cId="1642628396" sldId="390"/>
            <ac:spMk id="11" creationId="{E722C0BB-DCC8-4118-9810-188C14FFCDEC}"/>
          </ac:spMkLst>
        </pc:spChg>
        <pc:spChg chg="add mod">
          <ac:chgData name="Marco Fernandes" userId="fdf1db0d-e771-49a9-b508-934344af75dd" providerId="ADAL" clId="{3AB9F4A9-1806-460D-85CC-FDBD810B9A3A}" dt="2022-03-05T03:17:30.980" v="4894" actId="1076"/>
          <ac:spMkLst>
            <pc:docMk/>
            <pc:sldMk cId="1642628396" sldId="390"/>
            <ac:spMk id="12" creationId="{15A525D5-011D-485C-A7E4-615E69AAB789}"/>
          </ac:spMkLst>
        </pc:spChg>
        <pc:spChg chg="del">
          <ac:chgData name="Marco Fernandes" userId="fdf1db0d-e771-49a9-b508-934344af75dd" providerId="ADAL" clId="{3AB9F4A9-1806-460D-85CC-FDBD810B9A3A}" dt="2022-03-05T03:16:26.774" v="4882" actId="478"/>
          <ac:spMkLst>
            <pc:docMk/>
            <pc:sldMk cId="1642628396" sldId="390"/>
            <ac:spMk id="13" creationId="{F79F9071-4E41-48BE-BDCB-74E9C7FB09CE}"/>
          </ac:spMkLst>
        </pc:spChg>
        <pc:spChg chg="add mod">
          <ac:chgData name="Marco Fernandes" userId="fdf1db0d-e771-49a9-b508-934344af75dd" providerId="ADAL" clId="{3AB9F4A9-1806-460D-85CC-FDBD810B9A3A}" dt="2022-03-05T03:17:30.980" v="4894" actId="1076"/>
          <ac:spMkLst>
            <pc:docMk/>
            <pc:sldMk cId="1642628396" sldId="390"/>
            <ac:spMk id="14" creationId="{3BA12BE0-CC95-4E07-8BCB-648D2A24A1A3}"/>
          </ac:spMkLst>
        </pc:spChg>
        <pc:spChg chg="add mod">
          <ac:chgData name="Marco Fernandes" userId="fdf1db0d-e771-49a9-b508-934344af75dd" providerId="ADAL" clId="{3AB9F4A9-1806-460D-85CC-FDBD810B9A3A}" dt="2022-03-05T03:17:02.500" v="4891" actId="1076"/>
          <ac:spMkLst>
            <pc:docMk/>
            <pc:sldMk cId="1642628396" sldId="390"/>
            <ac:spMk id="16" creationId="{B1EA4E75-9AF2-4A8E-A041-D9CCA17122E6}"/>
          </ac:spMkLst>
        </pc:spChg>
        <pc:spChg chg="add mod">
          <ac:chgData name="Marco Fernandes" userId="fdf1db0d-e771-49a9-b508-934344af75dd" providerId="ADAL" clId="{3AB9F4A9-1806-460D-85CC-FDBD810B9A3A}" dt="2022-03-05T03:17:02.500" v="4891" actId="1076"/>
          <ac:spMkLst>
            <pc:docMk/>
            <pc:sldMk cId="1642628396" sldId="390"/>
            <ac:spMk id="18" creationId="{C4B6A0BB-2D24-4048-B21B-886F47F6F197}"/>
          </ac:spMkLst>
        </pc:spChg>
        <pc:picChg chg="del">
          <ac:chgData name="Marco Fernandes" userId="fdf1db0d-e771-49a9-b508-934344af75dd" providerId="ADAL" clId="{3AB9F4A9-1806-460D-85CC-FDBD810B9A3A}" dt="2022-03-05T03:16:57.961" v="4889" actId="478"/>
          <ac:picMkLst>
            <pc:docMk/>
            <pc:sldMk cId="1642628396" sldId="390"/>
            <ac:picMk id="6" creationId="{1268B91A-38FB-41B5-806C-4E08058D3843}"/>
          </ac:picMkLst>
        </pc:picChg>
        <pc:picChg chg="mod">
          <ac:chgData name="Marco Fernandes" userId="fdf1db0d-e771-49a9-b508-934344af75dd" providerId="ADAL" clId="{3AB9F4A9-1806-460D-85CC-FDBD810B9A3A}" dt="2022-03-05T03:16:06.174" v="4880" actId="1076"/>
          <ac:picMkLst>
            <pc:docMk/>
            <pc:sldMk cId="1642628396" sldId="390"/>
            <ac:picMk id="8" creationId="{67A912FC-8EB8-4F39-8D1C-C0DF5FCF5280}"/>
          </ac:picMkLst>
        </pc:picChg>
        <pc:picChg chg="add mod">
          <ac:chgData name="Marco Fernandes" userId="fdf1db0d-e771-49a9-b508-934344af75dd" providerId="ADAL" clId="{3AB9F4A9-1806-460D-85CC-FDBD810B9A3A}" dt="2022-03-05T03:17:02.500" v="4891" actId="1076"/>
          <ac:picMkLst>
            <pc:docMk/>
            <pc:sldMk cId="1642628396" sldId="390"/>
            <ac:picMk id="15" creationId="{752E1B5A-AE47-4AE8-B32C-A2F036FF871C}"/>
          </ac:picMkLst>
        </pc:picChg>
        <pc:picChg chg="add mod">
          <ac:chgData name="Marco Fernandes" userId="fdf1db0d-e771-49a9-b508-934344af75dd" providerId="ADAL" clId="{3AB9F4A9-1806-460D-85CC-FDBD810B9A3A}" dt="2022-03-05T03:17:02.500" v="4891" actId="1076"/>
          <ac:picMkLst>
            <pc:docMk/>
            <pc:sldMk cId="1642628396" sldId="390"/>
            <ac:picMk id="17" creationId="{584A75CC-50C3-442F-A5A3-720E6599A07A}"/>
          </ac:picMkLst>
        </pc:picChg>
        <pc:picChg chg="add mod">
          <ac:chgData name="Marco Fernandes" userId="fdf1db0d-e771-49a9-b508-934344af75dd" providerId="ADAL" clId="{3AB9F4A9-1806-460D-85CC-FDBD810B9A3A}" dt="2022-03-05T03:17:12.965" v="4893" actId="14100"/>
          <ac:picMkLst>
            <pc:docMk/>
            <pc:sldMk cId="1642628396" sldId="390"/>
            <ac:picMk id="19" creationId="{A89A2221-C817-4A49-9762-8107B63F253D}"/>
          </ac:picMkLst>
        </pc:picChg>
      </pc:sldChg>
      <pc:sldChg chg="addSp delSp modSp mod modTransition delAnim modAnim">
        <pc:chgData name="Marco Fernandes" userId="fdf1db0d-e771-49a9-b508-934344af75dd" providerId="ADAL" clId="{3AB9F4A9-1806-460D-85CC-FDBD810B9A3A}" dt="2022-03-05T00:34:14.441" v="533" actId="1038"/>
        <pc:sldMkLst>
          <pc:docMk/>
          <pc:sldMk cId="465113210" sldId="392"/>
        </pc:sldMkLst>
        <pc:spChg chg="add del mod">
          <ac:chgData name="Marco Fernandes" userId="fdf1db0d-e771-49a9-b508-934344af75dd" providerId="ADAL" clId="{3AB9F4A9-1806-460D-85CC-FDBD810B9A3A}" dt="2022-03-05T00:14:11.813" v="2" actId="478"/>
          <ac:spMkLst>
            <pc:docMk/>
            <pc:sldMk cId="465113210" sldId="392"/>
            <ac:spMk id="5" creationId="{AB266538-92FE-4937-A653-82D5743F5DA6}"/>
          </ac:spMkLst>
        </pc:spChg>
        <pc:spChg chg="del">
          <ac:chgData name="Marco Fernandes" userId="fdf1db0d-e771-49a9-b508-934344af75dd" providerId="ADAL" clId="{3AB9F4A9-1806-460D-85CC-FDBD810B9A3A}" dt="2022-03-05T00:14:08.269" v="1" actId="478"/>
          <ac:spMkLst>
            <pc:docMk/>
            <pc:sldMk cId="465113210" sldId="392"/>
            <ac:spMk id="12" creationId="{99378C3D-F048-4DA1-9F50-C12AD28F3DA5}"/>
          </ac:spMkLst>
        </pc:spChg>
        <pc:spChg chg="del">
          <ac:chgData name="Marco Fernandes" userId="fdf1db0d-e771-49a9-b508-934344af75dd" providerId="ADAL" clId="{3AB9F4A9-1806-460D-85CC-FDBD810B9A3A}" dt="2022-03-05T00:12:38.855" v="0" actId="478"/>
          <ac:spMkLst>
            <pc:docMk/>
            <pc:sldMk cId="465113210" sldId="392"/>
            <ac:spMk id="13" creationId="{38DD5553-F699-4DB3-8A66-7928EEFF795B}"/>
          </ac:spMkLst>
        </pc:spChg>
        <pc:spChg chg="add mod">
          <ac:chgData name="Marco Fernandes" userId="fdf1db0d-e771-49a9-b508-934344af75dd" providerId="ADAL" clId="{3AB9F4A9-1806-460D-85CC-FDBD810B9A3A}" dt="2022-03-05T00:19:52.607" v="103" actId="404"/>
          <ac:spMkLst>
            <pc:docMk/>
            <pc:sldMk cId="465113210" sldId="392"/>
            <ac:spMk id="14" creationId="{637E8A7F-DE3D-43D1-A6BB-C69006014418}"/>
          </ac:spMkLst>
        </pc:spChg>
        <pc:spChg chg="add mod">
          <ac:chgData name="Marco Fernandes" userId="fdf1db0d-e771-49a9-b508-934344af75dd" providerId="ADAL" clId="{3AB9F4A9-1806-460D-85CC-FDBD810B9A3A}" dt="2022-03-05T00:19:58.356" v="105" actId="404"/>
          <ac:spMkLst>
            <pc:docMk/>
            <pc:sldMk cId="465113210" sldId="392"/>
            <ac:spMk id="15" creationId="{85EF6201-389E-406B-91AA-54928F23E10F}"/>
          </ac:spMkLst>
        </pc:spChg>
        <pc:spChg chg="add mod">
          <ac:chgData name="Marco Fernandes" userId="fdf1db0d-e771-49a9-b508-934344af75dd" providerId="ADAL" clId="{3AB9F4A9-1806-460D-85CC-FDBD810B9A3A}" dt="2022-03-05T00:18:42.487" v="101" actId="207"/>
          <ac:spMkLst>
            <pc:docMk/>
            <pc:sldMk cId="465113210" sldId="392"/>
            <ac:spMk id="16" creationId="{3544D8B2-4DE2-40F1-9074-2EF40B4C5F1B}"/>
          </ac:spMkLst>
        </pc:spChg>
        <pc:spChg chg="add mod">
          <ac:chgData name="Marco Fernandes" userId="fdf1db0d-e771-49a9-b508-934344af75dd" providerId="ADAL" clId="{3AB9F4A9-1806-460D-85CC-FDBD810B9A3A}" dt="2022-03-05T00:29:52.462" v="439" actId="207"/>
          <ac:spMkLst>
            <pc:docMk/>
            <pc:sldMk cId="465113210" sldId="392"/>
            <ac:spMk id="17" creationId="{A95B534A-BAD1-4BCF-A19E-9A4FF8CA9B70}"/>
          </ac:spMkLst>
        </pc:spChg>
        <pc:spChg chg="add del mod">
          <ac:chgData name="Marco Fernandes" userId="fdf1db0d-e771-49a9-b508-934344af75dd" providerId="ADAL" clId="{3AB9F4A9-1806-460D-85CC-FDBD810B9A3A}" dt="2022-03-05T00:23:11.817" v="355"/>
          <ac:spMkLst>
            <pc:docMk/>
            <pc:sldMk cId="465113210" sldId="392"/>
            <ac:spMk id="18" creationId="{6BCA9025-951F-4D96-A7D5-8B55F94FB0D1}"/>
          </ac:spMkLst>
        </pc:spChg>
        <pc:spChg chg="add del mod">
          <ac:chgData name="Marco Fernandes" userId="fdf1db0d-e771-49a9-b508-934344af75dd" providerId="ADAL" clId="{3AB9F4A9-1806-460D-85CC-FDBD810B9A3A}" dt="2022-03-05T00:23:13.830" v="357"/>
          <ac:spMkLst>
            <pc:docMk/>
            <pc:sldMk cId="465113210" sldId="392"/>
            <ac:spMk id="19" creationId="{DEBB2A86-C660-42B8-90E3-EB96CAE321D0}"/>
          </ac:spMkLst>
        </pc:spChg>
        <pc:spChg chg="add mod">
          <ac:chgData name="Marco Fernandes" userId="fdf1db0d-e771-49a9-b508-934344af75dd" providerId="ADAL" clId="{3AB9F4A9-1806-460D-85CC-FDBD810B9A3A}" dt="2022-03-05T00:25:28.706" v="415" actId="1076"/>
          <ac:spMkLst>
            <pc:docMk/>
            <pc:sldMk cId="465113210" sldId="392"/>
            <ac:spMk id="22" creationId="{D9A47349-135E-41C6-97A6-EAA3E492BA4B}"/>
          </ac:spMkLst>
        </pc:spChg>
        <pc:picChg chg="add mod">
          <ac:chgData name="Marco Fernandes" userId="fdf1db0d-e771-49a9-b508-934344af75dd" providerId="ADAL" clId="{3AB9F4A9-1806-460D-85CC-FDBD810B9A3A}" dt="2022-03-05T00:17:25.604" v="74" actId="408"/>
          <ac:picMkLst>
            <pc:docMk/>
            <pc:sldMk cId="465113210" sldId="392"/>
            <ac:picMk id="10" creationId="{C5E291E6-609F-4B23-9BF7-269FE4A49FCC}"/>
          </ac:picMkLst>
        </pc:picChg>
        <pc:picChg chg="add mod">
          <ac:chgData name="Marco Fernandes" userId="fdf1db0d-e771-49a9-b508-934344af75dd" providerId="ADAL" clId="{3AB9F4A9-1806-460D-85CC-FDBD810B9A3A}" dt="2022-03-05T00:23:44.257" v="365" actId="1035"/>
          <ac:picMkLst>
            <pc:docMk/>
            <pc:sldMk cId="465113210" sldId="392"/>
            <ac:picMk id="20" creationId="{ECFD1DC1-E6B5-4750-87EA-8B12056E9204}"/>
          </ac:picMkLst>
        </pc:picChg>
        <pc:picChg chg="add del mod">
          <ac:chgData name="Marco Fernandes" userId="fdf1db0d-e771-49a9-b508-934344af75dd" providerId="ADAL" clId="{3AB9F4A9-1806-460D-85CC-FDBD810B9A3A}" dt="2022-03-05T00:27:12.106" v="422" actId="478"/>
          <ac:picMkLst>
            <pc:docMk/>
            <pc:sldMk cId="465113210" sldId="392"/>
            <ac:picMk id="23" creationId="{4328ECF9-D841-4567-B37F-BB3E0DE0DB5B}"/>
          </ac:picMkLst>
        </pc:picChg>
        <pc:picChg chg="add del mod">
          <ac:chgData name="Marco Fernandes" userId="fdf1db0d-e771-49a9-b508-934344af75dd" providerId="ADAL" clId="{3AB9F4A9-1806-460D-85CC-FDBD810B9A3A}" dt="2022-03-05T00:27:58.229" v="428" actId="478"/>
          <ac:picMkLst>
            <pc:docMk/>
            <pc:sldMk cId="465113210" sldId="392"/>
            <ac:picMk id="25" creationId="{542A48F3-79BD-4D3F-8D8C-6C447276C856}"/>
          </ac:picMkLst>
        </pc:picChg>
        <pc:picChg chg="add mod">
          <ac:chgData name="Marco Fernandes" userId="fdf1db0d-e771-49a9-b508-934344af75dd" providerId="ADAL" clId="{3AB9F4A9-1806-460D-85CC-FDBD810B9A3A}" dt="2022-03-05T00:34:09.096" v="513" actId="1038"/>
          <ac:picMkLst>
            <pc:docMk/>
            <pc:sldMk cId="465113210" sldId="392"/>
            <ac:picMk id="27" creationId="{FFD43DB9-1598-4BB4-81F6-D40E3E0EEC23}"/>
          </ac:picMkLst>
        </pc:picChg>
        <pc:picChg chg="add mod">
          <ac:chgData name="Marco Fernandes" userId="fdf1db0d-e771-49a9-b508-934344af75dd" providerId="ADAL" clId="{3AB9F4A9-1806-460D-85CC-FDBD810B9A3A}" dt="2022-03-05T00:34:14.441" v="533" actId="1038"/>
          <ac:picMkLst>
            <pc:docMk/>
            <pc:sldMk cId="465113210" sldId="392"/>
            <ac:picMk id="29" creationId="{6648FC16-0B53-49A0-A84A-C3A8019D105B}"/>
          </ac:picMkLst>
        </pc:picChg>
        <pc:picChg chg="add mod">
          <ac:chgData name="Marco Fernandes" userId="fdf1db0d-e771-49a9-b508-934344af75dd" providerId="ADAL" clId="{3AB9F4A9-1806-460D-85CC-FDBD810B9A3A}" dt="2022-03-05T00:17:25.604" v="74" actId="408"/>
          <ac:picMkLst>
            <pc:docMk/>
            <pc:sldMk cId="465113210" sldId="392"/>
            <ac:picMk id="1026" creationId="{000A4EE6-70A4-4968-A552-8A5E65C40B57}"/>
          </ac:picMkLst>
        </pc:picChg>
        <pc:cxnChg chg="add mod">
          <ac:chgData name="Marco Fernandes" userId="fdf1db0d-e771-49a9-b508-934344af75dd" providerId="ADAL" clId="{3AB9F4A9-1806-460D-85CC-FDBD810B9A3A}" dt="2022-03-05T00:17:25.604" v="74" actId="408"/>
          <ac:cxnSpMkLst>
            <pc:docMk/>
            <pc:sldMk cId="465113210" sldId="392"/>
            <ac:cxnSpMk id="9" creationId="{2C89DAA8-41EC-415E-BE56-5805C01C207C}"/>
          </ac:cxnSpMkLst>
        </pc:cxnChg>
      </pc:sldChg>
      <pc:sldChg chg="addSp delSp modSp add mod delAnim modAnim">
        <pc:chgData name="Marco Fernandes" userId="fdf1db0d-e771-49a9-b508-934344af75dd" providerId="ADAL" clId="{3AB9F4A9-1806-460D-85CC-FDBD810B9A3A}" dt="2022-03-08T22:27:54.463" v="5135"/>
        <pc:sldMkLst>
          <pc:docMk/>
          <pc:sldMk cId="3037284619" sldId="393"/>
        </pc:sldMkLst>
        <pc:spChg chg="mod">
          <ac:chgData name="Marco Fernandes" userId="fdf1db0d-e771-49a9-b508-934344af75dd" providerId="ADAL" clId="{3AB9F4A9-1806-460D-85CC-FDBD810B9A3A}" dt="2022-03-05T00:36:20.377" v="652" actId="207"/>
          <ac:spMkLst>
            <pc:docMk/>
            <pc:sldMk cId="3037284619" sldId="393"/>
            <ac:spMk id="17" creationId="{A95B534A-BAD1-4BCF-A19E-9A4FF8CA9B70}"/>
          </ac:spMkLst>
        </pc:spChg>
        <pc:spChg chg="add mod">
          <ac:chgData name="Marco Fernandes" userId="fdf1db0d-e771-49a9-b508-934344af75dd" providerId="ADAL" clId="{3AB9F4A9-1806-460D-85CC-FDBD810B9A3A}" dt="2022-03-05T00:38:45.554" v="860" actId="20577"/>
          <ac:spMkLst>
            <pc:docMk/>
            <pc:sldMk cId="3037284619" sldId="393"/>
            <ac:spMk id="18" creationId="{4AF2F27B-83ED-401F-9734-CC8F794C0615}"/>
          </ac:spMkLst>
        </pc:spChg>
        <pc:spChg chg="add mod">
          <ac:chgData name="Marco Fernandes" userId="fdf1db0d-e771-49a9-b508-934344af75dd" providerId="ADAL" clId="{3AB9F4A9-1806-460D-85CC-FDBD810B9A3A}" dt="2022-03-05T00:42:18.883" v="1095" actId="208"/>
          <ac:spMkLst>
            <pc:docMk/>
            <pc:sldMk cId="3037284619" sldId="393"/>
            <ac:spMk id="19" creationId="{7FBA660A-5803-438C-8787-A6E43BBD8CA0}"/>
          </ac:spMkLst>
        </pc:spChg>
        <pc:spChg chg="del">
          <ac:chgData name="Marco Fernandes" userId="fdf1db0d-e771-49a9-b508-934344af75dd" providerId="ADAL" clId="{3AB9F4A9-1806-460D-85CC-FDBD810B9A3A}" dt="2022-03-05T00:35:02.449" v="540" actId="478"/>
          <ac:spMkLst>
            <pc:docMk/>
            <pc:sldMk cId="3037284619" sldId="393"/>
            <ac:spMk id="22" creationId="{D9A47349-135E-41C6-97A6-EAA3E492BA4B}"/>
          </ac:spMkLst>
        </pc:spChg>
        <pc:picChg chg="add mod ord">
          <ac:chgData name="Marco Fernandes" userId="fdf1db0d-e771-49a9-b508-934344af75dd" providerId="ADAL" clId="{3AB9F4A9-1806-460D-85CC-FDBD810B9A3A}" dt="2022-03-08T22:27:17.766" v="5130" actId="167"/>
          <ac:picMkLst>
            <pc:docMk/>
            <pc:sldMk cId="3037284619" sldId="393"/>
            <ac:picMk id="5" creationId="{C9DF2242-FC3A-41B3-A404-A2227B65E196}"/>
          </ac:picMkLst>
        </pc:picChg>
        <pc:picChg chg="del">
          <ac:chgData name="Marco Fernandes" userId="fdf1db0d-e771-49a9-b508-934344af75dd" providerId="ADAL" clId="{3AB9F4A9-1806-460D-85CC-FDBD810B9A3A}" dt="2022-03-05T00:34:32.664" v="535" actId="478"/>
          <ac:picMkLst>
            <pc:docMk/>
            <pc:sldMk cId="3037284619" sldId="393"/>
            <ac:picMk id="20" creationId="{ECFD1DC1-E6B5-4750-87EA-8B12056E9204}"/>
          </ac:picMkLst>
        </pc:picChg>
        <pc:picChg chg="ord">
          <ac:chgData name="Marco Fernandes" userId="fdf1db0d-e771-49a9-b508-934344af75dd" providerId="ADAL" clId="{3AB9F4A9-1806-460D-85CC-FDBD810B9A3A}" dt="2022-03-05T00:34:57.783" v="539" actId="167"/>
          <ac:picMkLst>
            <pc:docMk/>
            <pc:sldMk cId="3037284619" sldId="393"/>
            <ac:picMk id="29" creationId="{6648FC16-0B53-49A0-A84A-C3A8019D105B}"/>
          </ac:picMkLst>
        </pc:picChg>
      </pc:sldChg>
      <pc:sldChg chg="add del">
        <pc:chgData name="Marco Fernandes" userId="fdf1db0d-e771-49a9-b508-934344af75dd" providerId="ADAL" clId="{3AB9F4A9-1806-460D-85CC-FDBD810B9A3A}" dt="2022-03-05T00:29:04.632" v="432" actId="47"/>
        <pc:sldMkLst>
          <pc:docMk/>
          <pc:sldMk cId="4255527421" sldId="393"/>
        </pc:sldMkLst>
      </pc:sldChg>
      <pc:sldChg chg="addSp delSp modSp add mod delAnim modAnim">
        <pc:chgData name="Marco Fernandes" userId="fdf1db0d-e771-49a9-b508-934344af75dd" providerId="ADAL" clId="{3AB9F4A9-1806-460D-85CC-FDBD810B9A3A}" dt="2022-03-05T01:58:18.815" v="1925"/>
        <pc:sldMkLst>
          <pc:docMk/>
          <pc:sldMk cId="1062383082" sldId="394"/>
        </pc:sldMkLst>
        <pc:spChg chg="mod">
          <ac:chgData name="Marco Fernandes" userId="fdf1db0d-e771-49a9-b508-934344af75dd" providerId="ADAL" clId="{3AB9F4A9-1806-460D-85CC-FDBD810B9A3A}" dt="2022-03-05T01:22:24.349" v="1152" actId="20577"/>
          <ac:spMkLst>
            <pc:docMk/>
            <pc:sldMk cId="1062383082" sldId="394"/>
            <ac:spMk id="6" creationId="{9B7D3830-EA7F-41AB-A0C9-85FB2755FBBA}"/>
          </ac:spMkLst>
        </pc:spChg>
        <pc:spChg chg="del">
          <ac:chgData name="Marco Fernandes" userId="fdf1db0d-e771-49a9-b508-934344af75dd" providerId="ADAL" clId="{3AB9F4A9-1806-460D-85CC-FDBD810B9A3A}" dt="2022-03-05T01:22:36.182" v="1154" actId="478"/>
          <ac:spMkLst>
            <pc:docMk/>
            <pc:sldMk cId="1062383082" sldId="394"/>
            <ac:spMk id="14" creationId="{637E8A7F-DE3D-43D1-A6BB-C69006014418}"/>
          </ac:spMkLst>
        </pc:spChg>
        <pc:spChg chg="del">
          <ac:chgData name="Marco Fernandes" userId="fdf1db0d-e771-49a9-b508-934344af75dd" providerId="ADAL" clId="{3AB9F4A9-1806-460D-85CC-FDBD810B9A3A}" dt="2022-03-05T01:22:39.981" v="1157" actId="478"/>
          <ac:spMkLst>
            <pc:docMk/>
            <pc:sldMk cId="1062383082" sldId="394"/>
            <ac:spMk id="15" creationId="{85EF6201-389E-406B-91AA-54928F23E10F}"/>
          </ac:spMkLst>
        </pc:spChg>
        <pc:spChg chg="del">
          <ac:chgData name="Marco Fernandes" userId="fdf1db0d-e771-49a9-b508-934344af75dd" providerId="ADAL" clId="{3AB9F4A9-1806-460D-85CC-FDBD810B9A3A}" dt="2022-03-05T01:22:00.738" v="1100" actId="478"/>
          <ac:spMkLst>
            <pc:docMk/>
            <pc:sldMk cId="1062383082" sldId="394"/>
            <ac:spMk id="16" creationId="{3544D8B2-4DE2-40F1-9074-2EF40B4C5F1B}"/>
          </ac:spMkLst>
        </pc:spChg>
        <pc:spChg chg="mod ord">
          <ac:chgData name="Marco Fernandes" userId="fdf1db0d-e771-49a9-b508-934344af75dd" providerId="ADAL" clId="{3AB9F4A9-1806-460D-85CC-FDBD810B9A3A}" dt="2022-03-05T01:39:48.506" v="1414" actId="20577"/>
          <ac:spMkLst>
            <pc:docMk/>
            <pc:sldMk cId="1062383082" sldId="394"/>
            <ac:spMk id="17" creationId="{A95B534A-BAD1-4BCF-A19E-9A4FF8CA9B70}"/>
          </ac:spMkLst>
        </pc:spChg>
        <pc:spChg chg="mod">
          <ac:chgData name="Marco Fernandes" userId="fdf1db0d-e771-49a9-b508-934344af75dd" providerId="ADAL" clId="{3AB9F4A9-1806-460D-85CC-FDBD810B9A3A}" dt="2022-03-05T01:57:08.256" v="1915" actId="20577"/>
          <ac:spMkLst>
            <pc:docMk/>
            <pc:sldMk cId="1062383082" sldId="394"/>
            <ac:spMk id="18" creationId="{4AF2F27B-83ED-401F-9734-CC8F794C0615}"/>
          </ac:spMkLst>
        </pc:spChg>
        <pc:spChg chg="del">
          <ac:chgData name="Marco Fernandes" userId="fdf1db0d-e771-49a9-b508-934344af75dd" providerId="ADAL" clId="{3AB9F4A9-1806-460D-85CC-FDBD810B9A3A}" dt="2022-03-05T01:22:37.705" v="1155" actId="478"/>
          <ac:spMkLst>
            <pc:docMk/>
            <pc:sldMk cId="1062383082" sldId="394"/>
            <ac:spMk id="19" creationId="{7FBA660A-5803-438C-8787-A6E43BBD8CA0}"/>
          </ac:spMkLst>
        </pc:spChg>
        <pc:spChg chg="add mod">
          <ac:chgData name="Marco Fernandes" userId="fdf1db0d-e771-49a9-b508-934344af75dd" providerId="ADAL" clId="{3AB9F4A9-1806-460D-85CC-FDBD810B9A3A}" dt="2022-03-05T01:53:29.376" v="1588" actId="1038"/>
          <ac:spMkLst>
            <pc:docMk/>
            <pc:sldMk cId="1062383082" sldId="394"/>
            <ac:spMk id="26" creationId="{67122822-0EB1-42D3-9303-22958F381AC8}"/>
          </ac:spMkLst>
        </pc:spChg>
        <pc:spChg chg="add mod">
          <ac:chgData name="Marco Fernandes" userId="fdf1db0d-e771-49a9-b508-934344af75dd" providerId="ADAL" clId="{3AB9F4A9-1806-460D-85CC-FDBD810B9A3A}" dt="2022-03-05T01:54:14.241" v="1610" actId="14100"/>
          <ac:spMkLst>
            <pc:docMk/>
            <pc:sldMk cId="1062383082" sldId="394"/>
            <ac:spMk id="28" creationId="{AA8EA590-4207-4170-BC46-94EDD1859E61}"/>
          </ac:spMkLst>
        </pc:spChg>
        <pc:picChg chg="add mod modCrop">
          <ac:chgData name="Marco Fernandes" userId="fdf1db0d-e771-49a9-b508-934344af75dd" providerId="ADAL" clId="{3AB9F4A9-1806-460D-85CC-FDBD810B9A3A}" dt="2022-03-05T01:32:26.597" v="1189" actId="14861"/>
          <ac:picMkLst>
            <pc:docMk/>
            <pc:sldMk cId="1062383082" sldId="394"/>
            <ac:picMk id="5" creationId="{F9EC8DBE-D1E5-46D3-8BEE-4B367FAF8678}"/>
          </ac:picMkLst>
        </pc:picChg>
        <pc:picChg chg="add mod">
          <ac:chgData name="Marco Fernandes" userId="fdf1db0d-e771-49a9-b508-934344af75dd" providerId="ADAL" clId="{3AB9F4A9-1806-460D-85CC-FDBD810B9A3A}" dt="2022-03-05T01:31:49.013" v="1182" actId="1076"/>
          <ac:picMkLst>
            <pc:docMk/>
            <pc:sldMk cId="1062383082" sldId="394"/>
            <ac:picMk id="8" creationId="{B107DB15-1965-495A-B8E3-193E8127F6EE}"/>
          </ac:picMkLst>
        </pc:picChg>
        <pc:picChg chg="del">
          <ac:chgData name="Marco Fernandes" userId="fdf1db0d-e771-49a9-b508-934344af75dd" providerId="ADAL" clId="{3AB9F4A9-1806-460D-85CC-FDBD810B9A3A}" dt="2022-03-05T01:21:58.498" v="1098" actId="478"/>
          <ac:picMkLst>
            <pc:docMk/>
            <pc:sldMk cId="1062383082" sldId="394"/>
            <ac:picMk id="10" creationId="{C5E291E6-609F-4B23-9BF7-269FE4A49FCC}"/>
          </ac:picMkLst>
        </pc:picChg>
        <pc:picChg chg="add mod">
          <ac:chgData name="Marco Fernandes" userId="fdf1db0d-e771-49a9-b508-934344af75dd" providerId="ADAL" clId="{3AB9F4A9-1806-460D-85CC-FDBD810B9A3A}" dt="2022-03-05T01:52:22.316" v="1555" actId="1076"/>
          <ac:picMkLst>
            <pc:docMk/>
            <pc:sldMk cId="1062383082" sldId="394"/>
            <ac:picMk id="21" creationId="{9979D765-2481-44DC-9FEE-D7D7DDB1F0A6}"/>
          </ac:picMkLst>
        </pc:picChg>
        <pc:picChg chg="del">
          <ac:chgData name="Marco Fernandes" userId="fdf1db0d-e771-49a9-b508-934344af75dd" providerId="ADAL" clId="{3AB9F4A9-1806-460D-85CC-FDBD810B9A3A}" dt="2022-03-05T01:22:34.843" v="1153" actId="478"/>
          <ac:picMkLst>
            <pc:docMk/>
            <pc:sldMk cId="1062383082" sldId="394"/>
            <ac:picMk id="27" creationId="{FFD43DB9-1598-4BB4-81F6-D40E3E0EEC23}"/>
          </ac:picMkLst>
        </pc:picChg>
        <pc:picChg chg="del">
          <ac:chgData name="Marco Fernandes" userId="fdf1db0d-e771-49a9-b508-934344af75dd" providerId="ADAL" clId="{3AB9F4A9-1806-460D-85CC-FDBD810B9A3A}" dt="2022-03-05T01:22:38.777" v="1156" actId="478"/>
          <ac:picMkLst>
            <pc:docMk/>
            <pc:sldMk cId="1062383082" sldId="394"/>
            <ac:picMk id="29" creationId="{6648FC16-0B53-49A0-A84A-C3A8019D105B}"/>
          </ac:picMkLst>
        </pc:picChg>
        <pc:picChg chg="del">
          <ac:chgData name="Marco Fernandes" userId="fdf1db0d-e771-49a9-b508-934344af75dd" providerId="ADAL" clId="{3AB9F4A9-1806-460D-85CC-FDBD810B9A3A}" dt="2022-03-05T01:22:01.950" v="1101" actId="478"/>
          <ac:picMkLst>
            <pc:docMk/>
            <pc:sldMk cId="1062383082" sldId="394"/>
            <ac:picMk id="1026" creationId="{000A4EE6-70A4-4968-A552-8A5E65C40B57}"/>
          </ac:picMkLst>
        </pc:picChg>
        <pc:cxnChg chg="del">
          <ac:chgData name="Marco Fernandes" userId="fdf1db0d-e771-49a9-b508-934344af75dd" providerId="ADAL" clId="{3AB9F4A9-1806-460D-85CC-FDBD810B9A3A}" dt="2022-03-05T01:21:59.823" v="1099" actId="478"/>
          <ac:cxnSpMkLst>
            <pc:docMk/>
            <pc:sldMk cId="1062383082" sldId="394"/>
            <ac:cxnSpMk id="9" creationId="{2C89DAA8-41EC-415E-BE56-5805C01C207C}"/>
          </ac:cxnSpMkLst>
        </pc:cxnChg>
        <pc:cxnChg chg="add mod">
          <ac:chgData name="Marco Fernandes" userId="fdf1db0d-e771-49a9-b508-934344af75dd" providerId="ADAL" clId="{3AB9F4A9-1806-460D-85CC-FDBD810B9A3A}" dt="2022-03-05T01:33:10.299" v="1193" actId="14100"/>
          <ac:cxnSpMkLst>
            <pc:docMk/>
            <pc:sldMk cId="1062383082" sldId="394"/>
            <ac:cxnSpMk id="12" creationId="{18FB5ECF-539D-434F-B995-EA0EAA3AC8E7}"/>
          </ac:cxnSpMkLst>
        </pc:cxnChg>
      </pc:sldChg>
      <pc:sldChg chg="addSp delSp modSp add mod delAnim modAnim">
        <pc:chgData name="Marco Fernandes" userId="fdf1db0d-e771-49a9-b508-934344af75dd" providerId="ADAL" clId="{3AB9F4A9-1806-460D-85CC-FDBD810B9A3A}" dt="2022-03-05T02:19:30.247" v="2721" actId="20577"/>
        <pc:sldMkLst>
          <pc:docMk/>
          <pc:sldMk cId="465260658" sldId="395"/>
        </pc:sldMkLst>
        <pc:spChg chg="mod">
          <ac:chgData name="Marco Fernandes" userId="fdf1db0d-e771-49a9-b508-934344af75dd" providerId="ADAL" clId="{3AB9F4A9-1806-460D-85CC-FDBD810B9A3A}" dt="2022-03-05T02:01:51.774" v="1963" actId="20577"/>
          <ac:spMkLst>
            <pc:docMk/>
            <pc:sldMk cId="465260658" sldId="395"/>
            <ac:spMk id="6" creationId="{9B7D3830-EA7F-41AB-A0C9-85FB2755FBBA}"/>
          </ac:spMkLst>
        </pc:spChg>
        <pc:spChg chg="del">
          <ac:chgData name="Marco Fernandes" userId="fdf1db0d-e771-49a9-b508-934344af75dd" providerId="ADAL" clId="{3AB9F4A9-1806-460D-85CC-FDBD810B9A3A}" dt="2022-03-05T02:02:02.479" v="1965" actId="478"/>
          <ac:spMkLst>
            <pc:docMk/>
            <pc:sldMk cId="465260658" sldId="395"/>
            <ac:spMk id="17" creationId="{A95B534A-BAD1-4BCF-A19E-9A4FF8CA9B70}"/>
          </ac:spMkLst>
        </pc:spChg>
        <pc:spChg chg="mod">
          <ac:chgData name="Marco Fernandes" userId="fdf1db0d-e771-49a9-b508-934344af75dd" providerId="ADAL" clId="{3AB9F4A9-1806-460D-85CC-FDBD810B9A3A}" dt="2022-03-05T02:19:30.247" v="2721" actId="20577"/>
          <ac:spMkLst>
            <pc:docMk/>
            <pc:sldMk cId="465260658" sldId="395"/>
            <ac:spMk id="18" creationId="{4AF2F27B-83ED-401F-9734-CC8F794C0615}"/>
          </ac:spMkLst>
        </pc:spChg>
        <pc:spChg chg="del">
          <ac:chgData name="Marco Fernandes" userId="fdf1db0d-e771-49a9-b508-934344af75dd" providerId="ADAL" clId="{3AB9F4A9-1806-460D-85CC-FDBD810B9A3A}" dt="2022-03-05T02:03:40.962" v="1974" actId="478"/>
          <ac:spMkLst>
            <pc:docMk/>
            <pc:sldMk cId="465260658" sldId="395"/>
            <ac:spMk id="26" creationId="{67122822-0EB1-42D3-9303-22958F381AC8}"/>
          </ac:spMkLst>
        </pc:spChg>
        <pc:spChg chg="del">
          <ac:chgData name="Marco Fernandes" userId="fdf1db0d-e771-49a9-b508-934344af75dd" providerId="ADAL" clId="{3AB9F4A9-1806-460D-85CC-FDBD810B9A3A}" dt="2022-03-05T02:03:44.005" v="1975" actId="478"/>
          <ac:spMkLst>
            <pc:docMk/>
            <pc:sldMk cId="465260658" sldId="395"/>
            <ac:spMk id="28" creationId="{AA8EA590-4207-4170-BC46-94EDD1859E61}"/>
          </ac:spMkLst>
        </pc:spChg>
        <pc:picChg chg="mod">
          <ac:chgData name="Marco Fernandes" userId="fdf1db0d-e771-49a9-b508-934344af75dd" providerId="ADAL" clId="{3AB9F4A9-1806-460D-85CC-FDBD810B9A3A}" dt="2022-03-05T02:07:47.619" v="2185" actId="1038"/>
          <ac:picMkLst>
            <pc:docMk/>
            <pc:sldMk cId="465260658" sldId="395"/>
            <ac:picMk id="5" creationId="{F9EC8DBE-D1E5-46D3-8BEE-4B367FAF8678}"/>
          </ac:picMkLst>
        </pc:picChg>
        <pc:picChg chg="add mod">
          <ac:chgData name="Marco Fernandes" userId="fdf1db0d-e771-49a9-b508-934344af75dd" providerId="ADAL" clId="{3AB9F4A9-1806-460D-85CC-FDBD810B9A3A}" dt="2022-03-05T02:18:06.246" v="2717" actId="12789"/>
          <ac:picMkLst>
            <pc:docMk/>
            <pc:sldMk cId="465260658" sldId="395"/>
            <ac:picMk id="7" creationId="{94A7FC67-CF93-48B7-911C-B3B417DE1EE2}"/>
          </ac:picMkLst>
        </pc:picChg>
        <pc:picChg chg="mod">
          <ac:chgData name="Marco Fernandes" userId="fdf1db0d-e771-49a9-b508-934344af75dd" providerId="ADAL" clId="{3AB9F4A9-1806-460D-85CC-FDBD810B9A3A}" dt="2022-03-05T02:07:47.619" v="2185" actId="1038"/>
          <ac:picMkLst>
            <pc:docMk/>
            <pc:sldMk cId="465260658" sldId="395"/>
            <ac:picMk id="8" creationId="{B107DB15-1965-495A-B8E3-193E8127F6EE}"/>
          </ac:picMkLst>
        </pc:picChg>
        <pc:picChg chg="add mod">
          <ac:chgData name="Marco Fernandes" userId="fdf1db0d-e771-49a9-b508-934344af75dd" providerId="ADAL" clId="{3AB9F4A9-1806-460D-85CC-FDBD810B9A3A}" dt="2022-03-05T02:18:06.246" v="2717" actId="12789"/>
          <ac:picMkLst>
            <pc:docMk/>
            <pc:sldMk cId="465260658" sldId="395"/>
            <ac:picMk id="10" creationId="{CCF7E774-148E-4E07-8F84-C8DD1F2C984F}"/>
          </ac:picMkLst>
        </pc:picChg>
        <pc:picChg chg="add mod">
          <ac:chgData name="Marco Fernandes" userId="fdf1db0d-e771-49a9-b508-934344af75dd" providerId="ADAL" clId="{3AB9F4A9-1806-460D-85CC-FDBD810B9A3A}" dt="2022-03-05T02:18:06.246" v="2717" actId="12789"/>
          <ac:picMkLst>
            <pc:docMk/>
            <pc:sldMk cId="465260658" sldId="395"/>
            <ac:picMk id="13" creationId="{1E677073-8ADC-46BE-889F-A115A51C93B5}"/>
          </ac:picMkLst>
        </pc:picChg>
        <pc:picChg chg="add del mod">
          <ac:chgData name="Marco Fernandes" userId="fdf1db0d-e771-49a9-b508-934344af75dd" providerId="ADAL" clId="{3AB9F4A9-1806-460D-85CC-FDBD810B9A3A}" dt="2022-03-05T02:10:57.508" v="2288"/>
          <ac:picMkLst>
            <pc:docMk/>
            <pc:sldMk cId="465260658" sldId="395"/>
            <ac:picMk id="15" creationId="{ED9CFACE-2E86-4B0F-AB25-CB61F68F8472}"/>
          </ac:picMkLst>
        </pc:picChg>
        <pc:picChg chg="add del mod">
          <ac:chgData name="Marco Fernandes" userId="fdf1db0d-e771-49a9-b508-934344af75dd" providerId="ADAL" clId="{3AB9F4A9-1806-460D-85CC-FDBD810B9A3A}" dt="2022-03-05T02:10:56.668" v="2286"/>
          <ac:picMkLst>
            <pc:docMk/>
            <pc:sldMk cId="465260658" sldId="395"/>
            <ac:picMk id="16" creationId="{69CF9358-38EF-422E-9409-4B02CC937697}"/>
          </ac:picMkLst>
        </pc:picChg>
        <pc:picChg chg="del">
          <ac:chgData name="Marco Fernandes" userId="fdf1db0d-e771-49a9-b508-934344af75dd" providerId="ADAL" clId="{3AB9F4A9-1806-460D-85CC-FDBD810B9A3A}" dt="2022-03-05T02:03:38.573" v="1973" actId="478"/>
          <ac:picMkLst>
            <pc:docMk/>
            <pc:sldMk cId="465260658" sldId="395"/>
            <ac:picMk id="21" creationId="{9979D765-2481-44DC-9FEE-D7D7DDB1F0A6}"/>
          </ac:picMkLst>
        </pc:picChg>
        <pc:cxnChg chg="del">
          <ac:chgData name="Marco Fernandes" userId="fdf1db0d-e771-49a9-b508-934344af75dd" providerId="ADAL" clId="{3AB9F4A9-1806-460D-85CC-FDBD810B9A3A}" dt="2022-03-05T02:01:59.853" v="1964" actId="478"/>
          <ac:cxnSpMkLst>
            <pc:docMk/>
            <pc:sldMk cId="465260658" sldId="395"/>
            <ac:cxnSpMk id="12" creationId="{18FB5ECF-539D-434F-B995-EA0EAA3AC8E7}"/>
          </ac:cxnSpMkLst>
        </pc:cxnChg>
      </pc:sldChg>
      <pc:sldChg chg="addSp delSp modSp add mod delAnim modAnim">
        <pc:chgData name="Marco Fernandes" userId="fdf1db0d-e771-49a9-b508-934344af75dd" providerId="ADAL" clId="{3AB9F4A9-1806-460D-85CC-FDBD810B9A3A}" dt="2022-03-08T22:23:31.001" v="5122" actId="14100"/>
        <pc:sldMkLst>
          <pc:docMk/>
          <pc:sldMk cId="5531717" sldId="396"/>
        </pc:sldMkLst>
        <pc:spChg chg="mod">
          <ac:chgData name="Marco Fernandes" userId="fdf1db0d-e771-49a9-b508-934344af75dd" providerId="ADAL" clId="{3AB9F4A9-1806-460D-85CC-FDBD810B9A3A}" dt="2022-03-05T02:28:19.860" v="2742" actId="20577"/>
          <ac:spMkLst>
            <pc:docMk/>
            <pc:sldMk cId="5531717" sldId="396"/>
            <ac:spMk id="6" creationId="{9B7D3830-EA7F-41AB-A0C9-85FB2755FBBA}"/>
          </ac:spMkLst>
        </pc:spChg>
        <pc:spChg chg="add mod">
          <ac:chgData name="Marco Fernandes" userId="fdf1db0d-e771-49a9-b508-934344af75dd" providerId="ADAL" clId="{3AB9F4A9-1806-460D-85CC-FDBD810B9A3A}" dt="2022-03-05T02:45:32.749" v="3056" actId="1038"/>
          <ac:spMkLst>
            <pc:docMk/>
            <pc:sldMk cId="5531717" sldId="396"/>
            <ac:spMk id="11" creationId="{9EFDEC50-08C1-4F10-9BDD-A05041EE4241}"/>
          </ac:spMkLst>
        </pc:spChg>
        <pc:spChg chg="add mod">
          <ac:chgData name="Marco Fernandes" userId="fdf1db0d-e771-49a9-b508-934344af75dd" providerId="ADAL" clId="{3AB9F4A9-1806-460D-85CC-FDBD810B9A3A}" dt="2022-03-05T02:42:39.210" v="3010" actId="20577"/>
          <ac:spMkLst>
            <pc:docMk/>
            <pc:sldMk cId="5531717" sldId="396"/>
            <ac:spMk id="14" creationId="{65483FA4-EF8C-40DC-B715-6FE32F21177D}"/>
          </ac:spMkLst>
        </pc:spChg>
        <pc:spChg chg="add mod">
          <ac:chgData name="Marco Fernandes" userId="fdf1db0d-e771-49a9-b508-934344af75dd" providerId="ADAL" clId="{3AB9F4A9-1806-460D-85CC-FDBD810B9A3A}" dt="2022-03-05T02:45:58.837" v="3069" actId="1036"/>
          <ac:spMkLst>
            <pc:docMk/>
            <pc:sldMk cId="5531717" sldId="396"/>
            <ac:spMk id="15" creationId="{2C4D0BC7-A663-49BB-89F7-810B4C48FF34}"/>
          </ac:spMkLst>
        </pc:spChg>
        <pc:spChg chg="add mod">
          <ac:chgData name="Marco Fernandes" userId="fdf1db0d-e771-49a9-b508-934344af75dd" providerId="ADAL" clId="{3AB9F4A9-1806-460D-85CC-FDBD810B9A3A}" dt="2022-03-08T22:23:31.001" v="5122" actId="14100"/>
          <ac:spMkLst>
            <pc:docMk/>
            <pc:sldMk cId="5531717" sldId="396"/>
            <ac:spMk id="17" creationId="{67DF3FC5-4AB8-4614-B324-6BD328FED221}"/>
          </ac:spMkLst>
        </pc:spChg>
        <pc:spChg chg="mod">
          <ac:chgData name="Marco Fernandes" userId="fdf1db0d-e771-49a9-b508-934344af75dd" providerId="ADAL" clId="{3AB9F4A9-1806-460D-85CC-FDBD810B9A3A}" dt="2022-03-05T02:44:10.495" v="3035" actId="207"/>
          <ac:spMkLst>
            <pc:docMk/>
            <pc:sldMk cId="5531717" sldId="396"/>
            <ac:spMk id="18" creationId="{4AF2F27B-83ED-401F-9734-CC8F794C0615}"/>
          </ac:spMkLst>
        </pc:spChg>
        <pc:picChg chg="del">
          <ac:chgData name="Marco Fernandes" userId="fdf1db0d-e771-49a9-b508-934344af75dd" providerId="ADAL" clId="{3AB9F4A9-1806-460D-85CC-FDBD810B9A3A}" dt="2022-03-05T02:28:27.482" v="2746" actId="478"/>
          <ac:picMkLst>
            <pc:docMk/>
            <pc:sldMk cId="5531717" sldId="396"/>
            <ac:picMk id="5" creationId="{F9EC8DBE-D1E5-46D3-8BEE-4B367FAF8678}"/>
          </ac:picMkLst>
        </pc:picChg>
        <pc:picChg chg="del">
          <ac:chgData name="Marco Fernandes" userId="fdf1db0d-e771-49a9-b508-934344af75dd" providerId="ADAL" clId="{3AB9F4A9-1806-460D-85CC-FDBD810B9A3A}" dt="2022-03-05T02:28:23.422" v="2743" actId="478"/>
          <ac:picMkLst>
            <pc:docMk/>
            <pc:sldMk cId="5531717" sldId="396"/>
            <ac:picMk id="7" creationId="{94A7FC67-CF93-48B7-911C-B3B417DE1EE2}"/>
          </ac:picMkLst>
        </pc:picChg>
        <pc:picChg chg="del">
          <ac:chgData name="Marco Fernandes" userId="fdf1db0d-e771-49a9-b508-934344af75dd" providerId="ADAL" clId="{3AB9F4A9-1806-460D-85CC-FDBD810B9A3A}" dt="2022-03-05T02:28:28.929" v="2747" actId="478"/>
          <ac:picMkLst>
            <pc:docMk/>
            <pc:sldMk cId="5531717" sldId="396"/>
            <ac:picMk id="8" creationId="{B107DB15-1965-495A-B8E3-193E8127F6EE}"/>
          </ac:picMkLst>
        </pc:picChg>
        <pc:picChg chg="add mod ord">
          <ac:chgData name="Marco Fernandes" userId="fdf1db0d-e771-49a9-b508-934344af75dd" providerId="ADAL" clId="{3AB9F4A9-1806-460D-85CC-FDBD810B9A3A}" dt="2022-03-05T02:45:28.649" v="3054" actId="1038"/>
          <ac:picMkLst>
            <pc:docMk/>
            <pc:sldMk cId="5531717" sldId="396"/>
            <ac:picMk id="9" creationId="{AEB25624-A133-42CF-B1C9-5ADA821DF755}"/>
          </ac:picMkLst>
        </pc:picChg>
        <pc:picChg chg="del">
          <ac:chgData name="Marco Fernandes" userId="fdf1db0d-e771-49a9-b508-934344af75dd" providerId="ADAL" clId="{3AB9F4A9-1806-460D-85CC-FDBD810B9A3A}" dt="2022-03-05T02:28:25.126" v="2744" actId="478"/>
          <ac:picMkLst>
            <pc:docMk/>
            <pc:sldMk cId="5531717" sldId="396"/>
            <ac:picMk id="10" creationId="{CCF7E774-148E-4E07-8F84-C8DD1F2C984F}"/>
          </ac:picMkLst>
        </pc:picChg>
        <pc:picChg chg="del">
          <ac:chgData name="Marco Fernandes" userId="fdf1db0d-e771-49a9-b508-934344af75dd" providerId="ADAL" clId="{3AB9F4A9-1806-460D-85CC-FDBD810B9A3A}" dt="2022-03-05T02:28:26.462" v="2745" actId="478"/>
          <ac:picMkLst>
            <pc:docMk/>
            <pc:sldMk cId="5531717" sldId="396"/>
            <ac:picMk id="13" creationId="{1E677073-8ADC-46BE-889F-A115A51C93B5}"/>
          </ac:picMkLst>
        </pc:picChg>
      </pc:sldChg>
      <pc:sldChg chg="addSp delSp modSp add mod delAnim modAnim">
        <pc:chgData name="Marco Fernandes" userId="fdf1db0d-e771-49a9-b508-934344af75dd" providerId="ADAL" clId="{3AB9F4A9-1806-460D-85CC-FDBD810B9A3A}" dt="2022-03-05T03:01:58.167" v="3774" actId="20577"/>
        <pc:sldMkLst>
          <pc:docMk/>
          <pc:sldMk cId="1473273576" sldId="397"/>
        </pc:sldMkLst>
        <pc:spChg chg="mod">
          <ac:chgData name="Marco Fernandes" userId="fdf1db0d-e771-49a9-b508-934344af75dd" providerId="ADAL" clId="{3AB9F4A9-1806-460D-85CC-FDBD810B9A3A}" dt="2022-03-05T02:53:42.869" v="3217" actId="115"/>
          <ac:spMkLst>
            <pc:docMk/>
            <pc:sldMk cId="1473273576" sldId="397"/>
            <ac:spMk id="6" creationId="{9B7D3830-EA7F-41AB-A0C9-85FB2755FBBA}"/>
          </ac:spMkLst>
        </pc:spChg>
        <pc:spChg chg="del">
          <ac:chgData name="Marco Fernandes" userId="fdf1db0d-e771-49a9-b508-934344af75dd" providerId="ADAL" clId="{3AB9F4A9-1806-460D-85CC-FDBD810B9A3A}" dt="2022-03-05T02:53:52.887" v="3218" actId="478"/>
          <ac:spMkLst>
            <pc:docMk/>
            <pc:sldMk cId="1473273576" sldId="397"/>
            <ac:spMk id="11" creationId="{9EFDEC50-08C1-4F10-9BDD-A05041EE4241}"/>
          </ac:spMkLst>
        </pc:spChg>
        <pc:spChg chg="add mod">
          <ac:chgData name="Marco Fernandes" userId="fdf1db0d-e771-49a9-b508-934344af75dd" providerId="ADAL" clId="{3AB9F4A9-1806-460D-85CC-FDBD810B9A3A}" dt="2022-03-05T03:01:58.167" v="3774" actId="20577"/>
          <ac:spMkLst>
            <pc:docMk/>
            <pc:sldMk cId="1473273576" sldId="397"/>
            <ac:spMk id="12" creationId="{466A76BB-1482-4DD6-BD05-F73B714F84AE}"/>
          </ac:spMkLst>
        </pc:spChg>
        <pc:spChg chg="del">
          <ac:chgData name="Marco Fernandes" userId="fdf1db0d-e771-49a9-b508-934344af75dd" providerId="ADAL" clId="{3AB9F4A9-1806-460D-85CC-FDBD810B9A3A}" dt="2022-03-05T02:53:52.887" v="3218" actId="478"/>
          <ac:spMkLst>
            <pc:docMk/>
            <pc:sldMk cId="1473273576" sldId="397"/>
            <ac:spMk id="14" creationId="{65483FA4-EF8C-40DC-B715-6FE32F21177D}"/>
          </ac:spMkLst>
        </pc:spChg>
        <pc:spChg chg="del">
          <ac:chgData name="Marco Fernandes" userId="fdf1db0d-e771-49a9-b508-934344af75dd" providerId="ADAL" clId="{3AB9F4A9-1806-460D-85CC-FDBD810B9A3A}" dt="2022-03-05T02:53:52.887" v="3218" actId="478"/>
          <ac:spMkLst>
            <pc:docMk/>
            <pc:sldMk cId="1473273576" sldId="397"/>
            <ac:spMk id="15" creationId="{2C4D0BC7-A663-49BB-89F7-810B4C48FF34}"/>
          </ac:spMkLst>
        </pc:spChg>
        <pc:spChg chg="del">
          <ac:chgData name="Marco Fernandes" userId="fdf1db0d-e771-49a9-b508-934344af75dd" providerId="ADAL" clId="{3AB9F4A9-1806-460D-85CC-FDBD810B9A3A}" dt="2022-03-05T02:53:52.887" v="3218" actId="478"/>
          <ac:spMkLst>
            <pc:docMk/>
            <pc:sldMk cId="1473273576" sldId="397"/>
            <ac:spMk id="17" creationId="{67DF3FC5-4AB8-4614-B324-6BD328FED221}"/>
          </ac:spMkLst>
        </pc:spChg>
        <pc:spChg chg="del">
          <ac:chgData name="Marco Fernandes" userId="fdf1db0d-e771-49a9-b508-934344af75dd" providerId="ADAL" clId="{3AB9F4A9-1806-460D-85CC-FDBD810B9A3A}" dt="2022-03-05T02:53:52.887" v="3218" actId="478"/>
          <ac:spMkLst>
            <pc:docMk/>
            <pc:sldMk cId="1473273576" sldId="397"/>
            <ac:spMk id="18" creationId="{4AF2F27B-83ED-401F-9734-CC8F794C0615}"/>
          </ac:spMkLst>
        </pc:spChg>
        <pc:picChg chg="add del mod">
          <ac:chgData name="Marco Fernandes" userId="fdf1db0d-e771-49a9-b508-934344af75dd" providerId="ADAL" clId="{3AB9F4A9-1806-460D-85CC-FDBD810B9A3A}" dt="2022-03-05T02:56:49.733" v="3227" actId="478"/>
          <ac:picMkLst>
            <pc:docMk/>
            <pc:sldMk cId="1473273576" sldId="397"/>
            <ac:picMk id="5" creationId="{F8E0FD0E-867E-4694-BE35-AEBBE9CCBA1E}"/>
          </ac:picMkLst>
        </pc:picChg>
        <pc:picChg chg="add mod">
          <ac:chgData name="Marco Fernandes" userId="fdf1db0d-e771-49a9-b508-934344af75dd" providerId="ADAL" clId="{3AB9F4A9-1806-460D-85CC-FDBD810B9A3A}" dt="2022-03-05T02:57:13.131" v="3234" actId="1076"/>
          <ac:picMkLst>
            <pc:docMk/>
            <pc:sldMk cId="1473273576" sldId="397"/>
            <ac:picMk id="8" creationId="{334BF1C8-09C3-4642-9BBA-89F2DA212E6A}"/>
          </ac:picMkLst>
        </pc:picChg>
        <pc:picChg chg="del">
          <ac:chgData name="Marco Fernandes" userId="fdf1db0d-e771-49a9-b508-934344af75dd" providerId="ADAL" clId="{3AB9F4A9-1806-460D-85CC-FDBD810B9A3A}" dt="2022-03-05T02:53:52.887" v="3218" actId="478"/>
          <ac:picMkLst>
            <pc:docMk/>
            <pc:sldMk cId="1473273576" sldId="397"/>
            <ac:picMk id="9" creationId="{AEB25624-A133-42CF-B1C9-5ADA821DF755}"/>
          </ac:picMkLst>
        </pc:picChg>
      </pc:sldChg>
      <pc:sldChg chg="addSp delSp modSp add mod modAnim">
        <pc:chgData name="Marco Fernandes" userId="fdf1db0d-e771-49a9-b508-934344af75dd" providerId="ADAL" clId="{3AB9F4A9-1806-460D-85CC-FDBD810B9A3A}" dt="2022-03-08T22:39:04.094" v="5147"/>
        <pc:sldMkLst>
          <pc:docMk/>
          <pc:sldMk cId="1376191348" sldId="398"/>
        </pc:sldMkLst>
        <pc:spChg chg="mod">
          <ac:chgData name="Marco Fernandes" userId="fdf1db0d-e771-49a9-b508-934344af75dd" providerId="ADAL" clId="{3AB9F4A9-1806-460D-85CC-FDBD810B9A3A}" dt="2022-03-05T03:02:24.386" v="3802" actId="20577"/>
          <ac:spMkLst>
            <pc:docMk/>
            <pc:sldMk cId="1376191348" sldId="398"/>
            <ac:spMk id="6" creationId="{9B7D3830-EA7F-41AB-A0C9-85FB2755FBBA}"/>
          </ac:spMkLst>
        </pc:spChg>
        <pc:spChg chg="mod">
          <ac:chgData name="Marco Fernandes" userId="fdf1db0d-e771-49a9-b508-934344af75dd" providerId="ADAL" clId="{3AB9F4A9-1806-460D-85CC-FDBD810B9A3A}" dt="2022-03-05T03:06:44.627" v="4162" actId="20577"/>
          <ac:spMkLst>
            <pc:docMk/>
            <pc:sldMk cId="1376191348" sldId="398"/>
            <ac:spMk id="12" creationId="{466A76BB-1482-4DD6-BD05-F73B714F84AE}"/>
          </ac:spMkLst>
        </pc:spChg>
        <pc:picChg chg="add mod ord">
          <ac:chgData name="Marco Fernandes" userId="fdf1db0d-e771-49a9-b508-934344af75dd" providerId="ADAL" clId="{3AB9F4A9-1806-460D-85CC-FDBD810B9A3A}" dt="2022-03-05T03:03:41.751" v="3814" actId="167"/>
          <ac:picMkLst>
            <pc:docMk/>
            <pc:sldMk cId="1376191348" sldId="398"/>
            <ac:picMk id="5" creationId="{7A77FCC1-251F-4E6A-A86D-A495FED3885E}"/>
          </ac:picMkLst>
        </pc:picChg>
        <pc:picChg chg="add mod ord">
          <ac:chgData name="Marco Fernandes" userId="fdf1db0d-e771-49a9-b508-934344af75dd" providerId="ADAL" clId="{3AB9F4A9-1806-460D-85CC-FDBD810B9A3A}" dt="2022-03-08T22:38:57.721" v="5146" actId="171"/>
          <ac:picMkLst>
            <pc:docMk/>
            <pc:sldMk cId="1376191348" sldId="398"/>
            <ac:picMk id="7" creationId="{C77AE7CC-AC15-4909-909A-A2E237EE36E8}"/>
          </ac:picMkLst>
        </pc:picChg>
        <pc:picChg chg="del">
          <ac:chgData name="Marco Fernandes" userId="fdf1db0d-e771-49a9-b508-934344af75dd" providerId="ADAL" clId="{3AB9F4A9-1806-460D-85CC-FDBD810B9A3A}" dt="2022-03-05T03:03:44.226" v="3815" actId="478"/>
          <ac:picMkLst>
            <pc:docMk/>
            <pc:sldMk cId="1376191348" sldId="398"/>
            <ac:picMk id="8" creationId="{334BF1C8-09C3-4642-9BBA-89F2DA212E6A}"/>
          </ac:picMkLst>
        </pc:picChg>
      </pc:sldChg>
      <pc:sldChg chg="addSp delSp modSp add mod">
        <pc:chgData name="Marco Fernandes" userId="fdf1db0d-e771-49a9-b508-934344af75dd" providerId="ADAL" clId="{3AB9F4A9-1806-460D-85CC-FDBD810B9A3A}" dt="2022-03-05T03:11:03.392" v="4448" actId="20577"/>
        <pc:sldMkLst>
          <pc:docMk/>
          <pc:sldMk cId="4269022078" sldId="399"/>
        </pc:sldMkLst>
        <pc:spChg chg="mod">
          <ac:chgData name="Marco Fernandes" userId="fdf1db0d-e771-49a9-b508-934344af75dd" providerId="ADAL" clId="{3AB9F4A9-1806-460D-85CC-FDBD810B9A3A}" dt="2022-03-05T03:07:40.061" v="4180" actId="20577"/>
          <ac:spMkLst>
            <pc:docMk/>
            <pc:sldMk cId="4269022078" sldId="399"/>
            <ac:spMk id="6" creationId="{9B7D3830-EA7F-41AB-A0C9-85FB2755FBBA}"/>
          </ac:spMkLst>
        </pc:spChg>
        <pc:spChg chg="mod">
          <ac:chgData name="Marco Fernandes" userId="fdf1db0d-e771-49a9-b508-934344af75dd" providerId="ADAL" clId="{3AB9F4A9-1806-460D-85CC-FDBD810B9A3A}" dt="2022-03-05T03:11:03.392" v="4448" actId="20577"/>
          <ac:spMkLst>
            <pc:docMk/>
            <pc:sldMk cId="4269022078" sldId="399"/>
            <ac:spMk id="12" creationId="{466A76BB-1482-4DD6-BD05-F73B714F84AE}"/>
          </ac:spMkLst>
        </pc:spChg>
        <pc:picChg chg="del">
          <ac:chgData name="Marco Fernandes" userId="fdf1db0d-e771-49a9-b508-934344af75dd" providerId="ADAL" clId="{3AB9F4A9-1806-460D-85CC-FDBD810B9A3A}" dt="2022-03-05T03:08:43.302" v="4194" actId="478"/>
          <ac:picMkLst>
            <pc:docMk/>
            <pc:sldMk cId="4269022078" sldId="399"/>
            <ac:picMk id="5" creationId="{7A77FCC1-251F-4E6A-A86D-A495FED3885E}"/>
          </ac:picMkLst>
        </pc:picChg>
        <pc:picChg chg="add mod ord">
          <ac:chgData name="Marco Fernandes" userId="fdf1db0d-e771-49a9-b508-934344af75dd" providerId="ADAL" clId="{3AB9F4A9-1806-460D-85CC-FDBD810B9A3A}" dt="2022-03-05T03:08:41.893" v="4193" actId="167"/>
          <ac:picMkLst>
            <pc:docMk/>
            <pc:sldMk cId="4269022078" sldId="399"/>
            <ac:picMk id="7" creationId="{6250CEFF-4491-45E8-B53B-CE4ADDB6B9E9}"/>
          </ac:picMkLst>
        </pc:picChg>
      </pc:sldChg>
      <pc:sldChg chg="addSp delSp modSp add mod delAnim modAnim">
        <pc:chgData name="Marco Fernandes" userId="fdf1db0d-e771-49a9-b508-934344af75dd" providerId="ADAL" clId="{3AB9F4A9-1806-460D-85CC-FDBD810B9A3A}" dt="2022-03-05T03:15:08.985" v="4876" actId="20577"/>
        <pc:sldMkLst>
          <pc:docMk/>
          <pc:sldMk cId="822476723" sldId="400"/>
        </pc:sldMkLst>
        <pc:spChg chg="add del mod">
          <ac:chgData name="Marco Fernandes" userId="fdf1db0d-e771-49a9-b508-934344af75dd" providerId="ADAL" clId="{3AB9F4A9-1806-460D-85CC-FDBD810B9A3A}" dt="2022-03-05T03:11:39.779" v="4453" actId="478"/>
          <ac:spMkLst>
            <pc:docMk/>
            <pc:sldMk cId="822476723" sldId="400"/>
            <ac:spMk id="5" creationId="{3494E047-078C-413D-97DA-CE744F750D58}"/>
          </ac:spMkLst>
        </pc:spChg>
        <pc:spChg chg="mod">
          <ac:chgData name="Marco Fernandes" userId="fdf1db0d-e771-49a9-b508-934344af75dd" providerId="ADAL" clId="{3AB9F4A9-1806-460D-85CC-FDBD810B9A3A}" dt="2022-03-05T03:11:46.438" v="4465" actId="20577"/>
          <ac:spMkLst>
            <pc:docMk/>
            <pc:sldMk cId="822476723" sldId="400"/>
            <ac:spMk id="6" creationId="{9B7D3830-EA7F-41AB-A0C9-85FB2755FBBA}"/>
          </ac:spMkLst>
        </pc:spChg>
        <pc:spChg chg="add mod">
          <ac:chgData name="Marco Fernandes" userId="fdf1db0d-e771-49a9-b508-934344af75dd" providerId="ADAL" clId="{3AB9F4A9-1806-460D-85CC-FDBD810B9A3A}" dt="2022-03-05T03:15:08.985" v="4876" actId="20577"/>
          <ac:spMkLst>
            <pc:docMk/>
            <pc:sldMk cId="822476723" sldId="400"/>
            <ac:spMk id="9" creationId="{4119DFB4-020F-42A2-B00F-6D3A7DD44FDF}"/>
          </ac:spMkLst>
        </pc:spChg>
        <pc:spChg chg="del">
          <ac:chgData name="Marco Fernandes" userId="fdf1db0d-e771-49a9-b508-934344af75dd" providerId="ADAL" clId="{3AB9F4A9-1806-460D-85CC-FDBD810B9A3A}" dt="2022-03-05T03:11:37.044" v="4452" actId="478"/>
          <ac:spMkLst>
            <pc:docMk/>
            <pc:sldMk cId="822476723" sldId="400"/>
            <ac:spMk id="12" creationId="{466A76BB-1482-4DD6-BD05-F73B714F84AE}"/>
          </ac:spMkLst>
        </pc:spChg>
        <pc:picChg chg="del">
          <ac:chgData name="Marco Fernandes" userId="fdf1db0d-e771-49a9-b508-934344af75dd" providerId="ADAL" clId="{3AB9F4A9-1806-460D-85CC-FDBD810B9A3A}" dt="2022-03-05T03:11:33.712" v="4451" actId="478"/>
          <ac:picMkLst>
            <pc:docMk/>
            <pc:sldMk cId="822476723" sldId="400"/>
            <ac:picMk id="7" creationId="{6250CEFF-4491-45E8-B53B-CE4ADDB6B9E9}"/>
          </ac:picMkLst>
        </pc:picChg>
      </pc:sldChg>
      <pc:sldChg chg="addSp delSp modSp add mod delAnim modAnim">
        <pc:chgData name="Marco Fernandes" userId="fdf1db0d-e771-49a9-b508-934344af75dd" providerId="ADAL" clId="{3AB9F4A9-1806-460D-85CC-FDBD810B9A3A}" dt="2022-03-08T22:18:48.604" v="5067"/>
        <pc:sldMkLst>
          <pc:docMk/>
          <pc:sldMk cId="1650960713" sldId="401"/>
        </pc:sldMkLst>
        <pc:spChg chg="add del mod">
          <ac:chgData name="Marco Fernandes" userId="fdf1db0d-e771-49a9-b508-934344af75dd" providerId="ADAL" clId="{3AB9F4A9-1806-460D-85CC-FDBD810B9A3A}" dt="2022-03-05T03:18:26.659" v="4906" actId="478"/>
          <ac:spMkLst>
            <pc:docMk/>
            <pc:sldMk cId="1650960713" sldId="401"/>
            <ac:spMk id="5" creationId="{1336A86A-19D0-4C3D-85C2-F42C66E4A893}"/>
          </ac:spMkLst>
        </pc:spChg>
        <pc:spChg chg="mod">
          <ac:chgData name="Marco Fernandes" userId="fdf1db0d-e771-49a9-b508-934344af75dd" providerId="ADAL" clId="{3AB9F4A9-1806-460D-85CC-FDBD810B9A3A}" dt="2022-03-05T03:18:15.767" v="4904" actId="20577"/>
          <ac:spMkLst>
            <pc:docMk/>
            <pc:sldMk cId="1650960713" sldId="401"/>
            <ac:spMk id="6" creationId="{9B7D3830-EA7F-41AB-A0C9-85FB2755FBBA}"/>
          </ac:spMkLst>
        </pc:spChg>
        <pc:spChg chg="add mod">
          <ac:chgData name="Marco Fernandes" userId="fdf1db0d-e771-49a9-b508-934344af75dd" providerId="ADAL" clId="{3AB9F4A9-1806-460D-85CC-FDBD810B9A3A}" dt="2022-03-05T03:22:10.443" v="5057" actId="1035"/>
          <ac:spMkLst>
            <pc:docMk/>
            <pc:sldMk cId="1650960713" sldId="401"/>
            <ac:spMk id="8" creationId="{24F1929D-6A62-45D3-A135-F4AB82196F39}"/>
          </ac:spMkLst>
        </pc:spChg>
        <pc:spChg chg="del">
          <ac:chgData name="Marco Fernandes" userId="fdf1db0d-e771-49a9-b508-934344af75dd" providerId="ADAL" clId="{3AB9F4A9-1806-460D-85CC-FDBD810B9A3A}" dt="2022-03-05T03:18:19.027" v="4905" actId="478"/>
          <ac:spMkLst>
            <pc:docMk/>
            <pc:sldMk cId="1650960713" sldId="401"/>
            <ac:spMk id="9" creationId="{4119DFB4-020F-42A2-B00F-6D3A7DD44FDF}"/>
          </ac:spMkLst>
        </pc:spChg>
        <pc:picChg chg="add mod">
          <ac:chgData name="Marco Fernandes" userId="fdf1db0d-e771-49a9-b508-934344af75dd" providerId="ADAL" clId="{3AB9F4A9-1806-460D-85CC-FDBD810B9A3A}" dt="2022-03-05T03:24:25.795" v="5063" actId="1076"/>
          <ac:picMkLst>
            <pc:docMk/>
            <pc:sldMk cId="1650960713" sldId="401"/>
            <ac:picMk id="10" creationId="{738EC552-15AC-4768-94FC-D8098C79D1EF}"/>
          </ac:picMkLst>
        </pc:picChg>
      </pc:sldChg>
      <pc:sldChg chg="modSp add del">
        <pc:chgData name="Marco Fernandes" userId="fdf1db0d-e771-49a9-b508-934344af75dd" providerId="ADAL" clId="{3AB9F4A9-1806-460D-85CC-FDBD810B9A3A}" dt="2022-03-05T03:18:05.562" v="4896"/>
        <pc:sldMkLst>
          <pc:docMk/>
          <pc:sldMk cId="2451554204" sldId="401"/>
        </pc:sldMkLst>
        <pc:spChg chg="mod">
          <ac:chgData name="Marco Fernandes" userId="fdf1db0d-e771-49a9-b508-934344af75dd" providerId="ADAL" clId="{3AB9F4A9-1806-460D-85CC-FDBD810B9A3A}" dt="2022-03-05T03:18:03.238" v="4895"/>
          <ac:spMkLst>
            <pc:docMk/>
            <pc:sldMk cId="2451554204" sldId="401"/>
            <ac:spMk id="2" creationId="{00000000-0000-0000-0000-000000000000}"/>
          </ac:spMkLst>
        </pc:spChg>
      </pc:sldChg>
      <pc:sldMasterChg chg="modSp mod">
        <pc:chgData name="Marco Fernandes" userId="fdf1db0d-e771-49a9-b508-934344af75dd" providerId="ADAL" clId="{3AB9F4A9-1806-460D-85CC-FDBD810B9A3A}" dt="2022-03-08T22:20:03.399" v="5072" actId="20577"/>
        <pc:sldMasterMkLst>
          <pc:docMk/>
          <pc:sldMasterMk cId="0" sldId="2147483648"/>
        </pc:sldMasterMkLst>
        <pc:spChg chg="mod">
          <ac:chgData name="Marco Fernandes" userId="fdf1db0d-e771-49a9-b508-934344af75dd" providerId="ADAL" clId="{3AB9F4A9-1806-460D-85CC-FDBD810B9A3A}" dt="2022-03-08T22:20:03.399" v="5072" actId="20577"/>
          <ac:spMkLst>
            <pc:docMk/>
            <pc:sldMasterMk cId="0" sldId="2147483648"/>
            <ac:spMk id="13" creationId="{00000000-0000-0000-0000-000000000000}"/>
          </ac:spMkLst>
        </pc:spChg>
      </pc:sldMasterChg>
      <pc:sldMasterChg chg="addSp delSp modSp mod modSldLayout">
        <pc:chgData name="Marco Fernandes" userId="fdf1db0d-e771-49a9-b508-934344af75dd" providerId="ADAL" clId="{3AB9F4A9-1806-460D-85CC-FDBD810B9A3A}" dt="2022-03-08T22:22:40.943" v="5097" actId="20577"/>
        <pc:sldMasterMkLst>
          <pc:docMk/>
          <pc:sldMasterMk cId="3407976813" sldId="2147483651"/>
        </pc:sldMasterMkLst>
        <pc:spChg chg="mod">
          <ac:chgData name="Marco Fernandes" userId="fdf1db0d-e771-49a9-b508-934344af75dd" providerId="ADAL" clId="{3AB9F4A9-1806-460D-85CC-FDBD810B9A3A}" dt="2022-03-08T22:22:40.943" v="5097" actId="20577"/>
          <ac:spMkLst>
            <pc:docMk/>
            <pc:sldMasterMk cId="3407976813" sldId="2147483651"/>
            <ac:spMk id="13" creationId="{00000000-0000-0000-0000-000000000000}"/>
          </ac:spMkLst>
        </pc:spChg>
        <pc:spChg chg="add del mod">
          <ac:chgData name="Marco Fernandes" userId="fdf1db0d-e771-49a9-b508-934344af75dd" providerId="ADAL" clId="{3AB9F4A9-1806-460D-85CC-FDBD810B9A3A}" dt="2022-03-08T22:22:21.832" v="5092" actId="478"/>
          <ac:spMkLst>
            <pc:docMk/>
            <pc:sldMasterMk cId="3407976813" sldId="2147483651"/>
            <ac:spMk id="15" creationId="{3B1EA534-CE9B-4DE4-AD48-09FA6FF966AB}"/>
          </ac:spMkLst>
        </pc:spChg>
        <pc:picChg chg="add del">
          <ac:chgData name="Marco Fernandes" userId="fdf1db0d-e771-49a9-b508-934344af75dd" providerId="ADAL" clId="{3AB9F4A9-1806-460D-85CC-FDBD810B9A3A}" dt="2022-03-08T22:21:38.475" v="5087" actId="478"/>
          <ac:picMkLst>
            <pc:docMk/>
            <pc:sldMasterMk cId="3407976813" sldId="2147483651"/>
            <ac:picMk id="9" creationId="{00000000-0000-0000-0000-000000000000}"/>
          </ac:picMkLst>
        </pc:picChg>
        <pc:picChg chg="add del ord">
          <ac:chgData name="Marco Fernandes" userId="fdf1db0d-e771-49a9-b508-934344af75dd" providerId="ADAL" clId="{3AB9F4A9-1806-460D-85CC-FDBD810B9A3A}" dt="2022-03-08T22:22:36.294" v="5093" actId="167"/>
          <ac:picMkLst>
            <pc:docMk/>
            <pc:sldMasterMk cId="3407976813" sldId="2147483651"/>
            <ac:picMk id="10" creationId="{26DA39E1-111B-4BC7-98F6-023D98CAD7A8}"/>
          </ac:picMkLst>
        </pc:picChg>
        <pc:picChg chg="add del">
          <ac:chgData name="Marco Fernandes" userId="fdf1db0d-e771-49a9-b508-934344af75dd" providerId="ADAL" clId="{3AB9F4A9-1806-460D-85CC-FDBD810B9A3A}" dt="2022-03-08T22:21:39.039" v="5088" actId="478"/>
          <ac:picMkLst>
            <pc:docMk/>
            <pc:sldMasterMk cId="3407976813" sldId="2147483651"/>
            <ac:picMk id="11" creationId="{DC230FC8-70F2-404D-A8DD-1BCB4F2CB585}"/>
          </ac:picMkLst>
        </pc:picChg>
        <pc:picChg chg="add del">
          <ac:chgData name="Marco Fernandes" userId="fdf1db0d-e771-49a9-b508-934344af75dd" providerId="ADAL" clId="{3AB9F4A9-1806-460D-85CC-FDBD810B9A3A}" dt="2022-03-08T22:21:39.411" v="5089" actId="478"/>
          <ac:picMkLst>
            <pc:docMk/>
            <pc:sldMasterMk cId="3407976813" sldId="2147483651"/>
            <ac:picMk id="12" creationId="{00000000-0000-0000-0000-000000000000}"/>
          </ac:picMkLst>
        </pc:picChg>
        <pc:sldLayoutChg chg="delSp mod">
          <pc:chgData name="Marco Fernandes" userId="fdf1db0d-e771-49a9-b508-934344af75dd" providerId="ADAL" clId="{3AB9F4A9-1806-460D-85CC-FDBD810B9A3A}" dt="2022-03-08T22:22:01.096" v="5091" actId="478"/>
          <pc:sldLayoutMkLst>
            <pc:docMk/>
            <pc:sldMasterMk cId="3407976813" sldId="2147483651"/>
            <pc:sldLayoutMk cId="2568103428" sldId="2147483652"/>
          </pc:sldLayoutMkLst>
          <pc:spChg chg="del">
            <ac:chgData name="Marco Fernandes" userId="fdf1db0d-e771-49a9-b508-934344af75dd" providerId="ADAL" clId="{3AB9F4A9-1806-460D-85CC-FDBD810B9A3A}" dt="2022-03-08T22:22:01.096" v="5091" actId="478"/>
            <ac:spMkLst>
              <pc:docMk/>
              <pc:sldMasterMk cId="3407976813" sldId="2147483651"/>
              <pc:sldLayoutMk cId="2568103428" sldId="2147483652"/>
              <ac:spMk id="6" creationId="{00000000-0000-0000-0000-000000000000}"/>
            </ac:spMkLst>
          </pc:spChg>
        </pc:sldLayoutChg>
        <pc:sldLayoutChg chg="modSp mod">
          <pc:chgData name="Marco Fernandes" userId="fdf1db0d-e771-49a9-b508-934344af75dd" providerId="ADAL" clId="{3AB9F4A9-1806-460D-85CC-FDBD810B9A3A}" dt="2022-03-08T22:19:14.481" v="5068" actId="6549"/>
          <pc:sldLayoutMkLst>
            <pc:docMk/>
            <pc:sldMasterMk cId="3407976813" sldId="2147483651"/>
            <pc:sldLayoutMk cId="1951861474" sldId="2147483654"/>
          </pc:sldLayoutMkLst>
          <pc:spChg chg="mod">
            <ac:chgData name="Marco Fernandes" userId="fdf1db0d-e771-49a9-b508-934344af75dd" providerId="ADAL" clId="{3AB9F4A9-1806-460D-85CC-FDBD810B9A3A}" dt="2022-03-08T22:19:14.481" v="5068" actId="6549"/>
            <ac:spMkLst>
              <pc:docMk/>
              <pc:sldMasterMk cId="3407976813" sldId="2147483651"/>
              <pc:sldLayoutMk cId="1951861474" sldId="2147483654"/>
              <ac:spMk id="3" creationId="{00000000-0000-0000-0000-000000000000}"/>
            </ac:spMkLst>
          </pc:spChg>
        </pc:sldLayoutChg>
      </pc:sldMasterChg>
    </pc:docChg>
  </pc:docChgLst>
  <pc:docChgLst>
    <pc:chgData name="Marco Fernandes" userId="fdf1db0d-e771-49a9-b508-934344af75dd" providerId="ADAL" clId="{69A41EBF-6184-4142-8842-E60C903EA224}"/>
    <pc:docChg chg="custSel modSld">
      <pc:chgData name="Marco Fernandes" userId="fdf1db0d-e771-49a9-b508-934344af75dd" providerId="ADAL" clId="{69A41EBF-6184-4142-8842-E60C903EA224}" dt="2020-08-18T16:30:16.302" v="819" actId="20577"/>
      <pc:docMkLst>
        <pc:docMk/>
      </pc:docMkLst>
      <pc:sldChg chg="addSp modSp mod">
        <pc:chgData name="Marco Fernandes" userId="fdf1db0d-e771-49a9-b508-934344af75dd" providerId="ADAL" clId="{69A41EBF-6184-4142-8842-E60C903EA224}" dt="2020-08-18T16:30:16.302" v="819" actId="20577"/>
        <pc:sldMkLst>
          <pc:docMk/>
          <pc:sldMk cId="855373334" sldId="812"/>
        </pc:sldMkLst>
        <pc:spChg chg="add mod">
          <ac:chgData name="Marco Fernandes" userId="fdf1db0d-e771-49a9-b508-934344af75dd" providerId="ADAL" clId="{69A41EBF-6184-4142-8842-E60C903EA224}" dt="2020-08-18T16:29:05.152" v="628" actId="20577"/>
          <ac:spMkLst>
            <pc:docMk/>
            <pc:sldMk cId="855373334" sldId="812"/>
            <ac:spMk id="6" creationId="{6A2ABA95-6F81-4B1A-A98B-0D99E431F7B6}"/>
          </ac:spMkLst>
        </pc:spChg>
        <pc:spChg chg="mod">
          <ac:chgData name="Marco Fernandes" userId="fdf1db0d-e771-49a9-b508-934344af75dd" providerId="ADAL" clId="{69A41EBF-6184-4142-8842-E60C903EA224}" dt="2020-08-18T16:28:50.829" v="609" actId="1076"/>
          <ac:spMkLst>
            <pc:docMk/>
            <pc:sldMk cId="855373334" sldId="812"/>
            <ac:spMk id="7" creationId="{A7AF99AA-0F48-41C4-92AA-ED491112B80D}"/>
          </ac:spMkLst>
        </pc:spChg>
        <pc:spChg chg="add mod">
          <ac:chgData name="Marco Fernandes" userId="fdf1db0d-e771-49a9-b508-934344af75dd" providerId="ADAL" clId="{69A41EBF-6184-4142-8842-E60C903EA224}" dt="2020-08-18T16:30:16.302" v="819" actId="20577"/>
          <ac:spMkLst>
            <pc:docMk/>
            <pc:sldMk cId="855373334" sldId="812"/>
            <ac:spMk id="8" creationId="{72800B32-7A94-4606-8D5E-567B4BC3CDB1}"/>
          </ac:spMkLst>
        </pc:spChg>
      </pc:sldChg>
      <pc:sldChg chg="modSp mod">
        <pc:chgData name="Marco Fernandes" userId="fdf1db0d-e771-49a9-b508-934344af75dd" providerId="ADAL" clId="{69A41EBF-6184-4142-8842-E60C903EA224}" dt="2020-08-18T16:27:30.572" v="328" actId="1076"/>
        <pc:sldMkLst>
          <pc:docMk/>
          <pc:sldMk cId="365395349" sldId="824"/>
        </pc:sldMkLst>
        <pc:spChg chg="mod">
          <ac:chgData name="Marco Fernandes" userId="fdf1db0d-e771-49a9-b508-934344af75dd" providerId="ADAL" clId="{69A41EBF-6184-4142-8842-E60C903EA224}" dt="2020-08-18T16:27:30.572" v="328" actId="1076"/>
          <ac:spMkLst>
            <pc:docMk/>
            <pc:sldMk cId="365395349" sldId="824"/>
            <ac:spMk id="20" creationId="{182CF79B-7840-4271-9470-ED0D5CA737F3}"/>
          </ac:spMkLst>
        </pc:spChg>
      </pc:sldChg>
      <pc:sldChg chg="modSp mod">
        <pc:chgData name="Marco Fernandes" userId="fdf1db0d-e771-49a9-b508-934344af75dd" providerId="ADAL" clId="{69A41EBF-6184-4142-8842-E60C903EA224}" dt="2020-08-18T16:26:31.013" v="155" actId="1076"/>
        <pc:sldMkLst>
          <pc:docMk/>
          <pc:sldMk cId="1100870249" sldId="828"/>
        </pc:sldMkLst>
        <pc:spChg chg="mod">
          <ac:chgData name="Marco Fernandes" userId="fdf1db0d-e771-49a9-b508-934344af75dd" providerId="ADAL" clId="{69A41EBF-6184-4142-8842-E60C903EA224}" dt="2020-08-18T16:26:31.013" v="155" actId="1076"/>
          <ac:spMkLst>
            <pc:docMk/>
            <pc:sldMk cId="1100870249" sldId="828"/>
            <ac:spMk id="5" creationId="{3112DFFB-DE29-423E-84E5-BAAEB7DD966A}"/>
          </ac:spMkLst>
        </pc:spChg>
      </pc:sldChg>
    </pc:docChg>
  </pc:docChgLst>
  <pc:docChgLst>
    <pc:chgData name="Marco Fernandes" userId="fdf1db0d-e771-49a9-b508-934344af75dd" providerId="ADAL" clId="{D5A49E17-D455-43B8-A8B6-B054752BF3B4}"/>
    <pc:docChg chg="undo custSel addSld delSld modSld sldOrd">
      <pc:chgData name="Marco Fernandes" userId="fdf1db0d-e771-49a9-b508-934344af75dd" providerId="ADAL" clId="{D5A49E17-D455-43B8-A8B6-B054752BF3B4}" dt="2020-10-06T16:21:21.546" v="480" actId="1076"/>
      <pc:docMkLst>
        <pc:docMk/>
      </pc:docMkLst>
      <pc:sldChg chg="add">
        <pc:chgData name="Marco Fernandes" userId="fdf1db0d-e771-49a9-b508-934344af75dd" providerId="ADAL" clId="{D5A49E17-D455-43B8-A8B6-B054752BF3B4}" dt="2020-10-06T16:13:03.259" v="263"/>
        <pc:sldMkLst>
          <pc:docMk/>
          <pc:sldMk cId="2661921212" sldId="682"/>
        </pc:sldMkLst>
      </pc:sldChg>
      <pc:sldChg chg="del">
        <pc:chgData name="Marco Fernandes" userId="fdf1db0d-e771-49a9-b508-934344af75dd" providerId="ADAL" clId="{D5A49E17-D455-43B8-A8B6-B054752BF3B4}" dt="2020-10-06T16:13:13.531" v="265" actId="47"/>
        <pc:sldMkLst>
          <pc:docMk/>
          <pc:sldMk cId="855373334" sldId="812"/>
        </pc:sldMkLst>
      </pc:sldChg>
      <pc:sldChg chg="delSp modSp mod delAnim modAnim">
        <pc:chgData name="Marco Fernandes" userId="fdf1db0d-e771-49a9-b508-934344af75dd" providerId="ADAL" clId="{D5A49E17-D455-43B8-A8B6-B054752BF3B4}" dt="2020-10-06T16:21:05.956" v="476"/>
        <pc:sldMkLst>
          <pc:docMk/>
          <pc:sldMk cId="365395349" sldId="824"/>
        </pc:sldMkLst>
        <pc:spChg chg="mod">
          <ac:chgData name="Marco Fernandes" userId="fdf1db0d-e771-49a9-b508-934344af75dd" providerId="ADAL" clId="{D5A49E17-D455-43B8-A8B6-B054752BF3B4}" dt="2020-10-06T16:20:59.051" v="473" actId="1076"/>
          <ac:spMkLst>
            <pc:docMk/>
            <pc:sldMk cId="365395349" sldId="824"/>
            <ac:spMk id="20" creationId="{182CF79B-7840-4271-9470-ED0D5CA737F3}"/>
          </ac:spMkLst>
        </pc:spChg>
        <pc:picChg chg="ord">
          <ac:chgData name="Marco Fernandes" userId="fdf1db0d-e771-49a9-b508-934344af75dd" providerId="ADAL" clId="{D5A49E17-D455-43B8-A8B6-B054752BF3B4}" dt="2020-10-06T16:20:54.012" v="471" actId="167"/>
          <ac:picMkLst>
            <pc:docMk/>
            <pc:sldMk cId="365395349" sldId="824"/>
            <ac:picMk id="4" creationId="{50042F64-0610-409D-A8D7-A7D34D6049A4}"/>
          </ac:picMkLst>
        </pc:picChg>
        <pc:picChg chg="del">
          <ac:chgData name="Marco Fernandes" userId="fdf1db0d-e771-49a9-b508-934344af75dd" providerId="ADAL" clId="{D5A49E17-D455-43B8-A8B6-B054752BF3B4}" dt="2020-10-06T16:20:55.116" v="472" actId="478"/>
          <ac:picMkLst>
            <pc:docMk/>
            <pc:sldMk cId="365395349" sldId="824"/>
            <ac:picMk id="5" creationId="{07978346-7AD1-468D-86A6-4DA6A7D8668B}"/>
          </ac:picMkLst>
        </pc:picChg>
        <pc:picChg chg="del">
          <ac:chgData name="Marco Fernandes" userId="fdf1db0d-e771-49a9-b508-934344af75dd" providerId="ADAL" clId="{D5A49E17-D455-43B8-A8B6-B054752BF3B4}" dt="2020-10-06T16:20:50.531" v="469" actId="478"/>
          <ac:picMkLst>
            <pc:docMk/>
            <pc:sldMk cId="365395349" sldId="824"/>
            <ac:picMk id="6" creationId="{31E4EBEC-45C4-4D2B-B474-A2CF4BBBFCFF}"/>
          </ac:picMkLst>
        </pc:picChg>
        <pc:cxnChg chg="del">
          <ac:chgData name="Marco Fernandes" userId="fdf1db0d-e771-49a9-b508-934344af75dd" providerId="ADAL" clId="{D5A49E17-D455-43B8-A8B6-B054752BF3B4}" dt="2020-10-06T16:20:51.489" v="470" actId="478"/>
          <ac:cxnSpMkLst>
            <pc:docMk/>
            <pc:sldMk cId="365395349" sldId="824"/>
            <ac:cxnSpMk id="8" creationId="{E5214CEC-3CF4-4D2C-BFF0-21559F437C7F}"/>
          </ac:cxnSpMkLst>
        </pc:cxnChg>
      </pc:sldChg>
      <pc:sldChg chg="delSp modSp mod delAnim modAnim">
        <pc:chgData name="Marco Fernandes" userId="fdf1db0d-e771-49a9-b508-934344af75dd" providerId="ADAL" clId="{D5A49E17-D455-43B8-A8B6-B054752BF3B4}" dt="2020-10-06T16:20:46.729" v="468" actId="1076"/>
        <pc:sldMkLst>
          <pc:docMk/>
          <pc:sldMk cId="133649736" sldId="838"/>
        </pc:sldMkLst>
        <pc:spChg chg="mod">
          <ac:chgData name="Marco Fernandes" userId="fdf1db0d-e771-49a9-b508-934344af75dd" providerId="ADAL" clId="{D5A49E17-D455-43B8-A8B6-B054752BF3B4}" dt="2020-10-06T16:20:46.729" v="468" actId="1076"/>
          <ac:spMkLst>
            <pc:docMk/>
            <pc:sldMk cId="133649736" sldId="838"/>
            <ac:spMk id="11" creationId="{E49DE75C-E62E-49D9-9C31-59560A46D16A}"/>
          </ac:spMkLst>
        </pc:spChg>
        <pc:picChg chg="del">
          <ac:chgData name="Marco Fernandes" userId="fdf1db0d-e771-49a9-b508-934344af75dd" providerId="ADAL" clId="{D5A49E17-D455-43B8-A8B6-B054752BF3B4}" dt="2020-10-06T16:20:31.559" v="465" actId="478"/>
          <ac:picMkLst>
            <pc:docMk/>
            <pc:sldMk cId="133649736" sldId="838"/>
            <ac:picMk id="4" creationId="{655954E4-2734-4665-821E-708CC28CBD31}"/>
          </ac:picMkLst>
        </pc:picChg>
        <pc:picChg chg="ord">
          <ac:chgData name="Marco Fernandes" userId="fdf1db0d-e771-49a9-b508-934344af75dd" providerId="ADAL" clId="{D5A49E17-D455-43B8-A8B6-B054752BF3B4}" dt="2020-10-06T16:20:33.397" v="466" actId="167"/>
          <ac:picMkLst>
            <pc:docMk/>
            <pc:sldMk cId="133649736" sldId="838"/>
            <ac:picMk id="7" creationId="{39C648E6-14A7-4B97-AC12-FD0FC2D0F01B}"/>
          </ac:picMkLst>
        </pc:picChg>
        <pc:picChg chg="del">
          <ac:chgData name="Marco Fernandes" userId="fdf1db0d-e771-49a9-b508-934344af75dd" providerId="ADAL" clId="{D5A49E17-D455-43B8-A8B6-B054752BF3B4}" dt="2020-10-06T16:20:09.871" v="462" actId="478"/>
          <ac:picMkLst>
            <pc:docMk/>
            <pc:sldMk cId="133649736" sldId="838"/>
            <ac:picMk id="9" creationId="{08059321-AE23-4A89-9726-348F3ED4B711}"/>
          </ac:picMkLst>
        </pc:picChg>
        <pc:cxnChg chg="del">
          <ac:chgData name="Marco Fernandes" userId="fdf1db0d-e771-49a9-b508-934344af75dd" providerId="ADAL" clId="{D5A49E17-D455-43B8-A8B6-B054752BF3B4}" dt="2020-10-06T16:20:25.692" v="463" actId="478"/>
          <ac:cxnSpMkLst>
            <pc:docMk/>
            <pc:sldMk cId="133649736" sldId="838"/>
            <ac:cxnSpMk id="13" creationId="{063EF2BA-F8F9-4D45-AD1C-CD33CF906846}"/>
          </ac:cxnSpMkLst>
        </pc:cxnChg>
      </pc:sldChg>
      <pc:sldChg chg="modSp mod">
        <pc:chgData name="Marco Fernandes" userId="fdf1db0d-e771-49a9-b508-934344af75dd" providerId="ADAL" clId="{D5A49E17-D455-43B8-A8B6-B054752BF3B4}" dt="2020-10-06T16:21:21.546" v="480" actId="1076"/>
        <pc:sldMkLst>
          <pc:docMk/>
          <pc:sldMk cId="2991151465" sldId="839"/>
        </pc:sldMkLst>
        <pc:spChg chg="mod">
          <ac:chgData name="Marco Fernandes" userId="fdf1db0d-e771-49a9-b508-934344af75dd" providerId="ADAL" clId="{D5A49E17-D455-43B8-A8B6-B054752BF3B4}" dt="2020-10-06T16:21:21.546" v="480" actId="1076"/>
          <ac:spMkLst>
            <pc:docMk/>
            <pc:sldMk cId="2991151465" sldId="839"/>
            <ac:spMk id="20" creationId="{182CF79B-7840-4271-9470-ED0D5CA737F3}"/>
          </ac:spMkLst>
        </pc:spChg>
      </pc:sldChg>
      <pc:sldChg chg="modSp mod">
        <pc:chgData name="Marco Fernandes" userId="fdf1db0d-e771-49a9-b508-934344af75dd" providerId="ADAL" clId="{D5A49E17-D455-43B8-A8B6-B054752BF3B4}" dt="2020-10-06T16:21:17.497" v="479" actId="1076"/>
        <pc:sldMkLst>
          <pc:docMk/>
          <pc:sldMk cId="1998053946" sldId="840"/>
        </pc:sldMkLst>
        <pc:spChg chg="mod">
          <ac:chgData name="Marco Fernandes" userId="fdf1db0d-e771-49a9-b508-934344af75dd" providerId="ADAL" clId="{D5A49E17-D455-43B8-A8B6-B054752BF3B4}" dt="2020-10-06T16:21:17.497" v="479" actId="1076"/>
          <ac:spMkLst>
            <pc:docMk/>
            <pc:sldMk cId="1998053946" sldId="840"/>
            <ac:spMk id="20" creationId="{182CF79B-7840-4271-9470-ED0D5CA737F3}"/>
          </ac:spMkLst>
        </pc:spChg>
      </pc:sldChg>
      <pc:sldChg chg="delSp modSp mod delAnim modAnim">
        <pc:chgData name="Marco Fernandes" userId="fdf1db0d-e771-49a9-b508-934344af75dd" providerId="ADAL" clId="{D5A49E17-D455-43B8-A8B6-B054752BF3B4}" dt="2020-10-06T16:21:12.089" v="478" actId="1076"/>
        <pc:sldMkLst>
          <pc:docMk/>
          <pc:sldMk cId="667562857" sldId="841"/>
        </pc:sldMkLst>
        <pc:spChg chg="mod">
          <ac:chgData name="Marco Fernandes" userId="fdf1db0d-e771-49a9-b508-934344af75dd" providerId="ADAL" clId="{D5A49E17-D455-43B8-A8B6-B054752BF3B4}" dt="2020-10-06T16:21:12.089" v="478" actId="1076"/>
          <ac:spMkLst>
            <pc:docMk/>
            <pc:sldMk cId="667562857" sldId="841"/>
            <ac:spMk id="8" creationId="{E282E82A-DFDD-4D49-8B31-5DB83E376825}"/>
          </ac:spMkLst>
        </pc:spChg>
        <pc:picChg chg="del">
          <ac:chgData name="Marco Fernandes" userId="fdf1db0d-e771-49a9-b508-934344af75dd" providerId="ADAL" clId="{D5A49E17-D455-43B8-A8B6-B054752BF3B4}" dt="2020-10-06T16:21:02.878" v="474" actId="478"/>
          <ac:picMkLst>
            <pc:docMk/>
            <pc:sldMk cId="667562857" sldId="841"/>
            <ac:picMk id="16" creationId="{2118DC85-43D4-463D-9FA3-ED61F27D5069}"/>
          </ac:picMkLst>
        </pc:picChg>
        <pc:cxnChg chg="del">
          <ac:chgData name="Marco Fernandes" userId="fdf1db0d-e771-49a9-b508-934344af75dd" providerId="ADAL" clId="{D5A49E17-D455-43B8-A8B6-B054752BF3B4}" dt="2020-10-06T16:21:03.797" v="475" actId="478"/>
          <ac:cxnSpMkLst>
            <pc:docMk/>
            <pc:sldMk cId="667562857" sldId="841"/>
            <ac:cxnSpMk id="10" creationId="{7A1F6908-E591-4818-A4A8-31981E6E19DD}"/>
          </ac:cxnSpMkLst>
        </pc:cxnChg>
      </pc:sldChg>
      <pc:sldChg chg="addSp delSp modSp mod ord">
        <pc:chgData name="Marco Fernandes" userId="fdf1db0d-e771-49a9-b508-934344af75dd" providerId="ADAL" clId="{D5A49E17-D455-43B8-A8B6-B054752BF3B4}" dt="2020-10-06T16:14:16.766" v="308"/>
        <pc:sldMkLst>
          <pc:docMk/>
          <pc:sldMk cId="457746652" sldId="842"/>
        </pc:sldMkLst>
        <pc:spChg chg="add mod">
          <ac:chgData name="Marco Fernandes" userId="fdf1db0d-e771-49a9-b508-934344af75dd" providerId="ADAL" clId="{D5A49E17-D455-43B8-A8B6-B054752BF3B4}" dt="2020-10-06T16:08:37.414" v="41" actId="208"/>
          <ac:spMkLst>
            <pc:docMk/>
            <pc:sldMk cId="457746652" sldId="842"/>
            <ac:spMk id="9" creationId="{0C16B034-E5EA-4D3C-95E5-713E11E37ECD}"/>
          </ac:spMkLst>
        </pc:spChg>
        <pc:spChg chg="add mod">
          <ac:chgData name="Marco Fernandes" userId="fdf1db0d-e771-49a9-b508-934344af75dd" providerId="ADAL" clId="{D5A49E17-D455-43B8-A8B6-B054752BF3B4}" dt="2020-10-06T16:09:44.106" v="125" actId="1076"/>
          <ac:spMkLst>
            <pc:docMk/>
            <pc:sldMk cId="457746652" sldId="842"/>
            <ac:spMk id="13" creationId="{648E5399-7EB7-4652-B092-C0874E59115D}"/>
          </ac:spMkLst>
        </pc:spChg>
        <pc:spChg chg="mod">
          <ac:chgData name="Marco Fernandes" userId="fdf1db0d-e771-49a9-b508-934344af75dd" providerId="ADAL" clId="{D5A49E17-D455-43B8-A8B6-B054752BF3B4}" dt="2020-10-06T16:07:40.015" v="31" actId="1076"/>
          <ac:spMkLst>
            <pc:docMk/>
            <pc:sldMk cId="457746652" sldId="842"/>
            <ac:spMk id="19" creationId="{E49DE75C-E62E-49D9-9C31-59560A46D16A}"/>
          </ac:spMkLst>
        </pc:spChg>
        <pc:spChg chg="mod">
          <ac:chgData name="Marco Fernandes" userId="fdf1db0d-e771-49a9-b508-934344af75dd" providerId="ADAL" clId="{D5A49E17-D455-43B8-A8B6-B054752BF3B4}" dt="2020-10-06T16:07:40.336" v="32" actId="1076"/>
          <ac:spMkLst>
            <pc:docMk/>
            <pc:sldMk cId="457746652" sldId="842"/>
            <ac:spMk id="49" creationId="{C0ACF18C-CEB7-4C02-B432-D87F19C694A1}"/>
          </ac:spMkLst>
        </pc:spChg>
        <pc:picChg chg="add mod">
          <ac:chgData name="Marco Fernandes" userId="fdf1db0d-e771-49a9-b508-934344af75dd" providerId="ADAL" clId="{D5A49E17-D455-43B8-A8B6-B054752BF3B4}" dt="2020-10-06T16:07:31.370" v="28" actId="1076"/>
          <ac:picMkLst>
            <pc:docMk/>
            <pc:sldMk cId="457746652" sldId="842"/>
            <ac:picMk id="4" creationId="{9FDD1E87-7A24-47DE-9333-5B5AADC135D4}"/>
          </ac:picMkLst>
        </pc:picChg>
        <pc:picChg chg="add mod">
          <ac:chgData name="Marco Fernandes" userId="fdf1db0d-e771-49a9-b508-934344af75dd" providerId="ADAL" clId="{D5A49E17-D455-43B8-A8B6-B054752BF3B4}" dt="2020-10-06T16:07:32.672" v="29" actId="1076"/>
          <ac:picMkLst>
            <pc:docMk/>
            <pc:sldMk cId="457746652" sldId="842"/>
            <ac:picMk id="6" creationId="{DCEB71A8-306E-48E1-AECD-17DD54273694}"/>
          </ac:picMkLst>
        </pc:picChg>
        <pc:picChg chg="add mod">
          <ac:chgData name="Marco Fernandes" userId="fdf1db0d-e771-49a9-b508-934344af75dd" providerId="ADAL" clId="{D5A49E17-D455-43B8-A8B6-B054752BF3B4}" dt="2020-10-06T16:07:36.064" v="30" actId="1076"/>
          <ac:picMkLst>
            <pc:docMk/>
            <pc:sldMk cId="457746652" sldId="842"/>
            <ac:picMk id="8" creationId="{9A20BAC4-51D1-446B-A7AA-383C1440AB0F}"/>
          </ac:picMkLst>
        </pc:picChg>
        <pc:picChg chg="del">
          <ac:chgData name="Marco Fernandes" userId="fdf1db0d-e771-49a9-b508-934344af75dd" providerId="ADAL" clId="{D5A49E17-D455-43B8-A8B6-B054752BF3B4}" dt="2020-10-06T16:06:31.828" v="0" actId="478"/>
          <ac:picMkLst>
            <pc:docMk/>
            <pc:sldMk cId="457746652" sldId="842"/>
            <ac:picMk id="17" creationId="{00000000-0000-0000-0000-000000000000}"/>
          </ac:picMkLst>
        </pc:picChg>
        <pc:cxnChg chg="add mod">
          <ac:chgData name="Marco Fernandes" userId="fdf1db0d-e771-49a9-b508-934344af75dd" providerId="ADAL" clId="{D5A49E17-D455-43B8-A8B6-B054752BF3B4}" dt="2020-10-06T16:08:46.641" v="44" actId="208"/>
          <ac:cxnSpMkLst>
            <pc:docMk/>
            <pc:sldMk cId="457746652" sldId="842"/>
            <ac:cxnSpMk id="11" creationId="{090A4CE2-845F-4EB9-AE82-35D8EB8303DF}"/>
          </ac:cxnSpMkLst>
        </pc:cxnChg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2961016480" sldId="843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4060672480" sldId="844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183097937" sldId="845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2416633815" sldId="846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2033443288" sldId="847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846696686" sldId="848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964101103" sldId="849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1397414520" sldId="850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3281983287" sldId="851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349893229" sldId="852"/>
        </pc:sldMkLst>
      </pc:sldChg>
      <pc:sldChg chg="del">
        <pc:chgData name="Marco Fernandes" userId="fdf1db0d-e771-49a9-b508-934344af75dd" providerId="ADAL" clId="{D5A49E17-D455-43B8-A8B6-B054752BF3B4}" dt="2020-10-06T16:15:44.407" v="355" actId="47"/>
        <pc:sldMkLst>
          <pc:docMk/>
          <pc:sldMk cId="2669010447" sldId="853"/>
        </pc:sldMkLst>
      </pc:sldChg>
      <pc:sldChg chg="addSp delSp modSp mod">
        <pc:chgData name="Marco Fernandes" userId="fdf1db0d-e771-49a9-b508-934344af75dd" providerId="ADAL" clId="{D5A49E17-D455-43B8-A8B6-B054752BF3B4}" dt="2020-10-06T16:15:38.353" v="354" actId="1076"/>
        <pc:sldMkLst>
          <pc:docMk/>
          <pc:sldMk cId="1602066463" sldId="854"/>
        </pc:sldMkLst>
        <pc:spChg chg="mod">
          <ac:chgData name="Marco Fernandes" userId="fdf1db0d-e771-49a9-b508-934344af75dd" providerId="ADAL" clId="{D5A49E17-D455-43B8-A8B6-B054752BF3B4}" dt="2020-10-06T16:14:52.028" v="335" actId="20577"/>
          <ac:spMkLst>
            <pc:docMk/>
            <pc:sldMk cId="1602066463" sldId="854"/>
            <ac:spMk id="49" creationId="{C0ACF18C-CEB7-4C02-B432-D87F19C694A1}"/>
          </ac:spMkLst>
        </pc:spChg>
        <pc:picChg chg="add mod">
          <ac:chgData name="Marco Fernandes" userId="fdf1db0d-e771-49a9-b508-934344af75dd" providerId="ADAL" clId="{D5A49E17-D455-43B8-A8B6-B054752BF3B4}" dt="2020-10-06T16:15:38.353" v="354" actId="1076"/>
          <ac:picMkLst>
            <pc:docMk/>
            <pc:sldMk cId="1602066463" sldId="854"/>
            <ac:picMk id="3" creationId="{CF4402EB-3F3C-4C78-83BB-52B4BA99A0BF}"/>
          </ac:picMkLst>
        </pc:picChg>
        <pc:picChg chg="add mod">
          <ac:chgData name="Marco Fernandes" userId="fdf1db0d-e771-49a9-b508-934344af75dd" providerId="ADAL" clId="{D5A49E17-D455-43B8-A8B6-B054752BF3B4}" dt="2020-10-06T16:15:35.454" v="353" actId="1076"/>
          <ac:picMkLst>
            <pc:docMk/>
            <pc:sldMk cId="1602066463" sldId="854"/>
            <ac:picMk id="4" creationId="{D9E2566A-AEA6-4982-A58B-4020F578FC28}"/>
          </ac:picMkLst>
        </pc:picChg>
        <pc:picChg chg="del">
          <ac:chgData name="Marco Fernandes" userId="fdf1db0d-e771-49a9-b508-934344af75dd" providerId="ADAL" clId="{D5A49E17-D455-43B8-A8B6-B054752BF3B4}" dt="2020-10-06T16:15:23.159" v="345" actId="478"/>
          <ac:picMkLst>
            <pc:docMk/>
            <pc:sldMk cId="1602066463" sldId="854"/>
            <ac:picMk id="12" creationId="{00000000-0000-0000-0000-000000000000}"/>
          </ac:picMkLst>
        </pc:picChg>
        <pc:picChg chg="del">
          <ac:chgData name="Marco Fernandes" userId="fdf1db0d-e771-49a9-b508-934344af75dd" providerId="ADAL" clId="{D5A49E17-D455-43B8-A8B6-B054752BF3B4}" dt="2020-10-06T16:15:20.182" v="343" actId="478"/>
          <ac:picMkLst>
            <pc:docMk/>
            <pc:sldMk cId="1602066463" sldId="854"/>
            <ac:picMk id="14" creationId="{00000000-0000-0000-0000-000000000000}"/>
          </ac:picMkLst>
        </pc:picChg>
        <pc:picChg chg="del">
          <ac:chgData name="Marco Fernandes" userId="fdf1db0d-e771-49a9-b508-934344af75dd" providerId="ADAL" clId="{D5A49E17-D455-43B8-A8B6-B054752BF3B4}" dt="2020-10-06T16:15:19.414" v="342" actId="478"/>
          <ac:picMkLst>
            <pc:docMk/>
            <pc:sldMk cId="1602066463" sldId="854"/>
            <ac:picMk id="15" creationId="{00000000-0000-0000-0000-000000000000}"/>
          </ac:picMkLst>
        </pc:picChg>
      </pc:sldChg>
      <pc:sldChg chg="addSp delSp modSp mod">
        <pc:chgData name="Marco Fernandes" userId="fdf1db0d-e771-49a9-b508-934344af75dd" providerId="ADAL" clId="{D5A49E17-D455-43B8-A8B6-B054752BF3B4}" dt="2020-10-06T16:11:56.472" v="214" actId="208"/>
        <pc:sldMkLst>
          <pc:docMk/>
          <pc:sldMk cId="1830104025" sldId="855"/>
        </pc:sldMkLst>
        <pc:spChg chg="mod">
          <ac:chgData name="Marco Fernandes" userId="fdf1db0d-e771-49a9-b508-934344af75dd" providerId="ADAL" clId="{D5A49E17-D455-43B8-A8B6-B054752BF3B4}" dt="2020-10-06T16:10:07.300" v="160" actId="20577"/>
          <ac:spMkLst>
            <pc:docMk/>
            <pc:sldMk cId="1830104025" sldId="855"/>
            <ac:spMk id="49" creationId="{C0ACF18C-CEB7-4C02-B432-D87F19C694A1}"/>
          </ac:spMkLst>
        </pc:spChg>
        <pc:picChg chg="del">
          <ac:chgData name="Marco Fernandes" userId="fdf1db0d-e771-49a9-b508-934344af75dd" providerId="ADAL" clId="{D5A49E17-D455-43B8-A8B6-B054752BF3B4}" dt="2020-10-06T16:10:08.946" v="161" actId="478"/>
          <ac:picMkLst>
            <pc:docMk/>
            <pc:sldMk cId="1830104025" sldId="855"/>
            <ac:picMk id="3" creationId="{00000000-0000-0000-0000-000000000000}"/>
          </ac:picMkLst>
        </pc:picChg>
        <pc:picChg chg="add mod">
          <ac:chgData name="Marco Fernandes" userId="fdf1db0d-e771-49a9-b508-934344af75dd" providerId="ADAL" clId="{D5A49E17-D455-43B8-A8B6-B054752BF3B4}" dt="2020-10-06T16:11:23.205" v="201" actId="1076"/>
          <ac:picMkLst>
            <pc:docMk/>
            <pc:sldMk cId="1830104025" sldId="855"/>
            <ac:picMk id="4" creationId="{AE764254-97FE-4CA3-95CD-169D41F2D44B}"/>
          </ac:picMkLst>
        </pc:picChg>
        <pc:picChg chg="add mod">
          <ac:chgData name="Marco Fernandes" userId="fdf1db0d-e771-49a9-b508-934344af75dd" providerId="ADAL" clId="{D5A49E17-D455-43B8-A8B6-B054752BF3B4}" dt="2020-10-06T16:10:34.090" v="167" actId="1076"/>
          <ac:picMkLst>
            <pc:docMk/>
            <pc:sldMk cId="1830104025" sldId="855"/>
            <ac:picMk id="5" creationId="{EF2841CB-3940-440A-91AD-47C6DC8C712C}"/>
          </ac:picMkLst>
        </pc:picChg>
        <pc:picChg chg="add mod">
          <ac:chgData name="Marco Fernandes" userId="fdf1db0d-e771-49a9-b508-934344af75dd" providerId="ADAL" clId="{D5A49E17-D455-43B8-A8B6-B054752BF3B4}" dt="2020-10-06T16:11:43.859" v="211" actId="1076"/>
          <ac:picMkLst>
            <pc:docMk/>
            <pc:sldMk cId="1830104025" sldId="855"/>
            <ac:picMk id="6" creationId="{01DFFD6A-4B44-48C3-92DA-F4C386DEC653}"/>
          </ac:picMkLst>
        </pc:picChg>
        <pc:picChg chg="add del mod">
          <ac:chgData name="Marco Fernandes" userId="fdf1db0d-e771-49a9-b508-934344af75dd" providerId="ADAL" clId="{D5A49E17-D455-43B8-A8B6-B054752BF3B4}" dt="2020-10-06T16:10:45.541" v="172" actId="478"/>
          <ac:picMkLst>
            <pc:docMk/>
            <pc:sldMk cId="1830104025" sldId="855"/>
            <ac:picMk id="7" creationId="{8B53D844-E9B6-4FC8-ACBC-C5007B360F12}"/>
          </ac:picMkLst>
        </pc:picChg>
        <pc:picChg chg="add mod">
          <ac:chgData name="Marco Fernandes" userId="fdf1db0d-e771-49a9-b508-934344af75dd" providerId="ADAL" clId="{D5A49E17-D455-43B8-A8B6-B054752BF3B4}" dt="2020-10-06T16:11:38.489" v="209" actId="1076"/>
          <ac:picMkLst>
            <pc:docMk/>
            <pc:sldMk cId="1830104025" sldId="855"/>
            <ac:picMk id="8" creationId="{2ABB20F9-F1F9-4B78-8D21-F6291697C129}"/>
          </ac:picMkLst>
        </pc:picChg>
        <pc:cxnChg chg="add mod">
          <ac:chgData name="Marco Fernandes" userId="fdf1db0d-e771-49a9-b508-934344af75dd" providerId="ADAL" clId="{D5A49E17-D455-43B8-A8B6-B054752BF3B4}" dt="2020-10-06T16:11:56.472" v="214" actId="208"/>
          <ac:cxnSpMkLst>
            <pc:docMk/>
            <pc:sldMk cId="1830104025" sldId="855"/>
            <ac:cxnSpMk id="10" creationId="{AC3E97D4-0595-4917-A011-49E704FBA46A}"/>
          </ac:cxnSpMkLst>
        </pc:cxnChg>
      </pc:sldChg>
      <pc:sldChg chg="modSp mod">
        <pc:chgData name="Marco Fernandes" userId="fdf1db0d-e771-49a9-b508-934344af75dd" providerId="ADAL" clId="{D5A49E17-D455-43B8-A8B6-B054752BF3B4}" dt="2020-10-06T16:12:19.572" v="260" actId="20577"/>
        <pc:sldMkLst>
          <pc:docMk/>
          <pc:sldMk cId="4029526087" sldId="856"/>
        </pc:sldMkLst>
        <pc:spChg chg="mod">
          <ac:chgData name="Marco Fernandes" userId="fdf1db0d-e771-49a9-b508-934344af75dd" providerId="ADAL" clId="{D5A49E17-D455-43B8-A8B6-B054752BF3B4}" dt="2020-10-06T16:12:19.572" v="260" actId="20577"/>
          <ac:spMkLst>
            <pc:docMk/>
            <pc:sldMk cId="4029526087" sldId="856"/>
            <ac:spMk id="49" creationId="{C0ACF18C-CEB7-4C02-B432-D87F19C694A1}"/>
          </ac:spMkLst>
        </pc:spChg>
      </pc:sldChg>
      <pc:sldChg chg="modSp add mod">
        <pc:chgData name="Marco Fernandes" userId="fdf1db0d-e771-49a9-b508-934344af75dd" providerId="ADAL" clId="{D5A49E17-D455-43B8-A8B6-B054752BF3B4}" dt="2020-10-06T16:13:29.938" v="268" actId="20577"/>
        <pc:sldMkLst>
          <pc:docMk/>
          <pc:sldMk cId="2550693597" sldId="857"/>
        </pc:sldMkLst>
        <pc:spChg chg="mod">
          <ac:chgData name="Marco Fernandes" userId="fdf1db0d-e771-49a9-b508-934344af75dd" providerId="ADAL" clId="{D5A49E17-D455-43B8-A8B6-B054752BF3B4}" dt="2020-10-06T16:13:29.938" v="268" actId="20577"/>
          <ac:spMkLst>
            <pc:docMk/>
            <pc:sldMk cId="2550693597" sldId="857"/>
            <ac:spMk id="4" creationId="{00000000-0000-0000-0000-000000000000}"/>
          </ac:spMkLst>
        </pc:spChg>
      </pc:sldChg>
      <pc:sldChg chg="modSp add mod">
        <pc:chgData name="Marco Fernandes" userId="fdf1db0d-e771-49a9-b508-934344af75dd" providerId="ADAL" clId="{D5A49E17-D455-43B8-A8B6-B054752BF3B4}" dt="2020-10-06T16:14:11.606" v="306" actId="20577"/>
        <pc:sldMkLst>
          <pc:docMk/>
          <pc:sldMk cId="1716213322" sldId="858"/>
        </pc:sldMkLst>
        <pc:spChg chg="mod">
          <ac:chgData name="Marco Fernandes" userId="fdf1db0d-e771-49a9-b508-934344af75dd" providerId="ADAL" clId="{D5A49E17-D455-43B8-A8B6-B054752BF3B4}" dt="2020-10-06T16:14:11.606" v="306" actId="20577"/>
          <ac:spMkLst>
            <pc:docMk/>
            <pc:sldMk cId="1716213322" sldId="858"/>
            <ac:spMk id="4" creationId="{00000000-0000-0000-0000-000000000000}"/>
          </ac:spMkLst>
        </pc:spChg>
      </pc:sldChg>
      <pc:sldChg chg="addSp delSp modSp add mod">
        <pc:chgData name="Marco Fernandes" userId="fdf1db0d-e771-49a9-b508-934344af75dd" providerId="ADAL" clId="{D5A49E17-D455-43B8-A8B6-B054752BF3B4}" dt="2020-10-06T16:16:43.427" v="371" actId="478"/>
        <pc:sldMkLst>
          <pc:docMk/>
          <pc:sldMk cId="3902570811" sldId="859"/>
        </pc:sldMkLst>
        <pc:spChg chg="mod">
          <ac:chgData name="Marco Fernandes" userId="fdf1db0d-e771-49a9-b508-934344af75dd" providerId="ADAL" clId="{D5A49E17-D455-43B8-A8B6-B054752BF3B4}" dt="2020-10-06T16:15:50.321" v="359" actId="20577"/>
          <ac:spMkLst>
            <pc:docMk/>
            <pc:sldMk cId="3902570811" sldId="859"/>
            <ac:spMk id="49" creationId="{C0ACF18C-CEB7-4C02-B432-D87F19C694A1}"/>
          </ac:spMkLst>
        </pc:spChg>
        <pc:picChg chg="del">
          <ac:chgData name="Marco Fernandes" userId="fdf1db0d-e771-49a9-b508-934344af75dd" providerId="ADAL" clId="{D5A49E17-D455-43B8-A8B6-B054752BF3B4}" dt="2020-10-06T16:16:43.427" v="371" actId="478"/>
          <ac:picMkLst>
            <pc:docMk/>
            <pc:sldMk cId="3902570811" sldId="859"/>
            <ac:picMk id="3" creationId="{CF4402EB-3F3C-4C78-83BB-52B4BA99A0BF}"/>
          </ac:picMkLst>
        </pc:picChg>
        <pc:picChg chg="del">
          <ac:chgData name="Marco Fernandes" userId="fdf1db0d-e771-49a9-b508-934344af75dd" providerId="ADAL" clId="{D5A49E17-D455-43B8-A8B6-B054752BF3B4}" dt="2020-10-06T16:16:15.508" v="364" actId="478"/>
          <ac:picMkLst>
            <pc:docMk/>
            <pc:sldMk cId="3902570811" sldId="859"/>
            <ac:picMk id="4" creationId="{D9E2566A-AEA6-4982-A58B-4020F578FC28}"/>
          </ac:picMkLst>
        </pc:picChg>
        <pc:picChg chg="add mod ord">
          <ac:chgData name="Marco Fernandes" userId="fdf1db0d-e771-49a9-b508-934344af75dd" providerId="ADAL" clId="{D5A49E17-D455-43B8-A8B6-B054752BF3B4}" dt="2020-10-06T16:16:14.435" v="363" actId="167"/>
          <ac:picMkLst>
            <pc:docMk/>
            <pc:sldMk cId="3902570811" sldId="859"/>
            <ac:picMk id="5" creationId="{47981193-CF6B-41F4-8510-9CFB70686C87}"/>
          </ac:picMkLst>
        </pc:picChg>
        <pc:picChg chg="add del mod">
          <ac:chgData name="Marco Fernandes" userId="fdf1db0d-e771-49a9-b508-934344af75dd" providerId="ADAL" clId="{D5A49E17-D455-43B8-A8B6-B054752BF3B4}" dt="2020-10-06T16:16:37.267" v="369" actId="478"/>
          <ac:picMkLst>
            <pc:docMk/>
            <pc:sldMk cId="3902570811" sldId="859"/>
            <ac:picMk id="7" creationId="{3853482B-D817-42C9-9786-AA6611DF5964}"/>
          </ac:picMkLst>
        </pc:picChg>
        <pc:picChg chg="add mod ord">
          <ac:chgData name="Marco Fernandes" userId="fdf1db0d-e771-49a9-b508-934344af75dd" providerId="ADAL" clId="{D5A49E17-D455-43B8-A8B6-B054752BF3B4}" dt="2020-10-06T16:16:42.362" v="370" actId="167"/>
          <ac:picMkLst>
            <pc:docMk/>
            <pc:sldMk cId="3902570811" sldId="859"/>
            <ac:picMk id="10" creationId="{3859B164-08BC-46E5-B058-EB710DE418CF}"/>
          </ac:picMkLst>
        </pc:picChg>
      </pc:sldChg>
      <pc:sldChg chg="addSp delSp modSp add mod">
        <pc:chgData name="Marco Fernandes" userId="fdf1db0d-e771-49a9-b508-934344af75dd" providerId="ADAL" clId="{D5A49E17-D455-43B8-A8B6-B054752BF3B4}" dt="2020-10-06T16:17:37.859" v="391" actId="478"/>
        <pc:sldMkLst>
          <pc:docMk/>
          <pc:sldMk cId="710883345" sldId="860"/>
        </pc:sldMkLst>
        <pc:spChg chg="mod">
          <ac:chgData name="Marco Fernandes" userId="fdf1db0d-e771-49a9-b508-934344af75dd" providerId="ADAL" clId="{D5A49E17-D455-43B8-A8B6-B054752BF3B4}" dt="2020-10-06T16:16:57.775" v="379" actId="20577"/>
          <ac:spMkLst>
            <pc:docMk/>
            <pc:sldMk cId="710883345" sldId="860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D5A49E17-D455-43B8-A8B6-B054752BF3B4}" dt="2020-10-06T16:17:36.985" v="390" actId="167"/>
          <ac:picMkLst>
            <pc:docMk/>
            <pc:sldMk cId="710883345" sldId="860"/>
            <ac:picMk id="3" creationId="{DF459B0E-875D-452C-9AED-702994EAE05C}"/>
          </ac:picMkLst>
        </pc:picChg>
        <pc:picChg chg="add mod ord">
          <ac:chgData name="Marco Fernandes" userId="fdf1db0d-e771-49a9-b508-934344af75dd" providerId="ADAL" clId="{D5A49E17-D455-43B8-A8B6-B054752BF3B4}" dt="2020-10-06T16:17:33.835" v="388" actId="167"/>
          <ac:picMkLst>
            <pc:docMk/>
            <pc:sldMk cId="710883345" sldId="860"/>
            <ac:picMk id="4" creationId="{577338B5-AD7D-4892-93DE-310FED344665}"/>
          </ac:picMkLst>
        </pc:picChg>
        <pc:picChg chg="del">
          <ac:chgData name="Marco Fernandes" userId="fdf1db0d-e771-49a9-b508-934344af75dd" providerId="ADAL" clId="{D5A49E17-D455-43B8-A8B6-B054752BF3B4}" dt="2020-10-06T16:17:34.764" v="389" actId="478"/>
          <ac:picMkLst>
            <pc:docMk/>
            <pc:sldMk cId="710883345" sldId="860"/>
            <ac:picMk id="5" creationId="{47981193-CF6B-41F4-8510-9CFB70686C87}"/>
          </ac:picMkLst>
        </pc:picChg>
        <pc:picChg chg="del">
          <ac:chgData name="Marco Fernandes" userId="fdf1db0d-e771-49a9-b508-934344af75dd" providerId="ADAL" clId="{D5A49E17-D455-43B8-A8B6-B054752BF3B4}" dt="2020-10-06T16:17:37.859" v="391" actId="478"/>
          <ac:picMkLst>
            <pc:docMk/>
            <pc:sldMk cId="710883345" sldId="860"/>
            <ac:picMk id="10" creationId="{3859B164-08BC-46E5-B058-EB710DE418CF}"/>
          </ac:picMkLst>
        </pc:picChg>
      </pc:sldChg>
      <pc:sldChg chg="addSp delSp modSp add mod">
        <pc:chgData name="Marco Fernandes" userId="fdf1db0d-e771-49a9-b508-934344af75dd" providerId="ADAL" clId="{D5A49E17-D455-43B8-A8B6-B054752BF3B4}" dt="2020-10-06T16:18:32.355" v="422" actId="1037"/>
        <pc:sldMkLst>
          <pc:docMk/>
          <pc:sldMk cId="145223505" sldId="861"/>
        </pc:sldMkLst>
        <pc:spChg chg="mod">
          <ac:chgData name="Marco Fernandes" userId="fdf1db0d-e771-49a9-b508-934344af75dd" providerId="ADAL" clId="{D5A49E17-D455-43B8-A8B6-B054752BF3B4}" dt="2020-10-06T16:17:46.085" v="393" actId="20577"/>
          <ac:spMkLst>
            <pc:docMk/>
            <pc:sldMk cId="145223505" sldId="861"/>
            <ac:spMk id="49" creationId="{C0ACF18C-CEB7-4C02-B432-D87F19C694A1}"/>
          </ac:spMkLst>
        </pc:spChg>
        <pc:picChg chg="del">
          <ac:chgData name="Marco Fernandes" userId="fdf1db0d-e771-49a9-b508-934344af75dd" providerId="ADAL" clId="{D5A49E17-D455-43B8-A8B6-B054752BF3B4}" dt="2020-10-06T16:18:28.923" v="419" actId="478"/>
          <ac:picMkLst>
            <pc:docMk/>
            <pc:sldMk cId="145223505" sldId="861"/>
            <ac:picMk id="3" creationId="{DF459B0E-875D-452C-9AED-702994EAE05C}"/>
          </ac:picMkLst>
        </pc:picChg>
        <pc:picChg chg="del">
          <ac:chgData name="Marco Fernandes" userId="fdf1db0d-e771-49a9-b508-934344af75dd" providerId="ADAL" clId="{D5A49E17-D455-43B8-A8B6-B054752BF3B4}" dt="2020-10-06T16:18:09.198" v="412" actId="478"/>
          <ac:picMkLst>
            <pc:docMk/>
            <pc:sldMk cId="145223505" sldId="861"/>
            <ac:picMk id="4" creationId="{577338B5-AD7D-4892-93DE-310FED344665}"/>
          </ac:picMkLst>
        </pc:picChg>
        <pc:picChg chg="add mod ord">
          <ac:chgData name="Marco Fernandes" userId="fdf1db0d-e771-49a9-b508-934344af75dd" providerId="ADAL" clId="{D5A49E17-D455-43B8-A8B6-B054752BF3B4}" dt="2020-10-06T16:18:08.178" v="411" actId="167"/>
          <ac:picMkLst>
            <pc:docMk/>
            <pc:sldMk cId="145223505" sldId="861"/>
            <ac:picMk id="5" creationId="{A80115FF-5893-4683-B7EA-5E69B6CA2DFA}"/>
          </ac:picMkLst>
        </pc:picChg>
        <pc:picChg chg="add mod ord">
          <ac:chgData name="Marco Fernandes" userId="fdf1db0d-e771-49a9-b508-934344af75dd" providerId="ADAL" clId="{D5A49E17-D455-43B8-A8B6-B054752BF3B4}" dt="2020-10-06T16:18:32.355" v="422" actId="1037"/>
          <ac:picMkLst>
            <pc:docMk/>
            <pc:sldMk cId="145223505" sldId="861"/>
            <ac:picMk id="7" creationId="{F927CE51-E8C4-40BF-8B08-A07D79E8F7FC}"/>
          </ac:picMkLst>
        </pc:picChg>
      </pc:sldChg>
      <pc:sldChg chg="addSp delSp modSp add mod">
        <pc:chgData name="Marco Fernandes" userId="fdf1db0d-e771-49a9-b508-934344af75dd" providerId="ADAL" clId="{D5A49E17-D455-43B8-A8B6-B054752BF3B4}" dt="2020-10-06T16:19:21.926" v="447" actId="478"/>
        <pc:sldMkLst>
          <pc:docMk/>
          <pc:sldMk cId="4029198604" sldId="862"/>
        </pc:sldMkLst>
        <pc:spChg chg="mod">
          <ac:chgData name="Marco Fernandes" userId="fdf1db0d-e771-49a9-b508-934344af75dd" providerId="ADAL" clId="{D5A49E17-D455-43B8-A8B6-B054752BF3B4}" dt="2020-10-06T16:18:47.295" v="433" actId="20577"/>
          <ac:spMkLst>
            <pc:docMk/>
            <pc:sldMk cId="4029198604" sldId="862"/>
            <ac:spMk id="49" creationId="{C0ACF18C-CEB7-4C02-B432-D87F19C694A1}"/>
          </ac:spMkLst>
        </pc:spChg>
        <pc:picChg chg="add mod ord">
          <ac:chgData name="Marco Fernandes" userId="fdf1db0d-e771-49a9-b508-934344af75dd" providerId="ADAL" clId="{D5A49E17-D455-43B8-A8B6-B054752BF3B4}" dt="2020-10-06T16:19:03.508" v="439" actId="167"/>
          <ac:picMkLst>
            <pc:docMk/>
            <pc:sldMk cId="4029198604" sldId="862"/>
            <ac:picMk id="3" creationId="{21B9AD4A-7941-4E07-8B75-C9821C0FF2BE}"/>
          </ac:picMkLst>
        </pc:picChg>
        <pc:picChg chg="add mod ord">
          <ac:chgData name="Marco Fernandes" userId="fdf1db0d-e771-49a9-b508-934344af75dd" providerId="ADAL" clId="{D5A49E17-D455-43B8-A8B6-B054752BF3B4}" dt="2020-10-06T16:19:20.921" v="446" actId="167"/>
          <ac:picMkLst>
            <pc:docMk/>
            <pc:sldMk cId="4029198604" sldId="862"/>
            <ac:picMk id="4" creationId="{61D6B7C4-1399-440F-86F9-CA1BE3AFCE52}"/>
          </ac:picMkLst>
        </pc:picChg>
        <pc:picChg chg="del">
          <ac:chgData name="Marco Fernandes" userId="fdf1db0d-e771-49a9-b508-934344af75dd" providerId="ADAL" clId="{D5A49E17-D455-43B8-A8B6-B054752BF3B4}" dt="2020-10-06T16:19:21.926" v="447" actId="478"/>
          <ac:picMkLst>
            <pc:docMk/>
            <pc:sldMk cId="4029198604" sldId="862"/>
            <ac:picMk id="5" creationId="{A80115FF-5893-4683-B7EA-5E69B6CA2DFA}"/>
          </ac:picMkLst>
        </pc:picChg>
        <pc:picChg chg="del">
          <ac:chgData name="Marco Fernandes" userId="fdf1db0d-e771-49a9-b508-934344af75dd" providerId="ADAL" clId="{D5A49E17-D455-43B8-A8B6-B054752BF3B4}" dt="2020-10-06T16:19:05.415" v="440" actId="478"/>
          <ac:picMkLst>
            <pc:docMk/>
            <pc:sldMk cId="4029198604" sldId="862"/>
            <ac:picMk id="7" creationId="{F927CE51-E8C4-40BF-8B08-A07D79E8F7FC}"/>
          </ac:picMkLst>
        </pc:picChg>
      </pc:sldChg>
      <pc:sldChg chg="addSp delSp modSp add mod">
        <pc:chgData name="Marco Fernandes" userId="fdf1db0d-e771-49a9-b508-934344af75dd" providerId="ADAL" clId="{D5A49E17-D455-43B8-A8B6-B054752BF3B4}" dt="2020-10-06T16:19:57.934" v="461" actId="478"/>
        <pc:sldMkLst>
          <pc:docMk/>
          <pc:sldMk cId="2604891164" sldId="863"/>
        </pc:sldMkLst>
        <pc:picChg chg="del">
          <ac:chgData name="Marco Fernandes" userId="fdf1db0d-e771-49a9-b508-934344af75dd" providerId="ADAL" clId="{D5A49E17-D455-43B8-A8B6-B054752BF3B4}" dt="2020-10-06T16:19:42.790" v="455" actId="478"/>
          <ac:picMkLst>
            <pc:docMk/>
            <pc:sldMk cId="2604891164" sldId="863"/>
            <ac:picMk id="3" creationId="{21B9AD4A-7941-4E07-8B75-C9821C0FF2BE}"/>
          </ac:picMkLst>
        </pc:picChg>
        <pc:picChg chg="del">
          <ac:chgData name="Marco Fernandes" userId="fdf1db0d-e771-49a9-b508-934344af75dd" providerId="ADAL" clId="{D5A49E17-D455-43B8-A8B6-B054752BF3B4}" dt="2020-10-06T16:19:57.934" v="461" actId="478"/>
          <ac:picMkLst>
            <pc:docMk/>
            <pc:sldMk cId="2604891164" sldId="863"/>
            <ac:picMk id="4" creationId="{61D6B7C4-1399-440F-86F9-CA1BE3AFCE52}"/>
          </ac:picMkLst>
        </pc:picChg>
        <pc:picChg chg="add mod ord">
          <ac:chgData name="Marco Fernandes" userId="fdf1db0d-e771-49a9-b508-934344af75dd" providerId="ADAL" clId="{D5A49E17-D455-43B8-A8B6-B054752BF3B4}" dt="2020-10-06T16:19:41.831" v="454" actId="167"/>
          <ac:picMkLst>
            <pc:docMk/>
            <pc:sldMk cId="2604891164" sldId="863"/>
            <ac:picMk id="5" creationId="{B2411FDE-6057-4AB7-B016-D004F7D61833}"/>
          </ac:picMkLst>
        </pc:picChg>
        <pc:picChg chg="add mod ord">
          <ac:chgData name="Marco Fernandes" userId="fdf1db0d-e771-49a9-b508-934344af75dd" providerId="ADAL" clId="{D5A49E17-D455-43B8-A8B6-B054752BF3B4}" dt="2020-10-06T16:19:56.819" v="460" actId="167"/>
          <ac:picMkLst>
            <pc:docMk/>
            <pc:sldMk cId="2604891164" sldId="863"/>
            <ac:picMk id="7" creationId="{195CD040-95BC-443A-8002-8F115F7A6477}"/>
          </ac:picMkLst>
        </pc:picChg>
      </pc:sldChg>
    </pc:docChg>
  </pc:docChgLst>
  <pc:docChgLst>
    <pc:chgData name="Marco Fernandes" userId="fdf1db0d-e771-49a9-b508-934344af75dd" providerId="ADAL" clId="{0D44A598-FC8B-4A07-8D84-3E700D0777FA}"/>
    <pc:docChg chg="undo custSel addSld delSld modSld sldOrd">
      <pc:chgData name="Marco Fernandes" userId="fdf1db0d-e771-49a9-b508-934344af75dd" providerId="ADAL" clId="{0D44A598-FC8B-4A07-8D84-3E700D0777FA}" dt="2022-04-29T10:28:38.585" v="8953"/>
      <pc:docMkLst>
        <pc:docMk/>
      </pc:docMkLst>
      <pc:sldChg chg="del">
        <pc:chgData name="Marco Fernandes" userId="fdf1db0d-e771-49a9-b508-934344af75dd" providerId="ADAL" clId="{0D44A598-FC8B-4A07-8D84-3E700D0777FA}" dt="2022-04-26T16:11:04.550" v="3716" actId="47"/>
        <pc:sldMkLst>
          <pc:docMk/>
          <pc:sldMk cId="1524846630" sldId="381"/>
        </pc:sldMkLst>
      </pc:sldChg>
      <pc:sldChg chg="delSp modSp del mod">
        <pc:chgData name="Marco Fernandes" userId="fdf1db0d-e771-49a9-b508-934344af75dd" providerId="ADAL" clId="{0D44A598-FC8B-4A07-8D84-3E700D0777FA}" dt="2022-04-26T18:17:07.142" v="5884" actId="47"/>
        <pc:sldMkLst>
          <pc:docMk/>
          <pc:sldMk cId="1642628396" sldId="390"/>
        </pc:sldMkLst>
        <pc:spChg chg="del">
          <ac:chgData name="Marco Fernandes" userId="fdf1db0d-e771-49a9-b508-934344af75dd" providerId="ADAL" clId="{0D44A598-FC8B-4A07-8D84-3E700D0777FA}" dt="2022-04-26T18:09:16.987" v="5319" actId="478"/>
          <ac:spMkLst>
            <pc:docMk/>
            <pc:sldMk cId="1642628396" sldId="390"/>
            <ac:spMk id="16" creationId="{B1EA4E75-9AF2-4A8E-A041-D9CCA17122E6}"/>
          </ac:spMkLst>
        </pc:spChg>
        <pc:spChg chg="del mod">
          <ac:chgData name="Marco Fernandes" userId="fdf1db0d-e771-49a9-b508-934344af75dd" providerId="ADAL" clId="{0D44A598-FC8B-4A07-8D84-3E700D0777FA}" dt="2022-04-26T18:09:19.835" v="5322" actId="478"/>
          <ac:spMkLst>
            <pc:docMk/>
            <pc:sldMk cId="1642628396" sldId="390"/>
            <ac:spMk id="18" creationId="{C4B6A0BB-2D24-4048-B21B-886F47F6F197}"/>
          </ac:spMkLst>
        </pc:spChg>
        <pc:picChg chg="del">
          <ac:chgData name="Marco Fernandes" userId="fdf1db0d-e771-49a9-b508-934344af75dd" providerId="ADAL" clId="{0D44A598-FC8B-4A07-8D84-3E700D0777FA}" dt="2022-04-26T18:09:16.323" v="5318" actId="478"/>
          <ac:picMkLst>
            <pc:docMk/>
            <pc:sldMk cId="1642628396" sldId="390"/>
            <ac:picMk id="15" creationId="{752E1B5A-AE47-4AE8-B32C-A2F036FF871C}"/>
          </ac:picMkLst>
        </pc:picChg>
        <pc:picChg chg="del">
          <ac:chgData name="Marco Fernandes" userId="fdf1db0d-e771-49a9-b508-934344af75dd" providerId="ADAL" clId="{0D44A598-FC8B-4A07-8D84-3E700D0777FA}" dt="2022-04-26T18:09:17.458" v="5320" actId="478"/>
          <ac:picMkLst>
            <pc:docMk/>
            <pc:sldMk cId="1642628396" sldId="390"/>
            <ac:picMk id="17" creationId="{584A75CC-50C3-442F-A5A3-720E6599A07A}"/>
          </ac:picMkLst>
        </pc:picChg>
        <pc:picChg chg="del">
          <ac:chgData name="Marco Fernandes" userId="fdf1db0d-e771-49a9-b508-934344af75dd" providerId="ADAL" clId="{0D44A598-FC8B-4A07-8D84-3E700D0777FA}" dt="2022-04-26T18:09:15.322" v="5317" actId="478"/>
          <ac:picMkLst>
            <pc:docMk/>
            <pc:sldMk cId="1642628396" sldId="390"/>
            <ac:picMk id="19" creationId="{A89A2221-C817-4A49-9762-8107B63F253D}"/>
          </ac:picMkLst>
        </pc:picChg>
      </pc:sldChg>
      <pc:sldChg chg="del">
        <pc:chgData name="Marco Fernandes" userId="fdf1db0d-e771-49a9-b508-934344af75dd" providerId="ADAL" clId="{0D44A598-FC8B-4A07-8D84-3E700D0777FA}" dt="2022-04-26T16:11:04.550" v="3716" actId="47"/>
        <pc:sldMkLst>
          <pc:docMk/>
          <pc:sldMk cId="465113210" sldId="392"/>
        </pc:sldMkLst>
      </pc:sldChg>
      <pc:sldChg chg="del">
        <pc:chgData name="Marco Fernandes" userId="fdf1db0d-e771-49a9-b508-934344af75dd" providerId="ADAL" clId="{0D44A598-FC8B-4A07-8D84-3E700D0777FA}" dt="2022-04-26T16:11:04.550" v="3716" actId="47"/>
        <pc:sldMkLst>
          <pc:docMk/>
          <pc:sldMk cId="3037284619" sldId="393"/>
        </pc:sldMkLst>
      </pc:sldChg>
      <pc:sldChg chg="del">
        <pc:chgData name="Marco Fernandes" userId="fdf1db0d-e771-49a9-b508-934344af75dd" providerId="ADAL" clId="{0D44A598-FC8B-4A07-8D84-3E700D0777FA}" dt="2022-04-26T16:11:04.550" v="3716" actId="47"/>
        <pc:sldMkLst>
          <pc:docMk/>
          <pc:sldMk cId="1062383082" sldId="394"/>
        </pc:sldMkLst>
      </pc:sldChg>
      <pc:sldChg chg="del">
        <pc:chgData name="Marco Fernandes" userId="fdf1db0d-e771-49a9-b508-934344af75dd" providerId="ADAL" clId="{0D44A598-FC8B-4A07-8D84-3E700D0777FA}" dt="2022-04-26T16:11:04.550" v="3716" actId="47"/>
        <pc:sldMkLst>
          <pc:docMk/>
          <pc:sldMk cId="465260658" sldId="395"/>
        </pc:sldMkLst>
      </pc:sldChg>
      <pc:sldChg chg="add del">
        <pc:chgData name="Marco Fernandes" userId="fdf1db0d-e771-49a9-b508-934344af75dd" providerId="ADAL" clId="{0D44A598-FC8B-4A07-8D84-3E700D0777FA}" dt="2022-04-26T16:16:44.947" v="4145" actId="47"/>
        <pc:sldMkLst>
          <pc:docMk/>
          <pc:sldMk cId="5531717" sldId="396"/>
        </pc:sldMkLst>
      </pc:sldChg>
      <pc:sldChg chg="add del">
        <pc:chgData name="Marco Fernandes" userId="fdf1db0d-e771-49a9-b508-934344af75dd" providerId="ADAL" clId="{0D44A598-FC8B-4A07-8D84-3E700D0777FA}" dt="2022-04-26T16:16:44.947" v="4145" actId="47"/>
        <pc:sldMkLst>
          <pc:docMk/>
          <pc:sldMk cId="1473273576" sldId="397"/>
        </pc:sldMkLst>
      </pc:sldChg>
      <pc:sldChg chg="addSp delSp add del mod addAnim delAnim">
        <pc:chgData name="Marco Fernandes" userId="fdf1db0d-e771-49a9-b508-934344af75dd" providerId="ADAL" clId="{0D44A598-FC8B-4A07-8D84-3E700D0777FA}" dt="2022-04-26T16:16:44.947" v="4145" actId="47"/>
        <pc:sldMkLst>
          <pc:docMk/>
          <pc:sldMk cId="1376191348" sldId="398"/>
        </pc:sldMkLst>
        <pc:picChg chg="add del">
          <ac:chgData name="Marco Fernandes" userId="fdf1db0d-e771-49a9-b508-934344af75dd" providerId="ADAL" clId="{0D44A598-FC8B-4A07-8D84-3E700D0777FA}" dt="2022-04-26T16:15:07.852" v="4130" actId="21"/>
          <ac:picMkLst>
            <pc:docMk/>
            <pc:sldMk cId="1376191348" sldId="398"/>
            <ac:picMk id="5" creationId="{7A77FCC1-251F-4E6A-A86D-A495FED3885E}"/>
          </ac:picMkLst>
        </pc:picChg>
      </pc:sldChg>
      <pc:sldChg chg="add del">
        <pc:chgData name="Marco Fernandes" userId="fdf1db0d-e771-49a9-b508-934344af75dd" providerId="ADAL" clId="{0D44A598-FC8B-4A07-8D84-3E700D0777FA}" dt="2022-04-26T16:16:44.947" v="4145" actId="47"/>
        <pc:sldMkLst>
          <pc:docMk/>
          <pc:sldMk cId="4269022078" sldId="399"/>
        </pc:sldMkLst>
      </pc:sldChg>
      <pc:sldChg chg="del ord">
        <pc:chgData name="Marco Fernandes" userId="fdf1db0d-e771-49a9-b508-934344af75dd" providerId="ADAL" clId="{0D44A598-FC8B-4A07-8D84-3E700D0777FA}" dt="2022-04-26T18:42:59.124" v="6192" actId="47"/>
        <pc:sldMkLst>
          <pc:docMk/>
          <pc:sldMk cId="822476723" sldId="400"/>
        </pc:sldMkLst>
      </pc:sldChg>
      <pc:sldChg chg="addSp delSp modSp mod delAnim modAnim">
        <pc:chgData name="Marco Fernandes" userId="fdf1db0d-e771-49a9-b508-934344af75dd" providerId="ADAL" clId="{0D44A598-FC8B-4A07-8D84-3E700D0777FA}" dt="2022-04-26T09:50:26.654" v="2139" actId="1076"/>
        <pc:sldMkLst>
          <pc:docMk/>
          <pc:sldMk cId="3275078808" sldId="402"/>
        </pc:sldMkLst>
        <pc:spChg chg="del">
          <ac:chgData name="Marco Fernandes" userId="fdf1db0d-e771-49a9-b508-934344af75dd" providerId="ADAL" clId="{0D44A598-FC8B-4A07-8D84-3E700D0777FA}" dt="2022-04-26T09:22:53.059" v="1964" actId="478"/>
          <ac:spMkLst>
            <pc:docMk/>
            <pc:sldMk cId="3275078808" sldId="402"/>
            <ac:spMk id="16" creationId="{373ABA1C-78AF-4531-A5E2-DB854FD56196}"/>
          </ac:spMkLst>
        </pc:spChg>
        <pc:spChg chg="add mod ord">
          <ac:chgData name="Marco Fernandes" userId="fdf1db0d-e771-49a9-b508-934344af75dd" providerId="ADAL" clId="{0D44A598-FC8B-4A07-8D84-3E700D0777FA}" dt="2022-04-26T09:50:26.654" v="2139" actId="1076"/>
          <ac:spMkLst>
            <pc:docMk/>
            <pc:sldMk cId="3275078808" sldId="402"/>
            <ac:spMk id="23" creationId="{BFF01058-3191-4053-98EC-D1522AB05367}"/>
          </ac:spMkLst>
        </pc:spChg>
        <pc:picChg chg="add mod">
          <ac:chgData name="Marco Fernandes" userId="fdf1db0d-e771-49a9-b508-934344af75dd" providerId="ADAL" clId="{0D44A598-FC8B-4A07-8D84-3E700D0777FA}" dt="2022-04-26T09:24:26.290" v="1985" actId="1076"/>
          <ac:picMkLst>
            <pc:docMk/>
            <pc:sldMk cId="3275078808" sldId="402"/>
            <ac:picMk id="5" creationId="{71A16336-CBE1-4326-8CF6-72E1130E4A66}"/>
          </ac:picMkLst>
        </pc:picChg>
        <pc:picChg chg="add mod">
          <ac:chgData name="Marco Fernandes" userId="fdf1db0d-e771-49a9-b508-934344af75dd" providerId="ADAL" clId="{0D44A598-FC8B-4A07-8D84-3E700D0777FA}" dt="2022-04-26T09:43:15.945" v="1989" actId="1038"/>
          <ac:picMkLst>
            <pc:docMk/>
            <pc:sldMk cId="3275078808" sldId="402"/>
            <ac:picMk id="18" creationId="{79A486AB-A953-4AEB-AF89-BDD0233C6BEB}"/>
          </ac:picMkLst>
        </pc:picChg>
        <pc:picChg chg="add mod">
          <ac:chgData name="Marco Fernandes" userId="fdf1db0d-e771-49a9-b508-934344af75dd" providerId="ADAL" clId="{0D44A598-FC8B-4A07-8D84-3E700D0777FA}" dt="2022-04-26T09:44:12.604" v="1996" actId="14861"/>
          <ac:picMkLst>
            <pc:docMk/>
            <pc:sldMk cId="3275078808" sldId="402"/>
            <ac:picMk id="20" creationId="{63326E48-A5D2-44A9-A762-A36295153D2D}"/>
          </ac:picMkLst>
        </pc:picChg>
        <pc:picChg chg="add mod">
          <ac:chgData name="Marco Fernandes" userId="fdf1db0d-e771-49a9-b508-934344af75dd" providerId="ADAL" clId="{0D44A598-FC8B-4A07-8D84-3E700D0777FA}" dt="2022-04-26T09:46:55.017" v="2026" actId="14861"/>
          <ac:picMkLst>
            <pc:docMk/>
            <pc:sldMk cId="3275078808" sldId="402"/>
            <ac:picMk id="22" creationId="{ACFE1269-070C-4B7B-A0AA-06E4BC1E6A76}"/>
          </ac:picMkLst>
        </pc:picChg>
      </pc:sldChg>
      <pc:sldChg chg="addSp delSp modSp mod addAnim delAnim modAnim">
        <pc:chgData name="Marco Fernandes" userId="fdf1db0d-e771-49a9-b508-934344af75dd" providerId="ADAL" clId="{0D44A598-FC8B-4A07-8D84-3E700D0777FA}" dt="2022-04-26T18:42:15.877" v="6191"/>
        <pc:sldMkLst>
          <pc:docMk/>
          <pc:sldMk cId="3207652123" sldId="403"/>
        </pc:sldMkLst>
        <pc:spChg chg="add del mod">
          <ac:chgData name="Marco Fernandes" userId="fdf1db0d-e771-49a9-b508-934344af75dd" providerId="ADAL" clId="{0D44A598-FC8B-4A07-8D84-3E700D0777FA}" dt="2022-04-26T09:50:00.874" v="2132" actId="21"/>
          <ac:spMkLst>
            <pc:docMk/>
            <pc:sldMk cId="3207652123" sldId="403"/>
            <ac:spMk id="7" creationId="{D97C083D-A5C3-4B76-B2A9-48A95CA794A8}"/>
          </ac:spMkLst>
        </pc:spChg>
        <pc:spChg chg="add mod">
          <ac:chgData name="Marco Fernandes" userId="fdf1db0d-e771-49a9-b508-934344af75dd" providerId="ADAL" clId="{0D44A598-FC8B-4A07-8D84-3E700D0777FA}" dt="2022-04-26T18:41:17.291" v="6152" actId="12788"/>
          <ac:spMkLst>
            <pc:docMk/>
            <pc:sldMk cId="3207652123" sldId="403"/>
            <ac:spMk id="8" creationId="{705906A2-D55C-4EF7-B9A1-D940577A9F61}"/>
          </ac:spMkLst>
        </pc:spChg>
        <pc:spChg chg="add mod">
          <ac:chgData name="Marco Fernandes" userId="fdf1db0d-e771-49a9-b508-934344af75dd" providerId="ADAL" clId="{0D44A598-FC8B-4A07-8D84-3E700D0777FA}" dt="2022-04-26T18:41:24.334" v="6153" actId="465"/>
          <ac:spMkLst>
            <pc:docMk/>
            <pc:sldMk cId="3207652123" sldId="403"/>
            <ac:spMk id="10" creationId="{34B64659-DA0F-4859-A998-56295849722C}"/>
          </ac:spMkLst>
        </pc:spChg>
        <pc:spChg chg="add del">
          <ac:chgData name="Marco Fernandes" userId="fdf1db0d-e771-49a9-b508-934344af75dd" providerId="ADAL" clId="{0D44A598-FC8B-4A07-8D84-3E700D0777FA}" dt="2022-04-26T18:38:08.572" v="6122" actId="22"/>
          <ac:spMkLst>
            <pc:docMk/>
            <pc:sldMk cId="3207652123" sldId="403"/>
            <ac:spMk id="13" creationId="{9B0CB0CF-370C-4CDF-8D72-0AD69AC109B9}"/>
          </ac:spMkLst>
        </pc:spChg>
        <pc:spChg chg="add mod">
          <ac:chgData name="Marco Fernandes" userId="fdf1db0d-e771-49a9-b508-934344af75dd" providerId="ADAL" clId="{0D44A598-FC8B-4A07-8D84-3E700D0777FA}" dt="2022-04-26T18:41:24.334" v="6153" actId="465"/>
          <ac:spMkLst>
            <pc:docMk/>
            <pc:sldMk cId="3207652123" sldId="403"/>
            <ac:spMk id="14" creationId="{DAA40DC2-D44C-4CE1-94E3-BAB94485AF26}"/>
          </ac:spMkLst>
        </pc:spChg>
        <pc:spChg chg="add del mod">
          <ac:chgData name="Marco Fernandes" userId="fdf1db0d-e771-49a9-b508-934344af75dd" providerId="ADAL" clId="{0D44A598-FC8B-4A07-8D84-3E700D0777FA}" dt="2022-04-26T18:41:02.396" v="6151" actId="478"/>
          <ac:spMkLst>
            <pc:docMk/>
            <pc:sldMk cId="3207652123" sldId="403"/>
            <ac:spMk id="16" creationId="{373ABA1C-78AF-4531-A5E2-DB854FD56196}"/>
          </ac:spMkLst>
        </pc:spChg>
        <pc:spChg chg="add mod">
          <ac:chgData name="Marco Fernandes" userId="fdf1db0d-e771-49a9-b508-934344af75dd" providerId="ADAL" clId="{0D44A598-FC8B-4A07-8D84-3E700D0777FA}" dt="2022-04-26T18:41:24.334" v="6153" actId="465"/>
          <ac:spMkLst>
            <pc:docMk/>
            <pc:sldMk cId="3207652123" sldId="403"/>
            <ac:spMk id="17" creationId="{62BBA2FE-7A0F-48D1-9E6D-1E7377D65241}"/>
          </ac:spMkLst>
        </pc:spChg>
        <pc:spChg chg="add del mod">
          <ac:chgData name="Marco Fernandes" userId="fdf1db0d-e771-49a9-b508-934344af75dd" providerId="ADAL" clId="{0D44A598-FC8B-4A07-8D84-3E700D0777FA}" dt="2022-04-26T18:40:04.376" v="6138"/>
          <ac:spMkLst>
            <pc:docMk/>
            <pc:sldMk cId="3207652123" sldId="403"/>
            <ac:spMk id="19" creationId="{2D0C48E1-4D23-486E-A5AC-ADB826CC73E5}"/>
          </ac:spMkLst>
        </pc:spChg>
        <pc:spChg chg="add mod">
          <ac:chgData name="Marco Fernandes" userId="fdf1db0d-e771-49a9-b508-934344af75dd" providerId="ADAL" clId="{0D44A598-FC8B-4A07-8D84-3E700D0777FA}" dt="2022-04-26T18:41:17.291" v="6152" actId="12788"/>
          <ac:spMkLst>
            <pc:docMk/>
            <pc:sldMk cId="3207652123" sldId="403"/>
            <ac:spMk id="21" creationId="{8ED77602-3BDA-4107-B88A-FE4A8ADB3793}"/>
          </ac:spMkLst>
        </pc:spChg>
        <pc:picChg chg="add mod">
          <ac:chgData name="Marco Fernandes" userId="fdf1db0d-e771-49a9-b508-934344af75dd" providerId="ADAL" clId="{0D44A598-FC8B-4A07-8D84-3E700D0777FA}" dt="2022-04-26T18:41:46.010" v="6186" actId="12788"/>
          <ac:picMkLst>
            <pc:docMk/>
            <pc:sldMk cId="3207652123" sldId="403"/>
            <ac:picMk id="5" creationId="{6458E36A-4435-42EC-A707-68179AEA3998}"/>
          </ac:picMkLst>
        </pc:picChg>
        <pc:picChg chg="add mod">
          <ac:chgData name="Marco Fernandes" userId="fdf1db0d-e771-49a9-b508-934344af75dd" providerId="ADAL" clId="{0D44A598-FC8B-4A07-8D84-3E700D0777FA}" dt="2022-04-26T18:41:46.010" v="6186" actId="12788"/>
          <ac:picMkLst>
            <pc:docMk/>
            <pc:sldMk cId="3207652123" sldId="403"/>
            <ac:picMk id="11" creationId="{6DB8AE03-1CFF-4D81-B94E-72683C9A0DDD}"/>
          </ac:picMkLst>
        </pc:picChg>
        <pc:picChg chg="add mod">
          <ac:chgData name="Marco Fernandes" userId="fdf1db0d-e771-49a9-b508-934344af75dd" providerId="ADAL" clId="{0D44A598-FC8B-4A07-8D84-3E700D0777FA}" dt="2022-04-26T18:41:46.010" v="6186" actId="12788"/>
          <ac:picMkLst>
            <pc:docMk/>
            <pc:sldMk cId="3207652123" sldId="403"/>
            <ac:picMk id="15" creationId="{44050D4F-B5DB-47E0-AC18-D5F2A196951C}"/>
          </ac:picMkLst>
        </pc:picChg>
        <pc:picChg chg="add mod">
          <ac:chgData name="Marco Fernandes" userId="fdf1db0d-e771-49a9-b508-934344af75dd" providerId="ADAL" clId="{0D44A598-FC8B-4A07-8D84-3E700D0777FA}" dt="2022-04-26T18:41:46.010" v="6186" actId="12788"/>
          <ac:picMkLst>
            <pc:docMk/>
            <pc:sldMk cId="3207652123" sldId="403"/>
            <ac:picMk id="18" creationId="{32314559-EC90-4C27-ACFC-1E9FF51D8813}"/>
          </ac:picMkLst>
        </pc:picChg>
        <pc:picChg chg="add del mod">
          <ac:chgData name="Marco Fernandes" userId="fdf1db0d-e771-49a9-b508-934344af75dd" providerId="ADAL" clId="{0D44A598-FC8B-4A07-8D84-3E700D0777FA}" dt="2022-04-26T18:40:04.376" v="6138"/>
          <ac:picMkLst>
            <pc:docMk/>
            <pc:sldMk cId="3207652123" sldId="403"/>
            <ac:picMk id="20" creationId="{06C4C5E5-8399-4A82-8CB8-C841D6A56C68}"/>
          </ac:picMkLst>
        </pc:picChg>
        <pc:picChg chg="add mod">
          <ac:chgData name="Marco Fernandes" userId="fdf1db0d-e771-49a9-b508-934344af75dd" providerId="ADAL" clId="{0D44A598-FC8B-4A07-8D84-3E700D0777FA}" dt="2022-04-26T18:41:46.010" v="6186" actId="12788"/>
          <ac:picMkLst>
            <pc:docMk/>
            <pc:sldMk cId="3207652123" sldId="403"/>
            <ac:picMk id="22" creationId="{68A1B4E5-9474-433D-80C4-C9D894ABB9CB}"/>
          </ac:picMkLst>
        </pc:picChg>
      </pc:sldChg>
      <pc:sldChg chg="addSp delSp modSp mod delAnim modAnim">
        <pc:chgData name="Marco Fernandes" userId="fdf1db0d-e771-49a9-b508-934344af75dd" providerId="ADAL" clId="{0D44A598-FC8B-4A07-8D84-3E700D0777FA}" dt="2022-04-26T10:33:05.978" v="2383"/>
        <pc:sldMkLst>
          <pc:docMk/>
          <pc:sldMk cId="4172150680" sldId="404"/>
        </pc:sldMkLst>
        <pc:spChg chg="mod">
          <ac:chgData name="Marco Fernandes" userId="fdf1db0d-e771-49a9-b508-934344af75dd" providerId="ADAL" clId="{0D44A598-FC8B-4A07-8D84-3E700D0777FA}" dt="2022-04-26T09:55:20.275" v="2218" actId="1076"/>
          <ac:spMkLst>
            <pc:docMk/>
            <pc:sldMk cId="4172150680" sldId="404"/>
            <ac:spMk id="6" creationId="{4A1A244E-220E-431A-A7A0-9112FFCE7C54}"/>
          </ac:spMkLst>
        </pc:spChg>
        <pc:spChg chg="add mod">
          <ac:chgData name="Marco Fernandes" userId="fdf1db0d-e771-49a9-b508-934344af75dd" providerId="ADAL" clId="{0D44A598-FC8B-4A07-8D84-3E700D0777FA}" dt="2022-04-26T09:57:19.354" v="2249" actId="1076"/>
          <ac:spMkLst>
            <pc:docMk/>
            <pc:sldMk cId="4172150680" sldId="404"/>
            <ac:spMk id="13" creationId="{66974E30-DA2E-4B4C-8BDD-F9FB0DD193AF}"/>
          </ac:spMkLst>
        </pc:spChg>
        <pc:spChg chg="add mod">
          <ac:chgData name="Marco Fernandes" userId="fdf1db0d-e771-49a9-b508-934344af75dd" providerId="ADAL" clId="{0D44A598-FC8B-4A07-8D84-3E700D0777FA}" dt="2022-04-26T10:32:56.067" v="2380" actId="1076"/>
          <ac:spMkLst>
            <pc:docMk/>
            <pc:sldMk cId="4172150680" sldId="404"/>
            <ac:spMk id="14" creationId="{6E8DF432-2160-460B-95B0-6E60DB3AD910}"/>
          </ac:spMkLst>
        </pc:spChg>
        <pc:picChg chg="del mod">
          <ac:chgData name="Marco Fernandes" userId="fdf1db0d-e771-49a9-b508-934344af75dd" providerId="ADAL" clId="{0D44A598-FC8B-4A07-8D84-3E700D0777FA}" dt="2022-04-26T09:53:53.467" v="2140" actId="478"/>
          <ac:picMkLst>
            <pc:docMk/>
            <pc:sldMk cId="4172150680" sldId="404"/>
            <ac:picMk id="5" creationId="{E41B94D4-E47E-4002-8DE0-43EDC8D28C91}"/>
          </ac:picMkLst>
        </pc:picChg>
        <pc:picChg chg="add mod">
          <ac:chgData name="Marco Fernandes" userId="fdf1db0d-e771-49a9-b508-934344af75dd" providerId="ADAL" clId="{0D44A598-FC8B-4A07-8D84-3E700D0777FA}" dt="2022-04-26T09:54:07.286" v="2147" actId="1076"/>
          <ac:picMkLst>
            <pc:docMk/>
            <pc:sldMk cId="4172150680" sldId="404"/>
            <ac:picMk id="7" creationId="{4D976B50-4699-4A41-B142-40B130DEB114}"/>
          </ac:picMkLst>
        </pc:picChg>
        <pc:cxnChg chg="add mod">
          <ac:chgData name="Marco Fernandes" userId="fdf1db0d-e771-49a9-b508-934344af75dd" providerId="ADAL" clId="{0D44A598-FC8B-4A07-8D84-3E700D0777FA}" dt="2022-04-26T09:55:50.657" v="2222" actId="693"/>
          <ac:cxnSpMkLst>
            <pc:docMk/>
            <pc:sldMk cId="4172150680" sldId="404"/>
            <ac:cxnSpMk id="10" creationId="{F1EE39EC-5A96-47B2-9A79-3FE6577E6082}"/>
          </ac:cxnSpMkLst>
        </pc:cxnChg>
        <pc:cxnChg chg="del mod ord">
          <ac:chgData name="Marco Fernandes" userId="fdf1db0d-e771-49a9-b508-934344af75dd" providerId="ADAL" clId="{0D44A598-FC8B-4A07-8D84-3E700D0777FA}" dt="2022-04-26T09:56:32.195" v="2225" actId="478"/>
          <ac:cxnSpMkLst>
            <pc:docMk/>
            <pc:sldMk cId="4172150680" sldId="404"/>
            <ac:cxnSpMk id="12" creationId="{F90FF632-4FD4-48CA-9170-2A074AC89939}"/>
          </ac:cxnSpMkLst>
        </pc:cxnChg>
      </pc:sldChg>
      <pc:sldChg chg="modAnim">
        <pc:chgData name="Marco Fernandes" userId="fdf1db0d-e771-49a9-b508-934344af75dd" providerId="ADAL" clId="{0D44A598-FC8B-4A07-8D84-3E700D0777FA}" dt="2022-04-26T12:22:55.962" v="2384"/>
        <pc:sldMkLst>
          <pc:docMk/>
          <pc:sldMk cId="4253639935" sldId="406"/>
        </pc:sldMkLst>
      </pc:sldChg>
      <pc:sldChg chg="modSp add mod modAnim">
        <pc:chgData name="Marco Fernandes" userId="fdf1db0d-e771-49a9-b508-934344af75dd" providerId="ADAL" clId="{0D44A598-FC8B-4A07-8D84-3E700D0777FA}" dt="2022-04-26T08:53:12.497" v="573"/>
        <pc:sldMkLst>
          <pc:docMk/>
          <pc:sldMk cId="1456588315" sldId="408"/>
        </pc:sldMkLst>
        <pc:spChg chg="mod">
          <ac:chgData name="Marco Fernandes" userId="fdf1db0d-e771-49a9-b508-934344af75dd" providerId="ADAL" clId="{0D44A598-FC8B-4A07-8D84-3E700D0777FA}" dt="2022-04-26T08:51:44.396" v="428" actId="20577"/>
          <ac:spMkLst>
            <pc:docMk/>
            <pc:sldMk cId="1456588315" sldId="408"/>
            <ac:spMk id="7" creationId="{1F8D9BC3-21BC-4BBE-A7AA-9639E95686C7}"/>
          </ac:spMkLst>
        </pc:spChg>
        <pc:spChg chg="mod">
          <ac:chgData name="Marco Fernandes" userId="fdf1db0d-e771-49a9-b508-934344af75dd" providerId="ADAL" clId="{0D44A598-FC8B-4A07-8D84-3E700D0777FA}" dt="2022-04-26T08:48:05.953" v="4" actId="207"/>
          <ac:spMkLst>
            <pc:docMk/>
            <pc:sldMk cId="1456588315" sldId="408"/>
            <ac:spMk id="30" creationId="{21A9B4D6-E012-43D8-9F2F-897F57FD38A5}"/>
          </ac:spMkLst>
        </pc:spChg>
        <pc:spChg chg="mod">
          <ac:chgData name="Marco Fernandes" userId="fdf1db0d-e771-49a9-b508-934344af75dd" providerId="ADAL" clId="{0D44A598-FC8B-4A07-8D84-3E700D0777FA}" dt="2022-04-26T08:47:58.620" v="3" actId="207"/>
          <ac:spMkLst>
            <pc:docMk/>
            <pc:sldMk cId="1456588315" sldId="408"/>
            <ac:spMk id="35" creationId="{FB7BEB42-93E1-4166-AB87-2CC9CB265B7B}"/>
          </ac:spMkLst>
        </pc:spChg>
        <pc:spChg chg="mod">
          <ac:chgData name="Marco Fernandes" userId="fdf1db0d-e771-49a9-b508-934344af75dd" providerId="ADAL" clId="{0D44A598-FC8B-4A07-8D84-3E700D0777FA}" dt="2022-04-26T08:52:36.539" v="571" actId="20577"/>
          <ac:spMkLst>
            <pc:docMk/>
            <pc:sldMk cId="1456588315" sldId="408"/>
            <ac:spMk id="41" creationId="{55EBC622-D76C-42A1-A042-6B64248D7916}"/>
          </ac:spMkLst>
        </pc:spChg>
      </pc:sldChg>
      <pc:sldChg chg="modSp add mod">
        <pc:chgData name="Marco Fernandes" userId="fdf1db0d-e771-49a9-b508-934344af75dd" providerId="ADAL" clId="{0D44A598-FC8B-4A07-8D84-3E700D0777FA}" dt="2022-04-26T08:56:40.005" v="1039" actId="20577"/>
        <pc:sldMkLst>
          <pc:docMk/>
          <pc:sldMk cId="1461535081" sldId="409"/>
        </pc:sldMkLst>
        <pc:spChg chg="mod">
          <ac:chgData name="Marco Fernandes" userId="fdf1db0d-e771-49a9-b508-934344af75dd" providerId="ADAL" clId="{0D44A598-FC8B-4A07-8D84-3E700D0777FA}" dt="2022-04-26T08:55:54.642" v="909" actId="20577"/>
          <ac:spMkLst>
            <pc:docMk/>
            <pc:sldMk cId="1461535081" sldId="409"/>
            <ac:spMk id="7" creationId="{1F8D9BC3-21BC-4BBE-A7AA-9639E95686C7}"/>
          </ac:spMkLst>
        </pc:spChg>
        <pc:spChg chg="mod">
          <ac:chgData name="Marco Fernandes" userId="fdf1db0d-e771-49a9-b508-934344af75dd" providerId="ADAL" clId="{0D44A598-FC8B-4A07-8D84-3E700D0777FA}" dt="2022-04-26T08:53:59.683" v="577" actId="207"/>
          <ac:spMkLst>
            <pc:docMk/>
            <pc:sldMk cId="1461535081" sldId="409"/>
            <ac:spMk id="33" creationId="{3DE765BD-8CD3-43CC-9E77-1FC304566C4E}"/>
          </ac:spMkLst>
        </pc:spChg>
        <pc:spChg chg="mod">
          <ac:chgData name="Marco Fernandes" userId="fdf1db0d-e771-49a9-b508-934344af75dd" providerId="ADAL" clId="{0D44A598-FC8B-4A07-8D84-3E700D0777FA}" dt="2022-04-26T08:53:50.247" v="575" actId="207"/>
          <ac:spMkLst>
            <pc:docMk/>
            <pc:sldMk cId="1461535081" sldId="409"/>
            <ac:spMk id="35" creationId="{FB7BEB42-93E1-4166-AB87-2CC9CB265B7B}"/>
          </ac:spMkLst>
        </pc:spChg>
        <pc:spChg chg="mod">
          <ac:chgData name="Marco Fernandes" userId="fdf1db0d-e771-49a9-b508-934344af75dd" providerId="ADAL" clId="{0D44A598-FC8B-4A07-8D84-3E700D0777FA}" dt="2022-04-26T08:56:40.005" v="1039" actId="20577"/>
          <ac:spMkLst>
            <pc:docMk/>
            <pc:sldMk cId="1461535081" sldId="409"/>
            <ac:spMk id="41" creationId="{55EBC622-D76C-42A1-A042-6B64248D7916}"/>
          </ac:spMkLst>
        </pc:spChg>
      </pc:sldChg>
      <pc:sldChg chg="addSp delSp modSp add mod addAnim delAnim modAnim">
        <pc:chgData name="Marco Fernandes" userId="fdf1db0d-e771-49a9-b508-934344af75dd" providerId="ADAL" clId="{0D44A598-FC8B-4A07-8D84-3E700D0777FA}" dt="2022-04-26T09:08:27.153" v="1940" actId="20577"/>
        <pc:sldMkLst>
          <pc:docMk/>
          <pc:sldMk cId="627452464" sldId="410"/>
        </pc:sldMkLst>
        <pc:spChg chg="mod">
          <ac:chgData name="Marco Fernandes" userId="fdf1db0d-e771-49a9-b508-934344af75dd" providerId="ADAL" clId="{0D44A598-FC8B-4A07-8D84-3E700D0777FA}" dt="2022-04-26T09:07:38.780" v="1822" actId="20577"/>
          <ac:spMkLst>
            <pc:docMk/>
            <pc:sldMk cId="627452464" sldId="410"/>
            <ac:spMk id="7" creationId="{1F8D9BC3-21BC-4BBE-A7AA-9639E95686C7}"/>
          </ac:spMkLst>
        </pc:spChg>
        <pc:spChg chg="mod">
          <ac:chgData name="Marco Fernandes" userId="fdf1db0d-e771-49a9-b508-934344af75dd" providerId="ADAL" clId="{0D44A598-FC8B-4A07-8D84-3E700D0777FA}" dt="2022-04-26T09:04:49.258" v="1526" actId="207"/>
          <ac:spMkLst>
            <pc:docMk/>
            <pc:sldMk cId="627452464" sldId="410"/>
            <ac:spMk id="31" creationId="{1E9F1406-50A2-4437-9951-30F3B7A6EE8A}"/>
          </ac:spMkLst>
        </pc:spChg>
        <pc:spChg chg="mod">
          <ac:chgData name="Marco Fernandes" userId="fdf1db0d-e771-49a9-b508-934344af75dd" providerId="ADAL" clId="{0D44A598-FC8B-4A07-8D84-3E700D0777FA}" dt="2022-04-26T09:04:31.821" v="1522" actId="207"/>
          <ac:spMkLst>
            <pc:docMk/>
            <pc:sldMk cId="627452464" sldId="410"/>
            <ac:spMk id="33" creationId="{3DE765BD-8CD3-43CC-9E77-1FC304566C4E}"/>
          </ac:spMkLst>
        </pc:spChg>
        <pc:spChg chg="add del mod ord">
          <ac:chgData name="Marco Fernandes" userId="fdf1db0d-e771-49a9-b508-934344af75dd" providerId="ADAL" clId="{0D44A598-FC8B-4A07-8D84-3E700D0777FA}" dt="2022-04-26T09:08:27.153" v="1940" actId="20577"/>
          <ac:spMkLst>
            <pc:docMk/>
            <pc:sldMk cId="627452464" sldId="410"/>
            <ac:spMk id="41" creationId="{55EBC622-D76C-42A1-A042-6B64248D7916}"/>
          </ac:spMkLst>
        </pc:spChg>
      </pc:sldChg>
      <pc:sldChg chg="modSp add mod ord">
        <pc:chgData name="Marco Fernandes" userId="fdf1db0d-e771-49a9-b508-934344af75dd" providerId="ADAL" clId="{0D44A598-FC8B-4A07-8D84-3E700D0777FA}" dt="2022-04-26T09:06:02.060" v="1663" actId="166"/>
        <pc:sldMkLst>
          <pc:docMk/>
          <pc:sldMk cId="827931918" sldId="411"/>
        </pc:sldMkLst>
        <pc:spChg chg="mod">
          <ac:chgData name="Marco Fernandes" userId="fdf1db0d-e771-49a9-b508-934344af75dd" providerId="ADAL" clId="{0D44A598-FC8B-4A07-8D84-3E700D0777FA}" dt="2022-04-26T09:05:52.166" v="1661" actId="20577"/>
          <ac:spMkLst>
            <pc:docMk/>
            <pc:sldMk cId="827931918" sldId="411"/>
            <ac:spMk id="7" creationId="{1F8D9BC3-21BC-4BBE-A7AA-9639E95686C7}"/>
          </ac:spMkLst>
        </pc:spChg>
        <pc:spChg chg="mod">
          <ac:chgData name="Marco Fernandes" userId="fdf1db0d-e771-49a9-b508-934344af75dd" providerId="ADAL" clId="{0D44A598-FC8B-4A07-8D84-3E700D0777FA}" dt="2022-04-26T09:03:27.736" v="1519" actId="207"/>
          <ac:spMkLst>
            <pc:docMk/>
            <pc:sldMk cId="827931918" sldId="411"/>
            <ac:spMk id="33" creationId="{3DE765BD-8CD3-43CC-9E77-1FC304566C4E}"/>
          </ac:spMkLst>
        </pc:spChg>
        <pc:spChg chg="mod">
          <ac:chgData name="Marco Fernandes" userId="fdf1db0d-e771-49a9-b508-934344af75dd" providerId="ADAL" clId="{0D44A598-FC8B-4A07-8D84-3E700D0777FA}" dt="2022-04-26T09:03:37.487" v="1521" actId="207"/>
          <ac:spMkLst>
            <pc:docMk/>
            <pc:sldMk cId="827931918" sldId="411"/>
            <ac:spMk id="34" creationId="{590EF2A6-D436-4B09-88A8-A882E55E8A22}"/>
          </ac:spMkLst>
        </pc:spChg>
        <pc:spChg chg="ord">
          <ac:chgData name="Marco Fernandes" userId="fdf1db0d-e771-49a9-b508-934344af75dd" providerId="ADAL" clId="{0D44A598-FC8B-4A07-8D84-3E700D0777FA}" dt="2022-04-26T09:06:02.060" v="1663" actId="166"/>
          <ac:spMkLst>
            <pc:docMk/>
            <pc:sldMk cId="827931918" sldId="411"/>
            <ac:spMk id="41" creationId="{55EBC622-D76C-42A1-A042-6B64248D7916}"/>
          </ac:spMkLst>
        </pc:spChg>
      </pc:sldChg>
      <pc:sldChg chg="delSp modSp add mod delAnim">
        <pc:chgData name="Marco Fernandes" userId="fdf1db0d-e771-49a9-b508-934344af75dd" providerId="ADAL" clId="{0D44A598-FC8B-4A07-8D84-3E700D0777FA}" dt="2022-04-26T14:20:53.506" v="2461" actId="1076"/>
        <pc:sldMkLst>
          <pc:docMk/>
          <pc:sldMk cId="3812944939" sldId="412"/>
        </pc:sldMkLst>
        <pc:spChg chg="mod">
          <ac:chgData name="Marco Fernandes" userId="fdf1db0d-e771-49a9-b508-934344af75dd" providerId="ADAL" clId="{0D44A598-FC8B-4A07-8D84-3E700D0777FA}" dt="2022-04-26T14:20:53.506" v="2461" actId="1076"/>
          <ac:spMkLst>
            <pc:docMk/>
            <pc:sldMk cId="3812944939" sldId="412"/>
            <ac:spMk id="6" creationId="{4A1A244E-220E-431A-A7A0-9112FFCE7C54}"/>
          </ac:spMkLst>
        </pc:spChg>
        <pc:spChg chg="del mod">
          <ac:chgData name="Marco Fernandes" userId="fdf1db0d-e771-49a9-b508-934344af75dd" providerId="ADAL" clId="{0D44A598-FC8B-4A07-8D84-3E700D0777FA}" dt="2022-04-26T12:44:46.132" v="2389" actId="478"/>
          <ac:spMkLst>
            <pc:docMk/>
            <pc:sldMk cId="3812944939" sldId="412"/>
            <ac:spMk id="13" creationId="{66974E30-DA2E-4B4C-8BDD-F9FB0DD193AF}"/>
          </ac:spMkLst>
        </pc:spChg>
        <pc:spChg chg="del">
          <ac:chgData name="Marco Fernandes" userId="fdf1db0d-e771-49a9-b508-934344af75dd" providerId="ADAL" clId="{0D44A598-FC8B-4A07-8D84-3E700D0777FA}" dt="2022-04-26T12:44:51.438" v="2390" actId="478"/>
          <ac:spMkLst>
            <pc:docMk/>
            <pc:sldMk cId="3812944939" sldId="412"/>
            <ac:spMk id="14" creationId="{6E8DF432-2160-460B-95B0-6E60DB3AD910}"/>
          </ac:spMkLst>
        </pc:spChg>
        <pc:picChg chg="del">
          <ac:chgData name="Marco Fernandes" userId="fdf1db0d-e771-49a9-b508-934344af75dd" providerId="ADAL" clId="{0D44A598-FC8B-4A07-8D84-3E700D0777FA}" dt="2022-04-26T12:44:42.221" v="2386" actId="478"/>
          <ac:picMkLst>
            <pc:docMk/>
            <pc:sldMk cId="3812944939" sldId="412"/>
            <ac:picMk id="7" creationId="{4D976B50-4699-4A41-B142-40B130DEB114}"/>
          </ac:picMkLst>
        </pc:picChg>
        <pc:cxnChg chg="del">
          <ac:chgData name="Marco Fernandes" userId="fdf1db0d-e771-49a9-b508-934344af75dd" providerId="ADAL" clId="{0D44A598-FC8B-4A07-8D84-3E700D0777FA}" dt="2022-04-26T12:44:44.715" v="2387" actId="478"/>
          <ac:cxnSpMkLst>
            <pc:docMk/>
            <pc:sldMk cId="3812944939" sldId="412"/>
            <ac:cxnSpMk id="10" creationId="{F1EE39EC-5A96-47B2-9A79-3FE6577E6082}"/>
          </ac:cxnSpMkLst>
        </pc:cxnChg>
      </pc:sldChg>
      <pc:sldChg chg="addSp delSp modSp add mod delAnim modAnim">
        <pc:chgData name="Marco Fernandes" userId="fdf1db0d-e771-49a9-b508-934344af75dd" providerId="ADAL" clId="{0D44A598-FC8B-4A07-8D84-3E700D0777FA}" dt="2022-04-26T15:21:56.947" v="3260" actId="29295"/>
        <pc:sldMkLst>
          <pc:docMk/>
          <pc:sldMk cId="2040254468" sldId="413"/>
        </pc:sldMkLst>
        <pc:spChg chg="mod">
          <ac:chgData name="Marco Fernandes" userId="fdf1db0d-e771-49a9-b508-934344af75dd" providerId="ADAL" clId="{0D44A598-FC8B-4A07-8D84-3E700D0777FA}" dt="2022-04-26T14:45:00.512" v="2584" actId="20577"/>
          <ac:spMkLst>
            <pc:docMk/>
            <pc:sldMk cId="2040254468" sldId="413"/>
            <ac:spMk id="6" creationId="{4A1A244E-220E-431A-A7A0-9112FFCE7C54}"/>
          </ac:spMkLst>
        </pc:spChg>
        <pc:spChg chg="add mod">
          <ac:chgData name="Marco Fernandes" userId="fdf1db0d-e771-49a9-b508-934344af75dd" providerId="ADAL" clId="{0D44A598-FC8B-4A07-8D84-3E700D0777FA}" dt="2022-04-26T14:58:30.923" v="3196" actId="1076"/>
          <ac:spMkLst>
            <pc:docMk/>
            <pc:sldMk cId="2040254468" sldId="413"/>
            <ac:spMk id="11" creationId="{E7090142-F6E2-4E56-9AE7-3DDA6655B31F}"/>
          </ac:spMkLst>
        </pc:spChg>
        <pc:spChg chg="del">
          <ac:chgData name="Marco Fernandes" userId="fdf1db0d-e771-49a9-b508-934344af75dd" providerId="ADAL" clId="{0D44A598-FC8B-4A07-8D84-3E700D0777FA}" dt="2022-04-26T14:38:57.209" v="2520" actId="478"/>
          <ac:spMkLst>
            <pc:docMk/>
            <pc:sldMk cId="2040254468" sldId="413"/>
            <ac:spMk id="13" creationId="{66974E30-DA2E-4B4C-8BDD-F9FB0DD193AF}"/>
          </ac:spMkLst>
        </pc:spChg>
        <pc:spChg chg="del">
          <ac:chgData name="Marco Fernandes" userId="fdf1db0d-e771-49a9-b508-934344af75dd" providerId="ADAL" clId="{0D44A598-FC8B-4A07-8D84-3E700D0777FA}" dt="2022-04-26T14:38:58.943" v="2521" actId="478"/>
          <ac:spMkLst>
            <pc:docMk/>
            <pc:sldMk cId="2040254468" sldId="413"/>
            <ac:spMk id="14" creationId="{6E8DF432-2160-460B-95B0-6E60DB3AD910}"/>
          </ac:spMkLst>
        </pc:spChg>
        <pc:picChg chg="add mod">
          <ac:chgData name="Marco Fernandes" userId="fdf1db0d-e771-49a9-b508-934344af75dd" providerId="ADAL" clId="{0D44A598-FC8B-4A07-8D84-3E700D0777FA}" dt="2022-04-26T15:21:56.947" v="3260" actId="29295"/>
          <ac:picMkLst>
            <pc:docMk/>
            <pc:sldMk cId="2040254468" sldId="413"/>
            <ac:picMk id="5" creationId="{E3A2FE31-F4DB-42CA-A755-CD14F982E171}"/>
          </ac:picMkLst>
        </pc:picChg>
        <pc:picChg chg="del">
          <ac:chgData name="Marco Fernandes" userId="fdf1db0d-e771-49a9-b508-934344af75dd" providerId="ADAL" clId="{0D44A598-FC8B-4A07-8D84-3E700D0777FA}" dt="2022-04-26T14:38:54.298" v="2518" actId="478"/>
          <ac:picMkLst>
            <pc:docMk/>
            <pc:sldMk cId="2040254468" sldId="413"/>
            <ac:picMk id="7" creationId="{4D976B50-4699-4A41-B142-40B130DEB114}"/>
          </ac:picMkLst>
        </pc:picChg>
        <pc:picChg chg="add mod">
          <ac:chgData name="Marco Fernandes" userId="fdf1db0d-e771-49a9-b508-934344af75dd" providerId="ADAL" clId="{0D44A598-FC8B-4A07-8D84-3E700D0777FA}" dt="2022-04-26T15:00:53.773" v="3201" actId="1076"/>
          <ac:picMkLst>
            <pc:docMk/>
            <pc:sldMk cId="2040254468" sldId="413"/>
            <ac:picMk id="9" creationId="{BDF950E9-990F-4AD8-B541-2955087CCC2A}"/>
          </ac:picMkLst>
        </pc:picChg>
        <pc:cxnChg chg="del">
          <ac:chgData name="Marco Fernandes" userId="fdf1db0d-e771-49a9-b508-934344af75dd" providerId="ADAL" clId="{0D44A598-FC8B-4A07-8D84-3E700D0777FA}" dt="2022-04-26T14:38:55.831" v="2519" actId="478"/>
          <ac:cxnSpMkLst>
            <pc:docMk/>
            <pc:sldMk cId="2040254468" sldId="413"/>
            <ac:cxnSpMk id="10" creationId="{F1EE39EC-5A96-47B2-9A79-3FE6577E6082}"/>
          </ac:cxnSpMkLst>
        </pc:cxnChg>
      </pc:sldChg>
      <pc:sldChg chg="addSp delSp modSp add mod delAnim modAnim">
        <pc:chgData name="Marco Fernandes" userId="fdf1db0d-e771-49a9-b508-934344af75dd" providerId="ADAL" clId="{0D44A598-FC8B-4A07-8D84-3E700D0777FA}" dt="2022-04-26T15:04:48.521" v="3224"/>
        <pc:sldMkLst>
          <pc:docMk/>
          <pc:sldMk cId="2886891733" sldId="414"/>
        </pc:sldMkLst>
        <pc:spChg chg="del">
          <ac:chgData name="Marco Fernandes" userId="fdf1db0d-e771-49a9-b508-934344af75dd" providerId="ADAL" clId="{0D44A598-FC8B-4A07-8D84-3E700D0777FA}" dt="2022-04-26T15:03:20.377" v="3212" actId="478"/>
          <ac:spMkLst>
            <pc:docMk/>
            <pc:sldMk cId="2886891733" sldId="414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0D44A598-FC8B-4A07-8D84-3E700D0777FA}" dt="2022-04-26T15:04:40.019" v="3222" actId="1076"/>
          <ac:spMkLst>
            <pc:docMk/>
            <pc:sldMk cId="2886891733" sldId="414"/>
            <ac:spMk id="12" creationId="{DD94A2A3-6956-4140-817A-49BAF3CC353B}"/>
          </ac:spMkLst>
        </pc:spChg>
        <pc:picChg chg="add mod">
          <ac:chgData name="Marco Fernandes" userId="fdf1db0d-e771-49a9-b508-934344af75dd" providerId="ADAL" clId="{0D44A598-FC8B-4A07-8D84-3E700D0777FA}" dt="2022-04-26T15:02:00.211" v="3211" actId="1076"/>
          <ac:picMkLst>
            <pc:docMk/>
            <pc:sldMk cId="2886891733" sldId="414"/>
            <ac:picMk id="8" creationId="{CBFBAB0B-17BE-47F3-97D7-2D4F2FA44D2C}"/>
          </ac:picMkLst>
        </pc:picChg>
        <pc:picChg chg="del">
          <ac:chgData name="Marco Fernandes" userId="fdf1db0d-e771-49a9-b508-934344af75dd" providerId="ADAL" clId="{0D44A598-FC8B-4A07-8D84-3E700D0777FA}" dt="2022-04-26T15:01:39.810" v="3204" actId="478"/>
          <ac:picMkLst>
            <pc:docMk/>
            <pc:sldMk cId="2886891733" sldId="414"/>
            <ac:picMk id="9" creationId="{BDF950E9-990F-4AD8-B541-2955087CCC2A}"/>
          </ac:picMkLst>
        </pc:picChg>
        <pc:picChg chg="add mod">
          <ac:chgData name="Marco Fernandes" userId="fdf1db0d-e771-49a9-b508-934344af75dd" providerId="ADAL" clId="{0D44A598-FC8B-4A07-8D84-3E700D0777FA}" dt="2022-04-26T15:03:57.843" v="3215" actId="1076"/>
          <ac:picMkLst>
            <pc:docMk/>
            <pc:sldMk cId="2886891733" sldId="414"/>
            <ac:picMk id="10" creationId="{F60D5942-0964-4E61-9ABA-354A3088D57B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6T16:05:40.164" v="3512"/>
        <pc:sldMkLst>
          <pc:docMk/>
          <pc:sldMk cId="1115343204" sldId="415"/>
        </pc:sldMkLst>
        <pc:spChg chg="mod">
          <ac:chgData name="Marco Fernandes" userId="fdf1db0d-e771-49a9-b508-934344af75dd" providerId="ADAL" clId="{0D44A598-FC8B-4A07-8D84-3E700D0777FA}" dt="2022-04-26T15:14:46.085" v="3251" actId="20577"/>
          <ac:spMkLst>
            <pc:docMk/>
            <pc:sldMk cId="1115343204" sldId="415"/>
            <ac:spMk id="6" creationId="{4A1A244E-220E-431A-A7A0-9112FFCE7C54}"/>
          </ac:spMkLst>
        </pc:spChg>
        <pc:spChg chg="mod">
          <ac:chgData name="Marco Fernandes" userId="fdf1db0d-e771-49a9-b508-934344af75dd" providerId="ADAL" clId="{0D44A598-FC8B-4A07-8D84-3E700D0777FA}" dt="2022-04-26T16:04:31.420" v="3507" actId="14100"/>
          <ac:spMkLst>
            <pc:docMk/>
            <pc:sldMk cId="1115343204" sldId="415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0D44A598-FC8B-4A07-8D84-3E700D0777FA}" dt="2022-04-26T16:05:02.838" v="3509" actId="1076"/>
          <ac:spMkLst>
            <pc:docMk/>
            <pc:sldMk cId="1115343204" sldId="415"/>
            <ac:spMk id="15" creationId="{E5CED238-184D-41FC-A904-BF54109B1FEA}"/>
          </ac:spMkLst>
        </pc:spChg>
        <pc:spChg chg="add mod">
          <ac:chgData name="Marco Fernandes" userId="fdf1db0d-e771-49a9-b508-934344af75dd" providerId="ADAL" clId="{0D44A598-FC8B-4A07-8D84-3E700D0777FA}" dt="2022-04-26T16:05:02.838" v="3509" actId="1076"/>
          <ac:spMkLst>
            <pc:docMk/>
            <pc:sldMk cId="1115343204" sldId="415"/>
            <ac:spMk id="16" creationId="{62708CD4-20F1-4974-932D-22ECB6151EA8}"/>
          </ac:spMkLst>
        </pc:spChg>
        <pc:picChg chg="del">
          <ac:chgData name="Marco Fernandes" userId="fdf1db0d-e771-49a9-b508-934344af75dd" providerId="ADAL" clId="{0D44A598-FC8B-4A07-8D84-3E700D0777FA}" dt="2022-04-26T15:15:37.337" v="3257" actId="478"/>
          <ac:picMkLst>
            <pc:docMk/>
            <pc:sldMk cId="1115343204" sldId="415"/>
            <ac:picMk id="5" creationId="{E3A2FE31-F4DB-42CA-A755-CD14F982E171}"/>
          </ac:picMkLst>
        </pc:picChg>
        <pc:picChg chg="add mod">
          <ac:chgData name="Marco Fernandes" userId="fdf1db0d-e771-49a9-b508-934344af75dd" providerId="ADAL" clId="{0D44A598-FC8B-4A07-8D84-3E700D0777FA}" dt="2022-04-26T15:15:40.987" v="3258" actId="29295"/>
          <ac:picMkLst>
            <pc:docMk/>
            <pc:sldMk cId="1115343204" sldId="415"/>
            <ac:picMk id="7" creationId="{BE94994D-FBEB-4B69-8C67-7766363A0C93}"/>
          </ac:picMkLst>
        </pc:picChg>
        <pc:picChg chg="del">
          <ac:chgData name="Marco Fernandes" userId="fdf1db0d-e771-49a9-b508-934344af75dd" providerId="ADAL" clId="{0D44A598-FC8B-4A07-8D84-3E700D0777FA}" dt="2022-04-26T15:26:43.747" v="3327" actId="478"/>
          <ac:picMkLst>
            <pc:docMk/>
            <pc:sldMk cId="1115343204" sldId="415"/>
            <ac:picMk id="9" creationId="{BDF950E9-990F-4AD8-B541-2955087CCC2A}"/>
          </ac:picMkLst>
        </pc:picChg>
        <pc:picChg chg="add mod">
          <ac:chgData name="Marco Fernandes" userId="fdf1db0d-e771-49a9-b508-934344af75dd" providerId="ADAL" clId="{0D44A598-FC8B-4A07-8D84-3E700D0777FA}" dt="2022-04-26T15:27:33.399" v="3338" actId="14100"/>
          <ac:picMkLst>
            <pc:docMk/>
            <pc:sldMk cId="1115343204" sldId="415"/>
            <ac:picMk id="10" creationId="{D37FE6CD-069A-49E5-8B8E-FE3478A174FB}"/>
          </ac:picMkLst>
        </pc:picChg>
        <pc:picChg chg="add mod">
          <ac:chgData name="Marco Fernandes" userId="fdf1db0d-e771-49a9-b508-934344af75dd" providerId="ADAL" clId="{0D44A598-FC8B-4A07-8D84-3E700D0777FA}" dt="2022-04-26T15:27:33.399" v="3338" actId="14100"/>
          <ac:picMkLst>
            <pc:docMk/>
            <pc:sldMk cId="1115343204" sldId="415"/>
            <ac:picMk id="12" creationId="{EFE75D71-D6E0-48ED-866B-56FAD20A0089}"/>
          </ac:picMkLst>
        </pc:picChg>
        <pc:picChg chg="add mod">
          <ac:chgData name="Marco Fernandes" userId="fdf1db0d-e771-49a9-b508-934344af75dd" providerId="ADAL" clId="{0D44A598-FC8B-4A07-8D84-3E700D0777FA}" dt="2022-04-26T15:27:38.729" v="3339" actId="1076"/>
          <ac:picMkLst>
            <pc:docMk/>
            <pc:sldMk cId="1115343204" sldId="415"/>
            <ac:picMk id="13" creationId="{73AA81FC-647F-4860-9839-68F3EE78BE8A}"/>
          </ac:picMkLst>
        </pc:picChg>
        <pc:picChg chg="add mod">
          <ac:chgData name="Marco Fernandes" userId="fdf1db0d-e771-49a9-b508-934344af75dd" providerId="ADAL" clId="{0D44A598-FC8B-4A07-8D84-3E700D0777FA}" dt="2022-04-26T16:05:10.919" v="3511" actId="1076"/>
          <ac:picMkLst>
            <pc:docMk/>
            <pc:sldMk cId="1115343204" sldId="415"/>
            <ac:picMk id="14" creationId="{17E44914-085D-4E1F-977D-885BB8F9A8BD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6T16:10:38.210" v="3714" actId="1076"/>
        <pc:sldMkLst>
          <pc:docMk/>
          <pc:sldMk cId="1380468854" sldId="416"/>
        </pc:sldMkLst>
        <pc:spChg chg="del">
          <ac:chgData name="Marco Fernandes" userId="fdf1db0d-e771-49a9-b508-934344af75dd" providerId="ADAL" clId="{0D44A598-FC8B-4A07-8D84-3E700D0777FA}" dt="2022-04-26T16:06:11.617" v="3516" actId="478"/>
          <ac:spMkLst>
            <pc:docMk/>
            <pc:sldMk cId="1380468854" sldId="416"/>
            <ac:spMk id="11" creationId="{E7090142-F6E2-4E56-9AE7-3DDA6655B31F}"/>
          </ac:spMkLst>
        </pc:spChg>
        <pc:spChg chg="del">
          <ac:chgData name="Marco Fernandes" userId="fdf1db0d-e771-49a9-b508-934344af75dd" providerId="ADAL" clId="{0D44A598-FC8B-4A07-8D84-3E700D0777FA}" dt="2022-04-26T16:06:07.045" v="3515" actId="478"/>
          <ac:spMkLst>
            <pc:docMk/>
            <pc:sldMk cId="1380468854" sldId="416"/>
            <ac:spMk id="15" creationId="{E5CED238-184D-41FC-A904-BF54109B1FEA}"/>
          </ac:spMkLst>
        </pc:spChg>
        <pc:spChg chg="del">
          <ac:chgData name="Marco Fernandes" userId="fdf1db0d-e771-49a9-b508-934344af75dd" providerId="ADAL" clId="{0D44A598-FC8B-4A07-8D84-3E700D0777FA}" dt="2022-04-26T16:06:07.045" v="3515" actId="478"/>
          <ac:spMkLst>
            <pc:docMk/>
            <pc:sldMk cId="1380468854" sldId="416"/>
            <ac:spMk id="16" creationId="{62708CD4-20F1-4974-932D-22ECB6151EA8}"/>
          </ac:spMkLst>
        </pc:spChg>
        <pc:spChg chg="add del mod">
          <ac:chgData name="Marco Fernandes" userId="fdf1db0d-e771-49a9-b508-934344af75dd" providerId="ADAL" clId="{0D44A598-FC8B-4A07-8D84-3E700D0777FA}" dt="2022-04-26T16:06:26.827" v="3521"/>
          <ac:spMkLst>
            <pc:docMk/>
            <pc:sldMk cId="1380468854" sldId="416"/>
            <ac:spMk id="20" creationId="{9551FF40-604C-414C-958D-D87F965C30E9}"/>
          </ac:spMkLst>
        </pc:spChg>
        <pc:spChg chg="add mod">
          <ac:chgData name="Marco Fernandes" userId="fdf1db0d-e771-49a9-b508-934344af75dd" providerId="ADAL" clId="{0D44A598-FC8B-4A07-8D84-3E700D0777FA}" dt="2022-04-26T16:07:07.205" v="3530" actId="1076"/>
          <ac:spMkLst>
            <pc:docMk/>
            <pc:sldMk cId="1380468854" sldId="416"/>
            <ac:spMk id="24" creationId="{8B3FF7BD-8886-4C57-8E17-8A02EA0B000D}"/>
          </ac:spMkLst>
        </pc:spChg>
        <pc:spChg chg="add mod">
          <ac:chgData name="Marco Fernandes" userId="fdf1db0d-e771-49a9-b508-934344af75dd" providerId="ADAL" clId="{0D44A598-FC8B-4A07-8D84-3E700D0777FA}" dt="2022-04-26T16:10:38.210" v="3714" actId="1076"/>
          <ac:spMkLst>
            <pc:docMk/>
            <pc:sldMk cId="1380468854" sldId="416"/>
            <ac:spMk id="27" creationId="{863BBF74-3E14-407F-BC6B-27F17FE5DCCB}"/>
          </ac:spMkLst>
        </pc:spChg>
        <pc:picChg chg="del">
          <ac:chgData name="Marco Fernandes" userId="fdf1db0d-e771-49a9-b508-934344af75dd" providerId="ADAL" clId="{0D44A598-FC8B-4A07-8D84-3E700D0777FA}" dt="2022-04-26T16:06:11.617" v="3516" actId="478"/>
          <ac:picMkLst>
            <pc:docMk/>
            <pc:sldMk cId="1380468854" sldId="416"/>
            <ac:picMk id="10" creationId="{D37FE6CD-069A-49E5-8B8E-FE3478A174FB}"/>
          </ac:picMkLst>
        </pc:picChg>
        <pc:picChg chg="del">
          <ac:chgData name="Marco Fernandes" userId="fdf1db0d-e771-49a9-b508-934344af75dd" providerId="ADAL" clId="{0D44A598-FC8B-4A07-8D84-3E700D0777FA}" dt="2022-04-26T16:06:15.429" v="3517" actId="478"/>
          <ac:picMkLst>
            <pc:docMk/>
            <pc:sldMk cId="1380468854" sldId="416"/>
            <ac:picMk id="12" creationId="{EFE75D71-D6E0-48ED-866B-56FAD20A0089}"/>
          </ac:picMkLst>
        </pc:picChg>
        <pc:picChg chg="del">
          <ac:chgData name="Marco Fernandes" userId="fdf1db0d-e771-49a9-b508-934344af75dd" providerId="ADAL" clId="{0D44A598-FC8B-4A07-8D84-3E700D0777FA}" dt="2022-04-26T16:06:11.617" v="3516" actId="478"/>
          <ac:picMkLst>
            <pc:docMk/>
            <pc:sldMk cId="1380468854" sldId="416"/>
            <ac:picMk id="13" creationId="{73AA81FC-647F-4860-9839-68F3EE78BE8A}"/>
          </ac:picMkLst>
        </pc:picChg>
        <pc:picChg chg="del">
          <ac:chgData name="Marco Fernandes" userId="fdf1db0d-e771-49a9-b508-934344af75dd" providerId="ADAL" clId="{0D44A598-FC8B-4A07-8D84-3E700D0777FA}" dt="2022-04-26T16:06:03.965" v="3514" actId="478"/>
          <ac:picMkLst>
            <pc:docMk/>
            <pc:sldMk cId="1380468854" sldId="416"/>
            <ac:picMk id="14" creationId="{17E44914-085D-4E1F-977D-885BB8F9A8BD}"/>
          </ac:picMkLst>
        </pc:picChg>
        <pc:picChg chg="add del mod">
          <ac:chgData name="Marco Fernandes" userId="fdf1db0d-e771-49a9-b508-934344af75dd" providerId="ADAL" clId="{0D44A598-FC8B-4A07-8D84-3E700D0777FA}" dt="2022-04-26T16:06:26.827" v="3521"/>
          <ac:picMkLst>
            <pc:docMk/>
            <pc:sldMk cId="1380468854" sldId="416"/>
            <ac:picMk id="17" creationId="{3E4242AC-8DC9-40CA-84C7-71013691E348}"/>
          </ac:picMkLst>
        </pc:picChg>
        <pc:picChg chg="add del mod">
          <ac:chgData name="Marco Fernandes" userId="fdf1db0d-e771-49a9-b508-934344af75dd" providerId="ADAL" clId="{0D44A598-FC8B-4A07-8D84-3E700D0777FA}" dt="2022-04-26T16:06:26.827" v="3521"/>
          <ac:picMkLst>
            <pc:docMk/>
            <pc:sldMk cId="1380468854" sldId="416"/>
            <ac:picMk id="18" creationId="{397AD887-A749-4C09-92C0-91E11982F7B4}"/>
          </ac:picMkLst>
        </pc:picChg>
        <pc:picChg chg="add mod">
          <ac:chgData name="Marco Fernandes" userId="fdf1db0d-e771-49a9-b508-934344af75dd" providerId="ADAL" clId="{0D44A598-FC8B-4A07-8D84-3E700D0777FA}" dt="2022-04-26T16:07:07.205" v="3530" actId="1076"/>
          <ac:picMkLst>
            <pc:docMk/>
            <pc:sldMk cId="1380468854" sldId="416"/>
            <ac:picMk id="21" creationId="{64CB579A-7BCB-4C04-B336-D4DE4A6005B4}"/>
          </ac:picMkLst>
        </pc:picChg>
        <pc:picChg chg="add mod">
          <ac:chgData name="Marco Fernandes" userId="fdf1db0d-e771-49a9-b508-934344af75dd" providerId="ADAL" clId="{0D44A598-FC8B-4A07-8D84-3E700D0777FA}" dt="2022-04-26T16:07:07.205" v="3530" actId="1076"/>
          <ac:picMkLst>
            <pc:docMk/>
            <pc:sldMk cId="1380468854" sldId="416"/>
            <ac:picMk id="22" creationId="{7197956B-7EB0-4DD2-9BC1-2F658F67677F}"/>
          </ac:picMkLst>
        </pc:picChg>
        <pc:picChg chg="add mod">
          <ac:chgData name="Marco Fernandes" userId="fdf1db0d-e771-49a9-b508-934344af75dd" providerId="ADAL" clId="{0D44A598-FC8B-4A07-8D84-3E700D0777FA}" dt="2022-04-26T16:07:40.167" v="3532" actId="1076"/>
          <ac:picMkLst>
            <pc:docMk/>
            <pc:sldMk cId="1380468854" sldId="416"/>
            <ac:picMk id="25" creationId="{42BCBCB5-D21D-47B5-8F72-957D4814CE7E}"/>
          </ac:picMkLst>
        </pc:picChg>
        <pc:picChg chg="add mod">
          <ac:chgData name="Marco Fernandes" userId="fdf1db0d-e771-49a9-b508-934344af75dd" providerId="ADAL" clId="{0D44A598-FC8B-4A07-8D84-3E700D0777FA}" dt="2022-04-26T16:07:40.167" v="3532" actId="1076"/>
          <ac:picMkLst>
            <pc:docMk/>
            <pc:sldMk cId="1380468854" sldId="416"/>
            <ac:picMk id="26" creationId="{FEFD5390-FFFE-4426-9526-3DFA88F1AD34}"/>
          </ac:picMkLst>
        </pc:picChg>
        <pc:cxnChg chg="add del mod">
          <ac:chgData name="Marco Fernandes" userId="fdf1db0d-e771-49a9-b508-934344af75dd" providerId="ADAL" clId="{0D44A598-FC8B-4A07-8D84-3E700D0777FA}" dt="2022-04-26T16:06:26.827" v="3521"/>
          <ac:cxnSpMkLst>
            <pc:docMk/>
            <pc:sldMk cId="1380468854" sldId="416"/>
            <ac:cxnSpMk id="19" creationId="{F2358C27-B4B0-4DE1-973A-7A547520ED12}"/>
          </ac:cxnSpMkLst>
        </pc:cxnChg>
        <pc:cxnChg chg="add mod">
          <ac:chgData name="Marco Fernandes" userId="fdf1db0d-e771-49a9-b508-934344af75dd" providerId="ADAL" clId="{0D44A598-FC8B-4A07-8D84-3E700D0777FA}" dt="2022-04-26T16:07:07.205" v="3530" actId="1076"/>
          <ac:cxnSpMkLst>
            <pc:docMk/>
            <pc:sldMk cId="1380468854" sldId="416"/>
            <ac:cxnSpMk id="23" creationId="{FC5B8A30-E6FE-48D3-AF6A-87B6DE12F56A}"/>
          </ac:cxnSpMkLst>
        </pc:cxnChg>
      </pc:sldChg>
      <pc:sldChg chg="addSp delSp modSp add del mod delAnim modAnim">
        <pc:chgData name="Marco Fernandes" userId="fdf1db0d-e771-49a9-b508-934344af75dd" providerId="ADAL" clId="{0D44A598-FC8B-4A07-8D84-3E700D0777FA}" dt="2022-04-26T16:16:41.801" v="4144" actId="47"/>
        <pc:sldMkLst>
          <pc:docMk/>
          <pc:sldMk cId="1434769416" sldId="417"/>
        </pc:sldMkLst>
        <pc:spChg chg="mod">
          <ac:chgData name="Marco Fernandes" userId="fdf1db0d-e771-49a9-b508-934344af75dd" providerId="ADAL" clId="{0D44A598-FC8B-4A07-8D84-3E700D0777FA}" dt="2022-04-26T16:11:50.020" v="3766" actId="20577"/>
          <ac:spMkLst>
            <pc:docMk/>
            <pc:sldMk cId="1434769416" sldId="417"/>
            <ac:spMk id="6" creationId="{4A1A244E-220E-431A-A7A0-9112FFCE7C54}"/>
          </ac:spMkLst>
        </pc:spChg>
        <pc:spChg chg="mod">
          <ac:chgData name="Marco Fernandes" userId="fdf1db0d-e771-49a9-b508-934344af75dd" providerId="ADAL" clId="{0D44A598-FC8B-4A07-8D84-3E700D0777FA}" dt="2022-04-26T16:14:25.120" v="4119" actId="1076"/>
          <ac:spMkLst>
            <pc:docMk/>
            <pc:sldMk cId="1434769416" sldId="417"/>
            <ac:spMk id="11" creationId="{E7090142-F6E2-4E56-9AE7-3DDA6655B31F}"/>
          </ac:spMkLst>
        </pc:spChg>
        <pc:spChg chg="del">
          <ac:chgData name="Marco Fernandes" userId="fdf1db0d-e771-49a9-b508-934344af75dd" providerId="ADAL" clId="{0D44A598-FC8B-4A07-8D84-3E700D0777FA}" dt="2022-04-26T16:14:46.282" v="4124" actId="478"/>
          <ac:spMkLst>
            <pc:docMk/>
            <pc:sldMk cId="1434769416" sldId="417"/>
            <ac:spMk id="15" creationId="{E5CED238-184D-41FC-A904-BF54109B1FEA}"/>
          </ac:spMkLst>
        </pc:spChg>
        <pc:spChg chg="del">
          <ac:chgData name="Marco Fernandes" userId="fdf1db0d-e771-49a9-b508-934344af75dd" providerId="ADAL" clId="{0D44A598-FC8B-4A07-8D84-3E700D0777FA}" dt="2022-04-26T16:14:48.159" v="4125" actId="478"/>
          <ac:spMkLst>
            <pc:docMk/>
            <pc:sldMk cId="1434769416" sldId="417"/>
            <ac:spMk id="16" creationId="{62708CD4-20F1-4974-932D-22ECB6151EA8}"/>
          </ac:spMkLst>
        </pc:spChg>
        <pc:picChg chg="del">
          <ac:chgData name="Marco Fernandes" userId="fdf1db0d-e771-49a9-b508-934344af75dd" providerId="ADAL" clId="{0D44A598-FC8B-4A07-8D84-3E700D0777FA}" dt="2022-04-26T16:12:51.490" v="3849" actId="478"/>
          <ac:picMkLst>
            <pc:docMk/>
            <pc:sldMk cId="1434769416" sldId="417"/>
            <ac:picMk id="10" creationId="{D37FE6CD-069A-49E5-8B8E-FE3478A174FB}"/>
          </ac:picMkLst>
        </pc:picChg>
        <pc:picChg chg="del">
          <ac:chgData name="Marco Fernandes" userId="fdf1db0d-e771-49a9-b508-934344af75dd" providerId="ADAL" clId="{0D44A598-FC8B-4A07-8D84-3E700D0777FA}" dt="2022-04-26T16:12:49.027" v="3848" actId="478"/>
          <ac:picMkLst>
            <pc:docMk/>
            <pc:sldMk cId="1434769416" sldId="417"/>
            <ac:picMk id="12" creationId="{EFE75D71-D6E0-48ED-866B-56FAD20A0089}"/>
          </ac:picMkLst>
        </pc:picChg>
        <pc:picChg chg="del">
          <ac:chgData name="Marco Fernandes" userId="fdf1db0d-e771-49a9-b508-934344af75dd" providerId="ADAL" clId="{0D44A598-FC8B-4A07-8D84-3E700D0777FA}" dt="2022-04-26T16:12:49.027" v="3848" actId="478"/>
          <ac:picMkLst>
            <pc:docMk/>
            <pc:sldMk cId="1434769416" sldId="417"/>
            <ac:picMk id="13" creationId="{73AA81FC-647F-4860-9839-68F3EE78BE8A}"/>
          </ac:picMkLst>
        </pc:picChg>
        <pc:picChg chg="del">
          <ac:chgData name="Marco Fernandes" userId="fdf1db0d-e771-49a9-b508-934344af75dd" providerId="ADAL" clId="{0D44A598-FC8B-4A07-8D84-3E700D0777FA}" dt="2022-04-26T16:14:40.264" v="4123" actId="478"/>
          <ac:picMkLst>
            <pc:docMk/>
            <pc:sldMk cId="1434769416" sldId="417"/>
            <ac:picMk id="14" creationId="{17E44914-085D-4E1F-977D-885BB8F9A8BD}"/>
          </ac:picMkLst>
        </pc:picChg>
        <pc:picChg chg="add mod">
          <ac:chgData name="Marco Fernandes" userId="fdf1db0d-e771-49a9-b508-934344af75dd" providerId="ADAL" clId="{0D44A598-FC8B-4A07-8D84-3E700D0777FA}" dt="2022-04-26T16:14:54.182" v="4127" actId="1076"/>
          <ac:picMkLst>
            <pc:docMk/>
            <pc:sldMk cId="1434769416" sldId="417"/>
            <ac:picMk id="17" creationId="{AAF7EF92-5BFC-4756-868F-46B4E7EFE343}"/>
          </ac:picMkLst>
        </pc:picChg>
        <pc:picChg chg="add mod ord">
          <ac:chgData name="Marco Fernandes" userId="fdf1db0d-e771-49a9-b508-934344af75dd" providerId="ADAL" clId="{0D44A598-FC8B-4A07-8D84-3E700D0777FA}" dt="2022-04-26T16:16:11.004" v="4142" actId="167"/>
          <ac:picMkLst>
            <pc:docMk/>
            <pc:sldMk cId="1434769416" sldId="417"/>
            <ac:picMk id="18" creationId="{7B07E4C2-28DC-47AC-8A4D-DF6EE4B8D19B}"/>
          </ac:picMkLst>
        </pc:picChg>
        <pc:picChg chg="add mod ord">
          <ac:chgData name="Marco Fernandes" userId="fdf1db0d-e771-49a9-b508-934344af75dd" providerId="ADAL" clId="{0D44A598-FC8B-4A07-8D84-3E700D0777FA}" dt="2022-04-26T16:15:59.433" v="4138" actId="167"/>
          <ac:picMkLst>
            <pc:docMk/>
            <pc:sldMk cId="1434769416" sldId="417"/>
            <ac:picMk id="19" creationId="{47E2E632-F7AF-4E98-979E-D528A7A55BB6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6T16:38:50.106" v="4583"/>
        <pc:sldMkLst>
          <pc:docMk/>
          <pc:sldMk cId="281223668" sldId="418"/>
        </pc:sldMkLst>
        <pc:spChg chg="mod">
          <ac:chgData name="Marco Fernandes" userId="fdf1db0d-e771-49a9-b508-934344af75dd" providerId="ADAL" clId="{0D44A598-FC8B-4A07-8D84-3E700D0777FA}" dt="2022-04-26T16:17:27.791" v="4177" actId="20577"/>
          <ac:spMkLst>
            <pc:docMk/>
            <pc:sldMk cId="281223668" sldId="418"/>
            <ac:spMk id="6" creationId="{4A1A244E-220E-431A-A7A0-9112FFCE7C54}"/>
          </ac:spMkLst>
        </pc:spChg>
        <pc:spChg chg="mod">
          <ac:chgData name="Marco Fernandes" userId="fdf1db0d-e771-49a9-b508-934344af75dd" providerId="ADAL" clId="{0D44A598-FC8B-4A07-8D84-3E700D0777FA}" dt="2022-04-26T16:38:38.281" v="4581" actId="1076"/>
          <ac:spMkLst>
            <pc:docMk/>
            <pc:sldMk cId="281223668" sldId="418"/>
            <ac:spMk id="11" creationId="{E7090142-F6E2-4E56-9AE7-3DDA6655B31F}"/>
          </ac:spMkLst>
        </pc:spChg>
        <pc:picChg chg="add mod ord">
          <ac:chgData name="Marco Fernandes" userId="fdf1db0d-e771-49a9-b508-934344af75dd" providerId="ADAL" clId="{0D44A598-FC8B-4A07-8D84-3E700D0777FA}" dt="2022-04-26T16:18:59.933" v="4185" actId="29295"/>
          <ac:picMkLst>
            <pc:docMk/>
            <pc:sldMk cId="281223668" sldId="418"/>
            <ac:picMk id="5" creationId="{12FB96E1-6CAE-49D5-94B7-9E600F7E8486}"/>
          </ac:picMkLst>
        </pc:picChg>
        <pc:picChg chg="del">
          <ac:chgData name="Marco Fernandes" userId="fdf1db0d-e771-49a9-b508-934344af75dd" providerId="ADAL" clId="{0D44A598-FC8B-4A07-8D84-3E700D0777FA}" dt="2022-04-26T16:18:36.430" v="4184" actId="478"/>
          <ac:picMkLst>
            <pc:docMk/>
            <pc:sldMk cId="281223668" sldId="418"/>
            <ac:picMk id="7" creationId="{BE94994D-FBEB-4B69-8C67-7766363A0C93}"/>
          </ac:picMkLst>
        </pc:picChg>
        <pc:picChg chg="add mod ord">
          <ac:chgData name="Marco Fernandes" userId="fdf1db0d-e771-49a9-b508-934344af75dd" providerId="ADAL" clId="{0D44A598-FC8B-4A07-8D84-3E700D0777FA}" dt="2022-04-26T16:38:34.954" v="4580" actId="1076"/>
          <ac:picMkLst>
            <pc:docMk/>
            <pc:sldMk cId="281223668" sldId="418"/>
            <ac:picMk id="12" creationId="{A58D8C24-EA5B-43CC-BD8C-DE7FF355FD7D}"/>
          </ac:picMkLst>
        </pc:picChg>
        <pc:picChg chg="del">
          <ac:chgData name="Marco Fernandes" userId="fdf1db0d-e771-49a9-b508-934344af75dd" providerId="ADAL" clId="{0D44A598-FC8B-4A07-8D84-3E700D0777FA}" dt="2022-04-26T16:35:38.126" v="4309" actId="478"/>
          <ac:picMkLst>
            <pc:docMk/>
            <pc:sldMk cId="281223668" sldId="418"/>
            <ac:picMk id="17" creationId="{AAF7EF92-5BFC-4756-868F-46B4E7EFE343}"/>
          </ac:picMkLst>
        </pc:picChg>
        <pc:picChg chg="del">
          <ac:chgData name="Marco Fernandes" userId="fdf1db0d-e771-49a9-b508-934344af75dd" providerId="ADAL" clId="{0D44A598-FC8B-4A07-8D84-3E700D0777FA}" dt="2022-04-26T16:35:42.775" v="4310" actId="478"/>
          <ac:picMkLst>
            <pc:docMk/>
            <pc:sldMk cId="281223668" sldId="418"/>
            <ac:picMk id="18" creationId="{7B07E4C2-28DC-47AC-8A4D-DF6EE4B8D19B}"/>
          </ac:picMkLst>
        </pc:picChg>
        <pc:picChg chg="del">
          <ac:chgData name="Marco Fernandes" userId="fdf1db0d-e771-49a9-b508-934344af75dd" providerId="ADAL" clId="{0D44A598-FC8B-4A07-8D84-3E700D0777FA}" dt="2022-04-26T16:35:42.775" v="4310" actId="478"/>
          <ac:picMkLst>
            <pc:docMk/>
            <pc:sldMk cId="281223668" sldId="418"/>
            <ac:picMk id="19" creationId="{47E2E632-F7AF-4E98-979E-D528A7A55BB6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7T17:54:07.864" v="8902" actId="478"/>
        <pc:sldMkLst>
          <pc:docMk/>
          <pc:sldMk cId="610643213" sldId="419"/>
        </pc:sldMkLst>
        <pc:spChg chg="add del mod">
          <ac:chgData name="Marco Fernandes" userId="fdf1db0d-e771-49a9-b508-934344af75dd" providerId="ADAL" clId="{0D44A598-FC8B-4A07-8D84-3E700D0777FA}" dt="2022-04-27T17:54:07.864" v="8902" actId="478"/>
          <ac:spMkLst>
            <pc:docMk/>
            <pc:sldMk cId="610643213" sldId="419"/>
            <ac:spMk id="10" creationId="{F968F703-CDFB-4AE0-92C6-DDD7852EFD86}"/>
          </ac:spMkLst>
        </pc:spChg>
        <pc:spChg chg="mod ord">
          <ac:chgData name="Marco Fernandes" userId="fdf1db0d-e771-49a9-b508-934344af75dd" providerId="ADAL" clId="{0D44A598-FC8B-4A07-8D84-3E700D0777FA}" dt="2022-04-26T17:01:09.496" v="4758" actId="166"/>
          <ac:spMkLst>
            <pc:docMk/>
            <pc:sldMk cId="610643213" sldId="419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0D44A598-FC8B-4A07-8D84-3E700D0777FA}" dt="2022-04-26T17:01:45.927" v="4771" actId="1036"/>
          <ac:spMkLst>
            <pc:docMk/>
            <pc:sldMk cId="610643213" sldId="419"/>
            <ac:spMk id="13" creationId="{D998A62F-9D16-4382-9B85-BA3FA41AE032}"/>
          </ac:spMkLst>
        </pc:spChg>
        <pc:spChg chg="add mod">
          <ac:chgData name="Marco Fernandes" userId="fdf1db0d-e771-49a9-b508-934344af75dd" providerId="ADAL" clId="{0D44A598-FC8B-4A07-8D84-3E700D0777FA}" dt="2022-04-27T17:53:39.178" v="8899" actId="1076"/>
          <ac:spMkLst>
            <pc:docMk/>
            <pc:sldMk cId="610643213" sldId="419"/>
            <ac:spMk id="14" creationId="{92845196-6FB2-464F-81F9-AD6B4ED90A82}"/>
          </ac:spMkLst>
        </pc:spChg>
        <pc:picChg chg="add mod">
          <ac:chgData name="Marco Fernandes" userId="fdf1db0d-e771-49a9-b508-934344af75dd" providerId="ADAL" clId="{0D44A598-FC8B-4A07-8D84-3E700D0777FA}" dt="2022-04-26T16:59:34.252" v="4606" actId="1076"/>
          <ac:picMkLst>
            <pc:docMk/>
            <pc:sldMk cId="610643213" sldId="419"/>
            <ac:picMk id="7" creationId="{D596A0E8-227E-4B2B-B315-6325810F4895}"/>
          </ac:picMkLst>
        </pc:picChg>
        <pc:picChg chg="add mod ord">
          <ac:chgData name="Marco Fernandes" userId="fdf1db0d-e771-49a9-b508-934344af75dd" providerId="ADAL" clId="{0D44A598-FC8B-4A07-8D84-3E700D0777FA}" dt="2022-04-27T17:53:34.976" v="8897" actId="1076"/>
          <ac:picMkLst>
            <pc:docMk/>
            <pc:sldMk cId="610643213" sldId="419"/>
            <ac:picMk id="8" creationId="{EA89F3A0-382D-4A39-BDF2-B4F27AF9F984}"/>
          </ac:picMkLst>
        </pc:picChg>
        <pc:picChg chg="add mod modCrop">
          <ac:chgData name="Marco Fernandes" userId="fdf1db0d-e771-49a9-b508-934344af75dd" providerId="ADAL" clId="{0D44A598-FC8B-4A07-8D84-3E700D0777FA}" dt="2022-04-27T17:53:10.792" v="8890" actId="732"/>
          <ac:picMkLst>
            <pc:docMk/>
            <pc:sldMk cId="610643213" sldId="419"/>
            <ac:picMk id="9" creationId="{A4FC034C-E0B4-4E68-A4AA-40B35BD15627}"/>
          </ac:picMkLst>
        </pc:picChg>
        <pc:picChg chg="del">
          <ac:chgData name="Marco Fernandes" userId="fdf1db0d-e771-49a9-b508-934344af75dd" providerId="ADAL" clId="{0D44A598-FC8B-4A07-8D84-3E700D0777FA}" dt="2022-04-26T16:57:53.703" v="4585" actId="478"/>
          <ac:picMkLst>
            <pc:docMk/>
            <pc:sldMk cId="610643213" sldId="419"/>
            <ac:picMk id="12" creationId="{A58D8C24-EA5B-43CC-BD8C-DE7FF355FD7D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9T10:28:38.585" v="8953"/>
        <pc:sldMkLst>
          <pc:docMk/>
          <pc:sldMk cId="2273301631" sldId="420"/>
        </pc:sldMkLst>
        <pc:spChg chg="mod">
          <ac:chgData name="Marco Fernandes" userId="fdf1db0d-e771-49a9-b508-934344af75dd" providerId="ADAL" clId="{0D44A598-FC8B-4A07-8D84-3E700D0777FA}" dt="2022-04-26T17:46:03.794" v="4832" actId="20577"/>
          <ac:spMkLst>
            <pc:docMk/>
            <pc:sldMk cId="2273301631" sldId="420"/>
            <ac:spMk id="6" creationId="{4A1A244E-220E-431A-A7A0-9112FFCE7C54}"/>
          </ac:spMkLst>
        </pc:spChg>
        <pc:spChg chg="del">
          <ac:chgData name="Marco Fernandes" userId="fdf1db0d-e771-49a9-b508-934344af75dd" providerId="ADAL" clId="{0D44A598-FC8B-4A07-8D84-3E700D0777FA}" dt="2022-04-26T18:02:51.217" v="4844" actId="478"/>
          <ac:spMkLst>
            <pc:docMk/>
            <pc:sldMk cId="2273301631" sldId="420"/>
            <ac:spMk id="11" creationId="{E7090142-F6E2-4E56-9AE7-3DDA6655B31F}"/>
          </ac:spMkLst>
        </pc:spChg>
        <pc:spChg chg="add mod">
          <ac:chgData name="Marco Fernandes" userId="fdf1db0d-e771-49a9-b508-934344af75dd" providerId="ADAL" clId="{0D44A598-FC8B-4A07-8D84-3E700D0777FA}" dt="2022-04-26T18:04:58.566" v="5164" actId="1076"/>
          <ac:spMkLst>
            <pc:docMk/>
            <pc:sldMk cId="2273301631" sldId="420"/>
            <ac:spMk id="14" creationId="{F9DE0ECF-923A-4B52-9AD1-22586E7A08FD}"/>
          </ac:spMkLst>
        </pc:spChg>
        <pc:picChg chg="del">
          <ac:chgData name="Marco Fernandes" userId="fdf1db0d-e771-49a9-b508-934344af75dd" providerId="ADAL" clId="{0D44A598-FC8B-4A07-8D84-3E700D0777FA}" dt="2022-04-26T18:02:14.977" v="4839" actId="478"/>
          <ac:picMkLst>
            <pc:docMk/>
            <pc:sldMk cId="2273301631" sldId="420"/>
            <ac:picMk id="5" creationId="{12FB96E1-6CAE-49D5-94B7-9E600F7E8486}"/>
          </ac:picMkLst>
        </pc:picChg>
        <pc:picChg chg="del">
          <ac:chgData name="Marco Fernandes" userId="fdf1db0d-e771-49a9-b508-934344af75dd" providerId="ADAL" clId="{0D44A598-FC8B-4A07-8D84-3E700D0777FA}" dt="2022-04-26T18:02:42.927" v="4843" actId="478"/>
          <ac:picMkLst>
            <pc:docMk/>
            <pc:sldMk cId="2273301631" sldId="420"/>
            <ac:picMk id="7" creationId="{D596A0E8-227E-4B2B-B315-6325810F4895}"/>
          </ac:picMkLst>
        </pc:picChg>
        <pc:picChg chg="add mod ord">
          <ac:chgData name="Marco Fernandes" userId="fdf1db0d-e771-49a9-b508-934344af75dd" providerId="ADAL" clId="{0D44A598-FC8B-4A07-8D84-3E700D0777FA}" dt="2022-04-26T18:02:25.722" v="4841" actId="14100"/>
          <ac:picMkLst>
            <pc:docMk/>
            <pc:sldMk cId="2273301631" sldId="420"/>
            <ac:picMk id="8" creationId="{6171917E-C81F-4D49-A542-38B842DD099F}"/>
          </ac:picMkLst>
        </pc:picChg>
        <pc:picChg chg="del">
          <ac:chgData name="Marco Fernandes" userId="fdf1db0d-e771-49a9-b508-934344af75dd" providerId="ADAL" clId="{0D44A598-FC8B-4A07-8D84-3E700D0777FA}" dt="2022-04-26T18:02:42.254" v="4842" actId="478"/>
          <ac:picMkLst>
            <pc:docMk/>
            <pc:sldMk cId="2273301631" sldId="420"/>
            <ac:picMk id="9" creationId="{A4FC034C-E0B4-4E68-A4AA-40B35BD15627}"/>
          </ac:picMkLst>
        </pc:picChg>
        <pc:picChg chg="add mod">
          <ac:chgData name="Marco Fernandes" userId="fdf1db0d-e771-49a9-b508-934344af75dd" providerId="ADAL" clId="{0D44A598-FC8B-4A07-8D84-3E700D0777FA}" dt="2022-04-27T17:47:09.267" v="8871" actId="1076"/>
          <ac:picMkLst>
            <pc:docMk/>
            <pc:sldMk cId="2273301631" sldId="420"/>
            <ac:picMk id="11" creationId="{61074B2F-B47D-4A02-AE55-6B7F16C0572F}"/>
          </ac:picMkLst>
        </pc:picChg>
        <pc:picChg chg="add mod">
          <ac:chgData name="Marco Fernandes" userId="fdf1db0d-e771-49a9-b508-934344af75dd" providerId="ADAL" clId="{0D44A598-FC8B-4A07-8D84-3E700D0777FA}" dt="2022-04-26T18:05:14.950" v="5170" actId="1076"/>
          <ac:picMkLst>
            <pc:docMk/>
            <pc:sldMk cId="2273301631" sldId="420"/>
            <ac:picMk id="15" creationId="{A4AFBB1D-5DD0-49B0-BB96-B693970B55AC}"/>
          </ac:picMkLst>
        </pc:picChg>
        <pc:picChg chg="add mod">
          <ac:chgData name="Marco Fernandes" userId="fdf1db0d-e771-49a9-b508-934344af75dd" providerId="ADAL" clId="{0D44A598-FC8B-4A07-8D84-3E700D0777FA}" dt="2022-04-26T18:06:10.154" v="5178" actId="1076"/>
          <ac:picMkLst>
            <pc:docMk/>
            <pc:sldMk cId="2273301631" sldId="420"/>
            <ac:picMk id="17" creationId="{5C8C1B22-3820-4B21-820D-7DD3DABE3255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6T18:12:36.969" v="5638"/>
        <pc:sldMkLst>
          <pc:docMk/>
          <pc:sldMk cId="3695848933" sldId="421"/>
        </pc:sldMkLst>
        <pc:spChg chg="mod">
          <ac:chgData name="Marco Fernandes" userId="fdf1db0d-e771-49a9-b508-934344af75dd" providerId="ADAL" clId="{0D44A598-FC8B-4A07-8D84-3E700D0777FA}" dt="2022-04-26T18:06:48.685" v="5213" actId="20577"/>
          <ac:spMkLst>
            <pc:docMk/>
            <pc:sldMk cId="3695848933" sldId="421"/>
            <ac:spMk id="6" creationId="{4A1A244E-220E-431A-A7A0-9112FFCE7C54}"/>
          </ac:spMkLst>
        </pc:spChg>
        <pc:spChg chg="mod">
          <ac:chgData name="Marco Fernandes" userId="fdf1db0d-e771-49a9-b508-934344af75dd" providerId="ADAL" clId="{0D44A598-FC8B-4A07-8D84-3E700D0777FA}" dt="2022-04-26T18:11:27.994" v="5618" actId="1076"/>
          <ac:spMkLst>
            <pc:docMk/>
            <pc:sldMk cId="3695848933" sldId="421"/>
            <ac:spMk id="14" creationId="{F9DE0ECF-923A-4B52-9AD1-22586E7A08FD}"/>
          </ac:spMkLst>
        </pc:spChg>
        <pc:picChg chg="add mod ord">
          <ac:chgData name="Marco Fernandes" userId="fdf1db0d-e771-49a9-b508-934344af75dd" providerId="ADAL" clId="{0D44A598-FC8B-4A07-8D84-3E700D0777FA}" dt="2022-04-26T18:07:37.116" v="5228" actId="29295"/>
          <ac:picMkLst>
            <pc:docMk/>
            <pc:sldMk cId="3695848933" sldId="421"/>
            <ac:picMk id="5" creationId="{17BDD327-3A1B-4ED8-87B0-9ED8934B01C8}"/>
          </ac:picMkLst>
        </pc:picChg>
        <pc:picChg chg="del">
          <ac:chgData name="Marco Fernandes" userId="fdf1db0d-e771-49a9-b508-934344af75dd" providerId="ADAL" clId="{0D44A598-FC8B-4A07-8D84-3E700D0777FA}" dt="2022-04-26T18:07:33.918" v="5227" actId="478"/>
          <ac:picMkLst>
            <pc:docMk/>
            <pc:sldMk cId="3695848933" sldId="421"/>
            <ac:picMk id="8" creationId="{6171917E-C81F-4D49-A542-38B842DD099F}"/>
          </ac:picMkLst>
        </pc:picChg>
        <pc:picChg chg="add mod">
          <ac:chgData name="Marco Fernandes" userId="fdf1db0d-e771-49a9-b508-934344af75dd" providerId="ADAL" clId="{0D44A598-FC8B-4A07-8D84-3E700D0777FA}" dt="2022-04-26T18:11:47.610" v="5624" actId="1076"/>
          <ac:picMkLst>
            <pc:docMk/>
            <pc:sldMk cId="3695848933" sldId="421"/>
            <ac:picMk id="9" creationId="{B62BCE4D-5D2B-4981-B622-F35B3F6D8198}"/>
          </ac:picMkLst>
        </pc:picChg>
        <pc:picChg chg="del">
          <ac:chgData name="Marco Fernandes" userId="fdf1db0d-e771-49a9-b508-934344af75dd" providerId="ADAL" clId="{0D44A598-FC8B-4A07-8D84-3E700D0777FA}" dt="2022-04-26T18:11:28.996" v="5619" actId="478"/>
          <ac:picMkLst>
            <pc:docMk/>
            <pc:sldMk cId="3695848933" sldId="421"/>
            <ac:picMk id="15" creationId="{A4AFBB1D-5DD0-49B0-BB96-B693970B55AC}"/>
          </ac:picMkLst>
        </pc:picChg>
        <pc:picChg chg="add mod">
          <ac:chgData name="Marco Fernandes" userId="fdf1db0d-e771-49a9-b508-934344af75dd" providerId="ADAL" clId="{0D44A598-FC8B-4A07-8D84-3E700D0777FA}" dt="2022-04-26T18:12:20.431" v="5634" actId="1076"/>
          <ac:picMkLst>
            <pc:docMk/>
            <pc:sldMk cId="3695848933" sldId="421"/>
            <ac:picMk id="16" creationId="{9E10C4D4-F8E9-4B0E-A0BB-AC8B5156C8A8}"/>
          </ac:picMkLst>
        </pc:picChg>
        <pc:picChg chg="del">
          <ac:chgData name="Marco Fernandes" userId="fdf1db0d-e771-49a9-b508-934344af75dd" providerId="ADAL" clId="{0D44A598-FC8B-4A07-8D84-3E700D0777FA}" dt="2022-04-26T18:12:04.086" v="5628" actId="478"/>
          <ac:picMkLst>
            <pc:docMk/>
            <pc:sldMk cId="3695848933" sldId="421"/>
            <ac:picMk id="17" creationId="{5C8C1B22-3820-4B21-820D-7DD3DABE3255}"/>
          </ac:picMkLst>
        </pc:picChg>
      </pc:sldChg>
      <pc:sldChg chg="addSp delSp modSp add mod delAnim modAnim">
        <pc:chgData name="Marco Fernandes" userId="fdf1db0d-e771-49a9-b508-934344af75dd" providerId="ADAL" clId="{0D44A598-FC8B-4A07-8D84-3E700D0777FA}" dt="2022-04-26T18:16:26.753" v="5880"/>
        <pc:sldMkLst>
          <pc:docMk/>
          <pc:sldMk cId="2133963148" sldId="422"/>
        </pc:sldMkLst>
        <pc:spChg chg="del">
          <ac:chgData name="Marco Fernandes" userId="fdf1db0d-e771-49a9-b508-934344af75dd" providerId="ADAL" clId="{0D44A598-FC8B-4A07-8D84-3E700D0777FA}" dt="2022-04-26T18:13:00.014" v="5640" actId="478"/>
          <ac:spMkLst>
            <pc:docMk/>
            <pc:sldMk cId="2133963148" sldId="422"/>
            <ac:spMk id="14" creationId="{F9DE0ECF-923A-4B52-9AD1-22586E7A08FD}"/>
          </ac:spMkLst>
        </pc:spChg>
        <pc:spChg chg="add mod">
          <ac:chgData name="Marco Fernandes" userId="fdf1db0d-e771-49a9-b508-934344af75dd" providerId="ADAL" clId="{0D44A598-FC8B-4A07-8D84-3E700D0777FA}" dt="2022-04-26T18:16:24.350" v="5879" actId="1076"/>
          <ac:spMkLst>
            <pc:docMk/>
            <pc:sldMk cId="2133963148" sldId="422"/>
            <ac:spMk id="18" creationId="{60BF1A2D-4892-4D7A-B883-C68B49405034}"/>
          </ac:spMkLst>
        </pc:spChg>
        <pc:picChg chg="add mod ord">
          <ac:chgData name="Marco Fernandes" userId="fdf1db0d-e771-49a9-b508-934344af75dd" providerId="ADAL" clId="{0D44A598-FC8B-4A07-8D84-3E700D0777FA}" dt="2022-04-26T18:13:38.554" v="5649" actId="1076"/>
          <ac:picMkLst>
            <pc:docMk/>
            <pc:sldMk cId="2133963148" sldId="422"/>
            <ac:picMk id="7" creationId="{7B94415E-3CD3-4593-BEAA-1D3502616F52}"/>
          </ac:picMkLst>
        </pc:picChg>
        <pc:picChg chg="del">
          <ac:chgData name="Marco Fernandes" userId="fdf1db0d-e771-49a9-b508-934344af75dd" providerId="ADAL" clId="{0D44A598-FC8B-4A07-8D84-3E700D0777FA}" dt="2022-04-26T18:13:20.115" v="5641" actId="478"/>
          <ac:picMkLst>
            <pc:docMk/>
            <pc:sldMk cId="2133963148" sldId="422"/>
            <ac:picMk id="9" creationId="{B62BCE4D-5D2B-4981-B622-F35B3F6D8198}"/>
          </ac:picMkLst>
        </pc:picChg>
        <pc:picChg chg="add mod">
          <ac:chgData name="Marco Fernandes" userId="fdf1db0d-e771-49a9-b508-934344af75dd" providerId="ADAL" clId="{0D44A598-FC8B-4A07-8D84-3E700D0777FA}" dt="2022-04-26T18:14:08.406" v="5657" actId="1076"/>
          <ac:picMkLst>
            <pc:docMk/>
            <pc:sldMk cId="2133963148" sldId="422"/>
            <ac:picMk id="15" creationId="{25DBAB29-9BDE-4D9A-ABD4-C7886FC5DFB5}"/>
          </ac:picMkLst>
        </pc:picChg>
        <pc:picChg chg="del">
          <ac:chgData name="Marco Fernandes" userId="fdf1db0d-e771-49a9-b508-934344af75dd" providerId="ADAL" clId="{0D44A598-FC8B-4A07-8D84-3E700D0777FA}" dt="2022-04-26T18:13:20.860" v="5642" actId="478"/>
          <ac:picMkLst>
            <pc:docMk/>
            <pc:sldMk cId="2133963148" sldId="422"/>
            <ac:picMk id="16" creationId="{9E10C4D4-F8E9-4B0E-A0BB-AC8B5156C8A8}"/>
          </ac:picMkLst>
        </pc:picChg>
        <pc:picChg chg="add mod">
          <ac:chgData name="Marco Fernandes" userId="fdf1db0d-e771-49a9-b508-934344af75dd" providerId="ADAL" clId="{0D44A598-FC8B-4A07-8D84-3E700D0777FA}" dt="2022-04-26T18:14:49.932" v="5666" actId="1076"/>
          <ac:picMkLst>
            <pc:docMk/>
            <pc:sldMk cId="2133963148" sldId="422"/>
            <ac:picMk id="17" creationId="{916269F6-D57D-49EC-90CC-33275B2D9A8E}"/>
          </ac:picMkLst>
        </pc:picChg>
      </pc:sldChg>
      <pc:sldChg chg="addSp delSp modSp add del mod modTransition delAnim">
        <pc:chgData name="Marco Fernandes" userId="fdf1db0d-e771-49a9-b508-934344af75dd" providerId="ADAL" clId="{0D44A598-FC8B-4A07-8D84-3E700D0777FA}" dt="2022-04-27T17:55:58.317" v="8922" actId="47"/>
        <pc:sldMkLst>
          <pc:docMk/>
          <pc:sldMk cId="2027413085" sldId="423"/>
        </pc:sldMkLst>
        <pc:spChg chg="del">
          <ac:chgData name="Marco Fernandes" userId="fdf1db0d-e771-49a9-b508-934344af75dd" providerId="ADAL" clId="{0D44A598-FC8B-4A07-8D84-3E700D0777FA}" dt="2022-04-26T18:17:14.681" v="5890" actId="478"/>
          <ac:spMkLst>
            <pc:docMk/>
            <pc:sldMk cId="2027413085" sldId="423"/>
            <ac:spMk id="6" creationId="{4A1A244E-220E-431A-A7A0-9112FFCE7C54}"/>
          </ac:spMkLst>
        </pc:spChg>
        <pc:spChg chg="add del mod">
          <ac:chgData name="Marco Fernandes" userId="fdf1db0d-e771-49a9-b508-934344af75dd" providerId="ADAL" clId="{0D44A598-FC8B-4A07-8D84-3E700D0777FA}" dt="2022-04-26T18:17:17.128" v="5891" actId="478"/>
          <ac:spMkLst>
            <pc:docMk/>
            <pc:sldMk cId="2027413085" sldId="423"/>
            <ac:spMk id="8" creationId="{BFC89FD5-CE5D-44BA-BB9A-EDF3BD4F392A}"/>
          </ac:spMkLst>
        </pc:spChg>
        <pc:spChg chg="del mod">
          <ac:chgData name="Marco Fernandes" userId="fdf1db0d-e771-49a9-b508-934344af75dd" providerId="ADAL" clId="{0D44A598-FC8B-4A07-8D84-3E700D0777FA}" dt="2022-04-26T18:17:34.816" v="5897" actId="478"/>
          <ac:spMkLst>
            <pc:docMk/>
            <pc:sldMk cId="2027413085" sldId="423"/>
            <ac:spMk id="10" creationId="{F968F703-CDFB-4AE0-92C6-DDD7852EFD86}"/>
          </ac:spMkLst>
        </pc:spChg>
        <pc:spChg chg="del mod">
          <ac:chgData name="Marco Fernandes" userId="fdf1db0d-e771-49a9-b508-934344af75dd" providerId="ADAL" clId="{0D44A598-FC8B-4A07-8D84-3E700D0777FA}" dt="2022-04-26T18:17:34.816" v="5897" actId="478"/>
          <ac:spMkLst>
            <pc:docMk/>
            <pc:sldMk cId="2027413085" sldId="423"/>
            <ac:spMk id="13" creationId="{D998A62F-9D16-4382-9B85-BA3FA41AE032}"/>
          </ac:spMkLst>
        </pc:spChg>
        <pc:spChg chg="add mod">
          <ac:chgData name="Marco Fernandes" userId="fdf1db0d-e771-49a9-b508-934344af75dd" providerId="ADAL" clId="{0D44A598-FC8B-4A07-8D84-3E700D0777FA}" dt="2022-04-26T18:17:44.506" v="5898" actId="1076"/>
          <ac:spMkLst>
            <pc:docMk/>
            <pc:sldMk cId="2027413085" sldId="423"/>
            <ac:spMk id="14" creationId="{949AF11F-786B-4B20-9999-E55B1D6D7771}"/>
          </ac:spMkLst>
        </pc:spChg>
        <pc:spChg chg="del">
          <ac:chgData name="Marco Fernandes" userId="fdf1db0d-e771-49a9-b508-934344af75dd" providerId="ADAL" clId="{0D44A598-FC8B-4A07-8D84-3E700D0777FA}" dt="2022-04-26T18:17:10.191" v="5885" actId="478"/>
          <ac:spMkLst>
            <pc:docMk/>
            <pc:sldMk cId="2027413085" sldId="423"/>
            <ac:spMk id="18" creationId="{60BF1A2D-4892-4D7A-B883-C68B49405034}"/>
          </ac:spMkLst>
        </pc:spChg>
        <pc:spChg chg="add mod">
          <ac:chgData name="Marco Fernandes" userId="fdf1db0d-e771-49a9-b508-934344af75dd" providerId="ADAL" clId="{0D44A598-FC8B-4A07-8D84-3E700D0777FA}" dt="2022-04-26T18:17:44.506" v="5898" actId="1076"/>
          <ac:spMkLst>
            <pc:docMk/>
            <pc:sldMk cId="2027413085" sldId="423"/>
            <ac:spMk id="19" creationId="{F4BE19C8-F06E-40AE-89D6-EEE9630DE1A2}"/>
          </ac:spMkLst>
        </pc:spChg>
        <pc:picChg chg="del">
          <ac:chgData name="Marco Fernandes" userId="fdf1db0d-e771-49a9-b508-934344af75dd" providerId="ADAL" clId="{0D44A598-FC8B-4A07-8D84-3E700D0777FA}" dt="2022-04-26T18:17:13.224" v="5889" actId="478"/>
          <ac:picMkLst>
            <pc:docMk/>
            <pc:sldMk cId="2027413085" sldId="423"/>
            <ac:picMk id="5" creationId="{17BDD327-3A1B-4ED8-87B0-9ED8934B01C8}"/>
          </ac:picMkLst>
        </pc:picChg>
        <pc:picChg chg="del">
          <ac:chgData name="Marco Fernandes" userId="fdf1db0d-e771-49a9-b508-934344af75dd" providerId="ADAL" clId="{0D44A598-FC8B-4A07-8D84-3E700D0777FA}" dt="2022-04-26T18:17:11.442" v="5886" actId="478"/>
          <ac:picMkLst>
            <pc:docMk/>
            <pc:sldMk cId="2027413085" sldId="423"/>
            <ac:picMk id="7" creationId="{7B94415E-3CD3-4593-BEAA-1D3502616F52}"/>
          </ac:picMkLst>
        </pc:picChg>
        <pc:picChg chg="del">
          <ac:chgData name="Marco Fernandes" userId="fdf1db0d-e771-49a9-b508-934344af75dd" providerId="ADAL" clId="{0D44A598-FC8B-4A07-8D84-3E700D0777FA}" dt="2022-04-26T18:17:12.326" v="5888" actId="478"/>
          <ac:picMkLst>
            <pc:docMk/>
            <pc:sldMk cId="2027413085" sldId="423"/>
            <ac:picMk id="15" creationId="{25DBAB29-9BDE-4D9A-ABD4-C7886FC5DFB5}"/>
          </ac:picMkLst>
        </pc:picChg>
        <pc:picChg chg="add mod">
          <ac:chgData name="Marco Fernandes" userId="fdf1db0d-e771-49a9-b508-934344af75dd" providerId="ADAL" clId="{0D44A598-FC8B-4A07-8D84-3E700D0777FA}" dt="2022-04-26T18:17:25.510" v="5895" actId="1076"/>
          <ac:picMkLst>
            <pc:docMk/>
            <pc:sldMk cId="2027413085" sldId="423"/>
            <ac:picMk id="16" creationId="{058C72C9-F3A9-47CA-AE67-D743EDDBC077}"/>
          </ac:picMkLst>
        </pc:picChg>
        <pc:picChg chg="del">
          <ac:chgData name="Marco Fernandes" userId="fdf1db0d-e771-49a9-b508-934344af75dd" providerId="ADAL" clId="{0D44A598-FC8B-4A07-8D84-3E700D0777FA}" dt="2022-04-26T18:17:11.904" v="5887" actId="478"/>
          <ac:picMkLst>
            <pc:docMk/>
            <pc:sldMk cId="2027413085" sldId="423"/>
            <ac:picMk id="17" creationId="{916269F6-D57D-49EC-90CC-33275B2D9A8E}"/>
          </ac:picMkLst>
        </pc:picChg>
      </pc:sldChg>
      <pc:sldChg chg="modSp add mod">
        <pc:chgData name="Marco Fernandes" userId="fdf1db0d-e771-49a9-b508-934344af75dd" providerId="ADAL" clId="{0D44A598-FC8B-4A07-8D84-3E700D0777FA}" dt="2022-04-26T18:19:38.795" v="5928" actId="5793"/>
        <pc:sldMkLst>
          <pc:docMk/>
          <pc:sldMk cId="2474004742" sldId="424"/>
        </pc:sldMkLst>
        <pc:spChg chg="mod">
          <ac:chgData name="Marco Fernandes" userId="fdf1db0d-e771-49a9-b508-934344af75dd" providerId="ADAL" clId="{0D44A598-FC8B-4A07-8D84-3E700D0777FA}" dt="2022-04-26T18:19:38.795" v="5928" actId="5793"/>
          <ac:spMkLst>
            <pc:docMk/>
            <pc:sldMk cId="2474004742" sldId="424"/>
            <ac:spMk id="6" creationId="{4A1A244E-220E-431A-A7A0-9112FFCE7C54}"/>
          </ac:spMkLst>
        </pc:spChg>
      </pc:sldChg>
      <pc:sldChg chg="add del">
        <pc:chgData name="Marco Fernandes" userId="fdf1db0d-e771-49a9-b508-934344af75dd" providerId="ADAL" clId="{0D44A598-FC8B-4A07-8D84-3E700D0777FA}" dt="2022-04-26T18:19:53.277" v="5931" actId="47"/>
        <pc:sldMkLst>
          <pc:docMk/>
          <pc:sldMk cId="2833072161" sldId="425"/>
        </pc:sldMkLst>
      </pc:sldChg>
      <pc:sldChg chg="addSp delSp modSp add mod ord delAnim modAnim">
        <pc:chgData name="Marco Fernandes" userId="fdf1db0d-e771-49a9-b508-934344af75dd" providerId="ADAL" clId="{0D44A598-FC8B-4A07-8D84-3E700D0777FA}" dt="2022-04-27T17:10:33.535" v="6745" actId="1036"/>
        <pc:sldMkLst>
          <pc:docMk/>
          <pc:sldMk cId="98966831" sldId="426"/>
        </pc:sldMkLst>
        <pc:spChg chg="mod">
          <ac:chgData name="Marco Fernandes" userId="fdf1db0d-e771-49a9-b508-934344af75dd" providerId="ADAL" clId="{0D44A598-FC8B-4A07-8D84-3E700D0777FA}" dt="2022-04-26T18:20:00.092" v="5944" actId="20577"/>
          <ac:spMkLst>
            <pc:docMk/>
            <pc:sldMk cId="98966831" sldId="426"/>
            <ac:spMk id="6" creationId="{4A1A244E-220E-431A-A7A0-9112FFCE7C54}"/>
          </ac:spMkLst>
        </pc:spChg>
        <pc:spChg chg="del">
          <ac:chgData name="Marco Fernandes" userId="fdf1db0d-e771-49a9-b508-934344af75dd" providerId="ADAL" clId="{0D44A598-FC8B-4A07-8D84-3E700D0777FA}" dt="2022-04-26T18:20:06.838" v="5947" actId="478"/>
          <ac:spMkLst>
            <pc:docMk/>
            <pc:sldMk cId="98966831" sldId="426"/>
            <ac:spMk id="10" creationId="{F968F703-CDFB-4AE0-92C6-DDD7852EFD86}"/>
          </ac:spMkLst>
        </pc:spChg>
        <pc:spChg chg="add mod">
          <ac:chgData name="Marco Fernandes" userId="fdf1db0d-e771-49a9-b508-934344af75dd" providerId="ADAL" clId="{0D44A598-FC8B-4A07-8D84-3E700D0777FA}" dt="2022-04-27T17:10:23.119" v="6735" actId="1036"/>
          <ac:spMkLst>
            <pc:docMk/>
            <pc:sldMk cId="98966831" sldId="426"/>
            <ac:spMk id="13" creationId="{6B6E835E-943C-491F-BFD5-409FCF306145}"/>
          </ac:spMkLst>
        </pc:spChg>
        <pc:spChg chg="del mod">
          <ac:chgData name="Marco Fernandes" userId="fdf1db0d-e771-49a9-b508-934344af75dd" providerId="ADAL" clId="{0D44A598-FC8B-4A07-8D84-3E700D0777FA}" dt="2022-04-26T18:21:17.120" v="5958" actId="478"/>
          <ac:spMkLst>
            <pc:docMk/>
            <pc:sldMk cId="98966831" sldId="426"/>
            <ac:spMk id="13" creationId="{D998A62F-9D16-4382-9B85-BA3FA41AE032}"/>
          </ac:spMkLst>
        </pc:spChg>
        <pc:spChg chg="add mod">
          <ac:chgData name="Marco Fernandes" userId="fdf1db0d-e771-49a9-b508-934344af75dd" providerId="ADAL" clId="{0D44A598-FC8B-4A07-8D84-3E700D0777FA}" dt="2022-04-27T17:10:33.535" v="6745" actId="1036"/>
          <ac:spMkLst>
            <pc:docMk/>
            <pc:sldMk cId="98966831" sldId="426"/>
            <ac:spMk id="14" creationId="{88A64CD0-171B-4A42-B86A-B78FB0E05E54}"/>
          </ac:spMkLst>
        </pc:spChg>
        <pc:spChg chg="add mod">
          <ac:chgData name="Marco Fernandes" userId="fdf1db0d-e771-49a9-b508-934344af75dd" providerId="ADAL" clId="{0D44A598-FC8B-4A07-8D84-3E700D0777FA}" dt="2022-04-27T17:10:30.009" v="6742" actId="1036"/>
          <ac:spMkLst>
            <pc:docMk/>
            <pc:sldMk cId="98966831" sldId="426"/>
            <ac:spMk id="15" creationId="{ADF0CFBE-822E-436D-A1E4-E3A8BDD6C9C2}"/>
          </ac:spMkLst>
        </pc:spChg>
        <pc:spChg chg="del">
          <ac:chgData name="Marco Fernandes" userId="fdf1db0d-e771-49a9-b508-934344af75dd" providerId="ADAL" clId="{0D44A598-FC8B-4A07-8D84-3E700D0777FA}" dt="2022-04-26T18:20:08.418" v="5948" actId="478"/>
          <ac:spMkLst>
            <pc:docMk/>
            <pc:sldMk cId="98966831" sldId="426"/>
            <ac:spMk id="18" creationId="{60BF1A2D-4892-4D7A-B883-C68B49405034}"/>
          </ac:spMkLst>
        </pc:spChg>
        <pc:spChg chg="add del mod">
          <ac:chgData name="Marco Fernandes" userId="fdf1db0d-e771-49a9-b508-934344af75dd" providerId="ADAL" clId="{0D44A598-FC8B-4A07-8D84-3E700D0777FA}" dt="2022-04-27T16:36:28.099" v="6201" actId="478"/>
          <ac:spMkLst>
            <pc:docMk/>
            <pc:sldMk cId="98966831" sldId="426"/>
            <ac:spMk id="21" creationId="{3C283AE7-A098-4D1F-B6A9-D9B6CCC1B1CB}"/>
          </ac:spMkLst>
        </pc:spChg>
        <pc:spChg chg="add del mod">
          <ac:chgData name="Marco Fernandes" userId="fdf1db0d-e771-49a9-b508-934344af75dd" providerId="ADAL" clId="{0D44A598-FC8B-4A07-8D84-3E700D0777FA}" dt="2022-04-27T16:36:25.822" v="6199" actId="478"/>
          <ac:spMkLst>
            <pc:docMk/>
            <pc:sldMk cId="98966831" sldId="426"/>
            <ac:spMk id="22" creationId="{B4142654-4494-499F-A5E4-2850E6F463C5}"/>
          </ac:spMkLst>
        </pc:spChg>
        <pc:spChg chg="add del mod">
          <ac:chgData name="Marco Fernandes" userId="fdf1db0d-e771-49a9-b508-934344af75dd" providerId="ADAL" clId="{0D44A598-FC8B-4A07-8D84-3E700D0777FA}" dt="2022-04-27T16:36:20.311" v="6195" actId="478"/>
          <ac:spMkLst>
            <pc:docMk/>
            <pc:sldMk cId="98966831" sldId="426"/>
            <ac:spMk id="24" creationId="{2E2B6703-78B5-41D8-94DC-93418E92DD3E}"/>
          </ac:spMkLst>
        </pc:spChg>
        <pc:spChg chg="add del mod">
          <ac:chgData name="Marco Fernandes" userId="fdf1db0d-e771-49a9-b508-934344af75dd" providerId="ADAL" clId="{0D44A598-FC8B-4A07-8D84-3E700D0777FA}" dt="2022-04-27T16:36:22.270" v="6197" actId="478"/>
          <ac:spMkLst>
            <pc:docMk/>
            <pc:sldMk cId="98966831" sldId="426"/>
            <ac:spMk id="26" creationId="{649F992C-787B-4A9C-B0B2-BAF840557610}"/>
          </ac:spMkLst>
        </pc:spChg>
        <pc:graphicFrameChg chg="add mod modGraphic">
          <ac:chgData name="Marco Fernandes" userId="fdf1db0d-e771-49a9-b508-934344af75dd" providerId="ADAL" clId="{0D44A598-FC8B-4A07-8D84-3E700D0777FA}" dt="2022-04-27T17:08:16.491" v="6694" actId="1038"/>
          <ac:graphicFrameMkLst>
            <pc:docMk/>
            <pc:sldMk cId="98966831" sldId="426"/>
            <ac:graphicFrameMk id="12" creationId="{0193FE13-73F0-4A56-BEEB-8C6055200915}"/>
          </ac:graphicFrameMkLst>
        </pc:graphicFrameChg>
        <pc:picChg chg="del">
          <ac:chgData name="Marco Fernandes" userId="fdf1db0d-e771-49a9-b508-934344af75dd" providerId="ADAL" clId="{0D44A598-FC8B-4A07-8D84-3E700D0777FA}" dt="2022-04-26T18:20:04.340" v="5946" actId="478"/>
          <ac:picMkLst>
            <pc:docMk/>
            <pc:sldMk cId="98966831" sldId="426"/>
            <ac:picMk id="5" creationId="{17BDD327-3A1B-4ED8-87B0-9ED8934B01C8}"/>
          </ac:picMkLst>
        </pc:picChg>
        <pc:picChg chg="del">
          <ac:chgData name="Marco Fernandes" userId="fdf1db0d-e771-49a9-b508-934344af75dd" providerId="ADAL" clId="{0D44A598-FC8B-4A07-8D84-3E700D0777FA}" dt="2022-04-26T18:20:03.179" v="5945" actId="478"/>
          <ac:picMkLst>
            <pc:docMk/>
            <pc:sldMk cId="98966831" sldId="426"/>
            <ac:picMk id="7" creationId="{7B94415E-3CD3-4593-BEAA-1D3502616F52}"/>
          </ac:picMkLst>
        </pc:picChg>
        <pc:picChg chg="add del mod">
          <ac:chgData name="Marco Fernandes" userId="fdf1db0d-e771-49a9-b508-934344af75dd" providerId="ADAL" clId="{0D44A598-FC8B-4A07-8D84-3E700D0777FA}" dt="2022-04-26T18:23:59.475" v="5977" actId="478"/>
          <ac:picMkLst>
            <pc:docMk/>
            <pc:sldMk cId="98966831" sldId="426"/>
            <ac:picMk id="14" creationId="{5BE2ECD1-BA4E-4A20-91EF-EDA3058E8F42}"/>
          </ac:picMkLst>
        </pc:picChg>
        <pc:picChg chg="del">
          <ac:chgData name="Marco Fernandes" userId="fdf1db0d-e771-49a9-b508-934344af75dd" providerId="ADAL" clId="{0D44A598-FC8B-4A07-8D84-3E700D0777FA}" dt="2022-04-26T18:20:06.838" v="5947" actId="478"/>
          <ac:picMkLst>
            <pc:docMk/>
            <pc:sldMk cId="98966831" sldId="426"/>
            <ac:picMk id="15" creationId="{25DBAB29-9BDE-4D9A-ABD4-C7886FC5DFB5}"/>
          </ac:picMkLst>
        </pc:picChg>
        <pc:picChg chg="add del mod">
          <ac:chgData name="Marco Fernandes" userId="fdf1db0d-e771-49a9-b508-934344af75dd" providerId="ADAL" clId="{0D44A598-FC8B-4A07-8D84-3E700D0777FA}" dt="2022-04-26T18:23:59.475" v="5977" actId="478"/>
          <ac:picMkLst>
            <pc:docMk/>
            <pc:sldMk cId="98966831" sldId="426"/>
            <ac:picMk id="16" creationId="{445BE48F-3D04-4903-92C7-641DFC5261F2}"/>
          </ac:picMkLst>
        </pc:picChg>
        <pc:picChg chg="del">
          <ac:chgData name="Marco Fernandes" userId="fdf1db0d-e771-49a9-b508-934344af75dd" providerId="ADAL" clId="{0D44A598-FC8B-4A07-8D84-3E700D0777FA}" dt="2022-04-26T18:20:06.838" v="5947" actId="478"/>
          <ac:picMkLst>
            <pc:docMk/>
            <pc:sldMk cId="98966831" sldId="426"/>
            <ac:picMk id="17" creationId="{916269F6-D57D-49EC-90CC-33275B2D9A8E}"/>
          </ac:picMkLst>
        </pc:picChg>
        <pc:picChg chg="add del mod">
          <ac:chgData name="Marco Fernandes" userId="fdf1db0d-e771-49a9-b508-934344af75dd" providerId="ADAL" clId="{0D44A598-FC8B-4A07-8D84-3E700D0777FA}" dt="2022-04-26T18:23:59.475" v="5977" actId="478"/>
          <ac:picMkLst>
            <pc:docMk/>
            <pc:sldMk cId="98966831" sldId="426"/>
            <ac:picMk id="19" creationId="{E77C4E14-B2BF-4958-9ACE-A577D7BF0B51}"/>
          </ac:picMkLst>
        </pc:picChg>
        <pc:picChg chg="add del mod">
          <ac:chgData name="Marco Fernandes" userId="fdf1db0d-e771-49a9-b508-934344af75dd" providerId="ADAL" clId="{0D44A598-FC8B-4A07-8D84-3E700D0777FA}" dt="2022-04-27T16:36:26.777" v="6200" actId="478"/>
          <ac:picMkLst>
            <pc:docMk/>
            <pc:sldMk cId="98966831" sldId="426"/>
            <ac:picMk id="20" creationId="{69855B49-96C6-4443-8098-CC27DDC242D7}"/>
          </ac:picMkLst>
        </pc:picChg>
        <pc:picChg chg="add del mod">
          <ac:chgData name="Marco Fernandes" userId="fdf1db0d-e771-49a9-b508-934344af75dd" providerId="ADAL" clId="{0D44A598-FC8B-4A07-8D84-3E700D0777FA}" dt="2022-04-27T16:36:20.850" v="6196" actId="478"/>
          <ac:picMkLst>
            <pc:docMk/>
            <pc:sldMk cId="98966831" sldId="426"/>
            <ac:picMk id="23" creationId="{246B9A22-232F-4B8E-8398-37C067860635}"/>
          </ac:picMkLst>
        </pc:picChg>
        <pc:picChg chg="add del mod">
          <ac:chgData name="Marco Fernandes" userId="fdf1db0d-e771-49a9-b508-934344af75dd" providerId="ADAL" clId="{0D44A598-FC8B-4A07-8D84-3E700D0777FA}" dt="2022-04-27T16:36:23.789" v="6198" actId="478"/>
          <ac:picMkLst>
            <pc:docMk/>
            <pc:sldMk cId="98966831" sldId="426"/>
            <ac:picMk id="25" creationId="{AAF7BD77-C6EE-472B-A59A-A06E851E5C69}"/>
          </ac:picMkLst>
        </pc:picChg>
      </pc:sldChg>
      <pc:sldChg chg="modSp add mod">
        <pc:chgData name="Marco Fernandes" userId="fdf1db0d-e771-49a9-b508-934344af75dd" providerId="ADAL" clId="{0D44A598-FC8B-4A07-8D84-3E700D0777FA}" dt="2022-04-26T18:33:45.901" v="6038" actId="20577"/>
        <pc:sldMkLst>
          <pc:docMk/>
          <pc:sldMk cId="2223932070" sldId="427"/>
        </pc:sldMkLst>
        <pc:spChg chg="mod">
          <ac:chgData name="Marco Fernandes" userId="fdf1db0d-e771-49a9-b508-934344af75dd" providerId="ADAL" clId="{0D44A598-FC8B-4A07-8D84-3E700D0777FA}" dt="2022-04-26T18:33:45.901" v="6038" actId="20577"/>
          <ac:spMkLst>
            <pc:docMk/>
            <pc:sldMk cId="2223932070" sldId="427"/>
            <ac:spMk id="6" creationId="{4A1A244E-220E-431A-A7A0-9112FFCE7C54}"/>
          </ac:spMkLst>
        </pc:spChg>
      </pc:sldChg>
      <pc:sldChg chg="addSp delSp modSp add mod delAnim modAnim">
        <pc:chgData name="Marco Fernandes" userId="fdf1db0d-e771-49a9-b508-934344af75dd" providerId="ADAL" clId="{0D44A598-FC8B-4A07-8D84-3E700D0777FA}" dt="2022-04-27T17:57:43.818" v="8923"/>
        <pc:sldMkLst>
          <pc:docMk/>
          <pc:sldMk cId="1086816414" sldId="428"/>
        </pc:sldMkLst>
        <pc:spChg chg="mod">
          <ac:chgData name="Marco Fernandes" userId="fdf1db0d-e771-49a9-b508-934344af75dd" providerId="ADAL" clId="{0D44A598-FC8B-4A07-8D84-3E700D0777FA}" dt="2022-04-27T17:13:39.736" v="6803" actId="20577"/>
          <ac:spMkLst>
            <pc:docMk/>
            <pc:sldMk cId="1086816414" sldId="428"/>
            <ac:spMk id="6" creationId="{4A1A244E-220E-431A-A7A0-9112FFCE7C54}"/>
          </ac:spMkLst>
        </pc:spChg>
        <pc:spChg chg="add mod">
          <ac:chgData name="Marco Fernandes" userId="fdf1db0d-e771-49a9-b508-934344af75dd" providerId="ADAL" clId="{0D44A598-FC8B-4A07-8D84-3E700D0777FA}" dt="2022-04-27T17:18:22.571" v="6848" actId="1076"/>
          <ac:spMkLst>
            <pc:docMk/>
            <pc:sldMk cId="1086816414" sldId="428"/>
            <ac:spMk id="9" creationId="{04FC5B7B-B1F8-4A5A-8B18-3727365A9808}"/>
          </ac:spMkLst>
        </pc:spChg>
        <pc:spChg chg="add del mod">
          <ac:chgData name="Marco Fernandes" userId="fdf1db0d-e771-49a9-b508-934344af75dd" providerId="ADAL" clId="{0D44A598-FC8B-4A07-8D84-3E700D0777FA}" dt="2022-04-27T17:14:36.278" v="6811"/>
          <ac:spMkLst>
            <pc:docMk/>
            <pc:sldMk cId="1086816414" sldId="428"/>
            <ac:spMk id="12" creationId="{CFCF29BC-74EC-438B-AFF4-957DE836C013}"/>
          </ac:spMkLst>
        </pc:spChg>
        <pc:spChg chg="add del mod">
          <ac:chgData name="Marco Fernandes" userId="fdf1db0d-e771-49a9-b508-934344af75dd" providerId="ADAL" clId="{0D44A598-FC8B-4A07-8D84-3E700D0777FA}" dt="2022-04-27T17:14:36.278" v="6811"/>
          <ac:spMkLst>
            <pc:docMk/>
            <pc:sldMk cId="1086816414" sldId="428"/>
            <ac:spMk id="14" creationId="{CD75EF57-A61C-4F24-A35E-BBB810EC9B32}"/>
          </ac:spMkLst>
        </pc:spChg>
        <pc:spChg chg="add del mod">
          <ac:chgData name="Marco Fernandes" userId="fdf1db0d-e771-49a9-b508-934344af75dd" providerId="ADAL" clId="{0D44A598-FC8B-4A07-8D84-3E700D0777FA}" dt="2022-04-27T17:14:36.278" v="6811"/>
          <ac:spMkLst>
            <pc:docMk/>
            <pc:sldMk cId="1086816414" sldId="428"/>
            <ac:spMk id="16" creationId="{1F09487C-895A-41F3-BE14-CE08A047D20E}"/>
          </ac:spMkLst>
        </pc:spChg>
        <pc:spChg chg="mod">
          <ac:chgData name="Marco Fernandes" userId="fdf1db0d-e771-49a9-b508-934344af75dd" providerId="ADAL" clId="{0D44A598-FC8B-4A07-8D84-3E700D0777FA}" dt="2022-04-27T17:26:35.015" v="7433" actId="207"/>
          <ac:spMkLst>
            <pc:docMk/>
            <pc:sldMk cId="1086816414" sldId="428"/>
            <ac:spMk id="18" creationId="{60BF1A2D-4892-4D7A-B883-C68B49405034}"/>
          </ac:spMkLst>
        </pc:spChg>
        <pc:spChg chg="add del mod">
          <ac:chgData name="Marco Fernandes" userId="fdf1db0d-e771-49a9-b508-934344af75dd" providerId="ADAL" clId="{0D44A598-FC8B-4A07-8D84-3E700D0777FA}" dt="2022-04-27T17:14:36.278" v="6811"/>
          <ac:spMkLst>
            <pc:docMk/>
            <pc:sldMk cId="1086816414" sldId="428"/>
            <ac:spMk id="19" creationId="{3B6F69A0-DB8F-4D99-B130-7FD6FAB90D89}"/>
          </ac:spMkLst>
        </pc:spChg>
        <pc:spChg chg="add del mod">
          <ac:chgData name="Marco Fernandes" userId="fdf1db0d-e771-49a9-b508-934344af75dd" providerId="ADAL" clId="{0D44A598-FC8B-4A07-8D84-3E700D0777FA}" dt="2022-04-27T17:14:36.278" v="6811"/>
          <ac:spMkLst>
            <pc:docMk/>
            <pc:sldMk cId="1086816414" sldId="428"/>
            <ac:spMk id="20" creationId="{738197FA-1307-4057-957F-8A27DCC2DA05}"/>
          </ac:spMkLst>
        </pc:spChg>
        <pc:spChg chg="add mod">
          <ac:chgData name="Marco Fernandes" userId="fdf1db0d-e771-49a9-b508-934344af75dd" providerId="ADAL" clId="{0D44A598-FC8B-4A07-8D84-3E700D0777FA}" dt="2022-04-27T17:15:46.971" v="6815" actId="207"/>
          <ac:spMkLst>
            <pc:docMk/>
            <pc:sldMk cId="1086816414" sldId="428"/>
            <ac:spMk id="21" creationId="{786F6CCC-8A7E-4D3C-A04A-7F8B7CE4692B}"/>
          </ac:spMkLst>
        </pc:spChg>
        <pc:spChg chg="add mod">
          <ac:chgData name="Marco Fernandes" userId="fdf1db0d-e771-49a9-b508-934344af75dd" providerId="ADAL" clId="{0D44A598-FC8B-4A07-8D84-3E700D0777FA}" dt="2022-04-27T17:15:50.385" v="6816" actId="207"/>
          <ac:spMkLst>
            <pc:docMk/>
            <pc:sldMk cId="1086816414" sldId="428"/>
            <ac:spMk id="22" creationId="{8BADDC16-55B9-4A3C-AB8F-69E78C5E80E4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3" creationId="{F29D4F1E-A468-4BFE-9567-E854A9FC0F79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4" creationId="{E81EB51B-A4D8-4530-B438-E8AF5FEA704E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5" creationId="{F937E977-AEAD-481F-8B8B-FCB8255E64AE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6" creationId="{802081BD-3AED-4667-B96A-794DC517DB2A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7" creationId="{27235C60-6925-4ADB-82E8-65E1AF9DBC67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8" creationId="{4D4EA972-BAAA-43CD-8882-B9F31C83371C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29" creationId="{BE678D6A-BACE-400F-B1D8-F793C6CC246C}"/>
          </ac:spMkLst>
        </pc:spChg>
        <pc:spChg chg="add mod">
          <ac:chgData name="Marco Fernandes" userId="fdf1db0d-e771-49a9-b508-934344af75dd" providerId="ADAL" clId="{0D44A598-FC8B-4A07-8D84-3E700D0777FA}" dt="2022-04-27T17:14:53.899" v="6812"/>
          <ac:spMkLst>
            <pc:docMk/>
            <pc:sldMk cId="1086816414" sldId="428"/>
            <ac:spMk id="30" creationId="{98C6AC2A-BC6A-469C-AD16-48F3FDB4DF41}"/>
          </ac:spMkLst>
        </pc:spChg>
        <pc:spChg chg="add mod">
          <ac:chgData name="Marco Fernandes" userId="fdf1db0d-e771-49a9-b508-934344af75dd" providerId="ADAL" clId="{0D44A598-FC8B-4A07-8D84-3E700D0777FA}" dt="2022-04-27T17:18:22.571" v="6848" actId="1076"/>
          <ac:spMkLst>
            <pc:docMk/>
            <pc:sldMk cId="1086816414" sldId="428"/>
            <ac:spMk id="31" creationId="{DF3B67CF-C597-40D8-94B4-5858D5BF4A7A}"/>
          </ac:spMkLst>
        </pc:spChg>
        <pc:spChg chg="add mod">
          <ac:chgData name="Marco Fernandes" userId="fdf1db0d-e771-49a9-b508-934344af75dd" providerId="ADAL" clId="{0D44A598-FC8B-4A07-8D84-3E700D0777FA}" dt="2022-04-27T17:18:22.571" v="6848" actId="1076"/>
          <ac:spMkLst>
            <pc:docMk/>
            <pc:sldMk cId="1086816414" sldId="428"/>
            <ac:spMk id="32" creationId="{94C8FC0F-BAA0-4613-BC64-3AC951471980}"/>
          </ac:spMkLst>
        </pc:spChg>
        <pc:picChg chg="del">
          <ac:chgData name="Marco Fernandes" userId="fdf1db0d-e771-49a9-b508-934344af75dd" providerId="ADAL" clId="{0D44A598-FC8B-4A07-8D84-3E700D0777FA}" dt="2022-04-27T17:13:57.204" v="6804" actId="478"/>
          <ac:picMkLst>
            <pc:docMk/>
            <pc:sldMk cId="1086816414" sldId="428"/>
            <ac:picMk id="5" creationId="{17BDD327-3A1B-4ED8-87B0-9ED8934B01C8}"/>
          </ac:picMkLst>
        </pc:picChg>
        <pc:picChg chg="del">
          <ac:chgData name="Marco Fernandes" userId="fdf1db0d-e771-49a9-b508-934344af75dd" providerId="ADAL" clId="{0D44A598-FC8B-4A07-8D84-3E700D0777FA}" dt="2022-04-27T17:13:59.248" v="6807" actId="478"/>
          <ac:picMkLst>
            <pc:docMk/>
            <pc:sldMk cId="1086816414" sldId="428"/>
            <ac:picMk id="7" creationId="{7B94415E-3CD3-4593-BEAA-1D3502616F52}"/>
          </ac:picMkLst>
        </pc:picChg>
        <pc:picChg chg="add del mod">
          <ac:chgData name="Marco Fernandes" userId="fdf1db0d-e771-49a9-b508-934344af75dd" providerId="ADAL" clId="{0D44A598-FC8B-4A07-8D84-3E700D0777FA}" dt="2022-04-27T17:16:53.748" v="6826" actId="478"/>
          <ac:picMkLst>
            <pc:docMk/>
            <pc:sldMk cId="1086816414" sldId="428"/>
            <ac:picMk id="8" creationId="{1ACAFCC7-7D24-4399-AFB5-CECCD6C31CDA}"/>
          </ac:picMkLst>
        </pc:picChg>
        <pc:picChg chg="del">
          <ac:chgData name="Marco Fernandes" userId="fdf1db0d-e771-49a9-b508-934344af75dd" providerId="ADAL" clId="{0D44A598-FC8B-4A07-8D84-3E700D0777FA}" dt="2022-04-27T17:13:58.238" v="6806" actId="478"/>
          <ac:picMkLst>
            <pc:docMk/>
            <pc:sldMk cId="1086816414" sldId="428"/>
            <ac:picMk id="15" creationId="{25DBAB29-9BDE-4D9A-ABD4-C7886FC5DFB5}"/>
          </ac:picMkLst>
        </pc:picChg>
        <pc:picChg chg="del">
          <ac:chgData name="Marco Fernandes" userId="fdf1db0d-e771-49a9-b508-934344af75dd" providerId="ADAL" clId="{0D44A598-FC8B-4A07-8D84-3E700D0777FA}" dt="2022-04-27T17:13:57.833" v="6805" actId="478"/>
          <ac:picMkLst>
            <pc:docMk/>
            <pc:sldMk cId="1086816414" sldId="428"/>
            <ac:picMk id="17" creationId="{916269F6-D57D-49EC-90CC-33275B2D9A8E}"/>
          </ac:picMkLst>
        </pc:picChg>
      </pc:sldChg>
      <pc:sldChg chg="addSp modSp add mod modAnim">
        <pc:chgData name="Marco Fernandes" userId="fdf1db0d-e771-49a9-b508-934344af75dd" providerId="ADAL" clId="{0D44A598-FC8B-4A07-8D84-3E700D0777FA}" dt="2022-04-27T17:32:58.080" v="7959"/>
        <pc:sldMkLst>
          <pc:docMk/>
          <pc:sldMk cId="1307867853" sldId="429"/>
        </pc:sldMkLst>
        <pc:spChg chg="mod">
          <ac:chgData name="Marco Fernandes" userId="fdf1db0d-e771-49a9-b508-934344af75dd" providerId="ADAL" clId="{0D44A598-FC8B-4A07-8D84-3E700D0777FA}" dt="2022-04-27T17:32:23.052" v="7951" actId="20577"/>
          <ac:spMkLst>
            <pc:docMk/>
            <pc:sldMk cId="1307867853" sldId="429"/>
            <ac:spMk id="18" creationId="{60BF1A2D-4892-4D7A-B883-C68B49405034}"/>
          </ac:spMkLst>
        </pc:spChg>
        <pc:spChg chg="mod">
          <ac:chgData name="Marco Fernandes" userId="fdf1db0d-e771-49a9-b508-934344af75dd" providerId="ADAL" clId="{0D44A598-FC8B-4A07-8D84-3E700D0777FA}" dt="2022-04-27T17:28:25.090" v="7450" actId="207"/>
          <ac:spMkLst>
            <pc:docMk/>
            <pc:sldMk cId="1307867853" sldId="429"/>
            <ac:spMk id="21" creationId="{786F6CCC-8A7E-4D3C-A04A-7F8B7CE4692B}"/>
          </ac:spMkLst>
        </pc:spChg>
        <pc:spChg chg="mod">
          <ac:chgData name="Marco Fernandes" userId="fdf1db0d-e771-49a9-b508-934344af75dd" providerId="ADAL" clId="{0D44A598-FC8B-4A07-8D84-3E700D0777FA}" dt="2022-04-27T17:28:36.684" v="7452" actId="207"/>
          <ac:spMkLst>
            <pc:docMk/>
            <pc:sldMk cId="1307867853" sldId="429"/>
            <ac:spMk id="25" creationId="{F937E977-AEAD-481F-8B8B-FCB8255E64AE}"/>
          </ac:spMkLst>
        </pc:spChg>
        <pc:spChg chg="add mod">
          <ac:chgData name="Marco Fernandes" userId="fdf1db0d-e771-49a9-b508-934344af75dd" providerId="ADAL" clId="{0D44A598-FC8B-4A07-8D84-3E700D0777FA}" dt="2022-04-27T17:32:41.411" v="7957" actId="1037"/>
          <ac:spMkLst>
            <pc:docMk/>
            <pc:sldMk cId="1307867853" sldId="429"/>
            <ac:spMk id="33" creationId="{7A59DE4B-51D8-4623-869F-8615A377FB4F}"/>
          </ac:spMkLst>
        </pc:spChg>
        <pc:spChg chg="add mod">
          <ac:chgData name="Marco Fernandes" userId="fdf1db0d-e771-49a9-b508-934344af75dd" providerId="ADAL" clId="{0D44A598-FC8B-4A07-8D84-3E700D0777FA}" dt="2022-04-27T17:32:41.411" v="7957" actId="1037"/>
          <ac:spMkLst>
            <pc:docMk/>
            <pc:sldMk cId="1307867853" sldId="429"/>
            <ac:spMk id="34" creationId="{8757D3E1-4B56-437A-B782-262461E298E4}"/>
          </ac:spMkLst>
        </pc:spChg>
        <pc:spChg chg="add mod">
          <ac:chgData name="Marco Fernandes" userId="fdf1db0d-e771-49a9-b508-934344af75dd" providerId="ADAL" clId="{0D44A598-FC8B-4A07-8D84-3E700D0777FA}" dt="2022-04-27T17:32:41.411" v="7957" actId="1037"/>
          <ac:spMkLst>
            <pc:docMk/>
            <pc:sldMk cId="1307867853" sldId="429"/>
            <ac:spMk id="35" creationId="{F6B3EF49-B26D-43CF-BFEC-5109CE70946C}"/>
          </ac:spMkLst>
        </pc:spChg>
      </pc:sldChg>
      <pc:sldChg chg="addSp delSp modSp add mod delAnim modAnim">
        <pc:chgData name="Marco Fernandes" userId="fdf1db0d-e771-49a9-b508-934344af75dd" providerId="ADAL" clId="{0D44A598-FC8B-4A07-8D84-3E700D0777FA}" dt="2022-04-27T17:58:49.516" v="8938"/>
        <pc:sldMkLst>
          <pc:docMk/>
          <pc:sldMk cId="2567716801" sldId="430"/>
        </pc:sldMkLst>
        <pc:spChg chg="mod">
          <ac:chgData name="Marco Fernandes" userId="fdf1db0d-e771-49a9-b508-934344af75dd" providerId="ADAL" clId="{0D44A598-FC8B-4A07-8D84-3E700D0777FA}" dt="2022-04-27T17:36:39.637" v="8266" actId="20577"/>
          <ac:spMkLst>
            <pc:docMk/>
            <pc:sldMk cId="2567716801" sldId="430"/>
            <ac:spMk id="18" creationId="{60BF1A2D-4892-4D7A-B883-C68B49405034}"/>
          </ac:spMkLst>
        </pc:spChg>
        <pc:spChg chg="mod">
          <ac:chgData name="Marco Fernandes" userId="fdf1db0d-e771-49a9-b508-934344af75dd" providerId="ADAL" clId="{0D44A598-FC8B-4A07-8D84-3E700D0777FA}" dt="2022-04-27T17:58:27.174" v="8934" actId="12788"/>
          <ac:spMkLst>
            <pc:docMk/>
            <pc:sldMk cId="2567716801" sldId="430"/>
            <ac:spMk id="23" creationId="{F29D4F1E-A468-4BFE-9567-E854A9FC0F79}"/>
          </ac:spMkLst>
        </pc:spChg>
        <pc:spChg chg="mod">
          <ac:chgData name="Marco Fernandes" userId="fdf1db0d-e771-49a9-b508-934344af75dd" providerId="ADAL" clId="{0D44A598-FC8B-4A07-8D84-3E700D0777FA}" dt="2022-04-27T17:33:23.417" v="7963" actId="207"/>
          <ac:spMkLst>
            <pc:docMk/>
            <pc:sldMk cId="2567716801" sldId="430"/>
            <ac:spMk id="25" creationId="{F937E977-AEAD-481F-8B8B-FCB8255E64AE}"/>
          </ac:spMkLst>
        </pc:spChg>
        <pc:spChg chg="add mod topLvl">
          <ac:chgData name="Marco Fernandes" userId="fdf1db0d-e771-49a9-b508-934344af75dd" providerId="ADAL" clId="{0D44A598-FC8B-4A07-8D84-3E700D0777FA}" dt="2022-04-27T17:58:40.197" v="8935" actId="165"/>
          <ac:spMkLst>
            <pc:docMk/>
            <pc:sldMk cId="2567716801" sldId="430"/>
            <ac:spMk id="36" creationId="{D5B62297-6360-4DF8-AE51-11EE48B07E9A}"/>
          </ac:spMkLst>
        </pc:spChg>
        <pc:spChg chg="add mod topLvl">
          <ac:chgData name="Marco Fernandes" userId="fdf1db0d-e771-49a9-b508-934344af75dd" providerId="ADAL" clId="{0D44A598-FC8B-4A07-8D84-3E700D0777FA}" dt="2022-04-27T17:58:40.197" v="8935" actId="165"/>
          <ac:spMkLst>
            <pc:docMk/>
            <pc:sldMk cId="2567716801" sldId="430"/>
            <ac:spMk id="37" creationId="{A098E092-5AEE-49CD-AC1C-8CBC551529D2}"/>
          </ac:spMkLst>
        </pc:spChg>
        <pc:spChg chg="add del mod">
          <ac:chgData name="Marco Fernandes" userId="fdf1db0d-e771-49a9-b508-934344af75dd" providerId="ADAL" clId="{0D44A598-FC8B-4A07-8D84-3E700D0777FA}" dt="2022-04-27T17:33:48.855" v="7969" actId="478"/>
          <ac:spMkLst>
            <pc:docMk/>
            <pc:sldMk cId="2567716801" sldId="430"/>
            <ac:spMk id="38" creationId="{AFB4FF03-935B-4178-A2D1-1BE231D1D95C}"/>
          </ac:spMkLst>
        </pc:spChg>
        <pc:grpChg chg="add del mod">
          <ac:chgData name="Marco Fernandes" userId="fdf1db0d-e771-49a9-b508-934344af75dd" providerId="ADAL" clId="{0D44A598-FC8B-4A07-8D84-3E700D0777FA}" dt="2022-04-27T17:58:40.197" v="8935" actId="165"/>
          <ac:grpSpMkLst>
            <pc:docMk/>
            <pc:sldMk cId="2567716801" sldId="430"/>
            <ac:grpSpMk id="4" creationId="{5BB4EEEA-109F-42F3-901B-CF1043F870AB}"/>
          </ac:grpSpMkLst>
        </pc:grpChg>
      </pc:sldChg>
      <pc:sldChg chg="add del">
        <pc:chgData name="Marco Fernandes" userId="fdf1db0d-e771-49a9-b508-934344af75dd" providerId="ADAL" clId="{0D44A598-FC8B-4A07-8D84-3E700D0777FA}" dt="2022-04-27T17:33:15.185" v="7962"/>
        <pc:sldMkLst>
          <pc:docMk/>
          <pc:sldMk cId="2322498556" sldId="431"/>
        </pc:sldMkLst>
      </pc:sldChg>
      <pc:sldChg chg="addSp modSp add mod modAnim">
        <pc:chgData name="Marco Fernandes" userId="fdf1db0d-e771-49a9-b508-934344af75dd" providerId="ADAL" clId="{0D44A598-FC8B-4A07-8D84-3E700D0777FA}" dt="2022-04-27T17:40:59.594" v="8521" actId="207"/>
        <pc:sldMkLst>
          <pc:docMk/>
          <pc:sldMk cId="3383735634" sldId="431"/>
        </pc:sldMkLst>
        <pc:spChg chg="mod">
          <ac:chgData name="Marco Fernandes" userId="fdf1db0d-e771-49a9-b508-934344af75dd" providerId="ADAL" clId="{0D44A598-FC8B-4A07-8D84-3E700D0777FA}" dt="2022-04-27T17:39:20.770" v="8501" actId="20577"/>
          <ac:spMkLst>
            <pc:docMk/>
            <pc:sldMk cId="3383735634" sldId="431"/>
            <ac:spMk id="18" creationId="{60BF1A2D-4892-4D7A-B883-C68B49405034}"/>
          </ac:spMkLst>
        </pc:spChg>
        <pc:spChg chg="mod">
          <ac:chgData name="Marco Fernandes" userId="fdf1db0d-e771-49a9-b508-934344af75dd" providerId="ADAL" clId="{0D44A598-FC8B-4A07-8D84-3E700D0777FA}" dt="2022-04-27T17:40:50.707" v="8519" actId="207"/>
          <ac:spMkLst>
            <pc:docMk/>
            <pc:sldMk cId="3383735634" sldId="431"/>
            <ac:spMk id="23" creationId="{F29D4F1E-A468-4BFE-9567-E854A9FC0F79}"/>
          </ac:spMkLst>
        </pc:spChg>
        <pc:spChg chg="mod">
          <ac:chgData name="Marco Fernandes" userId="fdf1db0d-e771-49a9-b508-934344af75dd" providerId="ADAL" clId="{0D44A598-FC8B-4A07-8D84-3E700D0777FA}" dt="2022-04-27T17:40:59.594" v="8521" actId="207"/>
          <ac:spMkLst>
            <pc:docMk/>
            <pc:sldMk cId="3383735634" sldId="431"/>
            <ac:spMk id="24" creationId="{E81EB51B-A4D8-4530-B438-E8AF5FEA704E}"/>
          </ac:spMkLst>
        </pc:spChg>
        <pc:spChg chg="add mod">
          <ac:chgData name="Marco Fernandes" userId="fdf1db0d-e771-49a9-b508-934344af75dd" providerId="ADAL" clId="{0D44A598-FC8B-4A07-8D84-3E700D0777FA}" dt="2022-04-27T17:37:08.474" v="8269" actId="1076"/>
          <ac:spMkLst>
            <pc:docMk/>
            <pc:sldMk cId="3383735634" sldId="431"/>
            <ac:spMk id="38" creationId="{BCCFA5B6-7180-4104-9AE9-9D024D0B0EA9}"/>
          </ac:spMkLst>
        </pc:spChg>
        <pc:spChg chg="add mod">
          <ac:chgData name="Marco Fernandes" userId="fdf1db0d-e771-49a9-b508-934344af75dd" providerId="ADAL" clId="{0D44A598-FC8B-4A07-8D84-3E700D0777FA}" dt="2022-04-27T17:37:08.474" v="8269" actId="1076"/>
          <ac:spMkLst>
            <pc:docMk/>
            <pc:sldMk cId="3383735634" sldId="431"/>
            <ac:spMk id="39" creationId="{D04B1AFC-DB92-45B3-BD8B-FCEBE2D1C7F9}"/>
          </ac:spMkLst>
        </pc:spChg>
        <pc:spChg chg="add mod">
          <ac:chgData name="Marco Fernandes" userId="fdf1db0d-e771-49a9-b508-934344af75dd" providerId="ADAL" clId="{0D44A598-FC8B-4A07-8D84-3E700D0777FA}" dt="2022-04-27T17:37:20.541" v="8291" actId="1036"/>
          <ac:spMkLst>
            <pc:docMk/>
            <pc:sldMk cId="3383735634" sldId="431"/>
            <ac:spMk id="40" creationId="{9AAFEDA6-A59D-4CAB-A43A-996504FB61E1}"/>
          </ac:spMkLst>
        </pc:spChg>
        <pc:spChg chg="add mod">
          <ac:chgData name="Marco Fernandes" userId="fdf1db0d-e771-49a9-b508-934344af75dd" providerId="ADAL" clId="{0D44A598-FC8B-4A07-8D84-3E700D0777FA}" dt="2022-04-27T17:37:20.541" v="8291" actId="1036"/>
          <ac:spMkLst>
            <pc:docMk/>
            <pc:sldMk cId="3383735634" sldId="431"/>
            <ac:spMk id="41" creationId="{3C26CA51-FAD1-4941-AA2F-02431656841C}"/>
          </ac:spMkLst>
        </pc:spChg>
      </pc:sldChg>
      <pc:sldChg chg="addSp delSp modSp add mod delAnim modAnim">
        <pc:chgData name="Marco Fernandes" userId="fdf1db0d-e771-49a9-b508-934344af75dd" providerId="ADAL" clId="{0D44A598-FC8B-4A07-8D84-3E700D0777FA}" dt="2022-04-28T19:52:16.995" v="8949" actId="20577"/>
        <pc:sldMkLst>
          <pc:docMk/>
          <pc:sldMk cId="415481598" sldId="432"/>
        </pc:sldMkLst>
        <pc:spChg chg="mod">
          <ac:chgData name="Marco Fernandes" userId="fdf1db0d-e771-49a9-b508-934344af75dd" providerId="ADAL" clId="{0D44A598-FC8B-4A07-8D84-3E700D0777FA}" dt="2022-04-28T19:52:16.995" v="8949" actId="20577"/>
          <ac:spMkLst>
            <pc:docMk/>
            <pc:sldMk cId="415481598" sldId="432"/>
            <ac:spMk id="18" creationId="{60BF1A2D-4892-4D7A-B883-C68B49405034}"/>
          </ac:spMkLst>
        </pc:spChg>
        <pc:spChg chg="mod">
          <ac:chgData name="Marco Fernandes" userId="fdf1db0d-e771-49a9-b508-934344af75dd" providerId="ADAL" clId="{0D44A598-FC8B-4A07-8D84-3E700D0777FA}" dt="2022-04-27T17:40:42.313" v="8518" actId="207"/>
          <ac:spMkLst>
            <pc:docMk/>
            <pc:sldMk cId="415481598" sldId="432"/>
            <ac:spMk id="22" creationId="{8BADDC16-55B9-4A3C-AB8F-69E78C5E80E4}"/>
          </ac:spMkLst>
        </pc:spChg>
        <pc:spChg chg="mod">
          <ac:chgData name="Marco Fernandes" userId="fdf1db0d-e771-49a9-b508-934344af75dd" providerId="ADAL" clId="{0D44A598-FC8B-4A07-8D84-3E700D0777FA}" dt="2022-04-27T17:40:25.158" v="8516" actId="207"/>
          <ac:spMkLst>
            <pc:docMk/>
            <pc:sldMk cId="415481598" sldId="432"/>
            <ac:spMk id="23" creationId="{F29D4F1E-A468-4BFE-9567-E854A9FC0F79}"/>
          </ac:spMkLst>
        </pc:spChg>
        <pc:spChg chg="add mod">
          <ac:chgData name="Marco Fernandes" userId="fdf1db0d-e771-49a9-b508-934344af75dd" providerId="ADAL" clId="{0D44A598-FC8B-4A07-8D84-3E700D0777FA}" dt="2022-04-27T17:59:31.003" v="8941" actId="1037"/>
          <ac:spMkLst>
            <pc:docMk/>
            <pc:sldMk cId="415481598" sldId="432"/>
            <ac:spMk id="42" creationId="{842E65E5-CD33-4AAA-ADB1-8F4CD4A34D01}"/>
          </ac:spMkLst>
        </pc:spChg>
        <pc:spChg chg="add mod">
          <ac:chgData name="Marco Fernandes" userId="fdf1db0d-e771-49a9-b508-934344af75dd" providerId="ADAL" clId="{0D44A598-FC8B-4A07-8D84-3E700D0777FA}" dt="2022-04-27T17:59:31.003" v="8941" actId="1037"/>
          <ac:spMkLst>
            <pc:docMk/>
            <pc:sldMk cId="415481598" sldId="432"/>
            <ac:spMk id="43" creationId="{F93808A7-E233-426C-B024-B0B3291F4BBB}"/>
          </ac:spMkLst>
        </pc:spChg>
        <pc:spChg chg="add mod">
          <ac:chgData name="Marco Fernandes" userId="fdf1db0d-e771-49a9-b508-934344af75dd" providerId="ADAL" clId="{0D44A598-FC8B-4A07-8D84-3E700D0777FA}" dt="2022-04-27T17:59:31.003" v="8941" actId="1037"/>
          <ac:spMkLst>
            <pc:docMk/>
            <pc:sldMk cId="415481598" sldId="432"/>
            <ac:spMk id="44" creationId="{5DC4BA51-99FC-492B-B7E5-BCC92793B545}"/>
          </ac:spMkLst>
        </pc:spChg>
        <pc:spChg chg="add del mod">
          <ac:chgData name="Marco Fernandes" userId="fdf1db0d-e771-49a9-b508-934344af75dd" providerId="ADAL" clId="{0D44A598-FC8B-4A07-8D84-3E700D0777FA}" dt="2022-04-27T17:40:07.364" v="8513" actId="478"/>
          <ac:spMkLst>
            <pc:docMk/>
            <pc:sldMk cId="415481598" sldId="432"/>
            <ac:spMk id="45" creationId="{BA4695EF-3E12-4EB9-9375-7605FD8396B1}"/>
          </ac:spMkLst>
        </pc:spChg>
      </pc:sldChg>
      <pc:sldChg chg="addSp delSp modSp add mod delAnim modAnim">
        <pc:chgData name="Marco Fernandes" userId="fdf1db0d-e771-49a9-b508-934344af75dd" providerId="ADAL" clId="{0D44A598-FC8B-4A07-8D84-3E700D0777FA}" dt="2022-04-27T17:59:41.691" v="8944" actId="1037"/>
        <pc:sldMkLst>
          <pc:docMk/>
          <pc:sldMk cId="2403568442" sldId="433"/>
        </pc:sldMkLst>
        <pc:spChg chg="del">
          <ac:chgData name="Marco Fernandes" userId="fdf1db0d-e771-49a9-b508-934344af75dd" providerId="ADAL" clId="{0D44A598-FC8B-4A07-8D84-3E700D0777FA}" dt="2022-04-27T17:54:31.653" v="8904" actId="478"/>
          <ac:spMkLst>
            <pc:docMk/>
            <pc:sldMk cId="2403568442" sldId="433"/>
            <ac:spMk id="18" creationId="{60BF1A2D-4892-4D7A-B883-C68B49405034}"/>
          </ac:spMkLst>
        </pc:spChg>
        <pc:spChg chg="mod">
          <ac:chgData name="Marco Fernandes" userId="fdf1db0d-e771-49a9-b508-934344af75dd" providerId="ADAL" clId="{0D44A598-FC8B-4A07-8D84-3E700D0777FA}" dt="2022-04-27T17:59:41.691" v="8944" actId="1037"/>
          <ac:spMkLst>
            <pc:docMk/>
            <pc:sldMk cId="2403568442" sldId="433"/>
            <ac:spMk id="42" creationId="{842E65E5-CD33-4AAA-ADB1-8F4CD4A34D01}"/>
          </ac:spMkLst>
        </pc:spChg>
        <pc:spChg chg="mod">
          <ac:chgData name="Marco Fernandes" userId="fdf1db0d-e771-49a9-b508-934344af75dd" providerId="ADAL" clId="{0D44A598-FC8B-4A07-8D84-3E700D0777FA}" dt="2022-04-27T17:59:41.691" v="8944" actId="1037"/>
          <ac:spMkLst>
            <pc:docMk/>
            <pc:sldMk cId="2403568442" sldId="433"/>
            <ac:spMk id="43" creationId="{F93808A7-E233-426C-B024-B0B3291F4BBB}"/>
          </ac:spMkLst>
        </pc:spChg>
        <pc:spChg chg="mod">
          <ac:chgData name="Marco Fernandes" userId="fdf1db0d-e771-49a9-b508-934344af75dd" providerId="ADAL" clId="{0D44A598-FC8B-4A07-8D84-3E700D0777FA}" dt="2022-04-27T17:59:41.691" v="8944" actId="1037"/>
          <ac:spMkLst>
            <pc:docMk/>
            <pc:sldMk cId="2403568442" sldId="433"/>
            <ac:spMk id="44" creationId="{5DC4BA51-99FC-492B-B7E5-BCC92793B545}"/>
          </ac:spMkLst>
        </pc:spChg>
        <pc:spChg chg="add mod">
          <ac:chgData name="Marco Fernandes" userId="fdf1db0d-e771-49a9-b508-934344af75dd" providerId="ADAL" clId="{0D44A598-FC8B-4A07-8D84-3E700D0777FA}" dt="2022-04-27T17:55:06.725" v="8912"/>
          <ac:spMkLst>
            <pc:docMk/>
            <pc:sldMk cId="2403568442" sldId="433"/>
            <ac:spMk id="45" creationId="{2A659DF3-6D2B-4F57-BCB9-68F6FDB8FA75}"/>
          </ac:spMkLst>
        </pc:spChg>
        <pc:spChg chg="add mod">
          <ac:chgData name="Marco Fernandes" userId="fdf1db0d-e771-49a9-b508-934344af75dd" providerId="ADAL" clId="{0D44A598-FC8B-4A07-8D84-3E700D0777FA}" dt="2022-04-27T17:55:06.725" v="8912"/>
          <ac:spMkLst>
            <pc:docMk/>
            <pc:sldMk cId="2403568442" sldId="433"/>
            <ac:spMk id="47" creationId="{367DC09A-B650-420D-9F86-A6545DB20617}"/>
          </ac:spMkLst>
        </pc:spChg>
        <pc:picChg chg="add mod">
          <ac:chgData name="Marco Fernandes" userId="fdf1db0d-e771-49a9-b508-934344af75dd" providerId="ADAL" clId="{0D44A598-FC8B-4A07-8D84-3E700D0777FA}" dt="2022-04-27T17:55:06.725" v="8912"/>
          <ac:picMkLst>
            <pc:docMk/>
            <pc:sldMk cId="2403568442" sldId="433"/>
            <ac:picMk id="46" creationId="{1EDFA749-AAD7-42FC-8ADD-F5BF43783579}"/>
          </ac:picMkLst>
        </pc:picChg>
      </pc:sldChg>
    </pc:docChg>
  </pc:docChgLst>
  <pc:docChgLst>
    <pc:chgData name="Marco Fernandes" userId="fdf1db0d-e771-49a9-b508-934344af75dd" providerId="ADAL" clId="{48D16E1B-3265-4072-BC9F-39AAB8BAB9E2}"/>
    <pc:docChg chg="modSld">
      <pc:chgData name="Marco Fernandes" userId="fdf1db0d-e771-49a9-b508-934344af75dd" providerId="ADAL" clId="{48D16E1B-3265-4072-BC9F-39AAB8BAB9E2}" dt="2020-10-06T16:37:53.085" v="44" actId="1076"/>
      <pc:docMkLst>
        <pc:docMk/>
      </pc:docMkLst>
      <pc:sldChg chg="addSp modSp mod modAnim">
        <pc:chgData name="Marco Fernandes" userId="fdf1db0d-e771-49a9-b508-934344af75dd" providerId="ADAL" clId="{48D16E1B-3265-4072-BC9F-39AAB8BAB9E2}" dt="2020-10-06T16:37:53.085" v="44" actId="1076"/>
        <pc:sldMkLst>
          <pc:docMk/>
          <pc:sldMk cId="2604891164" sldId="863"/>
        </pc:sldMkLst>
        <pc:spChg chg="mod">
          <ac:chgData name="Marco Fernandes" userId="fdf1db0d-e771-49a9-b508-934344af75dd" providerId="ADAL" clId="{48D16E1B-3265-4072-BC9F-39AAB8BAB9E2}" dt="2020-10-06T16:32:20.631" v="2" actId="20577"/>
          <ac:spMkLst>
            <pc:docMk/>
            <pc:sldMk cId="2604891164" sldId="863"/>
            <ac:spMk id="49" creationId="{C0ACF18C-CEB7-4C02-B432-D87F19C694A1}"/>
          </ac:spMkLst>
        </pc:spChg>
        <pc:picChg chg="add mod">
          <ac:chgData name="Marco Fernandes" userId="fdf1db0d-e771-49a9-b508-934344af75dd" providerId="ADAL" clId="{48D16E1B-3265-4072-BC9F-39AAB8BAB9E2}" dt="2020-10-06T16:37:53.085" v="44" actId="1076"/>
          <ac:picMkLst>
            <pc:docMk/>
            <pc:sldMk cId="2604891164" sldId="863"/>
            <ac:picMk id="3" creationId="{A9363DF8-3EF3-4EFA-B97B-D8F9961EB3EF}"/>
          </ac:picMkLst>
        </pc:picChg>
        <pc:picChg chg="mod">
          <ac:chgData name="Marco Fernandes" userId="fdf1db0d-e771-49a9-b508-934344af75dd" providerId="ADAL" clId="{48D16E1B-3265-4072-BC9F-39AAB8BAB9E2}" dt="2020-10-06T16:37:34.170" v="38" actId="1035"/>
          <ac:picMkLst>
            <pc:docMk/>
            <pc:sldMk cId="2604891164" sldId="863"/>
            <ac:picMk id="5" creationId="{B2411FDE-6057-4AB7-B016-D004F7D61833}"/>
          </ac:picMkLst>
        </pc:picChg>
        <pc:cxnChg chg="add mod">
          <ac:chgData name="Marco Fernandes" userId="fdf1db0d-e771-49a9-b508-934344af75dd" providerId="ADAL" clId="{48D16E1B-3265-4072-BC9F-39AAB8BAB9E2}" dt="2020-10-06T16:37:41.168" v="39" actId="1076"/>
          <ac:cxnSpMkLst>
            <pc:docMk/>
            <pc:sldMk cId="2604891164" sldId="863"/>
            <ac:cxnSpMk id="8" creationId="{C1C39126-7BB0-4604-A2EA-0A6E34943326}"/>
          </ac:cxnSpMkLst>
        </pc:cxnChg>
      </pc:sldChg>
    </pc:docChg>
  </pc:docChgLst>
  <pc:docChgLst>
    <pc:chgData name="Marco Fernandes" userId="fdf1db0d-e771-49a9-b508-934344af75dd" providerId="ADAL" clId="{84E47B41-3A69-42C3-9A14-17C4560BE4E2}"/>
    <pc:docChg chg="undo custSel addSld delSld modSld modMainMaster">
      <pc:chgData name="Marco Fernandes" userId="fdf1db0d-e771-49a9-b508-934344af75dd" providerId="ADAL" clId="{84E47B41-3A69-42C3-9A14-17C4560BE4E2}" dt="2022-04-25T03:04:13.682" v="2394"/>
      <pc:docMkLst>
        <pc:docMk/>
      </pc:docMkLst>
      <pc:sldChg chg="addSp modSp mod">
        <pc:chgData name="Marco Fernandes" userId="fdf1db0d-e771-49a9-b508-934344af75dd" providerId="ADAL" clId="{84E47B41-3A69-42C3-9A14-17C4560BE4E2}" dt="2022-04-25T00:49:04.879" v="294" actId="1076"/>
        <pc:sldMkLst>
          <pc:docMk/>
          <pc:sldMk cId="1134714471" sldId="260"/>
        </pc:sldMkLst>
        <pc:spChg chg="mod">
          <ac:chgData name="Marco Fernandes" userId="fdf1db0d-e771-49a9-b508-934344af75dd" providerId="ADAL" clId="{84E47B41-3A69-42C3-9A14-17C4560BE4E2}" dt="2022-04-24T23:35:51.164" v="232" actId="12788"/>
          <ac:spMkLst>
            <pc:docMk/>
            <pc:sldMk cId="1134714471" sldId="260"/>
            <ac:spMk id="2" creationId="{00000000-0000-0000-0000-000000000000}"/>
          </ac:spMkLst>
        </pc:spChg>
        <pc:spChg chg="mod">
          <ac:chgData name="Marco Fernandes" userId="fdf1db0d-e771-49a9-b508-934344af75dd" providerId="ADAL" clId="{84E47B41-3A69-42C3-9A14-17C4560BE4E2}" dt="2022-04-24T23:35:51.164" v="232" actId="12788"/>
          <ac:spMkLst>
            <pc:docMk/>
            <pc:sldMk cId="1134714471" sldId="260"/>
            <ac:spMk id="4" creationId="{00000000-0000-0000-0000-000000000000}"/>
          </ac:spMkLst>
        </pc:spChg>
        <pc:spChg chg="mod">
          <ac:chgData name="Marco Fernandes" userId="fdf1db0d-e771-49a9-b508-934344af75dd" providerId="ADAL" clId="{84E47B41-3A69-42C3-9A14-17C4560BE4E2}" dt="2022-04-24T23:35:51.164" v="232" actId="12788"/>
          <ac:spMkLst>
            <pc:docMk/>
            <pc:sldMk cId="1134714471" sldId="260"/>
            <ac:spMk id="6" creationId="{007FCA7C-3536-4A09-9475-8F4E1ABBFA75}"/>
          </ac:spMkLst>
        </pc:spChg>
        <pc:spChg chg="mod">
          <ac:chgData name="Marco Fernandes" userId="fdf1db0d-e771-49a9-b508-934344af75dd" providerId="ADAL" clId="{84E47B41-3A69-42C3-9A14-17C4560BE4E2}" dt="2022-04-24T23:35:51.164" v="232" actId="12788"/>
          <ac:spMkLst>
            <pc:docMk/>
            <pc:sldMk cId="1134714471" sldId="260"/>
            <ac:spMk id="7" creationId="{9BD2EB46-8364-422D-A544-207C1A0D3C95}"/>
          </ac:spMkLst>
        </pc:spChg>
        <pc:spChg chg="mod">
          <ac:chgData name="Marco Fernandes" userId="fdf1db0d-e771-49a9-b508-934344af75dd" providerId="ADAL" clId="{84E47B41-3A69-42C3-9A14-17C4560BE4E2}" dt="2022-04-24T23:36:01.057" v="236" actId="20577"/>
          <ac:spMkLst>
            <pc:docMk/>
            <pc:sldMk cId="1134714471" sldId="260"/>
            <ac:spMk id="8" creationId="{20ADC8C8-9AC0-49A2-9121-95646B57B772}"/>
          </ac:spMkLst>
        </pc:spChg>
        <pc:picChg chg="add mod">
          <ac:chgData name="Marco Fernandes" userId="fdf1db0d-e771-49a9-b508-934344af75dd" providerId="ADAL" clId="{84E47B41-3A69-42C3-9A14-17C4560BE4E2}" dt="2022-04-25T00:49:04.879" v="294" actId="1076"/>
          <ac:picMkLst>
            <pc:docMk/>
            <pc:sldMk cId="1134714471" sldId="260"/>
            <ac:picMk id="9" creationId="{553AE976-48AC-451B-925C-7FCC28A1B3C9}"/>
          </ac:picMkLst>
        </pc:picChg>
        <pc:picChg chg="add mod">
          <ac:chgData name="Marco Fernandes" userId="fdf1db0d-e771-49a9-b508-934344af75dd" providerId="ADAL" clId="{84E47B41-3A69-42C3-9A14-17C4560BE4E2}" dt="2022-04-25T00:49:04.879" v="294" actId="1076"/>
          <ac:picMkLst>
            <pc:docMk/>
            <pc:sldMk cId="1134714471" sldId="260"/>
            <ac:picMk id="11" creationId="{133AE829-2A4D-4DD8-A097-8289DB0D5C4C}"/>
          </ac:picMkLst>
        </pc:picChg>
        <pc:cxnChg chg="add mod">
          <ac:chgData name="Marco Fernandes" userId="fdf1db0d-e771-49a9-b508-934344af75dd" providerId="ADAL" clId="{84E47B41-3A69-42C3-9A14-17C4560BE4E2}" dt="2022-04-25T00:49:04.879" v="294" actId="1076"/>
          <ac:cxnSpMkLst>
            <pc:docMk/>
            <pc:sldMk cId="1134714471" sldId="260"/>
            <ac:cxnSpMk id="12" creationId="{AA4EDD38-61E8-4598-82EE-EFACB0EDB06A}"/>
          </ac:cxnSpMkLst>
        </pc:cxnChg>
      </pc:sldChg>
      <pc:sldChg chg="delSp del mod">
        <pc:chgData name="Marco Fernandes" userId="fdf1db0d-e771-49a9-b508-934344af75dd" providerId="ADAL" clId="{84E47B41-3A69-42C3-9A14-17C4560BE4E2}" dt="2022-04-25T02:24:31.709" v="653" actId="47"/>
        <pc:sldMkLst>
          <pc:docMk/>
          <pc:sldMk cId="1650960713" sldId="401"/>
        </pc:sldMkLst>
        <pc:spChg chg="del">
          <ac:chgData name="Marco Fernandes" userId="fdf1db0d-e771-49a9-b508-934344af75dd" providerId="ADAL" clId="{84E47B41-3A69-42C3-9A14-17C4560BE4E2}" dt="2022-04-24T23:58:44.710" v="257" actId="478"/>
          <ac:spMkLst>
            <pc:docMk/>
            <pc:sldMk cId="1650960713" sldId="401"/>
            <ac:spMk id="3" creationId="{00000000-0000-0000-0000-000000000000}"/>
          </ac:spMkLst>
        </pc:spChg>
      </pc:sldChg>
      <pc:sldChg chg="addSp delSp modSp new mod delAnim modAnim">
        <pc:chgData name="Marco Fernandes" userId="fdf1db0d-e771-49a9-b508-934344af75dd" providerId="ADAL" clId="{84E47B41-3A69-42C3-9A14-17C4560BE4E2}" dt="2022-04-25T01:12:51.217" v="310" actId="5793"/>
        <pc:sldMkLst>
          <pc:docMk/>
          <pc:sldMk cId="3275078808" sldId="402"/>
        </pc:sldMkLst>
        <pc:spChg chg="del">
          <ac:chgData name="Marco Fernandes" userId="fdf1db0d-e771-49a9-b508-934344af75dd" providerId="ADAL" clId="{84E47B41-3A69-42C3-9A14-17C4560BE4E2}" dt="2022-04-25T00:00:26.744" v="261" actId="478"/>
          <ac:spMkLst>
            <pc:docMk/>
            <pc:sldMk cId="3275078808" sldId="402"/>
            <ac:spMk id="4" creationId="{E760D85B-E0D6-4982-BBF7-3E2B8CDEEB98}"/>
          </ac:spMkLst>
        </pc:spChg>
        <pc:spChg chg="add del mod">
          <ac:chgData name="Marco Fernandes" userId="fdf1db0d-e771-49a9-b508-934344af75dd" providerId="ADAL" clId="{84E47B41-3A69-42C3-9A14-17C4560BE4E2}" dt="2022-04-25T00:36:05.291" v="263" actId="478"/>
          <ac:spMkLst>
            <pc:docMk/>
            <pc:sldMk cId="3275078808" sldId="402"/>
            <ac:spMk id="5" creationId="{A1C55338-E565-440D-A5B1-6404E7CAEF23}"/>
          </ac:spMkLst>
        </pc:spChg>
        <pc:spChg chg="add mod">
          <ac:chgData name="Marco Fernandes" userId="fdf1db0d-e771-49a9-b508-934344af75dd" providerId="ADAL" clId="{84E47B41-3A69-42C3-9A14-17C4560BE4E2}" dt="2022-04-25T00:38:03.113" v="291" actId="20577"/>
          <ac:spMkLst>
            <pc:docMk/>
            <pc:sldMk cId="3275078808" sldId="402"/>
            <ac:spMk id="6" creationId="{4A1A244E-220E-431A-A7A0-9112FFCE7C54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7" creationId="{F76969EC-FBDE-4296-BE87-198479E2D2C7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8" creationId="{C6362513-D142-4F5C-B050-BF5E6512596D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9" creationId="{0FDE74A5-993A-492A-9A0D-1CF57603A67A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0" creationId="{B4C8D8FC-C68F-43D6-B1A6-3974424D03F4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1" creationId="{C2FDF448-8037-4373-982E-610671DC4F63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2" creationId="{C832E5FF-097F-4BD7-ADF3-649500585201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3" creationId="{89E189E0-AB3F-486E-9A3C-8B6BC779E3DF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4" creationId="{E409D7FD-FCED-4122-B2E8-98F315C3E036}"/>
          </ac:spMkLst>
        </pc:spChg>
        <pc:spChg chg="add mod">
          <ac:chgData name="Marco Fernandes" userId="fdf1db0d-e771-49a9-b508-934344af75dd" providerId="ADAL" clId="{84E47B41-3A69-42C3-9A14-17C4560BE4E2}" dt="2022-04-25T01:08:52.158" v="303" actId="1076"/>
          <ac:spMkLst>
            <pc:docMk/>
            <pc:sldMk cId="3275078808" sldId="402"/>
            <ac:spMk id="15" creationId="{A77C4519-FB25-4303-A2DB-BD233A4B4A65}"/>
          </ac:spMkLst>
        </pc:spChg>
        <pc:spChg chg="add mod">
          <ac:chgData name="Marco Fernandes" userId="fdf1db0d-e771-49a9-b508-934344af75dd" providerId="ADAL" clId="{84E47B41-3A69-42C3-9A14-17C4560BE4E2}" dt="2022-04-25T01:12:51.217" v="310" actId="5793"/>
          <ac:spMkLst>
            <pc:docMk/>
            <pc:sldMk cId="3275078808" sldId="402"/>
            <ac:spMk id="16" creationId="{373ABA1C-78AF-4531-A5E2-DB854FD56196}"/>
          </ac:spMkLst>
        </pc:spChg>
      </pc:sldChg>
      <pc:sldChg chg="addSp delSp modSp add mod addAnim delAnim modAnim">
        <pc:chgData name="Marco Fernandes" userId="fdf1db0d-e771-49a9-b508-934344af75dd" providerId="ADAL" clId="{84E47B41-3A69-42C3-9A14-17C4560BE4E2}" dt="2022-04-25T02:24:59.585" v="671" actId="20577"/>
        <pc:sldMkLst>
          <pc:docMk/>
          <pc:sldMk cId="3207652123" sldId="403"/>
        </pc:sldMkLst>
        <pc:spChg chg="mod">
          <ac:chgData name="Marco Fernandes" userId="fdf1db0d-e771-49a9-b508-934344af75dd" providerId="ADAL" clId="{84E47B41-3A69-42C3-9A14-17C4560BE4E2}" dt="2022-04-25T02:24:59.585" v="671" actId="20577"/>
          <ac:spMkLst>
            <pc:docMk/>
            <pc:sldMk cId="3207652123" sldId="403"/>
            <ac:spMk id="6" creationId="{4A1A244E-220E-431A-A7A0-9112FFCE7C54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7" creationId="{F76969EC-FBDE-4296-BE87-198479E2D2C7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8" creationId="{C6362513-D142-4F5C-B050-BF5E6512596D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9" creationId="{0FDE74A5-993A-492A-9A0D-1CF57603A67A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0" creationId="{B4C8D8FC-C68F-43D6-B1A6-3974424D03F4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1" creationId="{C2FDF448-8037-4373-982E-610671DC4F63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2" creationId="{C832E5FF-097F-4BD7-ADF3-649500585201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3" creationId="{89E189E0-AB3F-486E-9A3C-8B6BC779E3DF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4" creationId="{E409D7FD-FCED-4122-B2E8-98F315C3E036}"/>
          </ac:spMkLst>
        </pc:spChg>
        <pc:spChg chg="del">
          <ac:chgData name="Marco Fernandes" userId="fdf1db0d-e771-49a9-b508-934344af75dd" providerId="ADAL" clId="{84E47B41-3A69-42C3-9A14-17C4560BE4E2}" dt="2022-04-25T02:21:49.165" v="333" actId="478"/>
          <ac:spMkLst>
            <pc:docMk/>
            <pc:sldMk cId="3207652123" sldId="403"/>
            <ac:spMk id="15" creationId="{A77C4519-FB25-4303-A2DB-BD233A4B4A65}"/>
          </ac:spMkLst>
        </pc:spChg>
        <pc:spChg chg="add del mod">
          <ac:chgData name="Marco Fernandes" userId="fdf1db0d-e771-49a9-b508-934344af75dd" providerId="ADAL" clId="{84E47B41-3A69-42C3-9A14-17C4560BE4E2}" dt="2022-04-25T02:24:26.299" v="652" actId="20577"/>
          <ac:spMkLst>
            <pc:docMk/>
            <pc:sldMk cId="3207652123" sldId="403"/>
            <ac:spMk id="16" creationId="{373ABA1C-78AF-4531-A5E2-DB854FD56196}"/>
          </ac:spMkLst>
        </pc:spChg>
      </pc:sldChg>
      <pc:sldChg chg="add del">
        <pc:chgData name="Marco Fernandes" userId="fdf1db0d-e771-49a9-b508-934344af75dd" providerId="ADAL" clId="{84E47B41-3A69-42C3-9A14-17C4560BE4E2}" dt="2022-04-25T02:25:02.411" v="672" actId="47"/>
        <pc:sldMkLst>
          <pc:docMk/>
          <pc:sldMk cId="1884348112" sldId="404"/>
        </pc:sldMkLst>
      </pc:sldChg>
      <pc:sldChg chg="addSp delSp modSp add mod delAnim modAnim">
        <pc:chgData name="Marco Fernandes" userId="fdf1db0d-e771-49a9-b508-934344af75dd" providerId="ADAL" clId="{84E47B41-3A69-42C3-9A14-17C4560BE4E2}" dt="2022-04-25T02:28:13.518" v="718"/>
        <pc:sldMkLst>
          <pc:docMk/>
          <pc:sldMk cId="4172150680" sldId="404"/>
        </pc:sldMkLst>
        <pc:spChg chg="mod">
          <ac:chgData name="Marco Fernandes" userId="fdf1db0d-e771-49a9-b508-934344af75dd" providerId="ADAL" clId="{84E47B41-3A69-42C3-9A14-17C4560BE4E2}" dt="2022-04-25T02:25:09.909" v="686" actId="20577"/>
          <ac:spMkLst>
            <pc:docMk/>
            <pc:sldMk cId="4172150680" sldId="404"/>
            <ac:spMk id="6" creationId="{4A1A244E-220E-431A-A7A0-9112FFCE7C54}"/>
          </ac:spMkLst>
        </pc:spChg>
        <pc:spChg chg="del">
          <ac:chgData name="Marco Fernandes" userId="fdf1db0d-e771-49a9-b508-934344af75dd" providerId="ADAL" clId="{84E47B41-3A69-42C3-9A14-17C4560BE4E2}" dt="2022-04-25T02:25:12.991" v="687" actId="478"/>
          <ac:spMkLst>
            <pc:docMk/>
            <pc:sldMk cId="4172150680" sldId="404"/>
            <ac:spMk id="16" creationId="{373ABA1C-78AF-4531-A5E2-DB854FD56196}"/>
          </ac:spMkLst>
        </pc:spChg>
        <pc:picChg chg="add mod">
          <ac:chgData name="Marco Fernandes" userId="fdf1db0d-e771-49a9-b508-934344af75dd" providerId="ADAL" clId="{84E47B41-3A69-42C3-9A14-17C4560BE4E2}" dt="2022-04-25T02:26:25.973" v="692" actId="1076"/>
          <ac:picMkLst>
            <pc:docMk/>
            <pc:sldMk cId="4172150680" sldId="404"/>
            <ac:picMk id="5" creationId="{E41B94D4-E47E-4002-8DE0-43EDC8D28C91}"/>
          </ac:picMkLst>
        </pc:picChg>
        <pc:cxnChg chg="add del mod">
          <ac:chgData name="Marco Fernandes" userId="fdf1db0d-e771-49a9-b508-934344af75dd" providerId="ADAL" clId="{84E47B41-3A69-42C3-9A14-17C4560BE4E2}" dt="2022-04-25T02:28:00.276" v="711" actId="478"/>
          <ac:cxnSpMkLst>
            <pc:docMk/>
            <pc:sldMk cId="4172150680" sldId="404"/>
            <ac:cxnSpMk id="8" creationId="{29D62A98-077D-487E-AFDE-63C1976CDC6E}"/>
          </ac:cxnSpMkLst>
        </pc:cxnChg>
        <pc:cxnChg chg="add mod">
          <ac:chgData name="Marco Fernandes" userId="fdf1db0d-e771-49a9-b508-934344af75dd" providerId="ADAL" clId="{84E47B41-3A69-42C3-9A14-17C4560BE4E2}" dt="2022-04-25T02:28:02.662" v="713" actId="1038"/>
          <ac:cxnSpMkLst>
            <pc:docMk/>
            <pc:sldMk cId="4172150680" sldId="404"/>
            <ac:cxnSpMk id="12" creationId="{F90FF632-4FD4-48CA-9170-2A074AC89939}"/>
          </ac:cxnSpMkLst>
        </pc:cxnChg>
      </pc:sldChg>
      <pc:sldChg chg="addSp delSp modSp add mod delAnim modAnim">
        <pc:chgData name="Marco Fernandes" userId="fdf1db0d-e771-49a9-b508-934344af75dd" providerId="ADAL" clId="{84E47B41-3A69-42C3-9A14-17C4560BE4E2}" dt="2022-04-25T02:43:34.858" v="1305" actId="20577"/>
        <pc:sldMkLst>
          <pc:docMk/>
          <pc:sldMk cId="3806415652" sldId="405"/>
        </pc:sldMkLst>
        <pc:spChg chg="add mod">
          <ac:chgData name="Marco Fernandes" userId="fdf1db0d-e771-49a9-b508-934344af75dd" providerId="ADAL" clId="{84E47B41-3A69-42C3-9A14-17C4560BE4E2}" dt="2022-04-25T02:35:49.519" v="840" actId="207"/>
          <ac:spMkLst>
            <pc:docMk/>
            <pc:sldMk cId="3806415652" sldId="405"/>
            <ac:spMk id="4" creationId="{CE5178CF-9A6B-4A99-8A04-58199DF2F241}"/>
          </ac:spMkLst>
        </pc:spChg>
        <pc:spChg chg="add mod">
          <ac:chgData name="Marco Fernandes" userId="fdf1db0d-e771-49a9-b508-934344af75dd" providerId="ADAL" clId="{84E47B41-3A69-42C3-9A14-17C4560BE4E2}" dt="2022-04-25T02:32:51.113" v="765" actId="1582"/>
          <ac:spMkLst>
            <pc:docMk/>
            <pc:sldMk cId="3806415652" sldId="405"/>
            <ac:spMk id="5" creationId="{2146C2AA-F5A2-4627-86C7-B592888477A7}"/>
          </ac:spMkLst>
        </pc:spChg>
        <pc:spChg chg="mod">
          <ac:chgData name="Marco Fernandes" userId="fdf1db0d-e771-49a9-b508-934344af75dd" providerId="ADAL" clId="{84E47B41-3A69-42C3-9A14-17C4560BE4E2}" dt="2022-04-25T02:43:34.858" v="1305" actId="20577"/>
          <ac:spMkLst>
            <pc:docMk/>
            <pc:sldMk cId="3806415652" sldId="405"/>
            <ac:spMk id="6" creationId="{4A1A244E-220E-431A-A7A0-9112FFCE7C54}"/>
          </ac:spMkLst>
        </pc:spChg>
        <pc:spChg chg="add mod">
          <ac:chgData name="Marco Fernandes" userId="fdf1db0d-e771-49a9-b508-934344af75dd" providerId="ADAL" clId="{84E47B41-3A69-42C3-9A14-17C4560BE4E2}" dt="2022-04-25T02:42:39.160" v="1279" actId="1076"/>
          <ac:spMkLst>
            <pc:docMk/>
            <pc:sldMk cId="3806415652" sldId="405"/>
            <ac:spMk id="7" creationId="{1F8D9BC3-21BC-4BBE-A7AA-9639E95686C7}"/>
          </ac:spMkLst>
        </pc:spChg>
        <pc:spChg chg="add mod">
          <ac:chgData name="Marco Fernandes" userId="fdf1db0d-e771-49a9-b508-934344af75dd" providerId="ADAL" clId="{84E47B41-3A69-42C3-9A14-17C4560BE4E2}" dt="2022-04-25T02:41:08.467" v="1260" actId="207"/>
          <ac:spMkLst>
            <pc:docMk/>
            <pc:sldMk cId="3806415652" sldId="405"/>
            <ac:spMk id="8" creationId="{FA64B7AF-C97B-48EC-B6B1-B4A0C4AB6E80}"/>
          </ac:spMkLst>
        </pc:spChg>
        <pc:spChg chg="add mod">
          <ac:chgData name="Marco Fernandes" userId="fdf1db0d-e771-49a9-b508-934344af75dd" providerId="ADAL" clId="{84E47B41-3A69-42C3-9A14-17C4560BE4E2}" dt="2022-04-25T02:32:51.113" v="765" actId="1582"/>
          <ac:spMkLst>
            <pc:docMk/>
            <pc:sldMk cId="3806415652" sldId="405"/>
            <ac:spMk id="9" creationId="{3F92B9B6-33AB-442E-B806-7E4BEB67E626}"/>
          </ac:spMkLst>
        </pc:spChg>
        <pc:spChg chg="add mod">
          <ac:chgData name="Marco Fernandes" userId="fdf1db0d-e771-49a9-b508-934344af75dd" providerId="ADAL" clId="{84E47B41-3A69-42C3-9A14-17C4560BE4E2}" dt="2022-04-25T02:32:51.113" v="765" actId="1582"/>
          <ac:spMkLst>
            <pc:docMk/>
            <pc:sldMk cId="3806415652" sldId="405"/>
            <ac:spMk id="10" creationId="{11B33B54-56A1-4265-9B3B-C7ACAA9DF9BF}"/>
          </ac:spMkLst>
        </pc:spChg>
        <pc:spChg chg="add mod">
          <ac:chgData name="Marco Fernandes" userId="fdf1db0d-e771-49a9-b508-934344af75dd" providerId="ADAL" clId="{84E47B41-3A69-42C3-9A14-17C4560BE4E2}" dt="2022-04-25T02:32:51.113" v="765" actId="1582"/>
          <ac:spMkLst>
            <pc:docMk/>
            <pc:sldMk cId="3806415652" sldId="405"/>
            <ac:spMk id="11" creationId="{B0C77492-6659-4725-87EB-30CB871F6CC3}"/>
          </ac:spMkLst>
        </pc:spChg>
        <pc:spChg chg="add mod">
          <ac:chgData name="Marco Fernandes" userId="fdf1db0d-e771-49a9-b508-934344af75dd" providerId="ADAL" clId="{84E47B41-3A69-42C3-9A14-17C4560BE4E2}" dt="2022-04-25T02:32:51.113" v="765" actId="1582"/>
          <ac:spMkLst>
            <pc:docMk/>
            <pc:sldMk cId="3806415652" sldId="405"/>
            <ac:spMk id="12" creationId="{45E0C61F-C15F-474A-9186-F36ACEC28CA6}"/>
          </ac:spMkLst>
        </pc:spChg>
        <pc:spChg chg="add mod">
          <ac:chgData name="Marco Fernandes" userId="fdf1db0d-e771-49a9-b508-934344af75dd" providerId="ADAL" clId="{84E47B41-3A69-42C3-9A14-17C4560BE4E2}" dt="2022-04-25T02:41:19.087" v="1261" actId="207"/>
          <ac:spMkLst>
            <pc:docMk/>
            <pc:sldMk cId="3806415652" sldId="405"/>
            <ac:spMk id="14" creationId="{CE55F974-0076-4C65-A918-FDFABBC7BD5A}"/>
          </ac:spMkLst>
        </pc:spChg>
        <pc:spChg chg="add mod">
          <ac:chgData name="Marco Fernandes" userId="fdf1db0d-e771-49a9-b508-934344af75dd" providerId="ADAL" clId="{84E47B41-3A69-42C3-9A14-17C4560BE4E2}" dt="2022-04-25T02:41:21.644" v="1262" actId="207"/>
          <ac:spMkLst>
            <pc:docMk/>
            <pc:sldMk cId="3806415652" sldId="405"/>
            <ac:spMk id="15" creationId="{22BB584B-EFAA-494B-ABFD-823C43F5BD3A}"/>
          </ac:spMkLst>
        </pc:spChg>
        <pc:spChg chg="del">
          <ac:chgData name="Marco Fernandes" userId="fdf1db0d-e771-49a9-b508-934344af75dd" providerId="ADAL" clId="{84E47B41-3A69-42C3-9A14-17C4560BE4E2}" dt="2022-04-25T02:29:33.523" v="725" actId="478"/>
          <ac:spMkLst>
            <pc:docMk/>
            <pc:sldMk cId="3806415652" sldId="405"/>
            <ac:spMk id="16" creationId="{373ABA1C-78AF-4531-A5E2-DB854FD56196}"/>
          </ac:spMkLst>
        </pc:spChg>
        <pc:spChg chg="add mod">
          <ac:chgData name="Marco Fernandes" userId="fdf1db0d-e771-49a9-b508-934344af75dd" providerId="ADAL" clId="{84E47B41-3A69-42C3-9A14-17C4560BE4E2}" dt="2022-04-25T02:41:24.515" v="1263" actId="207"/>
          <ac:spMkLst>
            <pc:docMk/>
            <pc:sldMk cId="3806415652" sldId="405"/>
            <ac:spMk id="17" creationId="{872EFA6F-64C9-4371-990C-838772DDAC7A}"/>
          </ac:spMkLst>
        </pc:spChg>
        <pc:spChg chg="add mod">
          <ac:chgData name="Marco Fernandes" userId="fdf1db0d-e771-49a9-b508-934344af75dd" providerId="ADAL" clId="{84E47B41-3A69-42C3-9A14-17C4560BE4E2}" dt="2022-04-25T02:41:26.885" v="1264" actId="207"/>
          <ac:spMkLst>
            <pc:docMk/>
            <pc:sldMk cId="3806415652" sldId="405"/>
            <ac:spMk id="18" creationId="{E2955E0B-3971-460A-B7F8-07CAD606BFF2}"/>
          </ac:spMkLst>
        </pc:spChg>
        <pc:spChg chg="add mod">
          <ac:chgData name="Marco Fernandes" userId="fdf1db0d-e771-49a9-b508-934344af75dd" providerId="ADAL" clId="{84E47B41-3A69-42C3-9A14-17C4560BE4E2}" dt="2022-04-25T02:40:57.476" v="1259" actId="207"/>
          <ac:spMkLst>
            <pc:docMk/>
            <pc:sldMk cId="3806415652" sldId="405"/>
            <ac:spMk id="19" creationId="{7D0AE198-B731-4A04-83CA-E5D118333BDD}"/>
          </ac:spMkLst>
        </pc:spChg>
      </pc:sldChg>
      <pc:sldChg chg="addSp delSp modSp add mod modAnim">
        <pc:chgData name="Marco Fernandes" userId="fdf1db0d-e771-49a9-b508-934344af75dd" providerId="ADAL" clId="{84E47B41-3A69-42C3-9A14-17C4560BE4E2}" dt="2022-04-25T02:55:03.238" v="1439"/>
        <pc:sldMkLst>
          <pc:docMk/>
          <pc:sldMk cId="4253639935" sldId="406"/>
        </pc:sldMkLst>
        <pc:spChg chg="mod">
          <ac:chgData name="Marco Fernandes" userId="fdf1db0d-e771-49a9-b508-934344af75dd" providerId="ADAL" clId="{84E47B41-3A69-42C3-9A14-17C4560BE4E2}" dt="2022-04-25T02:48:23.088" v="1333" actId="164"/>
          <ac:spMkLst>
            <pc:docMk/>
            <pc:sldMk cId="4253639935" sldId="406"/>
            <ac:spMk id="4" creationId="{CE5178CF-9A6B-4A99-8A04-58199DF2F241}"/>
          </ac:spMkLst>
        </pc:spChg>
        <pc:spChg chg="mod">
          <ac:chgData name="Marco Fernandes" userId="fdf1db0d-e771-49a9-b508-934344af75dd" providerId="ADAL" clId="{84E47B41-3A69-42C3-9A14-17C4560BE4E2}" dt="2022-04-25T02:44:49.155" v="1307" actId="164"/>
          <ac:spMkLst>
            <pc:docMk/>
            <pc:sldMk cId="4253639935" sldId="406"/>
            <ac:spMk id="5" creationId="{2146C2AA-F5A2-4627-86C7-B592888477A7}"/>
          </ac:spMkLst>
        </pc:spChg>
        <pc:spChg chg="mod">
          <ac:chgData name="Marco Fernandes" userId="fdf1db0d-e771-49a9-b508-934344af75dd" providerId="ADAL" clId="{84E47B41-3A69-42C3-9A14-17C4560BE4E2}" dt="2022-04-25T02:44:49.155" v="1307" actId="164"/>
          <ac:spMkLst>
            <pc:docMk/>
            <pc:sldMk cId="4253639935" sldId="406"/>
            <ac:spMk id="8" creationId="{FA64B7AF-C97B-48EC-B6B1-B4A0C4AB6E80}"/>
          </ac:spMkLst>
        </pc:spChg>
        <pc:spChg chg="mod">
          <ac:chgData name="Marco Fernandes" userId="fdf1db0d-e771-49a9-b508-934344af75dd" providerId="ADAL" clId="{84E47B41-3A69-42C3-9A14-17C4560BE4E2}" dt="2022-04-25T02:44:57.591" v="1308" actId="164"/>
          <ac:spMkLst>
            <pc:docMk/>
            <pc:sldMk cId="4253639935" sldId="406"/>
            <ac:spMk id="9" creationId="{3F92B9B6-33AB-442E-B806-7E4BEB67E626}"/>
          </ac:spMkLst>
        </pc:spChg>
        <pc:spChg chg="mod">
          <ac:chgData name="Marco Fernandes" userId="fdf1db0d-e771-49a9-b508-934344af75dd" providerId="ADAL" clId="{84E47B41-3A69-42C3-9A14-17C4560BE4E2}" dt="2022-04-25T02:45:02.010" v="1309" actId="164"/>
          <ac:spMkLst>
            <pc:docMk/>
            <pc:sldMk cId="4253639935" sldId="406"/>
            <ac:spMk id="10" creationId="{11B33B54-56A1-4265-9B3B-C7ACAA9DF9BF}"/>
          </ac:spMkLst>
        </pc:spChg>
        <pc:spChg chg="mod">
          <ac:chgData name="Marco Fernandes" userId="fdf1db0d-e771-49a9-b508-934344af75dd" providerId="ADAL" clId="{84E47B41-3A69-42C3-9A14-17C4560BE4E2}" dt="2022-04-25T02:45:06.426" v="1310" actId="164"/>
          <ac:spMkLst>
            <pc:docMk/>
            <pc:sldMk cId="4253639935" sldId="406"/>
            <ac:spMk id="11" creationId="{B0C77492-6659-4725-87EB-30CB871F6CC3}"/>
          </ac:spMkLst>
        </pc:spChg>
        <pc:spChg chg="mod">
          <ac:chgData name="Marco Fernandes" userId="fdf1db0d-e771-49a9-b508-934344af75dd" providerId="ADAL" clId="{84E47B41-3A69-42C3-9A14-17C4560BE4E2}" dt="2022-04-25T02:45:11.527" v="1311" actId="164"/>
          <ac:spMkLst>
            <pc:docMk/>
            <pc:sldMk cId="4253639935" sldId="406"/>
            <ac:spMk id="12" creationId="{45E0C61F-C15F-474A-9186-F36ACEC28CA6}"/>
          </ac:spMkLst>
        </pc:spChg>
        <pc:spChg chg="mod">
          <ac:chgData name="Marco Fernandes" userId="fdf1db0d-e771-49a9-b508-934344af75dd" providerId="ADAL" clId="{84E47B41-3A69-42C3-9A14-17C4560BE4E2}" dt="2022-04-25T02:44:57.591" v="1308" actId="164"/>
          <ac:spMkLst>
            <pc:docMk/>
            <pc:sldMk cId="4253639935" sldId="406"/>
            <ac:spMk id="14" creationId="{CE55F974-0076-4C65-A918-FDFABBC7BD5A}"/>
          </ac:spMkLst>
        </pc:spChg>
        <pc:spChg chg="mod">
          <ac:chgData name="Marco Fernandes" userId="fdf1db0d-e771-49a9-b508-934344af75dd" providerId="ADAL" clId="{84E47B41-3A69-42C3-9A14-17C4560BE4E2}" dt="2022-04-25T02:45:02.010" v="1309" actId="164"/>
          <ac:spMkLst>
            <pc:docMk/>
            <pc:sldMk cId="4253639935" sldId="406"/>
            <ac:spMk id="15" creationId="{22BB584B-EFAA-494B-ABFD-823C43F5BD3A}"/>
          </ac:spMkLst>
        </pc:spChg>
        <pc:spChg chg="mod">
          <ac:chgData name="Marco Fernandes" userId="fdf1db0d-e771-49a9-b508-934344af75dd" providerId="ADAL" clId="{84E47B41-3A69-42C3-9A14-17C4560BE4E2}" dt="2022-04-25T02:45:06.426" v="1310" actId="164"/>
          <ac:spMkLst>
            <pc:docMk/>
            <pc:sldMk cId="4253639935" sldId="406"/>
            <ac:spMk id="17" creationId="{872EFA6F-64C9-4371-990C-838772DDAC7A}"/>
          </ac:spMkLst>
        </pc:spChg>
        <pc:spChg chg="mod">
          <ac:chgData name="Marco Fernandes" userId="fdf1db0d-e771-49a9-b508-934344af75dd" providerId="ADAL" clId="{84E47B41-3A69-42C3-9A14-17C4560BE4E2}" dt="2022-04-25T02:45:11.527" v="1311" actId="164"/>
          <ac:spMkLst>
            <pc:docMk/>
            <pc:sldMk cId="4253639935" sldId="406"/>
            <ac:spMk id="18" creationId="{E2955E0B-3971-460A-B7F8-07CAD606BFF2}"/>
          </ac:spMkLst>
        </pc:spChg>
        <pc:spChg chg="mod">
          <ac:chgData name="Marco Fernandes" userId="fdf1db0d-e771-49a9-b508-934344af75dd" providerId="ADAL" clId="{84E47B41-3A69-42C3-9A14-17C4560BE4E2}" dt="2022-04-25T02:48:23.088" v="1333" actId="164"/>
          <ac:spMkLst>
            <pc:docMk/>
            <pc:sldMk cId="4253639935" sldId="406"/>
            <ac:spMk id="19" creationId="{7D0AE198-B731-4A04-83CA-E5D118333BDD}"/>
          </ac:spMkLst>
        </pc:spChg>
        <pc:spChg chg="mod">
          <ac:chgData name="Marco Fernandes" userId="fdf1db0d-e771-49a9-b508-934344af75dd" providerId="ADAL" clId="{84E47B41-3A69-42C3-9A14-17C4560BE4E2}" dt="2022-04-25T02:50:01.005" v="1336"/>
          <ac:spMkLst>
            <pc:docMk/>
            <pc:sldMk cId="4253639935" sldId="406"/>
            <ac:spMk id="25" creationId="{3F9E8175-AD22-4093-915E-469DF5A4AEBF}"/>
          </ac:spMkLst>
        </pc:spChg>
        <pc:spChg chg="mod">
          <ac:chgData name="Marco Fernandes" userId="fdf1db0d-e771-49a9-b508-934344af75dd" providerId="ADAL" clId="{84E47B41-3A69-42C3-9A14-17C4560BE4E2}" dt="2022-04-25T02:50:01.005" v="1336"/>
          <ac:spMkLst>
            <pc:docMk/>
            <pc:sldMk cId="4253639935" sldId="406"/>
            <ac:spMk id="26" creationId="{71598B6B-F11E-455B-9B15-F285BF67027B}"/>
          </ac:spMkLst>
        </pc:spChg>
        <pc:spChg chg="mod">
          <ac:chgData name="Marco Fernandes" userId="fdf1db0d-e771-49a9-b508-934344af75dd" providerId="ADAL" clId="{84E47B41-3A69-42C3-9A14-17C4560BE4E2}" dt="2022-04-25T02:50:19.440" v="1342"/>
          <ac:spMkLst>
            <pc:docMk/>
            <pc:sldMk cId="4253639935" sldId="406"/>
            <ac:spMk id="28" creationId="{32E63A9A-0173-4B35-9FDC-61F037F29B89}"/>
          </ac:spMkLst>
        </pc:spChg>
        <pc:spChg chg="mod">
          <ac:chgData name="Marco Fernandes" userId="fdf1db0d-e771-49a9-b508-934344af75dd" providerId="ADAL" clId="{84E47B41-3A69-42C3-9A14-17C4560BE4E2}" dt="2022-04-25T02:50:19.440" v="1342"/>
          <ac:spMkLst>
            <pc:docMk/>
            <pc:sldMk cId="4253639935" sldId="406"/>
            <ac:spMk id="29" creationId="{B1C27358-3956-43A4-B4E1-044C7E3088AB}"/>
          </ac:spMkLst>
        </pc:spChg>
        <pc:spChg chg="add mod">
          <ac:chgData name="Marco Fernandes" userId="fdf1db0d-e771-49a9-b508-934344af75dd" providerId="ADAL" clId="{84E47B41-3A69-42C3-9A14-17C4560BE4E2}" dt="2022-04-25T02:54:32.830" v="1434" actId="207"/>
          <ac:spMkLst>
            <pc:docMk/>
            <pc:sldMk cId="4253639935" sldId="406"/>
            <ac:spMk id="30" creationId="{21A9B4D6-E012-43D8-9F2F-897F57FD38A5}"/>
          </ac:spMkLst>
        </pc:spChg>
        <pc:spChg chg="add mod">
          <ac:chgData name="Marco Fernandes" userId="fdf1db0d-e771-49a9-b508-934344af75dd" providerId="ADAL" clId="{84E47B41-3A69-42C3-9A14-17C4560BE4E2}" dt="2022-04-25T02:52:28.587" v="1383" actId="1035"/>
          <ac:spMkLst>
            <pc:docMk/>
            <pc:sldMk cId="4253639935" sldId="406"/>
            <ac:spMk id="31" creationId="{1E9F1406-50A2-4437-9951-30F3B7A6EE8A}"/>
          </ac:spMkLst>
        </pc:spChg>
        <pc:spChg chg="add del mod">
          <ac:chgData name="Marco Fernandes" userId="fdf1db0d-e771-49a9-b508-934344af75dd" providerId="ADAL" clId="{84E47B41-3A69-42C3-9A14-17C4560BE4E2}" dt="2022-04-25T02:51:12.266" v="1364" actId="478"/>
          <ac:spMkLst>
            <pc:docMk/>
            <pc:sldMk cId="4253639935" sldId="406"/>
            <ac:spMk id="32" creationId="{2F3A3101-38B9-49A0-BE76-F251AAA85DA8}"/>
          </ac:spMkLst>
        </pc:spChg>
        <pc:spChg chg="add mod">
          <ac:chgData name="Marco Fernandes" userId="fdf1db0d-e771-49a9-b508-934344af75dd" providerId="ADAL" clId="{84E47B41-3A69-42C3-9A14-17C4560BE4E2}" dt="2022-04-25T02:52:28.587" v="1383" actId="1035"/>
          <ac:spMkLst>
            <pc:docMk/>
            <pc:sldMk cId="4253639935" sldId="406"/>
            <ac:spMk id="33" creationId="{3DE765BD-8CD3-43CC-9E77-1FC304566C4E}"/>
          </ac:spMkLst>
        </pc:spChg>
        <pc:spChg chg="add mod">
          <ac:chgData name="Marco Fernandes" userId="fdf1db0d-e771-49a9-b508-934344af75dd" providerId="ADAL" clId="{84E47B41-3A69-42C3-9A14-17C4560BE4E2}" dt="2022-04-25T02:52:28.587" v="1383" actId="1035"/>
          <ac:spMkLst>
            <pc:docMk/>
            <pc:sldMk cId="4253639935" sldId="406"/>
            <ac:spMk id="34" creationId="{590EF2A6-D436-4B09-88A8-A882E55E8A22}"/>
          </ac:spMkLst>
        </pc:spChg>
        <pc:spChg chg="add mod">
          <ac:chgData name="Marco Fernandes" userId="fdf1db0d-e771-49a9-b508-934344af75dd" providerId="ADAL" clId="{84E47B41-3A69-42C3-9A14-17C4560BE4E2}" dt="2022-04-25T02:52:28.587" v="1383" actId="1035"/>
          <ac:spMkLst>
            <pc:docMk/>
            <pc:sldMk cId="4253639935" sldId="406"/>
            <ac:spMk id="35" creationId="{FB7BEB42-93E1-4166-AB87-2CC9CB265B7B}"/>
          </ac:spMkLst>
        </pc:spChg>
        <pc:spChg chg="add mod">
          <ac:chgData name="Marco Fernandes" userId="fdf1db0d-e771-49a9-b508-934344af75dd" providerId="ADAL" clId="{84E47B41-3A69-42C3-9A14-17C4560BE4E2}" dt="2022-04-25T02:53:15.824" v="1396" actId="12789"/>
          <ac:spMkLst>
            <pc:docMk/>
            <pc:sldMk cId="4253639935" sldId="406"/>
            <ac:spMk id="36" creationId="{0511D251-434D-4E41-90BF-AAA66102845A}"/>
          </ac:spMkLst>
        </pc:spChg>
        <pc:spChg chg="add mod">
          <ac:chgData name="Marco Fernandes" userId="fdf1db0d-e771-49a9-b508-934344af75dd" providerId="ADAL" clId="{84E47B41-3A69-42C3-9A14-17C4560BE4E2}" dt="2022-04-25T02:53:43.643" v="1428" actId="1037"/>
          <ac:spMkLst>
            <pc:docMk/>
            <pc:sldMk cId="4253639935" sldId="406"/>
            <ac:spMk id="37" creationId="{0D82933A-81B7-40ED-A93F-86B5313903A4}"/>
          </ac:spMkLst>
        </pc:spChg>
        <pc:spChg chg="add mod">
          <ac:chgData name="Marco Fernandes" userId="fdf1db0d-e771-49a9-b508-934344af75dd" providerId="ADAL" clId="{84E47B41-3A69-42C3-9A14-17C4560BE4E2}" dt="2022-04-25T02:53:37.120" v="1420" actId="1038"/>
          <ac:spMkLst>
            <pc:docMk/>
            <pc:sldMk cId="4253639935" sldId="406"/>
            <ac:spMk id="38" creationId="{77436C1D-69AD-4527-953B-1A4CF867F544}"/>
          </ac:spMkLst>
        </pc:spChg>
        <pc:spChg chg="add mod">
          <ac:chgData name="Marco Fernandes" userId="fdf1db0d-e771-49a9-b508-934344af75dd" providerId="ADAL" clId="{84E47B41-3A69-42C3-9A14-17C4560BE4E2}" dt="2022-04-25T02:53:31.498" v="1412" actId="1038"/>
          <ac:spMkLst>
            <pc:docMk/>
            <pc:sldMk cId="4253639935" sldId="406"/>
            <ac:spMk id="39" creationId="{4BFFB098-BD69-44D9-A1A2-5E6EF841C87A}"/>
          </ac:spMkLst>
        </pc:spChg>
        <pc:spChg chg="add mod">
          <ac:chgData name="Marco Fernandes" userId="fdf1db0d-e771-49a9-b508-934344af75dd" providerId="ADAL" clId="{84E47B41-3A69-42C3-9A14-17C4560BE4E2}" dt="2022-04-25T02:53:25.756" v="1405" actId="20577"/>
          <ac:spMkLst>
            <pc:docMk/>
            <pc:sldMk cId="4253639935" sldId="406"/>
            <ac:spMk id="40" creationId="{19002059-DCDD-4426-8A65-B4947EAF95F2}"/>
          </ac:spMkLst>
        </pc:spChg>
        <pc:grpChg chg="add mod">
          <ac:chgData name="Marco Fernandes" userId="fdf1db0d-e771-49a9-b508-934344af75dd" providerId="ADAL" clId="{84E47B41-3A69-42C3-9A14-17C4560BE4E2}" dt="2022-04-25T02:44:49.155" v="1307" actId="164"/>
          <ac:grpSpMkLst>
            <pc:docMk/>
            <pc:sldMk cId="4253639935" sldId="406"/>
            <ac:grpSpMk id="13" creationId="{FF456348-DAA4-47C4-BCCC-9B51DCF80425}"/>
          </ac:grpSpMkLst>
        </pc:grpChg>
        <pc:grpChg chg="add mod">
          <ac:chgData name="Marco Fernandes" userId="fdf1db0d-e771-49a9-b508-934344af75dd" providerId="ADAL" clId="{84E47B41-3A69-42C3-9A14-17C4560BE4E2}" dt="2022-04-25T02:45:02.010" v="1309" actId="164"/>
          <ac:grpSpMkLst>
            <pc:docMk/>
            <pc:sldMk cId="4253639935" sldId="406"/>
            <ac:grpSpMk id="16" creationId="{908D53E7-B629-417A-B395-C17C2D5AC637}"/>
          </ac:grpSpMkLst>
        </pc:grpChg>
        <pc:grpChg chg="add mod">
          <ac:chgData name="Marco Fernandes" userId="fdf1db0d-e771-49a9-b508-934344af75dd" providerId="ADAL" clId="{84E47B41-3A69-42C3-9A14-17C4560BE4E2}" dt="2022-04-25T02:45:02.010" v="1309" actId="164"/>
          <ac:grpSpMkLst>
            <pc:docMk/>
            <pc:sldMk cId="4253639935" sldId="406"/>
            <ac:grpSpMk id="20" creationId="{B6F24E3F-5034-4ACD-9955-7117702EC562}"/>
          </ac:grpSpMkLst>
        </pc:grpChg>
        <pc:grpChg chg="add mod">
          <ac:chgData name="Marco Fernandes" userId="fdf1db0d-e771-49a9-b508-934344af75dd" providerId="ADAL" clId="{84E47B41-3A69-42C3-9A14-17C4560BE4E2}" dt="2022-04-25T02:46:39.982" v="1318" actId="1076"/>
          <ac:grpSpMkLst>
            <pc:docMk/>
            <pc:sldMk cId="4253639935" sldId="406"/>
            <ac:grpSpMk id="21" creationId="{F521DC26-F379-4632-A5A4-DC9427FF77C9}"/>
          </ac:grpSpMkLst>
        </pc:grpChg>
        <pc:grpChg chg="add mod">
          <ac:chgData name="Marco Fernandes" userId="fdf1db0d-e771-49a9-b508-934344af75dd" providerId="ADAL" clId="{84E47B41-3A69-42C3-9A14-17C4560BE4E2}" dt="2022-04-25T02:45:11.527" v="1311" actId="164"/>
          <ac:grpSpMkLst>
            <pc:docMk/>
            <pc:sldMk cId="4253639935" sldId="406"/>
            <ac:grpSpMk id="22" creationId="{18F6C509-A693-48ED-9A93-F1713F7578F7}"/>
          </ac:grpSpMkLst>
        </pc:grpChg>
        <pc:grpChg chg="add mod">
          <ac:chgData name="Marco Fernandes" userId="fdf1db0d-e771-49a9-b508-934344af75dd" providerId="ADAL" clId="{84E47B41-3A69-42C3-9A14-17C4560BE4E2}" dt="2022-04-25T02:48:23.088" v="1333" actId="164"/>
          <ac:grpSpMkLst>
            <pc:docMk/>
            <pc:sldMk cId="4253639935" sldId="406"/>
            <ac:grpSpMk id="23" creationId="{2521EF61-6052-412F-8975-E72342A44A63}"/>
          </ac:grpSpMkLst>
        </pc:grpChg>
        <pc:grpChg chg="add del mod">
          <ac:chgData name="Marco Fernandes" userId="fdf1db0d-e771-49a9-b508-934344af75dd" providerId="ADAL" clId="{84E47B41-3A69-42C3-9A14-17C4560BE4E2}" dt="2022-04-25T02:50:10.292" v="1341"/>
          <ac:grpSpMkLst>
            <pc:docMk/>
            <pc:sldMk cId="4253639935" sldId="406"/>
            <ac:grpSpMk id="24" creationId="{EB0F7BE2-EF0F-46B5-9D98-6024095142DD}"/>
          </ac:grpSpMkLst>
        </pc:grpChg>
        <pc:grpChg chg="add del mod">
          <ac:chgData name="Marco Fernandes" userId="fdf1db0d-e771-49a9-b508-934344af75dd" providerId="ADAL" clId="{84E47B41-3A69-42C3-9A14-17C4560BE4E2}" dt="2022-04-25T02:50:34.583" v="1349"/>
          <ac:grpSpMkLst>
            <pc:docMk/>
            <pc:sldMk cId="4253639935" sldId="406"/>
            <ac:grpSpMk id="27" creationId="{47B68E45-37DC-45E3-ADE0-2B7F73898A83}"/>
          </ac:grpSpMkLst>
        </pc:grpChg>
      </pc:sldChg>
      <pc:sldChg chg="addSp delSp modSp add mod modAnim">
        <pc:chgData name="Marco Fernandes" userId="fdf1db0d-e771-49a9-b508-934344af75dd" providerId="ADAL" clId="{84E47B41-3A69-42C3-9A14-17C4560BE4E2}" dt="2022-04-25T03:04:13.682" v="2394"/>
        <pc:sldMkLst>
          <pc:docMk/>
          <pc:sldMk cId="3616580302" sldId="407"/>
        </pc:sldMkLst>
        <pc:spChg chg="mod">
          <ac:chgData name="Marco Fernandes" userId="fdf1db0d-e771-49a9-b508-934344af75dd" providerId="ADAL" clId="{84E47B41-3A69-42C3-9A14-17C4560BE4E2}" dt="2022-04-25T03:04:00.400" v="2393" actId="113"/>
          <ac:spMkLst>
            <pc:docMk/>
            <pc:sldMk cId="3616580302" sldId="407"/>
            <ac:spMk id="7" creationId="{1F8D9BC3-21BC-4BBE-A7AA-9639E95686C7}"/>
          </ac:spMkLst>
        </pc:spChg>
        <pc:spChg chg="add mod">
          <ac:chgData name="Marco Fernandes" userId="fdf1db0d-e771-49a9-b508-934344af75dd" providerId="ADAL" clId="{84E47B41-3A69-42C3-9A14-17C4560BE4E2}" dt="2022-04-25T03:02:12.918" v="2384" actId="403"/>
          <ac:spMkLst>
            <pc:docMk/>
            <pc:sldMk cId="3616580302" sldId="407"/>
            <ac:spMk id="41" creationId="{55EBC622-D76C-42A1-A042-6B64248D7916}"/>
          </ac:spMkLst>
        </pc:spChg>
        <pc:grpChg chg="del">
          <ac:chgData name="Marco Fernandes" userId="fdf1db0d-e771-49a9-b508-934344af75dd" providerId="ADAL" clId="{84E47B41-3A69-42C3-9A14-17C4560BE4E2}" dt="2022-04-25T02:55:24.560" v="1442" actId="478"/>
          <ac:grpSpMkLst>
            <pc:docMk/>
            <pc:sldMk cId="3616580302" sldId="407"/>
            <ac:grpSpMk id="13" creationId="{FF456348-DAA4-47C4-BCCC-9B51DCF80425}"/>
          </ac:grpSpMkLst>
        </pc:grpChg>
        <pc:grpChg chg="del">
          <ac:chgData name="Marco Fernandes" userId="fdf1db0d-e771-49a9-b508-934344af75dd" providerId="ADAL" clId="{84E47B41-3A69-42C3-9A14-17C4560BE4E2}" dt="2022-04-25T02:55:24.560" v="1442" actId="478"/>
          <ac:grpSpMkLst>
            <pc:docMk/>
            <pc:sldMk cId="3616580302" sldId="407"/>
            <ac:grpSpMk id="20" creationId="{B6F24E3F-5034-4ACD-9955-7117702EC562}"/>
          </ac:grpSpMkLst>
        </pc:grpChg>
        <pc:grpChg chg="del">
          <ac:chgData name="Marco Fernandes" userId="fdf1db0d-e771-49a9-b508-934344af75dd" providerId="ADAL" clId="{84E47B41-3A69-42C3-9A14-17C4560BE4E2}" dt="2022-04-25T02:55:24.560" v="1442" actId="478"/>
          <ac:grpSpMkLst>
            <pc:docMk/>
            <pc:sldMk cId="3616580302" sldId="407"/>
            <ac:grpSpMk id="21" creationId="{F521DC26-F379-4632-A5A4-DC9427FF77C9}"/>
          </ac:grpSpMkLst>
        </pc:grpChg>
        <pc:grpChg chg="del">
          <ac:chgData name="Marco Fernandes" userId="fdf1db0d-e771-49a9-b508-934344af75dd" providerId="ADAL" clId="{84E47B41-3A69-42C3-9A14-17C4560BE4E2}" dt="2022-04-25T02:55:24.560" v="1442" actId="478"/>
          <ac:grpSpMkLst>
            <pc:docMk/>
            <pc:sldMk cId="3616580302" sldId="407"/>
            <ac:grpSpMk id="22" creationId="{18F6C509-A693-48ED-9A93-F1713F7578F7}"/>
          </ac:grpSpMkLst>
        </pc:grpChg>
        <pc:grpChg chg="del">
          <ac:chgData name="Marco Fernandes" userId="fdf1db0d-e771-49a9-b508-934344af75dd" providerId="ADAL" clId="{84E47B41-3A69-42C3-9A14-17C4560BE4E2}" dt="2022-04-25T02:55:24.560" v="1442" actId="478"/>
          <ac:grpSpMkLst>
            <pc:docMk/>
            <pc:sldMk cId="3616580302" sldId="407"/>
            <ac:grpSpMk id="23" creationId="{2521EF61-6052-412F-8975-E72342A44A63}"/>
          </ac:grpSpMkLst>
        </pc:grpChg>
      </pc:sldChg>
      <pc:sldMasterChg chg="modSp mod modSldLayout">
        <pc:chgData name="Marco Fernandes" userId="fdf1db0d-e771-49a9-b508-934344af75dd" providerId="ADAL" clId="{84E47B41-3A69-42C3-9A14-17C4560BE4E2}" dt="2022-04-24T23:37:14.012" v="243"/>
        <pc:sldMasterMkLst>
          <pc:docMk/>
          <pc:sldMasterMk cId="0" sldId="2147483648"/>
        </pc:sldMasterMkLst>
        <pc:spChg chg="mod">
          <ac:chgData name="Marco Fernandes" userId="fdf1db0d-e771-49a9-b508-934344af75dd" providerId="ADAL" clId="{84E47B41-3A69-42C3-9A14-17C4560BE4E2}" dt="2022-04-24T23:37:14.012" v="243"/>
          <ac:spMkLst>
            <pc:docMk/>
            <pc:sldMasterMk cId="0" sldId="2147483648"/>
            <ac:spMk id="14" creationId="{00000000-0000-0000-0000-000000000000}"/>
          </ac:spMkLst>
        </pc:spChg>
        <pc:sldLayoutChg chg="addSp delSp modSp mod">
          <pc:chgData name="Marco Fernandes" userId="fdf1db0d-e771-49a9-b508-934344af75dd" providerId="ADAL" clId="{84E47B41-3A69-42C3-9A14-17C4560BE4E2}" dt="2022-04-24T23:34:28.375" v="226" actId="408"/>
          <pc:sldLayoutMkLst>
            <pc:docMk/>
            <pc:sldMasterMk cId="0" sldId="2147483648"/>
            <pc:sldLayoutMk cId="0" sldId="2147483650"/>
          </pc:sldLayoutMkLst>
          <pc:spChg chg="add del mod">
            <ac:chgData name="Marco Fernandes" userId="fdf1db0d-e771-49a9-b508-934344af75dd" providerId="ADAL" clId="{84E47B41-3A69-42C3-9A14-17C4560BE4E2}" dt="2022-04-24T23:00:24.551" v="3"/>
            <ac:spMkLst>
              <pc:docMk/>
              <pc:sldMasterMk cId="0" sldId="2147483648"/>
              <pc:sldLayoutMk cId="0" sldId="2147483650"/>
              <ac:spMk id="2" creationId="{2026726F-C0C7-41AA-ADDE-AF42AED9EB58}"/>
            </ac:spMkLst>
          </pc:spChg>
          <pc:spChg chg="del">
            <ac:chgData name="Marco Fernandes" userId="fdf1db0d-e771-49a9-b508-934344af75dd" providerId="ADAL" clId="{84E47B41-3A69-42C3-9A14-17C4560BE4E2}" dt="2022-04-24T23:34:00.287" v="221" actId="478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mod">
            <ac:chgData name="Marco Fernandes" userId="fdf1db0d-e771-49a9-b508-934344af75dd" providerId="ADAL" clId="{84E47B41-3A69-42C3-9A14-17C4560BE4E2}" dt="2022-04-24T23:15:17.850" v="91" actId="1037"/>
            <ac:spMkLst>
              <pc:docMk/>
              <pc:sldMasterMk cId="0" sldId="2147483648"/>
              <pc:sldLayoutMk cId="0" sldId="2147483650"/>
              <ac:spMk id="6" creationId="{00000000-0000-0000-0000-000000000000}"/>
            </ac:spMkLst>
          </pc:spChg>
          <pc:spChg chg="add del mod">
            <ac:chgData name="Marco Fernandes" userId="fdf1db0d-e771-49a9-b508-934344af75dd" providerId="ADAL" clId="{84E47B41-3A69-42C3-9A14-17C4560BE4E2}" dt="2022-04-24T23:01:23.464" v="9"/>
            <ac:spMkLst>
              <pc:docMk/>
              <pc:sldMasterMk cId="0" sldId="2147483648"/>
              <pc:sldLayoutMk cId="0" sldId="2147483650"/>
              <ac:spMk id="7" creationId="{C27CE43E-F3CE-4535-BF9C-8FAE4FABD30E}"/>
            </ac:spMkLst>
          </pc:spChg>
          <pc:spChg chg="mod">
            <ac:chgData name="Marco Fernandes" userId="fdf1db0d-e771-49a9-b508-934344af75dd" providerId="ADAL" clId="{84E47B41-3A69-42C3-9A14-17C4560BE4E2}" dt="2022-04-24T23:15:11.320" v="57" actId="1038"/>
            <ac:spMkLst>
              <pc:docMk/>
              <pc:sldMasterMk cId="0" sldId="2147483648"/>
              <pc:sldLayoutMk cId="0" sldId="2147483650"/>
              <ac:spMk id="11" creationId="{00000000-0000-0000-0000-000000000000}"/>
            </ac:spMkLst>
          </pc:spChg>
          <pc:graphicFrameChg chg="add del mod">
            <ac:chgData name="Marco Fernandes" userId="fdf1db0d-e771-49a9-b508-934344af75dd" providerId="ADAL" clId="{84E47B41-3A69-42C3-9A14-17C4560BE4E2}" dt="2022-04-24T23:00:59.231" v="5" actId="478"/>
            <ac:graphicFrameMkLst>
              <pc:docMk/>
              <pc:sldMasterMk cId="0" sldId="2147483648"/>
              <pc:sldLayoutMk cId="0" sldId="2147483650"/>
              <ac:graphicFrameMk id="4" creationId="{DC86F2D5-920D-4BFB-A712-025122B2D54D}"/>
            </ac:graphicFrameMkLst>
          </pc:graphicFrameChg>
          <pc:picChg chg="mod">
            <ac:chgData name="Marco Fernandes" userId="fdf1db0d-e771-49a9-b508-934344af75dd" providerId="ADAL" clId="{84E47B41-3A69-42C3-9A14-17C4560BE4E2}" dt="2022-04-24T23:34:28.375" v="226" actId="408"/>
            <ac:picMkLst>
              <pc:docMk/>
              <pc:sldMasterMk cId="0" sldId="2147483648"/>
              <pc:sldLayoutMk cId="0" sldId="2147483650"/>
              <ac:picMk id="5" creationId="{00000000-0000-0000-0000-000000000000}"/>
            </ac:picMkLst>
          </pc:picChg>
          <pc:picChg chg="mod modCrop">
            <ac:chgData name="Marco Fernandes" userId="fdf1db0d-e771-49a9-b508-934344af75dd" providerId="ADAL" clId="{84E47B41-3A69-42C3-9A14-17C4560BE4E2}" dt="2022-04-24T23:34:28.375" v="226" actId="408"/>
            <ac:picMkLst>
              <pc:docMk/>
              <pc:sldMasterMk cId="0" sldId="2147483648"/>
              <pc:sldLayoutMk cId="0" sldId="2147483650"/>
              <ac:picMk id="9" creationId="{FF7610E4-FD76-4B68-97DD-3F6995BA9F7C}"/>
            </ac:picMkLst>
          </pc:picChg>
          <pc:picChg chg="mod">
            <ac:chgData name="Marco Fernandes" userId="fdf1db0d-e771-49a9-b508-934344af75dd" providerId="ADAL" clId="{84E47B41-3A69-42C3-9A14-17C4560BE4E2}" dt="2022-04-24T23:34:24.762" v="225" actId="12789"/>
            <ac:picMkLst>
              <pc:docMk/>
              <pc:sldMasterMk cId="0" sldId="2147483648"/>
              <pc:sldLayoutMk cId="0" sldId="2147483650"/>
              <ac:picMk id="10" creationId="{869A2E17-68C8-4BC8-9C3A-83427BA46C01}"/>
            </ac:picMkLst>
          </pc:picChg>
          <pc:picChg chg="mod">
            <ac:chgData name="Marco Fernandes" userId="fdf1db0d-e771-49a9-b508-934344af75dd" providerId="ADAL" clId="{84E47B41-3A69-42C3-9A14-17C4560BE4E2}" dt="2022-04-24T23:34:24.762" v="225" actId="12789"/>
            <ac:picMkLst>
              <pc:docMk/>
              <pc:sldMasterMk cId="0" sldId="2147483648"/>
              <pc:sldLayoutMk cId="0" sldId="2147483650"/>
              <ac:picMk id="12" creationId="{89576728-4945-48F0-967F-E80EE68796F1}"/>
            </ac:picMkLst>
          </pc:picChg>
          <pc:picChg chg="mod">
            <ac:chgData name="Marco Fernandes" userId="fdf1db0d-e771-49a9-b508-934344af75dd" providerId="ADAL" clId="{84E47B41-3A69-42C3-9A14-17C4560BE4E2}" dt="2022-04-24T23:24:41.960" v="199" actId="1076"/>
            <ac:picMkLst>
              <pc:docMk/>
              <pc:sldMasterMk cId="0" sldId="2147483648"/>
              <pc:sldLayoutMk cId="0" sldId="2147483650"/>
              <ac:picMk id="13" creationId="{00000000-0000-0000-0000-000000000000}"/>
            </ac:picMkLst>
          </pc:picChg>
          <pc:picChg chg="add mod modCrop">
            <ac:chgData name="Marco Fernandes" userId="fdf1db0d-e771-49a9-b508-934344af75dd" providerId="ADAL" clId="{84E47B41-3A69-42C3-9A14-17C4560BE4E2}" dt="2022-04-24T23:34:28.375" v="226" actId="408"/>
            <ac:picMkLst>
              <pc:docMk/>
              <pc:sldMasterMk cId="0" sldId="2147483648"/>
              <pc:sldLayoutMk cId="0" sldId="2147483650"/>
              <ac:picMk id="14" creationId="{B1D739B7-C8EC-483F-8BE9-A2C5679760B3}"/>
            </ac:picMkLst>
          </pc:picChg>
        </pc:sldLayoutChg>
      </pc:sldMasterChg>
      <pc:sldMasterChg chg="addSp delSp modSp mod modSldLayout">
        <pc:chgData name="Marco Fernandes" userId="fdf1db0d-e771-49a9-b508-934344af75dd" providerId="ADAL" clId="{84E47B41-3A69-42C3-9A14-17C4560BE4E2}" dt="2022-04-25T02:40:11.288" v="1258" actId="14100"/>
        <pc:sldMasterMkLst>
          <pc:docMk/>
          <pc:sldMasterMk cId="3407976813" sldId="2147483651"/>
        </pc:sldMasterMkLst>
        <pc:spChg chg="del">
          <ac:chgData name="Marco Fernandes" userId="fdf1db0d-e771-49a9-b508-934344af75dd" providerId="ADAL" clId="{84E47B41-3A69-42C3-9A14-17C4560BE4E2}" dt="2022-04-24T23:57:59.277" v="244" actId="478"/>
          <ac:spMkLst>
            <pc:docMk/>
            <pc:sldMasterMk cId="3407976813" sldId="2147483651"/>
            <ac:spMk id="13" creationId="{00000000-0000-0000-0000-000000000000}"/>
          </ac:spMkLst>
        </pc:spChg>
        <pc:spChg chg="mod">
          <ac:chgData name="Marco Fernandes" userId="fdf1db0d-e771-49a9-b508-934344af75dd" providerId="ADAL" clId="{84E47B41-3A69-42C3-9A14-17C4560BE4E2}" dt="2022-04-24T23:36:56.998" v="241" actId="20577"/>
          <ac:spMkLst>
            <pc:docMk/>
            <pc:sldMasterMk cId="3407976813" sldId="2147483651"/>
            <ac:spMk id="14" creationId="{00000000-0000-0000-0000-000000000000}"/>
          </ac:spMkLst>
        </pc:spChg>
        <pc:picChg chg="del">
          <ac:chgData name="Marco Fernandes" userId="fdf1db0d-e771-49a9-b508-934344af75dd" providerId="ADAL" clId="{84E47B41-3A69-42C3-9A14-17C4560BE4E2}" dt="2022-04-24T23:58:01.422" v="245" actId="478"/>
          <ac:picMkLst>
            <pc:docMk/>
            <pc:sldMasterMk cId="3407976813" sldId="2147483651"/>
            <ac:picMk id="9" creationId="{00000000-0000-0000-0000-000000000000}"/>
          </ac:picMkLst>
        </pc:picChg>
        <pc:picChg chg="del">
          <ac:chgData name="Marco Fernandes" userId="fdf1db0d-e771-49a9-b508-934344af75dd" providerId="ADAL" clId="{84E47B41-3A69-42C3-9A14-17C4560BE4E2}" dt="2022-04-24T23:57:59.277" v="244" actId="478"/>
          <ac:picMkLst>
            <pc:docMk/>
            <pc:sldMasterMk cId="3407976813" sldId="2147483651"/>
            <ac:picMk id="11" creationId="{DC230FC8-70F2-404D-A8DD-1BCB4F2CB585}"/>
          </ac:picMkLst>
        </pc:picChg>
        <pc:picChg chg="mod">
          <ac:chgData name="Marco Fernandes" userId="fdf1db0d-e771-49a9-b508-934344af75dd" providerId="ADAL" clId="{84E47B41-3A69-42C3-9A14-17C4560BE4E2}" dt="2022-04-25T02:40:11.288" v="1258" actId="14100"/>
          <ac:picMkLst>
            <pc:docMk/>
            <pc:sldMasterMk cId="3407976813" sldId="2147483651"/>
            <ac:picMk id="12" creationId="{00000000-0000-0000-0000-000000000000}"/>
          </ac:picMkLst>
        </pc:picChg>
        <pc:picChg chg="add mod">
          <ac:chgData name="Marco Fernandes" userId="fdf1db0d-e771-49a9-b508-934344af75dd" providerId="ADAL" clId="{84E47B41-3A69-42C3-9A14-17C4560BE4E2}" dt="2022-04-24T23:58:29.684" v="255" actId="1076"/>
          <ac:picMkLst>
            <pc:docMk/>
            <pc:sldMasterMk cId="3407976813" sldId="2147483651"/>
            <ac:picMk id="15" creationId="{C8D54DD5-F8FB-4D2B-B6CF-62F9C30BB3AD}"/>
          </ac:picMkLst>
        </pc:picChg>
        <pc:picChg chg="add mod">
          <ac:chgData name="Marco Fernandes" userId="fdf1db0d-e771-49a9-b508-934344af75dd" providerId="ADAL" clId="{84E47B41-3A69-42C3-9A14-17C4560BE4E2}" dt="2022-04-24T23:58:31.608" v="256" actId="1076"/>
          <ac:picMkLst>
            <pc:docMk/>
            <pc:sldMasterMk cId="3407976813" sldId="2147483651"/>
            <ac:picMk id="16" creationId="{46EB12E2-2B45-4EBB-AE30-D255330F5EB8}"/>
          </ac:picMkLst>
        </pc:picChg>
        <pc:sldLayoutChg chg="addSp modSp mod">
          <pc:chgData name="Marco Fernandes" userId="fdf1db0d-e771-49a9-b508-934344af75dd" providerId="ADAL" clId="{84E47B41-3A69-42C3-9A14-17C4560BE4E2}" dt="2022-04-24T23:59:55.764" v="259"/>
          <pc:sldLayoutMkLst>
            <pc:docMk/>
            <pc:sldMasterMk cId="3407976813" sldId="2147483651"/>
            <pc:sldLayoutMk cId="2568103428" sldId="2147483652"/>
          </pc:sldLayoutMkLst>
          <pc:spChg chg="mod">
            <ac:chgData name="Marco Fernandes" userId="fdf1db0d-e771-49a9-b508-934344af75dd" providerId="ADAL" clId="{84E47B41-3A69-42C3-9A14-17C4560BE4E2}" dt="2022-04-24T23:37:05.846" v="242"/>
            <ac:spMkLst>
              <pc:docMk/>
              <pc:sldMasterMk cId="3407976813" sldId="2147483651"/>
              <pc:sldLayoutMk cId="2568103428" sldId="2147483652"/>
              <ac:spMk id="2" creationId="{00000000-0000-0000-0000-000000000000}"/>
            </ac:spMkLst>
          </pc:spChg>
          <pc:spChg chg="add mod">
            <ac:chgData name="Marco Fernandes" userId="fdf1db0d-e771-49a9-b508-934344af75dd" providerId="ADAL" clId="{84E47B41-3A69-42C3-9A14-17C4560BE4E2}" dt="2022-04-24T23:59:55.764" v="259"/>
            <ac:spMkLst>
              <pc:docMk/>
              <pc:sldMasterMk cId="3407976813" sldId="2147483651"/>
              <pc:sldLayoutMk cId="2568103428" sldId="2147483652"/>
              <ac:spMk id="5" creationId="{A03C97F2-3FF0-48D8-9BAF-D0BA1E8E4879}"/>
            </ac:spMkLst>
          </pc:spChg>
        </pc:sldLayoutChg>
      </pc:sldMasterChg>
    </pc:docChg>
  </pc:docChgLst>
  <pc:docChgLst>
    <pc:chgData name="Marco Fernandes" userId="fdf1db0d-e771-49a9-b508-934344af75dd" providerId="ADAL" clId="{AE717204-854D-4DE6-9AF8-1A945751BFFD}"/>
    <pc:docChg chg="undo custSel addSld delSld modSld sldOrd modMainMaster">
      <pc:chgData name="Marco Fernandes" userId="fdf1db0d-e771-49a9-b508-934344af75dd" providerId="ADAL" clId="{AE717204-854D-4DE6-9AF8-1A945751BFFD}" dt="2021-06-02T20:06:00.720" v="4518" actId="20577"/>
      <pc:docMkLst>
        <pc:docMk/>
      </pc:docMkLst>
      <pc:sldChg chg="addSp delSp modSp mod">
        <pc:chgData name="Marco Fernandes" userId="fdf1db0d-e771-49a9-b508-934344af75dd" providerId="ADAL" clId="{AE717204-854D-4DE6-9AF8-1A945751BFFD}" dt="2021-06-02T20:06:00.720" v="4518" actId="20577"/>
        <pc:sldMkLst>
          <pc:docMk/>
          <pc:sldMk cId="1134714471" sldId="260"/>
        </pc:sldMkLst>
        <pc:spChg chg="mod">
          <ac:chgData name="Marco Fernandes" userId="fdf1db0d-e771-49a9-b508-934344af75dd" providerId="ADAL" clId="{AE717204-854D-4DE6-9AF8-1A945751BFFD}" dt="2021-05-30T00:49:20.336" v="190" actId="1036"/>
          <ac:spMkLst>
            <pc:docMk/>
            <pc:sldMk cId="1134714471" sldId="260"/>
            <ac:spMk id="2" creationId="{00000000-0000-0000-0000-000000000000}"/>
          </ac:spMkLst>
        </pc:spChg>
        <pc:spChg chg="mod">
          <ac:chgData name="Marco Fernandes" userId="fdf1db0d-e771-49a9-b508-934344af75dd" providerId="ADAL" clId="{AE717204-854D-4DE6-9AF8-1A945751BFFD}" dt="2021-05-30T00:49:20.336" v="190" actId="1036"/>
          <ac:spMkLst>
            <pc:docMk/>
            <pc:sldMk cId="1134714471" sldId="260"/>
            <ac:spMk id="4" creationId="{00000000-0000-0000-0000-000000000000}"/>
          </ac:spMkLst>
        </pc:spChg>
        <pc:spChg chg="add mod">
          <ac:chgData name="Marco Fernandes" userId="fdf1db0d-e771-49a9-b508-934344af75dd" providerId="ADAL" clId="{AE717204-854D-4DE6-9AF8-1A945751BFFD}" dt="2021-05-30T00:49:20.336" v="190" actId="1036"/>
          <ac:spMkLst>
            <pc:docMk/>
            <pc:sldMk cId="1134714471" sldId="260"/>
            <ac:spMk id="6" creationId="{007FCA7C-3536-4A09-9475-8F4E1ABBFA75}"/>
          </ac:spMkLst>
        </pc:spChg>
        <pc:spChg chg="add mod">
          <ac:chgData name="Marco Fernandes" userId="fdf1db0d-e771-49a9-b508-934344af75dd" providerId="ADAL" clId="{AE717204-854D-4DE6-9AF8-1A945751BFFD}" dt="2021-05-30T00:51:49.486" v="267" actId="114"/>
          <ac:spMkLst>
            <pc:docMk/>
            <pc:sldMk cId="1134714471" sldId="260"/>
            <ac:spMk id="7" creationId="{9BD2EB46-8364-422D-A544-207C1A0D3C95}"/>
          </ac:spMkLst>
        </pc:spChg>
        <pc:spChg chg="add mod">
          <ac:chgData name="Marco Fernandes" userId="fdf1db0d-e771-49a9-b508-934344af75dd" providerId="ADAL" clId="{AE717204-854D-4DE6-9AF8-1A945751BFFD}" dt="2021-06-02T20:06:00.720" v="4518" actId="20577"/>
          <ac:spMkLst>
            <pc:docMk/>
            <pc:sldMk cId="1134714471" sldId="260"/>
            <ac:spMk id="8" creationId="{20ADC8C8-9AC0-49A2-9121-95646B57B772}"/>
          </ac:spMkLst>
        </pc:spChg>
        <pc:picChg chg="add del mod">
          <ac:chgData name="Marco Fernandes" userId="fdf1db0d-e771-49a9-b508-934344af75dd" providerId="ADAL" clId="{AE717204-854D-4DE6-9AF8-1A945751BFFD}" dt="2021-05-30T01:01:12.823" v="342" actId="478"/>
          <ac:picMkLst>
            <pc:docMk/>
            <pc:sldMk cId="1134714471" sldId="260"/>
            <ac:picMk id="9" creationId="{61D83106-DB5F-43E5-B195-C99581D4EE63}"/>
          </ac:picMkLst>
        </pc:picChg>
        <pc:picChg chg="add mod">
          <ac:chgData name="Marco Fernandes" userId="fdf1db0d-e771-49a9-b508-934344af75dd" providerId="ADAL" clId="{AE717204-854D-4DE6-9AF8-1A945751BFFD}" dt="2021-05-30T01:01:22.027" v="346" actId="1076"/>
          <ac:picMkLst>
            <pc:docMk/>
            <pc:sldMk cId="1134714471" sldId="260"/>
            <ac:picMk id="11" creationId="{0F1366FF-40E3-4A05-89DF-074E31A20E1D}"/>
          </ac:picMkLst>
        </pc:picChg>
      </pc:sldChg>
      <pc:sldChg chg="new del">
        <pc:chgData name="Marco Fernandes" userId="fdf1db0d-e771-49a9-b508-934344af75dd" providerId="ADAL" clId="{AE717204-854D-4DE6-9AF8-1A945751BFFD}" dt="2021-05-30T00:56:27.258" v="303" actId="47"/>
        <pc:sldMkLst>
          <pc:docMk/>
          <pc:sldMk cId="4107715324" sldId="261"/>
        </pc:sldMkLst>
      </pc:sldChg>
      <pc:sldChg chg="addSp delSp modSp add del mod modAnim">
        <pc:chgData name="Marco Fernandes" userId="fdf1db0d-e771-49a9-b508-934344af75dd" providerId="ADAL" clId="{AE717204-854D-4DE6-9AF8-1A945751BFFD}" dt="2021-05-30T12:02:51.935" v="4501" actId="47"/>
        <pc:sldMkLst>
          <pc:docMk/>
          <pc:sldMk cId="121262609" sldId="264"/>
        </pc:sldMkLst>
        <pc:spChg chg="mod">
          <ac:chgData name="Marco Fernandes" userId="fdf1db0d-e771-49a9-b508-934344af75dd" providerId="ADAL" clId="{AE717204-854D-4DE6-9AF8-1A945751BFFD}" dt="2021-05-30T00:56:49.024" v="304"/>
          <ac:spMkLst>
            <pc:docMk/>
            <pc:sldMk cId="121262609" sldId="264"/>
            <ac:spMk id="2" creationId="{00000000-0000-0000-0000-000000000000}"/>
          </ac:spMkLst>
        </pc:spChg>
        <pc:spChg chg="mod">
          <ac:chgData name="Marco Fernandes" userId="fdf1db0d-e771-49a9-b508-934344af75dd" providerId="ADAL" clId="{AE717204-854D-4DE6-9AF8-1A945751BFFD}" dt="2021-05-30T00:57:12.217" v="307"/>
          <ac:spMkLst>
            <pc:docMk/>
            <pc:sldMk cId="121262609" sldId="264"/>
            <ac:spMk id="8" creationId="{00000000-0000-0000-0000-000000000000}"/>
          </ac:spMkLst>
        </pc:spChg>
        <pc:spChg chg="mod">
          <ac:chgData name="Marco Fernandes" userId="fdf1db0d-e771-49a9-b508-934344af75dd" providerId="ADAL" clId="{AE717204-854D-4DE6-9AF8-1A945751BFFD}" dt="2021-05-30T00:57:33.942" v="332" actId="20577"/>
          <ac:spMkLst>
            <pc:docMk/>
            <pc:sldMk cId="121262609" sldId="264"/>
            <ac:spMk id="11" creationId="{00000000-0000-0000-0000-000000000000}"/>
          </ac:spMkLst>
        </pc:spChg>
        <pc:picChg chg="add del mod">
          <ac:chgData name="Marco Fernandes" userId="fdf1db0d-e771-49a9-b508-934344af75dd" providerId="ADAL" clId="{AE717204-854D-4DE6-9AF8-1A945751BFFD}" dt="2021-05-30T01:00:26.103" v="339" actId="478"/>
          <ac:picMkLst>
            <pc:docMk/>
            <pc:sldMk cId="121262609" sldId="264"/>
            <ac:picMk id="6" creationId="{F41EEE3D-8526-4B91-8136-22E933844FFF}"/>
          </ac:picMkLst>
        </pc:picChg>
      </pc:sldChg>
      <pc:sldChg chg="addSp delSp modSp add mod">
        <pc:chgData name="Marco Fernandes" userId="fdf1db0d-e771-49a9-b508-934344af75dd" providerId="ADAL" clId="{AE717204-854D-4DE6-9AF8-1A945751BFFD}" dt="2021-05-30T01:01:10.540" v="341" actId="21"/>
        <pc:sldMkLst>
          <pc:docMk/>
          <pc:sldMk cId="2304863604" sldId="380"/>
        </pc:sldMkLst>
        <pc:spChg chg="mod">
          <ac:chgData name="Marco Fernandes" userId="fdf1db0d-e771-49a9-b508-934344af75dd" providerId="ADAL" clId="{AE717204-854D-4DE6-9AF8-1A945751BFFD}" dt="2021-05-30T00:59:38.991" v="334"/>
          <ac:spMkLst>
            <pc:docMk/>
            <pc:sldMk cId="2304863604" sldId="380"/>
            <ac:spMk id="3" creationId="{00000000-0000-0000-0000-000000000000}"/>
          </ac:spMkLst>
        </pc:spChg>
        <pc:picChg chg="add del mod">
          <ac:chgData name="Marco Fernandes" userId="fdf1db0d-e771-49a9-b508-934344af75dd" providerId="ADAL" clId="{AE717204-854D-4DE6-9AF8-1A945751BFFD}" dt="2021-05-30T01:01:10.540" v="341" actId="21"/>
          <ac:picMkLst>
            <pc:docMk/>
            <pc:sldMk cId="2304863604" sldId="380"/>
            <ac:picMk id="6" creationId="{6EE0C921-D0E9-449E-B880-6426A34E3854}"/>
          </ac:picMkLst>
        </pc:picChg>
      </pc:sldChg>
      <pc:sldChg chg="addSp delSp modSp add mod modAnim">
        <pc:chgData name="Marco Fernandes" userId="fdf1db0d-e771-49a9-b508-934344af75dd" providerId="ADAL" clId="{AE717204-854D-4DE6-9AF8-1A945751BFFD}" dt="2021-05-30T01:32:44.270" v="1169" actId="20577"/>
        <pc:sldMkLst>
          <pc:docMk/>
          <pc:sldMk cId="1524846630" sldId="381"/>
        </pc:sldMkLst>
        <pc:spChg chg="del">
          <ac:chgData name="Marco Fernandes" userId="fdf1db0d-e771-49a9-b508-934344af75dd" providerId="ADAL" clId="{AE717204-854D-4DE6-9AF8-1A945751BFFD}" dt="2021-05-30T01:01:32.073" v="348" actId="478"/>
          <ac:spMkLst>
            <pc:docMk/>
            <pc:sldMk cId="1524846630" sldId="381"/>
            <ac:spMk id="4" creationId="{00000000-0000-0000-0000-000000000000}"/>
          </ac:spMkLst>
        </pc:spChg>
        <pc:spChg chg="add mod">
          <ac:chgData name="Marco Fernandes" userId="fdf1db0d-e771-49a9-b508-934344af75dd" providerId="ADAL" clId="{AE717204-854D-4DE6-9AF8-1A945751BFFD}" dt="2021-05-30T01:02:43.103" v="449" actId="1076"/>
          <ac:spMkLst>
            <pc:docMk/>
            <pc:sldMk cId="1524846630" sldId="381"/>
            <ac:spMk id="6" creationId="{9B7D3830-EA7F-41AB-A0C9-85FB2755FBBA}"/>
          </ac:spMkLst>
        </pc:spChg>
        <pc:spChg chg="add mod">
          <ac:chgData name="Marco Fernandes" userId="fdf1db0d-e771-49a9-b508-934344af75dd" providerId="ADAL" clId="{AE717204-854D-4DE6-9AF8-1A945751BFFD}" dt="2021-05-30T01:15:52.913" v="486" actId="20577"/>
          <ac:spMkLst>
            <pc:docMk/>
            <pc:sldMk cId="1524846630" sldId="381"/>
            <ac:spMk id="9" creationId="{7CB739E3-E071-4B03-B832-D80D62297B52}"/>
          </ac:spMkLst>
        </pc:spChg>
        <pc:spChg chg="add mod">
          <ac:chgData name="Marco Fernandes" userId="fdf1db0d-e771-49a9-b508-934344af75dd" providerId="ADAL" clId="{AE717204-854D-4DE6-9AF8-1A945751BFFD}" dt="2021-05-30T01:22:07.313" v="955" actId="1076"/>
          <ac:spMkLst>
            <pc:docMk/>
            <pc:sldMk cId="1524846630" sldId="381"/>
            <ac:spMk id="10" creationId="{2EDA2497-F107-45E0-852A-6B2D96805873}"/>
          </ac:spMkLst>
        </pc:spChg>
        <pc:spChg chg="add mod">
          <ac:chgData name="Marco Fernandes" userId="fdf1db0d-e771-49a9-b508-934344af75dd" providerId="ADAL" clId="{AE717204-854D-4DE6-9AF8-1A945751BFFD}" dt="2021-05-30T01:32:44.270" v="1169" actId="20577"/>
          <ac:spMkLst>
            <pc:docMk/>
            <pc:sldMk cId="1524846630" sldId="381"/>
            <ac:spMk id="11" creationId="{1BF5E855-16C0-4D7B-9EBD-F20777191C87}"/>
          </ac:spMkLst>
        </pc:spChg>
        <pc:picChg chg="add mod modCrop">
          <ac:chgData name="Marco Fernandes" userId="fdf1db0d-e771-49a9-b508-934344af75dd" providerId="ADAL" clId="{AE717204-854D-4DE6-9AF8-1A945751BFFD}" dt="2021-05-30T01:14:18.816" v="474" actId="1440"/>
          <ac:picMkLst>
            <pc:docMk/>
            <pc:sldMk cId="1524846630" sldId="381"/>
            <ac:picMk id="8" creationId="{1E4A02EF-8371-47E8-92DB-744BD3F4D495}"/>
          </ac:picMkLst>
        </pc:picChg>
      </pc:sldChg>
      <pc:sldChg chg="addSp delSp modSp add mod delAnim modAnim">
        <pc:chgData name="Marco Fernandes" userId="fdf1db0d-e771-49a9-b508-934344af75dd" providerId="ADAL" clId="{AE717204-854D-4DE6-9AF8-1A945751BFFD}" dt="2021-05-30T01:57:54.690" v="1946" actId="1076"/>
        <pc:sldMkLst>
          <pc:docMk/>
          <pc:sldMk cId="923130198" sldId="382"/>
        </pc:sldMkLst>
        <pc:spChg chg="mod">
          <ac:chgData name="Marco Fernandes" userId="fdf1db0d-e771-49a9-b508-934344af75dd" providerId="ADAL" clId="{AE717204-854D-4DE6-9AF8-1A945751BFFD}" dt="2021-05-30T01:38:57.293" v="1433" actId="20577"/>
          <ac:spMkLst>
            <pc:docMk/>
            <pc:sldMk cId="923130198" sldId="382"/>
            <ac:spMk id="6" creationId="{9B7D3830-EA7F-41AB-A0C9-85FB2755FBBA}"/>
          </ac:spMkLst>
        </pc:spChg>
        <pc:spChg chg="add del mod">
          <ac:chgData name="Marco Fernandes" userId="fdf1db0d-e771-49a9-b508-934344af75dd" providerId="ADAL" clId="{AE717204-854D-4DE6-9AF8-1A945751BFFD}" dt="2021-05-30T01:47:28.405" v="1717" actId="478"/>
          <ac:spMkLst>
            <pc:docMk/>
            <pc:sldMk cId="923130198" sldId="382"/>
            <ac:spMk id="7" creationId="{7C3D1FB7-012B-4B09-9AEF-AF50B354B191}"/>
          </ac:spMkLst>
        </pc:spChg>
        <pc:spChg chg="del">
          <ac:chgData name="Marco Fernandes" userId="fdf1db0d-e771-49a9-b508-934344af75dd" providerId="ADAL" clId="{AE717204-854D-4DE6-9AF8-1A945751BFFD}" dt="2021-05-30T01:28:54.034" v="1163" actId="478"/>
          <ac:spMkLst>
            <pc:docMk/>
            <pc:sldMk cId="923130198" sldId="382"/>
            <ac:spMk id="9" creationId="{7CB739E3-E071-4B03-B832-D80D62297B52}"/>
          </ac:spMkLst>
        </pc:spChg>
        <pc:spChg chg="del">
          <ac:chgData name="Marco Fernandes" userId="fdf1db0d-e771-49a9-b508-934344af75dd" providerId="ADAL" clId="{AE717204-854D-4DE6-9AF8-1A945751BFFD}" dt="2021-05-30T01:28:55.209" v="1164" actId="478"/>
          <ac:spMkLst>
            <pc:docMk/>
            <pc:sldMk cId="923130198" sldId="382"/>
            <ac:spMk id="10" creationId="{2EDA2497-F107-45E0-852A-6B2D96805873}"/>
          </ac:spMkLst>
        </pc:spChg>
        <pc:spChg chg="del">
          <ac:chgData name="Marco Fernandes" userId="fdf1db0d-e771-49a9-b508-934344af75dd" providerId="ADAL" clId="{AE717204-854D-4DE6-9AF8-1A945751BFFD}" dt="2021-05-30T01:29:00.103" v="1165" actId="478"/>
          <ac:spMkLst>
            <pc:docMk/>
            <pc:sldMk cId="923130198" sldId="382"/>
            <ac:spMk id="11" creationId="{1BF5E855-16C0-4D7B-9EBD-F20777191C87}"/>
          </ac:spMkLst>
        </pc:spChg>
        <pc:spChg chg="add mod">
          <ac:chgData name="Marco Fernandes" userId="fdf1db0d-e771-49a9-b508-934344af75dd" providerId="ADAL" clId="{AE717204-854D-4DE6-9AF8-1A945751BFFD}" dt="2021-05-30T01:57:34.108" v="1891" actId="1076"/>
          <ac:spMkLst>
            <pc:docMk/>
            <pc:sldMk cId="923130198" sldId="382"/>
            <ac:spMk id="12" creationId="{DD3FA7B1-4A6C-494B-8847-BF55FF2D0647}"/>
          </ac:spMkLst>
        </pc:spChg>
        <pc:spChg chg="add mod">
          <ac:chgData name="Marco Fernandes" userId="fdf1db0d-e771-49a9-b508-934344af75dd" providerId="ADAL" clId="{AE717204-854D-4DE6-9AF8-1A945751BFFD}" dt="2021-05-30T01:57:54.690" v="1946" actId="1076"/>
          <ac:spMkLst>
            <pc:docMk/>
            <pc:sldMk cId="923130198" sldId="382"/>
            <ac:spMk id="13" creationId="{C60E8A40-CDB4-42BE-8153-3FBA3E7A300E}"/>
          </ac:spMkLst>
        </pc:spChg>
        <pc:spChg chg="add mod">
          <ac:chgData name="Marco Fernandes" userId="fdf1db0d-e771-49a9-b508-934344af75dd" providerId="ADAL" clId="{AE717204-854D-4DE6-9AF8-1A945751BFFD}" dt="2021-05-30T01:55:39.522" v="1813" actId="1076"/>
          <ac:spMkLst>
            <pc:docMk/>
            <pc:sldMk cId="923130198" sldId="382"/>
            <ac:spMk id="55" creationId="{16413BAA-D3D4-4EB9-80BC-AB5DCDEFA686}"/>
          </ac:spMkLst>
        </pc:spChg>
        <pc:spChg chg="add mod">
          <ac:chgData name="Marco Fernandes" userId="fdf1db0d-e771-49a9-b508-934344af75dd" providerId="ADAL" clId="{AE717204-854D-4DE6-9AF8-1A945751BFFD}" dt="2021-05-30T01:55:39.522" v="1813" actId="1076"/>
          <ac:spMkLst>
            <pc:docMk/>
            <pc:sldMk cId="923130198" sldId="382"/>
            <ac:spMk id="56" creationId="{0D9426F4-3336-4F7F-9998-BCC4F9CB7B3B}"/>
          </ac:spMkLst>
        </pc:spChg>
        <pc:picChg chg="add mod">
          <ac:chgData name="Marco Fernandes" userId="fdf1db0d-e771-49a9-b508-934344af75dd" providerId="ADAL" clId="{AE717204-854D-4DE6-9AF8-1A945751BFFD}" dt="2021-05-30T01:57:23.930" v="1887" actId="1076"/>
          <ac:picMkLst>
            <pc:docMk/>
            <pc:sldMk cId="923130198" sldId="382"/>
            <ac:picMk id="5" creationId="{891A2419-34A6-4C31-B156-D0832DF7E3C3}"/>
          </ac:picMkLst>
        </pc:picChg>
        <pc:picChg chg="del">
          <ac:chgData name="Marco Fernandes" userId="fdf1db0d-e771-49a9-b508-934344af75dd" providerId="ADAL" clId="{AE717204-854D-4DE6-9AF8-1A945751BFFD}" dt="2021-05-30T01:28:52.683" v="1162" actId="478"/>
          <ac:picMkLst>
            <pc:docMk/>
            <pc:sldMk cId="923130198" sldId="382"/>
            <ac:picMk id="8" creationId="{1E4A02EF-8371-47E8-92DB-744BD3F4D495}"/>
          </ac:picMkLst>
        </pc:picChg>
        <pc:picChg chg="add del mod">
          <ac:chgData name="Marco Fernandes" userId="fdf1db0d-e771-49a9-b508-934344af75dd" providerId="ADAL" clId="{AE717204-854D-4DE6-9AF8-1A945751BFFD}" dt="2021-05-30T01:50:33.725" v="1736" actId="478"/>
          <ac:picMkLst>
            <pc:docMk/>
            <pc:sldMk cId="923130198" sldId="382"/>
            <ac:picMk id="35" creationId="{FDD0A46B-2BA7-41AA-AE54-EBE432C1F638}"/>
          </ac:picMkLst>
        </pc:picChg>
        <pc:picChg chg="add del mod">
          <ac:chgData name="Marco Fernandes" userId="fdf1db0d-e771-49a9-b508-934344af75dd" providerId="ADAL" clId="{AE717204-854D-4DE6-9AF8-1A945751BFFD}" dt="2021-05-30T01:50:33.725" v="1736" actId="478"/>
          <ac:picMkLst>
            <pc:docMk/>
            <pc:sldMk cId="923130198" sldId="382"/>
            <ac:picMk id="36" creationId="{25D9E66F-81A2-4F17-B5FB-B0FE7466A85B}"/>
          </ac:picMkLst>
        </pc:picChg>
        <pc:picChg chg="add mod">
          <ac:chgData name="Marco Fernandes" userId="fdf1db0d-e771-49a9-b508-934344af75dd" providerId="ADAL" clId="{AE717204-854D-4DE6-9AF8-1A945751BFFD}" dt="2021-05-30T01:55:39.522" v="1813" actId="1076"/>
          <ac:picMkLst>
            <pc:docMk/>
            <pc:sldMk cId="923130198" sldId="382"/>
            <ac:picMk id="38" creationId="{B3CF6064-C215-47D2-B5F3-70729D3477F1}"/>
          </ac:picMkLst>
        </pc:picChg>
        <pc:picChg chg="add mod">
          <ac:chgData name="Marco Fernandes" userId="fdf1db0d-e771-49a9-b508-934344af75dd" providerId="ADAL" clId="{AE717204-854D-4DE6-9AF8-1A945751BFFD}" dt="2021-05-30T01:55:39.522" v="1813" actId="1076"/>
          <ac:picMkLst>
            <pc:docMk/>
            <pc:sldMk cId="923130198" sldId="382"/>
            <ac:picMk id="39" creationId="{27E1684B-F6D4-493C-A3C6-48BA2BC3463E}"/>
          </ac:picMkLst>
        </pc:picChg>
        <pc:picChg chg="add del mod">
          <ac:chgData name="Marco Fernandes" userId="fdf1db0d-e771-49a9-b508-934344af75dd" providerId="ADAL" clId="{AE717204-854D-4DE6-9AF8-1A945751BFFD}" dt="2021-05-30T01:52:26.918" v="1761" actId="478"/>
          <ac:picMkLst>
            <pc:docMk/>
            <pc:sldMk cId="923130198" sldId="382"/>
            <ac:picMk id="41" creationId="{73A6150F-1696-4B09-B434-9DCB87175142}"/>
          </ac:picMkLst>
        </pc:picChg>
        <pc:picChg chg="add mod">
          <ac:chgData name="Marco Fernandes" userId="fdf1db0d-e771-49a9-b508-934344af75dd" providerId="ADAL" clId="{AE717204-854D-4DE6-9AF8-1A945751BFFD}" dt="2021-05-30T01:55:39.522" v="1813" actId="1076"/>
          <ac:picMkLst>
            <pc:docMk/>
            <pc:sldMk cId="923130198" sldId="382"/>
            <ac:picMk id="43" creationId="{64E8AD6F-4655-4D95-8AD6-11AA303D3541}"/>
          </ac:picMkLst>
        </pc:picChg>
        <pc:picChg chg="add mod">
          <ac:chgData name="Marco Fernandes" userId="fdf1db0d-e771-49a9-b508-934344af75dd" providerId="ADAL" clId="{AE717204-854D-4DE6-9AF8-1A945751BFFD}" dt="2021-05-30T01:55:39.522" v="1813" actId="1076"/>
          <ac:picMkLst>
            <pc:docMk/>
            <pc:sldMk cId="923130198" sldId="382"/>
            <ac:picMk id="44" creationId="{A3ED3299-DE3E-4547-9E69-16FA1A449611}"/>
          </ac:picMkLst>
        </pc:picChg>
        <pc:cxnChg chg="add del mod">
          <ac:chgData name="Marco Fernandes" userId="fdf1db0d-e771-49a9-b508-934344af75dd" providerId="ADAL" clId="{AE717204-854D-4DE6-9AF8-1A945751BFFD}" dt="2021-05-30T01:46:27.845" v="1691" actId="478"/>
          <ac:cxnSpMkLst>
            <pc:docMk/>
            <pc:sldMk cId="923130198" sldId="382"/>
            <ac:cxnSpMk id="15" creationId="{575F91B5-8FB5-45EA-8670-3FFBCF01CA0C}"/>
          </ac:cxnSpMkLst>
        </pc:cxnChg>
        <pc:cxnChg chg="add del mod">
          <ac:chgData name="Marco Fernandes" userId="fdf1db0d-e771-49a9-b508-934344af75dd" providerId="ADAL" clId="{AE717204-854D-4DE6-9AF8-1A945751BFFD}" dt="2021-05-30T01:47:28.405" v="1717" actId="478"/>
          <ac:cxnSpMkLst>
            <pc:docMk/>
            <pc:sldMk cId="923130198" sldId="382"/>
            <ac:cxnSpMk id="16" creationId="{3751BB54-3DDC-45BD-9F56-BFD6851C19C7}"/>
          </ac:cxnSpMkLst>
        </pc:cxnChg>
        <pc:cxnChg chg="add del mod">
          <ac:chgData name="Marco Fernandes" userId="fdf1db0d-e771-49a9-b508-934344af75dd" providerId="ADAL" clId="{AE717204-854D-4DE6-9AF8-1A945751BFFD}" dt="2021-05-30T01:47:28.405" v="1717" actId="478"/>
          <ac:cxnSpMkLst>
            <pc:docMk/>
            <pc:sldMk cId="923130198" sldId="382"/>
            <ac:cxnSpMk id="24" creationId="{4997B65B-9888-4A7A-A045-E10FD1E43D46}"/>
          </ac:cxnSpMkLst>
        </pc:cxnChg>
        <pc:cxnChg chg="add del mod">
          <ac:chgData name="Marco Fernandes" userId="fdf1db0d-e771-49a9-b508-934344af75dd" providerId="ADAL" clId="{AE717204-854D-4DE6-9AF8-1A945751BFFD}" dt="2021-05-30T01:47:28.405" v="1717" actId="478"/>
          <ac:cxnSpMkLst>
            <pc:docMk/>
            <pc:sldMk cId="923130198" sldId="382"/>
            <ac:cxnSpMk id="27" creationId="{B6EF69D2-2829-4CB8-8556-48A1D066C9C5}"/>
          </ac:cxnSpMkLst>
        </pc:cxnChg>
        <pc:cxnChg chg="add del mod">
          <ac:chgData name="Marco Fernandes" userId="fdf1db0d-e771-49a9-b508-934344af75dd" providerId="ADAL" clId="{AE717204-854D-4DE6-9AF8-1A945751BFFD}" dt="2021-05-30T01:52:56.863" v="1774" actId="478"/>
          <ac:cxnSpMkLst>
            <pc:docMk/>
            <pc:sldMk cId="923130198" sldId="382"/>
            <ac:cxnSpMk id="46" creationId="{458BEE67-770F-485A-8D42-6AE5329B59C2}"/>
          </ac:cxnSpMkLst>
        </pc:cxnChg>
        <pc:cxnChg chg="add mod">
          <ac:chgData name="Marco Fernandes" userId="fdf1db0d-e771-49a9-b508-934344af75dd" providerId="ADAL" clId="{AE717204-854D-4DE6-9AF8-1A945751BFFD}" dt="2021-05-30T01:55:39.522" v="1813" actId="1076"/>
          <ac:cxnSpMkLst>
            <pc:docMk/>
            <pc:sldMk cId="923130198" sldId="382"/>
            <ac:cxnSpMk id="48" creationId="{D362A733-9B3B-4577-BC8A-D91597DFCE5E}"/>
          </ac:cxnSpMkLst>
        </pc:cxnChg>
        <pc:cxnChg chg="add mod">
          <ac:chgData name="Marco Fernandes" userId="fdf1db0d-e771-49a9-b508-934344af75dd" providerId="ADAL" clId="{AE717204-854D-4DE6-9AF8-1A945751BFFD}" dt="2021-05-30T01:55:39.522" v="1813" actId="1076"/>
          <ac:cxnSpMkLst>
            <pc:docMk/>
            <pc:sldMk cId="923130198" sldId="382"/>
            <ac:cxnSpMk id="49" creationId="{B4FE7388-D934-4085-85DF-40841CB2152B}"/>
          </ac:cxnSpMkLst>
        </pc:cxnChg>
      </pc:sldChg>
      <pc:sldChg chg="addSp delSp modSp add mod delAnim modAnim">
        <pc:chgData name="Marco Fernandes" userId="fdf1db0d-e771-49a9-b508-934344af75dd" providerId="ADAL" clId="{AE717204-854D-4DE6-9AF8-1A945751BFFD}" dt="2021-05-30T02:03:16.339" v="2259" actId="1076"/>
        <pc:sldMkLst>
          <pc:docMk/>
          <pc:sldMk cId="3539444398" sldId="383"/>
        </pc:sldMkLst>
        <pc:spChg chg="mod">
          <ac:chgData name="Marco Fernandes" userId="fdf1db0d-e771-49a9-b508-934344af75dd" providerId="ADAL" clId="{AE717204-854D-4DE6-9AF8-1A945751BFFD}" dt="2021-05-30T01:58:18.061" v="1947"/>
          <ac:spMkLst>
            <pc:docMk/>
            <pc:sldMk cId="3539444398" sldId="383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03:16.339" v="2259" actId="1076"/>
          <ac:spMkLst>
            <pc:docMk/>
            <pc:sldMk cId="3539444398" sldId="383"/>
            <ac:spMk id="12" creationId="{DD3FA7B1-4A6C-494B-8847-BF55FF2D0647}"/>
          </ac:spMkLst>
        </pc:spChg>
        <pc:spChg chg="del">
          <ac:chgData name="Marco Fernandes" userId="fdf1db0d-e771-49a9-b508-934344af75dd" providerId="ADAL" clId="{AE717204-854D-4DE6-9AF8-1A945751BFFD}" dt="2021-05-30T01:58:20.887" v="1948" actId="478"/>
          <ac:spMkLst>
            <pc:docMk/>
            <pc:sldMk cId="3539444398" sldId="383"/>
            <ac:spMk id="13" creationId="{C60E8A40-CDB4-42BE-8153-3FBA3E7A300E}"/>
          </ac:spMkLst>
        </pc:spChg>
        <pc:spChg chg="del">
          <ac:chgData name="Marco Fernandes" userId="fdf1db0d-e771-49a9-b508-934344af75dd" providerId="ADAL" clId="{AE717204-854D-4DE6-9AF8-1A945751BFFD}" dt="2021-05-30T01:56:40.908" v="1875" actId="478"/>
          <ac:spMkLst>
            <pc:docMk/>
            <pc:sldMk cId="3539444398" sldId="383"/>
            <ac:spMk id="55" creationId="{16413BAA-D3D4-4EB9-80BC-AB5DCDEFA686}"/>
          </ac:spMkLst>
        </pc:spChg>
        <pc:spChg chg="del">
          <ac:chgData name="Marco Fernandes" userId="fdf1db0d-e771-49a9-b508-934344af75dd" providerId="ADAL" clId="{AE717204-854D-4DE6-9AF8-1A945751BFFD}" dt="2021-05-30T01:56:40.908" v="1875" actId="478"/>
          <ac:spMkLst>
            <pc:docMk/>
            <pc:sldMk cId="3539444398" sldId="383"/>
            <ac:spMk id="56" creationId="{0D9426F4-3336-4F7F-9998-BCC4F9CB7B3B}"/>
          </ac:spMkLst>
        </pc:spChg>
        <pc:picChg chg="del">
          <ac:chgData name="Marco Fernandes" userId="fdf1db0d-e771-49a9-b508-934344af75dd" providerId="ADAL" clId="{AE717204-854D-4DE6-9AF8-1A945751BFFD}" dt="2021-05-30T01:56:39.066" v="1874" actId="478"/>
          <ac:picMkLst>
            <pc:docMk/>
            <pc:sldMk cId="3539444398" sldId="383"/>
            <ac:picMk id="5" creationId="{891A2419-34A6-4C31-B156-D0832DF7E3C3}"/>
          </ac:picMkLst>
        </pc:picChg>
        <pc:picChg chg="add mod">
          <ac:chgData name="Marco Fernandes" userId="fdf1db0d-e771-49a9-b508-934344af75dd" providerId="ADAL" clId="{AE717204-854D-4DE6-9AF8-1A945751BFFD}" dt="2021-05-30T01:58:40.201" v="1956" actId="1076"/>
          <ac:picMkLst>
            <pc:docMk/>
            <pc:sldMk cId="3539444398" sldId="383"/>
            <ac:picMk id="16" creationId="{A14FE878-B1A8-4231-BC2A-1AA2C03C0E1A}"/>
          </ac:picMkLst>
        </pc:picChg>
        <pc:picChg chg="del">
          <ac:chgData name="Marco Fernandes" userId="fdf1db0d-e771-49a9-b508-934344af75dd" providerId="ADAL" clId="{AE717204-854D-4DE6-9AF8-1A945751BFFD}" dt="2021-05-30T01:56:41.864" v="1876" actId="478"/>
          <ac:picMkLst>
            <pc:docMk/>
            <pc:sldMk cId="3539444398" sldId="383"/>
            <ac:picMk id="38" creationId="{B3CF6064-C215-47D2-B5F3-70729D3477F1}"/>
          </ac:picMkLst>
        </pc:picChg>
        <pc:picChg chg="del">
          <ac:chgData name="Marco Fernandes" userId="fdf1db0d-e771-49a9-b508-934344af75dd" providerId="ADAL" clId="{AE717204-854D-4DE6-9AF8-1A945751BFFD}" dt="2021-05-30T01:56:40.908" v="1875" actId="478"/>
          <ac:picMkLst>
            <pc:docMk/>
            <pc:sldMk cId="3539444398" sldId="383"/>
            <ac:picMk id="39" creationId="{27E1684B-F6D4-493C-A3C6-48BA2BC3463E}"/>
          </ac:picMkLst>
        </pc:picChg>
        <pc:picChg chg="del">
          <ac:chgData name="Marco Fernandes" userId="fdf1db0d-e771-49a9-b508-934344af75dd" providerId="ADAL" clId="{AE717204-854D-4DE6-9AF8-1A945751BFFD}" dt="2021-05-30T01:56:40.908" v="1875" actId="478"/>
          <ac:picMkLst>
            <pc:docMk/>
            <pc:sldMk cId="3539444398" sldId="383"/>
            <ac:picMk id="43" creationId="{64E8AD6F-4655-4D95-8AD6-11AA303D3541}"/>
          </ac:picMkLst>
        </pc:picChg>
        <pc:picChg chg="del">
          <ac:chgData name="Marco Fernandes" userId="fdf1db0d-e771-49a9-b508-934344af75dd" providerId="ADAL" clId="{AE717204-854D-4DE6-9AF8-1A945751BFFD}" dt="2021-05-30T01:56:40.908" v="1875" actId="478"/>
          <ac:picMkLst>
            <pc:docMk/>
            <pc:sldMk cId="3539444398" sldId="383"/>
            <ac:picMk id="44" creationId="{A3ED3299-DE3E-4547-9E69-16FA1A449611}"/>
          </ac:picMkLst>
        </pc:picChg>
        <pc:cxnChg chg="del mod">
          <ac:chgData name="Marco Fernandes" userId="fdf1db0d-e771-49a9-b508-934344af75dd" providerId="ADAL" clId="{AE717204-854D-4DE6-9AF8-1A945751BFFD}" dt="2021-05-30T01:56:40.908" v="1875" actId="478"/>
          <ac:cxnSpMkLst>
            <pc:docMk/>
            <pc:sldMk cId="3539444398" sldId="383"/>
            <ac:cxnSpMk id="48" creationId="{D362A733-9B3B-4577-BC8A-D91597DFCE5E}"/>
          </ac:cxnSpMkLst>
        </pc:cxnChg>
        <pc:cxnChg chg="del mod">
          <ac:chgData name="Marco Fernandes" userId="fdf1db0d-e771-49a9-b508-934344af75dd" providerId="ADAL" clId="{AE717204-854D-4DE6-9AF8-1A945751BFFD}" dt="2021-05-30T01:56:40.908" v="1875" actId="478"/>
          <ac:cxnSpMkLst>
            <pc:docMk/>
            <pc:sldMk cId="3539444398" sldId="383"/>
            <ac:cxnSpMk id="49" creationId="{B4FE7388-D934-4085-85DF-40841CB2152B}"/>
          </ac:cxnSpMkLst>
        </pc:cxnChg>
      </pc:sldChg>
      <pc:sldChg chg="modSp add mod ord">
        <pc:chgData name="Marco Fernandes" userId="fdf1db0d-e771-49a9-b508-934344af75dd" providerId="ADAL" clId="{AE717204-854D-4DE6-9AF8-1A945751BFFD}" dt="2021-05-30T02:03:42.385" v="2294" actId="20577"/>
        <pc:sldMkLst>
          <pc:docMk/>
          <pc:sldMk cId="1077772382" sldId="384"/>
        </pc:sldMkLst>
        <pc:spChg chg="mod">
          <ac:chgData name="Marco Fernandes" userId="fdf1db0d-e771-49a9-b508-934344af75dd" providerId="ADAL" clId="{AE717204-854D-4DE6-9AF8-1A945751BFFD}" dt="2021-05-30T02:03:42.385" v="2294" actId="20577"/>
          <ac:spMkLst>
            <pc:docMk/>
            <pc:sldMk cId="1077772382" sldId="384"/>
            <ac:spMk id="4" creationId="{00000000-0000-0000-0000-000000000000}"/>
          </ac:spMkLst>
        </pc:spChg>
      </pc:sldChg>
      <pc:sldChg chg="addSp delSp modSp add mod">
        <pc:chgData name="Marco Fernandes" userId="fdf1db0d-e771-49a9-b508-934344af75dd" providerId="ADAL" clId="{AE717204-854D-4DE6-9AF8-1A945751BFFD}" dt="2021-05-30T02:07:53.824" v="2544" actId="113"/>
        <pc:sldMkLst>
          <pc:docMk/>
          <pc:sldMk cId="1326471866" sldId="385"/>
        </pc:sldMkLst>
        <pc:spChg chg="mod">
          <ac:chgData name="Marco Fernandes" userId="fdf1db0d-e771-49a9-b508-934344af75dd" providerId="ADAL" clId="{AE717204-854D-4DE6-9AF8-1A945751BFFD}" dt="2021-05-30T02:03:55.881" v="2317" actId="20577"/>
          <ac:spMkLst>
            <pc:docMk/>
            <pc:sldMk cId="1326471866" sldId="385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07:53.824" v="2544" actId="113"/>
          <ac:spMkLst>
            <pc:docMk/>
            <pc:sldMk cId="1326471866" sldId="385"/>
            <ac:spMk id="12" creationId="{DD3FA7B1-4A6C-494B-8847-BF55FF2D0647}"/>
          </ac:spMkLst>
        </pc:spChg>
        <pc:picChg chg="add mod">
          <ac:chgData name="Marco Fernandes" userId="fdf1db0d-e771-49a9-b508-934344af75dd" providerId="ADAL" clId="{AE717204-854D-4DE6-9AF8-1A945751BFFD}" dt="2021-05-30T02:04:56.114" v="2333" actId="1076"/>
          <ac:picMkLst>
            <pc:docMk/>
            <pc:sldMk cId="1326471866" sldId="385"/>
            <ac:picMk id="5" creationId="{65DE8CC7-09C3-4971-9DF3-716B2F927056}"/>
          </ac:picMkLst>
        </pc:picChg>
        <pc:picChg chg="del">
          <ac:chgData name="Marco Fernandes" userId="fdf1db0d-e771-49a9-b508-934344af75dd" providerId="ADAL" clId="{AE717204-854D-4DE6-9AF8-1A945751BFFD}" dt="2021-05-30T02:03:58.894" v="2319" actId="478"/>
          <ac:picMkLst>
            <pc:docMk/>
            <pc:sldMk cId="1326471866" sldId="385"/>
            <ac:picMk id="16" creationId="{A14FE878-B1A8-4231-BC2A-1AA2C03C0E1A}"/>
          </ac:picMkLst>
        </pc:picChg>
      </pc:sldChg>
      <pc:sldChg chg="addSp delSp modSp add mod modAnim">
        <pc:chgData name="Marco Fernandes" userId="fdf1db0d-e771-49a9-b508-934344af75dd" providerId="ADAL" clId="{AE717204-854D-4DE6-9AF8-1A945751BFFD}" dt="2021-05-30T02:17:12.693" v="2890"/>
        <pc:sldMkLst>
          <pc:docMk/>
          <pc:sldMk cId="2765795248" sldId="386"/>
        </pc:sldMkLst>
        <pc:spChg chg="mod">
          <ac:chgData name="Marco Fernandes" userId="fdf1db0d-e771-49a9-b508-934344af75dd" providerId="ADAL" clId="{AE717204-854D-4DE6-9AF8-1A945751BFFD}" dt="2021-05-30T02:12:49.104" v="2695" actId="20577"/>
          <ac:spMkLst>
            <pc:docMk/>
            <pc:sldMk cId="2765795248" sldId="386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17:01.012" v="2889" actId="113"/>
          <ac:spMkLst>
            <pc:docMk/>
            <pc:sldMk cId="2765795248" sldId="386"/>
            <ac:spMk id="12" creationId="{DD3FA7B1-4A6C-494B-8847-BF55FF2D0647}"/>
          </ac:spMkLst>
        </pc:spChg>
        <pc:spChg chg="add mod">
          <ac:chgData name="Marco Fernandes" userId="fdf1db0d-e771-49a9-b508-934344af75dd" providerId="ADAL" clId="{AE717204-854D-4DE6-9AF8-1A945751BFFD}" dt="2021-05-30T02:15:14.479" v="2784" actId="1076"/>
          <ac:spMkLst>
            <pc:docMk/>
            <pc:sldMk cId="2765795248" sldId="386"/>
            <ac:spMk id="13" creationId="{5363477E-7C02-44B2-9663-399A03AFD254}"/>
          </ac:spMkLst>
        </pc:spChg>
        <pc:spChg chg="add mod">
          <ac:chgData name="Marco Fernandes" userId="fdf1db0d-e771-49a9-b508-934344af75dd" providerId="ADAL" clId="{AE717204-854D-4DE6-9AF8-1A945751BFFD}" dt="2021-05-30T02:15:51.767" v="2792" actId="12"/>
          <ac:spMkLst>
            <pc:docMk/>
            <pc:sldMk cId="2765795248" sldId="386"/>
            <ac:spMk id="14" creationId="{6C9FD80B-B853-407E-A316-D8B58F353965}"/>
          </ac:spMkLst>
        </pc:spChg>
        <pc:picChg chg="del">
          <ac:chgData name="Marco Fernandes" userId="fdf1db0d-e771-49a9-b508-934344af75dd" providerId="ADAL" clId="{AE717204-854D-4DE6-9AF8-1A945751BFFD}" dt="2021-05-30T02:08:17.505" v="2572" actId="478"/>
          <ac:picMkLst>
            <pc:docMk/>
            <pc:sldMk cId="2765795248" sldId="386"/>
            <ac:picMk id="5" creationId="{65DE8CC7-09C3-4971-9DF3-716B2F927056}"/>
          </ac:picMkLst>
        </pc:picChg>
        <pc:picChg chg="add mod">
          <ac:chgData name="Marco Fernandes" userId="fdf1db0d-e771-49a9-b508-934344af75dd" providerId="ADAL" clId="{AE717204-854D-4DE6-9AF8-1A945751BFFD}" dt="2021-05-30T02:14:06.398" v="2704" actId="1076"/>
          <ac:picMkLst>
            <pc:docMk/>
            <pc:sldMk cId="2765795248" sldId="386"/>
            <ac:picMk id="7" creationId="{3F0C9B94-E55E-41AA-86D7-4304B0B59A0A}"/>
          </ac:picMkLst>
        </pc:picChg>
        <pc:picChg chg="add mod">
          <ac:chgData name="Marco Fernandes" userId="fdf1db0d-e771-49a9-b508-934344af75dd" providerId="ADAL" clId="{AE717204-854D-4DE6-9AF8-1A945751BFFD}" dt="2021-05-30T02:14:10.643" v="2705" actId="1076"/>
          <ac:picMkLst>
            <pc:docMk/>
            <pc:sldMk cId="2765795248" sldId="386"/>
            <ac:picMk id="9" creationId="{01378994-97C4-4668-AA55-466046FED48C}"/>
          </ac:picMkLst>
        </pc:picChg>
        <pc:picChg chg="add mod">
          <ac:chgData name="Marco Fernandes" userId="fdf1db0d-e771-49a9-b508-934344af75dd" providerId="ADAL" clId="{AE717204-854D-4DE6-9AF8-1A945751BFFD}" dt="2021-05-30T02:14:32.898" v="2708" actId="1076"/>
          <ac:picMkLst>
            <pc:docMk/>
            <pc:sldMk cId="2765795248" sldId="386"/>
            <ac:picMk id="11" creationId="{49521C4B-ADD8-4AE7-9EA0-B8A598D20299}"/>
          </ac:picMkLst>
        </pc:picChg>
      </pc:sldChg>
      <pc:sldChg chg="addSp delSp modSp add mod delAnim modAnim">
        <pc:chgData name="Marco Fernandes" userId="fdf1db0d-e771-49a9-b508-934344af75dd" providerId="ADAL" clId="{AE717204-854D-4DE6-9AF8-1A945751BFFD}" dt="2021-05-30T02:23:48.264" v="3265" actId="22"/>
        <pc:sldMkLst>
          <pc:docMk/>
          <pc:sldMk cId="3836305475" sldId="387"/>
        </pc:sldMkLst>
        <pc:spChg chg="mod">
          <ac:chgData name="Marco Fernandes" userId="fdf1db0d-e771-49a9-b508-934344af75dd" providerId="ADAL" clId="{AE717204-854D-4DE6-9AF8-1A945751BFFD}" dt="2021-05-30T02:18:50.800" v="2928" actId="20577"/>
          <ac:spMkLst>
            <pc:docMk/>
            <pc:sldMk cId="3836305475" sldId="387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23:43.961" v="3263" actId="1076"/>
          <ac:spMkLst>
            <pc:docMk/>
            <pc:sldMk cId="3836305475" sldId="387"/>
            <ac:spMk id="12" creationId="{DD3FA7B1-4A6C-494B-8847-BF55FF2D0647}"/>
          </ac:spMkLst>
        </pc:spChg>
        <pc:spChg chg="del">
          <ac:chgData name="Marco Fernandes" userId="fdf1db0d-e771-49a9-b508-934344af75dd" providerId="ADAL" clId="{AE717204-854D-4DE6-9AF8-1A945751BFFD}" dt="2021-05-30T02:18:38.174" v="2894" actId="478"/>
          <ac:spMkLst>
            <pc:docMk/>
            <pc:sldMk cId="3836305475" sldId="387"/>
            <ac:spMk id="13" creationId="{5363477E-7C02-44B2-9663-399A03AFD254}"/>
          </ac:spMkLst>
        </pc:spChg>
        <pc:spChg chg="del">
          <ac:chgData name="Marco Fernandes" userId="fdf1db0d-e771-49a9-b508-934344af75dd" providerId="ADAL" clId="{AE717204-854D-4DE6-9AF8-1A945751BFFD}" dt="2021-05-30T02:18:40.093" v="2896" actId="478"/>
          <ac:spMkLst>
            <pc:docMk/>
            <pc:sldMk cId="3836305475" sldId="387"/>
            <ac:spMk id="14" creationId="{6C9FD80B-B853-407E-A316-D8B58F353965}"/>
          </ac:spMkLst>
        </pc:spChg>
        <pc:picChg chg="add mod">
          <ac:chgData name="Marco Fernandes" userId="fdf1db0d-e771-49a9-b508-934344af75dd" providerId="ADAL" clId="{AE717204-854D-4DE6-9AF8-1A945751BFFD}" dt="2021-05-30T02:23:41.929" v="3262" actId="1076"/>
          <ac:picMkLst>
            <pc:docMk/>
            <pc:sldMk cId="3836305475" sldId="387"/>
            <ac:picMk id="5" creationId="{8BEDB52D-94AB-4B12-A3D4-B333EE2B2DE1}"/>
          </ac:picMkLst>
        </pc:picChg>
        <pc:picChg chg="del">
          <ac:chgData name="Marco Fernandes" userId="fdf1db0d-e771-49a9-b508-934344af75dd" providerId="ADAL" clId="{AE717204-854D-4DE6-9AF8-1A945751BFFD}" dt="2021-05-30T02:18:36.734" v="2892" actId="478"/>
          <ac:picMkLst>
            <pc:docMk/>
            <pc:sldMk cId="3836305475" sldId="387"/>
            <ac:picMk id="7" creationId="{3F0C9B94-E55E-41AA-86D7-4304B0B59A0A}"/>
          </ac:picMkLst>
        </pc:picChg>
        <pc:picChg chg="del">
          <ac:chgData name="Marco Fernandes" userId="fdf1db0d-e771-49a9-b508-934344af75dd" providerId="ADAL" clId="{AE717204-854D-4DE6-9AF8-1A945751BFFD}" dt="2021-05-30T02:18:37.168" v="2893" actId="478"/>
          <ac:picMkLst>
            <pc:docMk/>
            <pc:sldMk cId="3836305475" sldId="387"/>
            <ac:picMk id="9" creationId="{01378994-97C4-4668-AA55-466046FED48C}"/>
          </ac:picMkLst>
        </pc:picChg>
        <pc:picChg chg="add del">
          <ac:chgData name="Marco Fernandes" userId="fdf1db0d-e771-49a9-b508-934344af75dd" providerId="ADAL" clId="{AE717204-854D-4DE6-9AF8-1A945751BFFD}" dt="2021-05-30T02:23:48.264" v="3265" actId="22"/>
          <ac:picMkLst>
            <pc:docMk/>
            <pc:sldMk cId="3836305475" sldId="387"/>
            <ac:picMk id="10" creationId="{98B0548B-2B9E-49DD-89E5-101EBCD9D801}"/>
          </ac:picMkLst>
        </pc:picChg>
        <pc:picChg chg="del">
          <ac:chgData name="Marco Fernandes" userId="fdf1db0d-e771-49a9-b508-934344af75dd" providerId="ADAL" clId="{AE717204-854D-4DE6-9AF8-1A945751BFFD}" dt="2021-05-30T02:18:38.918" v="2895" actId="478"/>
          <ac:picMkLst>
            <pc:docMk/>
            <pc:sldMk cId="3836305475" sldId="387"/>
            <ac:picMk id="11" creationId="{49521C4B-ADD8-4AE7-9EA0-B8A598D20299}"/>
          </ac:picMkLst>
        </pc:picChg>
      </pc:sldChg>
      <pc:sldChg chg="addSp delSp modSp add mod modAnim">
        <pc:chgData name="Marco Fernandes" userId="fdf1db0d-e771-49a9-b508-934344af75dd" providerId="ADAL" clId="{AE717204-854D-4DE6-9AF8-1A945751BFFD}" dt="2021-05-30T02:27:01.031" v="3708" actId="14100"/>
        <pc:sldMkLst>
          <pc:docMk/>
          <pc:sldMk cId="965568127" sldId="388"/>
        </pc:sldMkLst>
        <pc:spChg chg="mod">
          <ac:chgData name="Marco Fernandes" userId="fdf1db0d-e771-49a9-b508-934344af75dd" providerId="ADAL" clId="{AE717204-854D-4DE6-9AF8-1A945751BFFD}" dt="2021-05-30T02:24:00.920" v="3281" actId="20577"/>
          <ac:spMkLst>
            <pc:docMk/>
            <pc:sldMk cId="965568127" sldId="388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27:01.031" v="3708" actId="14100"/>
          <ac:spMkLst>
            <pc:docMk/>
            <pc:sldMk cId="965568127" sldId="388"/>
            <ac:spMk id="12" creationId="{DD3FA7B1-4A6C-494B-8847-BF55FF2D0647}"/>
          </ac:spMkLst>
        </pc:spChg>
        <pc:picChg chg="del">
          <ac:chgData name="Marco Fernandes" userId="fdf1db0d-e771-49a9-b508-934344af75dd" providerId="ADAL" clId="{AE717204-854D-4DE6-9AF8-1A945751BFFD}" dt="2021-05-30T02:24:34.289" v="3282" actId="478"/>
          <ac:picMkLst>
            <pc:docMk/>
            <pc:sldMk cId="965568127" sldId="388"/>
            <ac:picMk id="5" creationId="{8BEDB52D-94AB-4B12-A3D4-B333EE2B2DE1}"/>
          </ac:picMkLst>
        </pc:picChg>
        <pc:picChg chg="add mod">
          <ac:chgData name="Marco Fernandes" userId="fdf1db0d-e771-49a9-b508-934344af75dd" providerId="ADAL" clId="{AE717204-854D-4DE6-9AF8-1A945751BFFD}" dt="2021-05-30T02:24:53.030" v="3292" actId="1076"/>
          <ac:picMkLst>
            <pc:docMk/>
            <pc:sldMk cId="965568127" sldId="388"/>
            <ac:picMk id="7" creationId="{29B9BF03-D2F6-4098-8EB9-2A491D1AC8FC}"/>
          </ac:picMkLst>
        </pc:picChg>
      </pc:sldChg>
      <pc:sldChg chg="delSp modSp add mod">
        <pc:chgData name="Marco Fernandes" userId="fdf1db0d-e771-49a9-b508-934344af75dd" providerId="ADAL" clId="{AE717204-854D-4DE6-9AF8-1A945751BFFD}" dt="2021-05-30T02:32:02.223" v="4439" actId="1076"/>
        <pc:sldMkLst>
          <pc:docMk/>
          <pc:sldMk cId="658314998" sldId="389"/>
        </pc:sldMkLst>
        <pc:spChg chg="mod">
          <ac:chgData name="Marco Fernandes" userId="fdf1db0d-e771-49a9-b508-934344af75dd" providerId="ADAL" clId="{AE717204-854D-4DE6-9AF8-1A945751BFFD}" dt="2021-05-30T02:27:12.828" v="3721" actId="20577"/>
          <ac:spMkLst>
            <pc:docMk/>
            <pc:sldMk cId="658314998" sldId="389"/>
            <ac:spMk id="6" creationId="{9B7D3830-EA7F-41AB-A0C9-85FB2755FBBA}"/>
          </ac:spMkLst>
        </pc:spChg>
        <pc:spChg chg="mod">
          <ac:chgData name="Marco Fernandes" userId="fdf1db0d-e771-49a9-b508-934344af75dd" providerId="ADAL" clId="{AE717204-854D-4DE6-9AF8-1A945751BFFD}" dt="2021-05-30T02:32:02.223" v="4439" actId="1076"/>
          <ac:spMkLst>
            <pc:docMk/>
            <pc:sldMk cId="658314998" sldId="389"/>
            <ac:spMk id="12" creationId="{DD3FA7B1-4A6C-494B-8847-BF55FF2D0647}"/>
          </ac:spMkLst>
        </pc:spChg>
        <pc:picChg chg="del">
          <ac:chgData name="Marco Fernandes" userId="fdf1db0d-e771-49a9-b508-934344af75dd" providerId="ADAL" clId="{AE717204-854D-4DE6-9AF8-1A945751BFFD}" dt="2021-05-30T02:27:07.610" v="3710" actId="478"/>
          <ac:picMkLst>
            <pc:docMk/>
            <pc:sldMk cId="658314998" sldId="389"/>
            <ac:picMk id="7" creationId="{29B9BF03-D2F6-4098-8EB9-2A491D1AC8FC}"/>
          </ac:picMkLst>
        </pc:picChg>
      </pc:sldChg>
      <pc:sldChg chg="addSp delSp modSp add mod delAnim">
        <pc:chgData name="Marco Fernandes" userId="fdf1db0d-e771-49a9-b508-934344af75dd" providerId="ADAL" clId="{AE717204-854D-4DE6-9AF8-1A945751BFFD}" dt="2021-05-30T02:35:01.730" v="4500" actId="1076"/>
        <pc:sldMkLst>
          <pc:docMk/>
          <pc:sldMk cId="1642628396" sldId="390"/>
        </pc:sldMkLst>
        <pc:spChg chg="add mod">
          <ac:chgData name="Marco Fernandes" userId="fdf1db0d-e771-49a9-b508-934344af75dd" providerId="ADAL" clId="{AE717204-854D-4DE6-9AF8-1A945751BFFD}" dt="2021-05-30T02:34:16.474" v="4487" actId="207"/>
          <ac:spMkLst>
            <pc:docMk/>
            <pc:sldMk cId="1642628396" sldId="390"/>
            <ac:spMk id="5" creationId="{B0981904-883C-437B-8D64-33239B46A2BA}"/>
          </ac:spMkLst>
        </pc:spChg>
        <pc:spChg chg="del">
          <ac:chgData name="Marco Fernandes" userId="fdf1db0d-e771-49a9-b508-934344af75dd" providerId="ADAL" clId="{AE717204-854D-4DE6-9AF8-1A945751BFFD}" dt="2021-05-30T02:32:09.041" v="4441" actId="478"/>
          <ac:spMkLst>
            <pc:docMk/>
            <pc:sldMk cId="1642628396" sldId="390"/>
            <ac:spMk id="6" creationId="{9B7D3830-EA7F-41AB-A0C9-85FB2755FBBA}"/>
          </ac:spMkLst>
        </pc:spChg>
        <pc:spChg chg="add mod">
          <ac:chgData name="Marco Fernandes" userId="fdf1db0d-e771-49a9-b508-934344af75dd" providerId="ADAL" clId="{AE717204-854D-4DE6-9AF8-1A945751BFFD}" dt="2021-05-30T02:34:36.417" v="4494" actId="207"/>
          <ac:spMkLst>
            <pc:docMk/>
            <pc:sldMk cId="1642628396" sldId="390"/>
            <ac:spMk id="10" creationId="{FD549FDC-540F-467F-8CD2-8C825760F03B}"/>
          </ac:spMkLst>
        </pc:spChg>
        <pc:spChg chg="del">
          <ac:chgData name="Marco Fernandes" userId="fdf1db0d-e771-49a9-b508-934344af75dd" providerId="ADAL" clId="{AE717204-854D-4DE6-9AF8-1A945751BFFD}" dt="2021-05-30T02:32:13.722" v="4442" actId="478"/>
          <ac:spMkLst>
            <pc:docMk/>
            <pc:sldMk cId="1642628396" sldId="390"/>
            <ac:spMk id="12" creationId="{DD3FA7B1-4A6C-494B-8847-BF55FF2D0647}"/>
          </ac:spMkLst>
        </pc:spChg>
        <pc:spChg chg="add mod">
          <ac:chgData name="Marco Fernandes" userId="fdf1db0d-e771-49a9-b508-934344af75dd" providerId="ADAL" clId="{AE717204-854D-4DE6-9AF8-1A945751BFFD}" dt="2021-05-30T02:35:01.730" v="4500" actId="1076"/>
          <ac:spMkLst>
            <pc:docMk/>
            <pc:sldMk cId="1642628396" sldId="390"/>
            <ac:spMk id="13" creationId="{F79F9071-4E41-48BE-BDCB-74E9C7FB09CE}"/>
          </ac:spMkLst>
        </pc:spChg>
        <pc:picChg chg="add mod">
          <ac:chgData name="Marco Fernandes" userId="fdf1db0d-e771-49a9-b508-934344af75dd" providerId="ADAL" clId="{AE717204-854D-4DE6-9AF8-1A945751BFFD}" dt="2021-05-30T02:34:09.793" v="4485" actId="1076"/>
          <ac:picMkLst>
            <pc:docMk/>
            <pc:sldMk cId="1642628396" sldId="390"/>
            <ac:picMk id="8" creationId="{67A912FC-8EB8-4F39-8D1C-C0DF5FCF5280}"/>
          </ac:picMkLst>
        </pc:picChg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661921212" sldId="682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910427790" sldId="706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514360701" sldId="916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752220454" sldId="925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1197677426" sldId="934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4275867622" sldId="935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054453926" sldId="936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364181544" sldId="938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695286175" sldId="939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025256264" sldId="940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755723023" sldId="941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720135645" sldId="942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125613194" sldId="943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680315507" sldId="944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865185946" sldId="945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1229175166" sldId="946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824140339" sldId="947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1637188452" sldId="948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907758234" sldId="949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048380733" sldId="967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067206861" sldId="968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1121149683" sldId="969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1672811740" sldId="970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418871177" sldId="971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4077142816" sldId="972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665768726" sldId="973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749960161" sldId="974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49778580" sldId="975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3588493731" sldId="976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928867443" sldId="977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187960331" sldId="978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243180291" sldId="979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446102497" sldId="980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986973416" sldId="981"/>
        </pc:sldMkLst>
      </pc:sldChg>
      <pc:sldChg chg="del">
        <pc:chgData name="Marco Fernandes" userId="fdf1db0d-e771-49a9-b508-934344af75dd" providerId="ADAL" clId="{AE717204-854D-4DE6-9AF8-1A945751BFFD}" dt="2021-05-30T00:46:15.862" v="106" actId="47"/>
        <pc:sldMkLst>
          <pc:docMk/>
          <pc:sldMk cId="2155216775" sldId="982"/>
        </pc:sldMkLst>
      </pc:sldChg>
      <pc:sldMasterChg chg="delSldLayout modSldLayout">
        <pc:chgData name="Marco Fernandes" userId="fdf1db0d-e771-49a9-b508-934344af75dd" providerId="ADAL" clId="{AE717204-854D-4DE6-9AF8-1A945751BFFD}" dt="2021-05-30T00:47:18.713" v="110" actId="1076"/>
        <pc:sldMasterMkLst>
          <pc:docMk/>
          <pc:sldMasterMk cId="0" sldId="2147483648"/>
        </pc:sldMasterMkLst>
        <pc:sldLayoutChg chg="del">
          <pc:chgData name="Marco Fernandes" userId="fdf1db0d-e771-49a9-b508-934344af75dd" providerId="ADAL" clId="{AE717204-854D-4DE6-9AF8-1A945751BFFD}" dt="2021-05-30T00:46:15.862" v="106" actId="47"/>
          <pc:sldLayoutMkLst>
            <pc:docMk/>
            <pc:sldMasterMk cId="0" sldId="2147483648"/>
            <pc:sldLayoutMk cId="0" sldId="2147483649"/>
          </pc:sldLayoutMkLst>
        </pc:sldLayoutChg>
        <pc:sldLayoutChg chg="delSp modSp mod">
          <pc:chgData name="Marco Fernandes" userId="fdf1db0d-e771-49a9-b508-934344af75dd" providerId="ADAL" clId="{AE717204-854D-4DE6-9AF8-1A945751BFFD}" dt="2021-05-30T00:47:18.713" v="110" actId="1076"/>
          <pc:sldLayoutMkLst>
            <pc:docMk/>
            <pc:sldMasterMk cId="0" sldId="2147483648"/>
            <pc:sldLayoutMk cId="0" sldId="2147483650"/>
          </pc:sldLayoutMkLst>
          <pc:spChg chg="del">
            <ac:chgData name="Marco Fernandes" userId="fdf1db0d-e771-49a9-b508-934344af75dd" providerId="ADAL" clId="{AE717204-854D-4DE6-9AF8-1A945751BFFD}" dt="2021-05-30T00:47:13.885" v="109" actId="478"/>
            <ac:spMkLst>
              <pc:docMk/>
              <pc:sldMasterMk cId="0" sldId="2147483648"/>
              <pc:sldLayoutMk cId="0" sldId="2147483650"/>
              <ac:spMk id="27" creationId="{00000000-0000-0000-0000-000000000000}"/>
            </ac:spMkLst>
          </pc:spChg>
          <pc:picChg chg="mod">
            <ac:chgData name="Marco Fernandes" userId="fdf1db0d-e771-49a9-b508-934344af75dd" providerId="ADAL" clId="{AE717204-854D-4DE6-9AF8-1A945751BFFD}" dt="2021-05-30T00:47:18.713" v="110" actId="1076"/>
            <ac:picMkLst>
              <pc:docMk/>
              <pc:sldMasterMk cId="0" sldId="2147483648"/>
              <pc:sldLayoutMk cId="0" sldId="2147483650"/>
              <ac:picMk id="5" creationId="{00000000-0000-0000-0000-000000000000}"/>
            </ac:picMkLst>
          </pc:picChg>
          <pc:picChg chg="del">
            <ac:chgData name="Marco Fernandes" userId="fdf1db0d-e771-49a9-b508-934344af75dd" providerId="ADAL" clId="{AE717204-854D-4DE6-9AF8-1A945751BFFD}" dt="2021-05-30T00:47:10.560" v="108" actId="478"/>
            <ac:picMkLst>
              <pc:docMk/>
              <pc:sldMasterMk cId="0" sldId="2147483648"/>
              <pc:sldLayoutMk cId="0" sldId="2147483650"/>
              <ac:picMk id="24" creationId="{00000000-0000-0000-0000-000000000000}"/>
            </ac:picMkLst>
          </pc:picChg>
          <pc:picChg chg="del">
            <ac:chgData name="Marco Fernandes" userId="fdf1db0d-e771-49a9-b508-934344af75dd" providerId="ADAL" clId="{AE717204-854D-4DE6-9AF8-1A945751BFFD}" dt="2021-05-30T00:47:08.316" v="107" actId="478"/>
            <ac:picMkLst>
              <pc:docMk/>
              <pc:sldMasterMk cId="0" sldId="2147483648"/>
              <pc:sldLayoutMk cId="0" sldId="2147483650"/>
              <ac:picMk id="25" creationId="{00000000-0000-0000-0000-000000000000}"/>
            </ac:picMkLst>
          </pc:picChg>
        </pc:sldLayoutChg>
      </pc:sldMasterChg>
    </pc:docChg>
  </pc:docChgLst>
  <pc:docChgLst>
    <pc:chgData name="Marco Fernandes" userId="fdf1db0d-e771-49a9-b508-934344af75dd" providerId="ADAL" clId="{520C109B-5DF7-4748-9E89-9E90F3C4F80E}"/>
    <pc:docChg chg="custSel addSld delSld modSld">
      <pc:chgData name="Marco Fernandes" userId="fdf1db0d-e771-49a9-b508-934344af75dd" providerId="ADAL" clId="{520C109B-5DF7-4748-9E89-9E90F3C4F80E}" dt="2020-09-08T13:16:44.792" v="549" actId="20577"/>
      <pc:docMkLst>
        <pc:docMk/>
      </pc:docMkLst>
      <pc:sldChg chg="modSp mod">
        <pc:chgData name="Marco Fernandes" userId="fdf1db0d-e771-49a9-b508-934344af75dd" providerId="ADAL" clId="{520C109B-5DF7-4748-9E89-9E90F3C4F80E}" dt="2020-09-08T13:16:44.792" v="549" actId="20577"/>
        <pc:sldMkLst>
          <pc:docMk/>
          <pc:sldMk cId="910427790" sldId="706"/>
        </pc:sldMkLst>
        <pc:graphicFrameChg chg="mod modGraphic">
          <ac:chgData name="Marco Fernandes" userId="fdf1db0d-e771-49a9-b508-934344af75dd" providerId="ADAL" clId="{520C109B-5DF7-4748-9E89-9E90F3C4F80E}" dt="2020-09-08T13:16:44.792" v="549" actId="20577"/>
          <ac:graphicFrameMkLst>
            <pc:docMk/>
            <pc:sldMk cId="910427790" sldId="706"/>
            <ac:graphicFrameMk id="2" creationId="{00000000-0000-0000-0000-000000000000}"/>
          </ac:graphicFrameMkLst>
        </pc:graphicFrameChg>
      </pc:sldChg>
      <pc:sldChg chg="modSp mod">
        <pc:chgData name="Marco Fernandes" userId="fdf1db0d-e771-49a9-b508-934344af75dd" providerId="ADAL" clId="{520C109B-5DF7-4748-9E89-9E90F3C4F80E}" dt="2020-09-08T11:11:50.091" v="451" actId="20577"/>
        <pc:sldMkLst>
          <pc:docMk/>
          <pc:sldMk cId="855373334" sldId="812"/>
        </pc:sldMkLst>
        <pc:spChg chg="mod">
          <ac:chgData name="Marco Fernandes" userId="fdf1db0d-e771-49a9-b508-934344af75dd" providerId="ADAL" clId="{520C109B-5DF7-4748-9E89-9E90F3C4F80E}" dt="2020-09-08T11:11:50.091" v="451" actId="20577"/>
          <ac:spMkLst>
            <pc:docMk/>
            <pc:sldMk cId="855373334" sldId="812"/>
            <ac:spMk id="7" creationId="{A7AF99AA-0F48-41C4-92AA-ED491112B80D}"/>
          </ac:spMkLst>
        </pc:spChg>
        <pc:spChg chg="mod">
          <ac:chgData name="Marco Fernandes" userId="fdf1db0d-e771-49a9-b508-934344af75dd" providerId="ADAL" clId="{520C109B-5DF7-4748-9E89-9E90F3C4F80E}" dt="2020-09-08T11:06:27.711" v="22" actId="1076"/>
          <ac:spMkLst>
            <pc:docMk/>
            <pc:sldMk cId="855373334" sldId="812"/>
            <ac:spMk id="8" creationId="{72800B32-7A94-4606-8D5E-567B4BC3CDB1}"/>
          </ac:spMkLst>
        </pc:spChg>
      </pc:sldChg>
      <pc:sldChg chg="del">
        <pc:chgData name="Marco Fernandes" userId="fdf1db0d-e771-49a9-b508-934344af75dd" providerId="ADAL" clId="{520C109B-5DF7-4748-9E89-9E90F3C4F80E}" dt="2020-09-08T10:54:51.253" v="8" actId="47"/>
        <pc:sldMkLst>
          <pc:docMk/>
          <pc:sldMk cId="1008533907" sldId="836"/>
        </pc:sldMkLst>
      </pc:sldChg>
      <pc:sldChg chg="del">
        <pc:chgData name="Marco Fernandes" userId="fdf1db0d-e771-49a9-b508-934344af75dd" providerId="ADAL" clId="{520C109B-5DF7-4748-9E89-9E90F3C4F80E}" dt="2020-09-08T10:54:51.924" v="9" actId="47"/>
        <pc:sldMkLst>
          <pc:docMk/>
          <pc:sldMk cId="2733788743" sldId="837"/>
        </pc:sldMkLst>
      </pc:sldChg>
      <pc:sldChg chg="addSp delSp modSp mod">
        <pc:chgData name="Marco Fernandes" userId="fdf1db0d-e771-49a9-b508-934344af75dd" providerId="ADAL" clId="{520C109B-5DF7-4748-9E89-9E90F3C4F80E}" dt="2020-09-08T10:53:40.614" v="7" actId="478"/>
        <pc:sldMkLst>
          <pc:docMk/>
          <pc:sldMk cId="2991151465" sldId="839"/>
        </pc:sldMkLst>
        <pc:picChg chg="add mod ord">
          <ac:chgData name="Marco Fernandes" userId="fdf1db0d-e771-49a9-b508-934344af75dd" providerId="ADAL" clId="{520C109B-5DF7-4748-9E89-9E90F3C4F80E}" dt="2020-09-08T10:53:39.199" v="6" actId="167"/>
          <ac:picMkLst>
            <pc:docMk/>
            <pc:sldMk cId="2991151465" sldId="839"/>
            <ac:picMk id="4" creationId="{03F05660-6B3D-4DAF-9BAD-42AE8A3BD4C8}"/>
          </ac:picMkLst>
        </pc:picChg>
        <pc:picChg chg="del">
          <ac:chgData name="Marco Fernandes" userId="fdf1db0d-e771-49a9-b508-934344af75dd" providerId="ADAL" clId="{520C109B-5DF7-4748-9E89-9E90F3C4F80E}" dt="2020-09-08T10:53:40.614" v="7" actId="478"/>
          <ac:picMkLst>
            <pc:docMk/>
            <pc:sldMk cId="2991151465" sldId="839"/>
            <ac:picMk id="6" creationId="{9A34B890-9C13-4E7D-AF68-AB6BFD642BF8}"/>
          </ac:picMkLst>
        </pc:picChg>
      </pc:sldChg>
      <pc:sldChg chg="addSp delSp modSp add mod">
        <pc:chgData name="Marco Fernandes" userId="fdf1db0d-e771-49a9-b508-934344af75dd" providerId="ADAL" clId="{520C109B-5DF7-4748-9E89-9E90F3C4F80E}" dt="2020-09-08T13:16:07.389" v="544" actId="20577"/>
        <pc:sldMkLst>
          <pc:docMk/>
          <pc:sldMk cId="1998053946" sldId="840"/>
        </pc:sldMkLst>
        <pc:spChg chg="mod">
          <ac:chgData name="Marco Fernandes" userId="fdf1db0d-e771-49a9-b508-934344af75dd" providerId="ADAL" clId="{520C109B-5DF7-4748-9E89-9E90F3C4F80E}" dt="2020-09-08T13:16:07.389" v="544" actId="20577"/>
          <ac:spMkLst>
            <pc:docMk/>
            <pc:sldMk cId="1998053946" sldId="840"/>
            <ac:spMk id="20" creationId="{182CF79B-7840-4271-9470-ED0D5CA737F3}"/>
          </ac:spMkLst>
        </pc:spChg>
        <pc:spChg chg="mod">
          <ac:chgData name="Marco Fernandes" userId="fdf1db0d-e771-49a9-b508-934344af75dd" providerId="ADAL" clId="{520C109B-5DF7-4748-9E89-9E90F3C4F80E}" dt="2020-09-08T13:13:18.962" v="456" actId="20577"/>
          <ac:spMkLst>
            <pc:docMk/>
            <pc:sldMk cId="1998053946" sldId="840"/>
            <ac:spMk id="49" creationId="{C0ACF18C-CEB7-4C02-B432-D87F19C694A1}"/>
          </ac:spMkLst>
        </pc:spChg>
        <pc:picChg chg="del">
          <ac:chgData name="Marco Fernandes" userId="fdf1db0d-e771-49a9-b508-934344af75dd" providerId="ADAL" clId="{520C109B-5DF7-4748-9E89-9E90F3C4F80E}" dt="2020-09-08T13:15:05.040" v="462" actId="478"/>
          <ac:picMkLst>
            <pc:docMk/>
            <pc:sldMk cId="1998053946" sldId="840"/>
            <ac:picMk id="4" creationId="{03F05660-6B3D-4DAF-9BAD-42AE8A3BD4C8}"/>
          </ac:picMkLst>
        </pc:picChg>
        <pc:picChg chg="add mod ord">
          <ac:chgData name="Marco Fernandes" userId="fdf1db0d-e771-49a9-b508-934344af75dd" providerId="ADAL" clId="{520C109B-5DF7-4748-9E89-9E90F3C4F80E}" dt="2020-09-08T13:15:04.018" v="461" actId="167"/>
          <ac:picMkLst>
            <pc:docMk/>
            <pc:sldMk cId="1998053946" sldId="840"/>
            <ac:picMk id="5" creationId="{EA9E4D9A-E662-433E-87A9-F5C1FAB8173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670A8-3CF1-4F83-AC44-7F58A80F9F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F0736-3143-4FD9-A84D-6D31892A70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05FFF-10F9-4F9C-AD40-22023ACCD42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23659-0A38-4FB3-9018-2E8396F7C2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AC0C7-09A6-433A-B2BD-A16B530C87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8AC30-0D7B-407C-ACF9-8281BC05A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00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6546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1pPr>
    <a:lvl2pPr indent="114306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2pPr>
    <a:lvl3pPr indent="228611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3pPr>
    <a:lvl4pPr indent="342917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4pPr>
    <a:lvl5pPr indent="457223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5pPr>
    <a:lvl6pPr indent="571529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6pPr>
    <a:lvl7pPr indent="685834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7pPr>
    <a:lvl8pPr indent="800140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8pPr>
    <a:lvl9pPr indent="914446" defTabSz="914446" latinLnBrk="0">
      <a:spcBef>
        <a:spcPts val="400"/>
      </a:spcBef>
      <a:defRPr sz="1200">
        <a:latin typeface="+mn-lt"/>
        <a:ea typeface="+mn-ea"/>
        <a:cs typeface="+mn-cs"/>
        <a:sym typeface="Time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68894"/>
          <a:stretch/>
        </p:blipFill>
        <p:spPr>
          <a:xfrm>
            <a:off x="0" y="-508959"/>
            <a:ext cx="12193587" cy="7366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6132798"/>
            <a:ext cx="2375791" cy="58521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4040" y="518616"/>
            <a:ext cx="8793481" cy="1608241"/>
          </a:xfrm>
        </p:spPr>
        <p:txBody>
          <a:bodyPr anchor="b" anchorCtr="0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639047" y="2269389"/>
            <a:ext cx="8793779" cy="183763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D739B7-C8EC-483F-8BE9-A2C567976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496" r="8495" b="22453"/>
          <a:stretch/>
        </p:blipFill>
        <p:spPr>
          <a:xfrm>
            <a:off x="2760499" y="6132798"/>
            <a:ext cx="2378559" cy="58521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pt-PT" smtClean="0"/>
              <a:t>‹#›</a:t>
            </a:fld>
            <a:endParaRPr lang="pt-P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  <a:endParaRPr lang="pt-P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A03C97F2-3FF0-48D8-9BAF-D0BA1E8E48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10355" y="1237399"/>
            <a:ext cx="10182554" cy="4412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19242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pt-PT" smtClean="0"/>
              <a:t>‹#›</a:t>
            </a:fld>
            <a:endParaRPr lang="pt-P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5" name="Body Level One…">
            <a:extLst>
              <a:ext uri="{FF2B5EF4-FFF2-40B4-BE49-F238E27FC236}">
                <a16:creationId xmlns:a16="http://schemas.microsoft.com/office/drawing/2014/main" id="{A03C97F2-3FF0-48D8-9BAF-D0BA1E8E48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10355" y="1237399"/>
            <a:ext cx="10182554" cy="4412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681034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894"/>
          <a:stretch/>
        </p:blipFill>
        <p:spPr>
          <a:xfrm>
            <a:off x="-1" y="4371546"/>
            <a:ext cx="12193587" cy="2486455"/>
          </a:xfrm>
          <a:prstGeom prst="rect">
            <a:avLst/>
          </a:prstGeom>
        </p:spPr>
      </p:pic>
      <p:pic>
        <p:nvPicPr>
          <p:cNvPr id="24" name="IT_base_5.png" descr="IT_base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3" y="2140269"/>
            <a:ext cx="855774" cy="8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" y="2391379"/>
            <a:ext cx="1139888" cy="37320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64" y="4481181"/>
            <a:ext cx="4088937" cy="10072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6721" y="518616"/>
            <a:ext cx="8793481" cy="1608241"/>
          </a:xfrm>
        </p:spPr>
        <p:txBody>
          <a:bodyPr anchor="b" anchorCtr="0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56661" y="2269389"/>
            <a:ext cx="8793779" cy="183763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© 2014, it - instituto de telecomunicações. Todos os direitos reservados."/>
          <p:cNvSpPr txBox="1"/>
          <p:nvPr/>
        </p:nvSpPr>
        <p:spPr>
          <a:xfrm>
            <a:off x="186403" y="6328541"/>
            <a:ext cx="1012132" cy="3231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l"/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© 201</a:t>
            </a: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b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nstituto de </a:t>
            </a: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2983171088"/>
      </p:ext>
    </p:extLst>
  </p:cSld>
  <p:clrMapOvr>
    <a:masterClrMapping/>
  </p:clrMapOvr>
  <p:transition spd="med"/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A9B6-E978-4B3F-9BAA-B3A0AD610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6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PT" dirty="0"/>
              <a:t>Ultra-</a:t>
            </a:r>
            <a:r>
              <a:rPr lang="pt-PT" dirty="0" err="1"/>
              <a:t>High</a:t>
            </a:r>
            <a:r>
              <a:rPr lang="pt-PT" dirty="0"/>
              <a:t>-</a:t>
            </a:r>
            <a:r>
              <a:rPr lang="pt-PT" dirty="0" err="1"/>
              <a:t>Capacity</a:t>
            </a:r>
            <a:r>
              <a:rPr lang="pt-PT" dirty="0"/>
              <a:t> Free-</a:t>
            </a:r>
            <a:r>
              <a:rPr lang="pt-PT" dirty="0" err="1"/>
              <a:t>Space</a:t>
            </a:r>
            <a:r>
              <a:rPr lang="pt-PT" dirty="0"/>
              <a:t> </a:t>
            </a:r>
            <a:r>
              <a:rPr lang="pt-PT" dirty="0" err="1"/>
              <a:t>Optics</a:t>
            </a:r>
            <a:r>
              <a:rPr lang="pt-PT" dirty="0"/>
              <a:t> </a:t>
            </a:r>
            <a:r>
              <a:rPr lang="pt-PT" dirty="0" err="1"/>
              <a:t>Communications</a:t>
            </a:r>
            <a:endParaRPr lang="pt-P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08100" y="1235075"/>
            <a:ext cx="10185400" cy="4781550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 marL="457200" indent="-285750">
              <a:spcAft>
                <a:spcPts val="600"/>
              </a:spcAft>
              <a:buFont typeface="Arial" charset="0"/>
              <a:buChar char="•"/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69317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894"/>
          <a:stretch/>
        </p:blipFill>
        <p:spPr>
          <a:xfrm>
            <a:off x="-1" y="4371546"/>
            <a:ext cx="12193587" cy="2486455"/>
          </a:xfrm>
          <a:prstGeom prst="rect">
            <a:avLst/>
          </a:prstGeom>
        </p:spPr>
      </p:pic>
      <p:pic>
        <p:nvPicPr>
          <p:cNvPr id="24" name="IT_base_5.png" descr="IT_base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3" y="2140269"/>
            <a:ext cx="855774" cy="8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" y="2391379"/>
            <a:ext cx="1139888" cy="37320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64" y="4481181"/>
            <a:ext cx="4088937" cy="10072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6721" y="518616"/>
            <a:ext cx="8793481" cy="1608241"/>
          </a:xfrm>
        </p:spPr>
        <p:txBody>
          <a:bodyPr anchor="b" anchorCtr="0"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256661" y="2269389"/>
            <a:ext cx="8793779" cy="183763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© 2014, it - instituto de telecomunicações. Todos os direitos reservados."/>
          <p:cNvSpPr txBox="1"/>
          <p:nvPr userDrawn="1"/>
        </p:nvSpPr>
        <p:spPr>
          <a:xfrm>
            <a:off x="186403" y="6328541"/>
            <a:ext cx="1012132" cy="3231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l"/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© 201</a:t>
            </a: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b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nstituto de </a:t>
            </a:r>
            <a:r>
              <a:rPr lang="pt-PT" sz="70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sz="700">
                <a:solidFill>
                  <a:schemeClr val="tx1">
                    <a:lumMod val="50000"/>
                    <a:lumOff val="50000"/>
                  </a:schemeClr>
                </a:solidFill>
              </a:rPr>
              <a:t>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762405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4"/>
          <a:stretch/>
        </p:blipFill>
        <p:spPr>
          <a:xfrm>
            <a:off x="-1" y="4971760"/>
            <a:ext cx="12193587" cy="1886240"/>
          </a:xfrm>
          <a:prstGeom prst="rect">
            <a:avLst/>
          </a:prstGeom>
        </p:spPr>
      </p:pic>
      <p:pic>
        <p:nvPicPr>
          <p:cNvPr id="2" name="IT_base_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2020"/>
          <a:stretch/>
        </p:blipFill>
        <p:spPr>
          <a:xfrm rot="5400000">
            <a:off x="8407336" y="-22313"/>
            <a:ext cx="3763936" cy="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006" y="6436263"/>
            <a:ext cx="325730" cy="323163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>
            <a:lvl1pPr algn="l" defTabSz="342900">
              <a:spcBef>
                <a:spcPts val="525"/>
              </a:spcBef>
              <a:defRPr sz="900" b="1"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0000" tIns="90000" rIns="90000" bIns="9000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310355" y="1237399"/>
            <a:ext cx="10182554" cy="4412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3" y="6298761"/>
            <a:ext cx="1627685" cy="400938"/>
          </a:xfrm>
          <a:prstGeom prst="rect">
            <a:avLst/>
          </a:prstGeom>
        </p:spPr>
      </p:pic>
      <p:sp>
        <p:nvSpPr>
          <p:cNvPr id="13" name="© 2014, it - instituto de telecomunicações. Todos os direitos reservados."/>
          <p:cNvSpPr txBox="1"/>
          <p:nvPr userDrawn="1"/>
        </p:nvSpPr>
        <p:spPr>
          <a:xfrm>
            <a:off x="2056514" y="6570970"/>
            <a:ext cx="1929153" cy="1287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0000" tIns="0" rIns="90000" bIns="0">
            <a:no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l"/>
            <a:r>
              <a:rPr sz="700">
                <a:solidFill>
                  <a:schemeClr val="bg1">
                    <a:lumMod val="50000"/>
                  </a:schemeClr>
                </a:solidFill>
              </a:rPr>
              <a:t>© 20</a:t>
            </a:r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sz="70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PT" sz="70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sz="700" err="1">
                <a:solidFill>
                  <a:schemeClr val="bg1">
                    <a:lumMod val="50000"/>
                  </a:schemeClr>
                </a:solidFill>
              </a:rPr>
              <a:t>nstituto</a:t>
            </a:r>
            <a:r>
              <a:rPr sz="70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pt-PT" sz="70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sz="700" err="1">
                <a:solidFill>
                  <a:schemeClr val="bg1">
                    <a:lumMod val="50000"/>
                  </a:schemeClr>
                </a:solidFill>
              </a:rPr>
              <a:t>elecomunicações</a:t>
            </a:r>
            <a:endParaRPr sz="7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985667" y="6434612"/>
            <a:ext cx="7297953" cy="32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Ultra-High-Capacity Free-Space Optics Communications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</p:sldLayoutIdLst>
  <p:transition spd="med"/>
  <p:hf hdr="0" dt="0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>
              <a:lumMod val="75000"/>
              <a:lumOff val="25000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5pPr>
      <a:lvl6pPr marL="0" marR="0" indent="1714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6pPr>
      <a:lvl7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7pPr>
      <a:lvl8pPr marL="0" marR="0" indent="5143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8pPr>
      <a:lvl9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7175" marR="0" indent="-257175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1pPr>
      <a:lvl2pPr marL="257175" marR="0" indent="-85725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2pPr>
      <a:lvl3pPr marL="514350" marR="0" indent="-192881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70000"/>
        <a:buFontTx/>
        <a:buChar char=".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3pPr>
      <a:lvl4pPr marL="655796" marR="0" indent="-205740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4pPr>
      <a:lvl5pPr marL="799079" marR="0" indent="-220436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5pPr>
      <a:lvl6pPr marL="970529" marR="0" indent="-220436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6pPr>
      <a:lvl7pPr marL="1141979" marR="0" indent="-220436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7pPr>
      <a:lvl8pPr marL="1313429" marR="0" indent="-220436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8pPr>
      <a:lvl9pPr marL="1484879" marR="0" indent="-220436" algn="l" defTabSz="685800" rtl="0" latinLnBrk="0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342900" rtl="0" latinLnBrk="0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778" userDrawn="1">
          <p15:clr>
            <a:srgbClr val="F26B43"/>
          </p15:clr>
        </p15:guide>
        <p15:guide id="4" orient="horz" pos="3790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7240" userDrawn="1">
          <p15:clr>
            <a:srgbClr val="F26B43"/>
          </p15:clr>
        </p15:guide>
        <p15:guide id="7" pos="2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DA39E1-111B-4BC7-98F6-023D98CAD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4"/>
          <a:stretch/>
        </p:blipFill>
        <p:spPr>
          <a:xfrm>
            <a:off x="-1" y="4971760"/>
            <a:ext cx="12193587" cy="1886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4"/>
          <a:stretch/>
        </p:blipFill>
        <p:spPr>
          <a:xfrm>
            <a:off x="-1" y="6533186"/>
            <a:ext cx="12193587" cy="324813"/>
          </a:xfrm>
          <a:prstGeom prst="rect">
            <a:avLst/>
          </a:prstGeom>
        </p:spPr>
      </p:pic>
      <p:pic>
        <p:nvPicPr>
          <p:cNvPr id="2" name="IT_base_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2020"/>
          <a:stretch/>
        </p:blipFill>
        <p:spPr>
          <a:xfrm rot="5400000">
            <a:off x="8407336" y="-22313"/>
            <a:ext cx="3763936" cy="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006" y="6436263"/>
            <a:ext cx="325730" cy="323163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>
            <a:lvl1pPr algn="l" defTabSz="342900">
              <a:spcBef>
                <a:spcPts val="525"/>
              </a:spcBef>
              <a:defRPr sz="900" b="1"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0000" tIns="90000" rIns="90000" bIns="9000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310355" y="1237399"/>
            <a:ext cx="10182554" cy="4412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985667" y="6434612"/>
            <a:ext cx="7297953" cy="32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Ultra-High-Capacity Free-Space Optics Communications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0C61E-31A5-7798-503D-64B42F715DD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9" y="6315053"/>
            <a:ext cx="1652770" cy="407119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EFBEAF-C04E-DE14-84EC-809703312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496" r="8495" b="22453"/>
          <a:stretch/>
        </p:blipFill>
        <p:spPr>
          <a:xfrm>
            <a:off x="1954166" y="6315053"/>
            <a:ext cx="1654696" cy="4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ransition spd="med"/>
  <p:hf hdr="0" dt="0"/>
  <p:txStyles>
    <p:titleStyle>
      <a:lvl1pPr marL="0" marR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>
              <a:lumMod val="75000"/>
              <a:lumOff val="25000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5pPr>
      <a:lvl6pPr marL="0" marR="0" indent="17145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6pPr>
      <a:lvl7pPr marL="0" marR="0" indent="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7pPr>
      <a:lvl8pPr marL="0" marR="0" indent="51435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8pPr>
      <a:lvl9pPr marL="0" marR="0" indent="6858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7175" marR="0" indent="-257175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1pPr>
      <a:lvl2pPr marL="257175" marR="0" indent="-85725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2pPr>
      <a:lvl3pPr marL="514350" marR="0" indent="-192881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70000"/>
        <a:buFontTx/>
        <a:buChar char=".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3pPr>
      <a:lvl4pPr marL="655796" marR="0" indent="-205740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4pPr>
      <a:lvl5pPr marL="799079" marR="0" indent="-220436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5pPr>
      <a:lvl6pPr marL="970529" marR="0" indent="-220436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6pPr>
      <a:lvl7pPr marL="1141979" marR="0" indent="-220436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7pPr>
      <a:lvl8pPr marL="1313429" marR="0" indent="-220436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8pPr>
      <a:lvl9pPr marL="1484879" marR="0" indent="-220436" algn="l" defTabSz="6858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100000"/>
        <a:buFontTx/>
        <a:buChar char=""/>
        <a:tabLst/>
        <a:defRPr sz="1350" b="0" i="0" u="none" strike="noStrike" cap="none" spc="0" baseline="0">
          <a:ln>
            <a:noFill/>
          </a:ln>
          <a:solidFill>
            <a:srgbClr val="828A8D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342900" rtl="0" eaLnBrk="1" latinLnBrk="0" hangingPunct="1">
        <a:lnSpc>
          <a:spcPct val="100000"/>
        </a:lnSpc>
        <a:spcBef>
          <a:spcPts val="525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2160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778">
          <p15:clr>
            <a:srgbClr val="F26B43"/>
          </p15:clr>
        </p15:guide>
        <p15:guide id="11" orient="horz" pos="3790">
          <p15:clr>
            <a:srgbClr val="F26B43"/>
          </p15:clr>
        </p15:guide>
        <p15:guide id="12" pos="824">
          <p15:clr>
            <a:srgbClr val="F26B43"/>
          </p15:clr>
        </p15:guide>
        <p15:guide id="13" pos="7240">
          <p15:clr>
            <a:srgbClr val="F26B43"/>
          </p15:clr>
        </p15:guide>
        <p15:guide id="14" pos="2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31" y="758863"/>
            <a:ext cx="11745159" cy="1608241"/>
          </a:xfrm>
        </p:spPr>
        <p:txBody>
          <a:bodyPr/>
          <a:lstStyle/>
          <a:p>
            <a:pPr algn="ctr"/>
            <a:r>
              <a:rPr lang="en-US" sz="2800" dirty="0"/>
              <a:t>Ultra-High-Capacity Free-Space Optics Communications</a:t>
            </a:r>
            <a:endParaRPr lang="en-US" sz="1800" dirty="0"/>
          </a:p>
        </p:txBody>
      </p:sp>
      <p:sp>
        <p:nvSpPr>
          <p:cNvPr id="4" name="Primeiro nome de autor…"/>
          <p:cNvSpPr txBox="1"/>
          <p:nvPr/>
        </p:nvSpPr>
        <p:spPr>
          <a:xfrm>
            <a:off x="2935582" y="2647553"/>
            <a:ext cx="6322423" cy="9894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34290" bIns="34290" anchor="b" anchorCtr="0">
            <a:noAutofit/>
          </a:bodyPr>
          <a:lstStyle/>
          <a:p>
            <a:pPr algn="l" defTabSz="342900">
              <a:lnSpc>
                <a:spcPct val="105999"/>
              </a:lnSpc>
              <a:spcBef>
                <a:spcPts val="0"/>
              </a:spcBef>
              <a:defRPr sz="3800">
                <a:solidFill>
                  <a:srgbClr val="828A8D"/>
                </a:solidFill>
              </a:defRPr>
            </a:pPr>
            <a:endParaRPr lang="pt-PT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2EB46-8364-422D-A544-207C1A0D3C95}"/>
              </a:ext>
            </a:extLst>
          </p:cNvPr>
          <p:cNvSpPr txBox="1"/>
          <p:nvPr/>
        </p:nvSpPr>
        <p:spPr>
          <a:xfrm>
            <a:off x="2320473" y="3492589"/>
            <a:ext cx="7841274" cy="27424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42900">
              <a:lnSpc>
                <a:spcPct val="105999"/>
              </a:lnSpc>
              <a:spcBef>
                <a:spcPts val="0"/>
              </a:spcBef>
              <a:defRPr sz="3800">
                <a:solidFill>
                  <a:srgbClr val="828A8D"/>
                </a:solidFill>
              </a:defRPr>
            </a:pPr>
            <a:r>
              <a:rPr lang="en-GB" sz="1200" b="1" dirty="0">
                <a:solidFill>
                  <a:srgbClr val="004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marcofernandes@av.it.pt</a:t>
            </a:r>
            <a:r>
              <a:rPr lang="en-GB" sz="1200" dirty="0">
                <a:solidFill>
                  <a:srgbClr val="004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PT" sz="1200" dirty="0">
              <a:solidFill>
                <a:srgbClr val="004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space optics (FSO) 30 Gigabits EC SYSTEM">
            <a:extLst>
              <a:ext uri="{FF2B5EF4-FFF2-40B4-BE49-F238E27FC236}">
                <a16:creationId xmlns:a16="http://schemas.microsoft.com/office/drawing/2014/main" id="{553AE976-48AC-451B-925C-7FCC28A1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783" y="3749822"/>
            <a:ext cx="1369935" cy="13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space optics (FSO) 30 Gigabits EC SYSTEM">
            <a:extLst>
              <a:ext uri="{FF2B5EF4-FFF2-40B4-BE49-F238E27FC236}">
                <a16:creationId xmlns:a16="http://schemas.microsoft.com/office/drawing/2014/main" id="{133AE829-2A4D-4DD8-A097-8289DB0D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8064" y="3749822"/>
            <a:ext cx="1369935" cy="13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EDD38-61E8-4598-82EE-EFACB0EDB06A}"/>
              </a:ext>
            </a:extLst>
          </p:cNvPr>
          <p:cNvCxnSpPr/>
          <p:nvPr/>
        </p:nvCxnSpPr>
        <p:spPr>
          <a:xfrm>
            <a:off x="3573324" y="4187598"/>
            <a:ext cx="5433134" cy="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5448096-81CA-9F44-4C02-CFD0663F2198}"/>
              </a:ext>
            </a:extLst>
          </p:cNvPr>
          <p:cNvSpPr/>
          <p:nvPr/>
        </p:nvSpPr>
        <p:spPr>
          <a:xfrm>
            <a:off x="4856255" y="6218301"/>
            <a:ext cx="731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400" b="1" dirty="0">
                <a:solidFill>
                  <a:schemeClr val="accent1"/>
                </a:solidFill>
                <a:latin typeface="Raleway"/>
              </a:rPr>
              <a:t>15</a:t>
            </a:r>
            <a:r>
              <a:rPr lang="en-US" sz="1400" b="1" baseline="30000" dirty="0">
                <a:solidFill>
                  <a:schemeClr val="accent1"/>
                </a:solidFill>
                <a:latin typeface="Raleway"/>
              </a:rPr>
              <a:t>th</a:t>
            </a:r>
            <a:r>
              <a:rPr lang="en-US" sz="1400" b="1" dirty="0">
                <a:solidFill>
                  <a:schemeClr val="accent1"/>
                </a:solidFill>
                <a:latin typeface="Raleway"/>
              </a:rPr>
              <a:t> May 2023</a:t>
            </a:r>
          </a:p>
          <a:p>
            <a:pPr algn="r">
              <a:spcBef>
                <a:spcPts val="0"/>
              </a:spcBef>
            </a:pPr>
            <a:r>
              <a:rPr lang="en-GB" sz="1400" b="1" dirty="0" err="1">
                <a:solidFill>
                  <a:schemeClr val="accent1"/>
                </a:solidFill>
                <a:latin typeface="Raleway"/>
              </a:rPr>
              <a:t>OptWire</a:t>
            </a:r>
            <a:r>
              <a:rPr lang="en-GB" sz="1400" b="1" dirty="0">
                <a:solidFill>
                  <a:schemeClr val="accent1"/>
                </a:solidFill>
                <a:latin typeface="Raleway"/>
              </a:rPr>
              <a:t> Workshop</a:t>
            </a:r>
            <a:endParaRPr lang="en-US" sz="1400" b="1" dirty="0">
              <a:solidFill>
                <a:schemeClr val="accent1"/>
              </a:solidFill>
              <a:latin typeface="Ralew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81856-67AF-77F7-05F3-FAF39A3EDB49}"/>
              </a:ext>
            </a:extLst>
          </p:cNvPr>
          <p:cNvSpPr txBox="1"/>
          <p:nvPr/>
        </p:nvSpPr>
        <p:spPr>
          <a:xfrm>
            <a:off x="1980792" y="2772702"/>
            <a:ext cx="8520637" cy="658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42900">
              <a:lnSpc>
                <a:spcPct val="105999"/>
              </a:lnSpc>
              <a:spcBef>
                <a:spcPts val="0"/>
              </a:spcBef>
              <a:defRPr sz="3800">
                <a:solidFill>
                  <a:srgbClr val="828A8D"/>
                </a:solidFill>
              </a:defRPr>
            </a:pPr>
            <a:r>
              <a:rPr lang="pt-PT" sz="1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Fernandes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Leonardo Nascimento, Manuel Freitas, Bruno Brandão, Gil Fernandes, Paulo Monteiro, </a:t>
            </a:r>
            <a:r>
              <a:rPr lang="pt-PT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Fernando Guiomar</a:t>
            </a:r>
            <a:endParaRPr lang="pt-PT" sz="1800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25676-CBA4-9165-46A4-DDAFE23FB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8" y="60934"/>
            <a:ext cx="2636668" cy="9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447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B07E4C2-28DC-47AC-8A4D-DF6EE4B8D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99" y="2486363"/>
            <a:ext cx="3910657" cy="3557300"/>
          </a:xfrm>
          <a:prstGeom prst="rect">
            <a:avLst/>
          </a:prstGeom>
        </p:spPr>
      </p:pic>
      <p:pic>
        <p:nvPicPr>
          <p:cNvPr id="19" name="Picture 18" descr="Chart&#10;&#10;Description automatically generated with low confidence">
            <a:extLst>
              <a:ext uri="{FF2B5EF4-FFF2-40B4-BE49-F238E27FC236}">
                <a16:creationId xmlns:a16="http://schemas.microsoft.com/office/drawing/2014/main" id="{47E2E632-F7AF-4E98-979E-D528A7A55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00" y="2487796"/>
            <a:ext cx="3910657" cy="3557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10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Adaptive transmitted power 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174671" y="1053270"/>
            <a:ext cx="5588859" cy="2883057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With proper channel estimation, we can control the transmitted power to maintain the received power in a certain desired value;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If the estimation is good enough, we should be able to compensate for turbulence-induced power fluctuations.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4994D-FBEB-4B69-8C67-7766363A0C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332883" y="808911"/>
            <a:ext cx="6860705" cy="1368524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F7EF92-5BFC-4756-868F-46B4E7EFE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1" y="3694428"/>
            <a:ext cx="6724235" cy="19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69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11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Adaptive received power 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6329877" y="2238687"/>
            <a:ext cx="5588859" cy="3303030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1.8 km field-trial between IT-Aveiro and PCI-</a:t>
            </a:r>
            <a:r>
              <a:rPr lang="en-GB" sz="1800" dirty="0" err="1">
                <a:solidFill>
                  <a:srgbClr val="074B8E"/>
                </a:solidFill>
              </a:rPr>
              <a:t>Ílhavo</a:t>
            </a:r>
            <a:r>
              <a:rPr lang="en-GB" sz="1800" dirty="0">
                <a:solidFill>
                  <a:srgbClr val="074B8E"/>
                </a:solidFill>
              </a:rPr>
              <a:t>. 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Fiber-to-air/air-to-fiber conversion performed by two optical heads from </a:t>
            </a:r>
            <a:r>
              <a:rPr lang="en-GB" sz="1800" dirty="0" err="1">
                <a:solidFill>
                  <a:srgbClr val="074B8E"/>
                </a:solidFill>
              </a:rPr>
              <a:t>Aircision</a:t>
            </a:r>
            <a:r>
              <a:rPr lang="en-GB" sz="1800" dirty="0">
                <a:solidFill>
                  <a:srgbClr val="074B8E"/>
                </a:solidFill>
              </a:rPr>
              <a:t>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During 7 hours of measurements the reliability was increased from 75% to 98% with APC.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D7E17C-D912-CCB9-5626-A393BA31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4" y="1320742"/>
            <a:ext cx="4951960" cy="4075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38B32-CEDC-5724-D05E-9097CB47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82" y="1106970"/>
            <a:ext cx="4445932" cy="4434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1FFC2-AF3C-E443-89D7-1C7CAF95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25" y="1314403"/>
            <a:ext cx="6516763" cy="86267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A66CDA-FB5E-C173-7CE2-A1DD98610CE3}"/>
              </a:ext>
            </a:extLst>
          </p:cNvPr>
          <p:cNvSpPr/>
          <p:nvPr/>
        </p:nvSpPr>
        <p:spPr>
          <a:xfrm>
            <a:off x="9756560" y="1216241"/>
            <a:ext cx="603681" cy="1022446"/>
          </a:xfrm>
          <a:prstGeom prst="roundRect">
            <a:avLst/>
          </a:prstGeom>
          <a:noFill/>
          <a:ln w="28575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45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7E0EB0-B08C-4BC3-EE9C-27F79B8251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034881" y="487830"/>
            <a:ext cx="5158707" cy="899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Spatial diversity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61689CD-79AC-55F2-CCB2-DC4B2280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3" y="1390963"/>
            <a:ext cx="5669280" cy="1506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A5215-3B39-40DE-6004-01E0656F2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159" y="1393470"/>
            <a:ext cx="5669280" cy="1510770"/>
          </a:xfrm>
          <a:prstGeom prst="rect">
            <a:avLst/>
          </a:prstGeom>
        </p:spPr>
      </p:pic>
      <p:pic>
        <p:nvPicPr>
          <p:cNvPr id="10" name="Picture 9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F1EBE12-2E72-25DC-39B9-E68DBCB0A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92" y="3111360"/>
            <a:ext cx="7786969" cy="24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1DBC0-DA33-92B0-65D2-1B9C7F4EE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91" y="1113078"/>
            <a:ext cx="6513212" cy="463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11F1A-B3E3-4AA3-14D3-FFCA5E6E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7" y="1122039"/>
            <a:ext cx="6163844" cy="4622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7E0EB0-B08C-4BC3-EE9C-27F79B8251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034881" y="487830"/>
            <a:ext cx="5158707" cy="899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13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Spatial diversity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0F06DD-63D9-CB72-F91D-3612B4190BE8}"/>
              </a:ext>
            </a:extLst>
          </p:cNvPr>
          <p:cNvSpPr/>
          <p:nvPr/>
        </p:nvSpPr>
        <p:spPr>
          <a:xfrm>
            <a:off x="6373421" y="2593748"/>
            <a:ext cx="5588859" cy="2270123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A 2 dB gain is observed when sweeping the attenuation in one of the channels.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It is observed a considerable reliability gain in different atmospheric turbulence regimes.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5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14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How about satellite transmission?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Doppler shift &amp; atmospheric turbulence compensation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4" name="Graphic 3" descr="Earth globe: Africa and Europe with solid fill">
            <a:extLst>
              <a:ext uri="{FF2B5EF4-FFF2-40B4-BE49-F238E27FC236}">
                <a16:creationId xmlns:a16="http://schemas.microsoft.com/office/drawing/2014/main" id="{35AA3A8A-AC63-350F-FA90-FE331D7A7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8162" y="4006808"/>
            <a:ext cx="1699140" cy="1699140"/>
          </a:xfrm>
          <a:prstGeom prst="rect">
            <a:avLst/>
          </a:prstGeom>
        </p:spPr>
      </p:pic>
      <p:pic>
        <p:nvPicPr>
          <p:cNvPr id="5" name="Graphic 4" descr="Satellite outline">
            <a:extLst>
              <a:ext uri="{FF2B5EF4-FFF2-40B4-BE49-F238E27FC236}">
                <a16:creationId xmlns:a16="http://schemas.microsoft.com/office/drawing/2014/main" id="{99433446-103E-568A-F978-0A29985BA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583337">
            <a:off x="334890" y="1276279"/>
            <a:ext cx="1142852" cy="11428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44F46C-3318-5026-7EC4-48A2A5EE7704}"/>
              </a:ext>
            </a:extLst>
          </p:cNvPr>
          <p:cNvCxnSpPr>
            <a:cxnSpLocks/>
          </p:cNvCxnSpPr>
          <p:nvPr/>
        </p:nvCxnSpPr>
        <p:spPr>
          <a:xfrm flipH="1" flipV="1">
            <a:off x="1369467" y="2485360"/>
            <a:ext cx="942214" cy="1762908"/>
          </a:xfrm>
          <a:prstGeom prst="straightConnector1">
            <a:avLst/>
          </a:prstGeom>
          <a:noFill/>
          <a:ln w="19050" cap="flat">
            <a:solidFill>
              <a:srgbClr val="A75C52"/>
            </a:solidFill>
            <a:prstDash val="dash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7C25A93-1BC7-F498-671F-D319D257E512}"/>
              </a:ext>
            </a:extLst>
          </p:cNvPr>
          <p:cNvSpPr txBox="1"/>
          <p:nvPr/>
        </p:nvSpPr>
        <p:spPr>
          <a:xfrm>
            <a:off x="1369467" y="5094600"/>
            <a:ext cx="998583" cy="4001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5B135A"/>
                </a:solidFill>
              </a:rPr>
              <a:t>R</a:t>
            </a:r>
            <a:r>
              <a:rPr lang="en-GB" sz="2000" baseline="-25000">
                <a:solidFill>
                  <a:srgbClr val="5B135A"/>
                </a:solidFill>
              </a:rPr>
              <a:t>E</a:t>
            </a:r>
            <a:r>
              <a:rPr lang="en-US" sz="2000">
                <a:solidFill>
                  <a:srgbClr val="5B135A"/>
                </a:solidFill>
              </a:rPr>
              <a:t>, </a:t>
            </a:r>
            <a:r>
              <a:rPr lang="el-GR" sz="2000">
                <a:solidFill>
                  <a:srgbClr val="5B135A"/>
                </a:solidFill>
              </a:rPr>
              <a:t>ω</a:t>
            </a:r>
            <a:r>
              <a:rPr lang="en-GB" sz="2000" baseline="-25000">
                <a:solidFill>
                  <a:srgbClr val="5B135A"/>
                </a:solidFill>
              </a:rPr>
              <a:t>E</a:t>
            </a:r>
            <a:endParaRPr lang="en-US" sz="2000" baseline="-25000">
              <a:solidFill>
                <a:srgbClr val="5B135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9E1D4-99C2-4C78-1E40-E16C6306064F}"/>
              </a:ext>
            </a:extLst>
          </p:cNvPr>
          <p:cNvSpPr txBox="1"/>
          <p:nvPr/>
        </p:nvSpPr>
        <p:spPr>
          <a:xfrm>
            <a:off x="1369467" y="1825133"/>
            <a:ext cx="998583" cy="4001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C55C52"/>
                </a:solidFill>
              </a:rPr>
              <a:t>R</a:t>
            </a:r>
            <a:r>
              <a:rPr lang="en-GB" sz="2000" baseline="-25000">
                <a:solidFill>
                  <a:srgbClr val="C55C52"/>
                </a:solidFill>
              </a:rPr>
              <a:t>S</a:t>
            </a:r>
            <a:r>
              <a:rPr lang="en-US" sz="2000">
                <a:solidFill>
                  <a:srgbClr val="C55C52"/>
                </a:solidFill>
              </a:rPr>
              <a:t>, </a:t>
            </a:r>
            <a:r>
              <a:rPr lang="el-GR" sz="2000">
                <a:solidFill>
                  <a:srgbClr val="C55C52"/>
                </a:solidFill>
              </a:rPr>
              <a:t>ω</a:t>
            </a:r>
            <a:r>
              <a:rPr lang="en-GB" sz="2000" baseline="-25000">
                <a:solidFill>
                  <a:srgbClr val="C55C52"/>
                </a:solidFill>
              </a:rPr>
              <a:t>S</a:t>
            </a:r>
            <a:endParaRPr lang="en-US" sz="2000" baseline="-25000">
              <a:solidFill>
                <a:srgbClr val="C55C5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FEAD5-3C79-66BC-0233-A0A10D2E1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680" y="1409456"/>
            <a:ext cx="2184849" cy="2465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D6872B-962D-FF73-DCA6-3A5081152406}"/>
              </a:ext>
            </a:extLst>
          </p:cNvPr>
          <p:cNvSpPr txBox="1"/>
          <p:nvPr/>
        </p:nvSpPr>
        <p:spPr>
          <a:xfrm>
            <a:off x="2038162" y="1246958"/>
            <a:ext cx="3041845" cy="3351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B135A"/>
                </a:solidFill>
              </a:rPr>
              <a:t>Hubble like orbit</a:t>
            </a:r>
            <a:endParaRPr lang="en-GB" sz="1200" dirty="0">
              <a:solidFill>
                <a:srgbClr val="5B135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1DCFF8-7DD2-48AC-390E-837790616B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5587931" y="271890"/>
            <a:ext cx="6605657" cy="995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9C3432-8FAD-4897-C298-FDE5A1AAB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961" y="1952037"/>
            <a:ext cx="6383910" cy="3385799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FA73484-E512-B25A-3B94-6432A4CB0A4C}"/>
              </a:ext>
            </a:extLst>
          </p:cNvPr>
          <p:cNvSpPr txBox="1">
            <a:spLocks/>
          </p:cNvSpPr>
          <p:nvPr/>
        </p:nvSpPr>
        <p:spPr>
          <a:xfrm>
            <a:off x="5711071" y="4762961"/>
            <a:ext cx="3605201" cy="1259194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57175" marR="0" indent="-85725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14350" marR="0" indent="-192881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70000"/>
              <a:buFontTx/>
              <a:buChar char="."/>
              <a:tabLst/>
              <a:defRPr sz="180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55796" marR="0" indent="-205740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799079" marR="0" indent="-220436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970529" marR="0" indent="-220436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135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141979" marR="0" indent="-220436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135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313429" marR="0" indent="-220436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135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484879" marR="0" indent="-220436" algn="l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1350" b="0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828800">
              <a:spcBef>
                <a:spcPts val="2800"/>
              </a:spcBef>
            </a:pPr>
            <a:r>
              <a:rPr lang="en-US" sz="1600" dirty="0">
                <a:solidFill>
                  <a:srgbClr val="074B8E"/>
                </a:solidFill>
              </a:rPr>
              <a:t>The Doppler effect is emulated by changing the frequency of the local oscillator.</a:t>
            </a:r>
          </a:p>
          <a:p>
            <a:pPr marL="285750" indent="-285750" defTabSz="1828800">
              <a:spcBef>
                <a:spcPts val="28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074B8E"/>
              </a:solidFill>
            </a:endParaRPr>
          </a:p>
          <a:p>
            <a:pPr marL="285750" indent="-285750" defTabSz="1828800">
              <a:spcBef>
                <a:spcPts val="28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074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79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How about satellite transmission?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Doppler shift &amp; atmospheric turbulence compensation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6329877" y="1932221"/>
            <a:ext cx="5725999" cy="3915963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indent="-285750" algn="l" defTabSz="1828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74B8E"/>
                </a:solidFill>
              </a:rPr>
              <a:t>Decreasing the signal symbol-rate, the supported frequency offset increases.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indent="-285750" algn="l" defTabSz="1828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74B8E"/>
                </a:solidFill>
              </a:rPr>
              <a:t>The frequency offset tolerance increases, at the expense of robustness at lower offsets.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indent="-285750" algn="l" defTabSz="1828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74B8E"/>
                </a:solidFill>
              </a:rPr>
              <a:t>For the lower turbulence scenario, this adaptation enables a reliability of 70% when with 75 </a:t>
            </a:r>
            <a:r>
              <a:rPr lang="en-US" sz="1800" dirty="0" err="1">
                <a:solidFill>
                  <a:srgbClr val="074B8E"/>
                </a:solidFill>
              </a:rPr>
              <a:t>Gbaud</a:t>
            </a:r>
            <a:r>
              <a:rPr lang="en-US" sz="1800" dirty="0">
                <a:solidFill>
                  <a:srgbClr val="074B8E"/>
                </a:solidFill>
              </a:rPr>
              <a:t> the transmission is completely lost. 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1DCFF8-7DD2-48AC-390E-83779061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587931" y="271890"/>
            <a:ext cx="6605657" cy="995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44F56-66E6-B8A3-48AA-C001830B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4" y="1081361"/>
            <a:ext cx="4847625" cy="4686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B4943-9B06-3884-72CF-FC462AFC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4" y="1078992"/>
            <a:ext cx="4852525" cy="4690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08549-8D21-9B17-B5EE-443919B6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3" y="1083564"/>
            <a:ext cx="4843066" cy="4681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C1E53A-E8AE-FC18-4681-117FDEE9B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4" y="1078992"/>
            <a:ext cx="4852525" cy="469087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62E36D-FE85-4AC6-8458-08247FC5398E}"/>
              </a:ext>
            </a:extLst>
          </p:cNvPr>
          <p:cNvCxnSpPr/>
          <p:nvPr/>
        </p:nvCxnSpPr>
        <p:spPr>
          <a:xfrm>
            <a:off x="1265382" y="2632364"/>
            <a:ext cx="3925454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2EF4A2-5C67-4890-3DF0-03BADA9B8D72}"/>
              </a:ext>
            </a:extLst>
          </p:cNvPr>
          <p:cNvSpPr txBox="1"/>
          <p:nvPr/>
        </p:nvSpPr>
        <p:spPr>
          <a:xfrm>
            <a:off x="2720109" y="2324587"/>
            <a:ext cx="1016000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FEC limit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FD031F-8878-EB0F-46CC-37F8BCC58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8" y="1090504"/>
            <a:ext cx="4708670" cy="469087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2E1D75-22C7-AAB1-97A1-B59CB73529C4}"/>
              </a:ext>
            </a:extLst>
          </p:cNvPr>
          <p:cNvCxnSpPr>
            <a:cxnSpLocks/>
          </p:cNvCxnSpPr>
          <p:nvPr/>
        </p:nvCxnSpPr>
        <p:spPr>
          <a:xfrm>
            <a:off x="5128375" y="1315612"/>
            <a:ext cx="0" cy="845695"/>
          </a:xfrm>
          <a:prstGeom prst="straightConnector1">
            <a:avLst/>
          </a:prstGeom>
          <a:noFill/>
          <a:ln w="50800" cap="flat">
            <a:solidFill>
              <a:srgbClr val="5B135A"/>
            </a:solidFill>
            <a:prstDash val="solid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338564-FC8D-21DC-9737-B9FAF7359783}"/>
              </a:ext>
            </a:extLst>
          </p:cNvPr>
          <p:cNvSpPr txBox="1"/>
          <p:nvPr/>
        </p:nvSpPr>
        <p:spPr>
          <a:xfrm>
            <a:off x="5041209" y="1508497"/>
            <a:ext cx="923638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b="1">
                <a:solidFill>
                  <a:srgbClr val="5B135A"/>
                </a:solidFill>
              </a:rPr>
              <a:t>30%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63AEC5-BE73-ABA7-33F8-0000D6670789}"/>
              </a:ext>
            </a:extLst>
          </p:cNvPr>
          <p:cNvCxnSpPr>
            <a:cxnSpLocks/>
          </p:cNvCxnSpPr>
          <p:nvPr/>
        </p:nvCxnSpPr>
        <p:spPr>
          <a:xfrm flipH="1">
            <a:off x="5128375" y="2574069"/>
            <a:ext cx="13853" cy="594004"/>
          </a:xfrm>
          <a:prstGeom prst="straightConnector1">
            <a:avLst/>
          </a:prstGeom>
          <a:noFill/>
          <a:ln w="50800" cap="flat">
            <a:solidFill>
              <a:srgbClr val="C3584D"/>
            </a:solidFill>
            <a:prstDash val="solid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4AB0DB-6BD1-FE1A-D68F-DD44EDC5D757}"/>
              </a:ext>
            </a:extLst>
          </p:cNvPr>
          <p:cNvSpPr txBox="1"/>
          <p:nvPr/>
        </p:nvSpPr>
        <p:spPr>
          <a:xfrm>
            <a:off x="5041209" y="2702908"/>
            <a:ext cx="923638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b="1">
                <a:solidFill>
                  <a:srgbClr val="C3584D"/>
                </a:solidFill>
              </a:rPr>
              <a:t>20%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7CA507-33B9-00EC-E3B3-53EB4FDDC500}"/>
              </a:ext>
            </a:extLst>
          </p:cNvPr>
          <p:cNvCxnSpPr>
            <a:cxnSpLocks/>
          </p:cNvCxnSpPr>
          <p:nvPr/>
        </p:nvCxnSpPr>
        <p:spPr>
          <a:xfrm flipH="1">
            <a:off x="5128375" y="3333758"/>
            <a:ext cx="6926" cy="388497"/>
          </a:xfrm>
          <a:prstGeom prst="straightConnector1">
            <a:avLst/>
          </a:prstGeom>
          <a:noFill/>
          <a:ln w="50800" cap="flat">
            <a:solidFill>
              <a:srgbClr val="A65B51"/>
            </a:solidFill>
            <a:prstDash val="solid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4294FC-D85B-9347-994F-EE6ADE4529B7}"/>
              </a:ext>
            </a:extLst>
          </p:cNvPr>
          <p:cNvSpPr txBox="1"/>
          <p:nvPr/>
        </p:nvSpPr>
        <p:spPr>
          <a:xfrm>
            <a:off x="5041209" y="3345639"/>
            <a:ext cx="923638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b="1">
                <a:solidFill>
                  <a:srgbClr val="C3584D"/>
                </a:solidFill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812383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16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90D9D5A-2A45-5E36-FE2C-ECF151A6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751" y="2352787"/>
            <a:ext cx="5468457" cy="709685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rgbClr val="074B8E"/>
                </a:solidFill>
              </a:rPr>
              <a:t>THANK YOU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C3A67F-3551-54DD-52C5-56E8BCD8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F8D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26" y="742833"/>
            <a:ext cx="4710910" cy="4710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513B25-DABC-4202-C998-81C0C1AF1177}"/>
              </a:ext>
            </a:extLst>
          </p:cNvPr>
          <p:cNvSpPr txBox="1"/>
          <p:nvPr/>
        </p:nvSpPr>
        <p:spPr>
          <a:xfrm>
            <a:off x="1336979" y="3308271"/>
            <a:ext cx="6096000" cy="334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42900">
              <a:lnSpc>
                <a:spcPct val="105999"/>
              </a:lnSpc>
              <a:spcBef>
                <a:spcPts val="0"/>
              </a:spcBef>
              <a:defRPr sz="3800">
                <a:solidFill>
                  <a:srgbClr val="828A8D"/>
                </a:solidFill>
              </a:defRPr>
            </a:pPr>
            <a:r>
              <a:rPr lang="en-GB" sz="1600" b="1" dirty="0">
                <a:solidFill>
                  <a:srgbClr val="5245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marcofernandes@av.it.pt</a:t>
            </a:r>
            <a:r>
              <a:rPr lang="en-GB" sz="1600" dirty="0">
                <a:solidFill>
                  <a:srgbClr val="5245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PT" sz="1600" dirty="0">
              <a:solidFill>
                <a:srgbClr val="5245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3D44B-70D5-279C-1CE9-B53D0E51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" y="60934"/>
            <a:ext cx="2636668" cy="9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93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Why Free-Space Optics?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 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717533-D780-4E86-93E5-033E2A19D72F}"/>
              </a:ext>
            </a:extLst>
          </p:cNvPr>
          <p:cNvSpPr/>
          <p:nvPr/>
        </p:nvSpPr>
        <p:spPr>
          <a:xfrm>
            <a:off x="1765891" y="2448376"/>
            <a:ext cx="1463040" cy="1463040"/>
          </a:xfrm>
          <a:prstGeom prst="ellipse">
            <a:avLst/>
          </a:prstGeom>
          <a:solidFill>
            <a:schemeClr val="accent1">
              <a:lumMod val="50000"/>
              <a:alpha val="8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FSO</a:t>
            </a:r>
            <a:endParaRPr lang="en-GB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D43B07-DF64-C3A7-746D-2D06E5522068}"/>
              </a:ext>
            </a:extLst>
          </p:cNvPr>
          <p:cNvSpPr/>
          <p:nvPr/>
        </p:nvSpPr>
        <p:spPr>
          <a:xfrm>
            <a:off x="664461" y="1792267"/>
            <a:ext cx="1188720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High Bandwidth</a:t>
            </a:r>
            <a:endParaRPr lang="en-GB" sz="11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9CB42E-7BFC-0EE8-1357-10B0CFC8CA86}"/>
              </a:ext>
            </a:extLst>
          </p:cNvPr>
          <p:cNvSpPr/>
          <p:nvPr/>
        </p:nvSpPr>
        <p:spPr>
          <a:xfrm>
            <a:off x="532592" y="3207390"/>
            <a:ext cx="1188720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Security</a:t>
            </a:r>
            <a:endParaRPr lang="en-GB" sz="1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C23ECC-EB5E-740D-2BA1-139B05DC8697}"/>
              </a:ext>
            </a:extLst>
          </p:cNvPr>
          <p:cNvSpPr/>
          <p:nvPr/>
        </p:nvSpPr>
        <p:spPr>
          <a:xfrm>
            <a:off x="1903051" y="4020713"/>
            <a:ext cx="1188720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Immune to EMI</a:t>
            </a:r>
            <a:endParaRPr lang="en-GB" sz="11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955B28-94B5-571F-56BF-A2035E81793E}"/>
              </a:ext>
            </a:extLst>
          </p:cNvPr>
          <p:cNvSpPr/>
          <p:nvPr/>
        </p:nvSpPr>
        <p:spPr>
          <a:xfrm>
            <a:off x="3255182" y="3207390"/>
            <a:ext cx="1188720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Unlicensed Spectrum</a:t>
            </a:r>
            <a:endParaRPr lang="en-GB" sz="11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CEB76-095C-E611-40C7-C2A5FB869AF8}"/>
              </a:ext>
            </a:extLst>
          </p:cNvPr>
          <p:cNvSpPr/>
          <p:nvPr/>
        </p:nvSpPr>
        <p:spPr>
          <a:xfrm>
            <a:off x="3255182" y="1792267"/>
            <a:ext cx="1259763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Fast/easy deployment</a:t>
            </a:r>
            <a:endParaRPr lang="en-GB" sz="11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1488B4-B308-B8F9-96F5-BE0C426F4C77}"/>
              </a:ext>
            </a:extLst>
          </p:cNvPr>
          <p:cNvSpPr/>
          <p:nvPr/>
        </p:nvSpPr>
        <p:spPr>
          <a:xfrm>
            <a:off x="1850411" y="1123885"/>
            <a:ext cx="1294001" cy="1188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Compatible w/ deployed fiber</a:t>
            </a:r>
            <a:endParaRPr lang="en-GB" sz="11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5DFAE3-D8C1-8523-C6C2-D0FB0A02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92" y="460673"/>
            <a:ext cx="4761304" cy="486247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AA1224-E174-0812-4902-18A478FD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41" y="1307923"/>
            <a:ext cx="6566655" cy="160869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120352-01C3-1437-9648-3B5B1554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339" y="2916621"/>
            <a:ext cx="6981020" cy="198959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777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3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Where Free-Space Optics?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 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7295B-42C8-4526-63B7-D89CF741F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3" t="10245" r="4853" b="4973"/>
          <a:stretch/>
        </p:blipFill>
        <p:spPr>
          <a:xfrm>
            <a:off x="549791" y="1360015"/>
            <a:ext cx="7235140" cy="3410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A7F22-3DBB-306B-0474-34A94A6C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365" y="133405"/>
            <a:ext cx="6684542" cy="4369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868C03-543D-C0FC-C566-4A5EB44D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92" y="1163194"/>
            <a:ext cx="8961224" cy="4704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E499B1-4AC1-178A-5BA2-7B01F6502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389" y="274711"/>
            <a:ext cx="5590508" cy="51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8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4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How to achieve high-capacity Free-Space Optics?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The role of coherent optics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3AAF5-1C45-37C5-6406-6CF3E45A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15" y="1751912"/>
            <a:ext cx="5446182" cy="249715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341C63-68A9-851C-A61B-27A49EFAA662}"/>
              </a:ext>
            </a:extLst>
          </p:cNvPr>
          <p:cNvSpPr/>
          <p:nvPr/>
        </p:nvSpPr>
        <p:spPr>
          <a:xfrm>
            <a:off x="650636" y="4492972"/>
            <a:ext cx="10892315" cy="873996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b="1" dirty="0">
                <a:solidFill>
                  <a:srgbClr val="C00000"/>
                </a:solidFill>
              </a:rPr>
              <a:t>High capacity is achieved at the expense of increased sensitivity to pointing errors and angle of arrival fluctuations.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3CB71-7C2C-C41E-7C35-FD66CB5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47" y="1538197"/>
            <a:ext cx="4948524" cy="29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04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Alignment is crucial…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Automatic beam alignment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2B480-C49B-E3E3-A816-5565FA661B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007382" y="98574"/>
            <a:ext cx="5333639" cy="1447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32321-FE05-3523-86AD-5D4BA596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54" y="902263"/>
            <a:ext cx="6615578" cy="188221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946757-B33B-9AE9-6415-E44AE19586BA}"/>
              </a:ext>
            </a:extLst>
          </p:cNvPr>
          <p:cNvSpPr/>
          <p:nvPr/>
        </p:nvSpPr>
        <p:spPr>
          <a:xfrm>
            <a:off x="7007382" y="2267066"/>
            <a:ext cx="4911354" cy="3246277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1 mm misalignment corresponds to 20 dB of power losses…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Automatic alignment significantly decreases the deployment time.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Depending on the available system information, we can take different approaches for alignment algorithms.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353340-189B-D7BC-9EF9-F0DEB582C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1" y="2152941"/>
            <a:ext cx="5772249" cy="3105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8C1BD2-2490-6D15-3BDE-FE25015BC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38" y="1304628"/>
            <a:ext cx="6087325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12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6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Alignment is crucial…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Adaptive received power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6096794" y="4720789"/>
            <a:ext cx="6087120" cy="1237216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The EDFA adjusts the gain provided to maintain a flat output power.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2EAEABB-6C71-1869-CB08-4028C013A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1" y="2300853"/>
            <a:ext cx="5580080" cy="221425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A89DF3-9E14-86A8-B0BF-BAB1FF1AAB88}"/>
              </a:ext>
            </a:extLst>
          </p:cNvPr>
          <p:cNvSpPr/>
          <p:nvPr/>
        </p:nvSpPr>
        <p:spPr>
          <a:xfrm>
            <a:off x="10502284" y="3698343"/>
            <a:ext cx="603681" cy="1022446"/>
          </a:xfrm>
          <a:prstGeom prst="roundRect">
            <a:avLst/>
          </a:prstGeom>
          <a:noFill/>
          <a:ln w="28575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932135-8F8E-2B3D-C16F-49FCC159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341545" y="560186"/>
            <a:ext cx="6690511" cy="1111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949C5-BE7A-4C38-E354-5B854D21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27" y="1949261"/>
            <a:ext cx="5402008" cy="40515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9DFDCF-B840-DC9F-7E4A-F1185EB13F48}"/>
              </a:ext>
            </a:extLst>
          </p:cNvPr>
          <p:cNvSpPr txBox="1"/>
          <p:nvPr/>
        </p:nvSpPr>
        <p:spPr>
          <a:xfrm>
            <a:off x="372506" y="1202265"/>
            <a:ext cx="3613161" cy="10361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>
                <a:ln>
                  <a:noFill/>
                </a:ln>
                <a:solidFill>
                  <a:srgbClr val="074B8E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EDFA-AGC is enough to keep the received power constant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74B8E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894BCB-A211-E2F5-8698-BD5C1BB6A6E0}"/>
              </a:ext>
            </a:extLst>
          </p:cNvPr>
          <p:cNvSpPr/>
          <p:nvPr/>
        </p:nvSpPr>
        <p:spPr>
          <a:xfrm>
            <a:off x="3296600" y="2480392"/>
            <a:ext cx="2255821" cy="822960"/>
          </a:xfrm>
          <a:prstGeom prst="ellipse">
            <a:avLst/>
          </a:prstGeom>
          <a:noFill/>
          <a:ln w="50800" cap="flat">
            <a:solidFill>
              <a:srgbClr val="074B8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32049A-8CDF-CAB7-14B6-34030982E393}"/>
              </a:ext>
            </a:extLst>
          </p:cNvPr>
          <p:cNvSpPr/>
          <p:nvPr/>
        </p:nvSpPr>
        <p:spPr>
          <a:xfrm>
            <a:off x="699466" y="2253738"/>
            <a:ext cx="2665557" cy="548640"/>
          </a:xfrm>
          <a:prstGeom prst="ellipse">
            <a:avLst/>
          </a:prstGeom>
          <a:noFill/>
          <a:ln w="50800" cap="flat">
            <a:solidFill>
              <a:srgbClr val="074B8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417C5D-5415-56CE-A6EB-87FC3EBF5C95}"/>
              </a:ext>
            </a:extLst>
          </p:cNvPr>
          <p:cNvSpPr txBox="1"/>
          <p:nvPr/>
        </p:nvSpPr>
        <p:spPr>
          <a:xfrm>
            <a:off x="4251767" y="1484044"/>
            <a:ext cx="3690054" cy="10361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>
                <a:ln>
                  <a:noFill/>
                </a:ln>
                <a:solidFill>
                  <a:srgbClr val="074B8E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 higher deviations the gain is not enough to flat the received power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74B8E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07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89F3A0-382D-4A39-BDF2-B4F27AF9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75" y="1806980"/>
            <a:ext cx="2866568" cy="2760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B96E1-6CAE-49D5-94B7-9E600F7E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181213" y="644980"/>
            <a:ext cx="7012375" cy="1645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7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Alignment is crucial…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Bit rate adaptation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6A0E8-227E-4B2B-B315-6325810F4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889" y="2261782"/>
            <a:ext cx="6361972" cy="2306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C034C-E0B4-4E68-A4AA-40B35BD15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51"/>
          <a:stretch/>
        </p:blipFill>
        <p:spPr>
          <a:xfrm>
            <a:off x="151865" y="1390079"/>
            <a:ext cx="2702171" cy="31778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90894" y="4372519"/>
            <a:ext cx="6361972" cy="1237216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With this methodology we can maintain the performance constant, by adapting the transmitted bit rate.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98A62F-9D16-4382-9B85-BA3FA41AE032}"/>
              </a:ext>
            </a:extLst>
          </p:cNvPr>
          <p:cNvSpPr/>
          <p:nvPr/>
        </p:nvSpPr>
        <p:spPr>
          <a:xfrm>
            <a:off x="2489958" y="3862223"/>
            <a:ext cx="286017" cy="247650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45196-6FB2-464F-81F9-AD6B4ED90A82}"/>
              </a:ext>
            </a:extLst>
          </p:cNvPr>
          <p:cNvSpPr/>
          <p:nvPr/>
        </p:nvSpPr>
        <p:spPr>
          <a:xfrm>
            <a:off x="3372031" y="3865659"/>
            <a:ext cx="286017" cy="247650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3860E-842F-352F-CE11-BBEE6DBED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40" y="1785755"/>
            <a:ext cx="1030121" cy="9361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724A3A-8DC8-274E-BD7C-A47B6EA72F55}"/>
              </a:ext>
            </a:extLst>
          </p:cNvPr>
          <p:cNvSpPr/>
          <p:nvPr/>
        </p:nvSpPr>
        <p:spPr>
          <a:xfrm>
            <a:off x="6738884" y="4478490"/>
            <a:ext cx="5251978" cy="1543683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Another methodology to account for channel fluctuations can be to adapt the bit rate transmitted.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43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8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Channel estimation</a:t>
            </a:r>
            <a:endParaRPr lang="en-GB" u="sng" dirty="0">
              <a:solidFill>
                <a:srgbClr val="00417B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090142-F6E2-4E56-9AE7-3DDA6655B31F}"/>
              </a:ext>
            </a:extLst>
          </p:cNvPr>
          <p:cNvSpPr/>
          <p:nvPr/>
        </p:nvSpPr>
        <p:spPr>
          <a:xfrm>
            <a:off x="239285" y="962144"/>
            <a:ext cx="5588859" cy="4812663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An outdoor FSO channel is not constant over time.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074B8E"/>
                </a:solidFill>
              </a:rPr>
              <a:t>How can we estimate the channel conditions to ensure optimum performance?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800" dirty="0">
              <a:solidFill>
                <a:srgbClr val="074B8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4994D-FBEB-4B69-8C67-7766363A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332883" y="808911"/>
            <a:ext cx="6860705" cy="1368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FE6CD-069A-49E5-8B8E-FE3478A17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633" y="1661532"/>
            <a:ext cx="3169920" cy="2377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E75D71-D6E0-48ED-866B-56FAD20A0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4324"/>
            <a:ext cx="3169920" cy="2377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AA81FC-647F-4860-9839-68F3EE78B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126" y="2001977"/>
            <a:ext cx="3169920" cy="237744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E44914-085D-4E1F-977D-885BB8F9A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3" y="3183113"/>
            <a:ext cx="4808328" cy="1835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CED238-184D-41FC-A904-BF54109B1FEA}"/>
              </a:ext>
            </a:extLst>
          </p:cNvPr>
          <p:cNvSpPr txBox="1"/>
          <p:nvPr/>
        </p:nvSpPr>
        <p:spPr>
          <a:xfrm>
            <a:off x="6238728" y="3250621"/>
            <a:ext cx="669656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1600">
                <a:solidFill>
                  <a:schemeClr val="tx1"/>
                </a:solidFill>
              </a:rPr>
              <a:t>α</a:t>
            </a:r>
            <a:r>
              <a:rPr lang="en-US" sz="1600">
                <a:solidFill>
                  <a:schemeClr val="tx1"/>
                </a:solidFill>
              </a:rPr>
              <a:t>(k)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708CD4-20F1-4974-932D-22ECB6151EA8}"/>
              </a:ext>
            </a:extLst>
          </p:cNvPr>
          <p:cNvSpPr txBox="1"/>
          <p:nvPr/>
        </p:nvSpPr>
        <p:spPr>
          <a:xfrm>
            <a:off x="11092622" y="3597773"/>
            <a:ext cx="868721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1600" dirty="0">
                <a:solidFill>
                  <a:schemeClr val="tx1"/>
                </a:solidFill>
              </a:rPr>
              <a:t>α</a:t>
            </a:r>
            <a:r>
              <a:rPr lang="en-US" sz="1600" dirty="0">
                <a:solidFill>
                  <a:schemeClr val="tx1"/>
                </a:solidFill>
              </a:rPr>
              <a:t>'(k+1)</a:t>
            </a:r>
          </a:p>
        </p:txBody>
      </p:sp>
    </p:spTree>
    <p:extLst>
      <p:ext uri="{BB962C8B-B14F-4D97-AF65-F5344CB8AC3E}">
        <p14:creationId xmlns:p14="http://schemas.microsoft.com/office/powerpoint/2010/main" val="1115343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619B7-DA70-4314-B77C-9656B6EB18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t-PT" smtClean="0"/>
              <a:t>9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F201-F0AF-46F4-BB3A-3878BB46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Ultra-High-Capacity Free-Space Optics Communications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1A244E-220E-431A-A7A0-9112FFCE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4" y="145576"/>
            <a:ext cx="11056127" cy="709685"/>
          </a:xfrm>
        </p:spPr>
        <p:txBody>
          <a:bodyPr/>
          <a:lstStyle/>
          <a:p>
            <a:r>
              <a:rPr lang="en-GB" dirty="0">
                <a:solidFill>
                  <a:srgbClr val="00417B"/>
                </a:solidFill>
              </a:rPr>
              <a:t>What can we do to mitigate atmospheric turbulence?</a:t>
            </a:r>
            <a:br>
              <a:rPr lang="en-GB" dirty="0">
                <a:solidFill>
                  <a:srgbClr val="00417B"/>
                </a:solidFill>
              </a:rPr>
            </a:br>
            <a:r>
              <a:rPr lang="en-GB" sz="1600" b="0" u="sng" dirty="0">
                <a:solidFill>
                  <a:srgbClr val="00417B"/>
                </a:solidFill>
              </a:rPr>
              <a:t>Channel estimation</a:t>
            </a:r>
            <a:endParaRPr lang="en-GB" u="sng" dirty="0">
              <a:solidFill>
                <a:srgbClr val="0041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4994D-FBEB-4B69-8C67-7766363A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332883" y="808911"/>
            <a:ext cx="6860705" cy="1368524"/>
          </a:xfrm>
          <a:prstGeom prst="rect">
            <a:avLst/>
          </a:prstGeom>
        </p:spPr>
      </p:pic>
      <p:pic>
        <p:nvPicPr>
          <p:cNvPr id="21" name="Picture 2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4CB579A-7BCB-4C04-B336-D4DE4A600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24701" r="12907"/>
          <a:stretch/>
        </p:blipFill>
        <p:spPr>
          <a:xfrm rot="5400000">
            <a:off x="352747" y="3276347"/>
            <a:ext cx="3110520" cy="2134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ar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7197956B-7EB0-4DD2-9BC1-2F658F676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3616" y="1213455"/>
            <a:ext cx="2181885" cy="16364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5B8A30-E6FE-48D3-AF6A-87B6DE12F56A}"/>
              </a:ext>
            </a:extLst>
          </p:cNvPr>
          <p:cNvCxnSpPr>
            <a:cxnSpLocks/>
          </p:cNvCxnSpPr>
          <p:nvPr/>
        </p:nvCxnSpPr>
        <p:spPr>
          <a:xfrm flipV="1">
            <a:off x="2142288" y="2056353"/>
            <a:ext cx="1231271" cy="2370608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3FF7BD-8886-4C57-8E17-8A02EA0B000D}"/>
              </a:ext>
            </a:extLst>
          </p:cNvPr>
          <p:cNvSpPr txBox="1"/>
          <p:nvPr/>
        </p:nvSpPr>
        <p:spPr>
          <a:xfrm>
            <a:off x="538060" y="1909942"/>
            <a:ext cx="2134400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50 m outdoor FSO link, acquiring data at 10 </a:t>
            </a:r>
            <a:r>
              <a:rPr lang="en-GB" sz="1600" b="1" dirty="0" err="1">
                <a:solidFill>
                  <a:srgbClr val="C00000"/>
                </a:solidFill>
              </a:rPr>
              <a:t>kSps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42BCBCB5-D21D-47B5-8F72-957D4814C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93" y="2717944"/>
            <a:ext cx="2724577" cy="2898648"/>
          </a:xfrm>
          <a:prstGeom prst="rect">
            <a:avLst/>
          </a:prstGeom>
        </p:spPr>
      </p:pic>
      <p:pic>
        <p:nvPicPr>
          <p:cNvPr id="26" name="Picture 2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EFD5390-FFFE-4426-9526-3DFA88F1A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68" y="2717944"/>
            <a:ext cx="3504168" cy="289864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63BBF74-3E14-407F-BC6B-27F17FE5DCCB}"/>
              </a:ext>
            </a:extLst>
          </p:cNvPr>
          <p:cNvSpPr/>
          <p:nvPr/>
        </p:nvSpPr>
        <p:spPr>
          <a:xfrm>
            <a:off x="5332883" y="5616592"/>
            <a:ext cx="6718913" cy="737788"/>
          </a:xfrm>
          <a:prstGeom prst="roundRect">
            <a:avLst/>
          </a:prstGeom>
          <a:noFill/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>
                <a:solidFill>
                  <a:srgbClr val="074B8E"/>
                </a:solidFill>
              </a:rPr>
              <a:t>The ANN estimation follows closely the measured power, with a considerable gain face to a moving-average prediction.</a:t>
            </a:r>
          </a:p>
        </p:txBody>
      </p:sp>
    </p:spTree>
    <p:extLst>
      <p:ext uri="{BB962C8B-B14F-4D97-AF65-F5344CB8AC3E}">
        <p14:creationId xmlns:p14="http://schemas.microsoft.com/office/powerpoint/2010/main" val="1380468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link 2001">
  <a:themeElements>
    <a:clrScheme name="IT-COLORS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074B8E"/>
      </a:accent1>
      <a:accent2>
        <a:srgbClr val="6E8BC5"/>
      </a:accent2>
      <a:accent3>
        <a:srgbClr val="455D9D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link 2001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link 20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eme1">
  <a:themeElements>
    <a:clrScheme name="IT-COLORS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074B8E"/>
      </a:accent1>
      <a:accent2>
        <a:srgbClr val="6E8BC5"/>
      </a:accent2>
      <a:accent3>
        <a:srgbClr val="455D9D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link 2001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link 20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heme1" id="{ADC06895-796A-45BD-AE85-F3041979DA6F}" vid="{80AEA39B-BE10-470D-A7A0-5C40FA330391}"/>
    </a:ext>
  </a:extLst>
</a:theme>
</file>

<file path=ppt/theme/theme3.xml><?xml version="1.0" encoding="utf-8"?>
<a:theme xmlns:a="http://schemas.openxmlformats.org/drawingml/2006/main" name="link 2001">
  <a:themeElements>
    <a:clrScheme name="link 20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ink 2001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link 20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</TotalTime>
  <Words>663</Words>
  <Application>Microsoft Office PowerPoint</Application>
  <PresentationFormat>Custom</PresentationFormat>
  <Paragraphs>107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Raleway</vt:lpstr>
      <vt:lpstr>Times</vt:lpstr>
      <vt:lpstr>link 2001</vt:lpstr>
      <vt:lpstr>Theme1</vt:lpstr>
      <vt:lpstr>Ultra-High-Capacity Free-Space Optics Communications</vt:lpstr>
      <vt:lpstr>Why Free-Space Optics?  </vt:lpstr>
      <vt:lpstr>Where Free-Space Optics?  </vt:lpstr>
      <vt:lpstr>How to achieve high-capacity Free-Space Optics? The role of coherent optics</vt:lpstr>
      <vt:lpstr>Alignment is crucial… Automatic beam alignment</vt:lpstr>
      <vt:lpstr>Alignment is crucial… Adaptive received power</vt:lpstr>
      <vt:lpstr>Alignment is crucial… Bit rate adaptation</vt:lpstr>
      <vt:lpstr>What can we do to mitigate atmospheric turbulence? Channel estimation</vt:lpstr>
      <vt:lpstr>What can we do to mitigate atmospheric turbulence? Channel estimation</vt:lpstr>
      <vt:lpstr>What can we do to mitigate atmospheric turbulence? Adaptive transmitted power </vt:lpstr>
      <vt:lpstr>What can we do to mitigate atmospheric turbulence? Adaptive received power </vt:lpstr>
      <vt:lpstr>What can we do to mitigate atmospheric turbulence? Spatial diversity</vt:lpstr>
      <vt:lpstr>What can we do to mitigate atmospheric turbulence? Spatial diversity</vt:lpstr>
      <vt:lpstr>How about satellite transmission? Doppler shift &amp; atmospheric turbulence compensation</vt:lpstr>
      <vt:lpstr>How about satellite transmission? Doppler shift &amp; atmospheric turbulence compensation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 que ocupa duas linhas na maioria dos casos</dc:title>
  <dc:creator>Fernando Guiomar</dc:creator>
  <cp:lastModifiedBy>Marco Fernandes</cp:lastModifiedBy>
  <cp:revision>1</cp:revision>
  <cp:lastPrinted>2019-12-17T11:06:45Z</cp:lastPrinted>
  <dcterms:modified xsi:type="dcterms:W3CDTF">2023-05-11T21:01:40Z</dcterms:modified>
</cp:coreProperties>
</file>