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9" r:id="rId2"/>
    <p:sldId id="261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9F6D720-6BD6-4846-8BD2-78F0E187881C}" v="1" dt="2021-06-10T20:23:31.5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6327"/>
  </p:normalViewPr>
  <p:slideViewPr>
    <p:cSldViewPr snapToGrid="0" snapToObjects="1">
      <p:cViewPr varScale="1">
        <p:scale>
          <a:sx n="128" d="100"/>
          <a:sy n="128" d="100"/>
        </p:scale>
        <p:origin x="4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Relationship Id="rId9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lpe, Justin Ezekiel" userId="21c77533-3540-4ff9-a8e3-a4b36e033ebf" providerId="ADAL" clId="{F9F6D720-6BD6-4846-8BD2-78F0E187881C}"/>
    <pc:docChg chg="custSel modSld">
      <pc:chgData name="Silpe, Justin Ezekiel" userId="21c77533-3540-4ff9-a8e3-a4b36e033ebf" providerId="ADAL" clId="{F9F6D720-6BD6-4846-8BD2-78F0E187881C}" dt="2021-06-10T20:27:36.651" v="49" actId="478"/>
      <pc:docMkLst>
        <pc:docMk/>
      </pc:docMkLst>
      <pc:sldChg chg="delSp modSp mod">
        <pc:chgData name="Silpe, Justin Ezekiel" userId="21c77533-3540-4ff9-a8e3-a4b36e033ebf" providerId="ADAL" clId="{F9F6D720-6BD6-4846-8BD2-78F0E187881C}" dt="2021-06-10T20:27:33.394" v="48" actId="478"/>
        <pc:sldMkLst>
          <pc:docMk/>
          <pc:sldMk cId="2553579046" sldId="259"/>
        </pc:sldMkLst>
        <pc:spChg chg="mod">
          <ac:chgData name="Silpe, Justin Ezekiel" userId="21c77533-3540-4ff9-a8e3-a4b36e033ebf" providerId="ADAL" clId="{F9F6D720-6BD6-4846-8BD2-78F0E187881C}" dt="2021-06-10T20:24:08.339" v="43" actId="20577"/>
          <ac:spMkLst>
            <pc:docMk/>
            <pc:sldMk cId="2553579046" sldId="259"/>
            <ac:spMk id="2" creationId="{7CBAE4BF-BECE-AD4E-BD5C-33EA438209EB}"/>
          </ac:spMkLst>
        </pc:spChg>
        <pc:spChg chg="del">
          <ac:chgData name="Silpe, Justin Ezekiel" userId="21c77533-3540-4ff9-a8e3-a4b36e033ebf" providerId="ADAL" clId="{F9F6D720-6BD6-4846-8BD2-78F0E187881C}" dt="2021-06-10T20:27:33.394" v="48" actId="478"/>
          <ac:spMkLst>
            <pc:docMk/>
            <pc:sldMk cId="2553579046" sldId="259"/>
            <ac:spMk id="17" creationId="{71980340-83E4-5649-B1BC-F6EFB04AA232}"/>
          </ac:spMkLst>
        </pc:spChg>
        <pc:spChg chg="del">
          <ac:chgData name="Silpe, Justin Ezekiel" userId="21c77533-3540-4ff9-a8e3-a4b36e033ebf" providerId="ADAL" clId="{F9F6D720-6BD6-4846-8BD2-78F0E187881C}" dt="2021-06-10T20:27:33.394" v="48" actId="478"/>
          <ac:spMkLst>
            <pc:docMk/>
            <pc:sldMk cId="2553579046" sldId="259"/>
            <ac:spMk id="27" creationId="{CC2505CD-19CE-9A49-92D3-645C4F6A6D55}"/>
          </ac:spMkLst>
        </pc:spChg>
        <pc:cxnChg chg="del">
          <ac:chgData name="Silpe, Justin Ezekiel" userId="21c77533-3540-4ff9-a8e3-a4b36e033ebf" providerId="ADAL" clId="{F9F6D720-6BD6-4846-8BD2-78F0E187881C}" dt="2021-06-10T20:27:33.394" v="48" actId="478"/>
          <ac:cxnSpMkLst>
            <pc:docMk/>
            <pc:sldMk cId="2553579046" sldId="259"/>
            <ac:cxnSpMk id="21" creationId="{0F3B9F96-C833-4946-BFBC-816838824CB3}"/>
          </ac:cxnSpMkLst>
        </pc:cxnChg>
        <pc:cxnChg chg="del">
          <ac:chgData name="Silpe, Justin Ezekiel" userId="21c77533-3540-4ff9-a8e3-a4b36e033ebf" providerId="ADAL" clId="{F9F6D720-6BD6-4846-8BD2-78F0E187881C}" dt="2021-06-10T20:27:33.394" v="48" actId="478"/>
          <ac:cxnSpMkLst>
            <pc:docMk/>
            <pc:sldMk cId="2553579046" sldId="259"/>
            <ac:cxnSpMk id="26" creationId="{35893617-8E81-C146-B89A-F24CB5800AFB}"/>
          </ac:cxnSpMkLst>
        </pc:cxnChg>
      </pc:sldChg>
      <pc:sldChg chg="addSp delSp modSp mod">
        <pc:chgData name="Silpe, Justin Ezekiel" userId="21c77533-3540-4ff9-a8e3-a4b36e033ebf" providerId="ADAL" clId="{F9F6D720-6BD6-4846-8BD2-78F0E187881C}" dt="2021-06-10T20:27:36.651" v="49" actId="478"/>
        <pc:sldMkLst>
          <pc:docMk/>
          <pc:sldMk cId="3040207471" sldId="260"/>
        </pc:sldMkLst>
        <pc:spChg chg="del mod">
          <ac:chgData name="Silpe, Justin Ezekiel" userId="21c77533-3540-4ff9-a8e3-a4b36e033ebf" providerId="ADAL" clId="{F9F6D720-6BD6-4846-8BD2-78F0E187881C}" dt="2021-06-10T20:23:41.340" v="3" actId="478"/>
          <ac:spMkLst>
            <pc:docMk/>
            <pc:sldMk cId="3040207471" sldId="260"/>
            <ac:spMk id="2" creationId="{7CBAE4BF-BECE-AD4E-BD5C-33EA438209EB}"/>
          </ac:spMkLst>
        </pc:spChg>
        <pc:spChg chg="add mod">
          <ac:chgData name="Silpe, Justin Ezekiel" userId="21c77533-3540-4ff9-a8e3-a4b36e033ebf" providerId="ADAL" clId="{F9F6D720-6BD6-4846-8BD2-78F0E187881C}" dt="2021-06-10T20:24:12.739" v="47" actId="20577"/>
          <ac:spMkLst>
            <pc:docMk/>
            <pc:sldMk cId="3040207471" sldId="260"/>
            <ac:spMk id="15" creationId="{DAF864AC-9BDC-45CD-83A4-3FF73DFF333D}"/>
          </ac:spMkLst>
        </pc:spChg>
        <pc:spChg chg="del">
          <ac:chgData name="Silpe, Justin Ezekiel" userId="21c77533-3540-4ff9-a8e3-a4b36e033ebf" providerId="ADAL" clId="{F9F6D720-6BD6-4846-8BD2-78F0E187881C}" dt="2021-06-10T20:27:36.651" v="49" actId="478"/>
          <ac:spMkLst>
            <pc:docMk/>
            <pc:sldMk cId="3040207471" sldId="260"/>
            <ac:spMk id="22" creationId="{2E07248F-DAC4-A549-A653-5DBE3468ED8C}"/>
          </ac:spMkLst>
        </pc:spChg>
        <pc:spChg chg="del">
          <ac:chgData name="Silpe, Justin Ezekiel" userId="21c77533-3540-4ff9-a8e3-a4b36e033ebf" providerId="ADAL" clId="{F9F6D720-6BD6-4846-8BD2-78F0E187881C}" dt="2021-06-10T20:27:36.651" v="49" actId="478"/>
          <ac:spMkLst>
            <pc:docMk/>
            <pc:sldMk cId="3040207471" sldId="260"/>
            <ac:spMk id="31" creationId="{2BF7E86A-D705-0143-AFD7-38B9CC005B15}"/>
          </ac:spMkLst>
        </pc:spChg>
        <pc:cxnChg chg="del">
          <ac:chgData name="Silpe, Justin Ezekiel" userId="21c77533-3540-4ff9-a8e3-a4b36e033ebf" providerId="ADAL" clId="{F9F6D720-6BD6-4846-8BD2-78F0E187881C}" dt="2021-06-10T20:27:36.651" v="49" actId="478"/>
          <ac:cxnSpMkLst>
            <pc:docMk/>
            <pc:sldMk cId="3040207471" sldId="260"/>
            <ac:cxnSpMk id="19" creationId="{405F0BC0-4D2D-B249-B5ED-3051FB80DE8A}"/>
          </ac:cxnSpMkLst>
        </pc:cxnChg>
        <pc:cxnChg chg="del">
          <ac:chgData name="Silpe, Justin Ezekiel" userId="21c77533-3540-4ff9-a8e3-a4b36e033ebf" providerId="ADAL" clId="{F9F6D720-6BD6-4846-8BD2-78F0E187881C}" dt="2021-06-10T20:27:36.651" v="49" actId="478"/>
          <ac:cxnSpMkLst>
            <pc:docMk/>
            <pc:sldMk cId="3040207471" sldId="260"/>
            <ac:cxnSpMk id="34" creationId="{05506418-DB1A-5C4A-954F-B63F80702A54}"/>
          </ac:cxnSpMkLst>
        </pc:cxn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36F2E-96C3-CD48-BE8F-CAE8DEFFB0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6C1D67-416D-AF4D-B4D5-6261502E1A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A90B8-9D50-DF4E-93F9-B3535ACE4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78FAF-4DAE-714D-AAA1-D55052FB79C0}" type="datetimeFigureOut">
              <a:rPr lang="en-US" smtClean="0"/>
              <a:t>1/8/22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A8E327-33F9-634C-8E75-B5464C0EF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5234D3-88CC-6C4A-AA8C-1372450A3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87611-C333-2C4E-AC70-A06E0ECE6A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459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6662F-129E-5147-907E-0A054715A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70250F-3C9E-8646-A57B-149CCAB99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21CB82-30A6-3342-9201-B2C174E38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78FAF-4DAE-714D-AAA1-D55052FB79C0}" type="datetimeFigureOut">
              <a:rPr lang="en-US" smtClean="0"/>
              <a:t>1/8/22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FBE8DF-69C1-DE49-9596-ECDC37C47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1B1B4B-E9C0-9E42-88FD-F85951C9F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87611-C333-2C4E-AC70-A06E0ECE6A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933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3D020B-2109-2F4D-837B-001268E480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7E30B8-025F-7044-9B4E-61847D9A1B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CBC507-4440-7140-9FD9-81E906D7D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78FAF-4DAE-714D-AAA1-D55052FB79C0}" type="datetimeFigureOut">
              <a:rPr lang="en-US" smtClean="0"/>
              <a:t>1/8/22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3983A0-FF09-2A42-8693-C4A84D421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8A2B24-90EB-DB4D-8D58-34C377BBB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87611-C333-2C4E-AC70-A06E0ECE6A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090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5F28D1-2709-9645-AD4A-2BD835A34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750895-3392-9244-94B0-FC45C8DA40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C46A64-FEAB-7641-B5FC-19E9C4462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78FAF-4DAE-714D-AAA1-D55052FB79C0}" type="datetimeFigureOut">
              <a:rPr lang="en-US" smtClean="0"/>
              <a:t>1/8/22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14D170-D708-B24D-91C4-1DDE276F9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3C2758-F790-0C42-A84A-A1EA2E083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87611-C333-2C4E-AC70-A06E0ECE6A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17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ABE4F-C146-174A-BBD5-54C06C67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69F9C-0B0B-C34B-A63F-3AC679A7A8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664F5A-7937-974D-B659-7B1CC5229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78FAF-4DAE-714D-AAA1-D55052FB79C0}" type="datetimeFigureOut">
              <a:rPr lang="en-US" smtClean="0"/>
              <a:t>1/8/22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DFE75F-0EDE-D440-B167-8FB1DAA83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FE3E46-CB96-1B46-BF6C-E04D75305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87611-C333-2C4E-AC70-A06E0ECE6A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975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2714E-369F-554A-9AC4-22F49C7D7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0E0CFB-2345-EC43-A2DA-AABE7FFDB7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4F4DB9-ACCC-7F47-97C1-5C9B3FF662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007EE4-9F28-AA4D-B379-28E26F9AB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78FAF-4DAE-714D-AAA1-D55052FB79C0}" type="datetimeFigureOut">
              <a:rPr lang="en-US" smtClean="0"/>
              <a:t>1/8/22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9B2414-5931-A74A-9D2E-655F10117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18950D-6B91-7B4E-9C01-EE0D5351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87611-C333-2C4E-AC70-A06E0ECE6A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3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360EE-493C-E449-9DD5-87F6ACB9A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0707A5-9836-0E4A-BE3C-5C0DA795A2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90A6E6-4BF0-4E40-87D3-8A6D3ADA8F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EC0C9A-FE88-D24A-9992-7DE78F964A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E5EA14-786F-C741-92C5-84F1E6028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130B91-3B03-6D46-B271-64F0E2D46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78FAF-4DAE-714D-AAA1-D55052FB79C0}" type="datetimeFigureOut">
              <a:rPr lang="en-US" smtClean="0"/>
              <a:t>1/8/22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1C75D9-8AF4-814C-BC8B-3AFAE4A17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10C865-639A-D64D-B107-E3684A269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87611-C333-2C4E-AC70-A06E0ECE6A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977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0428A-3173-CB40-AE91-39668726F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F1085B-3CB8-1F40-8BA2-5F1012249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78FAF-4DAE-714D-AAA1-D55052FB79C0}" type="datetimeFigureOut">
              <a:rPr lang="en-US" smtClean="0"/>
              <a:t>1/8/22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4542C2-3590-5545-B1A2-4236800AB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15FFF0-A5BF-F34C-93B4-B877D0593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87611-C333-2C4E-AC70-A06E0ECE6A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698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B244AC-1481-9843-B19A-5129CAD93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78FAF-4DAE-714D-AAA1-D55052FB79C0}" type="datetimeFigureOut">
              <a:rPr lang="en-US" smtClean="0"/>
              <a:t>1/8/22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039F90-2C76-174B-BF86-8F0FC332C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99F422-9C35-024C-BE7D-A9E0CFA95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87611-C333-2C4E-AC70-A06E0ECE6A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96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BED46-555F-2342-82D6-0B027BF61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8244B8-5A1F-D547-A64A-272366C823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2BD867-E3B8-6443-8CED-732CDE1512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BCB074-555F-7F43-BF6E-1D360535C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78FAF-4DAE-714D-AAA1-D55052FB79C0}" type="datetimeFigureOut">
              <a:rPr lang="en-US" smtClean="0"/>
              <a:t>1/8/22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617942-1181-FE4A-90B0-EE1F720F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93DD9C-9E22-404B-A979-2258C2B69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87611-C333-2C4E-AC70-A06E0ECE6A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1040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A05CB-A5D9-E746-A6E1-016269ADD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D59E9C-366C-1F4E-BDCB-4CAB93CE55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3B2447-AB62-714B-99CF-45990E51E1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9CD1ED-5E51-D344-A10A-A3CFABEA4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78FAF-4DAE-714D-AAA1-D55052FB79C0}" type="datetimeFigureOut">
              <a:rPr lang="en-US" smtClean="0"/>
              <a:t>1/8/22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9687D4-4F42-CB41-801E-52E96AABE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B3E045-5DEA-CD48-9371-E804E9C92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87611-C333-2C4E-AC70-A06E0ECE6A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5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1B8A2A-4B83-414A-849A-465D5324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BF6EA-24E8-1F4D-9B27-A9CE4F06C3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66337F-B538-9D4B-A680-60E6B686BF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DFE78FAF-4DAE-714D-AAA1-D55052FB79C0}" type="datetimeFigureOut">
              <a:rPr lang="en-US" smtClean="0"/>
              <a:pPr/>
              <a:t>1/8/22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20A019-2F63-114E-9F17-EFE766DD1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3EC2DC-82C9-8B4D-BDA1-C65D1FBF46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FC387611-C333-2C4E-AC70-A06E0ECE6A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060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AE4BF-BECE-AD4E-BD5C-33EA43820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dirty="0"/>
              <a:t>Plaque assay WT BW25113 – </a:t>
            </a:r>
            <a:r>
              <a:rPr lang="el-GR" sz="3800" dirty="0"/>
              <a:t>λ</a:t>
            </a:r>
            <a:r>
              <a:rPr lang="en-US" sz="3800" dirty="0"/>
              <a:t>; Herring sperm DNA (1)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384F96-68AF-B24C-A6DB-B12F8CAB5AEF}"/>
              </a:ext>
            </a:extLst>
          </p:cNvPr>
          <p:cNvSpPr txBox="1"/>
          <p:nvPr/>
        </p:nvSpPr>
        <p:spPr>
          <a:xfrm>
            <a:off x="3203497" y="2030864"/>
            <a:ext cx="657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pks–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F4C302-B3C3-D744-9DD9-97949FB8D200}"/>
              </a:ext>
            </a:extLst>
          </p:cNvPr>
          <p:cNvSpPr txBox="1"/>
          <p:nvPr/>
        </p:nvSpPr>
        <p:spPr>
          <a:xfrm>
            <a:off x="2746641" y="2714239"/>
            <a:ext cx="1547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pks+ 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 DNA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8ECA37-6A86-B444-918C-E8B7B69D1F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1922" y="3082165"/>
            <a:ext cx="0" cy="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1233C3B-5E18-F042-9957-6D90E2790E4B}"/>
              </a:ext>
            </a:extLst>
          </p:cNvPr>
          <p:cNvSpPr txBox="1"/>
          <p:nvPr/>
        </p:nvSpPr>
        <p:spPr>
          <a:xfrm>
            <a:off x="2856446" y="3494366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pks+ 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0.5 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3460CD2-587F-394F-A52C-CFB0637164C8}"/>
              </a:ext>
            </a:extLst>
          </p:cNvPr>
          <p:cNvSpPr txBox="1"/>
          <p:nvPr/>
        </p:nvSpPr>
        <p:spPr>
          <a:xfrm>
            <a:off x="2758663" y="4156386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pks+ 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5000 ng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1DFD35F-4358-8F43-998A-E2BD092F15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60" b="5150"/>
          <a:stretch/>
        </p:blipFill>
        <p:spPr>
          <a:xfrm>
            <a:off x="4478575" y="1690688"/>
            <a:ext cx="4577186" cy="433608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8087EC64-F6A2-9D45-9226-4E44504FD7CA}"/>
              </a:ext>
            </a:extLst>
          </p:cNvPr>
          <p:cNvSpPr txBox="1"/>
          <p:nvPr/>
        </p:nvSpPr>
        <p:spPr>
          <a:xfrm>
            <a:off x="3203497" y="4843637"/>
            <a:ext cx="657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pks–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2D2D661-5C55-F442-BE42-79B691757D53}"/>
              </a:ext>
            </a:extLst>
          </p:cNvPr>
          <p:cNvSpPr txBox="1"/>
          <p:nvPr/>
        </p:nvSpPr>
        <p:spPr>
          <a:xfrm>
            <a:off x="2746641" y="5527012"/>
            <a:ext cx="1547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pks+ 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 DNA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B5A633-48FF-2640-8714-808A4B127A48}"/>
              </a:ext>
            </a:extLst>
          </p:cNvPr>
          <p:cNvSpPr txBox="1"/>
          <p:nvPr/>
        </p:nvSpPr>
        <p:spPr>
          <a:xfrm>
            <a:off x="1779894" y="3049913"/>
            <a:ext cx="79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Rep 1</a:t>
            </a:r>
            <a:endParaRPr lang="en-US" i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D5B4164-EF2E-254D-9D57-91B12AE4D849}"/>
              </a:ext>
            </a:extLst>
          </p:cNvPr>
          <p:cNvCxnSpPr>
            <a:cxnSpLocks/>
          </p:cNvCxnSpPr>
          <p:nvPr/>
        </p:nvCxnSpPr>
        <p:spPr>
          <a:xfrm>
            <a:off x="2633413" y="1844380"/>
            <a:ext cx="0" cy="2780398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260C8A3-0AED-704E-AEB9-925B4A343913}"/>
              </a:ext>
            </a:extLst>
          </p:cNvPr>
          <p:cNvSpPr txBox="1"/>
          <p:nvPr/>
        </p:nvSpPr>
        <p:spPr>
          <a:xfrm>
            <a:off x="1769288" y="5157680"/>
            <a:ext cx="79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Rep 2</a:t>
            </a:r>
            <a:endParaRPr lang="en-US" i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44310D7-0049-0B48-83C7-3EFBE06A5D71}"/>
              </a:ext>
            </a:extLst>
          </p:cNvPr>
          <p:cNvCxnSpPr>
            <a:cxnSpLocks/>
          </p:cNvCxnSpPr>
          <p:nvPr/>
        </p:nvCxnSpPr>
        <p:spPr>
          <a:xfrm>
            <a:off x="2633413" y="4816180"/>
            <a:ext cx="0" cy="1210592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9EBD50B-F501-3947-8DA7-E478E7941A46}"/>
              </a:ext>
            </a:extLst>
          </p:cNvPr>
          <p:cNvSpPr txBox="1"/>
          <p:nvPr/>
        </p:nvSpPr>
        <p:spPr>
          <a:xfrm>
            <a:off x="4626540" y="1213536"/>
            <a:ext cx="526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10</a:t>
            </a:r>
            <a:r>
              <a:rPr lang="en-US" baseline="30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0</a:t>
            </a: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6BD5992-E672-B447-B16C-D0794F0D5002}"/>
              </a:ext>
            </a:extLst>
          </p:cNvPr>
          <p:cNvSpPr txBox="1"/>
          <p:nvPr/>
        </p:nvSpPr>
        <p:spPr>
          <a:xfrm>
            <a:off x="8355569" y="1213536"/>
            <a:ext cx="58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10</a:t>
            </a:r>
            <a:r>
              <a:rPr lang="en-US" baseline="30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-5</a:t>
            </a: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5790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AE4BF-BECE-AD4E-BD5C-33EA43820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dirty="0"/>
              <a:t>Plaque assay WT BW25113 – </a:t>
            </a:r>
            <a:r>
              <a:rPr lang="el-GR" sz="3800" dirty="0"/>
              <a:t>λ</a:t>
            </a:r>
            <a:r>
              <a:rPr lang="en-US" sz="3800" dirty="0"/>
              <a:t>; Herring sperm DNA (2)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384F96-68AF-B24C-A6DB-B12F8CAB5AEF}"/>
              </a:ext>
            </a:extLst>
          </p:cNvPr>
          <p:cNvSpPr txBox="1"/>
          <p:nvPr/>
        </p:nvSpPr>
        <p:spPr>
          <a:xfrm>
            <a:off x="3203497" y="3398952"/>
            <a:ext cx="657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pks–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F4C302-B3C3-D744-9DD9-97949FB8D200}"/>
              </a:ext>
            </a:extLst>
          </p:cNvPr>
          <p:cNvSpPr txBox="1"/>
          <p:nvPr/>
        </p:nvSpPr>
        <p:spPr>
          <a:xfrm>
            <a:off x="2746641" y="4082327"/>
            <a:ext cx="1547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pks+ 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 DNA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8ECA37-6A86-B444-918C-E8B7B69D1F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1922" y="3082165"/>
            <a:ext cx="0" cy="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1233C3B-5E18-F042-9957-6D90E2790E4B}"/>
              </a:ext>
            </a:extLst>
          </p:cNvPr>
          <p:cNvSpPr txBox="1"/>
          <p:nvPr/>
        </p:nvSpPr>
        <p:spPr>
          <a:xfrm>
            <a:off x="2856446" y="4765702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pks+ 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0.5 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3460CD2-587F-394F-A52C-CFB0637164C8}"/>
              </a:ext>
            </a:extLst>
          </p:cNvPr>
          <p:cNvSpPr txBox="1"/>
          <p:nvPr/>
        </p:nvSpPr>
        <p:spPr>
          <a:xfrm>
            <a:off x="2758663" y="5337431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pks+ 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5000 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B5A633-48FF-2640-8714-808A4B127A48}"/>
              </a:ext>
            </a:extLst>
          </p:cNvPr>
          <p:cNvSpPr txBox="1"/>
          <p:nvPr/>
        </p:nvSpPr>
        <p:spPr>
          <a:xfrm>
            <a:off x="1779894" y="4418001"/>
            <a:ext cx="79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Rep 3</a:t>
            </a:r>
            <a:endParaRPr lang="en-US" i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D5B4164-EF2E-254D-9D57-91B12AE4D849}"/>
              </a:ext>
            </a:extLst>
          </p:cNvPr>
          <p:cNvCxnSpPr>
            <a:cxnSpLocks/>
          </p:cNvCxnSpPr>
          <p:nvPr/>
        </p:nvCxnSpPr>
        <p:spPr>
          <a:xfrm>
            <a:off x="2633413" y="3212468"/>
            <a:ext cx="0" cy="2681436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260C8A3-0AED-704E-AEB9-925B4A343913}"/>
              </a:ext>
            </a:extLst>
          </p:cNvPr>
          <p:cNvSpPr txBox="1"/>
          <p:nvPr/>
        </p:nvSpPr>
        <p:spPr>
          <a:xfrm>
            <a:off x="1769288" y="2255333"/>
            <a:ext cx="79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Rep 2</a:t>
            </a:r>
            <a:endParaRPr lang="en-US" i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44310D7-0049-0B48-83C7-3EFBE06A5D71}"/>
              </a:ext>
            </a:extLst>
          </p:cNvPr>
          <p:cNvCxnSpPr>
            <a:cxnSpLocks/>
          </p:cNvCxnSpPr>
          <p:nvPr/>
        </p:nvCxnSpPr>
        <p:spPr>
          <a:xfrm>
            <a:off x="2633413" y="1796197"/>
            <a:ext cx="0" cy="1210592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8A8C9F2C-49C8-034E-9B64-7ACF5E71054A}"/>
              </a:ext>
            </a:extLst>
          </p:cNvPr>
          <p:cNvSpPr txBox="1"/>
          <p:nvPr/>
        </p:nvSpPr>
        <p:spPr>
          <a:xfrm>
            <a:off x="2856446" y="1949196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pks+ 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0.5 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7A33A91-9515-8C4A-87C9-F18D41C01444}"/>
              </a:ext>
            </a:extLst>
          </p:cNvPr>
          <p:cNvSpPr txBox="1"/>
          <p:nvPr/>
        </p:nvSpPr>
        <p:spPr>
          <a:xfrm>
            <a:off x="2758663" y="2611216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pks+ 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5000 ng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13F0050-B4DE-D64E-A865-D9A356087A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98" t="1517" r="6348" b="5838"/>
          <a:stretch/>
        </p:blipFill>
        <p:spPr>
          <a:xfrm>
            <a:off x="4341147" y="1620229"/>
            <a:ext cx="4452926" cy="448239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AB1CF4C-35E8-B84A-ABFE-3C342B015D7C}"/>
              </a:ext>
            </a:extLst>
          </p:cNvPr>
          <p:cNvSpPr txBox="1"/>
          <p:nvPr/>
        </p:nvSpPr>
        <p:spPr>
          <a:xfrm>
            <a:off x="4479627" y="1213536"/>
            <a:ext cx="526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10</a:t>
            </a:r>
            <a:r>
              <a:rPr lang="en-US" baseline="30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0</a:t>
            </a: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EA41EC7-49EA-B34B-A79C-6CAD46311B2E}"/>
              </a:ext>
            </a:extLst>
          </p:cNvPr>
          <p:cNvSpPr txBox="1"/>
          <p:nvPr/>
        </p:nvSpPr>
        <p:spPr>
          <a:xfrm>
            <a:off x="8208656" y="1213536"/>
            <a:ext cx="58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10</a:t>
            </a:r>
            <a:r>
              <a:rPr lang="en-US" baseline="30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-5</a:t>
            </a: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137404"/>
      </p:ext>
    </p:extLst>
  </p:cSld>
  <p:clrMapOvr>
    <a:masterClrMapping/>
  </p:clrMapOvr>
</p:sld>
</file>

<file path=ppt/theme/theme1.xml><?xml version="1.0" encoding="utf-8"?>
<a:theme xmlns:a="http://schemas.openxmlformats.org/drawingml/2006/main" name="Basic Joe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c Joel" id="{E466F066-6B66-ED47-8940-E6030E82A9AA}" vid="{87896A43-6988-C64C-A4A7-26795930EC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Basic Joel</Template>
  <TotalTime>18</TotalTime>
  <Words>80</Words>
  <Application>Microsoft Macintosh PowerPoint</Application>
  <PresentationFormat>Widescreen</PresentationFormat>
  <Paragraphs>22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5" baseType="lpstr">
      <vt:lpstr>Arial</vt:lpstr>
      <vt:lpstr>Helvetica Neue</vt:lpstr>
      <vt:lpstr>Basic Joel</vt:lpstr>
      <vt:lpstr>Plaque assay WT BW25113 – λ; Herring sperm DNA (1)</vt:lpstr>
      <vt:lpstr>Plaque assay WT BW25113 – λ; Herring sperm DNA (2)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BACpks vs ΔClbP Plaque image 1</dc:title>
  <dc:creator>Wong, Joel</dc:creator>
  <cp:lastModifiedBy>Wong, Joel</cp:lastModifiedBy>
  <cp:revision>10</cp:revision>
  <dcterms:created xsi:type="dcterms:W3CDTF">2021-03-01T20:32:04Z</dcterms:created>
  <dcterms:modified xsi:type="dcterms:W3CDTF">2022-01-08T13:42:17Z</dcterms:modified>
</cp:coreProperties>
</file>