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37"/>
  </p:notesMasterIdLst>
  <p:handoutMasterIdLst>
    <p:handoutMasterId r:id="rId38"/>
  </p:handoutMasterIdLst>
  <p:sldIdLst>
    <p:sldId id="397" r:id="rId3"/>
    <p:sldId id="394" r:id="rId4"/>
    <p:sldId id="407" r:id="rId5"/>
    <p:sldId id="372" r:id="rId6"/>
    <p:sldId id="373" r:id="rId7"/>
    <p:sldId id="582" r:id="rId8"/>
    <p:sldId id="398" r:id="rId9"/>
    <p:sldId id="555" r:id="rId10"/>
    <p:sldId id="552" r:id="rId11"/>
    <p:sldId id="401" r:id="rId12"/>
    <p:sldId id="404" r:id="rId13"/>
    <p:sldId id="335" r:id="rId14"/>
    <p:sldId id="408" r:id="rId15"/>
    <p:sldId id="557" r:id="rId16"/>
    <p:sldId id="546" r:id="rId17"/>
    <p:sldId id="572" r:id="rId18"/>
    <p:sldId id="547" r:id="rId19"/>
    <p:sldId id="360" r:id="rId20"/>
    <p:sldId id="581" r:id="rId21"/>
    <p:sldId id="549" r:id="rId22"/>
    <p:sldId id="378" r:id="rId23"/>
    <p:sldId id="382" r:id="rId24"/>
    <p:sldId id="548" r:id="rId25"/>
    <p:sldId id="367" r:id="rId26"/>
    <p:sldId id="379" r:id="rId27"/>
    <p:sldId id="550" r:id="rId28"/>
    <p:sldId id="380" r:id="rId29"/>
    <p:sldId id="574" r:id="rId30"/>
    <p:sldId id="566" r:id="rId31"/>
    <p:sldId id="567" r:id="rId32"/>
    <p:sldId id="577" r:id="rId33"/>
    <p:sldId id="578" r:id="rId34"/>
    <p:sldId id="583" r:id="rId35"/>
    <p:sldId id="584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28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B356D5-196C-4AC4-A4A1-B52A1AE616E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CFEE4A-6B10-46F0-A07E-32EAFF10CEB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noProof="0" dirty="0"/>
            <a:t>Open Science NL Work Programme </a:t>
          </a:r>
        </a:p>
      </dgm:t>
    </dgm:pt>
    <dgm:pt modelId="{6C8DFE99-E515-457C-9F27-2D59411B6FA8}" type="parTrans" cxnId="{07054FC7-5042-495F-99D0-6BB53BA0101E}">
      <dgm:prSet/>
      <dgm:spPr/>
      <dgm:t>
        <a:bodyPr/>
        <a:lstStyle/>
        <a:p>
          <a:endParaRPr lang="en-US"/>
        </a:p>
      </dgm:t>
    </dgm:pt>
    <dgm:pt modelId="{16E99B34-3E65-41AD-8A59-F98995016774}" type="sibTrans" cxnId="{07054FC7-5042-495F-99D0-6BB53BA0101E}">
      <dgm:prSet/>
      <dgm:spPr/>
      <dgm:t>
        <a:bodyPr/>
        <a:lstStyle/>
        <a:p>
          <a:endParaRPr lang="en-US"/>
        </a:p>
      </dgm:t>
    </dgm:pt>
    <dgm:pt modelId="{918C2F2C-2F14-46F0-B3BA-D64FDC9DC9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NWO’s Open Science Policies</a:t>
          </a:r>
        </a:p>
      </dgm:t>
    </dgm:pt>
    <dgm:pt modelId="{B8802867-FA9A-4FAC-AA23-471F998D41C6}" type="parTrans" cxnId="{868C341F-6618-47D8-9007-938730B6016F}">
      <dgm:prSet/>
      <dgm:spPr/>
      <dgm:t>
        <a:bodyPr/>
        <a:lstStyle/>
        <a:p>
          <a:endParaRPr lang="en-US"/>
        </a:p>
      </dgm:t>
    </dgm:pt>
    <dgm:pt modelId="{92B720DA-87C3-4CE4-B610-2509CDB80115}" type="sibTrans" cxnId="{868C341F-6618-47D8-9007-938730B6016F}">
      <dgm:prSet/>
      <dgm:spPr/>
      <dgm:t>
        <a:bodyPr/>
        <a:lstStyle/>
        <a:p>
          <a:endParaRPr lang="en-US"/>
        </a:p>
      </dgm:t>
    </dgm:pt>
    <dgm:pt modelId="{FBD2C9E8-AB02-46E9-AD49-8F3BA1322057}" type="pres">
      <dgm:prSet presAssocID="{27B356D5-196C-4AC4-A4A1-B52A1AE616E1}" presName="root" presStyleCnt="0">
        <dgm:presLayoutVars>
          <dgm:dir/>
          <dgm:resizeHandles val="exact"/>
        </dgm:presLayoutVars>
      </dgm:prSet>
      <dgm:spPr/>
    </dgm:pt>
    <dgm:pt modelId="{3B506FD7-7DB7-4815-9DCF-E19AC8F47149}" type="pres">
      <dgm:prSet presAssocID="{63CFEE4A-6B10-46F0-A07E-32EAFF10CEB3}" presName="compNode" presStyleCnt="0"/>
      <dgm:spPr/>
    </dgm:pt>
    <dgm:pt modelId="{A991D1A6-A002-4DBB-A504-2D97032E79E7}" type="pres">
      <dgm:prSet presAssocID="{63CFEE4A-6B10-46F0-A07E-32EAFF10CEB3}" presName="bgRect" presStyleLbl="bgShp" presStyleIdx="0" presStyleCnt="2"/>
      <dgm:spPr/>
    </dgm:pt>
    <dgm:pt modelId="{0BD97864-3A7C-4792-A857-034E4D841EC2}" type="pres">
      <dgm:prSet presAssocID="{63CFEE4A-6B10-46F0-A07E-32EAFF10CEB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9189E848-EFF5-4C0C-BF3D-BC47AE4ADB10}" type="pres">
      <dgm:prSet presAssocID="{63CFEE4A-6B10-46F0-A07E-32EAFF10CEB3}" presName="spaceRect" presStyleCnt="0"/>
      <dgm:spPr/>
    </dgm:pt>
    <dgm:pt modelId="{E1409D92-2654-4A13-8FA6-4EDBDD1B4BA2}" type="pres">
      <dgm:prSet presAssocID="{63CFEE4A-6B10-46F0-A07E-32EAFF10CEB3}" presName="parTx" presStyleLbl="revTx" presStyleIdx="0" presStyleCnt="2">
        <dgm:presLayoutVars>
          <dgm:chMax val="0"/>
          <dgm:chPref val="0"/>
        </dgm:presLayoutVars>
      </dgm:prSet>
      <dgm:spPr/>
    </dgm:pt>
    <dgm:pt modelId="{F8C62D25-B6D3-417B-97B0-959B3DDFA4AA}" type="pres">
      <dgm:prSet presAssocID="{16E99B34-3E65-41AD-8A59-F98995016774}" presName="sibTrans" presStyleCnt="0"/>
      <dgm:spPr/>
    </dgm:pt>
    <dgm:pt modelId="{F0C96417-839B-4DAA-B403-C38FE639A282}" type="pres">
      <dgm:prSet presAssocID="{918C2F2C-2F14-46F0-B3BA-D64FDC9DC9E5}" presName="compNode" presStyleCnt="0"/>
      <dgm:spPr/>
    </dgm:pt>
    <dgm:pt modelId="{5C896CC1-FC76-4E02-B2AC-19D7100D2162}" type="pres">
      <dgm:prSet presAssocID="{918C2F2C-2F14-46F0-B3BA-D64FDC9DC9E5}" presName="bgRect" presStyleLbl="bgShp" presStyleIdx="1" presStyleCnt="2"/>
      <dgm:spPr/>
    </dgm:pt>
    <dgm:pt modelId="{0A8E0AB0-410D-4251-B7A9-C996B2C0680A}" type="pres">
      <dgm:prSet presAssocID="{918C2F2C-2F14-46F0-B3BA-D64FDC9DC9E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753A914-B5D6-4A88-826F-55F03032B335}" type="pres">
      <dgm:prSet presAssocID="{918C2F2C-2F14-46F0-B3BA-D64FDC9DC9E5}" presName="spaceRect" presStyleCnt="0"/>
      <dgm:spPr/>
    </dgm:pt>
    <dgm:pt modelId="{C8990761-B5C5-4E54-8957-A0304E6D161E}" type="pres">
      <dgm:prSet presAssocID="{918C2F2C-2F14-46F0-B3BA-D64FDC9DC9E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68C341F-6618-47D8-9007-938730B6016F}" srcId="{27B356D5-196C-4AC4-A4A1-B52A1AE616E1}" destId="{918C2F2C-2F14-46F0-B3BA-D64FDC9DC9E5}" srcOrd="1" destOrd="0" parTransId="{B8802867-FA9A-4FAC-AA23-471F998D41C6}" sibTransId="{92B720DA-87C3-4CE4-B610-2509CDB80115}"/>
    <dgm:cxn modelId="{D3B90535-0967-4D97-AEE6-43AC7171083A}" type="presOf" srcId="{63CFEE4A-6B10-46F0-A07E-32EAFF10CEB3}" destId="{E1409D92-2654-4A13-8FA6-4EDBDD1B4BA2}" srcOrd="0" destOrd="0" presId="urn:microsoft.com/office/officeart/2018/2/layout/IconVerticalSolidList"/>
    <dgm:cxn modelId="{9D105580-6407-4673-AAA1-12520044775E}" type="presOf" srcId="{27B356D5-196C-4AC4-A4A1-B52A1AE616E1}" destId="{FBD2C9E8-AB02-46E9-AD49-8F3BA1322057}" srcOrd="0" destOrd="0" presId="urn:microsoft.com/office/officeart/2018/2/layout/IconVerticalSolidList"/>
    <dgm:cxn modelId="{07054FC7-5042-495F-99D0-6BB53BA0101E}" srcId="{27B356D5-196C-4AC4-A4A1-B52A1AE616E1}" destId="{63CFEE4A-6B10-46F0-A07E-32EAFF10CEB3}" srcOrd="0" destOrd="0" parTransId="{6C8DFE99-E515-457C-9F27-2D59411B6FA8}" sibTransId="{16E99B34-3E65-41AD-8A59-F98995016774}"/>
    <dgm:cxn modelId="{28AECBE3-1705-4D5F-A6F6-DFABD0A8DA84}" type="presOf" srcId="{918C2F2C-2F14-46F0-B3BA-D64FDC9DC9E5}" destId="{C8990761-B5C5-4E54-8957-A0304E6D161E}" srcOrd="0" destOrd="0" presId="urn:microsoft.com/office/officeart/2018/2/layout/IconVerticalSolidList"/>
    <dgm:cxn modelId="{A9795273-91D6-4533-A107-61C3DEC902F0}" type="presParOf" srcId="{FBD2C9E8-AB02-46E9-AD49-8F3BA1322057}" destId="{3B506FD7-7DB7-4815-9DCF-E19AC8F47149}" srcOrd="0" destOrd="0" presId="urn:microsoft.com/office/officeart/2018/2/layout/IconVerticalSolidList"/>
    <dgm:cxn modelId="{C66026D6-C8DB-4132-A690-F070724683CA}" type="presParOf" srcId="{3B506FD7-7DB7-4815-9DCF-E19AC8F47149}" destId="{A991D1A6-A002-4DBB-A504-2D97032E79E7}" srcOrd="0" destOrd="0" presId="urn:microsoft.com/office/officeart/2018/2/layout/IconVerticalSolidList"/>
    <dgm:cxn modelId="{F81DAF29-1BB1-4BD0-8BAF-680A0412140F}" type="presParOf" srcId="{3B506FD7-7DB7-4815-9DCF-E19AC8F47149}" destId="{0BD97864-3A7C-4792-A857-034E4D841EC2}" srcOrd="1" destOrd="0" presId="urn:microsoft.com/office/officeart/2018/2/layout/IconVerticalSolidList"/>
    <dgm:cxn modelId="{98F392AD-B981-47A4-B11D-65E1495B2320}" type="presParOf" srcId="{3B506FD7-7DB7-4815-9DCF-E19AC8F47149}" destId="{9189E848-EFF5-4C0C-BF3D-BC47AE4ADB10}" srcOrd="2" destOrd="0" presId="urn:microsoft.com/office/officeart/2018/2/layout/IconVerticalSolidList"/>
    <dgm:cxn modelId="{C627B7F3-0A0C-4F50-9C83-E53A96B9B775}" type="presParOf" srcId="{3B506FD7-7DB7-4815-9DCF-E19AC8F47149}" destId="{E1409D92-2654-4A13-8FA6-4EDBDD1B4BA2}" srcOrd="3" destOrd="0" presId="urn:microsoft.com/office/officeart/2018/2/layout/IconVerticalSolidList"/>
    <dgm:cxn modelId="{CFED7E32-BFFF-4471-83DD-F31060C768F0}" type="presParOf" srcId="{FBD2C9E8-AB02-46E9-AD49-8F3BA1322057}" destId="{F8C62D25-B6D3-417B-97B0-959B3DDFA4AA}" srcOrd="1" destOrd="0" presId="urn:microsoft.com/office/officeart/2018/2/layout/IconVerticalSolidList"/>
    <dgm:cxn modelId="{A57E8E1F-AAFB-408C-B36F-32B6A817F469}" type="presParOf" srcId="{FBD2C9E8-AB02-46E9-AD49-8F3BA1322057}" destId="{F0C96417-839B-4DAA-B403-C38FE639A282}" srcOrd="2" destOrd="0" presId="urn:microsoft.com/office/officeart/2018/2/layout/IconVerticalSolidList"/>
    <dgm:cxn modelId="{35F0C10F-01C7-48EA-93A8-EC789BB7D1F3}" type="presParOf" srcId="{F0C96417-839B-4DAA-B403-C38FE639A282}" destId="{5C896CC1-FC76-4E02-B2AC-19D7100D2162}" srcOrd="0" destOrd="0" presId="urn:microsoft.com/office/officeart/2018/2/layout/IconVerticalSolidList"/>
    <dgm:cxn modelId="{54DA6A92-339F-4D30-8AC2-0EE1279BE6A5}" type="presParOf" srcId="{F0C96417-839B-4DAA-B403-C38FE639A282}" destId="{0A8E0AB0-410D-4251-B7A9-C996B2C0680A}" srcOrd="1" destOrd="0" presId="urn:microsoft.com/office/officeart/2018/2/layout/IconVerticalSolidList"/>
    <dgm:cxn modelId="{15352FC4-F5F0-41AB-A30F-9735240F1576}" type="presParOf" srcId="{F0C96417-839B-4DAA-B403-C38FE639A282}" destId="{C753A914-B5D6-4A88-826F-55F03032B335}" srcOrd="2" destOrd="0" presId="urn:microsoft.com/office/officeart/2018/2/layout/IconVerticalSolidList"/>
    <dgm:cxn modelId="{003DD8E2-D8AD-4112-8D30-F5E15F35F214}" type="presParOf" srcId="{F0C96417-839B-4DAA-B403-C38FE639A282}" destId="{C8990761-B5C5-4E54-8957-A0304E6D16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B356D5-196C-4AC4-A4A1-B52A1AE616E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CFEE4A-6B10-46F0-A07E-32EAFF10CEB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noProof="0" dirty="0">
              <a:solidFill>
                <a:schemeClr val="accent3">
                  <a:lumMod val="75000"/>
                </a:schemeClr>
              </a:solidFill>
            </a:rPr>
            <a:t>86 projects awarded funding since 2021</a:t>
          </a:r>
        </a:p>
      </dgm:t>
    </dgm:pt>
    <dgm:pt modelId="{6C8DFE99-E515-457C-9F27-2D59411B6FA8}" type="parTrans" cxnId="{07054FC7-5042-495F-99D0-6BB53BA0101E}">
      <dgm:prSet/>
      <dgm:spPr/>
      <dgm:t>
        <a:bodyPr/>
        <a:lstStyle/>
        <a:p>
          <a:endParaRPr lang="en-US"/>
        </a:p>
      </dgm:t>
    </dgm:pt>
    <dgm:pt modelId="{16E99B34-3E65-41AD-8A59-F98995016774}" type="sibTrans" cxnId="{07054FC7-5042-495F-99D0-6BB53BA0101E}">
      <dgm:prSet/>
      <dgm:spPr/>
      <dgm:t>
        <a:bodyPr/>
        <a:lstStyle/>
        <a:p>
          <a:endParaRPr lang="en-US"/>
        </a:p>
      </dgm:t>
    </dgm:pt>
    <dgm:pt modelId="{918C2F2C-2F14-46F0-B3BA-D64FDC9DC9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5">
                  <a:lumMod val="75000"/>
                </a:schemeClr>
              </a:solidFill>
            </a:rPr>
            <a:t>72 (84%) projects included software development</a:t>
          </a:r>
        </a:p>
      </dgm:t>
    </dgm:pt>
    <dgm:pt modelId="{B8802867-FA9A-4FAC-AA23-471F998D41C6}" type="parTrans" cxnId="{868C341F-6618-47D8-9007-938730B6016F}">
      <dgm:prSet/>
      <dgm:spPr/>
      <dgm:t>
        <a:bodyPr/>
        <a:lstStyle/>
        <a:p>
          <a:endParaRPr lang="en-US"/>
        </a:p>
      </dgm:t>
    </dgm:pt>
    <dgm:pt modelId="{92B720DA-87C3-4CE4-B610-2509CDB80115}" type="sibTrans" cxnId="{868C341F-6618-47D8-9007-938730B6016F}">
      <dgm:prSet/>
      <dgm:spPr/>
      <dgm:t>
        <a:bodyPr/>
        <a:lstStyle/>
        <a:p>
          <a:endParaRPr lang="en-US"/>
        </a:p>
      </dgm:t>
    </dgm:pt>
    <dgm:pt modelId="{FBD2C9E8-AB02-46E9-AD49-8F3BA1322057}" type="pres">
      <dgm:prSet presAssocID="{27B356D5-196C-4AC4-A4A1-B52A1AE616E1}" presName="root" presStyleCnt="0">
        <dgm:presLayoutVars>
          <dgm:dir/>
          <dgm:resizeHandles val="exact"/>
        </dgm:presLayoutVars>
      </dgm:prSet>
      <dgm:spPr/>
    </dgm:pt>
    <dgm:pt modelId="{3B506FD7-7DB7-4815-9DCF-E19AC8F47149}" type="pres">
      <dgm:prSet presAssocID="{63CFEE4A-6B10-46F0-A07E-32EAFF10CEB3}" presName="compNode" presStyleCnt="0"/>
      <dgm:spPr/>
    </dgm:pt>
    <dgm:pt modelId="{A991D1A6-A002-4DBB-A504-2D97032E79E7}" type="pres">
      <dgm:prSet presAssocID="{63CFEE4A-6B10-46F0-A07E-32EAFF10CEB3}" presName="bgRect" presStyleLbl="bgShp" presStyleIdx="0" presStyleCnt="2"/>
      <dgm:spPr/>
    </dgm:pt>
    <dgm:pt modelId="{0BD97864-3A7C-4792-A857-034E4D841EC2}" type="pres">
      <dgm:prSet presAssocID="{63CFEE4A-6B10-46F0-A07E-32EAFF10CEB3}" presName="iconRect" presStyleLbl="node1" presStyleIdx="0" presStyleCnt="2" custLinFactNeighborY="458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9189E848-EFF5-4C0C-BF3D-BC47AE4ADB10}" type="pres">
      <dgm:prSet presAssocID="{63CFEE4A-6B10-46F0-A07E-32EAFF10CEB3}" presName="spaceRect" presStyleCnt="0"/>
      <dgm:spPr/>
    </dgm:pt>
    <dgm:pt modelId="{E1409D92-2654-4A13-8FA6-4EDBDD1B4BA2}" type="pres">
      <dgm:prSet presAssocID="{63CFEE4A-6B10-46F0-A07E-32EAFF10CEB3}" presName="parTx" presStyleLbl="revTx" presStyleIdx="0" presStyleCnt="2">
        <dgm:presLayoutVars>
          <dgm:chMax val="0"/>
          <dgm:chPref val="0"/>
        </dgm:presLayoutVars>
      </dgm:prSet>
      <dgm:spPr/>
    </dgm:pt>
    <dgm:pt modelId="{F8C62D25-B6D3-417B-97B0-959B3DDFA4AA}" type="pres">
      <dgm:prSet presAssocID="{16E99B34-3E65-41AD-8A59-F98995016774}" presName="sibTrans" presStyleCnt="0"/>
      <dgm:spPr/>
    </dgm:pt>
    <dgm:pt modelId="{F0C96417-839B-4DAA-B403-C38FE639A282}" type="pres">
      <dgm:prSet presAssocID="{918C2F2C-2F14-46F0-B3BA-D64FDC9DC9E5}" presName="compNode" presStyleCnt="0"/>
      <dgm:spPr/>
    </dgm:pt>
    <dgm:pt modelId="{5C896CC1-FC76-4E02-B2AC-19D7100D2162}" type="pres">
      <dgm:prSet presAssocID="{918C2F2C-2F14-46F0-B3BA-D64FDC9DC9E5}" presName="bgRect" presStyleLbl="bgShp" presStyleIdx="1" presStyleCnt="2" custLinFactNeighborX="-39830" custLinFactNeighborY="3024"/>
      <dgm:spPr/>
    </dgm:pt>
    <dgm:pt modelId="{0A8E0AB0-410D-4251-B7A9-C996B2C0680A}" type="pres">
      <dgm:prSet presAssocID="{918C2F2C-2F14-46F0-B3BA-D64FDC9DC9E5}" presName="iconRect" presStyleLbl="node1" presStyleIdx="1" presStyleCnt="2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753A914-B5D6-4A88-826F-55F03032B335}" type="pres">
      <dgm:prSet presAssocID="{918C2F2C-2F14-46F0-B3BA-D64FDC9DC9E5}" presName="spaceRect" presStyleCnt="0"/>
      <dgm:spPr/>
    </dgm:pt>
    <dgm:pt modelId="{C8990761-B5C5-4E54-8957-A0304E6D161E}" type="pres">
      <dgm:prSet presAssocID="{918C2F2C-2F14-46F0-B3BA-D64FDC9DC9E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68C341F-6618-47D8-9007-938730B6016F}" srcId="{27B356D5-196C-4AC4-A4A1-B52A1AE616E1}" destId="{918C2F2C-2F14-46F0-B3BA-D64FDC9DC9E5}" srcOrd="1" destOrd="0" parTransId="{B8802867-FA9A-4FAC-AA23-471F998D41C6}" sibTransId="{92B720DA-87C3-4CE4-B610-2509CDB80115}"/>
    <dgm:cxn modelId="{D3B90535-0967-4D97-AEE6-43AC7171083A}" type="presOf" srcId="{63CFEE4A-6B10-46F0-A07E-32EAFF10CEB3}" destId="{E1409D92-2654-4A13-8FA6-4EDBDD1B4BA2}" srcOrd="0" destOrd="0" presId="urn:microsoft.com/office/officeart/2018/2/layout/IconVerticalSolidList"/>
    <dgm:cxn modelId="{9D105580-6407-4673-AAA1-12520044775E}" type="presOf" srcId="{27B356D5-196C-4AC4-A4A1-B52A1AE616E1}" destId="{FBD2C9E8-AB02-46E9-AD49-8F3BA1322057}" srcOrd="0" destOrd="0" presId="urn:microsoft.com/office/officeart/2018/2/layout/IconVerticalSolidList"/>
    <dgm:cxn modelId="{07054FC7-5042-495F-99D0-6BB53BA0101E}" srcId="{27B356D5-196C-4AC4-A4A1-B52A1AE616E1}" destId="{63CFEE4A-6B10-46F0-A07E-32EAFF10CEB3}" srcOrd="0" destOrd="0" parTransId="{6C8DFE99-E515-457C-9F27-2D59411B6FA8}" sibTransId="{16E99B34-3E65-41AD-8A59-F98995016774}"/>
    <dgm:cxn modelId="{28AECBE3-1705-4D5F-A6F6-DFABD0A8DA84}" type="presOf" srcId="{918C2F2C-2F14-46F0-B3BA-D64FDC9DC9E5}" destId="{C8990761-B5C5-4E54-8957-A0304E6D161E}" srcOrd="0" destOrd="0" presId="urn:microsoft.com/office/officeart/2018/2/layout/IconVerticalSolidList"/>
    <dgm:cxn modelId="{A9795273-91D6-4533-A107-61C3DEC902F0}" type="presParOf" srcId="{FBD2C9E8-AB02-46E9-AD49-8F3BA1322057}" destId="{3B506FD7-7DB7-4815-9DCF-E19AC8F47149}" srcOrd="0" destOrd="0" presId="urn:microsoft.com/office/officeart/2018/2/layout/IconVerticalSolidList"/>
    <dgm:cxn modelId="{C66026D6-C8DB-4132-A690-F070724683CA}" type="presParOf" srcId="{3B506FD7-7DB7-4815-9DCF-E19AC8F47149}" destId="{A991D1A6-A002-4DBB-A504-2D97032E79E7}" srcOrd="0" destOrd="0" presId="urn:microsoft.com/office/officeart/2018/2/layout/IconVerticalSolidList"/>
    <dgm:cxn modelId="{F81DAF29-1BB1-4BD0-8BAF-680A0412140F}" type="presParOf" srcId="{3B506FD7-7DB7-4815-9DCF-E19AC8F47149}" destId="{0BD97864-3A7C-4792-A857-034E4D841EC2}" srcOrd="1" destOrd="0" presId="urn:microsoft.com/office/officeart/2018/2/layout/IconVerticalSolidList"/>
    <dgm:cxn modelId="{98F392AD-B981-47A4-B11D-65E1495B2320}" type="presParOf" srcId="{3B506FD7-7DB7-4815-9DCF-E19AC8F47149}" destId="{9189E848-EFF5-4C0C-BF3D-BC47AE4ADB10}" srcOrd="2" destOrd="0" presId="urn:microsoft.com/office/officeart/2018/2/layout/IconVerticalSolidList"/>
    <dgm:cxn modelId="{C627B7F3-0A0C-4F50-9C83-E53A96B9B775}" type="presParOf" srcId="{3B506FD7-7DB7-4815-9DCF-E19AC8F47149}" destId="{E1409D92-2654-4A13-8FA6-4EDBDD1B4BA2}" srcOrd="3" destOrd="0" presId="urn:microsoft.com/office/officeart/2018/2/layout/IconVerticalSolidList"/>
    <dgm:cxn modelId="{CFED7E32-BFFF-4471-83DD-F31060C768F0}" type="presParOf" srcId="{FBD2C9E8-AB02-46E9-AD49-8F3BA1322057}" destId="{F8C62D25-B6D3-417B-97B0-959B3DDFA4AA}" srcOrd="1" destOrd="0" presId="urn:microsoft.com/office/officeart/2018/2/layout/IconVerticalSolidList"/>
    <dgm:cxn modelId="{A57E8E1F-AAFB-408C-B36F-32B6A817F469}" type="presParOf" srcId="{FBD2C9E8-AB02-46E9-AD49-8F3BA1322057}" destId="{F0C96417-839B-4DAA-B403-C38FE639A282}" srcOrd="2" destOrd="0" presId="urn:microsoft.com/office/officeart/2018/2/layout/IconVerticalSolidList"/>
    <dgm:cxn modelId="{35F0C10F-01C7-48EA-93A8-EC789BB7D1F3}" type="presParOf" srcId="{F0C96417-839B-4DAA-B403-C38FE639A282}" destId="{5C896CC1-FC76-4E02-B2AC-19D7100D2162}" srcOrd="0" destOrd="0" presId="urn:microsoft.com/office/officeart/2018/2/layout/IconVerticalSolidList"/>
    <dgm:cxn modelId="{54DA6A92-339F-4D30-8AC2-0EE1279BE6A5}" type="presParOf" srcId="{F0C96417-839B-4DAA-B403-C38FE639A282}" destId="{0A8E0AB0-410D-4251-B7A9-C996B2C0680A}" srcOrd="1" destOrd="0" presId="urn:microsoft.com/office/officeart/2018/2/layout/IconVerticalSolidList"/>
    <dgm:cxn modelId="{15352FC4-F5F0-41AB-A30F-9735240F1576}" type="presParOf" srcId="{F0C96417-839B-4DAA-B403-C38FE639A282}" destId="{C753A914-B5D6-4A88-826F-55F03032B335}" srcOrd="2" destOrd="0" presId="urn:microsoft.com/office/officeart/2018/2/layout/IconVerticalSolidList"/>
    <dgm:cxn modelId="{003DD8E2-D8AD-4112-8D30-F5E15F35F214}" type="presParOf" srcId="{F0C96417-839B-4DAA-B403-C38FE639A282}" destId="{C8990761-B5C5-4E54-8957-A0304E6D16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1D1A6-A002-4DBB-A504-2D97032E79E7}">
      <dsp:nvSpPr>
        <dsp:cNvPr id="0" name=""/>
        <dsp:cNvSpPr/>
      </dsp:nvSpPr>
      <dsp:spPr>
        <a:xfrm>
          <a:off x="0" y="707092"/>
          <a:ext cx="8671383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97864-3A7C-4792-A857-034E4D841EC2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09D92-2654-4A13-8FA6-4EDBDD1B4BA2}">
      <dsp:nvSpPr>
        <dsp:cNvPr id="0" name=""/>
        <dsp:cNvSpPr/>
      </dsp:nvSpPr>
      <dsp:spPr>
        <a:xfrm>
          <a:off x="1507738" y="707092"/>
          <a:ext cx="7163644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Open Science NL Work Programme </a:t>
          </a:r>
        </a:p>
      </dsp:txBody>
      <dsp:txXfrm>
        <a:off x="1507738" y="707092"/>
        <a:ext cx="7163644" cy="1305401"/>
      </dsp:txXfrm>
    </dsp:sp>
    <dsp:sp modelId="{5C896CC1-FC76-4E02-B2AC-19D7100D2162}">
      <dsp:nvSpPr>
        <dsp:cNvPr id="0" name=""/>
        <dsp:cNvSpPr/>
      </dsp:nvSpPr>
      <dsp:spPr>
        <a:xfrm>
          <a:off x="0" y="2338844"/>
          <a:ext cx="8671383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E0AB0-410D-4251-B7A9-C996B2C0680A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90761-B5C5-4E54-8957-A0304E6D161E}">
      <dsp:nvSpPr>
        <dsp:cNvPr id="0" name=""/>
        <dsp:cNvSpPr/>
      </dsp:nvSpPr>
      <dsp:spPr>
        <a:xfrm>
          <a:off x="1507738" y="2338844"/>
          <a:ext cx="7163644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NWO’s Open Science Policies</a:t>
          </a:r>
        </a:p>
      </dsp:txBody>
      <dsp:txXfrm>
        <a:off x="1507738" y="2338844"/>
        <a:ext cx="7163644" cy="1305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1D1A6-A002-4DBB-A504-2D97032E79E7}">
      <dsp:nvSpPr>
        <dsp:cNvPr id="0" name=""/>
        <dsp:cNvSpPr/>
      </dsp:nvSpPr>
      <dsp:spPr>
        <a:xfrm>
          <a:off x="0" y="707092"/>
          <a:ext cx="8670925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97864-3A7C-4792-A857-034E4D841EC2}">
      <dsp:nvSpPr>
        <dsp:cNvPr id="0" name=""/>
        <dsp:cNvSpPr/>
      </dsp:nvSpPr>
      <dsp:spPr>
        <a:xfrm>
          <a:off x="394883" y="1033697"/>
          <a:ext cx="717970" cy="71797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09D92-2654-4A13-8FA6-4EDBDD1B4BA2}">
      <dsp:nvSpPr>
        <dsp:cNvPr id="0" name=""/>
        <dsp:cNvSpPr/>
      </dsp:nvSpPr>
      <dsp:spPr>
        <a:xfrm>
          <a:off x="1507738" y="707092"/>
          <a:ext cx="7163186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>
              <a:solidFill>
                <a:schemeClr val="accent3">
                  <a:lumMod val="75000"/>
                </a:schemeClr>
              </a:solidFill>
            </a:rPr>
            <a:t>86 projects awarded funding since 2021</a:t>
          </a:r>
        </a:p>
      </dsp:txBody>
      <dsp:txXfrm>
        <a:off x="1507738" y="707092"/>
        <a:ext cx="7163186" cy="1305401"/>
      </dsp:txXfrm>
    </dsp:sp>
    <dsp:sp modelId="{5C896CC1-FC76-4E02-B2AC-19D7100D2162}">
      <dsp:nvSpPr>
        <dsp:cNvPr id="0" name=""/>
        <dsp:cNvSpPr/>
      </dsp:nvSpPr>
      <dsp:spPr>
        <a:xfrm>
          <a:off x="0" y="2378318"/>
          <a:ext cx="8670925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E0AB0-410D-4251-B7A9-C996B2C0680A}">
      <dsp:nvSpPr>
        <dsp:cNvPr id="0" name=""/>
        <dsp:cNvSpPr/>
      </dsp:nvSpPr>
      <dsp:spPr>
        <a:xfrm>
          <a:off x="394883" y="2632558"/>
          <a:ext cx="717970" cy="71797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90761-B5C5-4E54-8957-A0304E6D161E}">
      <dsp:nvSpPr>
        <dsp:cNvPr id="0" name=""/>
        <dsp:cNvSpPr/>
      </dsp:nvSpPr>
      <dsp:spPr>
        <a:xfrm>
          <a:off x="1507738" y="2338843"/>
          <a:ext cx="7163186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5">
                  <a:lumMod val="75000"/>
                </a:schemeClr>
              </a:solidFill>
            </a:rPr>
            <a:t>72 (84%) projects included software development</a:t>
          </a:r>
        </a:p>
      </dsp:txBody>
      <dsp:txXfrm>
        <a:off x="1507738" y="2338843"/>
        <a:ext cx="7163186" cy="130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6619B11-6D34-794D-91E9-6F4BAC1F1E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D79F375-7633-754A-98E6-4DD0829419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1A7C6-981B-A74D-ADD3-EB95A5571A7D}" type="datetimeFigureOut">
              <a:rPr lang="nl-NL" smtClean="0"/>
              <a:t>3-3-2024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E338BD0-E110-8E40-958A-22C063AAE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EC1C40-9E12-BB49-BD95-A912001D1D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C7785-0F01-814B-BD77-033A33841B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327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C199E-D59C-4C67-A5D0-0776586EFD07}" type="datetimeFigureOut">
              <a:t>3-3-2024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8E916-F8B8-4F54-9B59-9D47D77FFB85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7586-A0EA-4107-BA23-4E5001920154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2732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8E916-F8B8-4F54-9B59-9D47D77FFB8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44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FD6EB-640D-4BB3-B3EA-EB1A82B1AC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617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FD6EB-640D-4BB3-B3EA-EB1A82B1AC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29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8E916-F8B8-4F54-9B59-9D47D77FFB85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09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8E916-F8B8-4F54-9B59-9D47D77FFB85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7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8E916-F8B8-4F54-9B59-9D47D77FFB8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28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6441E1D-F5A3-3E29-720B-BDB1CD385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491" y="774700"/>
            <a:ext cx="4771942" cy="501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5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C4315-DF0B-EE44-80F3-D2EAB08E8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03C45-15D7-FF4C-9EDC-6319DE9C0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25C873-13A0-0C45-9A74-7FD566408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C6581E-A81E-BE49-84D9-E2E5300E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3-3-2024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ABD8376-54D4-CF4B-B419-DFD5034E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3D144A-A96B-E34C-95FA-AFBB9C13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09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71094-2E8F-0641-B621-35E8D629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F98B4F8-C37A-1E4F-AEBB-D535AC7AE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FB94FF-FD3C-5E45-81EE-0FB307F03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2A6F4B-0D3A-7540-B57A-5DD1B884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3-3-2024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50E19C-A3B9-1148-A228-BEBB0B88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C9C86F-BBEF-9941-BE75-1676637F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983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62CC0-2FEE-8448-AF27-4CB86B86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8BC3D99-6C69-4249-ABFC-4E404C364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6965E4-5CD2-A441-A17E-14DA9D8BE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3-3-2024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DF35E7-B273-234A-A1B7-735CB8EE9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336593-AF28-1A4D-97D9-CD56F031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5152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AE11288-76D7-4549-8C21-7AD82677F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179E63-D6E8-E94A-8D4E-CA427ECD2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6CB616-CB50-0B42-98F1-CD65E9BA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3-3-2024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61594C-1A42-B246-8E40-60CADC7A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4791B3-EBEC-A24F-AFCB-1041F407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54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/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80BE016-EF83-48AB-8D55-8D679085E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31" b="51403"/>
          <a:stretch/>
        </p:blipFill>
        <p:spPr>
          <a:xfrm>
            <a:off x="9841831" y="0"/>
            <a:ext cx="2350167" cy="33327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E8C69-B1D5-4086-A685-BED8113E9FEF}" type="datetime3">
              <a:rPr lang="nl-NL" noProof="0" smtClean="0"/>
              <a:t>3/3/24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393174" y="-491319"/>
            <a:ext cx="3405652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 / ZONDER LOGO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7B866186-B8D8-4C6D-A558-4E387E1537B0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AD35C677-9A30-4922-AE6E-42DA65F173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77591839-95C1-4DFB-91F4-0914DD6ECBA6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6B20FF3-D1E2-4D4C-B7EF-4DBE8ABB7CB8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3B27E5A1-56B1-439B-A367-3DBC042D8BA2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73C23F72-542A-411B-92FB-6C169FEE4FCE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F1CCE726-35B8-470C-A61B-7F15A8A6C245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B5579705-A842-4ED2-A8FA-4934BE63442E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D5FA9651-C289-44ED-93CE-8AA51C769515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718ECBA-EDCB-45F7-96B2-76992958058A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A07316F-5D86-4FAA-B9AC-6072E9B95AB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77E4B976-9259-4897-84A6-E495B9E4D5F7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B7B59CBD-0A16-40F2-9A2C-CD384400A1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D9C2858-209C-4B6B-8534-B742D161D386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70C215CC-B521-48F4-AC5C-990ABCCCD539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6128978D-4BF0-4011-BB09-D85EC84A99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6D90E33F-5C6D-40BD-8055-0F9391F5F0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7A95CB48-0B89-4814-A1FB-F18C7B8D7FB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3DD2C57F-61CB-4F0F-9C60-E5085A4F9607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20AEC373-09CF-4536-A1BC-9D722B5ACF9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0" name="Rechte verbindingslijn 89">
                    <a:extLst>
                      <a:ext uri="{FF2B5EF4-FFF2-40B4-BE49-F238E27FC236}">
                        <a16:creationId xmlns:a16="http://schemas.microsoft.com/office/drawing/2014/main" id="{87A1E8D9-B730-4423-8E51-635AB05119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7C1FD981-BB08-471E-8EDE-2DA3F049B7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389D2603-2363-4A93-ACA6-96FEC8F165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DFB96A5C-CD2F-4E9A-9B17-81B7DE0E8A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37B749BD-9DC2-4332-A5B8-0D759E80FE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21684B65-03F3-4EF9-8B1B-79DCF2518723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8" name="Rechthoek 87">
                    <a:extLst>
                      <a:ext uri="{FF2B5EF4-FFF2-40B4-BE49-F238E27FC236}">
                        <a16:creationId xmlns:a16="http://schemas.microsoft.com/office/drawing/2014/main" id="{A322DD54-60A5-4B6E-B4A1-1376A7B6DE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Pijl: punthaak 88">
                    <a:extLst>
                      <a:ext uri="{FF2B5EF4-FFF2-40B4-BE49-F238E27FC236}">
                        <a16:creationId xmlns:a16="http://schemas.microsoft.com/office/drawing/2014/main" id="{1E55235E-DEF7-4056-8E35-52C83DF7B87B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099F9FB7-CF98-4ECF-8E03-5A8E1A5D197E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68F9FF14-9CC7-455C-B6E0-DE17B9134D72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A123145D-5949-4579-95B9-8B157C5BED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D99C3C27-5B6A-4F22-903E-196070AFA9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3F14970A-EE36-4EDE-A70A-3385F75FD7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392D95E5-37E8-41DF-8C34-534E481D63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3F4BD59C-4D9C-4B5C-90B4-C021C20DB4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CDBAEEB1-16C7-41A7-974A-024F9945A9F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B84E6DE1-2AA9-40BE-A4B3-D4B9C7E917B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Pijl: punthaak 79">
                    <a:extLst>
                      <a:ext uri="{FF2B5EF4-FFF2-40B4-BE49-F238E27FC236}">
                        <a16:creationId xmlns:a16="http://schemas.microsoft.com/office/drawing/2014/main" id="{F8387D3E-189D-43F8-BF58-AA474E0297C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9" name="Rechte verbindingslijn 48">
                <a:extLst>
                  <a:ext uri="{FF2B5EF4-FFF2-40B4-BE49-F238E27FC236}">
                    <a16:creationId xmlns:a16="http://schemas.microsoft.com/office/drawing/2014/main" id="{FB36DCEF-E05F-43E8-9E66-A978FF0454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A51CD1C7-2E63-4758-9A80-3690E6C93FC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B7CA71F7-BE82-4123-9329-916138F220E5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39BDCAA9-8396-4AF6-B863-B8D50B91726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1D7C1B37-DF10-4206-8C1F-6191F95A5BC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0BBDCD60-7889-43D5-9564-075BF16D7A4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00100627-628C-4D68-AAD8-6AB85469FC4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80EAC39C-C271-4D73-BC7A-5944C9F9114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72EC4B83-6D0B-49AD-B1A1-603DFE88D1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5E0532D8-19EF-4F65-936D-C94DCFE2F28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E2A4BAED-B71C-4F5D-AEFC-62E987824D3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A8987EC2-F607-4386-89D2-079FE4820E7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D00234E5-0D34-4E3B-96AB-057FDAA473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1" name="Pijl: punthaak 70">
                      <a:extLst>
                        <a:ext uri="{FF2B5EF4-FFF2-40B4-BE49-F238E27FC236}">
                          <a16:creationId xmlns:a16="http://schemas.microsoft.com/office/drawing/2014/main" id="{07344967-AEC4-4959-96D1-8E9D7E79E2A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831DFBF1-3BF4-4930-9D0B-3AD760049B6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BB062F73-8F1A-4C88-8DF3-0EF1D91B760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29A83D22-5FA5-4587-84C7-22A33CBEDCB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C1D7B751-DF4F-45A2-A3A7-A0BBBA0120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193FCC86-0F14-420D-B91E-398A4533F2A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C225615F-E27F-4B02-A5C9-F90D7CE3A46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0D6118F2-50FD-4F15-BD2A-72EB238A51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8036486F-E744-44DC-9CD0-BB9163E3AFB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F5C75B89-8031-4AEF-A82B-2939F93BCE4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C87A99D1-054C-4234-80BE-34A45C78FE59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7E17E13C-2EF6-470E-AACC-35599E8577F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0" name="Pijl: punthaak 59">
                      <a:extLst>
                        <a:ext uri="{FF2B5EF4-FFF2-40B4-BE49-F238E27FC236}">
                          <a16:creationId xmlns:a16="http://schemas.microsoft.com/office/drawing/2014/main" id="{A2013D1B-FBCD-427D-94A0-45C27F27BED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6CC4DE5C-5C0C-4837-BC0C-DC621A507641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440B507-BACE-4EE1-8804-3D929B9D09B1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F23C5D59-BC38-4014-B8C6-165882DB0C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C549DBD0-03D2-4C07-932B-FE5EB75EBBC2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16AE593B-B1BC-4D90-894A-DC5500828CA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BCC59D6-C4D5-48FA-B671-3FF8ED29E6A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752A5281-F6B8-428B-84E8-05F21419AAAC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0101CD9-3BBB-432C-A7F2-B0BC478EB39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C1963F3D-EB82-4429-9E74-5FD5539D8605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9BDCC4AF-B988-4702-9D55-DD1141C974B1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7C13B699-2990-4C29-9C37-1668712630BC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B428B65-C9CC-4CB4-8766-ABF39BFEB864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C330E3B-B498-4EFB-AAB8-7E83A7C78CD6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0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/ AFBEELDING (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afbeelding 16">
            <a:extLst>
              <a:ext uri="{FF2B5EF4-FFF2-40B4-BE49-F238E27FC236}">
                <a16:creationId xmlns:a16="http://schemas.microsoft.com/office/drawing/2014/main" id="{F642C567-C12A-4087-8979-6338C128A3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08832" y="0"/>
            <a:ext cx="3783166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 lIns="900000" tIns="2700000" rIns="90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998" y="720000"/>
            <a:ext cx="7040832" cy="543999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368000" y="1552790"/>
            <a:ext cx="6572830" cy="450106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06B2-DD86-4FDE-BDD6-2CBDF4F69701}" type="datetime3">
              <a:rPr lang="nl-NL" noProof="0" smtClean="0"/>
              <a:t>3/3/24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099584" y="-491319"/>
            <a:ext cx="3992832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 / AFBEELDING (S)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CD00BE49-8745-4E59-A325-DF09886D13CE}"/>
              </a:ext>
            </a:extLst>
          </p:cNvPr>
          <p:cNvGrpSpPr/>
          <p:nvPr userDrawn="1"/>
        </p:nvGrpSpPr>
        <p:grpSpPr>
          <a:xfrm>
            <a:off x="-4482" y="0"/>
            <a:ext cx="12196482" cy="6867680"/>
            <a:chOff x="-4482" y="0"/>
            <a:chExt cx="12196482" cy="6867680"/>
          </a:xfrm>
          <a:solidFill>
            <a:srgbClr val="000000">
              <a:alpha val="30000"/>
            </a:srgbClr>
          </a:solidFill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C798974E-A3CC-46F5-A93E-BEE1F635528C}"/>
                </a:ext>
              </a:extLst>
            </p:cNvPr>
            <p:cNvSpPr/>
            <p:nvPr userDrawn="1"/>
          </p:nvSpPr>
          <p:spPr>
            <a:xfrm>
              <a:off x="7940831" y="0"/>
              <a:ext cx="47248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F4B495C-B28B-4DF9-B35F-07BA8A47C092}"/>
                </a:ext>
              </a:extLst>
            </p:cNvPr>
            <p:cNvSpPr/>
            <p:nvPr userDrawn="1"/>
          </p:nvSpPr>
          <p:spPr>
            <a:xfrm>
              <a:off x="-4482" y="0"/>
              <a:ext cx="12196481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E215F8B-C4A6-4CEA-9BE3-259C676D7032}"/>
                </a:ext>
              </a:extLst>
            </p:cNvPr>
            <p:cNvSpPr/>
            <p:nvPr userDrawn="1"/>
          </p:nvSpPr>
          <p:spPr>
            <a:xfrm>
              <a:off x="-4482" y="6579680"/>
              <a:ext cx="12196481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7AF4BC6-2D64-4B08-A1CB-61D75035E2C9}"/>
                </a:ext>
              </a:extLst>
            </p:cNvPr>
            <p:cNvSpPr/>
            <p:nvPr userDrawn="1"/>
          </p:nvSpPr>
          <p:spPr>
            <a:xfrm>
              <a:off x="-1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CD3C6B0-FFE2-4FF6-8A3A-2E790AE22641}"/>
                </a:ext>
              </a:extLst>
            </p:cNvPr>
            <p:cNvSpPr/>
            <p:nvPr userDrawn="1"/>
          </p:nvSpPr>
          <p:spPr>
            <a:xfrm>
              <a:off x="11291999" y="0"/>
              <a:ext cx="90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B1A6C6F-7CC6-4D4F-978C-8EEE1375736E}"/>
                </a:ext>
              </a:extLst>
            </p:cNvPr>
            <p:cNvSpPr/>
            <p:nvPr userDrawn="1"/>
          </p:nvSpPr>
          <p:spPr>
            <a:xfrm>
              <a:off x="0" y="1264792"/>
              <a:ext cx="1368000" cy="50873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9BE1316-2F0A-493C-92ED-42148032014C}"/>
                </a:ext>
              </a:extLst>
            </p:cNvPr>
            <p:cNvSpPr/>
            <p:nvPr userDrawn="1"/>
          </p:nvSpPr>
          <p:spPr>
            <a:xfrm>
              <a:off x="-4482" y="6059000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77FB2C8-8EC7-451A-8C75-2F61C2C3083F}"/>
                </a:ext>
              </a:extLst>
            </p:cNvPr>
            <p:cNvSpPr/>
            <p:nvPr userDrawn="1"/>
          </p:nvSpPr>
          <p:spPr>
            <a:xfrm>
              <a:off x="-4482" y="1264791"/>
              <a:ext cx="1219648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B4E9FE10-A1DF-494E-BD93-960DCBDC29FB}"/>
              </a:ext>
            </a:extLst>
          </p:cNvPr>
          <p:cNvGrpSpPr/>
          <p:nvPr userDrawn="1"/>
        </p:nvGrpSpPr>
        <p:grpSpPr>
          <a:xfrm>
            <a:off x="-36096" y="1528010"/>
            <a:ext cx="795818" cy="5342020"/>
            <a:chOff x="-36096" y="1528010"/>
            <a:chExt cx="795818" cy="5342020"/>
          </a:xfrm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1CD0E4C0-BCA1-4163-BECF-C04C85CA2FB2}"/>
                </a:ext>
              </a:extLst>
            </p:cNvPr>
            <p:cNvSpPr/>
            <p:nvPr userDrawn="1"/>
          </p:nvSpPr>
          <p:spPr>
            <a:xfrm>
              <a:off x="-36096" y="1528010"/>
              <a:ext cx="685861" cy="3537284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61" h="3537284">
                  <a:moveTo>
                    <a:pt x="0" y="0"/>
                  </a:moveTo>
                  <a:cubicBezTo>
                    <a:pt x="433136" y="457200"/>
                    <a:pt x="681788" y="1155033"/>
                    <a:pt x="685799" y="1744580"/>
                  </a:cubicBezTo>
                  <a:cubicBezTo>
                    <a:pt x="689810" y="2334127"/>
                    <a:pt x="501317" y="3104148"/>
                    <a:pt x="24064" y="3537284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516ACD3F-FE03-4229-B7AA-DC5B531DAF77}"/>
                </a:ext>
              </a:extLst>
            </p:cNvPr>
            <p:cNvSpPr/>
            <p:nvPr userDrawn="1"/>
          </p:nvSpPr>
          <p:spPr>
            <a:xfrm>
              <a:off x="-26635" y="2526631"/>
              <a:ext cx="786357" cy="4343399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722917"/>
                <a:gd name="connsiteY0" fmla="*/ 0 h 3508130"/>
                <a:gd name="connsiteX1" fmla="*/ 685799 w 722917"/>
                <a:gd name="connsiteY1" fmla="*/ 1744580 h 3508130"/>
                <a:gd name="connsiteX2" fmla="*/ 326582 w 722917"/>
                <a:gd name="connsiteY2" fmla="*/ 3508130 h 3508130"/>
                <a:gd name="connsiteX0" fmla="*/ 0 w 700380"/>
                <a:gd name="connsiteY0" fmla="*/ 0 h 3508130"/>
                <a:gd name="connsiteX1" fmla="*/ 685799 w 700380"/>
                <a:gd name="connsiteY1" fmla="*/ 1744580 h 3508130"/>
                <a:gd name="connsiteX2" fmla="*/ 326582 w 700380"/>
                <a:gd name="connsiteY2" fmla="*/ 3508130 h 3508130"/>
                <a:gd name="connsiteX0" fmla="*/ 0 w 731627"/>
                <a:gd name="connsiteY0" fmla="*/ 0 h 3508130"/>
                <a:gd name="connsiteX1" fmla="*/ 719413 w 731627"/>
                <a:gd name="connsiteY1" fmla="*/ 1744580 h 3508130"/>
                <a:gd name="connsiteX2" fmla="*/ 326582 w 731627"/>
                <a:gd name="connsiteY2" fmla="*/ 3508130 h 3508130"/>
                <a:gd name="connsiteX0" fmla="*/ 0 w 729939"/>
                <a:gd name="connsiteY0" fmla="*/ 0 h 3508130"/>
                <a:gd name="connsiteX1" fmla="*/ 719413 w 729939"/>
                <a:gd name="connsiteY1" fmla="*/ 1744580 h 3508130"/>
                <a:gd name="connsiteX2" fmla="*/ 326582 w 729939"/>
                <a:gd name="connsiteY2" fmla="*/ 3508130 h 3508130"/>
                <a:gd name="connsiteX0" fmla="*/ 0 w 724539"/>
                <a:gd name="connsiteY0" fmla="*/ 0 h 3508130"/>
                <a:gd name="connsiteX1" fmla="*/ 719413 w 724539"/>
                <a:gd name="connsiteY1" fmla="*/ 1744580 h 3508130"/>
                <a:gd name="connsiteX2" fmla="*/ 326582 w 724539"/>
                <a:gd name="connsiteY2" fmla="*/ 3508130 h 3508130"/>
                <a:gd name="connsiteX0" fmla="*/ 0 w 732294"/>
                <a:gd name="connsiteY0" fmla="*/ 0 h 3508130"/>
                <a:gd name="connsiteX1" fmla="*/ 719413 w 732294"/>
                <a:gd name="connsiteY1" fmla="*/ 1744580 h 3508130"/>
                <a:gd name="connsiteX2" fmla="*/ 326582 w 732294"/>
                <a:gd name="connsiteY2" fmla="*/ 3508130 h 350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294" h="3508130">
                  <a:moveTo>
                    <a:pt x="0" y="0"/>
                  </a:moveTo>
                  <a:cubicBezTo>
                    <a:pt x="433136" y="457200"/>
                    <a:pt x="664983" y="1159892"/>
                    <a:pt x="719413" y="1744580"/>
                  </a:cubicBezTo>
                  <a:cubicBezTo>
                    <a:pt x="773843" y="2329268"/>
                    <a:pt x="658178" y="2977816"/>
                    <a:pt x="326582" y="3508130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576B43A-482C-4025-8E1D-6B1F71FAD9CD}"/>
                </a:ext>
              </a:extLst>
            </p:cNvPr>
            <p:cNvSpPr/>
            <p:nvPr userDrawn="1"/>
          </p:nvSpPr>
          <p:spPr>
            <a:xfrm>
              <a:off x="-36095" y="2610852"/>
              <a:ext cx="553454" cy="2394285"/>
            </a:xfrm>
            <a:custGeom>
              <a:avLst/>
              <a:gdLst>
                <a:gd name="connsiteX0" fmla="*/ 12031 w 697831"/>
                <a:gd name="connsiteY0" fmla="*/ 0 h 3537284"/>
                <a:gd name="connsiteX1" fmla="*/ 697831 w 697831"/>
                <a:gd name="connsiteY1" fmla="*/ 1660358 h 3537284"/>
                <a:gd name="connsiteX2" fmla="*/ 24063 w 697831"/>
                <a:gd name="connsiteY2" fmla="*/ 3537284 h 3537284"/>
                <a:gd name="connsiteX3" fmla="*/ 12031 w 697831"/>
                <a:gd name="connsiteY3" fmla="*/ 3537284 h 3537284"/>
                <a:gd name="connsiteX4" fmla="*/ 0 w 697831"/>
                <a:gd name="connsiteY4" fmla="*/ 3525253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685800"/>
                <a:gd name="connsiteY0" fmla="*/ 0 h 3537284"/>
                <a:gd name="connsiteX1" fmla="*/ 685800 w 685800"/>
                <a:gd name="connsiteY1" fmla="*/ 1660358 h 3537284"/>
                <a:gd name="connsiteX2" fmla="*/ 12032 w 685800"/>
                <a:gd name="connsiteY2" fmla="*/ 3537284 h 3537284"/>
                <a:gd name="connsiteX3" fmla="*/ 0 w 685800"/>
                <a:gd name="connsiteY3" fmla="*/ 3537284 h 3537284"/>
                <a:gd name="connsiteX0" fmla="*/ 0 w 747150"/>
                <a:gd name="connsiteY0" fmla="*/ 0 h 3537284"/>
                <a:gd name="connsiteX1" fmla="*/ 685800 w 747150"/>
                <a:gd name="connsiteY1" fmla="*/ 1660358 h 3537284"/>
                <a:gd name="connsiteX2" fmla="*/ 12032 w 747150"/>
                <a:gd name="connsiteY2" fmla="*/ 3537284 h 3537284"/>
                <a:gd name="connsiteX3" fmla="*/ 0 w 747150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0 w 691306"/>
                <a:gd name="connsiteY3" fmla="*/ 35372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3" fmla="*/ 216568 w 691306"/>
                <a:gd name="connsiteY3" fmla="*/ 3308684 h 3537284"/>
                <a:gd name="connsiteX0" fmla="*/ 0 w 691306"/>
                <a:gd name="connsiteY0" fmla="*/ 0 h 3537284"/>
                <a:gd name="connsiteX1" fmla="*/ 685800 w 691306"/>
                <a:gd name="connsiteY1" fmla="*/ 1660358 h 3537284"/>
                <a:gd name="connsiteX2" fmla="*/ 12032 w 691306"/>
                <a:gd name="connsiteY2" fmla="*/ 3537284 h 3537284"/>
                <a:gd name="connsiteX0" fmla="*/ 0 w 693116"/>
                <a:gd name="connsiteY0" fmla="*/ 0 h 3537284"/>
                <a:gd name="connsiteX1" fmla="*/ 685800 w 693116"/>
                <a:gd name="connsiteY1" fmla="*/ 1660358 h 3537284"/>
                <a:gd name="connsiteX2" fmla="*/ 12032 w 693116"/>
                <a:gd name="connsiteY2" fmla="*/ 3537284 h 3537284"/>
                <a:gd name="connsiteX0" fmla="*/ 0 w 687457"/>
                <a:gd name="connsiteY0" fmla="*/ 0 h 3537284"/>
                <a:gd name="connsiteX1" fmla="*/ 685800 w 687457"/>
                <a:gd name="connsiteY1" fmla="*/ 1660358 h 3537284"/>
                <a:gd name="connsiteX2" fmla="*/ 12032 w 687457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3511"/>
                <a:gd name="connsiteY0" fmla="*/ 0 h 3537284"/>
                <a:gd name="connsiteX1" fmla="*/ 661736 w 663511"/>
                <a:gd name="connsiteY1" fmla="*/ 1672390 h 3537284"/>
                <a:gd name="connsiteX2" fmla="*/ 12032 w 663511"/>
                <a:gd name="connsiteY2" fmla="*/ 3537284 h 3537284"/>
                <a:gd name="connsiteX0" fmla="*/ 0 w 661777"/>
                <a:gd name="connsiteY0" fmla="*/ 0 h 3537284"/>
                <a:gd name="connsiteX1" fmla="*/ 661736 w 661777"/>
                <a:gd name="connsiteY1" fmla="*/ 1672390 h 3537284"/>
                <a:gd name="connsiteX2" fmla="*/ 12032 w 661777"/>
                <a:gd name="connsiteY2" fmla="*/ 3537284 h 3537284"/>
                <a:gd name="connsiteX0" fmla="*/ 0 w 661791"/>
                <a:gd name="connsiteY0" fmla="*/ 0 h 3537284"/>
                <a:gd name="connsiteX1" fmla="*/ 661736 w 661791"/>
                <a:gd name="connsiteY1" fmla="*/ 1672390 h 3537284"/>
                <a:gd name="connsiteX2" fmla="*/ 12032 w 661791"/>
                <a:gd name="connsiteY2" fmla="*/ 3537284 h 3537284"/>
                <a:gd name="connsiteX0" fmla="*/ 0 w 661750"/>
                <a:gd name="connsiteY0" fmla="*/ 0 h 3513221"/>
                <a:gd name="connsiteX1" fmla="*/ 661736 w 661750"/>
                <a:gd name="connsiteY1" fmla="*/ 1672390 h 3513221"/>
                <a:gd name="connsiteX2" fmla="*/ 12032 w 661750"/>
                <a:gd name="connsiteY2" fmla="*/ 3513221 h 3513221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672390 h 3525252"/>
                <a:gd name="connsiteX2" fmla="*/ 1 w 661736"/>
                <a:gd name="connsiteY2" fmla="*/ 3525252 h 3525252"/>
                <a:gd name="connsiteX0" fmla="*/ 0 w 661736"/>
                <a:gd name="connsiteY0" fmla="*/ 0 h 3525252"/>
                <a:gd name="connsiteX1" fmla="*/ 661736 w 661736"/>
                <a:gd name="connsiteY1" fmla="*/ 1732548 h 3525252"/>
                <a:gd name="connsiteX2" fmla="*/ 1 w 661736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25252"/>
                <a:gd name="connsiteX1" fmla="*/ 685799 w 685861"/>
                <a:gd name="connsiteY1" fmla="*/ 1732548 h 3525252"/>
                <a:gd name="connsiteX2" fmla="*/ 24064 w 685861"/>
                <a:gd name="connsiteY2" fmla="*/ 3525252 h 3525252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  <a:gd name="connsiteX0" fmla="*/ 0 w 685861"/>
                <a:gd name="connsiteY0" fmla="*/ 0 h 3537284"/>
                <a:gd name="connsiteX1" fmla="*/ 685799 w 685861"/>
                <a:gd name="connsiteY1" fmla="*/ 1744580 h 3537284"/>
                <a:gd name="connsiteX2" fmla="*/ 24064 w 685861"/>
                <a:gd name="connsiteY2" fmla="*/ 3537284 h 353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61" h="3537284">
                  <a:moveTo>
                    <a:pt x="0" y="0"/>
                  </a:moveTo>
                  <a:cubicBezTo>
                    <a:pt x="433136" y="457200"/>
                    <a:pt x="681788" y="1155033"/>
                    <a:pt x="685799" y="1744580"/>
                  </a:cubicBezTo>
                  <a:cubicBezTo>
                    <a:pt x="689810" y="2334127"/>
                    <a:pt x="501317" y="3104148"/>
                    <a:pt x="24064" y="3537284"/>
                  </a:cubicBezTo>
                </a:path>
              </a:pathLst>
            </a:custGeom>
            <a:noFill/>
            <a:ln>
              <a:solidFill>
                <a:srgbClr val="B6D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8" name="Instructie">
            <a:extLst>
              <a:ext uri="{FF2B5EF4-FFF2-40B4-BE49-F238E27FC236}">
                <a16:creationId xmlns:a16="http://schemas.microsoft.com/office/drawing/2014/main" id="{D8D30AFD-8510-4CF3-85F8-A1E57FFB4C1D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D8655177-5E45-40DD-81F4-DE36D5C585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9D00D0C5-AD7F-4E8C-8759-6D788B0AC9C9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6177998-ADB4-42DE-A911-4F858971D914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F5D83180-CCC7-41F1-8FEC-D0CA601069F6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DA2BE9EC-B6BE-4A8E-83E3-F9848E3604E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48CB19F6-EC12-4BB1-A4E9-AD0300772914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0DF54E4-C9BB-4601-9EA8-13A380BB73F3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8757F761-57E4-4538-B7DE-F2A70890088E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41B212EE-E2A6-4B85-9A71-79768CC179B9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4D159B0-B4C1-4A56-BA44-FCF567D2DCF5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4E2DBBF7-6550-4358-B515-37FA4102EF53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2DADB809-1F52-4E49-AD24-A707C78BD2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94ADEF0A-4381-4161-B351-3BCAB93C7291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E0269FE-FB28-4423-81B2-20AB6A394D5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6F8C5120-A4E7-4FD0-9F4C-1AFEDD8186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86E07A28-E8F6-4448-9EEC-3F10A1E4A8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4288E78B-3EAF-4E1B-BF53-2C058340A4DA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FB10F755-A8B7-4DB3-A067-47FB5524A8F0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0087546E-AC01-459D-BA11-53E46BA69B08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1" name="Rechte verbindingslijn 100">
                    <a:extLst>
                      <a:ext uri="{FF2B5EF4-FFF2-40B4-BE49-F238E27FC236}">
                        <a16:creationId xmlns:a16="http://schemas.microsoft.com/office/drawing/2014/main" id="{3FDCFB40-E7C2-45A9-9141-046C44D007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054E3219-6ABB-4D2E-A8CC-9D775A6003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40B5805-52A5-48F6-A51A-4301081C7E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D2DCED18-E48E-48BC-BE11-2A6BD41FC7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6DA3D3B0-4CA8-4C4E-9AAE-0C1E2EF1F2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300A73E1-626C-4CB3-8FD5-2AEC0DA27E3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4D117615-A26E-4BBB-9F48-62F1AD66A8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Pijl: punthaak 99">
                    <a:extLst>
                      <a:ext uri="{FF2B5EF4-FFF2-40B4-BE49-F238E27FC236}">
                        <a16:creationId xmlns:a16="http://schemas.microsoft.com/office/drawing/2014/main" id="{2175DA83-56A9-4882-91A8-20AF7758ACE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D02C845-CAC8-4F96-9D7A-8E0417170AD4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A9994E48-DC5D-4D9C-8582-D1DFFC10E9B5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3EEFA9BE-2E60-417D-83E7-B74713253B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BDEA2B2-4DF7-4C01-B0B3-7B3095631E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A2763C3F-1372-4C35-A322-DFB11DD592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065E5A41-A915-41C8-9B15-924500F0BE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BF90B728-0F88-457D-A69D-49A6D8E739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ADEAC049-C4FC-4F63-91C4-33373FFC1616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22D526CF-DB76-44FE-94FF-9B1B25F81B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Pijl: punthaak 90">
                    <a:extLst>
                      <a:ext uri="{FF2B5EF4-FFF2-40B4-BE49-F238E27FC236}">
                        <a16:creationId xmlns:a16="http://schemas.microsoft.com/office/drawing/2014/main" id="{3C4D76C2-CDB3-40D2-9D63-ED211E566C22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38DEC5A4-8F0D-4DE7-A627-05FA38DE54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013B11F-FD35-4A7F-BDF1-E7272CA9A5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833D2950-F59A-41F4-A277-B0ADB747818F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0AB4E0FA-AE40-4DAD-A235-776A606CB95E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A74799AC-A638-4B9E-98CB-806EA37A52B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3F9C4B41-9C92-42E7-BFCD-FBEBC2D0AD4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870A6C0D-0A36-4DDA-9214-302E660AAD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090885F0-F6B0-4508-B388-543F5F7C4F2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A160B5EE-8F24-43B3-B6AA-1D2FF77B237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A7637FA-7517-4DDB-87E2-000A62A38CC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B6585FEF-C2F4-42C9-977C-6BB32C838E8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F097826A-C430-4315-A456-905D2BD7732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30781693-1CBA-4690-9CF7-83504092F3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2" name="Pijl: punthaak 81">
                      <a:extLst>
                        <a:ext uri="{FF2B5EF4-FFF2-40B4-BE49-F238E27FC236}">
                          <a16:creationId xmlns:a16="http://schemas.microsoft.com/office/drawing/2014/main" id="{4E08E751-4E37-47C8-9159-15E9BCF2D17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43755754-B44A-4800-B349-EC347FC6822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2B7BDC69-F5D6-4888-9AFD-4282F19E645D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614438D4-3313-4953-8D62-DCAEC00B2DB2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4D0A9621-8651-4297-AC50-BF748E0C5AB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3AB1FDFF-1AB2-4A63-B7CB-AE11DEB770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EABCC3C8-D73E-42F8-8E40-C64576FD516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51C8915B-0818-42FF-8903-A5E69E63294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EB4B8484-7626-4C19-B9E0-EE2A513BDA0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43B2D762-1863-4D58-B679-8E57B1B10CA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64E2D6F0-4549-4057-BF80-D096314B04E4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AD6A8908-86AB-4490-9F68-D37C903E9A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1" name="Pijl: punthaak 70">
                      <a:extLst>
                        <a:ext uri="{FF2B5EF4-FFF2-40B4-BE49-F238E27FC236}">
                          <a16:creationId xmlns:a16="http://schemas.microsoft.com/office/drawing/2014/main" id="{66704A29-983F-4D0F-9363-E4472B8AA62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370FDC1E-E275-4533-980E-A2AA0D70ED17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6EE0C3A8-907D-4879-B717-F0E606FC59E5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29D5284C-F872-4375-BAD8-F96E95668A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F2E771E-8ADD-4E4E-B0F0-CE9CDDCFF232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99CC833C-E01C-4B5C-8A32-F760E1B215BF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EA1051F-8263-4584-9642-34A3F96CFA5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43762DFA-B6C1-4975-AE05-F064EB8DDBF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B772460E-D721-417D-B700-D2C34F6E156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C1800645-8305-4528-9F1E-0F915B7C8646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CEB077F-217D-42E6-AA63-65C1EC635ACF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4198B51A-A9C8-4191-9C99-C09A5E7547B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FBB9C111-72D5-485C-991C-542FBE9B62DC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BAE2E1CF-30CB-4B31-B0F5-9B44AED57D8A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9" name="Instructie">
            <a:extLst>
              <a:ext uri="{FF2B5EF4-FFF2-40B4-BE49-F238E27FC236}">
                <a16:creationId xmlns:a16="http://schemas.microsoft.com/office/drawing/2014/main" id="{06094A35-6420-4B13-98E0-F7E47B0DA61D}"/>
              </a:ext>
            </a:extLst>
          </p:cNvPr>
          <p:cNvGrpSpPr/>
          <p:nvPr userDrawn="1"/>
        </p:nvGrpSpPr>
        <p:grpSpPr>
          <a:xfrm>
            <a:off x="12391601" y="0"/>
            <a:ext cx="3183678" cy="4439101"/>
            <a:chOff x="12391601" y="0"/>
            <a:chExt cx="3183678" cy="4439101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D7C963D7-D7FC-41A2-9026-725019D9A93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D58BE4FE-E1EF-4F67-95EE-1B74632C6B95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ABAF079D-0903-4654-99C9-5FC3432FB6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02E79461-08F4-40BD-8A00-D4D5DD97EE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630D8603-F59C-48A8-BE1A-F25BEBF355F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6" name="Rechte verbindingslijn 115">
              <a:extLst>
                <a:ext uri="{FF2B5EF4-FFF2-40B4-BE49-F238E27FC236}">
                  <a16:creationId xmlns:a16="http://schemas.microsoft.com/office/drawing/2014/main" id="{279C020C-4DB3-4CA9-8E2E-C67DE553DB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689676E-788E-4B80-95ED-D21BC6209EF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7DB6A11F-A938-43CB-A465-CB5C846CE62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832FB336-8030-4042-833B-76CF538A8B9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A2B65B80-D574-4475-B8DE-1A568FD5514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8" name="Rechte verbindingslijn 147">
                <a:extLst>
                  <a:ext uri="{FF2B5EF4-FFF2-40B4-BE49-F238E27FC236}">
                    <a16:creationId xmlns:a16="http://schemas.microsoft.com/office/drawing/2014/main" id="{8E56972B-185B-4791-B4BC-EDB78A73CB5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9" name="Gelijkbenige driehoek 148">
                <a:extLst>
                  <a:ext uri="{FF2B5EF4-FFF2-40B4-BE49-F238E27FC236}">
                    <a16:creationId xmlns:a16="http://schemas.microsoft.com/office/drawing/2014/main" id="{E1601933-045F-420E-8E43-921215FCDFA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6B1C76F3-797D-4AE0-9190-90AD65BAB648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1CF53A5F-D892-4AC7-86C4-F0BD826034B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F6551BB9-D42C-487D-B6FF-0C235F79224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Vrije vorm: vorm 142">
                <a:extLst>
                  <a:ext uri="{FF2B5EF4-FFF2-40B4-BE49-F238E27FC236}">
                    <a16:creationId xmlns:a16="http://schemas.microsoft.com/office/drawing/2014/main" id="{68168DD3-957A-4D91-95F2-08EB39A5DC8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echthoek: afgeronde hoeken 143">
                <a:extLst>
                  <a:ext uri="{FF2B5EF4-FFF2-40B4-BE49-F238E27FC236}">
                    <a16:creationId xmlns:a16="http://schemas.microsoft.com/office/drawing/2014/main" id="{E3A8570F-3ABA-4625-87C7-EC0C299B9E4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2A98BD19-6F80-4755-91AE-AC38D10BCB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6" name="Rechte verbindingslijn 145">
                <a:extLst>
                  <a:ext uri="{FF2B5EF4-FFF2-40B4-BE49-F238E27FC236}">
                    <a16:creationId xmlns:a16="http://schemas.microsoft.com/office/drawing/2014/main" id="{52EBE993-B91B-4CCB-98DB-B3E8B14EA1AA}"/>
                  </a:ext>
                </a:extLst>
              </p:cNvPr>
              <p:cNvCxnSpPr>
                <a:cxnSpLocks/>
                <a:stCxn id="14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D566653B-B51C-4B68-B104-3C81B584481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D91CB00-6CCF-4601-B301-D31676CC519D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89029FBA-02E6-4F3C-BCD2-3FBA5134C9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5EDDDFC2-3C3C-4D0A-9740-F3B2BC4F7C9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79209C54-215E-45AD-9917-673DB127D87C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1D722FE4-5D55-4A45-8058-6D43DBE93A43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35" name="Groep 134">
                    <a:extLst>
                      <a:ext uri="{FF2B5EF4-FFF2-40B4-BE49-F238E27FC236}">
                        <a16:creationId xmlns:a16="http://schemas.microsoft.com/office/drawing/2014/main" id="{4090A1DB-2BE5-4A48-B80A-7F46DB6554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77D6C152-4885-436B-BCDA-CB93F636150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C7CFFDC8-E42D-48E7-985A-6585F5EF200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7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" name="Ovaal 139">
                      <a:extLst>
                        <a:ext uri="{FF2B5EF4-FFF2-40B4-BE49-F238E27FC236}">
                          <a16:creationId xmlns:a16="http://schemas.microsoft.com/office/drawing/2014/main" id="{9480629B-1802-4EA2-BD37-975F37D6A0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36" name="Afbeelding 135">
                    <a:extLst>
                      <a:ext uri="{FF2B5EF4-FFF2-40B4-BE49-F238E27FC236}">
                        <a16:creationId xmlns:a16="http://schemas.microsoft.com/office/drawing/2014/main" id="{751D92CE-72D1-48D3-BAE6-EF737324163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7" name="Afbeelding 136">
                    <a:extLst>
                      <a:ext uri="{FF2B5EF4-FFF2-40B4-BE49-F238E27FC236}">
                        <a16:creationId xmlns:a16="http://schemas.microsoft.com/office/drawing/2014/main" id="{1868AA98-F36B-4295-A366-2482F49876B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BC3FF8B1-5F24-49A1-A41D-9181705B398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9D1CB782-A8EA-4E8C-84D5-B42815B449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4" name="Rechthoek 133">
                    <a:extLst>
                      <a:ext uri="{FF2B5EF4-FFF2-40B4-BE49-F238E27FC236}">
                        <a16:creationId xmlns:a16="http://schemas.microsoft.com/office/drawing/2014/main" id="{705D6C5A-A35F-49DD-8EC7-6A152AC05D9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30" name="Groep 129">
                  <a:extLst>
                    <a:ext uri="{FF2B5EF4-FFF2-40B4-BE49-F238E27FC236}">
                      <a16:creationId xmlns:a16="http://schemas.microsoft.com/office/drawing/2014/main" id="{78A6A1D1-AEF5-4C61-95E9-FA3DE343879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1" name="Rechthoek 130">
                    <a:extLst>
                      <a:ext uri="{FF2B5EF4-FFF2-40B4-BE49-F238E27FC236}">
                        <a16:creationId xmlns:a16="http://schemas.microsoft.com/office/drawing/2014/main" id="{661896D5-1F86-4308-925C-C81306C4B17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2" name="Rechthoek 131">
                    <a:extLst>
                      <a:ext uri="{FF2B5EF4-FFF2-40B4-BE49-F238E27FC236}">
                        <a16:creationId xmlns:a16="http://schemas.microsoft.com/office/drawing/2014/main" id="{8E4DC1B6-E14A-4BCD-A114-C7880673D8D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6BF3218B-7466-48FF-8B5D-004BD45A72D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27" name="Gelijkbenige driehoek 126">
                <a:extLst>
                  <a:ext uri="{FF2B5EF4-FFF2-40B4-BE49-F238E27FC236}">
                    <a16:creationId xmlns:a16="http://schemas.microsoft.com/office/drawing/2014/main" id="{967DB554-C5DB-4A0A-9E02-68185262296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6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vlak + be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DC360A0F-F0FD-5813-F986-20EDE41294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lIns="6840000" tIns="360000" rIns="360000" bIns="36000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pictogram 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224D350F-C892-490A-BAFE-EF9FC0EFBF43}"/>
              </a:ext>
            </a:extLst>
          </p:cNvPr>
          <p:cNvSpPr txBox="1"/>
          <p:nvPr userDrawn="1"/>
        </p:nvSpPr>
        <p:spPr>
          <a:xfrm>
            <a:off x="0" y="-473332"/>
            <a:ext cx="2123915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Tekstvlak + beeld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8A9BA3CE-A030-B345-BFBE-2DA1006F1C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flipV="1">
            <a:off x="900112" y="747369"/>
            <a:ext cx="4869931" cy="5368366"/>
          </a:xfrm>
          <a:custGeom>
            <a:avLst/>
            <a:gdLst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3052457 w 4869931"/>
              <a:gd name="connsiteY2" fmla="*/ 5368366 h 5368366"/>
              <a:gd name="connsiteX3" fmla="*/ 3052457 w 4869931"/>
              <a:gd name="connsiteY3" fmla="*/ 5363260 h 5368366"/>
              <a:gd name="connsiteX4" fmla="*/ 4590414 w 4869931"/>
              <a:gd name="connsiteY4" fmla="*/ 5363260 h 5368366"/>
              <a:gd name="connsiteX5" fmla="*/ 4647053 w 4869931"/>
              <a:gd name="connsiteY5" fmla="*/ 5363260 h 5368366"/>
              <a:gd name="connsiteX6" fmla="*/ 4858947 w 4869931"/>
              <a:gd name="connsiteY6" fmla="*/ 5222807 h 5368366"/>
              <a:gd name="connsiteX7" fmla="*/ 4869931 w 4869931"/>
              <a:gd name="connsiteY7" fmla="*/ 5187422 h 5368366"/>
              <a:gd name="connsiteX8" fmla="*/ 4869931 w 4869931"/>
              <a:gd name="connsiteY8" fmla="*/ 4931681 h 5368366"/>
              <a:gd name="connsiteX9" fmla="*/ 4869930 w 4869931"/>
              <a:gd name="connsiteY9" fmla="*/ 3180310 h 5368366"/>
              <a:gd name="connsiteX10" fmla="*/ 4869930 w 4869931"/>
              <a:gd name="connsiteY10" fmla="*/ 3126363 h 5368366"/>
              <a:gd name="connsiteX11" fmla="*/ 4869931 w 4869931"/>
              <a:gd name="connsiteY11" fmla="*/ 3126360 h 5368366"/>
              <a:gd name="connsiteX12" fmla="*/ 4869931 w 4869931"/>
              <a:gd name="connsiteY12" fmla="*/ 2870620 h 5368366"/>
              <a:gd name="connsiteX13" fmla="*/ 4869931 w 4869931"/>
              <a:gd name="connsiteY13" fmla="*/ 2870619 h 5368366"/>
              <a:gd name="connsiteX14" fmla="*/ 4869930 w 4869931"/>
              <a:gd name="connsiteY14" fmla="*/ 1119248 h 5368366"/>
              <a:gd name="connsiteX15" fmla="*/ 4869930 w 4869931"/>
              <a:gd name="connsiteY15" fmla="*/ 1047786 h 5368366"/>
              <a:gd name="connsiteX16" fmla="*/ 4869930 w 4869931"/>
              <a:gd name="connsiteY16" fmla="*/ 913132 h 5368366"/>
              <a:gd name="connsiteX17" fmla="*/ 3956797 w 4869931"/>
              <a:gd name="connsiteY17" fmla="*/ 0 h 5368366"/>
              <a:gd name="connsiteX18" fmla="*/ 3874296 w 4869931"/>
              <a:gd name="connsiteY18" fmla="*/ 0 h 5368366"/>
              <a:gd name="connsiteX19" fmla="*/ 3874294 w 4869931"/>
              <a:gd name="connsiteY19" fmla="*/ 0 h 5368366"/>
              <a:gd name="connsiteX20" fmla="*/ 478793 w 4869931"/>
              <a:gd name="connsiteY20" fmla="*/ 0 h 5368366"/>
              <a:gd name="connsiteX21" fmla="*/ 478793 w 4869931"/>
              <a:gd name="connsiteY21" fmla="*/ 5106 h 5368366"/>
              <a:gd name="connsiteX22" fmla="*/ 279519 w 4869931"/>
              <a:gd name="connsiteY22" fmla="*/ 5106 h 5368366"/>
              <a:gd name="connsiteX23" fmla="*/ 222878 w 4869931"/>
              <a:gd name="connsiteY23" fmla="*/ 5106 h 5368366"/>
              <a:gd name="connsiteX24" fmla="*/ 10984 w 4869931"/>
              <a:gd name="connsiteY24" fmla="*/ 145559 h 5368366"/>
              <a:gd name="connsiteX25" fmla="*/ 0 w 4869931"/>
              <a:gd name="connsiteY25" fmla="*/ 180943 h 5368366"/>
              <a:gd name="connsiteX26" fmla="*/ 1 w 4869931"/>
              <a:gd name="connsiteY26" fmla="*/ 436683 h 5368366"/>
              <a:gd name="connsiteX27" fmla="*/ 0 w 4869931"/>
              <a:gd name="connsiteY27" fmla="*/ 436684 h 5368366"/>
              <a:gd name="connsiteX28" fmla="*/ 2 w 4869931"/>
              <a:gd name="connsiteY28" fmla="*/ 2242001 h 5368366"/>
              <a:gd name="connsiteX29" fmla="*/ 0 w 4869931"/>
              <a:gd name="connsiteY29" fmla="*/ 2242006 h 5368366"/>
              <a:gd name="connsiteX30" fmla="*/ 0 w 4869931"/>
              <a:gd name="connsiteY30" fmla="*/ 2497747 h 5368366"/>
              <a:gd name="connsiteX31" fmla="*/ 2 w 4869931"/>
              <a:gd name="connsiteY31" fmla="*/ 4858312 h 5368366"/>
              <a:gd name="connsiteX32" fmla="*/ 4 w 4869931"/>
              <a:gd name="connsiteY32" fmla="*/ 4858312 h 5368366"/>
              <a:gd name="connsiteX33" fmla="*/ 4 w 4869931"/>
              <a:gd name="connsiteY33" fmla="*/ 4936787 h 5368366"/>
              <a:gd name="connsiteX34" fmla="*/ 4 w 4869931"/>
              <a:gd name="connsiteY34" fmla="*/ 5192528 h 5368366"/>
              <a:gd name="connsiteX35" fmla="*/ 10988 w 4869931"/>
              <a:gd name="connsiteY35" fmla="*/ 5227913 h 5368366"/>
              <a:gd name="connsiteX36" fmla="*/ 222881 w 4869931"/>
              <a:gd name="connsiteY36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3052457 w 4869931"/>
              <a:gd name="connsiteY2" fmla="*/ 5368366 h 5368366"/>
              <a:gd name="connsiteX3" fmla="*/ 4590414 w 4869931"/>
              <a:gd name="connsiteY3" fmla="*/ 5363260 h 5368366"/>
              <a:gd name="connsiteX4" fmla="*/ 4647053 w 4869931"/>
              <a:gd name="connsiteY4" fmla="*/ 5363260 h 5368366"/>
              <a:gd name="connsiteX5" fmla="*/ 4858947 w 4869931"/>
              <a:gd name="connsiteY5" fmla="*/ 5222807 h 5368366"/>
              <a:gd name="connsiteX6" fmla="*/ 4869931 w 4869931"/>
              <a:gd name="connsiteY6" fmla="*/ 5187422 h 5368366"/>
              <a:gd name="connsiteX7" fmla="*/ 4869931 w 4869931"/>
              <a:gd name="connsiteY7" fmla="*/ 4931681 h 5368366"/>
              <a:gd name="connsiteX8" fmla="*/ 4869930 w 4869931"/>
              <a:gd name="connsiteY8" fmla="*/ 3180310 h 5368366"/>
              <a:gd name="connsiteX9" fmla="*/ 4869930 w 4869931"/>
              <a:gd name="connsiteY9" fmla="*/ 3126363 h 5368366"/>
              <a:gd name="connsiteX10" fmla="*/ 4869931 w 4869931"/>
              <a:gd name="connsiteY10" fmla="*/ 3126360 h 5368366"/>
              <a:gd name="connsiteX11" fmla="*/ 4869931 w 4869931"/>
              <a:gd name="connsiteY11" fmla="*/ 2870620 h 5368366"/>
              <a:gd name="connsiteX12" fmla="*/ 4869931 w 4869931"/>
              <a:gd name="connsiteY12" fmla="*/ 2870619 h 5368366"/>
              <a:gd name="connsiteX13" fmla="*/ 4869930 w 4869931"/>
              <a:gd name="connsiteY13" fmla="*/ 1119248 h 5368366"/>
              <a:gd name="connsiteX14" fmla="*/ 4869930 w 4869931"/>
              <a:gd name="connsiteY14" fmla="*/ 1047786 h 5368366"/>
              <a:gd name="connsiteX15" fmla="*/ 4869930 w 4869931"/>
              <a:gd name="connsiteY15" fmla="*/ 913132 h 5368366"/>
              <a:gd name="connsiteX16" fmla="*/ 3956797 w 4869931"/>
              <a:gd name="connsiteY16" fmla="*/ 0 h 5368366"/>
              <a:gd name="connsiteX17" fmla="*/ 3874296 w 4869931"/>
              <a:gd name="connsiteY17" fmla="*/ 0 h 5368366"/>
              <a:gd name="connsiteX18" fmla="*/ 3874294 w 4869931"/>
              <a:gd name="connsiteY18" fmla="*/ 0 h 5368366"/>
              <a:gd name="connsiteX19" fmla="*/ 478793 w 4869931"/>
              <a:gd name="connsiteY19" fmla="*/ 0 h 5368366"/>
              <a:gd name="connsiteX20" fmla="*/ 478793 w 4869931"/>
              <a:gd name="connsiteY20" fmla="*/ 5106 h 5368366"/>
              <a:gd name="connsiteX21" fmla="*/ 279519 w 4869931"/>
              <a:gd name="connsiteY21" fmla="*/ 5106 h 5368366"/>
              <a:gd name="connsiteX22" fmla="*/ 222878 w 4869931"/>
              <a:gd name="connsiteY22" fmla="*/ 5106 h 5368366"/>
              <a:gd name="connsiteX23" fmla="*/ 10984 w 4869931"/>
              <a:gd name="connsiteY23" fmla="*/ 145559 h 5368366"/>
              <a:gd name="connsiteX24" fmla="*/ 0 w 4869931"/>
              <a:gd name="connsiteY24" fmla="*/ 180943 h 5368366"/>
              <a:gd name="connsiteX25" fmla="*/ 1 w 4869931"/>
              <a:gd name="connsiteY25" fmla="*/ 436683 h 5368366"/>
              <a:gd name="connsiteX26" fmla="*/ 0 w 4869931"/>
              <a:gd name="connsiteY26" fmla="*/ 436684 h 5368366"/>
              <a:gd name="connsiteX27" fmla="*/ 2 w 4869931"/>
              <a:gd name="connsiteY27" fmla="*/ 2242001 h 5368366"/>
              <a:gd name="connsiteX28" fmla="*/ 0 w 4869931"/>
              <a:gd name="connsiteY28" fmla="*/ 2242006 h 5368366"/>
              <a:gd name="connsiteX29" fmla="*/ 0 w 4869931"/>
              <a:gd name="connsiteY29" fmla="*/ 2497747 h 5368366"/>
              <a:gd name="connsiteX30" fmla="*/ 2 w 4869931"/>
              <a:gd name="connsiteY30" fmla="*/ 4858312 h 5368366"/>
              <a:gd name="connsiteX31" fmla="*/ 4 w 4869931"/>
              <a:gd name="connsiteY31" fmla="*/ 4858312 h 5368366"/>
              <a:gd name="connsiteX32" fmla="*/ 4 w 4869931"/>
              <a:gd name="connsiteY32" fmla="*/ 4936787 h 5368366"/>
              <a:gd name="connsiteX33" fmla="*/ 4 w 4869931"/>
              <a:gd name="connsiteY33" fmla="*/ 5192528 h 5368366"/>
              <a:gd name="connsiteX34" fmla="*/ 10988 w 4869931"/>
              <a:gd name="connsiteY34" fmla="*/ 5227913 h 5368366"/>
              <a:gd name="connsiteX35" fmla="*/ 222881 w 4869931"/>
              <a:gd name="connsiteY35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478793 w 4869931"/>
              <a:gd name="connsiteY18" fmla="*/ 0 h 5368366"/>
              <a:gd name="connsiteX19" fmla="*/ 478793 w 4869931"/>
              <a:gd name="connsiteY19" fmla="*/ 5106 h 5368366"/>
              <a:gd name="connsiteX20" fmla="*/ 279519 w 4869931"/>
              <a:gd name="connsiteY20" fmla="*/ 5106 h 5368366"/>
              <a:gd name="connsiteX21" fmla="*/ 222878 w 4869931"/>
              <a:gd name="connsiteY21" fmla="*/ 5106 h 5368366"/>
              <a:gd name="connsiteX22" fmla="*/ 10984 w 4869931"/>
              <a:gd name="connsiteY22" fmla="*/ 145559 h 5368366"/>
              <a:gd name="connsiteX23" fmla="*/ 0 w 4869931"/>
              <a:gd name="connsiteY23" fmla="*/ 180943 h 5368366"/>
              <a:gd name="connsiteX24" fmla="*/ 1 w 4869931"/>
              <a:gd name="connsiteY24" fmla="*/ 436683 h 5368366"/>
              <a:gd name="connsiteX25" fmla="*/ 0 w 4869931"/>
              <a:gd name="connsiteY25" fmla="*/ 436684 h 5368366"/>
              <a:gd name="connsiteX26" fmla="*/ 2 w 4869931"/>
              <a:gd name="connsiteY26" fmla="*/ 2242001 h 5368366"/>
              <a:gd name="connsiteX27" fmla="*/ 0 w 4869931"/>
              <a:gd name="connsiteY27" fmla="*/ 2242006 h 5368366"/>
              <a:gd name="connsiteX28" fmla="*/ 0 w 4869931"/>
              <a:gd name="connsiteY28" fmla="*/ 2497747 h 5368366"/>
              <a:gd name="connsiteX29" fmla="*/ 2 w 4869931"/>
              <a:gd name="connsiteY29" fmla="*/ 4858312 h 5368366"/>
              <a:gd name="connsiteX30" fmla="*/ 4 w 4869931"/>
              <a:gd name="connsiteY30" fmla="*/ 4858312 h 5368366"/>
              <a:gd name="connsiteX31" fmla="*/ 4 w 4869931"/>
              <a:gd name="connsiteY31" fmla="*/ 4936787 h 5368366"/>
              <a:gd name="connsiteX32" fmla="*/ 4 w 4869931"/>
              <a:gd name="connsiteY32" fmla="*/ 5192528 h 5368366"/>
              <a:gd name="connsiteX33" fmla="*/ 10988 w 4869931"/>
              <a:gd name="connsiteY33" fmla="*/ 5227913 h 5368366"/>
              <a:gd name="connsiteX34" fmla="*/ 222881 w 4869931"/>
              <a:gd name="connsiteY34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478793 w 4869931"/>
              <a:gd name="connsiteY18" fmla="*/ 0 h 5368366"/>
              <a:gd name="connsiteX19" fmla="*/ 279519 w 4869931"/>
              <a:gd name="connsiteY19" fmla="*/ 5106 h 5368366"/>
              <a:gd name="connsiteX20" fmla="*/ 222878 w 4869931"/>
              <a:gd name="connsiteY20" fmla="*/ 5106 h 5368366"/>
              <a:gd name="connsiteX21" fmla="*/ 10984 w 4869931"/>
              <a:gd name="connsiteY21" fmla="*/ 145559 h 5368366"/>
              <a:gd name="connsiteX22" fmla="*/ 0 w 4869931"/>
              <a:gd name="connsiteY22" fmla="*/ 180943 h 5368366"/>
              <a:gd name="connsiteX23" fmla="*/ 1 w 4869931"/>
              <a:gd name="connsiteY23" fmla="*/ 436683 h 5368366"/>
              <a:gd name="connsiteX24" fmla="*/ 0 w 4869931"/>
              <a:gd name="connsiteY24" fmla="*/ 436684 h 5368366"/>
              <a:gd name="connsiteX25" fmla="*/ 2 w 4869931"/>
              <a:gd name="connsiteY25" fmla="*/ 2242001 h 5368366"/>
              <a:gd name="connsiteX26" fmla="*/ 0 w 4869931"/>
              <a:gd name="connsiteY26" fmla="*/ 2242006 h 5368366"/>
              <a:gd name="connsiteX27" fmla="*/ 0 w 4869931"/>
              <a:gd name="connsiteY27" fmla="*/ 2497747 h 5368366"/>
              <a:gd name="connsiteX28" fmla="*/ 2 w 4869931"/>
              <a:gd name="connsiteY28" fmla="*/ 4858312 h 5368366"/>
              <a:gd name="connsiteX29" fmla="*/ 4 w 4869931"/>
              <a:gd name="connsiteY29" fmla="*/ 4858312 h 5368366"/>
              <a:gd name="connsiteX30" fmla="*/ 4 w 4869931"/>
              <a:gd name="connsiteY30" fmla="*/ 4936787 h 5368366"/>
              <a:gd name="connsiteX31" fmla="*/ 4 w 4869931"/>
              <a:gd name="connsiteY31" fmla="*/ 5192528 h 5368366"/>
              <a:gd name="connsiteX32" fmla="*/ 10988 w 4869931"/>
              <a:gd name="connsiteY32" fmla="*/ 5227913 h 5368366"/>
              <a:gd name="connsiteX33" fmla="*/ 222881 w 4869931"/>
              <a:gd name="connsiteY33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279519 w 4869931"/>
              <a:gd name="connsiteY18" fmla="*/ 5106 h 5368366"/>
              <a:gd name="connsiteX19" fmla="*/ 222878 w 4869931"/>
              <a:gd name="connsiteY19" fmla="*/ 5106 h 5368366"/>
              <a:gd name="connsiteX20" fmla="*/ 10984 w 4869931"/>
              <a:gd name="connsiteY20" fmla="*/ 145559 h 5368366"/>
              <a:gd name="connsiteX21" fmla="*/ 0 w 4869931"/>
              <a:gd name="connsiteY21" fmla="*/ 180943 h 5368366"/>
              <a:gd name="connsiteX22" fmla="*/ 1 w 4869931"/>
              <a:gd name="connsiteY22" fmla="*/ 436683 h 5368366"/>
              <a:gd name="connsiteX23" fmla="*/ 0 w 4869931"/>
              <a:gd name="connsiteY23" fmla="*/ 436684 h 5368366"/>
              <a:gd name="connsiteX24" fmla="*/ 2 w 4869931"/>
              <a:gd name="connsiteY24" fmla="*/ 2242001 h 5368366"/>
              <a:gd name="connsiteX25" fmla="*/ 0 w 4869931"/>
              <a:gd name="connsiteY25" fmla="*/ 2242006 h 5368366"/>
              <a:gd name="connsiteX26" fmla="*/ 0 w 4869931"/>
              <a:gd name="connsiteY26" fmla="*/ 2497747 h 5368366"/>
              <a:gd name="connsiteX27" fmla="*/ 2 w 4869931"/>
              <a:gd name="connsiteY27" fmla="*/ 4858312 h 5368366"/>
              <a:gd name="connsiteX28" fmla="*/ 4 w 4869931"/>
              <a:gd name="connsiteY28" fmla="*/ 4858312 h 5368366"/>
              <a:gd name="connsiteX29" fmla="*/ 4 w 4869931"/>
              <a:gd name="connsiteY29" fmla="*/ 4936787 h 5368366"/>
              <a:gd name="connsiteX30" fmla="*/ 4 w 4869931"/>
              <a:gd name="connsiteY30" fmla="*/ 5192528 h 5368366"/>
              <a:gd name="connsiteX31" fmla="*/ 10988 w 4869931"/>
              <a:gd name="connsiteY31" fmla="*/ 5227913 h 5368366"/>
              <a:gd name="connsiteX32" fmla="*/ 222881 w 4869931"/>
              <a:gd name="connsiteY32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279519 w 4869931"/>
              <a:gd name="connsiteY18" fmla="*/ 5106 h 5368366"/>
              <a:gd name="connsiteX19" fmla="*/ 222878 w 4869931"/>
              <a:gd name="connsiteY19" fmla="*/ 5106 h 5368366"/>
              <a:gd name="connsiteX20" fmla="*/ 10984 w 4869931"/>
              <a:gd name="connsiteY20" fmla="*/ 145559 h 5368366"/>
              <a:gd name="connsiteX21" fmla="*/ 0 w 4869931"/>
              <a:gd name="connsiteY21" fmla="*/ 180943 h 5368366"/>
              <a:gd name="connsiteX22" fmla="*/ 1 w 4869931"/>
              <a:gd name="connsiteY22" fmla="*/ 436683 h 5368366"/>
              <a:gd name="connsiteX23" fmla="*/ 0 w 4869931"/>
              <a:gd name="connsiteY23" fmla="*/ 436684 h 5368366"/>
              <a:gd name="connsiteX24" fmla="*/ 2 w 4869931"/>
              <a:gd name="connsiteY24" fmla="*/ 2242001 h 5368366"/>
              <a:gd name="connsiteX25" fmla="*/ 0 w 4869931"/>
              <a:gd name="connsiteY25" fmla="*/ 2242006 h 5368366"/>
              <a:gd name="connsiteX26" fmla="*/ 2 w 4869931"/>
              <a:gd name="connsiteY26" fmla="*/ 4858312 h 5368366"/>
              <a:gd name="connsiteX27" fmla="*/ 4 w 4869931"/>
              <a:gd name="connsiteY27" fmla="*/ 4858312 h 5368366"/>
              <a:gd name="connsiteX28" fmla="*/ 4 w 4869931"/>
              <a:gd name="connsiteY28" fmla="*/ 4936787 h 5368366"/>
              <a:gd name="connsiteX29" fmla="*/ 4 w 4869931"/>
              <a:gd name="connsiteY29" fmla="*/ 5192528 h 5368366"/>
              <a:gd name="connsiteX30" fmla="*/ 10988 w 4869931"/>
              <a:gd name="connsiteY30" fmla="*/ 5227913 h 5368366"/>
              <a:gd name="connsiteX31" fmla="*/ 222881 w 4869931"/>
              <a:gd name="connsiteY31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279519 w 4869931"/>
              <a:gd name="connsiteY18" fmla="*/ 5106 h 5368366"/>
              <a:gd name="connsiteX19" fmla="*/ 222878 w 4869931"/>
              <a:gd name="connsiteY19" fmla="*/ 5106 h 5368366"/>
              <a:gd name="connsiteX20" fmla="*/ 10984 w 4869931"/>
              <a:gd name="connsiteY20" fmla="*/ 145559 h 5368366"/>
              <a:gd name="connsiteX21" fmla="*/ 0 w 4869931"/>
              <a:gd name="connsiteY21" fmla="*/ 180943 h 5368366"/>
              <a:gd name="connsiteX22" fmla="*/ 1 w 4869931"/>
              <a:gd name="connsiteY22" fmla="*/ 436683 h 5368366"/>
              <a:gd name="connsiteX23" fmla="*/ 0 w 4869931"/>
              <a:gd name="connsiteY23" fmla="*/ 436684 h 5368366"/>
              <a:gd name="connsiteX24" fmla="*/ 2 w 4869931"/>
              <a:gd name="connsiteY24" fmla="*/ 2242001 h 5368366"/>
              <a:gd name="connsiteX25" fmla="*/ 2 w 4869931"/>
              <a:gd name="connsiteY25" fmla="*/ 4858312 h 5368366"/>
              <a:gd name="connsiteX26" fmla="*/ 4 w 4869931"/>
              <a:gd name="connsiteY26" fmla="*/ 4858312 h 5368366"/>
              <a:gd name="connsiteX27" fmla="*/ 4 w 4869931"/>
              <a:gd name="connsiteY27" fmla="*/ 4936787 h 5368366"/>
              <a:gd name="connsiteX28" fmla="*/ 4 w 4869931"/>
              <a:gd name="connsiteY28" fmla="*/ 5192528 h 5368366"/>
              <a:gd name="connsiteX29" fmla="*/ 10988 w 4869931"/>
              <a:gd name="connsiteY29" fmla="*/ 5227913 h 5368366"/>
              <a:gd name="connsiteX30" fmla="*/ 222881 w 4869931"/>
              <a:gd name="connsiteY30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0 w 4869931"/>
              <a:gd name="connsiteY11" fmla="*/ 1119248 h 5368366"/>
              <a:gd name="connsiteX12" fmla="*/ 4869930 w 4869931"/>
              <a:gd name="connsiteY12" fmla="*/ 1047786 h 5368366"/>
              <a:gd name="connsiteX13" fmla="*/ 4869930 w 4869931"/>
              <a:gd name="connsiteY13" fmla="*/ 913132 h 5368366"/>
              <a:gd name="connsiteX14" fmla="*/ 3956797 w 4869931"/>
              <a:gd name="connsiteY14" fmla="*/ 0 h 5368366"/>
              <a:gd name="connsiteX15" fmla="*/ 3874296 w 4869931"/>
              <a:gd name="connsiteY15" fmla="*/ 0 h 5368366"/>
              <a:gd name="connsiteX16" fmla="*/ 3874294 w 4869931"/>
              <a:gd name="connsiteY16" fmla="*/ 0 h 5368366"/>
              <a:gd name="connsiteX17" fmla="*/ 279519 w 4869931"/>
              <a:gd name="connsiteY17" fmla="*/ 5106 h 5368366"/>
              <a:gd name="connsiteX18" fmla="*/ 222878 w 4869931"/>
              <a:gd name="connsiteY18" fmla="*/ 5106 h 5368366"/>
              <a:gd name="connsiteX19" fmla="*/ 10984 w 4869931"/>
              <a:gd name="connsiteY19" fmla="*/ 145559 h 5368366"/>
              <a:gd name="connsiteX20" fmla="*/ 0 w 4869931"/>
              <a:gd name="connsiteY20" fmla="*/ 180943 h 5368366"/>
              <a:gd name="connsiteX21" fmla="*/ 1 w 4869931"/>
              <a:gd name="connsiteY21" fmla="*/ 436683 h 5368366"/>
              <a:gd name="connsiteX22" fmla="*/ 0 w 4869931"/>
              <a:gd name="connsiteY22" fmla="*/ 436684 h 5368366"/>
              <a:gd name="connsiteX23" fmla="*/ 2 w 4869931"/>
              <a:gd name="connsiteY23" fmla="*/ 2242001 h 5368366"/>
              <a:gd name="connsiteX24" fmla="*/ 2 w 4869931"/>
              <a:gd name="connsiteY24" fmla="*/ 4858312 h 5368366"/>
              <a:gd name="connsiteX25" fmla="*/ 4 w 4869931"/>
              <a:gd name="connsiteY25" fmla="*/ 4858312 h 5368366"/>
              <a:gd name="connsiteX26" fmla="*/ 4 w 4869931"/>
              <a:gd name="connsiteY26" fmla="*/ 4936787 h 5368366"/>
              <a:gd name="connsiteX27" fmla="*/ 4 w 4869931"/>
              <a:gd name="connsiteY27" fmla="*/ 5192528 h 5368366"/>
              <a:gd name="connsiteX28" fmla="*/ 10988 w 4869931"/>
              <a:gd name="connsiteY28" fmla="*/ 5227913 h 5368366"/>
              <a:gd name="connsiteX29" fmla="*/ 222881 w 4869931"/>
              <a:gd name="connsiteY29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2870620 h 5368366"/>
              <a:gd name="connsiteX10" fmla="*/ 4869930 w 4869931"/>
              <a:gd name="connsiteY10" fmla="*/ 1119248 h 5368366"/>
              <a:gd name="connsiteX11" fmla="*/ 4869930 w 4869931"/>
              <a:gd name="connsiteY11" fmla="*/ 1047786 h 5368366"/>
              <a:gd name="connsiteX12" fmla="*/ 4869930 w 4869931"/>
              <a:gd name="connsiteY12" fmla="*/ 913132 h 5368366"/>
              <a:gd name="connsiteX13" fmla="*/ 3956797 w 4869931"/>
              <a:gd name="connsiteY13" fmla="*/ 0 h 5368366"/>
              <a:gd name="connsiteX14" fmla="*/ 3874296 w 4869931"/>
              <a:gd name="connsiteY14" fmla="*/ 0 h 5368366"/>
              <a:gd name="connsiteX15" fmla="*/ 3874294 w 4869931"/>
              <a:gd name="connsiteY15" fmla="*/ 0 h 5368366"/>
              <a:gd name="connsiteX16" fmla="*/ 279519 w 4869931"/>
              <a:gd name="connsiteY16" fmla="*/ 5106 h 5368366"/>
              <a:gd name="connsiteX17" fmla="*/ 222878 w 4869931"/>
              <a:gd name="connsiteY17" fmla="*/ 5106 h 5368366"/>
              <a:gd name="connsiteX18" fmla="*/ 10984 w 4869931"/>
              <a:gd name="connsiteY18" fmla="*/ 145559 h 5368366"/>
              <a:gd name="connsiteX19" fmla="*/ 0 w 4869931"/>
              <a:gd name="connsiteY19" fmla="*/ 180943 h 5368366"/>
              <a:gd name="connsiteX20" fmla="*/ 1 w 4869931"/>
              <a:gd name="connsiteY20" fmla="*/ 436683 h 5368366"/>
              <a:gd name="connsiteX21" fmla="*/ 0 w 4869931"/>
              <a:gd name="connsiteY21" fmla="*/ 436684 h 5368366"/>
              <a:gd name="connsiteX22" fmla="*/ 2 w 4869931"/>
              <a:gd name="connsiteY22" fmla="*/ 2242001 h 5368366"/>
              <a:gd name="connsiteX23" fmla="*/ 2 w 4869931"/>
              <a:gd name="connsiteY23" fmla="*/ 4858312 h 5368366"/>
              <a:gd name="connsiteX24" fmla="*/ 4 w 4869931"/>
              <a:gd name="connsiteY24" fmla="*/ 4858312 h 5368366"/>
              <a:gd name="connsiteX25" fmla="*/ 4 w 4869931"/>
              <a:gd name="connsiteY25" fmla="*/ 4936787 h 5368366"/>
              <a:gd name="connsiteX26" fmla="*/ 4 w 4869931"/>
              <a:gd name="connsiteY26" fmla="*/ 5192528 h 5368366"/>
              <a:gd name="connsiteX27" fmla="*/ 10988 w 4869931"/>
              <a:gd name="connsiteY27" fmla="*/ 5227913 h 5368366"/>
              <a:gd name="connsiteX28" fmla="*/ 222881 w 4869931"/>
              <a:gd name="connsiteY28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1 w 4869931"/>
              <a:gd name="connsiteY8" fmla="*/ 2870620 h 5368366"/>
              <a:gd name="connsiteX9" fmla="*/ 4869930 w 4869931"/>
              <a:gd name="connsiteY9" fmla="*/ 1119248 h 5368366"/>
              <a:gd name="connsiteX10" fmla="*/ 4869930 w 4869931"/>
              <a:gd name="connsiteY10" fmla="*/ 1047786 h 5368366"/>
              <a:gd name="connsiteX11" fmla="*/ 4869930 w 4869931"/>
              <a:gd name="connsiteY11" fmla="*/ 913132 h 5368366"/>
              <a:gd name="connsiteX12" fmla="*/ 3956797 w 4869931"/>
              <a:gd name="connsiteY12" fmla="*/ 0 h 5368366"/>
              <a:gd name="connsiteX13" fmla="*/ 3874296 w 4869931"/>
              <a:gd name="connsiteY13" fmla="*/ 0 h 5368366"/>
              <a:gd name="connsiteX14" fmla="*/ 3874294 w 4869931"/>
              <a:gd name="connsiteY14" fmla="*/ 0 h 5368366"/>
              <a:gd name="connsiteX15" fmla="*/ 279519 w 4869931"/>
              <a:gd name="connsiteY15" fmla="*/ 5106 h 5368366"/>
              <a:gd name="connsiteX16" fmla="*/ 222878 w 4869931"/>
              <a:gd name="connsiteY16" fmla="*/ 5106 h 5368366"/>
              <a:gd name="connsiteX17" fmla="*/ 10984 w 4869931"/>
              <a:gd name="connsiteY17" fmla="*/ 145559 h 5368366"/>
              <a:gd name="connsiteX18" fmla="*/ 0 w 4869931"/>
              <a:gd name="connsiteY18" fmla="*/ 180943 h 5368366"/>
              <a:gd name="connsiteX19" fmla="*/ 1 w 4869931"/>
              <a:gd name="connsiteY19" fmla="*/ 436683 h 5368366"/>
              <a:gd name="connsiteX20" fmla="*/ 0 w 4869931"/>
              <a:gd name="connsiteY20" fmla="*/ 436684 h 5368366"/>
              <a:gd name="connsiteX21" fmla="*/ 2 w 4869931"/>
              <a:gd name="connsiteY21" fmla="*/ 2242001 h 5368366"/>
              <a:gd name="connsiteX22" fmla="*/ 2 w 4869931"/>
              <a:gd name="connsiteY22" fmla="*/ 4858312 h 5368366"/>
              <a:gd name="connsiteX23" fmla="*/ 4 w 4869931"/>
              <a:gd name="connsiteY23" fmla="*/ 4858312 h 5368366"/>
              <a:gd name="connsiteX24" fmla="*/ 4 w 4869931"/>
              <a:gd name="connsiteY24" fmla="*/ 4936787 h 5368366"/>
              <a:gd name="connsiteX25" fmla="*/ 4 w 4869931"/>
              <a:gd name="connsiteY25" fmla="*/ 5192528 h 5368366"/>
              <a:gd name="connsiteX26" fmla="*/ 10988 w 4869931"/>
              <a:gd name="connsiteY26" fmla="*/ 5227913 h 5368366"/>
              <a:gd name="connsiteX27" fmla="*/ 222881 w 4869931"/>
              <a:gd name="connsiteY27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1 w 4869931"/>
              <a:gd name="connsiteY7" fmla="*/ 2870620 h 5368366"/>
              <a:gd name="connsiteX8" fmla="*/ 4869930 w 4869931"/>
              <a:gd name="connsiteY8" fmla="*/ 1119248 h 5368366"/>
              <a:gd name="connsiteX9" fmla="*/ 4869930 w 4869931"/>
              <a:gd name="connsiteY9" fmla="*/ 1047786 h 5368366"/>
              <a:gd name="connsiteX10" fmla="*/ 4869930 w 4869931"/>
              <a:gd name="connsiteY10" fmla="*/ 913132 h 5368366"/>
              <a:gd name="connsiteX11" fmla="*/ 3956797 w 4869931"/>
              <a:gd name="connsiteY11" fmla="*/ 0 h 5368366"/>
              <a:gd name="connsiteX12" fmla="*/ 3874296 w 4869931"/>
              <a:gd name="connsiteY12" fmla="*/ 0 h 5368366"/>
              <a:gd name="connsiteX13" fmla="*/ 3874294 w 4869931"/>
              <a:gd name="connsiteY13" fmla="*/ 0 h 5368366"/>
              <a:gd name="connsiteX14" fmla="*/ 279519 w 4869931"/>
              <a:gd name="connsiteY14" fmla="*/ 5106 h 5368366"/>
              <a:gd name="connsiteX15" fmla="*/ 222878 w 4869931"/>
              <a:gd name="connsiteY15" fmla="*/ 5106 h 5368366"/>
              <a:gd name="connsiteX16" fmla="*/ 10984 w 4869931"/>
              <a:gd name="connsiteY16" fmla="*/ 145559 h 5368366"/>
              <a:gd name="connsiteX17" fmla="*/ 0 w 4869931"/>
              <a:gd name="connsiteY17" fmla="*/ 180943 h 5368366"/>
              <a:gd name="connsiteX18" fmla="*/ 1 w 4869931"/>
              <a:gd name="connsiteY18" fmla="*/ 436683 h 5368366"/>
              <a:gd name="connsiteX19" fmla="*/ 0 w 4869931"/>
              <a:gd name="connsiteY19" fmla="*/ 436684 h 5368366"/>
              <a:gd name="connsiteX20" fmla="*/ 2 w 4869931"/>
              <a:gd name="connsiteY20" fmla="*/ 2242001 h 5368366"/>
              <a:gd name="connsiteX21" fmla="*/ 2 w 4869931"/>
              <a:gd name="connsiteY21" fmla="*/ 4858312 h 5368366"/>
              <a:gd name="connsiteX22" fmla="*/ 4 w 4869931"/>
              <a:gd name="connsiteY22" fmla="*/ 4858312 h 5368366"/>
              <a:gd name="connsiteX23" fmla="*/ 4 w 4869931"/>
              <a:gd name="connsiteY23" fmla="*/ 4936787 h 5368366"/>
              <a:gd name="connsiteX24" fmla="*/ 4 w 4869931"/>
              <a:gd name="connsiteY24" fmla="*/ 5192528 h 5368366"/>
              <a:gd name="connsiteX25" fmla="*/ 10988 w 4869931"/>
              <a:gd name="connsiteY25" fmla="*/ 5227913 h 5368366"/>
              <a:gd name="connsiteX26" fmla="*/ 222881 w 4869931"/>
              <a:gd name="connsiteY26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1119248 h 5368366"/>
              <a:gd name="connsiteX8" fmla="*/ 4869930 w 4869931"/>
              <a:gd name="connsiteY8" fmla="*/ 1047786 h 5368366"/>
              <a:gd name="connsiteX9" fmla="*/ 4869930 w 4869931"/>
              <a:gd name="connsiteY9" fmla="*/ 913132 h 5368366"/>
              <a:gd name="connsiteX10" fmla="*/ 3956797 w 4869931"/>
              <a:gd name="connsiteY10" fmla="*/ 0 h 5368366"/>
              <a:gd name="connsiteX11" fmla="*/ 3874296 w 4869931"/>
              <a:gd name="connsiteY11" fmla="*/ 0 h 5368366"/>
              <a:gd name="connsiteX12" fmla="*/ 3874294 w 4869931"/>
              <a:gd name="connsiteY12" fmla="*/ 0 h 5368366"/>
              <a:gd name="connsiteX13" fmla="*/ 279519 w 4869931"/>
              <a:gd name="connsiteY13" fmla="*/ 5106 h 5368366"/>
              <a:gd name="connsiteX14" fmla="*/ 222878 w 4869931"/>
              <a:gd name="connsiteY14" fmla="*/ 5106 h 5368366"/>
              <a:gd name="connsiteX15" fmla="*/ 10984 w 4869931"/>
              <a:gd name="connsiteY15" fmla="*/ 145559 h 5368366"/>
              <a:gd name="connsiteX16" fmla="*/ 0 w 4869931"/>
              <a:gd name="connsiteY16" fmla="*/ 180943 h 5368366"/>
              <a:gd name="connsiteX17" fmla="*/ 1 w 4869931"/>
              <a:gd name="connsiteY17" fmla="*/ 436683 h 5368366"/>
              <a:gd name="connsiteX18" fmla="*/ 0 w 4869931"/>
              <a:gd name="connsiteY18" fmla="*/ 436684 h 5368366"/>
              <a:gd name="connsiteX19" fmla="*/ 2 w 4869931"/>
              <a:gd name="connsiteY19" fmla="*/ 2242001 h 5368366"/>
              <a:gd name="connsiteX20" fmla="*/ 2 w 4869931"/>
              <a:gd name="connsiteY20" fmla="*/ 4858312 h 5368366"/>
              <a:gd name="connsiteX21" fmla="*/ 4 w 4869931"/>
              <a:gd name="connsiteY21" fmla="*/ 4858312 h 5368366"/>
              <a:gd name="connsiteX22" fmla="*/ 4 w 4869931"/>
              <a:gd name="connsiteY22" fmla="*/ 4936787 h 5368366"/>
              <a:gd name="connsiteX23" fmla="*/ 4 w 4869931"/>
              <a:gd name="connsiteY23" fmla="*/ 5192528 h 5368366"/>
              <a:gd name="connsiteX24" fmla="*/ 10988 w 4869931"/>
              <a:gd name="connsiteY24" fmla="*/ 5227913 h 5368366"/>
              <a:gd name="connsiteX25" fmla="*/ 222881 w 4869931"/>
              <a:gd name="connsiteY25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1119248 h 5368366"/>
              <a:gd name="connsiteX8" fmla="*/ 4869930 w 4869931"/>
              <a:gd name="connsiteY8" fmla="*/ 1047786 h 5368366"/>
              <a:gd name="connsiteX9" fmla="*/ 4869930 w 4869931"/>
              <a:gd name="connsiteY9" fmla="*/ 913132 h 5368366"/>
              <a:gd name="connsiteX10" fmla="*/ 3956797 w 4869931"/>
              <a:gd name="connsiteY10" fmla="*/ 0 h 5368366"/>
              <a:gd name="connsiteX11" fmla="*/ 3874296 w 4869931"/>
              <a:gd name="connsiteY11" fmla="*/ 0 h 5368366"/>
              <a:gd name="connsiteX12" fmla="*/ 3874294 w 4869931"/>
              <a:gd name="connsiteY12" fmla="*/ 0 h 5368366"/>
              <a:gd name="connsiteX13" fmla="*/ 279519 w 4869931"/>
              <a:gd name="connsiteY13" fmla="*/ 5106 h 5368366"/>
              <a:gd name="connsiteX14" fmla="*/ 222878 w 4869931"/>
              <a:gd name="connsiteY14" fmla="*/ 5106 h 5368366"/>
              <a:gd name="connsiteX15" fmla="*/ 10984 w 4869931"/>
              <a:gd name="connsiteY15" fmla="*/ 145559 h 5368366"/>
              <a:gd name="connsiteX16" fmla="*/ 0 w 4869931"/>
              <a:gd name="connsiteY16" fmla="*/ 180943 h 5368366"/>
              <a:gd name="connsiteX17" fmla="*/ 1 w 4869931"/>
              <a:gd name="connsiteY17" fmla="*/ 436683 h 5368366"/>
              <a:gd name="connsiteX18" fmla="*/ 0 w 4869931"/>
              <a:gd name="connsiteY18" fmla="*/ 436684 h 5368366"/>
              <a:gd name="connsiteX19" fmla="*/ 2 w 4869931"/>
              <a:gd name="connsiteY19" fmla="*/ 4858312 h 5368366"/>
              <a:gd name="connsiteX20" fmla="*/ 4 w 4869931"/>
              <a:gd name="connsiteY20" fmla="*/ 4858312 h 5368366"/>
              <a:gd name="connsiteX21" fmla="*/ 4 w 4869931"/>
              <a:gd name="connsiteY21" fmla="*/ 4936787 h 5368366"/>
              <a:gd name="connsiteX22" fmla="*/ 4 w 4869931"/>
              <a:gd name="connsiteY22" fmla="*/ 5192528 h 5368366"/>
              <a:gd name="connsiteX23" fmla="*/ 10988 w 4869931"/>
              <a:gd name="connsiteY23" fmla="*/ 5227913 h 5368366"/>
              <a:gd name="connsiteX24" fmla="*/ 222881 w 4869931"/>
              <a:gd name="connsiteY24" fmla="*/ 5368366 h 536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69931" h="5368366">
                <a:moveTo>
                  <a:pt x="222881" y="5368366"/>
                </a:moveTo>
                <a:lnTo>
                  <a:pt x="279520" y="5368366"/>
                </a:lnTo>
                <a:lnTo>
                  <a:pt x="4590414" y="5363260"/>
                </a:lnTo>
                <a:lnTo>
                  <a:pt x="4647053" y="5363260"/>
                </a:lnTo>
                <a:cubicBezTo>
                  <a:pt x="4742308" y="5363260"/>
                  <a:pt x="4824036" y="5305346"/>
                  <a:pt x="4858947" y="5222807"/>
                </a:cubicBezTo>
                <a:lnTo>
                  <a:pt x="4869931" y="5187422"/>
                </a:lnTo>
                <a:lnTo>
                  <a:pt x="4869931" y="4931681"/>
                </a:lnTo>
                <a:cubicBezTo>
                  <a:pt x="4869931" y="3660870"/>
                  <a:pt x="4869930" y="2390059"/>
                  <a:pt x="4869930" y="1119248"/>
                </a:cubicBezTo>
                <a:lnTo>
                  <a:pt x="4869930" y="1047786"/>
                </a:lnTo>
                <a:lnTo>
                  <a:pt x="4869930" y="913132"/>
                </a:lnTo>
                <a:cubicBezTo>
                  <a:pt x="4869930" y="408823"/>
                  <a:pt x="4461107" y="0"/>
                  <a:pt x="3956797" y="0"/>
                </a:cubicBezTo>
                <a:lnTo>
                  <a:pt x="3874296" y="0"/>
                </a:lnTo>
                <a:lnTo>
                  <a:pt x="3874294" y="0"/>
                </a:lnTo>
                <a:lnTo>
                  <a:pt x="279519" y="5106"/>
                </a:lnTo>
                <a:lnTo>
                  <a:pt x="222878" y="5106"/>
                </a:lnTo>
                <a:cubicBezTo>
                  <a:pt x="127623" y="5106"/>
                  <a:pt x="45895" y="63020"/>
                  <a:pt x="10984" y="145559"/>
                </a:cubicBezTo>
                <a:lnTo>
                  <a:pt x="0" y="180943"/>
                </a:lnTo>
                <a:cubicBezTo>
                  <a:pt x="0" y="266190"/>
                  <a:pt x="1" y="351436"/>
                  <a:pt x="1" y="436683"/>
                </a:cubicBezTo>
                <a:lnTo>
                  <a:pt x="0" y="436684"/>
                </a:lnTo>
                <a:cubicBezTo>
                  <a:pt x="0" y="1173622"/>
                  <a:pt x="1" y="4121374"/>
                  <a:pt x="2" y="4858312"/>
                </a:cubicBezTo>
                <a:lnTo>
                  <a:pt x="4" y="4858312"/>
                </a:lnTo>
                <a:lnTo>
                  <a:pt x="4" y="4936787"/>
                </a:lnTo>
                <a:lnTo>
                  <a:pt x="4" y="5192528"/>
                </a:lnTo>
                <a:lnTo>
                  <a:pt x="10988" y="5227913"/>
                </a:lnTo>
                <a:cubicBezTo>
                  <a:pt x="45898" y="5310452"/>
                  <a:pt x="127626" y="5368366"/>
                  <a:pt x="222881" y="5368366"/>
                </a:cubicBezTo>
                <a:close/>
              </a:path>
            </a:pathLst>
          </a:custGeom>
          <a:gradFill>
            <a:gsLst>
              <a:gs pos="0">
                <a:srgbClr val="42A8BA">
                  <a:alpha val="90000"/>
                </a:srgbClr>
              </a:gs>
              <a:gs pos="50000">
                <a:srgbClr val="28869B">
                  <a:alpha val="90000"/>
                </a:srgbClr>
              </a:gs>
              <a:gs pos="100000">
                <a:srgbClr val="0E647C"/>
              </a:gs>
            </a:gsLst>
            <a:lin ang="17372988" scaled="1"/>
          </a:gra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2E8966-A32D-049E-FC92-2C84801C18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4837" y="1945179"/>
            <a:ext cx="3840480" cy="3645388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accent6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6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lvl="2"/>
            <a:r>
              <a:rPr lang="nl-NL" noProof="0" dirty="0"/>
              <a:t>Leestekst</a:t>
            </a:r>
            <a:br>
              <a:rPr lang="nl-NL" noProof="0" dirty="0"/>
            </a:br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r>
              <a:rPr lang="nl-NL" noProof="0" dirty="0" err="1"/>
              <a:t>Subkop</a:t>
            </a:r>
            <a:br>
              <a:rPr lang="nl-NL" noProof="0" dirty="0"/>
            </a:br>
            <a:endParaRPr lang="nl-NL" noProof="0" dirty="0"/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054CAC8-92C7-814B-5826-7DD84A40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4837" y="1267434"/>
            <a:ext cx="3840480" cy="455638"/>
          </a:xfrm>
        </p:spPr>
        <p:txBody>
          <a:bodyPr wrap="square" t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id="{37580FE4-8ED0-4567-E65D-308071C69553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10647417" y="6408832"/>
            <a:ext cx="650820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062440-F627-5846-91C6-EA8059B48EF8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16" name="Tijdelijke aanduiding voor voettekst 15">
            <a:extLst>
              <a:ext uri="{FF2B5EF4-FFF2-40B4-BE49-F238E27FC236}">
                <a16:creationId xmlns:a16="http://schemas.microsoft.com/office/drawing/2014/main" id="{5B5614B1-355A-466D-5275-9E40CA9ABF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431387" y="6402489"/>
            <a:ext cx="849528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7" name="Tijdelijke aanduiding voor dianummer 16">
            <a:extLst>
              <a:ext uri="{FF2B5EF4-FFF2-40B4-BE49-F238E27FC236}">
                <a16:creationId xmlns:a16="http://schemas.microsoft.com/office/drawing/2014/main" id="{1FD20BFF-1178-9753-3CA6-83B1533645B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3DE94D57-4A8C-D95E-3059-C7BD611B64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0800000" flipH="1" flipV="1">
            <a:off x="10816737" y="731521"/>
            <a:ext cx="475629" cy="80889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38" r="38"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64E8F5C0-6AFC-CE0C-7EDA-6F47CD2B8C5A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FADF455F-149D-E94C-476B-8B0B32277C4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2FDACF94-4DB2-4DCE-3E05-B45AD433EAD4}"/>
                </a:ext>
              </a:extLst>
            </p:cNvPr>
            <p:cNvSpPr/>
            <p:nvPr userDrawn="1"/>
          </p:nvSpPr>
          <p:spPr>
            <a:xfrm>
              <a:off x="-3786165" y="1747332"/>
              <a:ext cx="3593091" cy="2778233"/>
            </a:xfrm>
            <a:prstGeom prst="rect">
              <a:avLst/>
            </a:prstGeom>
            <a:gradFill>
              <a:gsLst>
                <a:gs pos="0">
                  <a:srgbClr val="42A8BA">
                    <a:alpha val="90000"/>
                  </a:srgbClr>
                </a:gs>
                <a:gs pos="50000">
                  <a:srgbClr val="28869B">
                    <a:alpha val="90000"/>
                  </a:srgbClr>
                </a:gs>
                <a:gs pos="100000">
                  <a:srgbClr val="0E647C"/>
                </a:gs>
              </a:gsLst>
              <a:lin ang="17372988" scaled="1"/>
            </a:gra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072294AD-64C9-8B15-7038-B22F0AF78586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E5787D6-3145-685B-DDF8-F9CED4B893E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2387BCB-EF93-F3DE-9FD5-347487506F4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DA80C503-C277-9F0B-E5CD-1F3401ACFDAD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685EC3D8-8735-17E0-9D7C-35FD1243856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A8071AA-3EF7-878F-E1BD-68AE20B9948A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D1FB73F-189D-38F4-37DD-13520E6137B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7AD2F464-0766-3BEB-A8F6-800D81DB537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AB56221-2056-9CF4-9C78-18DC67408F5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AB9FE68E-E17A-3590-8D85-80F3C4F8383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836B0C89-397C-B37D-AA34-74E4D61EB79E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0BCA65FC-E9B4-F218-A749-7E74D676FACF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6BA9385-00ED-9A6E-1754-0980CB3A347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BBF555B9-F1B3-F04B-1FB6-93EF22CFDBC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1BE014D-13C0-5E46-AEAE-AE81DD2BD8C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12988FA8-2159-F063-1978-A0F73DFCDE0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B1591B26-A6D7-EF94-EF51-A51E51634FC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1BD4FA86-612D-2B49-7132-31452684EF3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F41B0F42-68C2-5693-FA1E-738712E986E7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D7653DC-9DCD-56AF-36E3-2DAA1201833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3" name="ICOON_info">
              <a:extLst>
                <a:ext uri="{FF2B5EF4-FFF2-40B4-BE49-F238E27FC236}">
                  <a16:creationId xmlns:a16="http://schemas.microsoft.com/office/drawing/2014/main" id="{018CB802-81DA-A70F-F7DF-35AE84A0F75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14E4D7CD-515F-8166-E9CC-7BB8943109B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Graphic 163" descr="Informatie">
                <a:extLst>
                  <a:ext uri="{FF2B5EF4-FFF2-40B4-BE49-F238E27FC236}">
                    <a16:creationId xmlns:a16="http://schemas.microsoft.com/office/drawing/2014/main" id="{464A6AFB-5B0E-1692-1BFC-AA8E0C1FADB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VOORBEELD">
              <a:extLst>
                <a:ext uri="{FF2B5EF4-FFF2-40B4-BE49-F238E27FC236}">
                  <a16:creationId xmlns:a16="http://schemas.microsoft.com/office/drawing/2014/main" id="{888A3685-35AC-1689-0A2F-79DD7AD2846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2E39CF2A-C4AE-0739-F904-4A93D18F586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A492458B-1A03-7B89-952F-29998296A06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4B429215-FC7A-A31E-4057-C7DF854D7049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897E3603-D67D-F3DE-154B-F3A04E5B47E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BA753CC9-A9BF-D839-48BD-4C2F7EDCA5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2DAD45E3-62C8-7DA1-8FF5-D4B63B83C4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A91AD34F-AE07-2A68-88DD-94B155229A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4D30BFD6-5241-39AD-3E2E-BBC5D4A772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3AB4AD8E-0C52-5ACA-C371-9E6E3A39B5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9" name="Pijl: rechts 68">
                  <a:extLst>
                    <a:ext uri="{FF2B5EF4-FFF2-40B4-BE49-F238E27FC236}">
                      <a16:creationId xmlns:a16="http://schemas.microsoft.com/office/drawing/2014/main" id="{EA32813F-BD64-EE08-AC0B-8B4B5C3829F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5EB5F74A-68BA-D8FA-E396-AB6F4E4BC4E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FEAD7A18-BE06-42FF-87AE-AC2A54CF7EE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73B4C212-7370-7A2D-9CDE-3E81C26164D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87B409B2-8401-4B3C-08A3-06EBACECB9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74BFF0B6-E44D-C257-6D2E-5EF5B712DD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2385B60-42E8-603C-F579-75501F5BF7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EDB4699F-8783-557F-A92C-615616B02C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61">
                  <a:extLst>
                    <a:ext uri="{FF2B5EF4-FFF2-40B4-BE49-F238E27FC236}">
                      <a16:creationId xmlns:a16="http://schemas.microsoft.com/office/drawing/2014/main" id="{20911410-42B7-C494-24BC-A6BD872CE69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9F988047-6952-7F41-7B80-1426DFFF44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D0F2CD1D-CA8E-F40C-D730-5B241A8691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6C4C42FF-8B2E-8A46-1554-B3F63EA1F78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D4C2F456-2B3A-5333-23A2-69E54144B9D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7423C484-3863-CA92-2E06-065C3EF7215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E8BAEEC5-5C12-6F87-814D-23BFC696F61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13179B91-C3C7-BDAA-A80F-1829B534879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865F2480-38A5-FFF4-C0E1-681F75C5AC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43D6E888-22CB-DB85-DDB9-17C099CC3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F025F344-9B0A-C49D-BF37-84FBA8CC23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16E443B2-F254-872E-AD96-93E0BC6FB9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922BE594-EDA6-F9DE-7EA7-8A69B738A6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5" name="Pijl: rechts 54">
                  <a:extLst>
                    <a:ext uri="{FF2B5EF4-FFF2-40B4-BE49-F238E27FC236}">
                      <a16:creationId xmlns:a16="http://schemas.microsoft.com/office/drawing/2014/main" id="{62BEA967-3E60-868D-4CC8-B513BC86BDA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2ED82FC0-EDB9-659C-D109-CD0B6D458F4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D31C10CA-1846-C543-EC92-D1477A363F79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911F2068-2A22-458B-D619-78C71CA00EE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8F149DB1-0257-4E20-AAC2-A53C59FE9D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2012DA68-66AE-DB3B-1502-7FF014273B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9B54B297-6211-AB51-DCE6-54E58D54A4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4BC825E0-E8D2-F666-FA39-44520B9B31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AA1284A7-E940-ADF4-A6E4-D122A6E67B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7" name="Pijl: rechts 46">
                  <a:extLst>
                    <a:ext uri="{FF2B5EF4-FFF2-40B4-BE49-F238E27FC236}">
                      <a16:creationId xmlns:a16="http://schemas.microsoft.com/office/drawing/2014/main" id="{A258244D-73AD-662F-B315-E73E275E71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5D9A86EA-1831-D928-DF9C-B3AA05531FFC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A9465899-7DF5-0CD8-343D-5AC1657FB1ED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80" name="INSTRUCTIE">
              <a:extLst>
                <a:ext uri="{FF2B5EF4-FFF2-40B4-BE49-F238E27FC236}">
                  <a16:creationId xmlns:a16="http://schemas.microsoft.com/office/drawing/2014/main" id="{12E05EDE-6D8A-D3B3-A227-32A1CB3AB29F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6F6BE8F7-36DB-E204-FC7D-C2BA99EA3085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82" name="Ovaal 81">
                <a:extLst>
                  <a:ext uri="{FF2B5EF4-FFF2-40B4-BE49-F238E27FC236}">
                    <a16:creationId xmlns:a16="http://schemas.microsoft.com/office/drawing/2014/main" id="{4770C5D4-952D-DDF6-94FA-512811536C29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9ED71874-911E-BD7B-BF6F-4AA185A55447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B2D18E03-9F17-2204-01C2-DD7BC654BA14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32F9C0C4-6486-2FB7-14B2-46B30B8BF8A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Ovaal 138">
                  <a:extLst>
                    <a:ext uri="{FF2B5EF4-FFF2-40B4-BE49-F238E27FC236}">
                      <a16:creationId xmlns:a16="http://schemas.microsoft.com/office/drawing/2014/main" id="{198A6517-C9BC-D7E8-B19E-33A64837ECC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Vrije vorm: vorm 139">
                  <a:extLst>
                    <a:ext uri="{FF2B5EF4-FFF2-40B4-BE49-F238E27FC236}">
                      <a16:creationId xmlns:a16="http://schemas.microsoft.com/office/drawing/2014/main" id="{54780749-E638-DE69-3A05-74AFA619EE6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Rechthoek: afgeronde hoeken 140">
                  <a:extLst>
                    <a:ext uri="{FF2B5EF4-FFF2-40B4-BE49-F238E27FC236}">
                      <a16:creationId xmlns:a16="http://schemas.microsoft.com/office/drawing/2014/main" id="{2DFD30FE-29C1-1316-0C1D-E28BDBD5F12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2" name="Rechte verbindingslijn 141">
                  <a:extLst>
                    <a:ext uri="{FF2B5EF4-FFF2-40B4-BE49-F238E27FC236}">
                      <a16:creationId xmlns:a16="http://schemas.microsoft.com/office/drawing/2014/main" id="{A4BD735C-AD24-668D-99EB-926CDED9A76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3" name="Rechte verbindingslijn 142">
                  <a:extLst>
                    <a:ext uri="{FF2B5EF4-FFF2-40B4-BE49-F238E27FC236}">
                      <a16:creationId xmlns:a16="http://schemas.microsoft.com/office/drawing/2014/main" id="{97363E26-90D2-D47A-CA0D-8BD93E152ADE}"/>
                    </a:ext>
                  </a:extLst>
                </p:cNvPr>
                <p:cNvCxnSpPr>
                  <a:cxnSpLocks/>
                  <a:stCxn id="14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5" name="Ovaal 84">
                <a:extLst>
                  <a:ext uri="{FF2B5EF4-FFF2-40B4-BE49-F238E27FC236}">
                    <a16:creationId xmlns:a16="http://schemas.microsoft.com/office/drawing/2014/main" id="{A351E779-7980-92B3-2DC5-AC10284C3A8A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439B3800-A632-FB47-E98D-8F6554F3B002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AA29E4CD-A6B9-7415-6EAB-707A386C9312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06A56B48-731D-67E6-3C93-BCB271F7B927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6" name="Rechte verbindingslijn 135">
                  <a:extLst>
                    <a:ext uri="{FF2B5EF4-FFF2-40B4-BE49-F238E27FC236}">
                      <a16:creationId xmlns:a16="http://schemas.microsoft.com/office/drawing/2014/main" id="{F25531DD-C112-AEF4-0EC0-36C7F3385F3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7" name="Gelijkbenige driehoek 136">
                  <a:extLst>
                    <a:ext uri="{FF2B5EF4-FFF2-40B4-BE49-F238E27FC236}">
                      <a16:creationId xmlns:a16="http://schemas.microsoft.com/office/drawing/2014/main" id="{EDCA631F-96CB-BCE6-39CF-033840115F2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BE5DA6FB-D5BA-3FD9-44ED-F6D5D5FEBF5F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ED554E7A-9A96-57D4-4F61-984FE99FD055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0" name="ICOON_info">
                <a:extLst>
                  <a:ext uri="{FF2B5EF4-FFF2-40B4-BE49-F238E27FC236}">
                    <a16:creationId xmlns:a16="http://schemas.microsoft.com/office/drawing/2014/main" id="{72B811D5-A283-26FB-2293-286B5CC22375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33" name="Ovaal 132">
                  <a:extLst>
                    <a:ext uri="{FF2B5EF4-FFF2-40B4-BE49-F238E27FC236}">
                      <a16:creationId xmlns:a16="http://schemas.microsoft.com/office/drawing/2014/main" id="{6FB735EA-5E98-CC03-7A8C-A443EFF4AA8A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Graphic 163" descr="Informatie">
                  <a:extLst>
                    <a:ext uri="{FF2B5EF4-FFF2-40B4-BE49-F238E27FC236}">
                      <a16:creationId xmlns:a16="http://schemas.microsoft.com/office/drawing/2014/main" id="{EF9A0EB6-A5F7-C282-3BDE-18D005558DC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1" name="Ovaal 90">
                <a:extLst>
                  <a:ext uri="{FF2B5EF4-FFF2-40B4-BE49-F238E27FC236}">
                    <a16:creationId xmlns:a16="http://schemas.microsoft.com/office/drawing/2014/main" id="{26413F1C-ABC5-1347-E2B3-FB7CF3785070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D7CE95BC-5359-361F-D5B0-517E0DB09FF6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93" name="Groep 92">
                <a:extLst>
                  <a:ext uri="{FF2B5EF4-FFF2-40B4-BE49-F238E27FC236}">
                    <a16:creationId xmlns:a16="http://schemas.microsoft.com/office/drawing/2014/main" id="{73E0D152-D66D-6E8D-D926-A9EAA3BB330E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7CE6A216-15CE-543B-E25C-8FA76C949D2A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0" name="Groep 119">
                    <a:extLst>
                      <a:ext uri="{FF2B5EF4-FFF2-40B4-BE49-F238E27FC236}">
                        <a16:creationId xmlns:a16="http://schemas.microsoft.com/office/drawing/2014/main" id="{2698A75B-97FC-9573-21F2-78ABE989DCF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27" name="Groep 126">
                      <a:extLst>
                        <a:ext uri="{FF2B5EF4-FFF2-40B4-BE49-F238E27FC236}">
                          <a16:creationId xmlns:a16="http://schemas.microsoft.com/office/drawing/2014/main" id="{CE474DE7-6014-17CC-B18B-720E24566D4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0" name="Rechthoek 129">
                        <a:extLst>
                          <a:ext uri="{FF2B5EF4-FFF2-40B4-BE49-F238E27FC236}">
                            <a16:creationId xmlns:a16="http://schemas.microsoft.com/office/drawing/2014/main" id="{EDD45765-008C-C609-F274-2176381AA5B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1" name="Rechthoek 130">
                        <a:extLst>
                          <a:ext uri="{FF2B5EF4-FFF2-40B4-BE49-F238E27FC236}">
                            <a16:creationId xmlns:a16="http://schemas.microsoft.com/office/drawing/2014/main" id="{3CB52E7C-08D5-768C-2A11-16E693ED093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2" name="Ovaal 131">
                        <a:extLst>
                          <a:ext uri="{FF2B5EF4-FFF2-40B4-BE49-F238E27FC236}">
                            <a16:creationId xmlns:a16="http://schemas.microsoft.com/office/drawing/2014/main" id="{2D086FCB-82F2-89A4-3175-2AB9A1E9978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8" name="Afbeelding 127">
                      <a:extLst>
                        <a:ext uri="{FF2B5EF4-FFF2-40B4-BE49-F238E27FC236}">
                          <a16:creationId xmlns:a16="http://schemas.microsoft.com/office/drawing/2014/main" id="{4EFABF52-F377-81A4-D669-84624F43B28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9" name="Afbeelding 128">
                      <a:extLst>
                        <a:ext uri="{FF2B5EF4-FFF2-40B4-BE49-F238E27FC236}">
                          <a16:creationId xmlns:a16="http://schemas.microsoft.com/office/drawing/2014/main" id="{21DC7BBC-FF0E-1DA1-A374-B6152E7193F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1" name="Groep 120">
                    <a:extLst>
                      <a:ext uri="{FF2B5EF4-FFF2-40B4-BE49-F238E27FC236}">
                        <a16:creationId xmlns:a16="http://schemas.microsoft.com/office/drawing/2014/main" id="{BCB93ECB-E5D2-5171-7572-7314663B683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5" name="Rechthoek 124">
                      <a:extLst>
                        <a:ext uri="{FF2B5EF4-FFF2-40B4-BE49-F238E27FC236}">
                          <a16:creationId xmlns:a16="http://schemas.microsoft.com/office/drawing/2014/main" id="{C05A528F-11C4-8F9C-ABBB-172C9D3C9D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6" name="Rechthoek 125">
                      <a:extLst>
                        <a:ext uri="{FF2B5EF4-FFF2-40B4-BE49-F238E27FC236}">
                          <a16:creationId xmlns:a16="http://schemas.microsoft.com/office/drawing/2014/main" id="{32500403-7C50-B04E-FC0D-07D51AF57FC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2" name="Groep 121">
                    <a:extLst>
                      <a:ext uri="{FF2B5EF4-FFF2-40B4-BE49-F238E27FC236}">
                        <a16:creationId xmlns:a16="http://schemas.microsoft.com/office/drawing/2014/main" id="{4F364681-9516-14AD-916D-B96626050E5A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3" name="Rechthoek 122">
                      <a:extLst>
                        <a:ext uri="{FF2B5EF4-FFF2-40B4-BE49-F238E27FC236}">
                          <a16:creationId xmlns:a16="http://schemas.microsoft.com/office/drawing/2014/main" id="{35BEC9F1-CBB0-EF55-65DF-C56579E9B4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4" name="Rechthoek 123">
                      <a:extLst>
                        <a:ext uri="{FF2B5EF4-FFF2-40B4-BE49-F238E27FC236}">
                          <a16:creationId xmlns:a16="http://schemas.microsoft.com/office/drawing/2014/main" id="{FEF6761A-BD01-0CB7-EB14-64CE46241F8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8" name="Rechthoek 117">
                  <a:extLst>
                    <a:ext uri="{FF2B5EF4-FFF2-40B4-BE49-F238E27FC236}">
                      <a16:creationId xmlns:a16="http://schemas.microsoft.com/office/drawing/2014/main" id="{4972ACBF-D623-FC28-6D06-1DC73DDFA8CA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9" name="Gelijkbenige driehoek 118">
                  <a:extLst>
                    <a:ext uri="{FF2B5EF4-FFF2-40B4-BE49-F238E27FC236}">
                      <a16:creationId xmlns:a16="http://schemas.microsoft.com/office/drawing/2014/main" id="{50440FB4-7539-15B0-729B-968E3AB1F0D3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1C1D2139-3B23-B996-552B-599A9212B9C9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B771BAA1-EE0F-3C6B-3804-CE74977144F6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AEA6D4F8-4C8D-16E1-0159-BFF4B3086D9C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9D34500C-3904-36D1-9A6E-27A8CB0602FE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2EE32656-086A-B899-D9A6-C9AF90A4FEC7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11" name="Rechthoek: afgeronde hoeken 110">
                    <a:extLst>
                      <a:ext uri="{FF2B5EF4-FFF2-40B4-BE49-F238E27FC236}">
                        <a16:creationId xmlns:a16="http://schemas.microsoft.com/office/drawing/2014/main" id="{66A58C0D-7346-41D9-EF1C-041867A07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C002E742-5045-6D50-8DD2-6BD75FD736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16092E8A-0A68-C5F4-AD50-7FF3B7F0A6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FEE33642-CA8E-6C92-5D63-87C900743A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5026CD0A-8F00-B36B-7D3A-A338B7D5FD1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07A87710-EFA6-DD41-2222-7960EF1EC4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303C51A0-1ABD-3D71-C7E2-AFD62F4EFBEE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03" name="Groep 102">
                    <a:extLst>
                      <a:ext uri="{FF2B5EF4-FFF2-40B4-BE49-F238E27FC236}">
                        <a16:creationId xmlns:a16="http://schemas.microsoft.com/office/drawing/2014/main" id="{9FDAC503-667B-8082-3B06-528C0AB608A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05" name="Rechthoek: afgeronde hoeken 104">
                      <a:extLst>
                        <a:ext uri="{FF2B5EF4-FFF2-40B4-BE49-F238E27FC236}">
                          <a16:creationId xmlns:a16="http://schemas.microsoft.com/office/drawing/2014/main" id="{935A2B98-637F-4A29-CE2E-084207199A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298A853B-2483-0F17-142C-E8BF17D8085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7" name="Rechthoek 106">
                      <a:extLst>
                        <a:ext uri="{FF2B5EF4-FFF2-40B4-BE49-F238E27FC236}">
                          <a16:creationId xmlns:a16="http://schemas.microsoft.com/office/drawing/2014/main" id="{FC3EEDCC-3563-DC60-6374-507E65635C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8" name="Rechthoek 107">
                      <a:extLst>
                        <a:ext uri="{FF2B5EF4-FFF2-40B4-BE49-F238E27FC236}">
                          <a16:creationId xmlns:a16="http://schemas.microsoft.com/office/drawing/2014/main" id="{B05271F7-53C8-E626-33FE-606702C371A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9" name="Rechthoek 108">
                      <a:extLst>
                        <a:ext uri="{FF2B5EF4-FFF2-40B4-BE49-F238E27FC236}">
                          <a16:creationId xmlns:a16="http://schemas.microsoft.com/office/drawing/2014/main" id="{8CB72774-CD1B-743F-AF02-81FE40EFA69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0" name="Rechthoek 109">
                      <a:extLst>
                        <a:ext uri="{FF2B5EF4-FFF2-40B4-BE49-F238E27FC236}">
                          <a16:creationId xmlns:a16="http://schemas.microsoft.com/office/drawing/2014/main" id="{D0070448-78D5-E7CD-1B28-EBB991DA736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04" name="Boog 103">
                    <a:extLst>
                      <a:ext uri="{FF2B5EF4-FFF2-40B4-BE49-F238E27FC236}">
                        <a16:creationId xmlns:a16="http://schemas.microsoft.com/office/drawing/2014/main" id="{4AC8BB16-717B-FDEB-8A63-67DD4FC5C11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0" name="Tekstvak 99">
                  <a:extLst>
                    <a:ext uri="{FF2B5EF4-FFF2-40B4-BE49-F238E27FC236}">
                      <a16:creationId xmlns:a16="http://schemas.microsoft.com/office/drawing/2014/main" id="{0BE09B3A-52A0-DCFC-5BE0-7F3CA82A7552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01" name="Tekstvak 100">
                  <a:extLst>
                    <a:ext uri="{FF2B5EF4-FFF2-40B4-BE49-F238E27FC236}">
                      <a16:creationId xmlns:a16="http://schemas.microsoft.com/office/drawing/2014/main" id="{915D57D1-5789-A822-87A3-502B1F5538B7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02" name="Vrije vorm: vorm 101">
                  <a:extLst>
                    <a:ext uri="{FF2B5EF4-FFF2-40B4-BE49-F238E27FC236}">
                      <a16:creationId xmlns:a16="http://schemas.microsoft.com/office/drawing/2014/main" id="{96BE1BF4-85F4-343C-63CF-FB8EFF194419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99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9000" decel="51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eld |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6">
            <a:extLst>
              <a:ext uri="{FF2B5EF4-FFF2-40B4-BE49-F238E27FC236}">
                <a16:creationId xmlns:a16="http://schemas.microsoft.com/office/drawing/2014/main" id="{D975CA4A-8E1D-38F6-B079-2AF383B8E2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175" y="-1"/>
            <a:ext cx="12195175" cy="7356356"/>
          </a:xfrm>
          <a:custGeom>
            <a:avLst/>
            <a:gdLst>
              <a:gd name="connsiteX0" fmla="*/ 193675 w 12195175"/>
              <a:gd name="connsiteY0" fmla="*/ 0 h 7356356"/>
              <a:gd name="connsiteX1" fmla="*/ 12195175 w 12195175"/>
              <a:gd name="connsiteY1" fmla="*/ 0 h 7356356"/>
              <a:gd name="connsiteX2" fmla="*/ 12195175 w 12195175"/>
              <a:gd name="connsiteY2" fmla="*/ 6858214 h 7356356"/>
              <a:gd name="connsiteX3" fmla="*/ 11782485 w 12195175"/>
              <a:gd name="connsiteY3" fmla="*/ 6858675 h 7356356"/>
              <a:gd name="connsiteX4" fmla="*/ 11737228 w 12195175"/>
              <a:gd name="connsiteY4" fmla="*/ 6867812 h 7356356"/>
              <a:gd name="connsiteX5" fmla="*/ 11666207 w 12195175"/>
              <a:gd name="connsiteY5" fmla="*/ 6974957 h 7356356"/>
              <a:gd name="connsiteX6" fmla="*/ 11666207 w 12195175"/>
              <a:gd name="connsiteY6" fmla="*/ 7240072 h 7356356"/>
              <a:gd name="connsiteX7" fmla="*/ 11664677 w 12195175"/>
              <a:gd name="connsiteY7" fmla="*/ 7240750 h 7356356"/>
              <a:gd name="connsiteX8" fmla="*/ 11655812 w 12195175"/>
              <a:gd name="connsiteY8" fmla="*/ 7284661 h 7356356"/>
              <a:gd name="connsiteX9" fmla="*/ 11548667 w 12195175"/>
              <a:gd name="connsiteY9" fmla="*/ 7355682 h 7356356"/>
              <a:gd name="connsiteX10" fmla="*/ 11219748 w 12195175"/>
              <a:gd name="connsiteY10" fmla="*/ 7355682 h 7356356"/>
              <a:gd name="connsiteX11" fmla="*/ 11219743 w 12195175"/>
              <a:gd name="connsiteY11" fmla="*/ 7355683 h 7356356"/>
              <a:gd name="connsiteX12" fmla="*/ 11219719 w 12195175"/>
              <a:gd name="connsiteY12" fmla="*/ 7355682 h 7356356"/>
              <a:gd name="connsiteX13" fmla="*/ 11048924 w 12195175"/>
              <a:gd name="connsiteY13" fmla="*/ 7355682 h 7356356"/>
              <a:gd name="connsiteX14" fmla="*/ 11032338 w 12195175"/>
              <a:gd name="connsiteY14" fmla="*/ 7356356 h 7356356"/>
              <a:gd name="connsiteX15" fmla="*/ 11029000 w 12195175"/>
              <a:gd name="connsiteY15" fmla="*/ 7355682 h 7356356"/>
              <a:gd name="connsiteX16" fmla="*/ 10701233 w 12195175"/>
              <a:gd name="connsiteY16" fmla="*/ 7355682 h 7356356"/>
              <a:gd name="connsiteX17" fmla="*/ 10584950 w 12195175"/>
              <a:gd name="connsiteY17" fmla="*/ 7239399 h 7356356"/>
              <a:gd name="connsiteX18" fmla="*/ 10584950 w 12195175"/>
              <a:gd name="connsiteY18" fmla="*/ 6970497 h 7356356"/>
              <a:gd name="connsiteX19" fmla="*/ 10585318 w 12195175"/>
              <a:gd name="connsiteY19" fmla="*/ 6972463 h 7356356"/>
              <a:gd name="connsiteX20" fmla="*/ 10584950 w 12195175"/>
              <a:gd name="connsiteY20" fmla="*/ 6959996 h 7356356"/>
              <a:gd name="connsiteX21" fmla="*/ 10584950 w 12195175"/>
              <a:gd name="connsiteY21" fmla="*/ 6970497 h 7356356"/>
              <a:gd name="connsiteX22" fmla="*/ 10579238 w 12195175"/>
              <a:gd name="connsiteY22" fmla="*/ 6939973 h 7356356"/>
              <a:gd name="connsiteX23" fmla="*/ 10566015 w 12195175"/>
              <a:gd name="connsiteY23" fmla="*/ 6909269 h 7356356"/>
              <a:gd name="connsiteX24" fmla="*/ 10514853 w 12195175"/>
              <a:gd name="connsiteY24" fmla="*/ 6867139 h 7356356"/>
              <a:gd name="connsiteX25" fmla="*/ 10469596 w 12195175"/>
              <a:gd name="connsiteY25" fmla="*/ 6858002 h 7356356"/>
              <a:gd name="connsiteX26" fmla="*/ 193675 w 12195175"/>
              <a:gd name="connsiteY26" fmla="*/ 6858001 h 7356356"/>
              <a:gd name="connsiteX27" fmla="*/ 0 w 12195175"/>
              <a:gd name="connsiteY27" fmla="*/ 6858001 h 7356356"/>
              <a:gd name="connsiteX28" fmla="*/ 0 w 12195175"/>
              <a:gd name="connsiteY28" fmla="*/ 1 h 7356356"/>
              <a:gd name="connsiteX29" fmla="*/ 193675 w 12195175"/>
              <a:gd name="connsiteY29" fmla="*/ 1 h 73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5175" h="7356356">
                <a:moveTo>
                  <a:pt x="193675" y="0"/>
                </a:moveTo>
                <a:lnTo>
                  <a:pt x="12195175" y="0"/>
                </a:lnTo>
                <a:lnTo>
                  <a:pt x="12195175" y="6858214"/>
                </a:lnTo>
                <a:lnTo>
                  <a:pt x="11782485" y="6858675"/>
                </a:lnTo>
                <a:lnTo>
                  <a:pt x="11737228" y="6867812"/>
                </a:lnTo>
                <a:cubicBezTo>
                  <a:pt x="11695492" y="6885465"/>
                  <a:pt x="11666207" y="6926791"/>
                  <a:pt x="11666207" y="6974957"/>
                </a:cubicBezTo>
                <a:lnTo>
                  <a:pt x="11666207" y="7240072"/>
                </a:lnTo>
                <a:lnTo>
                  <a:pt x="11664677" y="7240750"/>
                </a:lnTo>
                <a:lnTo>
                  <a:pt x="11655812" y="7284661"/>
                </a:lnTo>
                <a:cubicBezTo>
                  <a:pt x="11638159" y="7326397"/>
                  <a:pt x="11596833" y="7355682"/>
                  <a:pt x="11548667" y="7355682"/>
                </a:cubicBezTo>
                <a:lnTo>
                  <a:pt x="11219748" y="7355682"/>
                </a:lnTo>
                <a:cubicBezTo>
                  <a:pt x="11219746" y="7355682"/>
                  <a:pt x="11219745" y="7355683"/>
                  <a:pt x="11219743" y="7355683"/>
                </a:cubicBezTo>
                <a:cubicBezTo>
                  <a:pt x="11219735" y="7355683"/>
                  <a:pt x="11219727" y="7355682"/>
                  <a:pt x="11219719" y="7355682"/>
                </a:cubicBezTo>
                <a:lnTo>
                  <a:pt x="11048924" y="7355682"/>
                </a:lnTo>
                <a:lnTo>
                  <a:pt x="11032338" y="7356356"/>
                </a:lnTo>
                <a:lnTo>
                  <a:pt x="11029000" y="7355682"/>
                </a:lnTo>
                <a:lnTo>
                  <a:pt x="10701233" y="7355682"/>
                </a:lnTo>
                <a:cubicBezTo>
                  <a:pt x="10637012" y="7355682"/>
                  <a:pt x="10584950" y="7303620"/>
                  <a:pt x="10584950" y="7239399"/>
                </a:cubicBezTo>
                <a:lnTo>
                  <a:pt x="10584950" y="6970497"/>
                </a:lnTo>
                <a:cubicBezTo>
                  <a:pt x="10585073" y="6971152"/>
                  <a:pt x="10585195" y="6971808"/>
                  <a:pt x="10585318" y="6972463"/>
                </a:cubicBezTo>
                <a:cubicBezTo>
                  <a:pt x="10585195" y="6973070"/>
                  <a:pt x="10585073" y="6959389"/>
                  <a:pt x="10584950" y="6959996"/>
                </a:cubicBezTo>
                <a:lnTo>
                  <a:pt x="10584950" y="6970497"/>
                </a:lnTo>
                <a:lnTo>
                  <a:pt x="10579238" y="6939973"/>
                </a:lnTo>
                <a:cubicBezTo>
                  <a:pt x="10577212" y="6929143"/>
                  <a:pt x="10573995" y="6918611"/>
                  <a:pt x="10566015" y="6909269"/>
                </a:cubicBezTo>
                <a:cubicBezTo>
                  <a:pt x="10553476" y="6890710"/>
                  <a:pt x="10535721" y="6875966"/>
                  <a:pt x="10514853" y="6867139"/>
                </a:cubicBezTo>
                <a:lnTo>
                  <a:pt x="10469596" y="6858002"/>
                </a:lnTo>
                <a:lnTo>
                  <a:pt x="193675" y="6858001"/>
                </a:lnTo>
                <a:lnTo>
                  <a:pt x="0" y="6858001"/>
                </a:lnTo>
                <a:lnTo>
                  <a:pt x="0" y="1"/>
                </a:lnTo>
                <a:lnTo>
                  <a:pt x="193675" y="1"/>
                </a:lnTo>
                <a:close/>
              </a:path>
            </a:pathLst>
          </a:cu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tIns="7020000" rIns="198000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224D350F-C892-490A-BAFE-EF9FC0EFBF43}"/>
              </a:ext>
            </a:extLst>
          </p:cNvPr>
          <p:cNvSpPr txBox="1"/>
          <p:nvPr userDrawn="1"/>
        </p:nvSpPr>
        <p:spPr>
          <a:xfrm>
            <a:off x="0" y="-473332"/>
            <a:ext cx="1895904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Beeld | </a:t>
            </a:r>
            <a:r>
              <a:rPr lang="nl-NL" sz="2400" b="0" cap="none" spc="0" baseline="0" dirty="0" err="1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overlay</a:t>
            </a:r>
            <a:endParaRPr lang="nl-NL" sz="2400" b="0" cap="none" spc="0" baseline="0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ijdelijke aanduiding voor tekst 29">
            <a:extLst>
              <a:ext uri="{FF2B5EF4-FFF2-40B4-BE49-F238E27FC236}">
                <a16:creationId xmlns:a16="http://schemas.microsoft.com/office/drawing/2014/main" id="{75F0E16E-83E9-A8EA-A143-C6726E73523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flipV="1">
            <a:off x="-3174" y="-1"/>
            <a:ext cx="12195174" cy="6858000"/>
          </a:xfrm>
          <a:prstGeom prst="rect">
            <a:avLst/>
          </a:prstGeom>
          <a:gradFill flip="none" rotWithShape="1">
            <a:gsLst>
              <a:gs pos="0">
                <a:srgbClr val="28869B">
                  <a:alpha val="0"/>
                </a:srgbClr>
              </a:gs>
              <a:gs pos="100000">
                <a:srgbClr val="0E647C"/>
              </a:gs>
            </a:gsLst>
            <a:lin ang="8100000" scaled="1"/>
            <a:tileRect/>
          </a:gra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id="{37580FE4-8ED0-4567-E65D-308071C69553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10647417" y="6408832"/>
            <a:ext cx="650820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E93609-7EAF-4541-965C-43D3679E000B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16" name="Tijdelijke aanduiding voor voettekst 15">
            <a:extLst>
              <a:ext uri="{FF2B5EF4-FFF2-40B4-BE49-F238E27FC236}">
                <a16:creationId xmlns:a16="http://schemas.microsoft.com/office/drawing/2014/main" id="{5B5614B1-355A-466D-5275-9E40CA9ABF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431387" y="6402489"/>
            <a:ext cx="849528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7" name="Tijdelijke aanduiding voor dianummer 16">
            <a:extLst>
              <a:ext uri="{FF2B5EF4-FFF2-40B4-BE49-F238E27FC236}">
                <a16:creationId xmlns:a16="http://schemas.microsoft.com/office/drawing/2014/main" id="{1FD20BFF-1178-9753-3CA6-83B1533645B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B57C3B1F-E0DA-5794-38F0-5B869F837F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0800000" flipH="1" flipV="1">
            <a:off x="10816737" y="731521"/>
            <a:ext cx="475629" cy="80889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38" r="38"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93983FD6-07CE-E8A9-6D57-33907AE251B1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845A76F7-3C64-53B0-4433-BD0526D088C5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2C3890E2-ED9C-DA30-7D52-8763BF537826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" name="Rechthoek 8">
                <a:extLst>
                  <a:ext uri="{FF2B5EF4-FFF2-40B4-BE49-F238E27FC236}">
                    <a16:creationId xmlns:a16="http://schemas.microsoft.com/office/drawing/2014/main" id="{EAE348F4-CC9A-1A33-0F03-53C745181B83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EC6DEB6C-7F24-7D7D-1F84-A52FC8AB96F7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1E712A7D-A07C-7F56-A887-3DC80BDADC3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9D2F14C2-12A7-E845-53A6-F6037023ECB1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3F430D40-67CB-FC37-8704-1DBA9C5B2086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Ovaal 61">
                  <a:extLst>
                    <a:ext uri="{FF2B5EF4-FFF2-40B4-BE49-F238E27FC236}">
                      <a16:creationId xmlns:a16="http://schemas.microsoft.com/office/drawing/2014/main" id="{9B449EE1-0AC2-9B6B-DCE3-FE8C57020BE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Vrije vorm: vorm 62">
                  <a:extLst>
                    <a:ext uri="{FF2B5EF4-FFF2-40B4-BE49-F238E27FC236}">
                      <a16:creationId xmlns:a16="http://schemas.microsoft.com/office/drawing/2014/main" id="{C25C4E7F-B246-AB1D-F7CE-B280F995CBD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Rechthoek: afgeronde hoeken 63">
                  <a:extLst>
                    <a:ext uri="{FF2B5EF4-FFF2-40B4-BE49-F238E27FC236}">
                      <a16:creationId xmlns:a16="http://schemas.microsoft.com/office/drawing/2014/main" id="{E8EF2F5D-8939-C273-FD56-826B242E31BD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5" name="Rechte verbindingslijn 64">
                  <a:extLst>
                    <a:ext uri="{FF2B5EF4-FFF2-40B4-BE49-F238E27FC236}">
                      <a16:creationId xmlns:a16="http://schemas.microsoft.com/office/drawing/2014/main" id="{465CBBE6-B54D-0472-B861-6271B90E11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6" name="Rechte verbindingslijn 65">
                  <a:extLst>
                    <a:ext uri="{FF2B5EF4-FFF2-40B4-BE49-F238E27FC236}">
                      <a16:creationId xmlns:a16="http://schemas.microsoft.com/office/drawing/2014/main" id="{A9CA6FBA-110E-248E-5B34-5D1AC79AA246}"/>
                    </a:ext>
                  </a:extLst>
                </p:cNvPr>
                <p:cNvCxnSpPr>
                  <a:cxnSpLocks/>
                  <a:stCxn id="64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1936A61F-5403-F3E1-9ED8-415DF9F83E37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C5F2AEDA-10DD-3DC3-731F-34CE790D038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D6C79E43-33E3-9CD4-0EB8-FCB1D8B43B7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129BA510-5747-313D-E9B8-D4B2C75F137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59" name="Rechte verbindingslijn 58">
                  <a:extLst>
                    <a:ext uri="{FF2B5EF4-FFF2-40B4-BE49-F238E27FC236}">
                      <a16:creationId xmlns:a16="http://schemas.microsoft.com/office/drawing/2014/main" id="{DD6D7846-2533-2BA2-4FBA-046880075232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0" name="Gelijkbenige driehoek 59">
                  <a:extLst>
                    <a:ext uri="{FF2B5EF4-FFF2-40B4-BE49-F238E27FC236}">
                      <a16:creationId xmlns:a16="http://schemas.microsoft.com/office/drawing/2014/main" id="{132E6EB0-29B2-C406-272E-984F4D3C8152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279ABCDC-DA14-BF60-D577-D81A95D0502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8DEDF236-F741-C648-65AD-899AB121FCC4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5A143F9C-86A6-A13D-82DB-F8DA29BC58DE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E4A8D44A-632E-74D2-E40A-6BE28DE24537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0CB89F1B-7C5D-64F3-E505-E3254DE72CCF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258DF5E7-3185-BCF3-EF73-B5C528CEC1B6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39ABC7F0-B983-21E8-655F-04942F617E4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52" name="Groep 51">
                      <a:extLst>
                        <a:ext uri="{FF2B5EF4-FFF2-40B4-BE49-F238E27FC236}">
                          <a16:creationId xmlns:a16="http://schemas.microsoft.com/office/drawing/2014/main" id="{D868A87F-D866-8AF3-3BD9-ACA8A21E2A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55" name="Rechthoek 54">
                        <a:extLst>
                          <a:ext uri="{FF2B5EF4-FFF2-40B4-BE49-F238E27FC236}">
                            <a16:creationId xmlns:a16="http://schemas.microsoft.com/office/drawing/2014/main" id="{1590F991-7C1B-6C1A-27D1-21EAA619F8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6" name="Rechthoek 55">
                        <a:extLst>
                          <a:ext uri="{FF2B5EF4-FFF2-40B4-BE49-F238E27FC236}">
                            <a16:creationId xmlns:a16="http://schemas.microsoft.com/office/drawing/2014/main" id="{9E06FE01-8F97-3015-4834-3A2E953E1B8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7" name="Ovaal 56">
                        <a:extLst>
                          <a:ext uri="{FF2B5EF4-FFF2-40B4-BE49-F238E27FC236}">
                            <a16:creationId xmlns:a16="http://schemas.microsoft.com/office/drawing/2014/main" id="{77892780-7836-E1EC-8626-A4164B1434E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3" name="Afbeelding 52">
                      <a:extLst>
                        <a:ext uri="{FF2B5EF4-FFF2-40B4-BE49-F238E27FC236}">
                          <a16:creationId xmlns:a16="http://schemas.microsoft.com/office/drawing/2014/main" id="{2D707BEC-4409-A60D-EEDB-64B1939DFF73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Afbeelding 53">
                      <a:extLst>
                        <a:ext uri="{FF2B5EF4-FFF2-40B4-BE49-F238E27FC236}">
                          <a16:creationId xmlns:a16="http://schemas.microsoft.com/office/drawing/2014/main" id="{DEA17A48-8D2E-C08B-CD34-830090C8368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DDC5F92A-01F9-8B2D-5B5C-0FC5A88054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02EAB5B2-18AF-78FE-94B3-E112BEE7429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C39E4615-3034-0FAF-55E2-8BAF0BB368C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47" name="Groep 46">
                    <a:extLst>
                      <a:ext uri="{FF2B5EF4-FFF2-40B4-BE49-F238E27FC236}">
                        <a16:creationId xmlns:a16="http://schemas.microsoft.com/office/drawing/2014/main" id="{65711413-6881-984D-85DE-5FA1A1249974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48" name="Rechthoek 47">
                      <a:extLst>
                        <a:ext uri="{FF2B5EF4-FFF2-40B4-BE49-F238E27FC236}">
                          <a16:creationId xmlns:a16="http://schemas.microsoft.com/office/drawing/2014/main" id="{C2F51CC3-DF3F-5040-0DF6-3E96553E5B6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B71CD5BE-2425-B07D-3215-E9795E516793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7E5D01CA-EB47-2E2F-377D-91295A6ACBF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4" name="Gelijkbenige driehoek 43">
                  <a:extLst>
                    <a:ext uri="{FF2B5EF4-FFF2-40B4-BE49-F238E27FC236}">
                      <a16:creationId xmlns:a16="http://schemas.microsoft.com/office/drawing/2014/main" id="{B266DB07-C39A-A5AA-1843-FDFE2DEC733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EAA707A7-724B-B617-0683-6BCEB0D234F7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A6E348F0-25DB-8BB1-289E-3EBF00321CDB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DA19369E-6718-72D2-A7E6-33EDC9C8E0A0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Tekstvak 29">
                  <a:extLst>
                    <a:ext uri="{FF2B5EF4-FFF2-40B4-BE49-F238E27FC236}">
                      <a16:creationId xmlns:a16="http://schemas.microsoft.com/office/drawing/2014/main" id="{2D32071E-2C15-3545-C563-9CB4EFF4728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1" name="Tekstvak 30">
                  <a:extLst>
                    <a:ext uri="{FF2B5EF4-FFF2-40B4-BE49-F238E27FC236}">
                      <a16:creationId xmlns:a16="http://schemas.microsoft.com/office/drawing/2014/main" id="{44FB7FEF-C670-ED51-49CA-E327DC5B741B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2" name="Vrije vorm: vorm 31">
                  <a:extLst>
                    <a:ext uri="{FF2B5EF4-FFF2-40B4-BE49-F238E27FC236}">
                      <a16:creationId xmlns:a16="http://schemas.microsoft.com/office/drawing/2014/main" id="{D3F2EECF-6E41-4F57-D994-EA64E4205CF2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Gelijkbenige driehoek 32">
                  <a:extLst>
                    <a:ext uri="{FF2B5EF4-FFF2-40B4-BE49-F238E27FC236}">
                      <a16:creationId xmlns:a16="http://schemas.microsoft.com/office/drawing/2014/main" id="{167FBFB7-5B2D-C558-AE0D-CB3BDCCC95C2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3D7DA4DB-8BC5-A078-432E-AAC98DFBD741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5BFD9225-A33E-481F-90AE-795D939F6F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47863E51-48DE-7D6A-35A4-965D6073D19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A4CF4D13-43A9-1639-60AE-C63671B379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B513905F-D9E7-D1BF-73FA-8D64DC8AEEF0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C1881789-2A17-A927-F08F-9A9B662051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40E6725F-86EE-4FE9-E4A4-CC0C4A4AE0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F6EB4948-B08F-307B-1894-3EBA8E97F3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25" name="ICOON_info">
                <a:extLst>
                  <a:ext uri="{FF2B5EF4-FFF2-40B4-BE49-F238E27FC236}">
                    <a16:creationId xmlns:a16="http://schemas.microsoft.com/office/drawing/2014/main" id="{10BAE79F-6AC4-028A-F1C3-0C25AD093866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26" name="Ovaal 25">
                  <a:extLst>
                    <a:ext uri="{FF2B5EF4-FFF2-40B4-BE49-F238E27FC236}">
                      <a16:creationId xmlns:a16="http://schemas.microsoft.com/office/drawing/2014/main" id="{92B645DF-7A8E-C589-901E-EBCF78A96A7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Graphic 163" descr="Informatie">
                  <a:extLst>
                    <a:ext uri="{FF2B5EF4-FFF2-40B4-BE49-F238E27FC236}">
                      <a16:creationId xmlns:a16="http://schemas.microsoft.com/office/drawing/2014/main" id="{74A9E16D-3A35-3188-B081-9706BCA03F2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67" name="INSTRUCTIE">
            <a:extLst>
              <a:ext uri="{FF2B5EF4-FFF2-40B4-BE49-F238E27FC236}">
                <a16:creationId xmlns:a16="http://schemas.microsoft.com/office/drawing/2014/main" id="{DF8026CF-EFEE-81F0-CECE-0E63E3991536}"/>
              </a:ext>
            </a:extLst>
          </p:cNvPr>
          <p:cNvGrpSpPr/>
          <p:nvPr userDrawn="1"/>
        </p:nvGrpSpPr>
        <p:grpSpPr>
          <a:xfrm>
            <a:off x="12274716" y="7038001"/>
            <a:ext cx="3695970" cy="1277747"/>
            <a:chOff x="-3889316" y="-1461517"/>
            <a:chExt cx="3695970" cy="1277747"/>
          </a:xfrm>
        </p:grpSpPr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A510F00A-6F38-B5C4-7D85-49CFCB25EE79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491CFEA7-DF9C-A146-4516-ED127537C046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0" name="Gelijkbenige driehoek 69">
              <a:extLst>
                <a:ext uri="{FF2B5EF4-FFF2-40B4-BE49-F238E27FC236}">
                  <a16:creationId xmlns:a16="http://schemas.microsoft.com/office/drawing/2014/main" id="{16AF68F0-0300-5121-5CBC-1C8B39BB1E1A}"/>
                </a:ext>
              </a:extLst>
            </p:cNvPr>
            <p:cNvSpPr/>
            <p:nvPr userDrawn="1"/>
          </p:nvSpPr>
          <p:spPr>
            <a:xfrm rot="16200000" flipH="1">
              <a:off x="-3925504" y="-1392501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7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9000" decel="51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40924AE-0ADB-B659-1964-98D24CF166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3691A6"/>
              </a:gs>
              <a:gs pos="100000">
                <a:srgbClr val="70BBCA"/>
              </a:gs>
              <a:gs pos="0">
                <a:srgbClr val="07576D"/>
              </a:gs>
              <a:gs pos="73000">
                <a:srgbClr val="4AA9BB"/>
              </a:gs>
              <a:gs pos="26000">
                <a:srgbClr val="086881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B0F8159B-0BDE-26C8-053C-56AAA753C7C9}"/>
              </a:ext>
            </a:extLst>
          </p:cNvPr>
          <p:cNvSpPr/>
          <p:nvPr userDrawn="1"/>
        </p:nvSpPr>
        <p:spPr>
          <a:xfrm>
            <a:off x="4849945" y="4969043"/>
            <a:ext cx="716173" cy="856910"/>
          </a:xfrm>
          <a:custGeom>
            <a:avLst/>
            <a:gdLst>
              <a:gd name="connsiteX0" fmla="*/ 0 w 816209"/>
              <a:gd name="connsiteY0" fmla="*/ 0 h 976604"/>
              <a:gd name="connsiteX1" fmla="*/ 176073 w 816209"/>
              <a:gd name="connsiteY1" fmla="*/ 0 h 976604"/>
              <a:gd name="connsiteX2" fmla="*/ 601061 w 816209"/>
              <a:gd name="connsiteY2" fmla="*/ 573806 h 976604"/>
              <a:gd name="connsiteX3" fmla="*/ 601061 w 816209"/>
              <a:gd name="connsiteY3" fmla="*/ 0 h 976604"/>
              <a:gd name="connsiteX4" fmla="*/ 816209 w 816209"/>
              <a:gd name="connsiteY4" fmla="*/ 0 h 976604"/>
              <a:gd name="connsiteX5" fmla="*/ 816209 w 816209"/>
              <a:gd name="connsiteY5" fmla="*/ 976604 h 976604"/>
              <a:gd name="connsiteX6" fmla="*/ 637225 w 816209"/>
              <a:gd name="connsiteY6" fmla="*/ 976604 h 976604"/>
              <a:gd name="connsiteX7" fmla="*/ 216353 w 816209"/>
              <a:gd name="connsiteY7" fmla="*/ 406899 h 976604"/>
              <a:gd name="connsiteX8" fmla="*/ 216353 w 816209"/>
              <a:gd name="connsiteY8" fmla="*/ 976604 h 976604"/>
              <a:gd name="connsiteX9" fmla="*/ 0 w 816209"/>
              <a:gd name="connsiteY9" fmla="*/ 976604 h 9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6209" h="976604">
                <a:moveTo>
                  <a:pt x="0" y="0"/>
                </a:moveTo>
                <a:lnTo>
                  <a:pt x="176073" y="0"/>
                </a:lnTo>
                <a:lnTo>
                  <a:pt x="601061" y="573806"/>
                </a:lnTo>
                <a:lnTo>
                  <a:pt x="601061" y="0"/>
                </a:lnTo>
                <a:lnTo>
                  <a:pt x="816209" y="0"/>
                </a:lnTo>
                <a:lnTo>
                  <a:pt x="816209" y="976604"/>
                </a:lnTo>
                <a:lnTo>
                  <a:pt x="637225" y="976604"/>
                </a:lnTo>
                <a:lnTo>
                  <a:pt x="216353" y="406899"/>
                </a:lnTo>
                <a:lnTo>
                  <a:pt x="216353" y="976604"/>
                </a:lnTo>
                <a:lnTo>
                  <a:pt x="0" y="9766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CB008CC0-CB4C-3640-F4B6-FC94090106F3}"/>
              </a:ext>
            </a:extLst>
          </p:cNvPr>
          <p:cNvSpPr/>
          <p:nvPr userDrawn="1"/>
        </p:nvSpPr>
        <p:spPr>
          <a:xfrm>
            <a:off x="5602214" y="4969042"/>
            <a:ext cx="1128481" cy="856910"/>
          </a:xfrm>
          <a:custGeom>
            <a:avLst/>
            <a:gdLst>
              <a:gd name="connsiteX0" fmla="*/ 1316717 w 1316717"/>
              <a:gd name="connsiteY0" fmla="*/ 252080 h 979498"/>
              <a:gd name="connsiteX1" fmla="*/ 1316717 w 1316717"/>
              <a:gd name="connsiteY1" fmla="*/ 748588 h 979498"/>
              <a:gd name="connsiteX2" fmla="*/ 1309176 w 1316717"/>
              <a:gd name="connsiteY2" fmla="*/ 735372 h 979498"/>
              <a:gd name="connsiteX3" fmla="*/ 1257116 w 1316717"/>
              <a:gd name="connsiteY3" fmla="*/ 499759 h 979498"/>
              <a:gd name="connsiteX4" fmla="*/ 1257116 w 1316717"/>
              <a:gd name="connsiteY4" fmla="*/ 496864 h 979498"/>
              <a:gd name="connsiteX5" fmla="*/ 1296374 w 1316717"/>
              <a:gd name="connsiteY5" fmla="*/ 291158 h 979498"/>
              <a:gd name="connsiteX6" fmla="*/ 554993 w 1316717"/>
              <a:gd name="connsiteY6" fmla="*/ 0 h 979498"/>
              <a:gd name="connsiteX7" fmla="*/ 736614 w 1316717"/>
              <a:gd name="connsiteY7" fmla="*/ 0 h 979498"/>
              <a:gd name="connsiteX8" fmla="*/ 915341 w 1316717"/>
              <a:gd name="connsiteY8" fmla="*/ 589243 h 979498"/>
              <a:gd name="connsiteX9" fmla="*/ 1048722 w 1316717"/>
              <a:gd name="connsiteY9" fmla="*/ 2894 h 979498"/>
              <a:gd name="connsiteX10" fmla="*/ 1289919 w 1316717"/>
              <a:gd name="connsiteY10" fmla="*/ 2894 h 979498"/>
              <a:gd name="connsiteX11" fmla="*/ 1045827 w 1316717"/>
              <a:gd name="connsiteY11" fmla="*/ 979498 h 979498"/>
              <a:gd name="connsiteX12" fmla="*/ 831830 w 1316717"/>
              <a:gd name="connsiteY12" fmla="*/ 979498 h 979498"/>
              <a:gd name="connsiteX13" fmla="*/ 643030 w 1316717"/>
              <a:gd name="connsiteY13" fmla="*/ 410275 h 979498"/>
              <a:gd name="connsiteX14" fmla="*/ 456110 w 1316717"/>
              <a:gd name="connsiteY14" fmla="*/ 979498 h 979498"/>
              <a:gd name="connsiteX15" fmla="*/ 244092 w 1316717"/>
              <a:gd name="connsiteY15" fmla="*/ 979498 h 979498"/>
              <a:gd name="connsiteX16" fmla="*/ 0 w 1316717"/>
              <a:gd name="connsiteY16" fmla="*/ 2894 h 979498"/>
              <a:gd name="connsiteX17" fmla="*/ 244332 w 1316717"/>
              <a:gd name="connsiteY17" fmla="*/ 2894 h 979498"/>
              <a:gd name="connsiteX18" fmla="*/ 376266 w 1316717"/>
              <a:gd name="connsiteY18" fmla="*/ 583695 h 979498"/>
              <a:gd name="connsiteX0" fmla="*/ 1316717 w 1316717"/>
              <a:gd name="connsiteY0" fmla="*/ 252080 h 979498"/>
              <a:gd name="connsiteX1" fmla="*/ 1316717 w 1316717"/>
              <a:gd name="connsiteY1" fmla="*/ 748588 h 979498"/>
              <a:gd name="connsiteX2" fmla="*/ 1257116 w 1316717"/>
              <a:gd name="connsiteY2" fmla="*/ 499759 h 979498"/>
              <a:gd name="connsiteX3" fmla="*/ 1257116 w 1316717"/>
              <a:gd name="connsiteY3" fmla="*/ 496864 h 979498"/>
              <a:gd name="connsiteX4" fmla="*/ 1296374 w 1316717"/>
              <a:gd name="connsiteY4" fmla="*/ 291158 h 979498"/>
              <a:gd name="connsiteX5" fmla="*/ 1316717 w 1316717"/>
              <a:gd name="connsiteY5" fmla="*/ 252080 h 979498"/>
              <a:gd name="connsiteX6" fmla="*/ 554993 w 1316717"/>
              <a:gd name="connsiteY6" fmla="*/ 0 h 979498"/>
              <a:gd name="connsiteX7" fmla="*/ 736614 w 1316717"/>
              <a:gd name="connsiteY7" fmla="*/ 0 h 979498"/>
              <a:gd name="connsiteX8" fmla="*/ 915341 w 1316717"/>
              <a:gd name="connsiteY8" fmla="*/ 589243 h 979498"/>
              <a:gd name="connsiteX9" fmla="*/ 1048722 w 1316717"/>
              <a:gd name="connsiteY9" fmla="*/ 2894 h 979498"/>
              <a:gd name="connsiteX10" fmla="*/ 1289919 w 1316717"/>
              <a:gd name="connsiteY10" fmla="*/ 2894 h 979498"/>
              <a:gd name="connsiteX11" fmla="*/ 1045827 w 1316717"/>
              <a:gd name="connsiteY11" fmla="*/ 979498 h 979498"/>
              <a:gd name="connsiteX12" fmla="*/ 831830 w 1316717"/>
              <a:gd name="connsiteY12" fmla="*/ 979498 h 979498"/>
              <a:gd name="connsiteX13" fmla="*/ 643030 w 1316717"/>
              <a:gd name="connsiteY13" fmla="*/ 410275 h 979498"/>
              <a:gd name="connsiteX14" fmla="*/ 456110 w 1316717"/>
              <a:gd name="connsiteY14" fmla="*/ 979498 h 979498"/>
              <a:gd name="connsiteX15" fmla="*/ 244092 w 1316717"/>
              <a:gd name="connsiteY15" fmla="*/ 979498 h 979498"/>
              <a:gd name="connsiteX16" fmla="*/ 0 w 1316717"/>
              <a:gd name="connsiteY16" fmla="*/ 2894 h 979498"/>
              <a:gd name="connsiteX17" fmla="*/ 244332 w 1316717"/>
              <a:gd name="connsiteY17" fmla="*/ 2894 h 979498"/>
              <a:gd name="connsiteX18" fmla="*/ 376266 w 1316717"/>
              <a:gd name="connsiteY18" fmla="*/ 583695 h 979498"/>
              <a:gd name="connsiteX19" fmla="*/ 554993 w 1316717"/>
              <a:gd name="connsiteY19" fmla="*/ 0 h 979498"/>
              <a:gd name="connsiteX0" fmla="*/ 1316717 w 1316717"/>
              <a:gd name="connsiteY0" fmla="*/ 252080 h 979498"/>
              <a:gd name="connsiteX1" fmla="*/ 1316717 w 1316717"/>
              <a:gd name="connsiteY1" fmla="*/ 748588 h 979498"/>
              <a:gd name="connsiteX2" fmla="*/ 1257116 w 1316717"/>
              <a:gd name="connsiteY2" fmla="*/ 499759 h 979498"/>
              <a:gd name="connsiteX3" fmla="*/ 1296374 w 1316717"/>
              <a:gd name="connsiteY3" fmla="*/ 291158 h 979498"/>
              <a:gd name="connsiteX4" fmla="*/ 1316717 w 1316717"/>
              <a:gd name="connsiteY4" fmla="*/ 252080 h 979498"/>
              <a:gd name="connsiteX5" fmla="*/ 554993 w 1316717"/>
              <a:gd name="connsiteY5" fmla="*/ 0 h 979498"/>
              <a:gd name="connsiteX6" fmla="*/ 736614 w 1316717"/>
              <a:gd name="connsiteY6" fmla="*/ 0 h 979498"/>
              <a:gd name="connsiteX7" fmla="*/ 915341 w 1316717"/>
              <a:gd name="connsiteY7" fmla="*/ 589243 h 979498"/>
              <a:gd name="connsiteX8" fmla="*/ 1048722 w 1316717"/>
              <a:gd name="connsiteY8" fmla="*/ 2894 h 979498"/>
              <a:gd name="connsiteX9" fmla="*/ 1289919 w 1316717"/>
              <a:gd name="connsiteY9" fmla="*/ 2894 h 979498"/>
              <a:gd name="connsiteX10" fmla="*/ 1045827 w 1316717"/>
              <a:gd name="connsiteY10" fmla="*/ 979498 h 979498"/>
              <a:gd name="connsiteX11" fmla="*/ 831830 w 1316717"/>
              <a:gd name="connsiteY11" fmla="*/ 979498 h 979498"/>
              <a:gd name="connsiteX12" fmla="*/ 643030 w 1316717"/>
              <a:gd name="connsiteY12" fmla="*/ 410275 h 979498"/>
              <a:gd name="connsiteX13" fmla="*/ 456110 w 1316717"/>
              <a:gd name="connsiteY13" fmla="*/ 979498 h 979498"/>
              <a:gd name="connsiteX14" fmla="*/ 244092 w 1316717"/>
              <a:gd name="connsiteY14" fmla="*/ 979498 h 979498"/>
              <a:gd name="connsiteX15" fmla="*/ 0 w 1316717"/>
              <a:gd name="connsiteY15" fmla="*/ 2894 h 979498"/>
              <a:gd name="connsiteX16" fmla="*/ 244332 w 1316717"/>
              <a:gd name="connsiteY16" fmla="*/ 2894 h 979498"/>
              <a:gd name="connsiteX17" fmla="*/ 376266 w 1316717"/>
              <a:gd name="connsiteY17" fmla="*/ 583695 h 979498"/>
              <a:gd name="connsiteX18" fmla="*/ 554993 w 1316717"/>
              <a:gd name="connsiteY18" fmla="*/ 0 h 979498"/>
              <a:gd name="connsiteX0" fmla="*/ 1296374 w 1316717"/>
              <a:gd name="connsiteY0" fmla="*/ 291158 h 979498"/>
              <a:gd name="connsiteX1" fmla="*/ 1316717 w 1316717"/>
              <a:gd name="connsiteY1" fmla="*/ 748588 h 979498"/>
              <a:gd name="connsiteX2" fmla="*/ 1257116 w 1316717"/>
              <a:gd name="connsiteY2" fmla="*/ 499759 h 979498"/>
              <a:gd name="connsiteX3" fmla="*/ 1296374 w 1316717"/>
              <a:gd name="connsiteY3" fmla="*/ 291158 h 979498"/>
              <a:gd name="connsiteX4" fmla="*/ 554993 w 1316717"/>
              <a:gd name="connsiteY4" fmla="*/ 0 h 979498"/>
              <a:gd name="connsiteX5" fmla="*/ 736614 w 1316717"/>
              <a:gd name="connsiteY5" fmla="*/ 0 h 979498"/>
              <a:gd name="connsiteX6" fmla="*/ 915341 w 1316717"/>
              <a:gd name="connsiteY6" fmla="*/ 589243 h 979498"/>
              <a:gd name="connsiteX7" fmla="*/ 1048722 w 1316717"/>
              <a:gd name="connsiteY7" fmla="*/ 2894 h 979498"/>
              <a:gd name="connsiteX8" fmla="*/ 1289919 w 1316717"/>
              <a:gd name="connsiteY8" fmla="*/ 2894 h 979498"/>
              <a:gd name="connsiteX9" fmla="*/ 1045827 w 1316717"/>
              <a:gd name="connsiteY9" fmla="*/ 979498 h 979498"/>
              <a:gd name="connsiteX10" fmla="*/ 831830 w 1316717"/>
              <a:gd name="connsiteY10" fmla="*/ 979498 h 979498"/>
              <a:gd name="connsiteX11" fmla="*/ 643030 w 1316717"/>
              <a:gd name="connsiteY11" fmla="*/ 410275 h 979498"/>
              <a:gd name="connsiteX12" fmla="*/ 456110 w 1316717"/>
              <a:gd name="connsiteY12" fmla="*/ 979498 h 979498"/>
              <a:gd name="connsiteX13" fmla="*/ 244092 w 1316717"/>
              <a:gd name="connsiteY13" fmla="*/ 979498 h 979498"/>
              <a:gd name="connsiteX14" fmla="*/ 0 w 1316717"/>
              <a:gd name="connsiteY14" fmla="*/ 2894 h 979498"/>
              <a:gd name="connsiteX15" fmla="*/ 244332 w 1316717"/>
              <a:gd name="connsiteY15" fmla="*/ 2894 h 979498"/>
              <a:gd name="connsiteX16" fmla="*/ 376266 w 1316717"/>
              <a:gd name="connsiteY16" fmla="*/ 583695 h 979498"/>
              <a:gd name="connsiteX17" fmla="*/ 554993 w 1316717"/>
              <a:gd name="connsiteY17" fmla="*/ 0 h 979498"/>
              <a:gd name="connsiteX0" fmla="*/ 1257116 w 1316717"/>
              <a:gd name="connsiteY0" fmla="*/ 499759 h 979498"/>
              <a:gd name="connsiteX1" fmla="*/ 1316717 w 1316717"/>
              <a:gd name="connsiteY1" fmla="*/ 748588 h 979498"/>
              <a:gd name="connsiteX2" fmla="*/ 1257116 w 1316717"/>
              <a:gd name="connsiteY2" fmla="*/ 499759 h 979498"/>
              <a:gd name="connsiteX3" fmla="*/ 554993 w 1316717"/>
              <a:gd name="connsiteY3" fmla="*/ 0 h 979498"/>
              <a:gd name="connsiteX4" fmla="*/ 736614 w 1316717"/>
              <a:gd name="connsiteY4" fmla="*/ 0 h 979498"/>
              <a:gd name="connsiteX5" fmla="*/ 915341 w 1316717"/>
              <a:gd name="connsiteY5" fmla="*/ 589243 h 979498"/>
              <a:gd name="connsiteX6" fmla="*/ 1048722 w 1316717"/>
              <a:gd name="connsiteY6" fmla="*/ 2894 h 979498"/>
              <a:gd name="connsiteX7" fmla="*/ 1289919 w 1316717"/>
              <a:gd name="connsiteY7" fmla="*/ 2894 h 979498"/>
              <a:gd name="connsiteX8" fmla="*/ 1045827 w 1316717"/>
              <a:gd name="connsiteY8" fmla="*/ 979498 h 979498"/>
              <a:gd name="connsiteX9" fmla="*/ 831830 w 1316717"/>
              <a:gd name="connsiteY9" fmla="*/ 979498 h 979498"/>
              <a:gd name="connsiteX10" fmla="*/ 643030 w 1316717"/>
              <a:gd name="connsiteY10" fmla="*/ 410275 h 979498"/>
              <a:gd name="connsiteX11" fmla="*/ 456110 w 1316717"/>
              <a:gd name="connsiteY11" fmla="*/ 979498 h 979498"/>
              <a:gd name="connsiteX12" fmla="*/ 244092 w 1316717"/>
              <a:gd name="connsiteY12" fmla="*/ 979498 h 979498"/>
              <a:gd name="connsiteX13" fmla="*/ 0 w 1316717"/>
              <a:gd name="connsiteY13" fmla="*/ 2894 h 979498"/>
              <a:gd name="connsiteX14" fmla="*/ 244332 w 1316717"/>
              <a:gd name="connsiteY14" fmla="*/ 2894 h 979498"/>
              <a:gd name="connsiteX15" fmla="*/ 376266 w 1316717"/>
              <a:gd name="connsiteY15" fmla="*/ 583695 h 979498"/>
              <a:gd name="connsiteX16" fmla="*/ 554993 w 1316717"/>
              <a:gd name="connsiteY16" fmla="*/ 0 h 979498"/>
              <a:gd name="connsiteX0" fmla="*/ 554993 w 1289919"/>
              <a:gd name="connsiteY0" fmla="*/ 0 h 979498"/>
              <a:gd name="connsiteX1" fmla="*/ 736614 w 1289919"/>
              <a:gd name="connsiteY1" fmla="*/ 0 h 979498"/>
              <a:gd name="connsiteX2" fmla="*/ 915341 w 1289919"/>
              <a:gd name="connsiteY2" fmla="*/ 589243 h 979498"/>
              <a:gd name="connsiteX3" fmla="*/ 1048722 w 1289919"/>
              <a:gd name="connsiteY3" fmla="*/ 2894 h 979498"/>
              <a:gd name="connsiteX4" fmla="*/ 1289919 w 1289919"/>
              <a:gd name="connsiteY4" fmla="*/ 2894 h 979498"/>
              <a:gd name="connsiteX5" fmla="*/ 1045827 w 1289919"/>
              <a:gd name="connsiteY5" fmla="*/ 979498 h 979498"/>
              <a:gd name="connsiteX6" fmla="*/ 831830 w 1289919"/>
              <a:gd name="connsiteY6" fmla="*/ 979498 h 979498"/>
              <a:gd name="connsiteX7" fmla="*/ 643030 w 1289919"/>
              <a:gd name="connsiteY7" fmla="*/ 410275 h 979498"/>
              <a:gd name="connsiteX8" fmla="*/ 456110 w 1289919"/>
              <a:gd name="connsiteY8" fmla="*/ 979498 h 979498"/>
              <a:gd name="connsiteX9" fmla="*/ 244092 w 1289919"/>
              <a:gd name="connsiteY9" fmla="*/ 979498 h 979498"/>
              <a:gd name="connsiteX10" fmla="*/ 0 w 1289919"/>
              <a:gd name="connsiteY10" fmla="*/ 2894 h 979498"/>
              <a:gd name="connsiteX11" fmla="*/ 244332 w 1289919"/>
              <a:gd name="connsiteY11" fmla="*/ 2894 h 979498"/>
              <a:gd name="connsiteX12" fmla="*/ 376266 w 1289919"/>
              <a:gd name="connsiteY12" fmla="*/ 583695 h 979498"/>
              <a:gd name="connsiteX13" fmla="*/ 554993 w 1289919"/>
              <a:gd name="connsiteY13" fmla="*/ 0 h 97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9919" h="979498">
                <a:moveTo>
                  <a:pt x="554993" y="0"/>
                </a:moveTo>
                <a:lnTo>
                  <a:pt x="736614" y="0"/>
                </a:lnTo>
                <a:lnTo>
                  <a:pt x="915341" y="589243"/>
                </a:lnTo>
                <a:lnTo>
                  <a:pt x="1048722" y="2894"/>
                </a:lnTo>
                <a:lnTo>
                  <a:pt x="1289919" y="2894"/>
                </a:lnTo>
                <a:lnTo>
                  <a:pt x="1045827" y="979498"/>
                </a:lnTo>
                <a:lnTo>
                  <a:pt x="831830" y="979498"/>
                </a:lnTo>
                <a:lnTo>
                  <a:pt x="643030" y="410275"/>
                </a:lnTo>
                <a:lnTo>
                  <a:pt x="456110" y="979498"/>
                </a:lnTo>
                <a:lnTo>
                  <a:pt x="244092" y="979498"/>
                </a:lnTo>
                <a:lnTo>
                  <a:pt x="0" y="2894"/>
                </a:lnTo>
                <a:lnTo>
                  <a:pt x="244332" y="2894"/>
                </a:lnTo>
                <a:lnTo>
                  <a:pt x="376266" y="583695"/>
                </a:lnTo>
                <a:lnTo>
                  <a:pt x="5549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9" name="Cirkel: leeg 8">
            <a:extLst>
              <a:ext uri="{FF2B5EF4-FFF2-40B4-BE49-F238E27FC236}">
                <a16:creationId xmlns:a16="http://schemas.microsoft.com/office/drawing/2014/main" id="{1FF604D3-3C1E-B975-A6DF-F3597CDA2147}"/>
              </a:ext>
            </a:extLst>
          </p:cNvPr>
          <p:cNvSpPr/>
          <p:nvPr userDrawn="1"/>
        </p:nvSpPr>
        <p:spPr>
          <a:xfrm>
            <a:off x="6677487" y="4930172"/>
            <a:ext cx="931422" cy="931421"/>
          </a:xfrm>
          <a:prstGeom prst="donut">
            <a:avLst>
              <a:gd name="adj" fmla="val 21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>
              <a:solidFill>
                <a:schemeClr val="tx1"/>
              </a:solidFill>
            </a:endParaRPr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7FADEA0B-C41F-0C14-AABC-7C86F78DFA5E}"/>
              </a:ext>
            </a:extLst>
          </p:cNvPr>
          <p:cNvSpPr/>
          <p:nvPr userDrawn="1"/>
        </p:nvSpPr>
        <p:spPr>
          <a:xfrm>
            <a:off x="5971400" y="1298680"/>
            <a:ext cx="1029262" cy="1101353"/>
          </a:xfrm>
          <a:custGeom>
            <a:avLst/>
            <a:gdLst>
              <a:gd name="connsiteX0" fmla="*/ 505390 w 1187219"/>
              <a:gd name="connsiteY0" fmla="*/ 1436 h 1270374"/>
              <a:gd name="connsiteX1" fmla="*/ 1109745 w 1187219"/>
              <a:gd name="connsiteY1" fmla="*/ 331189 h 1270374"/>
              <a:gd name="connsiteX2" fmla="*/ 1158949 w 1187219"/>
              <a:gd name="connsiteY2" fmla="*/ 821060 h 1270374"/>
              <a:gd name="connsiteX3" fmla="*/ 849253 w 1187219"/>
              <a:gd name="connsiteY3" fmla="*/ 1196120 h 1270374"/>
              <a:gd name="connsiteX4" fmla="*/ 365171 w 1187219"/>
              <a:gd name="connsiteY4" fmla="*/ 1242189 h 1270374"/>
              <a:gd name="connsiteX5" fmla="*/ 0 w 1187219"/>
              <a:gd name="connsiteY5" fmla="*/ 950341 h 1270374"/>
              <a:gd name="connsiteX6" fmla="*/ 282441 w 1187219"/>
              <a:gd name="connsiteY6" fmla="*/ 1017876 h 1270374"/>
              <a:gd name="connsiteX7" fmla="*/ 616498 w 1187219"/>
              <a:gd name="connsiteY7" fmla="*/ 673447 h 1270374"/>
              <a:gd name="connsiteX8" fmla="*/ 225760 w 1187219"/>
              <a:gd name="connsiteY8" fmla="*/ 235193 h 1270374"/>
              <a:gd name="connsiteX9" fmla="*/ 12542 w 1187219"/>
              <a:gd name="connsiteY9" fmla="*/ 298387 h 1270374"/>
              <a:gd name="connsiteX10" fmla="*/ 268693 w 1187219"/>
              <a:gd name="connsiteY10" fmla="*/ 65391 h 1270374"/>
              <a:gd name="connsiteX11" fmla="*/ 505390 w 1187219"/>
              <a:gd name="connsiteY11" fmla="*/ 1436 h 127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7219" h="1270374">
                <a:moveTo>
                  <a:pt x="505390" y="1436"/>
                </a:moveTo>
                <a:cubicBezTo>
                  <a:pt x="746729" y="-14822"/>
                  <a:pt x="988543" y="107781"/>
                  <a:pt x="1109745" y="331189"/>
                </a:cubicBezTo>
                <a:cubicBezTo>
                  <a:pt x="1191993" y="482420"/>
                  <a:pt x="1209359" y="656805"/>
                  <a:pt x="1158949" y="821060"/>
                </a:cubicBezTo>
                <a:cubicBezTo>
                  <a:pt x="1109262" y="983385"/>
                  <a:pt x="999277" y="1116525"/>
                  <a:pt x="849253" y="1196120"/>
                </a:cubicBezTo>
                <a:cubicBezTo>
                  <a:pt x="699470" y="1275474"/>
                  <a:pt x="527496" y="1291875"/>
                  <a:pt x="365171" y="1242189"/>
                </a:cubicBezTo>
                <a:cubicBezTo>
                  <a:pt x="209358" y="1194432"/>
                  <a:pt x="80559" y="1091200"/>
                  <a:pt x="0" y="950341"/>
                </a:cubicBezTo>
                <a:cubicBezTo>
                  <a:pt x="78147" y="1005334"/>
                  <a:pt x="176797" y="1032830"/>
                  <a:pt x="282441" y="1017876"/>
                </a:cubicBezTo>
                <a:cubicBezTo>
                  <a:pt x="457791" y="993033"/>
                  <a:pt x="597202" y="849521"/>
                  <a:pt x="616498" y="673447"/>
                </a:cubicBezTo>
                <a:cubicBezTo>
                  <a:pt x="642789" y="436110"/>
                  <a:pt x="457791" y="235193"/>
                  <a:pt x="225760" y="235193"/>
                </a:cubicBezTo>
                <a:cubicBezTo>
                  <a:pt x="147130" y="235193"/>
                  <a:pt x="74047" y="258589"/>
                  <a:pt x="12542" y="298387"/>
                </a:cubicBezTo>
                <a:cubicBezTo>
                  <a:pt x="72600" y="201667"/>
                  <a:pt x="159189" y="119901"/>
                  <a:pt x="268693" y="65391"/>
                </a:cubicBezTo>
                <a:cubicBezTo>
                  <a:pt x="344549" y="27704"/>
                  <a:pt x="424943" y="6856"/>
                  <a:pt x="505390" y="14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BE0671E9-14CC-9694-FCD5-82AE7E5BABCB}"/>
              </a:ext>
            </a:extLst>
          </p:cNvPr>
          <p:cNvSpPr/>
          <p:nvPr userDrawn="1"/>
        </p:nvSpPr>
        <p:spPr>
          <a:xfrm>
            <a:off x="5332448" y="1226980"/>
            <a:ext cx="1810363" cy="1810347"/>
          </a:xfrm>
          <a:custGeom>
            <a:avLst/>
            <a:gdLst>
              <a:gd name="connsiteX0" fmla="*/ 904763 w 1810363"/>
              <a:gd name="connsiteY0" fmla="*/ 1 h 1810347"/>
              <a:gd name="connsiteX1" fmla="*/ 740406 w 1810363"/>
              <a:gd name="connsiteY1" fmla="*/ 61687 h 1810347"/>
              <a:gd name="connsiteX2" fmla="*/ 456440 w 1810363"/>
              <a:gd name="connsiteY2" fmla="*/ 986772 h 1810347"/>
              <a:gd name="connsiteX3" fmla="*/ 860224 w 1810363"/>
              <a:gd name="connsiteY3" fmla="*/ 1320295 h 1810347"/>
              <a:gd name="connsiteX4" fmla="*/ 1061801 w 1810363"/>
              <a:gd name="connsiteY4" fmla="*/ 1350825 h 1810347"/>
              <a:gd name="connsiteX5" fmla="*/ 1381525 w 1810363"/>
              <a:gd name="connsiteY5" fmla="*/ 1270737 h 1810347"/>
              <a:gd name="connsiteX6" fmla="*/ 1715048 w 1810363"/>
              <a:gd name="connsiteY6" fmla="*/ 866954 h 1810347"/>
              <a:gd name="connsiteX7" fmla="*/ 1733868 w 1810363"/>
              <a:gd name="connsiteY7" fmla="*/ 541794 h 1810347"/>
              <a:gd name="connsiteX8" fmla="*/ 1770252 w 1810363"/>
              <a:gd name="connsiteY8" fmla="*/ 1170366 h 1810347"/>
              <a:gd name="connsiteX9" fmla="*/ 1329038 w 1810363"/>
              <a:gd name="connsiteY9" fmla="*/ 1704422 h 1810347"/>
              <a:gd name="connsiteX10" fmla="*/ 639408 w 1810363"/>
              <a:gd name="connsiteY10" fmla="*/ 1770082 h 1810347"/>
              <a:gd name="connsiteX11" fmla="*/ 105351 w 1810363"/>
              <a:gd name="connsiteY11" fmla="*/ 1328868 h 1810347"/>
              <a:gd name="connsiteX12" fmla="*/ 481324 w 1810363"/>
              <a:gd name="connsiteY12" fmla="*/ 105181 h 1810347"/>
              <a:gd name="connsiteX13" fmla="*/ 904763 w 1810363"/>
              <a:gd name="connsiteY13" fmla="*/ 1 h 181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0363" h="1810347">
                <a:moveTo>
                  <a:pt x="904763" y="1"/>
                </a:moveTo>
                <a:cubicBezTo>
                  <a:pt x="848723" y="13175"/>
                  <a:pt x="793519" y="33458"/>
                  <a:pt x="740406" y="61687"/>
                </a:cubicBezTo>
                <a:cubicBezTo>
                  <a:pt x="407091" y="238381"/>
                  <a:pt x="279746" y="653456"/>
                  <a:pt x="456440" y="986772"/>
                </a:cubicBezTo>
                <a:cubicBezTo>
                  <a:pt x="541965" y="1148201"/>
                  <a:pt x="685412" y="1266555"/>
                  <a:pt x="860224" y="1320295"/>
                </a:cubicBezTo>
                <a:cubicBezTo>
                  <a:pt x="926510" y="1340787"/>
                  <a:pt x="994261" y="1350825"/>
                  <a:pt x="1061801" y="1350825"/>
                </a:cubicBezTo>
                <a:cubicBezTo>
                  <a:pt x="1172000" y="1350825"/>
                  <a:pt x="1281363" y="1323849"/>
                  <a:pt x="1381525" y="1270737"/>
                </a:cubicBezTo>
                <a:cubicBezTo>
                  <a:pt x="1542954" y="1185212"/>
                  <a:pt x="1661517" y="1041766"/>
                  <a:pt x="1715048" y="866954"/>
                </a:cubicBezTo>
                <a:cubicBezTo>
                  <a:pt x="1747878" y="759891"/>
                  <a:pt x="1753732" y="648856"/>
                  <a:pt x="1733868" y="541794"/>
                </a:cubicBezTo>
                <a:cubicBezTo>
                  <a:pt x="1821065" y="740236"/>
                  <a:pt x="1834447" y="961052"/>
                  <a:pt x="1770252" y="1170366"/>
                </a:cubicBezTo>
                <a:cubicBezTo>
                  <a:pt x="1699156" y="1401428"/>
                  <a:pt x="1542536" y="1591087"/>
                  <a:pt x="1329038" y="1704422"/>
                </a:cubicBezTo>
                <a:cubicBezTo>
                  <a:pt x="1115333" y="1817758"/>
                  <a:pt x="870470" y="1840968"/>
                  <a:pt x="639408" y="1770082"/>
                </a:cubicBezTo>
                <a:cubicBezTo>
                  <a:pt x="408346" y="1698985"/>
                  <a:pt x="218687" y="1542365"/>
                  <a:pt x="105351" y="1328868"/>
                </a:cubicBezTo>
                <a:cubicBezTo>
                  <a:pt x="-128429" y="887864"/>
                  <a:pt x="39902" y="338962"/>
                  <a:pt x="481324" y="105181"/>
                </a:cubicBezTo>
                <a:cubicBezTo>
                  <a:pt x="616407" y="33458"/>
                  <a:pt x="761526" y="-208"/>
                  <a:pt x="90476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DECBAB5A-026A-2AE9-9047-94DA76C7BA71}"/>
              </a:ext>
            </a:extLst>
          </p:cNvPr>
          <p:cNvSpPr/>
          <p:nvPr userDrawn="1"/>
        </p:nvSpPr>
        <p:spPr>
          <a:xfrm>
            <a:off x="4674742" y="1160979"/>
            <a:ext cx="2805185" cy="2804844"/>
          </a:xfrm>
          <a:custGeom>
            <a:avLst/>
            <a:gdLst>
              <a:gd name="connsiteX0" fmla="*/ 1431360 w 2805185"/>
              <a:gd name="connsiteY0" fmla="*/ 342 h 2804844"/>
              <a:gd name="connsiteX1" fmla="*/ 1121048 w 2805185"/>
              <a:gd name="connsiteY1" fmla="*/ 108868 h 2804844"/>
              <a:gd name="connsiteX2" fmla="*/ 670634 w 2805185"/>
              <a:gd name="connsiteY2" fmla="*/ 1576582 h 2804844"/>
              <a:gd name="connsiteX3" fmla="*/ 1311334 w 2805185"/>
              <a:gd name="connsiteY3" fmla="*/ 2105619 h 2804844"/>
              <a:gd name="connsiteX4" fmla="*/ 1631266 w 2805185"/>
              <a:gd name="connsiteY4" fmla="*/ 2153923 h 2804844"/>
              <a:gd name="connsiteX5" fmla="*/ 2138765 w 2805185"/>
              <a:gd name="connsiteY5" fmla="*/ 2026786 h 2804844"/>
              <a:gd name="connsiteX6" fmla="*/ 2668012 w 2805185"/>
              <a:gd name="connsiteY6" fmla="*/ 1386295 h 2804844"/>
              <a:gd name="connsiteX7" fmla="*/ 2696450 w 2805185"/>
              <a:gd name="connsiteY7" fmla="*/ 862067 h 2804844"/>
              <a:gd name="connsiteX8" fmla="*/ 2805185 w 2805185"/>
              <a:gd name="connsiteY8" fmla="*/ 1400514 h 2804844"/>
              <a:gd name="connsiteX9" fmla="*/ 2742872 w 2805185"/>
              <a:gd name="connsiteY9" fmla="*/ 1813499 h 2804844"/>
              <a:gd name="connsiteX10" fmla="*/ 2059515 w 2805185"/>
              <a:gd name="connsiteY10" fmla="*/ 2640721 h 2804844"/>
              <a:gd name="connsiteX11" fmla="*/ 991402 w 2805185"/>
              <a:gd name="connsiteY11" fmla="*/ 2742555 h 2804844"/>
              <a:gd name="connsiteX12" fmla="*/ 164180 w 2805185"/>
              <a:gd name="connsiteY12" fmla="*/ 2059198 h 2804844"/>
              <a:gd name="connsiteX13" fmla="*/ 62345 w 2805185"/>
              <a:gd name="connsiteY13" fmla="*/ 991086 h 2804844"/>
              <a:gd name="connsiteX14" fmla="*/ 745703 w 2805185"/>
              <a:gd name="connsiteY14" fmla="*/ 163654 h 2804844"/>
              <a:gd name="connsiteX15" fmla="*/ 1431360 w 2805185"/>
              <a:gd name="connsiteY15" fmla="*/ 342 h 280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185" h="2804844">
                <a:moveTo>
                  <a:pt x="1431360" y="342"/>
                </a:moveTo>
                <a:cubicBezTo>
                  <a:pt x="1324299" y="20207"/>
                  <a:pt x="1219955" y="56382"/>
                  <a:pt x="1121048" y="108868"/>
                </a:cubicBezTo>
                <a:cubicBezTo>
                  <a:pt x="592219" y="389488"/>
                  <a:pt x="390223" y="1047753"/>
                  <a:pt x="670634" y="1576582"/>
                </a:cubicBezTo>
                <a:cubicBezTo>
                  <a:pt x="806552" y="1832527"/>
                  <a:pt x="1034060" y="2020513"/>
                  <a:pt x="1311334" y="2105619"/>
                </a:cubicBezTo>
                <a:cubicBezTo>
                  <a:pt x="1416515" y="2137821"/>
                  <a:pt x="1524204" y="2153923"/>
                  <a:pt x="1631266" y="2153923"/>
                </a:cubicBezTo>
                <a:cubicBezTo>
                  <a:pt x="1806288" y="2153923"/>
                  <a:pt x="1979845" y="2111056"/>
                  <a:pt x="2138765" y="2026786"/>
                </a:cubicBezTo>
                <a:cubicBezTo>
                  <a:pt x="2394920" y="1891077"/>
                  <a:pt x="2582906" y="1663570"/>
                  <a:pt x="2668012" y="1386295"/>
                </a:cubicBezTo>
                <a:cubicBezTo>
                  <a:pt x="2720916" y="1213574"/>
                  <a:pt x="2729908" y="1034580"/>
                  <a:pt x="2696450" y="862067"/>
                </a:cubicBezTo>
                <a:cubicBezTo>
                  <a:pt x="2768592" y="1034370"/>
                  <a:pt x="2805185" y="1216711"/>
                  <a:pt x="2805185" y="1400514"/>
                </a:cubicBezTo>
                <a:cubicBezTo>
                  <a:pt x="2805185" y="1538733"/>
                  <a:pt x="2784484" y="1677580"/>
                  <a:pt x="2742872" y="1813499"/>
                </a:cubicBezTo>
                <a:cubicBezTo>
                  <a:pt x="2633092" y="2171487"/>
                  <a:pt x="2390320" y="2465281"/>
                  <a:pt x="2059515" y="2640721"/>
                </a:cubicBezTo>
                <a:cubicBezTo>
                  <a:pt x="1728709" y="2816160"/>
                  <a:pt x="1349391" y="2852336"/>
                  <a:pt x="991402" y="2742555"/>
                </a:cubicBezTo>
                <a:cubicBezTo>
                  <a:pt x="633413" y="2632775"/>
                  <a:pt x="339620" y="2390002"/>
                  <a:pt x="164180" y="2059198"/>
                </a:cubicBezTo>
                <a:cubicBezTo>
                  <a:pt x="-11469" y="1728393"/>
                  <a:pt x="-47436" y="1349074"/>
                  <a:pt x="62345" y="991086"/>
                </a:cubicBezTo>
                <a:cubicBezTo>
                  <a:pt x="172126" y="633096"/>
                  <a:pt x="414897" y="339302"/>
                  <a:pt x="745703" y="163654"/>
                </a:cubicBezTo>
                <a:cubicBezTo>
                  <a:pt x="960246" y="49900"/>
                  <a:pt x="1195071" y="-4885"/>
                  <a:pt x="1431360" y="3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A73E716E-2523-C3CE-C5EB-A5ACF728EE65}"/>
              </a:ext>
            </a:extLst>
          </p:cNvPr>
          <p:cNvSpPr/>
          <p:nvPr userDrawn="1"/>
        </p:nvSpPr>
        <p:spPr>
          <a:xfrm>
            <a:off x="4478837" y="877098"/>
            <a:ext cx="3246458" cy="3246456"/>
          </a:xfrm>
          <a:custGeom>
            <a:avLst/>
            <a:gdLst>
              <a:gd name="connsiteX0" fmla="*/ 1930542 w 3246458"/>
              <a:gd name="connsiteY0" fmla="*/ 422827 h 3246456"/>
              <a:gd name="connsiteX1" fmla="*/ 1725337 w 3246458"/>
              <a:gd name="connsiteY1" fmla="*/ 478273 h 3246456"/>
              <a:gd name="connsiteX2" fmla="*/ 1503266 w 3246458"/>
              <a:gd name="connsiteY2" fmla="*/ 680270 h 3246456"/>
              <a:gd name="connsiteX3" fmla="*/ 1688116 w 3246458"/>
              <a:gd name="connsiteY3" fmla="*/ 625484 h 3246456"/>
              <a:gd name="connsiteX4" fmla="*/ 2026867 w 3246458"/>
              <a:gd name="connsiteY4" fmla="*/ 1005429 h 3246456"/>
              <a:gd name="connsiteX5" fmla="*/ 1737256 w 3246458"/>
              <a:gd name="connsiteY5" fmla="*/ 1304032 h 3246456"/>
              <a:gd name="connsiteX6" fmla="*/ 1492393 w 3246458"/>
              <a:gd name="connsiteY6" fmla="*/ 1245482 h 3246456"/>
              <a:gd name="connsiteX7" fmla="*/ 1808978 w 3246458"/>
              <a:gd name="connsiteY7" fmla="*/ 1498501 h 3246456"/>
              <a:gd name="connsiteX8" fmla="*/ 2228654 w 3246458"/>
              <a:gd name="connsiteY8" fmla="*/ 1458561 h 3246456"/>
              <a:gd name="connsiteX9" fmla="*/ 2497146 w 3246458"/>
              <a:gd name="connsiteY9" fmla="*/ 1133402 h 3246456"/>
              <a:gd name="connsiteX10" fmla="*/ 2454488 w 3246458"/>
              <a:gd name="connsiteY10" fmla="*/ 708707 h 3246456"/>
              <a:gd name="connsiteX11" fmla="*/ 1930542 w 3246458"/>
              <a:gd name="connsiteY11" fmla="*/ 422827 h 3246456"/>
              <a:gd name="connsiteX12" fmla="*/ 1758375 w 3246458"/>
              <a:gd name="connsiteY12" fmla="*/ 349882 h 3246456"/>
              <a:gd name="connsiteX13" fmla="*/ 1334936 w 3246458"/>
              <a:gd name="connsiteY13" fmla="*/ 455062 h 3246456"/>
              <a:gd name="connsiteX14" fmla="*/ 958963 w 3246458"/>
              <a:gd name="connsiteY14" fmla="*/ 1678749 h 3246456"/>
              <a:gd name="connsiteX15" fmla="*/ 1493020 w 3246458"/>
              <a:gd name="connsiteY15" fmla="*/ 2119963 h 3246456"/>
              <a:gd name="connsiteX16" fmla="*/ 2182650 w 3246458"/>
              <a:gd name="connsiteY16" fmla="*/ 2054303 h 3246456"/>
              <a:gd name="connsiteX17" fmla="*/ 2623864 w 3246458"/>
              <a:gd name="connsiteY17" fmla="*/ 1520247 h 3246456"/>
              <a:gd name="connsiteX18" fmla="*/ 2587480 w 3246458"/>
              <a:gd name="connsiteY18" fmla="*/ 891675 h 3246456"/>
              <a:gd name="connsiteX19" fmla="*/ 2568660 w 3246458"/>
              <a:gd name="connsiteY19" fmla="*/ 1216835 h 3246456"/>
              <a:gd name="connsiteX20" fmla="*/ 2235136 w 3246458"/>
              <a:gd name="connsiteY20" fmla="*/ 1620619 h 3246456"/>
              <a:gd name="connsiteX21" fmla="*/ 1915413 w 3246458"/>
              <a:gd name="connsiteY21" fmla="*/ 1700706 h 3246456"/>
              <a:gd name="connsiteX22" fmla="*/ 1713836 w 3246458"/>
              <a:gd name="connsiteY22" fmla="*/ 1670176 h 3246456"/>
              <a:gd name="connsiteX23" fmla="*/ 1310052 w 3246458"/>
              <a:gd name="connsiteY23" fmla="*/ 1336653 h 3246456"/>
              <a:gd name="connsiteX24" fmla="*/ 1594018 w 3246458"/>
              <a:gd name="connsiteY24" fmla="*/ 411568 h 3246456"/>
              <a:gd name="connsiteX25" fmla="*/ 1758375 w 3246458"/>
              <a:gd name="connsiteY25" fmla="*/ 349882 h 3246456"/>
              <a:gd name="connsiteX26" fmla="*/ 1627265 w 3246458"/>
              <a:gd name="connsiteY26" fmla="*/ 284223 h 3246456"/>
              <a:gd name="connsiteX27" fmla="*/ 941608 w 3246458"/>
              <a:gd name="connsiteY27" fmla="*/ 447535 h 3246456"/>
              <a:gd name="connsiteX28" fmla="*/ 258250 w 3246458"/>
              <a:gd name="connsiteY28" fmla="*/ 1274967 h 3246456"/>
              <a:gd name="connsiteX29" fmla="*/ 360085 w 3246458"/>
              <a:gd name="connsiteY29" fmla="*/ 2343079 h 3246456"/>
              <a:gd name="connsiteX30" fmla="*/ 1187307 w 3246458"/>
              <a:gd name="connsiteY30" fmla="*/ 3026436 h 3246456"/>
              <a:gd name="connsiteX31" fmla="*/ 2255420 w 3246458"/>
              <a:gd name="connsiteY31" fmla="*/ 2924602 h 3246456"/>
              <a:gd name="connsiteX32" fmla="*/ 2938777 w 3246458"/>
              <a:gd name="connsiteY32" fmla="*/ 2097380 h 3246456"/>
              <a:gd name="connsiteX33" fmla="*/ 3001090 w 3246458"/>
              <a:gd name="connsiteY33" fmla="*/ 1684395 h 3246456"/>
              <a:gd name="connsiteX34" fmla="*/ 2892355 w 3246458"/>
              <a:gd name="connsiteY34" fmla="*/ 1145948 h 3246456"/>
              <a:gd name="connsiteX35" fmla="*/ 2863917 w 3246458"/>
              <a:gd name="connsiteY35" fmla="*/ 1670176 h 3246456"/>
              <a:gd name="connsiteX36" fmla="*/ 2334670 w 3246458"/>
              <a:gd name="connsiteY36" fmla="*/ 2310667 h 3246456"/>
              <a:gd name="connsiteX37" fmla="*/ 1827171 w 3246458"/>
              <a:gd name="connsiteY37" fmla="*/ 2437804 h 3246456"/>
              <a:gd name="connsiteX38" fmla="*/ 1507239 w 3246458"/>
              <a:gd name="connsiteY38" fmla="*/ 2389500 h 3246456"/>
              <a:gd name="connsiteX39" fmla="*/ 866539 w 3246458"/>
              <a:gd name="connsiteY39" fmla="*/ 1860463 h 3246456"/>
              <a:gd name="connsiteX40" fmla="*/ 1316953 w 3246458"/>
              <a:gd name="connsiteY40" fmla="*/ 392749 h 3246456"/>
              <a:gd name="connsiteX41" fmla="*/ 1627265 w 3246458"/>
              <a:gd name="connsiteY41" fmla="*/ 284223 h 3246456"/>
              <a:gd name="connsiteX42" fmla="*/ 1623229 w 3246458"/>
              <a:gd name="connsiteY42" fmla="*/ 0 h 3246456"/>
              <a:gd name="connsiteX43" fmla="*/ 3246458 w 3246458"/>
              <a:gd name="connsiteY43" fmla="*/ 1623228 h 3246456"/>
              <a:gd name="connsiteX44" fmla="*/ 1623229 w 3246458"/>
              <a:gd name="connsiteY44" fmla="*/ 3246456 h 3246456"/>
              <a:gd name="connsiteX45" fmla="*/ 0 w 3246458"/>
              <a:gd name="connsiteY45" fmla="*/ 1623228 h 3246456"/>
              <a:gd name="connsiteX46" fmla="*/ 1623229 w 3246458"/>
              <a:gd name="connsiteY46" fmla="*/ 0 h 324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246458" h="3246456">
                <a:moveTo>
                  <a:pt x="1930542" y="422827"/>
                </a:moveTo>
                <a:cubicBezTo>
                  <a:pt x="1860798" y="427526"/>
                  <a:pt x="1791100" y="445601"/>
                  <a:pt x="1725337" y="478273"/>
                </a:cubicBezTo>
                <a:cubicBezTo>
                  <a:pt x="1630402" y="525531"/>
                  <a:pt x="1555333" y="596418"/>
                  <a:pt x="1503266" y="680270"/>
                </a:cubicBezTo>
                <a:cubicBezTo>
                  <a:pt x="1556588" y="645767"/>
                  <a:pt x="1619947" y="625484"/>
                  <a:pt x="1688116" y="625484"/>
                </a:cubicBezTo>
                <a:cubicBezTo>
                  <a:pt x="1889276" y="625484"/>
                  <a:pt x="2049660" y="799669"/>
                  <a:pt x="2026867" y="1005429"/>
                </a:cubicBezTo>
                <a:cubicBezTo>
                  <a:pt x="2010138" y="1158076"/>
                  <a:pt x="1889276" y="1282494"/>
                  <a:pt x="1737256" y="1304032"/>
                </a:cubicBezTo>
                <a:cubicBezTo>
                  <a:pt x="1645667" y="1316996"/>
                  <a:pt x="1560142" y="1293159"/>
                  <a:pt x="1492393" y="1245482"/>
                </a:cubicBezTo>
                <a:cubicBezTo>
                  <a:pt x="1562234" y="1367600"/>
                  <a:pt x="1673896" y="1457098"/>
                  <a:pt x="1808978" y="1498501"/>
                </a:cubicBezTo>
                <a:cubicBezTo>
                  <a:pt x="1949706" y="1541576"/>
                  <a:pt x="2098800" y="1527357"/>
                  <a:pt x="2228654" y="1458561"/>
                </a:cubicBezTo>
                <a:cubicBezTo>
                  <a:pt x="2358718" y="1389556"/>
                  <a:pt x="2454069" y="1274130"/>
                  <a:pt x="2497146" y="1133402"/>
                </a:cubicBezTo>
                <a:cubicBezTo>
                  <a:pt x="2540849" y="991001"/>
                  <a:pt x="2525793" y="839817"/>
                  <a:pt x="2454488" y="708707"/>
                </a:cubicBezTo>
                <a:cubicBezTo>
                  <a:pt x="2349412" y="515023"/>
                  <a:pt x="2139771" y="408733"/>
                  <a:pt x="1930542" y="422827"/>
                </a:cubicBezTo>
                <a:close/>
                <a:moveTo>
                  <a:pt x="1758375" y="349882"/>
                </a:moveTo>
                <a:cubicBezTo>
                  <a:pt x="1615138" y="349673"/>
                  <a:pt x="1470018" y="383340"/>
                  <a:pt x="1334936" y="455062"/>
                </a:cubicBezTo>
                <a:cubicBezTo>
                  <a:pt x="893514" y="688843"/>
                  <a:pt x="725184" y="1237746"/>
                  <a:pt x="958963" y="1678749"/>
                </a:cubicBezTo>
                <a:cubicBezTo>
                  <a:pt x="1072299" y="1892247"/>
                  <a:pt x="1261958" y="2048867"/>
                  <a:pt x="1493020" y="2119963"/>
                </a:cubicBezTo>
                <a:cubicBezTo>
                  <a:pt x="1724082" y="2190849"/>
                  <a:pt x="1968945" y="2167639"/>
                  <a:pt x="2182650" y="2054303"/>
                </a:cubicBezTo>
                <a:cubicBezTo>
                  <a:pt x="2396148" y="1940969"/>
                  <a:pt x="2552768" y="1751309"/>
                  <a:pt x="2623864" y="1520247"/>
                </a:cubicBezTo>
                <a:cubicBezTo>
                  <a:pt x="2688059" y="1310933"/>
                  <a:pt x="2674677" y="1090117"/>
                  <a:pt x="2587480" y="891675"/>
                </a:cubicBezTo>
                <a:cubicBezTo>
                  <a:pt x="2607344" y="998737"/>
                  <a:pt x="2601489" y="1109772"/>
                  <a:pt x="2568660" y="1216835"/>
                </a:cubicBezTo>
                <a:cubicBezTo>
                  <a:pt x="2515129" y="1391647"/>
                  <a:pt x="2396565" y="1535094"/>
                  <a:pt x="2235136" y="1620619"/>
                </a:cubicBezTo>
                <a:cubicBezTo>
                  <a:pt x="2134975" y="1673731"/>
                  <a:pt x="2025612" y="1700706"/>
                  <a:pt x="1915413" y="1700706"/>
                </a:cubicBezTo>
                <a:cubicBezTo>
                  <a:pt x="1847873" y="1700706"/>
                  <a:pt x="1780122" y="1690668"/>
                  <a:pt x="1713836" y="1670176"/>
                </a:cubicBezTo>
                <a:cubicBezTo>
                  <a:pt x="1539023" y="1616436"/>
                  <a:pt x="1395577" y="1498082"/>
                  <a:pt x="1310052" y="1336653"/>
                </a:cubicBezTo>
                <a:cubicBezTo>
                  <a:pt x="1133358" y="1003338"/>
                  <a:pt x="1260703" y="588263"/>
                  <a:pt x="1594018" y="411568"/>
                </a:cubicBezTo>
                <a:cubicBezTo>
                  <a:pt x="1647131" y="383340"/>
                  <a:pt x="1702335" y="363056"/>
                  <a:pt x="1758375" y="349882"/>
                </a:cubicBezTo>
                <a:close/>
                <a:moveTo>
                  <a:pt x="1627265" y="284223"/>
                </a:moveTo>
                <a:cubicBezTo>
                  <a:pt x="1390976" y="278996"/>
                  <a:pt x="1156151" y="333781"/>
                  <a:pt x="941608" y="447535"/>
                </a:cubicBezTo>
                <a:cubicBezTo>
                  <a:pt x="610802" y="623183"/>
                  <a:pt x="368031" y="916977"/>
                  <a:pt x="258250" y="1274967"/>
                </a:cubicBezTo>
                <a:cubicBezTo>
                  <a:pt x="148470" y="1632955"/>
                  <a:pt x="184436" y="2012274"/>
                  <a:pt x="360085" y="2343079"/>
                </a:cubicBezTo>
                <a:cubicBezTo>
                  <a:pt x="535525" y="2673883"/>
                  <a:pt x="829318" y="2916656"/>
                  <a:pt x="1187307" y="3026436"/>
                </a:cubicBezTo>
                <a:cubicBezTo>
                  <a:pt x="1545296" y="3136217"/>
                  <a:pt x="1924614" y="3100041"/>
                  <a:pt x="2255420" y="2924602"/>
                </a:cubicBezTo>
                <a:cubicBezTo>
                  <a:pt x="2586225" y="2749162"/>
                  <a:pt x="2828997" y="2455368"/>
                  <a:pt x="2938777" y="2097380"/>
                </a:cubicBezTo>
                <a:cubicBezTo>
                  <a:pt x="2980389" y="1961461"/>
                  <a:pt x="3001090" y="1822614"/>
                  <a:pt x="3001090" y="1684395"/>
                </a:cubicBezTo>
                <a:cubicBezTo>
                  <a:pt x="3001090" y="1500592"/>
                  <a:pt x="2964497" y="1318251"/>
                  <a:pt x="2892355" y="1145948"/>
                </a:cubicBezTo>
                <a:cubicBezTo>
                  <a:pt x="2925813" y="1318461"/>
                  <a:pt x="2916821" y="1497455"/>
                  <a:pt x="2863917" y="1670176"/>
                </a:cubicBezTo>
                <a:cubicBezTo>
                  <a:pt x="2778811" y="1947451"/>
                  <a:pt x="2590825" y="2174958"/>
                  <a:pt x="2334670" y="2310667"/>
                </a:cubicBezTo>
                <a:cubicBezTo>
                  <a:pt x="2175750" y="2394937"/>
                  <a:pt x="2002193" y="2437804"/>
                  <a:pt x="1827171" y="2437804"/>
                </a:cubicBezTo>
                <a:cubicBezTo>
                  <a:pt x="1720109" y="2437804"/>
                  <a:pt x="1612420" y="2421702"/>
                  <a:pt x="1507239" y="2389500"/>
                </a:cubicBezTo>
                <a:cubicBezTo>
                  <a:pt x="1229965" y="2304394"/>
                  <a:pt x="1002457" y="2116408"/>
                  <a:pt x="866539" y="1860463"/>
                </a:cubicBezTo>
                <a:cubicBezTo>
                  <a:pt x="586128" y="1331634"/>
                  <a:pt x="788124" y="673369"/>
                  <a:pt x="1316953" y="392749"/>
                </a:cubicBezTo>
                <a:cubicBezTo>
                  <a:pt x="1415860" y="340263"/>
                  <a:pt x="1520204" y="304088"/>
                  <a:pt x="1627265" y="284223"/>
                </a:cubicBezTo>
                <a:close/>
                <a:moveTo>
                  <a:pt x="1623229" y="0"/>
                </a:moveTo>
                <a:cubicBezTo>
                  <a:pt x="2519714" y="0"/>
                  <a:pt x="3246458" y="726744"/>
                  <a:pt x="3246458" y="1623228"/>
                </a:cubicBezTo>
                <a:cubicBezTo>
                  <a:pt x="3246458" y="2519712"/>
                  <a:pt x="2519714" y="3246456"/>
                  <a:pt x="1623229" y="3246456"/>
                </a:cubicBezTo>
                <a:cubicBezTo>
                  <a:pt x="726744" y="3246456"/>
                  <a:pt x="0" y="2519712"/>
                  <a:pt x="0" y="1623228"/>
                </a:cubicBezTo>
                <a:cubicBezTo>
                  <a:pt x="0" y="726744"/>
                  <a:pt x="726744" y="0"/>
                  <a:pt x="16232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97ABAD7C-7D89-4A27-B2F0-98EEA8FF9B1C}"/>
              </a:ext>
            </a:extLst>
          </p:cNvPr>
          <p:cNvCxnSpPr/>
          <p:nvPr userDrawn="1"/>
        </p:nvCxnSpPr>
        <p:spPr>
          <a:xfrm flipH="1">
            <a:off x="4251864" y="1017347"/>
            <a:ext cx="3688273" cy="0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847A8D10-321E-7FF7-0DBF-18CB413E1D5F}"/>
              </a:ext>
            </a:extLst>
          </p:cNvPr>
          <p:cNvCxnSpPr/>
          <p:nvPr userDrawn="1"/>
        </p:nvCxnSpPr>
        <p:spPr>
          <a:xfrm flipH="1">
            <a:off x="4251864" y="5825952"/>
            <a:ext cx="3688273" cy="0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B7EF7D0-08E7-A082-A968-4EA5748D06E2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1911741" y="3429000"/>
            <a:ext cx="5400000" cy="0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D625AD0-A532-A000-921E-4857002567A2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4884845" y="3429000"/>
            <a:ext cx="5400000" cy="0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>
            <a:extLst>
              <a:ext uri="{FF2B5EF4-FFF2-40B4-BE49-F238E27FC236}">
                <a16:creationId xmlns:a16="http://schemas.microsoft.com/office/drawing/2014/main" id="{86A5087F-FD59-4936-4373-8F294157D06E}"/>
              </a:ext>
            </a:extLst>
          </p:cNvPr>
          <p:cNvSpPr/>
          <p:nvPr userDrawn="1"/>
        </p:nvSpPr>
        <p:spPr>
          <a:xfrm>
            <a:off x="0" y="0"/>
            <a:ext cx="12192000" cy="1017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F0F2EEA-DB76-F771-CC09-C56EDAC7AD98}"/>
              </a:ext>
            </a:extLst>
          </p:cNvPr>
          <p:cNvSpPr/>
          <p:nvPr userDrawn="1"/>
        </p:nvSpPr>
        <p:spPr>
          <a:xfrm>
            <a:off x="0" y="0"/>
            <a:ext cx="46117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C8557BDC-D2EF-1643-AB32-FA7B8365145C}"/>
              </a:ext>
            </a:extLst>
          </p:cNvPr>
          <p:cNvSpPr/>
          <p:nvPr userDrawn="1"/>
        </p:nvSpPr>
        <p:spPr>
          <a:xfrm>
            <a:off x="0" y="5825950"/>
            <a:ext cx="12192000" cy="103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7D9DCDA9-6CC4-C166-433F-741A5499DE7A}"/>
              </a:ext>
            </a:extLst>
          </p:cNvPr>
          <p:cNvSpPr/>
          <p:nvPr userDrawn="1"/>
        </p:nvSpPr>
        <p:spPr>
          <a:xfrm>
            <a:off x="7576250" y="0"/>
            <a:ext cx="461174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pic>
        <p:nvPicPr>
          <p:cNvPr id="22" name="_PRINTSCREEN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E97684B9-2C5E-D11B-089B-710B2E820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- INFO">
            <a:extLst>
              <a:ext uri="{FF2B5EF4-FFF2-40B4-BE49-F238E27FC236}">
                <a16:creationId xmlns:a16="http://schemas.microsoft.com/office/drawing/2014/main" id="{BBE59F6A-C9E5-D70B-39A8-23F41FA1B893}"/>
              </a:ext>
            </a:extLst>
          </p:cNvPr>
          <p:cNvSpPr txBox="1"/>
          <p:nvPr userDrawn="1"/>
        </p:nvSpPr>
        <p:spPr>
          <a:xfrm>
            <a:off x="0" y="-473332"/>
            <a:ext cx="1761508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Logo animatie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B8E8623-0D5E-774E-642C-7DCFB7E8D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0113" y="6402489"/>
            <a:ext cx="849528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© NWO 2023</a:t>
            </a:r>
          </a:p>
        </p:txBody>
      </p:sp>
    </p:spTree>
    <p:extLst>
      <p:ext uri="{BB962C8B-B14F-4D97-AF65-F5344CB8AC3E}">
        <p14:creationId xmlns:p14="http://schemas.microsoft.com/office/powerpoint/2010/main" val="25131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13333" decel="86667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accel="13333" decel="86667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3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ccel="13333" decel="86667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4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4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4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00"/>
                            </p:stCondLst>
                            <p:childTnLst>
                              <p:par>
                                <p:cTn id="5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xit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659EB3E7-1510-D5A0-EAFE-69590C99D98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-3175" y="-1"/>
            <a:ext cx="12195175" cy="7356356"/>
          </a:xfrm>
          <a:custGeom>
            <a:avLst/>
            <a:gdLst>
              <a:gd name="connsiteX0" fmla="*/ 193675 w 12195175"/>
              <a:gd name="connsiteY0" fmla="*/ 0 h 7356356"/>
              <a:gd name="connsiteX1" fmla="*/ 12195175 w 12195175"/>
              <a:gd name="connsiteY1" fmla="*/ 0 h 7356356"/>
              <a:gd name="connsiteX2" fmla="*/ 12195175 w 12195175"/>
              <a:gd name="connsiteY2" fmla="*/ 6858214 h 7356356"/>
              <a:gd name="connsiteX3" fmla="*/ 11782485 w 12195175"/>
              <a:gd name="connsiteY3" fmla="*/ 6858675 h 7356356"/>
              <a:gd name="connsiteX4" fmla="*/ 11737228 w 12195175"/>
              <a:gd name="connsiteY4" fmla="*/ 6867812 h 7356356"/>
              <a:gd name="connsiteX5" fmla="*/ 11666207 w 12195175"/>
              <a:gd name="connsiteY5" fmla="*/ 6974957 h 7356356"/>
              <a:gd name="connsiteX6" fmla="*/ 11666207 w 12195175"/>
              <a:gd name="connsiteY6" fmla="*/ 7240072 h 7356356"/>
              <a:gd name="connsiteX7" fmla="*/ 11664677 w 12195175"/>
              <a:gd name="connsiteY7" fmla="*/ 7240750 h 7356356"/>
              <a:gd name="connsiteX8" fmla="*/ 11655812 w 12195175"/>
              <a:gd name="connsiteY8" fmla="*/ 7284661 h 7356356"/>
              <a:gd name="connsiteX9" fmla="*/ 11548667 w 12195175"/>
              <a:gd name="connsiteY9" fmla="*/ 7355682 h 7356356"/>
              <a:gd name="connsiteX10" fmla="*/ 11219748 w 12195175"/>
              <a:gd name="connsiteY10" fmla="*/ 7355682 h 7356356"/>
              <a:gd name="connsiteX11" fmla="*/ 11219743 w 12195175"/>
              <a:gd name="connsiteY11" fmla="*/ 7355683 h 7356356"/>
              <a:gd name="connsiteX12" fmla="*/ 11219719 w 12195175"/>
              <a:gd name="connsiteY12" fmla="*/ 7355682 h 7356356"/>
              <a:gd name="connsiteX13" fmla="*/ 11048924 w 12195175"/>
              <a:gd name="connsiteY13" fmla="*/ 7355682 h 7356356"/>
              <a:gd name="connsiteX14" fmla="*/ 11032338 w 12195175"/>
              <a:gd name="connsiteY14" fmla="*/ 7356356 h 7356356"/>
              <a:gd name="connsiteX15" fmla="*/ 11029000 w 12195175"/>
              <a:gd name="connsiteY15" fmla="*/ 7355682 h 7356356"/>
              <a:gd name="connsiteX16" fmla="*/ 10701233 w 12195175"/>
              <a:gd name="connsiteY16" fmla="*/ 7355682 h 7356356"/>
              <a:gd name="connsiteX17" fmla="*/ 10584950 w 12195175"/>
              <a:gd name="connsiteY17" fmla="*/ 7239399 h 7356356"/>
              <a:gd name="connsiteX18" fmla="*/ 10584950 w 12195175"/>
              <a:gd name="connsiteY18" fmla="*/ 6970497 h 7356356"/>
              <a:gd name="connsiteX19" fmla="*/ 10585318 w 12195175"/>
              <a:gd name="connsiteY19" fmla="*/ 6972463 h 7356356"/>
              <a:gd name="connsiteX20" fmla="*/ 10584950 w 12195175"/>
              <a:gd name="connsiteY20" fmla="*/ 6959996 h 7356356"/>
              <a:gd name="connsiteX21" fmla="*/ 10584950 w 12195175"/>
              <a:gd name="connsiteY21" fmla="*/ 6970497 h 7356356"/>
              <a:gd name="connsiteX22" fmla="*/ 10579238 w 12195175"/>
              <a:gd name="connsiteY22" fmla="*/ 6939973 h 7356356"/>
              <a:gd name="connsiteX23" fmla="*/ 10566015 w 12195175"/>
              <a:gd name="connsiteY23" fmla="*/ 6909269 h 7356356"/>
              <a:gd name="connsiteX24" fmla="*/ 10514853 w 12195175"/>
              <a:gd name="connsiteY24" fmla="*/ 6867139 h 7356356"/>
              <a:gd name="connsiteX25" fmla="*/ 10469596 w 12195175"/>
              <a:gd name="connsiteY25" fmla="*/ 6858002 h 7356356"/>
              <a:gd name="connsiteX26" fmla="*/ 193675 w 12195175"/>
              <a:gd name="connsiteY26" fmla="*/ 6858001 h 7356356"/>
              <a:gd name="connsiteX27" fmla="*/ 0 w 12195175"/>
              <a:gd name="connsiteY27" fmla="*/ 6858001 h 7356356"/>
              <a:gd name="connsiteX28" fmla="*/ 0 w 12195175"/>
              <a:gd name="connsiteY28" fmla="*/ 1 h 7356356"/>
              <a:gd name="connsiteX29" fmla="*/ 193675 w 12195175"/>
              <a:gd name="connsiteY29" fmla="*/ 1 h 73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5175" h="7356356">
                <a:moveTo>
                  <a:pt x="193675" y="0"/>
                </a:moveTo>
                <a:lnTo>
                  <a:pt x="12195175" y="0"/>
                </a:lnTo>
                <a:lnTo>
                  <a:pt x="12195175" y="6858214"/>
                </a:lnTo>
                <a:lnTo>
                  <a:pt x="11782485" y="6858675"/>
                </a:lnTo>
                <a:lnTo>
                  <a:pt x="11737228" y="6867812"/>
                </a:lnTo>
                <a:cubicBezTo>
                  <a:pt x="11695492" y="6885465"/>
                  <a:pt x="11666207" y="6926791"/>
                  <a:pt x="11666207" y="6974957"/>
                </a:cubicBezTo>
                <a:lnTo>
                  <a:pt x="11666207" y="7240072"/>
                </a:lnTo>
                <a:lnTo>
                  <a:pt x="11664677" y="7240750"/>
                </a:lnTo>
                <a:lnTo>
                  <a:pt x="11655812" y="7284661"/>
                </a:lnTo>
                <a:cubicBezTo>
                  <a:pt x="11638159" y="7326397"/>
                  <a:pt x="11596833" y="7355682"/>
                  <a:pt x="11548667" y="7355682"/>
                </a:cubicBezTo>
                <a:lnTo>
                  <a:pt x="11219748" y="7355682"/>
                </a:lnTo>
                <a:cubicBezTo>
                  <a:pt x="11219746" y="7355682"/>
                  <a:pt x="11219745" y="7355683"/>
                  <a:pt x="11219743" y="7355683"/>
                </a:cubicBezTo>
                <a:cubicBezTo>
                  <a:pt x="11219735" y="7355683"/>
                  <a:pt x="11219727" y="7355682"/>
                  <a:pt x="11219719" y="7355682"/>
                </a:cubicBezTo>
                <a:lnTo>
                  <a:pt x="11048924" y="7355682"/>
                </a:lnTo>
                <a:lnTo>
                  <a:pt x="11032338" y="7356356"/>
                </a:lnTo>
                <a:lnTo>
                  <a:pt x="11029000" y="7355682"/>
                </a:lnTo>
                <a:lnTo>
                  <a:pt x="10701233" y="7355682"/>
                </a:lnTo>
                <a:cubicBezTo>
                  <a:pt x="10637012" y="7355682"/>
                  <a:pt x="10584950" y="7303620"/>
                  <a:pt x="10584950" y="7239399"/>
                </a:cubicBezTo>
                <a:lnTo>
                  <a:pt x="10584950" y="6970497"/>
                </a:lnTo>
                <a:cubicBezTo>
                  <a:pt x="10585073" y="6971152"/>
                  <a:pt x="10585195" y="6971808"/>
                  <a:pt x="10585318" y="6972463"/>
                </a:cubicBezTo>
                <a:cubicBezTo>
                  <a:pt x="10585195" y="6973070"/>
                  <a:pt x="10585073" y="6959389"/>
                  <a:pt x="10584950" y="6959996"/>
                </a:cubicBezTo>
                <a:lnTo>
                  <a:pt x="10584950" y="6970497"/>
                </a:lnTo>
                <a:lnTo>
                  <a:pt x="10579238" y="6939973"/>
                </a:lnTo>
                <a:cubicBezTo>
                  <a:pt x="10577212" y="6929143"/>
                  <a:pt x="10573995" y="6918611"/>
                  <a:pt x="10566015" y="6909269"/>
                </a:cubicBezTo>
                <a:cubicBezTo>
                  <a:pt x="10553476" y="6890710"/>
                  <a:pt x="10535721" y="6875966"/>
                  <a:pt x="10514853" y="6867139"/>
                </a:cubicBezTo>
                <a:lnTo>
                  <a:pt x="10469596" y="6858002"/>
                </a:lnTo>
                <a:lnTo>
                  <a:pt x="193675" y="6858001"/>
                </a:lnTo>
                <a:lnTo>
                  <a:pt x="0" y="6858001"/>
                </a:lnTo>
                <a:lnTo>
                  <a:pt x="0" y="1"/>
                </a:lnTo>
                <a:lnTo>
                  <a:pt x="193675" y="1"/>
                </a:lnTo>
                <a:close/>
              </a:path>
            </a:pathLst>
          </a:cu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tIns="7020000" rIns="198000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224D350F-C892-490A-BAFE-EF9FC0EFBF43}"/>
              </a:ext>
            </a:extLst>
          </p:cNvPr>
          <p:cNvSpPr txBox="1"/>
          <p:nvPr userDrawn="1"/>
        </p:nvSpPr>
        <p:spPr>
          <a:xfrm>
            <a:off x="0" y="-473332"/>
            <a:ext cx="1121974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Titelslide</a:t>
            </a:r>
          </a:p>
        </p:txBody>
      </p:sp>
      <p:sp>
        <p:nvSpPr>
          <p:cNvPr id="49" name="Tijdelijke aanduiding voor tekst 48">
            <a:extLst>
              <a:ext uri="{FF2B5EF4-FFF2-40B4-BE49-F238E27FC236}">
                <a16:creationId xmlns:a16="http://schemas.microsoft.com/office/drawing/2014/main" id="{38668DCD-380A-1309-DCD0-15AFAAA14C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V="1">
            <a:off x="1" y="3785854"/>
            <a:ext cx="12192001" cy="3072146"/>
          </a:xfrm>
          <a:custGeom>
            <a:avLst/>
            <a:gdLst>
              <a:gd name="connsiteX0" fmla="*/ 222880 w 12192001"/>
              <a:gd name="connsiteY0" fmla="*/ 3072146 h 3072146"/>
              <a:gd name="connsiteX1" fmla="*/ 279519 w 12192001"/>
              <a:gd name="connsiteY1" fmla="*/ 3072146 h 3072146"/>
              <a:gd name="connsiteX2" fmla="*/ 4102164 w 12192001"/>
              <a:gd name="connsiteY2" fmla="*/ 3067618 h 3072146"/>
              <a:gd name="connsiteX3" fmla="*/ 4132112 w 12192001"/>
              <a:gd name="connsiteY3" fmla="*/ 3072146 h 3072146"/>
              <a:gd name="connsiteX4" fmla="*/ 4188751 w 12192001"/>
              <a:gd name="connsiteY4" fmla="*/ 3072146 h 3072146"/>
              <a:gd name="connsiteX5" fmla="*/ 7518862 w 12192001"/>
              <a:gd name="connsiteY5" fmla="*/ 3068202 h 3072146"/>
              <a:gd name="connsiteX6" fmla="*/ 7544951 w 12192001"/>
              <a:gd name="connsiteY6" fmla="*/ 3072146 h 3072146"/>
              <a:gd name="connsiteX7" fmla="*/ 7601590 w 12192001"/>
              <a:gd name="connsiteY7" fmla="*/ 3072146 h 3072146"/>
              <a:gd name="connsiteX8" fmla="*/ 11912484 w 12192001"/>
              <a:gd name="connsiteY8" fmla="*/ 3067040 h 3072146"/>
              <a:gd name="connsiteX9" fmla="*/ 11969123 w 12192001"/>
              <a:gd name="connsiteY9" fmla="*/ 3067040 h 3072146"/>
              <a:gd name="connsiteX10" fmla="*/ 12181017 w 12192001"/>
              <a:gd name="connsiteY10" fmla="*/ 2926587 h 3072146"/>
              <a:gd name="connsiteX11" fmla="*/ 12192001 w 12192001"/>
              <a:gd name="connsiteY11" fmla="*/ 2891202 h 3072146"/>
              <a:gd name="connsiteX12" fmla="*/ 12192001 w 12192001"/>
              <a:gd name="connsiteY12" fmla="*/ 2635461 h 3072146"/>
              <a:gd name="connsiteX13" fmla="*/ 12192000 w 12192001"/>
              <a:gd name="connsiteY13" fmla="*/ 0 h 3072146"/>
              <a:gd name="connsiteX14" fmla="*/ 0 w 12192001"/>
              <a:gd name="connsiteY14" fmla="*/ 0 h 3072146"/>
              <a:gd name="connsiteX15" fmla="*/ 0 w 12192001"/>
              <a:gd name="connsiteY15" fmla="*/ 6918 h 3072146"/>
              <a:gd name="connsiteX16" fmla="*/ 1 w 12192001"/>
              <a:gd name="connsiteY16" fmla="*/ 2562092 h 3072146"/>
              <a:gd name="connsiteX17" fmla="*/ 3 w 12192001"/>
              <a:gd name="connsiteY17" fmla="*/ 2562092 h 3072146"/>
              <a:gd name="connsiteX18" fmla="*/ 3 w 12192001"/>
              <a:gd name="connsiteY18" fmla="*/ 2640567 h 3072146"/>
              <a:gd name="connsiteX19" fmla="*/ 3 w 12192001"/>
              <a:gd name="connsiteY19" fmla="*/ 2896308 h 3072146"/>
              <a:gd name="connsiteX20" fmla="*/ 10987 w 12192001"/>
              <a:gd name="connsiteY20" fmla="*/ 2931693 h 3072146"/>
              <a:gd name="connsiteX21" fmla="*/ 222880 w 12192001"/>
              <a:gd name="connsiteY21" fmla="*/ 3072146 h 307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1" h="3072146">
                <a:moveTo>
                  <a:pt x="222880" y="3072146"/>
                </a:moveTo>
                <a:lnTo>
                  <a:pt x="279519" y="3072146"/>
                </a:lnTo>
                <a:lnTo>
                  <a:pt x="4102164" y="3067618"/>
                </a:lnTo>
                <a:lnTo>
                  <a:pt x="4132112" y="3072146"/>
                </a:lnTo>
                <a:lnTo>
                  <a:pt x="4188751" y="3072146"/>
                </a:lnTo>
                <a:lnTo>
                  <a:pt x="7518862" y="3068202"/>
                </a:lnTo>
                <a:lnTo>
                  <a:pt x="7544951" y="3072146"/>
                </a:lnTo>
                <a:lnTo>
                  <a:pt x="7601590" y="3072146"/>
                </a:lnTo>
                <a:lnTo>
                  <a:pt x="11912484" y="3067040"/>
                </a:lnTo>
                <a:lnTo>
                  <a:pt x="11969123" y="3067040"/>
                </a:lnTo>
                <a:cubicBezTo>
                  <a:pt x="12064378" y="3067040"/>
                  <a:pt x="12146106" y="3009126"/>
                  <a:pt x="12181017" y="2926587"/>
                </a:cubicBezTo>
                <a:lnTo>
                  <a:pt x="12192001" y="2891202"/>
                </a:lnTo>
                <a:lnTo>
                  <a:pt x="12192001" y="2635461"/>
                </a:lnTo>
                <a:lnTo>
                  <a:pt x="12192000" y="0"/>
                </a:lnTo>
                <a:lnTo>
                  <a:pt x="0" y="0"/>
                </a:lnTo>
                <a:lnTo>
                  <a:pt x="0" y="6918"/>
                </a:lnTo>
                <a:cubicBezTo>
                  <a:pt x="0" y="1033522"/>
                  <a:pt x="1" y="2147565"/>
                  <a:pt x="1" y="2562092"/>
                </a:cubicBezTo>
                <a:lnTo>
                  <a:pt x="3" y="2562092"/>
                </a:lnTo>
                <a:lnTo>
                  <a:pt x="3" y="2640567"/>
                </a:lnTo>
                <a:lnTo>
                  <a:pt x="3" y="2896308"/>
                </a:lnTo>
                <a:lnTo>
                  <a:pt x="10987" y="2931693"/>
                </a:lnTo>
                <a:cubicBezTo>
                  <a:pt x="45897" y="3014232"/>
                  <a:pt x="127625" y="3072146"/>
                  <a:pt x="222880" y="3072146"/>
                </a:cubicBezTo>
                <a:close/>
              </a:path>
            </a:pathLst>
          </a:custGeom>
          <a:gradFill>
            <a:gsLst>
              <a:gs pos="0">
                <a:srgbClr val="42A8BA">
                  <a:alpha val="90000"/>
                </a:srgbClr>
              </a:gs>
              <a:gs pos="50000">
                <a:srgbClr val="28869B">
                  <a:alpha val="90000"/>
                </a:srgbClr>
              </a:gs>
              <a:gs pos="100000">
                <a:srgbClr val="0E647C"/>
              </a:gs>
            </a:gsLst>
            <a:lin ang="17372988" scaled="1"/>
          </a:gra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B992773-5893-47F4-B8FC-4BA9D0684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113" y="4450675"/>
            <a:ext cx="10391775" cy="732023"/>
          </a:xfrm>
        </p:spPr>
        <p:txBody>
          <a:bodyPr wrap="square" tIns="0">
            <a:noAutofit/>
          </a:bodyPr>
          <a:lstStyle>
            <a:lvl1pPr algn="l">
              <a:lnSpc>
                <a:spcPts val="46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F7B1157A-232A-498A-B2D1-BB13B76231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112" y="5205275"/>
            <a:ext cx="10391775" cy="332399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Subtitel | Naam spreker</a:t>
            </a: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EC777906-D4DF-9454-94AD-4698184491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13737" y="741905"/>
            <a:ext cx="678150" cy="115102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2370" b="2370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jdelijke aanduiding voor tekst 54">
            <a:extLst>
              <a:ext uri="{FF2B5EF4-FFF2-40B4-BE49-F238E27FC236}">
                <a16:creationId xmlns:a16="http://schemas.microsoft.com/office/drawing/2014/main" id="{0F98F266-5182-A5A0-6B31-66C4A12AF3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0800000" flipV="1">
            <a:off x="5806460" y="741905"/>
            <a:ext cx="4753796" cy="4795769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" name="Tijdelijke aanduiding voor tekst 54">
            <a:extLst>
              <a:ext uri="{FF2B5EF4-FFF2-40B4-BE49-F238E27FC236}">
                <a16:creationId xmlns:a16="http://schemas.microsoft.com/office/drawing/2014/main" id="{87A4B622-6441-6887-21CC-9AE9A6B964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 flipV="1">
            <a:off x="8625622" y="3429000"/>
            <a:ext cx="2903860" cy="2929498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ijdelijke aanduiding voor tekst 54">
            <a:extLst>
              <a:ext uri="{FF2B5EF4-FFF2-40B4-BE49-F238E27FC236}">
                <a16:creationId xmlns:a16="http://schemas.microsoft.com/office/drawing/2014/main" id="{D1A8D311-F2E5-D0AE-22C9-5A433E1157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0800000" flipV="1">
            <a:off x="9578089" y="2735074"/>
            <a:ext cx="1789838" cy="180564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CB6B9D1D-EC4E-AA90-0264-899261B504D0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865B74E-32DF-2008-9B48-2FFD18DBE80B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D706C22D-B8C3-ECA6-37E3-A2D81604DB53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A4C40342-BA53-B9B3-5704-3BFF4EC5B5E7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FCDD81FC-3C95-2AEC-8710-03CAB6CD31C0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2D4CA5FC-91E5-0AAB-CA26-1AA0BA1C6698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2" name="Groep 21">
                <a:extLst>
                  <a:ext uri="{FF2B5EF4-FFF2-40B4-BE49-F238E27FC236}">
                    <a16:creationId xmlns:a16="http://schemas.microsoft.com/office/drawing/2014/main" id="{DB12D1A7-6589-D702-BD0B-1F21DE0D9FAB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819A7EB5-54F8-2AD7-7866-B21DB6AAC445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Ovaal 69">
                  <a:extLst>
                    <a:ext uri="{FF2B5EF4-FFF2-40B4-BE49-F238E27FC236}">
                      <a16:creationId xmlns:a16="http://schemas.microsoft.com/office/drawing/2014/main" id="{864C9232-46DB-F3A7-14F2-CAC27175586E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Vrije vorm: vorm 70">
                  <a:extLst>
                    <a:ext uri="{FF2B5EF4-FFF2-40B4-BE49-F238E27FC236}">
                      <a16:creationId xmlns:a16="http://schemas.microsoft.com/office/drawing/2014/main" id="{5514D45C-CD39-FB48-337B-1C9ECBBEB6BA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2" name="Rechthoek: afgeronde hoeken 71">
                  <a:extLst>
                    <a:ext uri="{FF2B5EF4-FFF2-40B4-BE49-F238E27FC236}">
                      <a16:creationId xmlns:a16="http://schemas.microsoft.com/office/drawing/2014/main" id="{F2589F13-FBBA-DD76-8310-EA0A70F6863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3" name="Rechte verbindingslijn 72">
                  <a:extLst>
                    <a:ext uri="{FF2B5EF4-FFF2-40B4-BE49-F238E27FC236}">
                      <a16:creationId xmlns:a16="http://schemas.microsoft.com/office/drawing/2014/main" id="{363D2C34-970B-DFA7-7F7D-7D39A0F060F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4" name="Rechte verbindingslijn 73">
                  <a:extLst>
                    <a:ext uri="{FF2B5EF4-FFF2-40B4-BE49-F238E27FC236}">
                      <a16:creationId xmlns:a16="http://schemas.microsoft.com/office/drawing/2014/main" id="{07F6B26E-D408-9988-AED7-D65F742F7796}"/>
                    </a:ext>
                  </a:extLst>
                </p:cNvPr>
                <p:cNvCxnSpPr>
                  <a:cxnSpLocks/>
                  <a:stCxn id="72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218EA5C0-7AED-B5B5-6570-631D655D1C0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86491B8F-464F-F265-5FF1-FED2BB7B1842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BD673634-2AEE-642D-6CB7-3FFED9D86F91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67347A57-A80E-40D0-95D8-B48CB77A8371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7" name="Rechte verbindingslijn 66">
                  <a:extLst>
                    <a:ext uri="{FF2B5EF4-FFF2-40B4-BE49-F238E27FC236}">
                      <a16:creationId xmlns:a16="http://schemas.microsoft.com/office/drawing/2014/main" id="{D2A8173F-0F8D-40EC-418A-A68B78439F0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8" name="Gelijkbenige driehoek 67">
                  <a:extLst>
                    <a:ext uri="{FF2B5EF4-FFF2-40B4-BE49-F238E27FC236}">
                      <a16:creationId xmlns:a16="http://schemas.microsoft.com/office/drawing/2014/main" id="{C4F8867C-48E2-A723-C69F-0010FB690C5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03CAA76B-CE06-A600-09A5-487CE5B72B77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9326AD44-1A97-0438-99E5-EA6E95435050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87F60252-B979-71B4-22F5-46A7B3FF2BC6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ACE59B30-FA0A-62B7-B1B8-46BB3D5C4CB1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EF07659F-8D1A-D37E-8AE5-8E097E784CA5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BC4422DF-08E7-2B5C-1C13-42E1460FA5D8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BBA76976-D810-AB6D-EBA8-2567C237BFA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0" name="Groep 59">
                      <a:extLst>
                        <a:ext uri="{FF2B5EF4-FFF2-40B4-BE49-F238E27FC236}">
                          <a16:creationId xmlns:a16="http://schemas.microsoft.com/office/drawing/2014/main" id="{7B4E822B-CD6A-7FB1-6DD2-10FE8B25A08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3" name="Rechthoek 62">
                        <a:extLst>
                          <a:ext uri="{FF2B5EF4-FFF2-40B4-BE49-F238E27FC236}">
                            <a16:creationId xmlns:a16="http://schemas.microsoft.com/office/drawing/2014/main" id="{9397C658-4418-00AE-5D74-DD4076DF62B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4" name="Rechthoek 63">
                        <a:extLst>
                          <a:ext uri="{FF2B5EF4-FFF2-40B4-BE49-F238E27FC236}">
                            <a16:creationId xmlns:a16="http://schemas.microsoft.com/office/drawing/2014/main" id="{054EF880-0C36-35D1-E7A1-4634E794A02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5" name="Ovaal 64">
                        <a:extLst>
                          <a:ext uri="{FF2B5EF4-FFF2-40B4-BE49-F238E27FC236}">
                            <a16:creationId xmlns:a16="http://schemas.microsoft.com/office/drawing/2014/main" id="{4A4E1D5A-8114-1005-5058-308802A1E2C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1" name="Afbeelding 60">
                      <a:extLst>
                        <a:ext uri="{FF2B5EF4-FFF2-40B4-BE49-F238E27FC236}">
                          <a16:creationId xmlns:a16="http://schemas.microsoft.com/office/drawing/2014/main" id="{93D9032D-9398-152F-1BAB-D6A3BC1528C3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Afbeelding 61">
                      <a:extLst>
                        <a:ext uri="{FF2B5EF4-FFF2-40B4-BE49-F238E27FC236}">
                          <a16:creationId xmlns:a16="http://schemas.microsoft.com/office/drawing/2014/main" id="{DBD19B1D-2841-B428-50F0-1E78EFF93F5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5C17914A-9833-4FD0-E62C-B1FB61266F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13B9544A-1074-3E3F-58C1-18B196D8FC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2081F5F6-0309-2B45-EE29-01C8DF2E9BCB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5" name="Groep 54">
                    <a:extLst>
                      <a:ext uri="{FF2B5EF4-FFF2-40B4-BE49-F238E27FC236}">
                        <a16:creationId xmlns:a16="http://schemas.microsoft.com/office/drawing/2014/main" id="{D0C34A4C-2CD8-BC5D-730B-23CA7209CA9C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5D829D39-D549-F08D-540A-FBD1B964F6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59DFA699-B402-42BD-09FD-16DF1C9E514B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D071492D-B643-ABD6-10D1-5D801D05852C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2" name="Gelijkbenige driehoek 51">
                  <a:extLst>
                    <a:ext uri="{FF2B5EF4-FFF2-40B4-BE49-F238E27FC236}">
                      <a16:creationId xmlns:a16="http://schemas.microsoft.com/office/drawing/2014/main" id="{A8E951E3-E83B-FEBF-9752-6EA83871E900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FF32C12C-10A2-895C-1F5A-EDEF6D3AB1BB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35" name="Rechthoek 34">
                  <a:extLst>
                    <a:ext uri="{FF2B5EF4-FFF2-40B4-BE49-F238E27FC236}">
                      <a16:creationId xmlns:a16="http://schemas.microsoft.com/office/drawing/2014/main" id="{405E7819-1F01-590B-C73E-87C5BB0298A8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F9215EBB-6E0E-365B-DAD1-5E9763445DDC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Tekstvak 36">
                  <a:extLst>
                    <a:ext uri="{FF2B5EF4-FFF2-40B4-BE49-F238E27FC236}">
                      <a16:creationId xmlns:a16="http://schemas.microsoft.com/office/drawing/2014/main" id="{6C5088E4-3FE8-5D89-2423-07718200686D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8" name="Tekstvak 37">
                  <a:extLst>
                    <a:ext uri="{FF2B5EF4-FFF2-40B4-BE49-F238E27FC236}">
                      <a16:creationId xmlns:a16="http://schemas.microsoft.com/office/drawing/2014/main" id="{E5D73939-7626-2FA7-A283-31C5727AA37E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9" name="Vrije vorm: vorm 38">
                  <a:extLst>
                    <a:ext uri="{FF2B5EF4-FFF2-40B4-BE49-F238E27FC236}">
                      <a16:creationId xmlns:a16="http://schemas.microsoft.com/office/drawing/2014/main" id="{1263D86B-50E0-613E-7A5B-8D310D4B3938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Gelijkbenige driehoek 39">
                  <a:extLst>
                    <a:ext uri="{FF2B5EF4-FFF2-40B4-BE49-F238E27FC236}">
                      <a16:creationId xmlns:a16="http://schemas.microsoft.com/office/drawing/2014/main" id="{AC735682-03C1-0FBF-B51D-175EB1AFFE5E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9E019E9B-D5BB-A20B-5CD7-1B063EA62112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B099749E-BCF9-1494-F8BE-1846CDB9D5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3B6958AA-AA1C-E7CD-EE4B-DD6BA74FE2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175BE4F1-90DC-BB7E-DB6A-686A7BBB7A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9E7D7A29-AAA3-F913-1448-168EE0424632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4B107F52-10CD-D716-B326-469AB74489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3A172D18-A4D7-4EE4-0A62-61990708AF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42646CE5-8765-25B1-BF18-18B843F465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32" name="ICOON_info">
                <a:extLst>
                  <a:ext uri="{FF2B5EF4-FFF2-40B4-BE49-F238E27FC236}">
                    <a16:creationId xmlns:a16="http://schemas.microsoft.com/office/drawing/2014/main" id="{A385F7D2-DBC2-984C-CF42-00EF924D5ED9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33" name="Ovaal 32">
                  <a:extLst>
                    <a:ext uri="{FF2B5EF4-FFF2-40B4-BE49-F238E27FC236}">
                      <a16:creationId xmlns:a16="http://schemas.microsoft.com/office/drawing/2014/main" id="{CA752B88-04EB-21D8-6B49-B6CE5D0A9A83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Graphic 163" descr="Informatie">
                  <a:extLst>
                    <a:ext uri="{FF2B5EF4-FFF2-40B4-BE49-F238E27FC236}">
                      <a16:creationId xmlns:a16="http://schemas.microsoft.com/office/drawing/2014/main" id="{421A325C-9281-C383-18D9-B15A1673D94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5" name="INSTRUCTIE">
            <a:extLst>
              <a:ext uri="{FF2B5EF4-FFF2-40B4-BE49-F238E27FC236}">
                <a16:creationId xmlns:a16="http://schemas.microsoft.com/office/drawing/2014/main" id="{5A3C36DC-E5ED-C882-8126-B01ED6DCF277}"/>
              </a:ext>
            </a:extLst>
          </p:cNvPr>
          <p:cNvGrpSpPr/>
          <p:nvPr userDrawn="1"/>
        </p:nvGrpSpPr>
        <p:grpSpPr>
          <a:xfrm>
            <a:off x="12274716" y="7038001"/>
            <a:ext cx="3695970" cy="1277747"/>
            <a:chOff x="-3889316" y="-1461517"/>
            <a:chExt cx="3695970" cy="1277747"/>
          </a:xfrm>
        </p:grpSpPr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4AFD7D4A-636A-A685-B89A-2E6C27BA07D3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98B2A5E7-E97D-4645-B43F-BE19FFD17787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8" name="Gelijkbenige driehoek 77">
              <a:extLst>
                <a:ext uri="{FF2B5EF4-FFF2-40B4-BE49-F238E27FC236}">
                  <a16:creationId xmlns:a16="http://schemas.microsoft.com/office/drawing/2014/main" id="{0FA0EC33-41C3-5B7A-9D40-E345D72BC869}"/>
                </a:ext>
              </a:extLst>
            </p:cNvPr>
            <p:cNvSpPr/>
            <p:nvPr userDrawn="1"/>
          </p:nvSpPr>
          <p:spPr>
            <a:xfrm rot="16200000" flipH="1">
              <a:off x="-3925504" y="-1392501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2315359-C992-DEAD-23EE-061B6B2B48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112" y="5793533"/>
            <a:ext cx="1066723" cy="45279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vert="horz" wrap="none" lIns="144000" tIns="36000" rIns="144000" bIns="36000" rtlCol="0" anchor="ctr">
            <a:spAutoFit/>
          </a:bodyPr>
          <a:lstStyle>
            <a:lvl1pPr marL="0" indent="0">
              <a:buNone/>
              <a:defRPr lang="nl-NL" b="1" dirty="0">
                <a:solidFill>
                  <a:schemeClr val="accent2"/>
                </a:solidFill>
              </a:defRPr>
            </a:lvl1pPr>
          </a:lstStyle>
          <a:p>
            <a:pPr marL="0"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735127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pat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11111E-6 C 0.02709 0.0081 0.02331 -0.01366 0.06316 0.05301 " pathEditMode="relative" rAng="0" ptsTypes="AA">
                                      <p:cBhvr>
                                        <p:cTn id="22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26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7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3.7037E-7 C 0.01666 0.04051 0.0069 0.02431 0.03059 0.04444 " pathEditMode="relative" rAng="0" ptsTypes="AA">
                                      <p:cBhvr>
                                        <p:cTn id="24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22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5482 0.02245 C -0.02226 0.03032 -0.02239 0.02314 -2.5E-6 -0.00024 " pathEditMode="relative" rAng="0" ptsTypes="AA">
                                      <p:cBhvr>
                                        <p:cTn id="26" dur="10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9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ccel="49000" decel="51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47000" decel="47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37" presetClass="path" presetSubtype="0" repeatCount="indefinite" accel="50000" decel="50000" autoRev="1" fill="hold" nodeType="withEffect">
                  <p:stCondLst>
                    <p:cond delay="750"/>
                  </p:stCondLst>
                  <p:childTnLst>
                    <p:animMotion origin="layout" path="M -3.95833E-6 1.11111E-6 C 0.02709 0.0081 0.02331 -0.01366 0.06316 0.05301 " pathEditMode="relative" rAng="0" ptsTypes="AA">
                      <p:cBhvr>
                        <p:cTn dur="10000" fill="hold"/>
                        <p:tgtEl>
                          <p:spTgt spid="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151" y="2639"/>
                    </p:animMotion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37" presetClass="path" presetSubtype="0" repeatCount="indefinite" accel="50000" decel="50000" autoRev="1" fill="hold" nodeType="withEffect">
                  <p:stCondLst>
                    <p:cond delay="1250"/>
                  </p:stCondLst>
                  <p:childTnLst>
                    <p:animMotion origin="layout" path="M -0.05482 0.02245 C -0.02226 0.03032 -0.02239 0.02314 -2.5E-6 -0.00024 " pathEditMode="relative" rAng="0" ptsTypes="AA">
                      <p:cBhvr>
                        <p:cTn dur="10000" spd="-10000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2734" y="-972"/>
                    </p:animMotion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37" presetClass="path" presetSubtype="0" repeatCount="indefinite" accel="50000" decel="50000" autoRev="1" fill="hold" nodeType="withEffect">
                  <p:stCondLst>
                    <p:cond delay="1000"/>
                  </p:stCondLst>
                  <p:childTnLst>
                    <p:animMotion origin="layout" path="M 4.58333E-6 3.7037E-7 C 0.01666 0.04051 0.0069 0.02431 0.03059 0.04444 " pathEditMode="relative" rAng="0" ptsTypes="AA">
                      <p:cBhvr>
                        <p:cTn dur="10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23" y="2222"/>
                    </p:animMotion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C92A9-44DC-4141-8842-866F0D312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9978"/>
            <a:ext cx="9144000" cy="1179844"/>
          </a:xfrm>
          <a:noFill/>
        </p:spPr>
        <p:txBody>
          <a:bodyPr anchor="t" anchorCtr="0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1B1A7-433E-F943-A41B-6DB81ACAF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1157"/>
            <a:ext cx="9144000" cy="95664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03EE7E-7B8D-712D-F5CE-7801423A36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682" y="334269"/>
            <a:ext cx="1965599" cy="206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4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hthoek 141">
            <a:extLst>
              <a:ext uri="{FF2B5EF4-FFF2-40B4-BE49-F238E27FC236}">
                <a16:creationId xmlns:a16="http://schemas.microsoft.com/office/drawing/2014/main" id="{9C50A192-561E-5DEB-7273-0348AAF57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93775F4-7179-66FD-BE45-81FEA509BFEB}"/>
              </a:ext>
            </a:extLst>
          </p:cNvPr>
          <p:cNvSpPr/>
          <p:nvPr userDrawn="1"/>
        </p:nvSpPr>
        <p:spPr>
          <a:xfrm>
            <a:off x="0" y="0"/>
            <a:ext cx="357447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224D350F-C892-490A-BAFE-EF9FC0EFBF43}"/>
              </a:ext>
            </a:extLst>
          </p:cNvPr>
          <p:cNvSpPr txBox="1"/>
          <p:nvPr userDrawn="1"/>
        </p:nvSpPr>
        <p:spPr>
          <a:xfrm>
            <a:off x="0" y="-473332"/>
            <a:ext cx="1414490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Voorstellen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B992773-5893-47F4-B8FC-4BA9D0684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0766" y="1157547"/>
            <a:ext cx="4307471" cy="1313967"/>
          </a:xfrm>
        </p:spPr>
        <p:txBody>
          <a:bodyPr wrap="square" tIns="0">
            <a:noAutofit/>
          </a:bodyPr>
          <a:lstStyle>
            <a:lvl1pPr algn="l">
              <a:lnSpc>
                <a:spcPts val="4600"/>
              </a:lnSpc>
              <a:defRPr sz="4800" baseline="0"/>
            </a:lvl1pPr>
          </a:lstStyle>
          <a:p>
            <a:r>
              <a:rPr lang="nl-NL" dirty="0"/>
              <a:t>Naam </a:t>
            </a:r>
            <a:br>
              <a:rPr lang="nl-NL" dirty="0"/>
            </a:br>
            <a:r>
              <a:rPr lang="nl-NL" dirty="0"/>
              <a:t>Achternaam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F7B1157A-232A-498A-B2D1-BB13B76231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0766" y="2604259"/>
            <a:ext cx="2607184" cy="49174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wrap="none" lIns="144000" tIns="36000" rIns="144000" bIns="36000" anchor="t" anchorCtr="0">
            <a:spAutoFit/>
          </a:bodyPr>
          <a:lstStyle>
            <a:lvl1pPr marL="0" indent="0" algn="l">
              <a:buNone/>
              <a:defRPr sz="2000" b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Functieomschrijving</a:t>
            </a:r>
          </a:p>
        </p:txBody>
      </p:sp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DC360A0F-F0FD-5813-F986-20EDE41294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0112" y="752475"/>
            <a:ext cx="5348288" cy="5348288"/>
          </a:xfrm>
          <a:prstGeom prst="ellipse">
            <a:avLst/>
          </a:pr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 w="0">
            <a:solidFill>
              <a:schemeClr val="accent1"/>
            </a:solidFill>
          </a:ln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4BF726B6-CAE8-D5AE-E70B-C76D334130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1350" y="3429000"/>
            <a:ext cx="4300538" cy="2671763"/>
          </a:xfrm>
        </p:spPr>
        <p:txBody>
          <a:bodyPr/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Sub-bullet </a:t>
            </a:r>
          </a:p>
          <a:p>
            <a:pPr lvl="2"/>
            <a:r>
              <a:rPr lang="nl-NL" noProof="0" dirty="0"/>
              <a:t>Leestekst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00EA7B02-A4DE-D17B-56A2-4B945E424F79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CAD1087D-A43A-07FA-D4FA-D51521EAEA6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EA42D8FC-0CC6-5DC8-FD46-4F62E34F345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07B3D23D-21A1-C40E-FAC0-7CB935671C4C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71C1451-995C-CD6B-73E9-0E12D7F88AE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16B16F2-DE0C-5164-C61D-B8B2114B68B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196B6A0D-452E-1A88-2901-1DD66B3E3E3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29590AE-5EC7-F7B4-1B17-1E34C577D65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F67912C-144B-2155-18C8-237E85E0D03C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BC1EF294-0231-2316-EDF6-F865E42B191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7B83EB11-6E08-FA9E-7B7F-AB6B0F100C3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67E7E8BC-3C27-1E4F-EE9B-CAD4E3C6836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89589B2C-F6DF-F090-3D51-D4564214FC2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2E96D7D5-B2B4-17B4-68C6-8B0349F1624E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80E3957C-4B5B-ABCA-8BFD-CEF0AF08C68A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0E2662A1-3751-BE72-06D4-1E422AAA914B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8EF754BD-BF5F-8B64-10F6-ED6B1467D36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B6C942EF-32E2-DF3D-3D95-93A07EB3D55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A6D8CA4E-7ACE-16EB-5E56-DBC9B526CF4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5FDEC4C5-2715-9986-D990-037536A419C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1D654B3-2A07-0AF3-B352-EBA6D6897F9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98E856E3-2B25-7D38-7FB9-665F2011BBAE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2" name="ICOON_info">
              <a:extLst>
                <a:ext uri="{FF2B5EF4-FFF2-40B4-BE49-F238E27FC236}">
                  <a16:creationId xmlns:a16="http://schemas.microsoft.com/office/drawing/2014/main" id="{0BB0D870-3987-0AC1-341E-C562AC0322C3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4" name="Ovaal 73">
                <a:extLst>
                  <a:ext uri="{FF2B5EF4-FFF2-40B4-BE49-F238E27FC236}">
                    <a16:creationId xmlns:a16="http://schemas.microsoft.com/office/drawing/2014/main" id="{FBE47200-741D-BC9D-0C3E-B25C5A6221C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Graphic 163" descr="Informatie">
                <a:extLst>
                  <a:ext uri="{FF2B5EF4-FFF2-40B4-BE49-F238E27FC236}">
                    <a16:creationId xmlns:a16="http://schemas.microsoft.com/office/drawing/2014/main" id="{F120BF53-1D4F-E0EC-4C1E-E3D5B16750A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VOORBEELD">
              <a:extLst>
                <a:ext uri="{FF2B5EF4-FFF2-40B4-BE49-F238E27FC236}">
                  <a16:creationId xmlns:a16="http://schemas.microsoft.com/office/drawing/2014/main" id="{0ED5431B-1C7F-1957-7ED5-0BAE43F0F4E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AFF3A6CC-D1D4-52FD-F1EE-3E4E5C6D419C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7639180C-3BA6-94B6-919A-8C4A3AB5DD9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6505C56D-16DF-898A-9CF4-DD2D1882467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A4B60308-792B-59B1-8FFB-475B340F0AB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5B08968A-393C-C82A-8E60-5F47E426F9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29F2FC9D-4EDF-84A9-0AC9-F6C5B9CB0A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A6A3052-5DD9-3733-06FC-F2C616260E4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0A6F0EE7-B35B-EE5B-C8E1-DCAC454FEC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416F16D7-16DC-98D9-21B9-AF0EAC25E80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67">
                  <a:extLst>
                    <a:ext uri="{FF2B5EF4-FFF2-40B4-BE49-F238E27FC236}">
                      <a16:creationId xmlns:a16="http://schemas.microsoft.com/office/drawing/2014/main" id="{1B969ED4-0E70-6D78-BE35-1C9A0313D77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80044A72-2443-0F86-1B96-A2902E99ECA9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3E4D75EF-8852-AAA4-EC35-8D4F340FE2B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34DE2940-8F45-175A-8D3E-120EAECC1B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7C3C0D1-A8EC-5B02-117C-C14A34FAA4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38A430F5-0C5C-BB5A-4BA3-6271AF4E72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929EB5D5-13B2-A1D7-F2B8-BDCA73AF8F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CA05FA62-7608-4A35-519E-C2C41F4D43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1" name="Pijl: rechts 60">
                  <a:extLst>
                    <a:ext uri="{FF2B5EF4-FFF2-40B4-BE49-F238E27FC236}">
                      <a16:creationId xmlns:a16="http://schemas.microsoft.com/office/drawing/2014/main" id="{4120ACFC-83EB-09EF-8C4A-75FF4475AD7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96858D9E-BA3F-C2D6-D46A-739ECF6A9B2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11565E9A-A093-8B05-0C06-263ABFB9FE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316BEF7C-3AAB-DB27-9B32-9D2DD1BE87C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57796514-C4AB-D96B-7D11-4DF253A50A3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DAA3FAD8-382D-CB3D-5F1E-DE24F2F52310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1B503492-CEE3-08AC-0E87-3E2402E249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E3E4D07D-808C-AD7F-3073-89D52E78868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750CF8CC-330C-BBB0-B52A-53DEC13DC0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A31FD60A-F23F-0CF6-108A-3F1403A79F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4217A18F-64DA-2373-626F-3AE9F726FA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F0BEAB7A-8B8C-5E9D-6B0F-6A9A3607C5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06B85A0F-C226-36D3-8391-0C74425C99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4" name="Pijl: rechts 53">
                  <a:extLst>
                    <a:ext uri="{FF2B5EF4-FFF2-40B4-BE49-F238E27FC236}">
                      <a16:creationId xmlns:a16="http://schemas.microsoft.com/office/drawing/2014/main" id="{1DDA4F83-8EDC-4952-B502-7F4ECC54F55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CFF1BB21-6BFA-0EF3-3F18-E5D79D67B1D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B4128A6D-7AB1-3A98-84CF-6942D3AFACC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A0ABBDD5-772E-5F41-0983-B4C7B733B22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A27DCBE0-ED6E-41F4-A0F1-C8100FFE0E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6E8CB31E-EEE5-764E-76E9-6D5672BCAD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A5DF705D-CF84-6EE4-55FC-B019ECEED0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4B9D1068-D73C-2AB8-0597-E649450806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384F91D9-2BCA-D468-DB79-7B7D59541E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6" name="Pijl: rechts 45">
                  <a:extLst>
                    <a:ext uri="{FF2B5EF4-FFF2-40B4-BE49-F238E27FC236}">
                      <a16:creationId xmlns:a16="http://schemas.microsoft.com/office/drawing/2014/main" id="{505258A0-9545-BB14-12DA-11E409BFE8D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6" name="INSTRUCTIE">
            <a:extLst>
              <a:ext uri="{FF2B5EF4-FFF2-40B4-BE49-F238E27FC236}">
                <a16:creationId xmlns:a16="http://schemas.microsoft.com/office/drawing/2014/main" id="{EAB78D23-03AA-8AD7-4122-637892780FDD}"/>
              </a:ext>
            </a:extLst>
          </p:cNvPr>
          <p:cNvGrpSpPr/>
          <p:nvPr userDrawn="1"/>
        </p:nvGrpSpPr>
        <p:grpSpPr>
          <a:xfrm>
            <a:off x="-3786437" y="2407"/>
            <a:ext cx="3693386" cy="6857760"/>
            <a:chOff x="-3786437" y="0"/>
            <a:chExt cx="3693386" cy="6857760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856B8465-6F39-4B53-78B1-06B709E3644F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78" name="INSTRUCTIE">
              <a:extLst>
                <a:ext uri="{FF2B5EF4-FFF2-40B4-BE49-F238E27FC236}">
                  <a16:creationId xmlns:a16="http://schemas.microsoft.com/office/drawing/2014/main" id="{5389296F-0034-7186-A740-F717F65D1BAA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4CA1321D-2746-8165-5463-892E5448FBF3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FD26182A-0CC1-0281-C289-3E9E7633811B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D8E98A81-DDEA-3EBD-4FC0-6720B6B28551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CEDFEFDD-D454-B9CB-DE2E-1755E65B7AB3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36" name="Rechthoek 135">
                  <a:extLst>
                    <a:ext uri="{FF2B5EF4-FFF2-40B4-BE49-F238E27FC236}">
                      <a16:creationId xmlns:a16="http://schemas.microsoft.com/office/drawing/2014/main" id="{B0884E73-2F78-E7B0-94DB-E89E0D00DDDD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Ovaal 136">
                  <a:extLst>
                    <a:ext uri="{FF2B5EF4-FFF2-40B4-BE49-F238E27FC236}">
                      <a16:creationId xmlns:a16="http://schemas.microsoft.com/office/drawing/2014/main" id="{49A066FA-CAF2-1C9B-989B-740F4A5E9F6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Vrije vorm: vorm 137">
                  <a:extLst>
                    <a:ext uri="{FF2B5EF4-FFF2-40B4-BE49-F238E27FC236}">
                      <a16:creationId xmlns:a16="http://schemas.microsoft.com/office/drawing/2014/main" id="{19C58B17-3AA7-63C3-3EBA-5AE52CDCA2C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Rechthoek: afgeronde hoeken 138">
                  <a:extLst>
                    <a:ext uri="{FF2B5EF4-FFF2-40B4-BE49-F238E27FC236}">
                      <a16:creationId xmlns:a16="http://schemas.microsoft.com/office/drawing/2014/main" id="{FEFDD6F5-6C34-2C27-D892-3B2BFF5CEB89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0" name="Rechte verbindingslijn 139">
                  <a:extLst>
                    <a:ext uri="{FF2B5EF4-FFF2-40B4-BE49-F238E27FC236}">
                      <a16:creationId xmlns:a16="http://schemas.microsoft.com/office/drawing/2014/main" id="{BC9BFC3F-5E70-71A5-72B7-A6FBA839CA6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1" name="Rechte verbindingslijn 140">
                  <a:extLst>
                    <a:ext uri="{FF2B5EF4-FFF2-40B4-BE49-F238E27FC236}">
                      <a16:creationId xmlns:a16="http://schemas.microsoft.com/office/drawing/2014/main" id="{80548544-89AA-C917-7625-3C082C2CCBEE}"/>
                    </a:ext>
                  </a:extLst>
                </p:cNvPr>
                <p:cNvCxnSpPr>
                  <a:cxnSpLocks/>
                  <a:stCxn id="13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FC7B6964-51E7-AC95-2859-388BF59D6E82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675E9E70-E7FD-0652-88CC-7BAF5F3FD47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18E42685-5002-CF44-64DC-0B3A1F16B74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6F4AC86A-F65B-8F5E-8F54-A05C1385E503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4" name="Rechte verbindingslijn 133">
                  <a:extLst>
                    <a:ext uri="{FF2B5EF4-FFF2-40B4-BE49-F238E27FC236}">
                      <a16:creationId xmlns:a16="http://schemas.microsoft.com/office/drawing/2014/main" id="{4A21BE1E-D017-7211-C6B4-0EBEE3C5BD2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5" name="Gelijkbenige driehoek 134">
                  <a:extLst>
                    <a:ext uri="{FF2B5EF4-FFF2-40B4-BE49-F238E27FC236}">
                      <a16:creationId xmlns:a16="http://schemas.microsoft.com/office/drawing/2014/main" id="{060214DD-1271-9883-ACF7-F6DA0FA77D6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0707E684-FEE7-40E4-8EE3-3E7A73D0B6D1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9FF79C75-9569-BB35-4519-2547ED956A4F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8" name="ICOON_info">
                <a:extLst>
                  <a:ext uri="{FF2B5EF4-FFF2-40B4-BE49-F238E27FC236}">
                    <a16:creationId xmlns:a16="http://schemas.microsoft.com/office/drawing/2014/main" id="{6A3F6D33-1FFA-E073-F00B-90DA93557AE0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31" name="Ovaal 130">
                  <a:extLst>
                    <a:ext uri="{FF2B5EF4-FFF2-40B4-BE49-F238E27FC236}">
                      <a16:creationId xmlns:a16="http://schemas.microsoft.com/office/drawing/2014/main" id="{C5F8565E-C8B0-7E85-839E-4D1F1EE28163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Graphic 163" descr="Informatie">
                  <a:extLst>
                    <a:ext uri="{FF2B5EF4-FFF2-40B4-BE49-F238E27FC236}">
                      <a16:creationId xmlns:a16="http://schemas.microsoft.com/office/drawing/2014/main" id="{53098668-6D32-8C75-7234-7F4176C40FD2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9" name="Ovaal 88">
                <a:extLst>
                  <a:ext uri="{FF2B5EF4-FFF2-40B4-BE49-F238E27FC236}">
                    <a16:creationId xmlns:a16="http://schemas.microsoft.com/office/drawing/2014/main" id="{625B8DB0-4805-AF8C-0ABB-86CC32788D67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AD4E60AF-EE97-970F-A65C-D83F0535A9BC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87D217E3-2ED9-B084-B624-5DE83436C6EF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15" name="Groep 114">
                  <a:extLst>
                    <a:ext uri="{FF2B5EF4-FFF2-40B4-BE49-F238E27FC236}">
                      <a16:creationId xmlns:a16="http://schemas.microsoft.com/office/drawing/2014/main" id="{7F673488-0379-DEDC-F424-330FD7D9A648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18" name="Groep 117">
                    <a:extLst>
                      <a:ext uri="{FF2B5EF4-FFF2-40B4-BE49-F238E27FC236}">
                        <a16:creationId xmlns:a16="http://schemas.microsoft.com/office/drawing/2014/main" id="{6A6FC805-734F-9C1D-8B61-34094B4144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25" name="Groep 124">
                      <a:extLst>
                        <a:ext uri="{FF2B5EF4-FFF2-40B4-BE49-F238E27FC236}">
                          <a16:creationId xmlns:a16="http://schemas.microsoft.com/office/drawing/2014/main" id="{9BCE8DB0-0BFA-0128-B585-4CE6ECED59D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28" name="Rechthoek 127">
                        <a:extLst>
                          <a:ext uri="{FF2B5EF4-FFF2-40B4-BE49-F238E27FC236}">
                            <a16:creationId xmlns:a16="http://schemas.microsoft.com/office/drawing/2014/main" id="{9DEA2E3B-DF68-8B91-5825-1E831530323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9" name="Rechthoek 128">
                        <a:extLst>
                          <a:ext uri="{FF2B5EF4-FFF2-40B4-BE49-F238E27FC236}">
                            <a16:creationId xmlns:a16="http://schemas.microsoft.com/office/drawing/2014/main" id="{9914954A-4B47-A40D-E06A-9255944B7BA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0" name="Ovaal 129">
                        <a:extLst>
                          <a:ext uri="{FF2B5EF4-FFF2-40B4-BE49-F238E27FC236}">
                            <a16:creationId xmlns:a16="http://schemas.microsoft.com/office/drawing/2014/main" id="{A2629D3B-93BE-9AC3-F1F6-AA1928CCFD0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6" name="Afbeelding 125">
                      <a:extLst>
                        <a:ext uri="{FF2B5EF4-FFF2-40B4-BE49-F238E27FC236}">
                          <a16:creationId xmlns:a16="http://schemas.microsoft.com/office/drawing/2014/main" id="{E9B1BFB2-8353-F1AE-26E7-78D0D8AD627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7" name="Afbeelding 126">
                      <a:extLst>
                        <a:ext uri="{FF2B5EF4-FFF2-40B4-BE49-F238E27FC236}">
                          <a16:creationId xmlns:a16="http://schemas.microsoft.com/office/drawing/2014/main" id="{EC38161A-236E-0E4F-E25F-672E7B452C5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9" name="Groep 118">
                    <a:extLst>
                      <a:ext uri="{FF2B5EF4-FFF2-40B4-BE49-F238E27FC236}">
                        <a16:creationId xmlns:a16="http://schemas.microsoft.com/office/drawing/2014/main" id="{5E5D13EC-33A0-2788-3056-45603D1A4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3" name="Rechthoek 122">
                      <a:extLst>
                        <a:ext uri="{FF2B5EF4-FFF2-40B4-BE49-F238E27FC236}">
                          <a16:creationId xmlns:a16="http://schemas.microsoft.com/office/drawing/2014/main" id="{C99D18E6-8D51-6707-ABFB-654F4B99D5A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4" name="Rechthoek 123">
                      <a:extLst>
                        <a:ext uri="{FF2B5EF4-FFF2-40B4-BE49-F238E27FC236}">
                          <a16:creationId xmlns:a16="http://schemas.microsoft.com/office/drawing/2014/main" id="{7A7CC738-1C52-B2DF-BF99-D295ED90317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0" name="Groep 119">
                    <a:extLst>
                      <a:ext uri="{FF2B5EF4-FFF2-40B4-BE49-F238E27FC236}">
                        <a16:creationId xmlns:a16="http://schemas.microsoft.com/office/drawing/2014/main" id="{D87632BA-D3F4-ECCA-8055-13493A4D3B6D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73C41862-6281-5C8D-7CD4-B1C678A2F8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5052E9CF-0520-4973-888A-8AD149F78F01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1CF69371-A4BE-77AD-D84F-1BB7EC6B4D64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7" name="Gelijkbenige driehoek 116">
                  <a:extLst>
                    <a:ext uri="{FF2B5EF4-FFF2-40B4-BE49-F238E27FC236}">
                      <a16:creationId xmlns:a16="http://schemas.microsoft.com/office/drawing/2014/main" id="{BE8D412A-2CE2-5093-97A7-3C099C2BFFBC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CA1D2FC2-4A88-ECA4-3D94-096DBB1CC87D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3" name="Groep 92">
                <a:extLst>
                  <a:ext uri="{FF2B5EF4-FFF2-40B4-BE49-F238E27FC236}">
                    <a16:creationId xmlns:a16="http://schemas.microsoft.com/office/drawing/2014/main" id="{64F00238-A928-283B-CA8F-9F9B7CF1B376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94" name="Rechthoek 93">
                  <a:extLst>
                    <a:ext uri="{FF2B5EF4-FFF2-40B4-BE49-F238E27FC236}">
                      <a16:creationId xmlns:a16="http://schemas.microsoft.com/office/drawing/2014/main" id="{C9B87B4C-FF2C-4826-0F52-1BDCE0BF6546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B9BEA6C7-2B37-BE93-E75A-8DFAFDAF76EC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DAEBF6E4-91A4-5EB2-6A3D-EE2E7E16E811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09" name="Rechthoek: afgeronde hoeken 108">
                    <a:extLst>
                      <a:ext uri="{FF2B5EF4-FFF2-40B4-BE49-F238E27FC236}">
                        <a16:creationId xmlns:a16="http://schemas.microsoft.com/office/drawing/2014/main" id="{7DDEC139-0863-1AFB-8300-8F6A6F4B6D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2CE3F52E-49E3-6EAE-B974-790C8B9C8C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2BFD68B5-B3EA-04A1-40B8-EC267B9767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60EDAA25-E6A0-CC88-B584-C22353E47B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D308B6CC-E2F1-109A-C36F-EBA2939DB1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51797704-36DF-DE59-6EC0-988E087782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0EA26FA6-CD03-14F8-0D3E-CA0CF43C2332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01" name="Groep 100">
                    <a:extLst>
                      <a:ext uri="{FF2B5EF4-FFF2-40B4-BE49-F238E27FC236}">
                        <a16:creationId xmlns:a16="http://schemas.microsoft.com/office/drawing/2014/main" id="{F64A3027-90CE-E9B4-FD3E-7265F4A0DF4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03" name="Rechthoek: afgeronde hoeken 102">
                      <a:extLst>
                        <a:ext uri="{FF2B5EF4-FFF2-40B4-BE49-F238E27FC236}">
                          <a16:creationId xmlns:a16="http://schemas.microsoft.com/office/drawing/2014/main" id="{F76F5280-9F1D-873F-79A3-F0C4184C8B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4" name="Rechthoek 103">
                      <a:extLst>
                        <a:ext uri="{FF2B5EF4-FFF2-40B4-BE49-F238E27FC236}">
                          <a16:creationId xmlns:a16="http://schemas.microsoft.com/office/drawing/2014/main" id="{C61DAD7E-256E-B802-8F81-5461197CEC7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5" name="Rechthoek 104">
                      <a:extLst>
                        <a:ext uri="{FF2B5EF4-FFF2-40B4-BE49-F238E27FC236}">
                          <a16:creationId xmlns:a16="http://schemas.microsoft.com/office/drawing/2014/main" id="{160873DC-B495-6E04-296D-AAC84FD04B1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913DC9E6-38C7-5BB7-C657-7E40FCE4BBA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7" name="Rechthoek 106">
                      <a:extLst>
                        <a:ext uri="{FF2B5EF4-FFF2-40B4-BE49-F238E27FC236}">
                          <a16:creationId xmlns:a16="http://schemas.microsoft.com/office/drawing/2014/main" id="{49816810-0DB7-3B9B-3382-6BB1089A61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8" name="Rechthoek 107">
                      <a:extLst>
                        <a:ext uri="{FF2B5EF4-FFF2-40B4-BE49-F238E27FC236}">
                          <a16:creationId xmlns:a16="http://schemas.microsoft.com/office/drawing/2014/main" id="{303DDBE1-93A8-04F1-2DE8-BCA6739782B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02" name="Boog 101">
                    <a:extLst>
                      <a:ext uri="{FF2B5EF4-FFF2-40B4-BE49-F238E27FC236}">
                        <a16:creationId xmlns:a16="http://schemas.microsoft.com/office/drawing/2014/main" id="{2D804EDF-61BB-B52F-EB6E-184ADAB3A0D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8" name="Tekstvak 97">
                  <a:extLst>
                    <a:ext uri="{FF2B5EF4-FFF2-40B4-BE49-F238E27FC236}">
                      <a16:creationId xmlns:a16="http://schemas.microsoft.com/office/drawing/2014/main" id="{68E8F940-D8A8-0AC0-8DDC-2EC7E2ADB8B2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99" name="Tekstvak 98">
                  <a:extLst>
                    <a:ext uri="{FF2B5EF4-FFF2-40B4-BE49-F238E27FC236}">
                      <a16:creationId xmlns:a16="http://schemas.microsoft.com/office/drawing/2014/main" id="{DA398D86-E30A-8D53-C647-596FB65B467D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00" name="Vrije vorm: vorm 99">
                  <a:extLst>
                    <a:ext uri="{FF2B5EF4-FFF2-40B4-BE49-F238E27FC236}">
                      <a16:creationId xmlns:a16="http://schemas.microsoft.com/office/drawing/2014/main" id="{0CE74485-0EFF-9CC2-C746-BC3B243ABBC3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43" name="Groep 142">
            <a:extLst>
              <a:ext uri="{FF2B5EF4-FFF2-40B4-BE49-F238E27FC236}">
                <a16:creationId xmlns:a16="http://schemas.microsoft.com/office/drawing/2014/main" id="{99F2A663-3895-2F8C-2438-7FF867D90DF8}"/>
              </a:ext>
            </a:extLst>
          </p:cNvPr>
          <p:cNvGrpSpPr/>
          <p:nvPr userDrawn="1"/>
        </p:nvGrpSpPr>
        <p:grpSpPr>
          <a:xfrm>
            <a:off x="10793060" y="696309"/>
            <a:ext cx="529196" cy="898635"/>
            <a:chOff x="13133114" y="-1293053"/>
            <a:chExt cx="721939" cy="1225934"/>
          </a:xfrm>
        </p:grpSpPr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EF424497-13FE-8761-08B4-2755A8D50E07}"/>
                </a:ext>
              </a:extLst>
            </p:cNvPr>
            <p:cNvSpPr/>
            <p:nvPr userDrawn="1"/>
          </p:nvSpPr>
          <p:spPr>
            <a:xfrm>
              <a:off x="13170568" y="-1216893"/>
              <a:ext cx="647032" cy="1048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C770811-2A2C-E725-2182-02E80EC93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33114" y="-1293053"/>
              <a:ext cx="721939" cy="1225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63312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Tekst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9C17-7845-1940-9275-DC6E781405EB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0A36C5-0630-F9B4-AFA8-AF557740B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Titel komt hier</a:t>
            </a:r>
            <a:br>
              <a:rPr lang="nl-NL"/>
            </a:br>
            <a:r>
              <a:rPr lang="nl-NL"/>
              <a:t>max. </a:t>
            </a:r>
            <a:r>
              <a:rPr lang="nl-NL" dirty="0"/>
              <a:t>2 regels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6335217-4651-A4C4-58F4-3705E23F8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3" y="1895475"/>
            <a:ext cx="10391775" cy="4206875"/>
          </a:xfrm>
        </p:spPr>
        <p:txBody>
          <a:bodyPr/>
          <a:lstStyle>
            <a:lvl9pPr marL="3657600" indent="-3657600">
              <a:defRPr/>
            </a:lvl9pPr>
          </a:lstStyle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lvl="2"/>
            <a:r>
              <a:rPr lang="nl-NL" noProof="0" dirty="0"/>
              <a:t>Leestekst</a:t>
            </a:r>
          </a:p>
          <a:p>
            <a:pPr lvl="2"/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br>
              <a:rPr lang="nl-NL" noProof="0" dirty="0"/>
            </a:br>
            <a:r>
              <a:rPr lang="nl-NL" noProof="0" dirty="0" err="1"/>
              <a:t>Subkop</a:t>
            </a:r>
            <a:endParaRPr lang="nl-NL" noProof="0" dirty="0"/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  <a:p>
            <a:pPr lvl="4"/>
            <a:endParaRPr lang="nl-NL" dirty="0"/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66916D13-4A6D-A41D-C937-4EC91C666DE8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4999A63A-038B-03A3-BC87-EC0C0AA33AE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02C18DF2-639B-343E-9C99-EADC0B9E915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A524D46-4219-1BE1-19DC-D6D1C64A1CD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02198E48-3B14-23E5-82E6-86AE5833F5C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A47C68D-D56E-A3AD-7B2A-A285984AA984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583B8AD-0FB2-0DB0-045F-603B61C3CE3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7034E86-281F-6FCB-9842-4F9BE17199A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C1A02BB4-14AC-273E-16B5-7F8C0216C17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747D334D-CE15-EE3E-0907-2254517E2D6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5B4D4811-1F10-5262-066C-E6D92006C454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EDB3D3D9-B7EC-B7DC-DAAF-9178F8EB9F8B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DDDF20F-8DF9-148B-8D7E-409D306E6C87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4695E006-F5C3-735C-275E-EAD907E68DA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8F3318E-CE5C-6F5F-8473-C13F8AAE59F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D4E65F72-3FD9-8B3B-EAC7-787A37DBD67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2B10D4F-F0F3-28B6-E571-256F1682C7E6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612306CA-5E67-F422-CFE5-4C79A1B2673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68A04AF9-052E-A1B0-45DC-EA48C82920D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9F630A98-585C-1FD1-7FD9-13700A7A506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82160E3E-F9EA-8154-2A8E-503B14BDD57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7084398E-709A-F12D-E5DB-A813E0945EE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0" name="ICOON_info">
              <a:extLst>
                <a:ext uri="{FF2B5EF4-FFF2-40B4-BE49-F238E27FC236}">
                  <a16:creationId xmlns:a16="http://schemas.microsoft.com/office/drawing/2014/main" id="{D824BA04-8165-7D0E-DB23-6A539294822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30667F1E-62B0-6A70-9CC2-6FF8E4D4EA4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Graphic 163" descr="Informatie">
                <a:extLst>
                  <a:ext uri="{FF2B5EF4-FFF2-40B4-BE49-F238E27FC236}">
                    <a16:creationId xmlns:a16="http://schemas.microsoft.com/office/drawing/2014/main" id="{1FD2360C-D270-0139-4953-DBF4C285D37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" name="VOORBEELD">
              <a:extLst>
                <a:ext uri="{FF2B5EF4-FFF2-40B4-BE49-F238E27FC236}">
                  <a16:creationId xmlns:a16="http://schemas.microsoft.com/office/drawing/2014/main" id="{F88078A8-D57B-8BB7-6294-527BEBC25D2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C221C017-D3EE-C136-5982-7404D2A109EA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5E10F127-B8B3-5E26-3598-A32143A9179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3BB53849-DFA4-27D0-A23A-15C032A3B2E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3B969998-A82B-40E7-A596-247C179DDBB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4433A57D-5041-DC04-AFF9-0D51C69A36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AA97336F-D06A-54C4-FA64-C0D64C6C06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6CDEFE03-D70A-AE77-80E1-82CE9443D8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2F47D060-F2D9-95AA-DF09-1AEDDFC1B0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05BA78EE-B249-DE03-33FB-A7117291B1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F090E639-A466-717B-4FF6-1A5E2437E0A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334A382C-453F-186A-CD2D-A5B3457146E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7F60A203-881F-4C83-0234-8F46DFD52F2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082E44DC-2B12-FEE4-3EE6-D06EE8479C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F4AB74A1-F3B8-DCA7-4A5F-C65D14CDDF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34555749-754F-71CA-FA1F-A741536268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B50CE320-4519-BB22-0A52-837F465EB1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5A9C58E5-5FCB-50D7-0609-76F0BE86BE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00AB6B88-3446-146D-6D1D-1BE379F4BEB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C007689D-6F88-A62B-5E5B-D38D367567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4F48AC3-E51D-4D8E-7096-427D45D6D7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9994DDFF-0577-41D0-6724-6E586965E3C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FC73AE10-EE66-AA7F-DE4C-80644DBF872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70D4C687-1A6A-B1F6-F2CF-7F922AB7B04A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4846C798-3237-75D5-B97E-8F7F0AD13D2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A42CEE1B-AB86-DF19-B9C5-03C16ED0C54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37DB9FE1-D413-473E-5D42-2D4018F8F9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F1B81E75-15F2-B6D7-6470-C0156256DA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1C7D25BF-B846-A593-6038-7DD4560C8B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0B0059BD-E24F-5FBD-46FC-DB8E5D644A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72C97953-6429-4228-7AAC-064E29B7A4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2" name="Pijl: rechts 51">
                  <a:extLst>
                    <a:ext uri="{FF2B5EF4-FFF2-40B4-BE49-F238E27FC236}">
                      <a16:creationId xmlns:a16="http://schemas.microsoft.com/office/drawing/2014/main" id="{8066797C-14F8-3F3C-0B92-0B031513C5B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2C56D81D-0104-41D3-8111-F249C6315D7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CD4367E2-335C-AC4B-4B44-40D58275DEB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237DC49C-AEF8-C688-D3D9-D300FDDB9A8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5" name="Rechte verbindingslijn 44">
                    <a:extLst>
                      <a:ext uri="{FF2B5EF4-FFF2-40B4-BE49-F238E27FC236}">
                        <a16:creationId xmlns:a16="http://schemas.microsoft.com/office/drawing/2014/main" id="{01E46E6B-92EA-D2BA-A482-2D29333800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24BADDC8-D7C9-F003-3190-72128B9820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DA45C68C-7B52-8A5A-595F-68D574A1A9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986A9326-0B22-7F32-57AC-11DED150B0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90B78942-CAAE-4E79-8BB9-0BBA262600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4" name="Pijl: rechts 43">
                  <a:extLst>
                    <a:ext uri="{FF2B5EF4-FFF2-40B4-BE49-F238E27FC236}">
                      <a16:creationId xmlns:a16="http://schemas.microsoft.com/office/drawing/2014/main" id="{9E894C1D-5164-F2AC-6517-202A8F07FEF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806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(S)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AC612EBC-6108-89C3-1B55-F5D95CB013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9298" y="748490"/>
            <a:ext cx="3860913" cy="5365965"/>
          </a:xfrm>
          <a:custGeom>
            <a:avLst/>
            <a:gdLst>
              <a:gd name="connsiteX0" fmla="*/ 215472 w 3860100"/>
              <a:gd name="connsiteY0" fmla="*/ 0 h 5365965"/>
              <a:gd name="connsiteX1" fmla="*/ 3580583 w 3860100"/>
              <a:gd name="connsiteY1" fmla="*/ 3986 h 5365965"/>
              <a:gd name="connsiteX2" fmla="*/ 3637222 w 3860100"/>
              <a:gd name="connsiteY2" fmla="*/ 3986 h 5365965"/>
              <a:gd name="connsiteX3" fmla="*/ 3849116 w 3860100"/>
              <a:gd name="connsiteY3" fmla="*/ 144439 h 5365965"/>
              <a:gd name="connsiteX4" fmla="*/ 3860100 w 3860100"/>
              <a:gd name="connsiteY4" fmla="*/ 179824 h 5365965"/>
              <a:gd name="connsiteX5" fmla="*/ 3860100 w 3860100"/>
              <a:gd name="connsiteY5" fmla="*/ 435565 h 5365965"/>
              <a:gd name="connsiteX6" fmla="*/ 3860099 w 3860100"/>
              <a:gd name="connsiteY6" fmla="*/ 4247998 h 5365965"/>
              <a:gd name="connsiteX7" fmla="*/ 3860099 w 3860100"/>
              <a:gd name="connsiteY7" fmla="*/ 4319460 h 5365965"/>
              <a:gd name="connsiteX8" fmla="*/ 3860099 w 3860100"/>
              <a:gd name="connsiteY8" fmla="*/ 4454114 h 5365965"/>
              <a:gd name="connsiteX9" fmla="*/ 3040329 w 3860100"/>
              <a:gd name="connsiteY9" fmla="*/ 5362531 h 5365965"/>
              <a:gd name="connsiteX10" fmla="*/ 2972337 w 3860100"/>
              <a:gd name="connsiteY10" fmla="*/ 5365965 h 5365965"/>
              <a:gd name="connsiteX11" fmla="*/ 279519 w 3860100"/>
              <a:gd name="connsiteY11" fmla="*/ 5362140 h 5365965"/>
              <a:gd name="connsiteX12" fmla="*/ 222878 w 3860100"/>
              <a:gd name="connsiteY12" fmla="*/ 5362140 h 5365965"/>
              <a:gd name="connsiteX13" fmla="*/ 10984 w 3860100"/>
              <a:gd name="connsiteY13" fmla="*/ 5221687 h 5365965"/>
              <a:gd name="connsiteX14" fmla="*/ 0 w 3860100"/>
              <a:gd name="connsiteY14" fmla="*/ 5186303 h 5365965"/>
              <a:gd name="connsiteX15" fmla="*/ 1 w 3860100"/>
              <a:gd name="connsiteY15" fmla="*/ 4930563 h 5365965"/>
              <a:gd name="connsiteX16" fmla="*/ 0 w 3860100"/>
              <a:gd name="connsiteY16" fmla="*/ 4930562 h 5365965"/>
              <a:gd name="connsiteX17" fmla="*/ 2 w 3860100"/>
              <a:gd name="connsiteY17" fmla="*/ 508934 h 5365965"/>
              <a:gd name="connsiteX18" fmla="*/ 4 w 3860100"/>
              <a:gd name="connsiteY18" fmla="*/ 508934 h 5365965"/>
              <a:gd name="connsiteX19" fmla="*/ 4 w 3860100"/>
              <a:gd name="connsiteY19" fmla="*/ 430459 h 5365965"/>
              <a:gd name="connsiteX20" fmla="*/ 4 w 3860100"/>
              <a:gd name="connsiteY20" fmla="*/ 174718 h 5365965"/>
              <a:gd name="connsiteX21" fmla="*/ 10988 w 3860100"/>
              <a:gd name="connsiteY21" fmla="*/ 139333 h 5365965"/>
              <a:gd name="connsiteX22" fmla="*/ 154496 w 3860100"/>
              <a:gd name="connsiteY22" fmla="*/ 9219 h 5365965"/>
              <a:gd name="connsiteX0" fmla="*/ 215472 w 3860100"/>
              <a:gd name="connsiteY0" fmla="*/ 0 h 5365965"/>
              <a:gd name="connsiteX1" fmla="*/ 3580583 w 3860100"/>
              <a:gd name="connsiteY1" fmla="*/ 3986 h 5365965"/>
              <a:gd name="connsiteX2" fmla="*/ 3637222 w 3860100"/>
              <a:gd name="connsiteY2" fmla="*/ 3986 h 5365965"/>
              <a:gd name="connsiteX3" fmla="*/ 3849116 w 3860100"/>
              <a:gd name="connsiteY3" fmla="*/ 144439 h 5365965"/>
              <a:gd name="connsiteX4" fmla="*/ 3860100 w 3860100"/>
              <a:gd name="connsiteY4" fmla="*/ 179824 h 5365965"/>
              <a:gd name="connsiteX5" fmla="*/ 3860100 w 3860100"/>
              <a:gd name="connsiteY5" fmla="*/ 435565 h 5365965"/>
              <a:gd name="connsiteX6" fmla="*/ 3860099 w 3860100"/>
              <a:gd name="connsiteY6" fmla="*/ 4247998 h 5365965"/>
              <a:gd name="connsiteX7" fmla="*/ 3860099 w 3860100"/>
              <a:gd name="connsiteY7" fmla="*/ 4319460 h 5365965"/>
              <a:gd name="connsiteX8" fmla="*/ 3860099 w 3860100"/>
              <a:gd name="connsiteY8" fmla="*/ 4454114 h 5365965"/>
              <a:gd name="connsiteX9" fmla="*/ 3040329 w 3860100"/>
              <a:gd name="connsiteY9" fmla="*/ 5362531 h 5365965"/>
              <a:gd name="connsiteX10" fmla="*/ 2972337 w 3860100"/>
              <a:gd name="connsiteY10" fmla="*/ 5365965 h 5365965"/>
              <a:gd name="connsiteX11" fmla="*/ 279519 w 3860100"/>
              <a:gd name="connsiteY11" fmla="*/ 5362140 h 5365965"/>
              <a:gd name="connsiteX12" fmla="*/ 222878 w 3860100"/>
              <a:gd name="connsiteY12" fmla="*/ 5362140 h 5365965"/>
              <a:gd name="connsiteX13" fmla="*/ 10984 w 3860100"/>
              <a:gd name="connsiteY13" fmla="*/ 5221687 h 5365965"/>
              <a:gd name="connsiteX14" fmla="*/ 0 w 3860100"/>
              <a:gd name="connsiteY14" fmla="*/ 5186303 h 5365965"/>
              <a:gd name="connsiteX15" fmla="*/ 1 w 3860100"/>
              <a:gd name="connsiteY15" fmla="*/ 4930563 h 5365965"/>
              <a:gd name="connsiteX16" fmla="*/ 2 w 3860100"/>
              <a:gd name="connsiteY16" fmla="*/ 508934 h 5365965"/>
              <a:gd name="connsiteX17" fmla="*/ 4 w 3860100"/>
              <a:gd name="connsiteY17" fmla="*/ 508934 h 5365965"/>
              <a:gd name="connsiteX18" fmla="*/ 4 w 3860100"/>
              <a:gd name="connsiteY18" fmla="*/ 430459 h 5365965"/>
              <a:gd name="connsiteX19" fmla="*/ 4 w 3860100"/>
              <a:gd name="connsiteY19" fmla="*/ 174718 h 5365965"/>
              <a:gd name="connsiteX20" fmla="*/ 10988 w 3860100"/>
              <a:gd name="connsiteY20" fmla="*/ 139333 h 5365965"/>
              <a:gd name="connsiteX21" fmla="*/ 154496 w 3860100"/>
              <a:gd name="connsiteY21" fmla="*/ 9219 h 5365965"/>
              <a:gd name="connsiteX22" fmla="*/ 215472 w 3860100"/>
              <a:gd name="connsiteY22" fmla="*/ 0 h 5365965"/>
              <a:gd name="connsiteX0" fmla="*/ 216285 w 3860913"/>
              <a:gd name="connsiteY0" fmla="*/ 0 h 5365965"/>
              <a:gd name="connsiteX1" fmla="*/ 3581396 w 3860913"/>
              <a:gd name="connsiteY1" fmla="*/ 3986 h 5365965"/>
              <a:gd name="connsiteX2" fmla="*/ 3638035 w 3860913"/>
              <a:gd name="connsiteY2" fmla="*/ 3986 h 5365965"/>
              <a:gd name="connsiteX3" fmla="*/ 3849929 w 3860913"/>
              <a:gd name="connsiteY3" fmla="*/ 144439 h 5365965"/>
              <a:gd name="connsiteX4" fmla="*/ 3860913 w 3860913"/>
              <a:gd name="connsiteY4" fmla="*/ 179824 h 5365965"/>
              <a:gd name="connsiteX5" fmla="*/ 3860913 w 3860913"/>
              <a:gd name="connsiteY5" fmla="*/ 435565 h 5365965"/>
              <a:gd name="connsiteX6" fmla="*/ 3860912 w 3860913"/>
              <a:gd name="connsiteY6" fmla="*/ 4247998 h 5365965"/>
              <a:gd name="connsiteX7" fmla="*/ 3860912 w 3860913"/>
              <a:gd name="connsiteY7" fmla="*/ 4319460 h 5365965"/>
              <a:gd name="connsiteX8" fmla="*/ 3860912 w 3860913"/>
              <a:gd name="connsiteY8" fmla="*/ 4454114 h 5365965"/>
              <a:gd name="connsiteX9" fmla="*/ 3041142 w 3860913"/>
              <a:gd name="connsiteY9" fmla="*/ 5362531 h 5365965"/>
              <a:gd name="connsiteX10" fmla="*/ 2973150 w 3860913"/>
              <a:gd name="connsiteY10" fmla="*/ 5365965 h 5365965"/>
              <a:gd name="connsiteX11" fmla="*/ 280332 w 3860913"/>
              <a:gd name="connsiteY11" fmla="*/ 5362140 h 5365965"/>
              <a:gd name="connsiteX12" fmla="*/ 223691 w 3860913"/>
              <a:gd name="connsiteY12" fmla="*/ 5362140 h 5365965"/>
              <a:gd name="connsiteX13" fmla="*/ 11797 w 3860913"/>
              <a:gd name="connsiteY13" fmla="*/ 5221687 h 5365965"/>
              <a:gd name="connsiteX14" fmla="*/ 813 w 3860913"/>
              <a:gd name="connsiteY14" fmla="*/ 5186303 h 5365965"/>
              <a:gd name="connsiteX15" fmla="*/ 815 w 3860913"/>
              <a:gd name="connsiteY15" fmla="*/ 508934 h 5365965"/>
              <a:gd name="connsiteX16" fmla="*/ 817 w 3860913"/>
              <a:gd name="connsiteY16" fmla="*/ 508934 h 5365965"/>
              <a:gd name="connsiteX17" fmla="*/ 817 w 3860913"/>
              <a:gd name="connsiteY17" fmla="*/ 430459 h 5365965"/>
              <a:gd name="connsiteX18" fmla="*/ 817 w 3860913"/>
              <a:gd name="connsiteY18" fmla="*/ 174718 h 5365965"/>
              <a:gd name="connsiteX19" fmla="*/ 11801 w 3860913"/>
              <a:gd name="connsiteY19" fmla="*/ 139333 h 5365965"/>
              <a:gd name="connsiteX20" fmla="*/ 155309 w 3860913"/>
              <a:gd name="connsiteY20" fmla="*/ 9219 h 5365965"/>
              <a:gd name="connsiteX21" fmla="*/ 216285 w 3860913"/>
              <a:gd name="connsiteY21" fmla="*/ 0 h 5365965"/>
              <a:gd name="connsiteX0" fmla="*/ 216285 w 3860913"/>
              <a:gd name="connsiteY0" fmla="*/ 0 h 5365965"/>
              <a:gd name="connsiteX1" fmla="*/ 3581396 w 3860913"/>
              <a:gd name="connsiteY1" fmla="*/ 3986 h 5365965"/>
              <a:gd name="connsiteX2" fmla="*/ 3638035 w 3860913"/>
              <a:gd name="connsiteY2" fmla="*/ 3986 h 5365965"/>
              <a:gd name="connsiteX3" fmla="*/ 3849929 w 3860913"/>
              <a:gd name="connsiteY3" fmla="*/ 144439 h 5365965"/>
              <a:gd name="connsiteX4" fmla="*/ 3860913 w 3860913"/>
              <a:gd name="connsiteY4" fmla="*/ 179824 h 5365965"/>
              <a:gd name="connsiteX5" fmla="*/ 3860913 w 3860913"/>
              <a:gd name="connsiteY5" fmla="*/ 435565 h 5365965"/>
              <a:gd name="connsiteX6" fmla="*/ 3860912 w 3860913"/>
              <a:gd name="connsiteY6" fmla="*/ 4247998 h 5365965"/>
              <a:gd name="connsiteX7" fmla="*/ 3860912 w 3860913"/>
              <a:gd name="connsiteY7" fmla="*/ 4454114 h 5365965"/>
              <a:gd name="connsiteX8" fmla="*/ 3041142 w 3860913"/>
              <a:gd name="connsiteY8" fmla="*/ 5362531 h 5365965"/>
              <a:gd name="connsiteX9" fmla="*/ 2973150 w 3860913"/>
              <a:gd name="connsiteY9" fmla="*/ 5365965 h 5365965"/>
              <a:gd name="connsiteX10" fmla="*/ 280332 w 3860913"/>
              <a:gd name="connsiteY10" fmla="*/ 5362140 h 5365965"/>
              <a:gd name="connsiteX11" fmla="*/ 223691 w 3860913"/>
              <a:gd name="connsiteY11" fmla="*/ 5362140 h 5365965"/>
              <a:gd name="connsiteX12" fmla="*/ 11797 w 3860913"/>
              <a:gd name="connsiteY12" fmla="*/ 5221687 h 5365965"/>
              <a:gd name="connsiteX13" fmla="*/ 813 w 3860913"/>
              <a:gd name="connsiteY13" fmla="*/ 5186303 h 5365965"/>
              <a:gd name="connsiteX14" fmla="*/ 815 w 3860913"/>
              <a:gd name="connsiteY14" fmla="*/ 508934 h 5365965"/>
              <a:gd name="connsiteX15" fmla="*/ 817 w 3860913"/>
              <a:gd name="connsiteY15" fmla="*/ 508934 h 5365965"/>
              <a:gd name="connsiteX16" fmla="*/ 817 w 3860913"/>
              <a:gd name="connsiteY16" fmla="*/ 430459 h 5365965"/>
              <a:gd name="connsiteX17" fmla="*/ 817 w 3860913"/>
              <a:gd name="connsiteY17" fmla="*/ 174718 h 5365965"/>
              <a:gd name="connsiteX18" fmla="*/ 11801 w 3860913"/>
              <a:gd name="connsiteY18" fmla="*/ 139333 h 5365965"/>
              <a:gd name="connsiteX19" fmla="*/ 155309 w 3860913"/>
              <a:gd name="connsiteY19" fmla="*/ 9219 h 5365965"/>
              <a:gd name="connsiteX20" fmla="*/ 216285 w 3860913"/>
              <a:gd name="connsiteY20" fmla="*/ 0 h 53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0913" h="5365965">
                <a:moveTo>
                  <a:pt x="216285" y="0"/>
                </a:moveTo>
                <a:lnTo>
                  <a:pt x="3581396" y="3986"/>
                </a:lnTo>
                <a:lnTo>
                  <a:pt x="3638035" y="3986"/>
                </a:lnTo>
                <a:cubicBezTo>
                  <a:pt x="3733290" y="3986"/>
                  <a:pt x="3815018" y="61900"/>
                  <a:pt x="3849929" y="144439"/>
                </a:cubicBezTo>
                <a:lnTo>
                  <a:pt x="3860913" y="179824"/>
                </a:lnTo>
                <a:lnTo>
                  <a:pt x="3860913" y="435565"/>
                </a:lnTo>
                <a:cubicBezTo>
                  <a:pt x="3860913" y="1706376"/>
                  <a:pt x="3860912" y="2977187"/>
                  <a:pt x="3860912" y="4247998"/>
                </a:cubicBezTo>
                <a:lnTo>
                  <a:pt x="3860912" y="4454114"/>
                </a:lnTo>
                <a:cubicBezTo>
                  <a:pt x="3860912" y="4926903"/>
                  <a:pt x="3501595" y="5315770"/>
                  <a:pt x="3041142" y="5362531"/>
                </a:cubicBezTo>
                <a:lnTo>
                  <a:pt x="2973150" y="5365965"/>
                </a:lnTo>
                <a:lnTo>
                  <a:pt x="280332" y="5362140"/>
                </a:lnTo>
                <a:lnTo>
                  <a:pt x="223691" y="5362140"/>
                </a:lnTo>
                <a:cubicBezTo>
                  <a:pt x="128436" y="5362140"/>
                  <a:pt x="46708" y="5304226"/>
                  <a:pt x="11797" y="5221687"/>
                </a:cubicBezTo>
                <a:lnTo>
                  <a:pt x="813" y="5186303"/>
                </a:lnTo>
                <a:cubicBezTo>
                  <a:pt x="-1017" y="4400844"/>
                  <a:pt x="814" y="1288495"/>
                  <a:pt x="815" y="508934"/>
                </a:cubicBezTo>
                <a:lnTo>
                  <a:pt x="817" y="508934"/>
                </a:lnTo>
                <a:lnTo>
                  <a:pt x="817" y="430459"/>
                </a:lnTo>
                <a:lnTo>
                  <a:pt x="817" y="174718"/>
                </a:lnTo>
                <a:lnTo>
                  <a:pt x="11801" y="139333"/>
                </a:lnTo>
                <a:cubicBezTo>
                  <a:pt x="37984" y="77429"/>
                  <a:pt x="90501" y="29376"/>
                  <a:pt x="155309" y="9219"/>
                </a:cubicBezTo>
                <a:lnTo>
                  <a:pt x="216285" y="0"/>
                </a:lnTo>
                <a:close/>
              </a:path>
            </a:pathLst>
          </a:cu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2022926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Beeld (S) + tekst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43E8-357E-254F-AC5B-A6B9AC9DAF73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6335217-4651-A4C4-58F4-3705E23F8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0325" y="752475"/>
            <a:ext cx="5631561" cy="5349875"/>
          </a:xfrm>
        </p:spPr>
        <p:txBody>
          <a:bodyPr anchor="ctr" anchorCtr="0"/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lvl="2"/>
            <a:r>
              <a:rPr lang="nl-NL" noProof="0" dirty="0"/>
              <a:t>Leestekst</a:t>
            </a:r>
          </a:p>
          <a:p>
            <a:pPr lvl="2"/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br>
              <a:rPr lang="nl-NL" noProof="0" dirty="0"/>
            </a:br>
            <a:r>
              <a:rPr lang="nl-NL" noProof="0" dirty="0" err="1"/>
              <a:t>Subkop</a:t>
            </a:r>
            <a:endParaRPr lang="nl-NL" noProof="0" dirty="0"/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  <a:p>
            <a:pPr lvl="4"/>
            <a:endParaRPr lang="nl-NL" dirty="0"/>
          </a:p>
        </p:txBody>
      </p:sp>
      <p:grpSp>
        <p:nvGrpSpPr>
          <p:cNvPr id="140" name="INSTRUCTIE">
            <a:extLst>
              <a:ext uri="{FF2B5EF4-FFF2-40B4-BE49-F238E27FC236}">
                <a16:creationId xmlns:a16="http://schemas.microsoft.com/office/drawing/2014/main" id="{92F86B17-4531-2A1F-1EE6-8F061D831E7B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B73E2562-DC97-E29F-47D5-BDE348151C6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42" name="Ovaal 141">
              <a:extLst>
                <a:ext uri="{FF2B5EF4-FFF2-40B4-BE49-F238E27FC236}">
                  <a16:creationId xmlns:a16="http://schemas.microsoft.com/office/drawing/2014/main" id="{78354305-57A4-55F6-A9AF-378E0049D33B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6440E28C-EFBE-62E6-9739-C8DB5456B5E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" name="Ovaal 143">
              <a:extLst>
                <a:ext uri="{FF2B5EF4-FFF2-40B4-BE49-F238E27FC236}">
                  <a16:creationId xmlns:a16="http://schemas.microsoft.com/office/drawing/2014/main" id="{5ABECBB6-6ED1-E0C2-1BF1-69E25794E96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CF24A60A-5768-CEB5-71D6-2CC22FE788C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6E466C59-B582-E8E6-8555-FB80BD44023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47" name="Ovaal 146">
              <a:extLst>
                <a:ext uri="{FF2B5EF4-FFF2-40B4-BE49-F238E27FC236}">
                  <a16:creationId xmlns:a16="http://schemas.microsoft.com/office/drawing/2014/main" id="{F06A90CC-209D-9C3D-CA3B-F3778C97AD4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DC40F6BE-B3BF-87AC-C8B3-A7E5261347F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77E800A3-EEC1-BE81-8DB5-92D8403E6F4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0E1B49DE-1CE6-10EE-FCF0-1193F348D451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08E88F8A-E5C2-22C3-9774-B5C0715FE702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5A18632B-CFE6-C16E-A435-112B561FFF3B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97D767AF-8F9A-6153-14F5-B3F56375E46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D7721302-0F38-DDB4-4B2E-320BAA0159A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444AEDC4-6A52-5DEA-76BC-0927DC0303C0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38D652DE-C382-EB39-5E78-58B9F5F04EB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EF1A8C4E-F855-A700-6942-19CEB60615E1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5EB8A283-915C-F705-2396-B364702BDDB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E1200EF7-3466-4C6D-C4B6-D4B3594549C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E86807F8-6FD5-AF6F-91E7-57F5B596255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39767738-24A8-F4F5-D45D-FD79277DCE8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62" name="ICOON_info">
              <a:extLst>
                <a:ext uri="{FF2B5EF4-FFF2-40B4-BE49-F238E27FC236}">
                  <a16:creationId xmlns:a16="http://schemas.microsoft.com/office/drawing/2014/main" id="{7C966651-B6FB-5304-84E0-3AD088B0DF6F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04" name="Ovaal 203">
                <a:extLst>
                  <a:ext uri="{FF2B5EF4-FFF2-40B4-BE49-F238E27FC236}">
                    <a16:creationId xmlns:a16="http://schemas.microsoft.com/office/drawing/2014/main" id="{B5478F08-BC68-FC75-D44A-E7921209BB9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5" name="Graphic 163" descr="Informatie">
                <a:extLst>
                  <a:ext uri="{FF2B5EF4-FFF2-40B4-BE49-F238E27FC236}">
                    <a16:creationId xmlns:a16="http://schemas.microsoft.com/office/drawing/2014/main" id="{2AA18D62-B9A4-56D2-10F8-801878B7185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3" name="VOORBEELD">
              <a:extLst>
                <a:ext uri="{FF2B5EF4-FFF2-40B4-BE49-F238E27FC236}">
                  <a16:creationId xmlns:a16="http://schemas.microsoft.com/office/drawing/2014/main" id="{D5903DA6-9D7A-31B1-ABBA-BA7BC17240B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1B498429-D346-71FC-9433-6064355DD12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3E057048-2904-2DDC-1C54-C93670CABFD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6" name="Groep 165">
                <a:extLst>
                  <a:ext uri="{FF2B5EF4-FFF2-40B4-BE49-F238E27FC236}">
                    <a16:creationId xmlns:a16="http://schemas.microsoft.com/office/drawing/2014/main" id="{A7DD920F-96D7-0430-175F-E25B072A4E3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97" name="Groep 196">
                  <a:extLst>
                    <a:ext uri="{FF2B5EF4-FFF2-40B4-BE49-F238E27FC236}">
                      <a16:creationId xmlns:a16="http://schemas.microsoft.com/office/drawing/2014/main" id="{D533723C-5F94-5089-5D82-AA164381F31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1B13DD21-901F-5848-D74F-8D3CA45AC4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CB836BC6-2ED5-122F-C8EF-A4FA2C058BE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E518F451-4395-C376-BA7D-4321223376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AE5416B9-D868-9E05-D17F-681907C7F0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914EFC55-E566-3F32-37E6-59A5C0C8F7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8" name="Pijl: rechts 197">
                  <a:extLst>
                    <a:ext uri="{FF2B5EF4-FFF2-40B4-BE49-F238E27FC236}">
                      <a16:creationId xmlns:a16="http://schemas.microsoft.com/office/drawing/2014/main" id="{4D95B08C-2CA4-DCB0-7C13-A2B8E07D5B1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8D8DA8C1-0E99-63CE-4A51-F6C41424CDB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90" name="Groep 189">
                  <a:extLst>
                    <a:ext uri="{FF2B5EF4-FFF2-40B4-BE49-F238E27FC236}">
                      <a16:creationId xmlns:a16="http://schemas.microsoft.com/office/drawing/2014/main" id="{D72ABADF-1CAF-8324-7850-0D6C0E72825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2" name="Rechte verbindingslijn 191">
                    <a:extLst>
                      <a:ext uri="{FF2B5EF4-FFF2-40B4-BE49-F238E27FC236}">
                        <a16:creationId xmlns:a16="http://schemas.microsoft.com/office/drawing/2014/main" id="{499A1889-01FB-40C0-AFDE-4C4289AD0B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3" name="Rechte verbindingslijn 192">
                    <a:extLst>
                      <a:ext uri="{FF2B5EF4-FFF2-40B4-BE49-F238E27FC236}">
                        <a16:creationId xmlns:a16="http://schemas.microsoft.com/office/drawing/2014/main" id="{4990CA3D-402F-ACED-3E59-93E4D900AE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45BABCD6-46A3-908D-D247-423F25C4DD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0E1AD5FD-C881-5392-AE2D-8DE8322EAC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9B99C6EA-A53C-82EA-715A-2F3FDA98FE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1" name="Pijl: rechts 190">
                  <a:extLst>
                    <a:ext uri="{FF2B5EF4-FFF2-40B4-BE49-F238E27FC236}">
                      <a16:creationId xmlns:a16="http://schemas.microsoft.com/office/drawing/2014/main" id="{3994D34F-002A-4FA1-4C00-5B2A9A9AD55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68" name="Rechte verbindingslijn 167">
                <a:extLst>
                  <a:ext uri="{FF2B5EF4-FFF2-40B4-BE49-F238E27FC236}">
                    <a16:creationId xmlns:a16="http://schemas.microsoft.com/office/drawing/2014/main" id="{CEE7743F-9CE3-23FA-F3A5-1E21975129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25CB8369-54AA-C706-CF21-611F3C084B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73DE327C-BC14-A02A-C07D-0E3635417A9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94635955-6CD6-AF21-5D9A-01973A3301C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72" name="Groep 171">
                <a:extLst>
                  <a:ext uri="{FF2B5EF4-FFF2-40B4-BE49-F238E27FC236}">
                    <a16:creationId xmlns:a16="http://schemas.microsoft.com/office/drawing/2014/main" id="{3DB28D4C-9CF0-ED1E-4F7F-98C830ACF5F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82" name="Rechthoek 181">
                  <a:extLst>
                    <a:ext uri="{FF2B5EF4-FFF2-40B4-BE49-F238E27FC236}">
                      <a16:creationId xmlns:a16="http://schemas.microsoft.com/office/drawing/2014/main" id="{BA387FBF-2231-D0DC-C50A-40EC5B35DA2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E5400F6C-7866-B57A-CEA6-433D9943FDA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E8118321-D2A7-C03A-924F-41500C2E9A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6" name="Rechte verbindingslijn 185">
                    <a:extLst>
                      <a:ext uri="{FF2B5EF4-FFF2-40B4-BE49-F238E27FC236}">
                        <a16:creationId xmlns:a16="http://schemas.microsoft.com/office/drawing/2014/main" id="{DF2AFA0E-4096-9943-BD60-9444279F73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E09266E2-96B5-A366-3C18-5F51CF447E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A3CF71EC-DCC4-B524-363C-FBBD4D07CD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87D6199F-C03D-689C-A9F5-C3767EE0E3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4" name="Pijl: rechts 183">
                  <a:extLst>
                    <a:ext uri="{FF2B5EF4-FFF2-40B4-BE49-F238E27FC236}">
                      <a16:creationId xmlns:a16="http://schemas.microsoft.com/office/drawing/2014/main" id="{8D9B151D-5857-D9B7-9DA6-A139A97F84E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3" name="Groep 172">
                <a:extLst>
                  <a:ext uri="{FF2B5EF4-FFF2-40B4-BE49-F238E27FC236}">
                    <a16:creationId xmlns:a16="http://schemas.microsoft.com/office/drawing/2014/main" id="{83376961-D5E0-47AC-F642-794D66885117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6A7FCD75-DC72-FF8B-F3C7-8A4072BEA60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5" name="Groep 174">
                  <a:extLst>
                    <a:ext uri="{FF2B5EF4-FFF2-40B4-BE49-F238E27FC236}">
                      <a16:creationId xmlns:a16="http://schemas.microsoft.com/office/drawing/2014/main" id="{2C339CDA-198A-7945-7C59-9FE54A91434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AB039FCE-D2D4-6C08-7770-A613953241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7F0397B9-ABD3-AFEE-2EC2-C9EDC7C50D0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9D0EC96F-184B-A04A-4A41-96ABB4A92E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B50685F8-0858-997E-17BD-7DAD75D00C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488CC5D9-B717-A58F-B85D-2414028354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6" name="Pijl: rechts 175">
                  <a:extLst>
                    <a:ext uri="{FF2B5EF4-FFF2-40B4-BE49-F238E27FC236}">
                      <a16:creationId xmlns:a16="http://schemas.microsoft.com/office/drawing/2014/main" id="{13A7C9AE-0037-4633-0662-90C102413BD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06" name="INSTRUCTIE">
            <a:extLst>
              <a:ext uri="{FF2B5EF4-FFF2-40B4-BE49-F238E27FC236}">
                <a16:creationId xmlns:a16="http://schemas.microsoft.com/office/drawing/2014/main" id="{5D90BA9A-76B6-449F-8DA5-9B862350F216}"/>
              </a:ext>
            </a:extLst>
          </p:cNvPr>
          <p:cNvGrpSpPr/>
          <p:nvPr userDrawn="1"/>
        </p:nvGrpSpPr>
        <p:grpSpPr>
          <a:xfrm>
            <a:off x="-3786437" y="2407"/>
            <a:ext cx="3693386" cy="6857760"/>
            <a:chOff x="-3786437" y="0"/>
            <a:chExt cx="3693386" cy="6857760"/>
          </a:xfrm>
        </p:grpSpPr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AAA40C9F-6179-DAFB-DE4C-BB27DD603D2F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08" name="INSTRUCTIE">
              <a:extLst>
                <a:ext uri="{FF2B5EF4-FFF2-40B4-BE49-F238E27FC236}">
                  <a16:creationId xmlns:a16="http://schemas.microsoft.com/office/drawing/2014/main" id="{FDC7F508-0CA7-6A2E-7533-6300EA93A88E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209" name="Rechthoek 208">
                <a:extLst>
                  <a:ext uri="{FF2B5EF4-FFF2-40B4-BE49-F238E27FC236}">
                    <a16:creationId xmlns:a16="http://schemas.microsoft.com/office/drawing/2014/main" id="{979D38AA-0464-21C2-A2A6-74883CE438C5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10" name="Ovaal 209">
                <a:extLst>
                  <a:ext uri="{FF2B5EF4-FFF2-40B4-BE49-F238E27FC236}">
                    <a16:creationId xmlns:a16="http://schemas.microsoft.com/office/drawing/2014/main" id="{99F93B0D-DCE4-8A00-976F-8E2C88E7BE5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1B7F1C3A-6620-C31E-A93A-15E371A3EAB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B88DE5CD-14E8-5EBB-6726-BAB823DA83EA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266" name="Rechthoek 265">
                  <a:extLst>
                    <a:ext uri="{FF2B5EF4-FFF2-40B4-BE49-F238E27FC236}">
                      <a16:creationId xmlns:a16="http://schemas.microsoft.com/office/drawing/2014/main" id="{375260AA-3309-7791-F88C-71AD7BF74AC9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7" name="Ovaal 266">
                  <a:extLst>
                    <a:ext uri="{FF2B5EF4-FFF2-40B4-BE49-F238E27FC236}">
                      <a16:creationId xmlns:a16="http://schemas.microsoft.com/office/drawing/2014/main" id="{66204619-FF6E-8A79-283B-CE8E36431274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8" name="Vrije vorm: vorm 267">
                  <a:extLst>
                    <a:ext uri="{FF2B5EF4-FFF2-40B4-BE49-F238E27FC236}">
                      <a16:creationId xmlns:a16="http://schemas.microsoft.com/office/drawing/2014/main" id="{D41C11AE-F612-9E09-1418-C20F456243D0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9" name="Rechthoek: afgeronde hoeken 268">
                  <a:extLst>
                    <a:ext uri="{FF2B5EF4-FFF2-40B4-BE49-F238E27FC236}">
                      <a16:creationId xmlns:a16="http://schemas.microsoft.com/office/drawing/2014/main" id="{EBC05852-BD7D-924D-4C48-E8EAD856986D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70" name="Rechte verbindingslijn 269">
                  <a:extLst>
                    <a:ext uri="{FF2B5EF4-FFF2-40B4-BE49-F238E27FC236}">
                      <a16:creationId xmlns:a16="http://schemas.microsoft.com/office/drawing/2014/main" id="{E9FCEEC9-9588-2791-3E37-BFD8917DA16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71" name="Rechte verbindingslijn 270">
                  <a:extLst>
                    <a:ext uri="{FF2B5EF4-FFF2-40B4-BE49-F238E27FC236}">
                      <a16:creationId xmlns:a16="http://schemas.microsoft.com/office/drawing/2014/main" id="{5449FB49-64EC-0021-6AF8-755C537FFD3D}"/>
                    </a:ext>
                  </a:extLst>
                </p:cNvPr>
                <p:cNvCxnSpPr>
                  <a:cxnSpLocks/>
                  <a:stCxn id="26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13" name="Ovaal 212">
                <a:extLst>
                  <a:ext uri="{FF2B5EF4-FFF2-40B4-BE49-F238E27FC236}">
                    <a16:creationId xmlns:a16="http://schemas.microsoft.com/office/drawing/2014/main" id="{F5B54FB3-E486-DB12-529A-B928A2C7A76E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DFD99E62-1A55-9AB5-2696-E75E8D393C82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5" name="Groep 214">
                <a:extLst>
                  <a:ext uri="{FF2B5EF4-FFF2-40B4-BE49-F238E27FC236}">
                    <a16:creationId xmlns:a16="http://schemas.microsoft.com/office/drawing/2014/main" id="{42D9F9B7-0FE9-3B07-8E1C-2F9A82EF283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263" name="Rechthoek 262">
                  <a:extLst>
                    <a:ext uri="{FF2B5EF4-FFF2-40B4-BE49-F238E27FC236}">
                      <a16:creationId xmlns:a16="http://schemas.microsoft.com/office/drawing/2014/main" id="{B8D768B4-4647-3D68-DC8F-99427641AE48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64" name="Rechte verbindingslijn 263">
                  <a:extLst>
                    <a:ext uri="{FF2B5EF4-FFF2-40B4-BE49-F238E27FC236}">
                      <a16:creationId xmlns:a16="http://schemas.microsoft.com/office/drawing/2014/main" id="{5B6B347D-F68E-0842-0025-F8BEB94D968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65" name="Gelijkbenige driehoek 264">
                  <a:extLst>
                    <a:ext uri="{FF2B5EF4-FFF2-40B4-BE49-F238E27FC236}">
                      <a16:creationId xmlns:a16="http://schemas.microsoft.com/office/drawing/2014/main" id="{DE052923-AF35-0E06-A39D-FD955BB5CCC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6" name="Ovaal 215">
                <a:extLst>
                  <a:ext uri="{FF2B5EF4-FFF2-40B4-BE49-F238E27FC236}">
                    <a16:creationId xmlns:a16="http://schemas.microsoft.com/office/drawing/2014/main" id="{70B20A75-C868-01BA-C1B7-B45AF2A890CE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A150CDE7-D1B0-8C30-AD2C-1B68D155C6D7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8" name="ICOON_info">
                <a:extLst>
                  <a:ext uri="{FF2B5EF4-FFF2-40B4-BE49-F238E27FC236}">
                    <a16:creationId xmlns:a16="http://schemas.microsoft.com/office/drawing/2014/main" id="{C07862B6-D8A9-02DB-B042-794B9B91718B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261" name="Ovaal 260">
                  <a:extLst>
                    <a:ext uri="{FF2B5EF4-FFF2-40B4-BE49-F238E27FC236}">
                      <a16:creationId xmlns:a16="http://schemas.microsoft.com/office/drawing/2014/main" id="{48C0DAE0-4349-BAA8-2D4C-EF4559584266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2" name="Graphic 163" descr="Informatie">
                  <a:extLst>
                    <a:ext uri="{FF2B5EF4-FFF2-40B4-BE49-F238E27FC236}">
                      <a16:creationId xmlns:a16="http://schemas.microsoft.com/office/drawing/2014/main" id="{96141F44-296D-BC6D-0460-7B7B8355252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9" name="Ovaal 218">
                <a:extLst>
                  <a:ext uri="{FF2B5EF4-FFF2-40B4-BE49-F238E27FC236}">
                    <a16:creationId xmlns:a16="http://schemas.microsoft.com/office/drawing/2014/main" id="{5852E35D-1896-D269-4BEE-B7058B814324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20" name="Rechthoek 219">
                <a:extLst>
                  <a:ext uri="{FF2B5EF4-FFF2-40B4-BE49-F238E27FC236}">
                    <a16:creationId xmlns:a16="http://schemas.microsoft.com/office/drawing/2014/main" id="{8D90D726-6F45-D92E-93EB-27C72BADA3B6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A38C433B-02D3-DF6B-F52C-91D16671DE4D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EE8989E6-B520-544F-E717-0805C9005378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248" name="Groep 247">
                    <a:extLst>
                      <a:ext uri="{FF2B5EF4-FFF2-40B4-BE49-F238E27FC236}">
                        <a16:creationId xmlns:a16="http://schemas.microsoft.com/office/drawing/2014/main" id="{01331163-21B5-0412-9473-A96430652BA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255" name="Groep 254">
                      <a:extLst>
                        <a:ext uri="{FF2B5EF4-FFF2-40B4-BE49-F238E27FC236}">
                          <a16:creationId xmlns:a16="http://schemas.microsoft.com/office/drawing/2014/main" id="{E2F54338-16DE-A57A-4AE8-E7378545E02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258" name="Rechthoek 257">
                        <a:extLst>
                          <a:ext uri="{FF2B5EF4-FFF2-40B4-BE49-F238E27FC236}">
                            <a16:creationId xmlns:a16="http://schemas.microsoft.com/office/drawing/2014/main" id="{927769F3-DA99-29B0-8E69-F10F6AE1AF9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59" name="Rechthoek 258">
                        <a:extLst>
                          <a:ext uri="{FF2B5EF4-FFF2-40B4-BE49-F238E27FC236}">
                            <a16:creationId xmlns:a16="http://schemas.microsoft.com/office/drawing/2014/main" id="{DE07C8BA-E45A-1480-49E5-74D21C8C039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60" name="Ovaal 259">
                        <a:extLst>
                          <a:ext uri="{FF2B5EF4-FFF2-40B4-BE49-F238E27FC236}">
                            <a16:creationId xmlns:a16="http://schemas.microsoft.com/office/drawing/2014/main" id="{53B28B5E-C1E9-E77F-573B-7670CB8B394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256" name="Afbeelding 255">
                      <a:extLst>
                        <a:ext uri="{FF2B5EF4-FFF2-40B4-BE49-F238E27FC236}">
                          <a16:creationId xmlns:a16="http://schemas.microsoft.com/office/drawing/2014/main" id="{9096A27A-2CC7-5135-6778-24973A839A9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7" name="Afbeelding 256">
                      <a:extLst>
                        <a:ext uri="{FF2B5EF4-FFF2-40B4-BE49-F238E27FC236}">
                          <a16:creationId xmlns:a16="http://schemas.microsoft.com/office/drawing/2014/main" id="{5E02E0B8-8A02-D620-7911-4E3C94642ABC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9" name="Groep 248">
                    <a:extLst>
                      <a:ext uri="{FF2B5EF4-FFF2-40B4-BE49-F238E27FC236}">
                        <a16:creationId xmlns:a16="http://schemas.microsoft.com/office/drawing/2014/main" id="{6E57C114-A0CA-E858-6D38-4DE257342EA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53" name="Rechthoek 252">
                      <a:extLst>
                        <a:ext uri="{FF2B5EF4-FFF2-40B4-BE49-F238E27FC236}">
                          <a16:creationId xmlns:a16="http://schemas.microsoft.com/office/drawing/2014/main" id="{404B5BFE-35D4-4F1B-510C-AD939A25D4C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4" name="Rechthoek 253">
                      <a:extLst>
                        <a:ext uri="{FF2B5EF4-FFF2-40B4-BE49-F238E27FC236}">
                          <a16:creationId xmlns:a16="http://schemas.microsoft.com/office/drawing/2014/main" id="{B36B6AE6-828E-CF9C-E74F-265AF522EBF7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250" name="Groep 249">
                    <a:extLst>
                      <a:ext uri="{FF2B5EF4-FFF2-40B4-BE49-F238E27FC236}">
                        <a16:creationId xmlns:a16="http://schemas.microsoft.com/office/drawing/2014/main" id="{6B6070D9-F20E-2161-36B5-CFE8622A5412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51" name="Rechthoek 250">
                      <a:extLst>
                        <a:ext uri="{FF2B5EF4-FFF2-40B4-BE49-F238E27FC236}">
                          <a16:creationId xmlns:a16="http://schemas.microsoft.com/office/drawing/2014/main" id="{D95A9ECF-FE18-1D3F-22C4-1B5418E7BAC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2" name="Rechthoek 251">
                      <a:extLst>
                        <a:ext uri="{FF2B5EF4-FFF2-40B4-BE49-F238E27FC236}">
                          <a16:creationId xmlns:a16="http://schemas.microsoft.com/office/drawing/2014/main" id="{35F009EC-9E99-C475-75D1-5E5A7380F23F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4393AF86-4303-1D3E-7DA0-7A896E84B67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247" name="Gelijkbenige driehoek 246">
                  <a:extLst>
                    <a:ext uri="{FF2B5EF4-FFF2-40B4-BE49-F238E27FC236}">
                      <a16:creationId xmlns:a16="http://schemas.microsoft.com/office/drawing/2014/main" id="{243F8CAC-07BB-3F84-9ADF-0D760AA7A11C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1FC6150A-A10F-368D-D3E0-98DD63929E28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30825A3D-2B4C-DF3B-2E2F-CFA1026D662C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64178949-5EDC-028B-C1F8-F07E20B03881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CCB3D48D-2B89-DFB3-786D-035DDF0D81B7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D59F1FE1-0A1C-9C87-DEF2-DF8A9758D7D1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239" name="Rechthoek: afgeronde hoeken 238">
                    <a:extLst>
                      <a:ext uri="{FF2B5EF4-FFF2-40B4-BE49-F238E27FC236}">
                        <a16:creationId xmlns:a16="http://schemas.microsoft.com/office/drawing/2014/main" id="{6A6680CE-DF96-EAC3-736F-75583F53F9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0" name="Rechthoek 239">
                    <a:extLst>
                      <a:ext uri="{FF2B5EF4-FFF2-40B4-BE49-F238E27FC236}">
                        <a16:creationId xmlns:a16="http://schemas.microsoft.com/office/drawing/2014/main" id="{D7AA4D06-CAE5-0A2F-02D2-98EE3D5A63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49016E4B-E5EC-D0F7-FDFF-596099EC3E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2" name="Rechthoek 241">
                    <a:extLst>
                      <a:ext uri="{FF2B5EF4-FFF2-40B4-BE49-F238E27FC236}">
                        <a16:creationId xmlns:a16="http://schemas.microsoft.com/office/drawing/2014/main" id="{229F8098-C67F-57BC-2534-8D23327B30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8B8A28DB-4B90-4F5C-8DB6-CE66735D07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4" name="Rechthoek 243">
                    <a:extLst>
                      <a:ext uri="{FF2B5EF4-FFF2-40B4-BE49-F238E27FC236}">
                        <a16:creationId xmlns:a16="http://schemas.microsoft.com/office/drawing/2014/main" id="{99D6AF4F-942F-AFF5-0FB1-2695CA4467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BC7F21F6-B766-D714-55B0-0973D89A945B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231" name="Groep 230">
                    <a:extLst>
                      <a:ext uri="{FF2B5EF4-FFF2-40B4-BE49-F238E27FC236}">
                        <a16:creationId xmlns:a16="http://schemas.microsoft.com/office/drawing/2014/main" id="{423EA347-65E1-BF31-D931-B76FB66FE1A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233" name="Rechthoek: afgeronde hoeken 232">
                      <a:extLst>
                        <a:ext uri="{FF2B5EF4-FFF2-40B4-BE49-F238E27FC236}">
                          <a16:creationId xmlns:a16="http://schemas.microsoft.com/office/drawing/2014/main" id="{8E1EF44B-2ECC-9837-CEC9-61FD87AA5EE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DA1996FD-06C6-C4A1-7585-C8D85F696C4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B7D9DE35-1FED-0A54-D699-01AE9BA0C5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Rechthoek 235">
                      <a:extLst>
                        <a:ext uri="{FF2B5EF4-FFF2-40B4-BE49-F238E27FC236}">
                          <a16:creationId xmlns:a16="http://schemas.microsoft.com/office/drawing/2014/main" id="{5D97E700-D99B-4B46-A8B9-F402620FF7C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7" name="Rechthoek 236">
                      <a:extLst>
                        <a:ext uri="{FF2B5EF4-FFF2-40B4-BE49-F238E27FC236}">
                          <a16:creationId xmlns:a16="http://schemas.microsoft.com/office/drawing/2014/main" id="{4864A141-80A3-30B1-F096-1F7103CDA1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8" name="Rechthoek 237">
                      <a:extLst>
                        <a:ext uri="{FF2B5EF4-FFF2-40B4-BE49-F238E27FC236}">
                          <a16:creationId xmlns:a16="http://schemas.microsoft.com/office/drawing/2014/main" id="{6390F21E-195C-DB21-6E0A-9C5DDAE93C9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232" name="Boog 231">
                    <a:extLst>
                      <a:ext uri="{FF2B5EF4-FFF2-40B4-BE49-F238E27FC236}">
                        <a16:creationId xmlns:a16="http://schemas.microsoft.com/office/drawing/2014/main" id="{1E6ADD8E-8EE4-AE09-BF4B-A65B41EC76A1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8" name="Tekstvak 227">
                  <a:extLst>
                    <a:ext uri="{FF2B5EF4-FFF2-40B4-BE49-F238E27FC236}">
                      <a16:creationId xmlns:a16="http://schemas.microsoft.com/office/drawing/2014/main" id="{8EB7B5F6-813D-6C68-688B-F12DF1184CC0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229" name="Tekstvak 228">
                  <a:extLst>
                    <a:ext uri="{FF2B5EF4-FFF2-40B4-BE49-F238E27FC236}">
                      <a16:creationId xmlns:a16="http://schemas.microsoft.com/office/drawing/2014/main" id="{EA27607C-7464-EC39-74B7-ED7F9D15E0C1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230" name="Vrije vorm: vorm 229">
                  <a:extLst>
                    <a:ext uri="{FF2B5EF4-FFF2-40B4-BE49-F238E27FC236}">
                      <a16:creationId xmlns:a16="http://schemas.microsoft.com/office/drawing/2014/main" id="{DDE5DF16-8CCE-716A-66E1-E4E7CAA9AF2A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029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(M)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C701F5C-EEA3-FA71-8F3A-F9833C10EF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0112" y="748490"/>
            <a:ext cx="4738640" cy="5365965"/>
          </a:xfrm>
          <a:custGeom>
            <a:avLst/>
            <a:gdLst>
              <a:gd name="connsiteX0" fmla="*/ 215472 w 4738640"/>
              <a:gd name="connsiteY0" fmla="*/ 0 h 5365965"/>
              <a:gd name="connsiteX1" fmla="*/ 1087183 w 4738640"/>
              <a:gd name="connsiteY1" fmla="*/ 1033 h 5365965"/>
              <a:gd name="connsiteX2" fmla="*/ 1094012 w 4738640"/>
              <a:gd name="connsiteY2" fmla="*/ 0 h 5365965"/>
              <a:gd name="connsiteX3" fmla="*/ 4459123 w 4738640"/>
              <a:gd name="connsiteY3" fmla="*/ 3986 h 5365965"/>
              <a:gd name="connsiteX4" fmla="*/ 4515762 w 4738640"/>
              <a:gd name="connsiteY4" fmla="*/ 3986 h 5365965"/>
              <a:gd name="connsiteX5" fmla="*/ 4727656 w 4738640"/>
              <a:gd name="connsiteY5" fmla="*/ 144439 h 5365965"/>
              <a:gd name="connsiteX6" fmla="*/ 4738640 w 4738640"/>
              <a:gd name="connsiteY6" fmla="*/ 179824 h 5365965"/>
              <a:gd name="connsiteX7" fmla="*/ 4738640 w 4738640"/>
              <a:gd name="connsiteY7" fmla="*/ 435565 h 5365965"/>
              <a:gd name="connsiteX8" fmla="*/ 4738639 w 4738640"/>
              <a:gd name="connsiteY8" fmla="*/ 4247998 h 5365965"/>
              <a:gd name="connsiteX9" fmla="*/ 4738639 w 4738640"/>
              <a:gd name="connsiteY9" fmla="*/ 4319460 h 5365965"/>
              <a:gd name="connsiteX10" fmla="*/ 4738639 w 4738640"/>
              <a:gd name="connsiteY10" fmla="*/ 4454114 h 5365965"/>
              <a:gd name="connsiteX11" fmla="*/ 3918869 w 4738640"/>
              <a:gd name="connsiteY11" fmla="*/ 5362531 h 5365965"/>
              <a:gd name="connsiteX12" fmla="*/ 3850877 w 4738640"/>
              <a:gd name="connsiteY12" fmla="*/ 5365965 h 5365965"/>
              <a:gd name="connsiteX13" fmla="*/ 2996370 w 4738640"/>
              <a:gd name="connsiteY13" fmla="*/ 5364751 h 5365965"/>
              <a:gd name="connsiteX14" fmla="*/ 2972337 w 4738640"/>
              <a:gd name="connsiteY14" fmla="*/ 5365965 h 5365965"/>
              <a:gd name="connsiteX15" fmla="*/ 279519 w 4738640"/>
              <a:gd name="connsiteY15" fmla="*/ 5362140 h 5365965"/>
              <a:gd name="connsiteX16" fmla="*/ 222878 w 4738640"/>
              <a:gd name="connsiteY16" fmla="*/ 5362140 h 5365965"/>
              <a:gd name="connsiteX17" fmla="*/ 10984 w 4738640"/>
              <a:gd name="connsiteY17" fmla="*/ 5221687 h 5365965"/>
              <a:gd name="connsiteX18" fmla="*/ 0 w 4738640"/>
              <a:gd name="connsiteY18" fmla="*/ 5186303 h 5365965"/>
              <a:gd name="connsiteX19" fmla="*/ 1 w 4738640"/>
              <a:gd name="connsiteY19" fmla="*/ 4930563 h 5365965"/>
              <a:gd name="connsiteX20" fmla="*/ 0 w 4738640"/>
              <a:gd name="connsiteY20" fmla="*/ 4930562 h 5365965"/>
              <a:gd name="connsiteX21" fmla="*/ 2 w 4738640"/>
              <a:gd name="connsiteY21" fmla="*/ 508934 h 5365965"/>
              <a:gd name="connsiteX22" fmla="*/ 4 w 4738640"/>
              <a:gd name="connsiteY22" fmla="*/ 508934 h 5365965"/>
              <a:gd name="connsiteX23" fmla="*/ 4 w 4738640"/>
              <a:gd name="connsiteY23" fmla="*/ 430459 h 5365965"/>
              <a:gd name="connsiteX24" fmla="*/ 4 w 4738640"/>
              <a:gd name="connsiteY24" fmla="*/ 174718 h 5365965"/>
              <a:gd name="connsiteX25" fmla="*/ 10988 w 4738640"/>
              <a:gd name="connsiteY25" fmla="*/ 139333 h 5365965"/>
              <a:gd name="connsiteX26" fmla="*/ 154496 w 4738640"/>
              <a:gd name="connsiteY26" fmla="*/ 9219 h 5365965"/>
              <a:gd name="connsiteX0" fmla="*/ 215472 w 4738640"/>
              <a:gd name="connsiteY0" fmla="*/ 0 h 5365965"/>
              <a:gd name="connsiteX1" fmla="*/ 1087183 w 4738640"/>
              <a:gd name="connsiteY1" fmla="*/ 1033 h 5365965"/>
              <a:gd name="connsiteX2" fmla="*/ 4459123 w 4738640"/>
              <a:gd name="connsiteY2" fmla="*/ 3986 h 5365965"/>
              <a:gd name="connsiteX3" fmla="*/ 4515762 w 4738640"/>
              <a:gd name="connsiteY3" fmla="*/ 3986 h 5365965"/>
              <a:gd name="connsiteX4" fmla="*/ 4727656 w 4738640"/>
              <a:gd name="connsiteY4" fmla="*/ 144439 h 5365965"/>
              <a:gd name="connsiteX5" fmla="*/ 4738640 w 4738640"/>
              <a:gd name="connsiteY5" fmla="*/ 179824 h 5365965"/>
              <a:gd name="connsiteX6" fmla="*/ 4738640 w 4738640"/>
              <a:gd name="connsiteY6" fmla="*/ 435565 h 5365965"/>
              <a:gd name="connsiteX7" fmla="*/ 4738639 w 4738640"/>
              <a:gd name="connsiteY7" fmla="*/ 4247998 h 5365965"/>
              <a:gd name="connsiteX8" fmla="*/ 4738639 w 4738640"/>
              <a:gd name="connsiteY8" fmla="*/ 4319460 h 5365965"/>
              <a:gd name="connsiteX9" fmla="*/ 4738639 w 4738640"/>
              <a:gd name="connsiteY9" fmla="*/ 4454114 h 5365965"/>
              <a:gd name="connsiteX10" fmla="*/ 3918869 w 4738640"/>
              <a:gd name="connsiteY10" fmla="*/ 5362531 h 5365965"/>
              <a:gd name="connsiteX11" fmla="*/ 3850877 w 4738640"/>
              <a:gd name="connsiteY11" fmla="*/ 5365965 h 5365965"/>
              <a:gd name="connsiteX12" fmla="*/ 2996370 w 4738640"/>
              <a:gd name="connsiteY12" fmla="*/ 5364751 h 5365965"/>
              <a:gd name="connsiteX13" fmla="*/ 2972337 w 4738640"/>
              <a:gd name="connsiteY13" fmla="*/ 5365965 h 5365965"/>
              <a:gd name="connsiteX14" fmla="*/ 279519 w 4738640"/>
              <a:gd name="connsiteY14" fmla="*/ 5362140 h 5365965"/>
              <a:gd name="connsiteX15" fmla="*/ 222878 w 4738640"/>
              <a:gd name="connsiteY15" fmla="*/ 5362140 h 5365965"/>
              <a:gd name="connsiteX16" fmla="*/ 10984 w 4738640"/>
              <a:gd name="connsiteY16" fmla="*/ 5221687 h 5365965"/>
              <a:gd name="connsiteX17" fmla="*/ 0 w 4738640"/>
              <a:gd name="connsiteY17" fmla="*/ 5186303 h 5365965"/>
              <a:gd name="connsiteX18" fmla="*/ 1 w 4738640"/>
              <a:gd name="connsiteY18" fmla="*/ 4930563 h 5365965"/>
              <a:gd name="connsiteX19" fmla="*/ 0 w 4738640"/>
              <a:gd name="connsiteY19" fmla="*/ 4930562 h 5365965"/>
              <a:gd name="connsiteX20" fmla="*/ 2 w 4738640"/>
              <a:gd name="connsiteY20" fmla="*/ 508934 h 5365965"/>
              <a:gd name="connsiteX21" fmla="*/ 4 w 4738640"/>
              <a:gd name="connsiteY21" fmla="*/ 508934 h 5365965"/>
              <a:gd name="connsiteX22" fmla="*/ 4 w 4738640"/>
              <a:gd name="connsiteY22" fmla="*/ 430459 h 5365965"/>
              <a:gd name="connsiteX23" fmla="*/ 4 w 4738640"/>
              <a:gd name="connsiteY23" fmla="*/ 174718 h 5365965"/>
              <a:gd name="connsiteX24" fmla="*/ 10988 w 4738640"/>
              <a:gd name="connsiteY24" fmla="*/ 139333 h 5365965"/>
              <a:gd name="connsiteX25" fmla="*/ 154496 w 4738640"/>
              <a:gd name="connsiteY25" fmla="*/ 9219 h 5365965"/>
              <a:gd name="connsiteX26" fmla="*/ 215472 w 4738640"/>
              <a:gd name="connsiteY26" fmla="*/ 0 h 5365965"/>
              <a:gd name="connsiteX0" fmla="*/ 215472 w 4738640"/>
              <a:gd name="connsiteY0" fmla="*/ 0 h 5365965"/>
              <a:gd name="connsiteX1" fmla="*/ 4459123 w 4738640"/>
              <a:gd name="connsiteY1" fmla="*/ 3986 h 5365965"/>
              <a:gd name="connsiteX2" fmla="*/ 4515762 w 4738640"/>
              <a:gd name="connsiteY2" fmla="*/ 3986 h 5365965"/>
              <a:gd name="connsiteX3" fmla="*/ 4727656 w 4738640"/>
              <a:gd name="connsiteY3" fmla="*/ 144439 h 5365965"/>
              <a:gd name="connsiteX4" fmla="*/ 4738640 w 4738640"/>
              <a:gd name="connsiteY4" fmla="*/ 179824 h 5365965"/>
              <a:gd name="connsiteX5" fmla="*/ 4738640 w 4738640"/>
              <a:gd name="connsiteY5" fmla="*/ 435565 h 5365965"/>
              <a:gd name="connsiteX6" fmla="*/ 4738639 w 4738640"/>
              <a:gd name="connsiteY6" fmla="*/ 4247998 h 5365965"/>
              <a:gd name="connsiteX7" fmla="*/ 4738639 w 4738640"/>
              <a:gd name="connsiteY7" fmla="*/ 4319460 h 5365965"/>
              <a:gd name="connsiteX8" fmla="*/ 4738639 w 4738640"/>
              <a:gd name="connsiteY8" fmla="*/ 4454114 h 5365965"/>
              <a:gd name="connsiteX9" fmla="*/ 3918869 w 4738640"/>
              <a:gd name="connsiteY9" fmla="*/ 5362531 h 5365965"/>
              <a:gd name="connsiteX10" fmla="*/ 3850877 w 4738640"/>
              <a:gd name="connsiteY10" fmla="*/ 5365965 h 5365965"/>
              <a:gd name="connsiteX11" fmla="*/ 2996370 w 4738640"/>
              <a:gd name="connsiteY11" fmla="*/ 5364751 h 5365965"/>
              <a:gd name="connsiteX12" fmla="*/ 2972337 w 4738640"/>
              <a:gd name="connsiteY12" fmla="*/ 5365965 h 5365965"/>
              <a:gd name="connsiteX13" fmla="*/ 279519 w 4738640"/>
              <a:gd name="connsiteY13" fmla="*/ 5362140 h 5365965"/>
              <a:gd name="connsiteX14" fmla="*/ 222878 w 4738640"/>
              <a:gd name="connsiteY14" fmla="*/ 5362140 h 5365965"/>
              <a:gd name="connsiteX15" fmla="*/ 10984 w 4738640"/>
              <a:gd name="connsiteY15" fmla="*/ 5221687 h 5365965"/>
              <a:gd name="connsiteX16" fmla="*/ 0 w 4738640"/>
              <a:gd name="connsiteY16" fmla="*/ 5186303 h 5365965"/>
              <a:gd name="connsiteX17" fmla="*/ 1 w 4738640"/>
              <a:gd name="connsiteY17" fmla="*/ 4930563 h 5365965"/>
              <a:gd name="connsiteX18" fmla="*/ 0 w 4738640"/>
              <a:gd name="connsiteY18" fmla="*/ 4930562 h 5365965"/>
              <a:gd name="connsiteX19" fmla="*/ 2 w 4738640"/>
              <a:gd name="connsiteY19" fmla="*/ 508934 h 5365965"/>
              <a:gd name="connsiteX20" fmla="*/ 4 w 4738640"/>
              <a:gd name="connsiteY20" fmla="*/ 508934 h 5365965"/>
              <a:gd name="connsiteX21" fmla="*/ 4 w 4738640"/>
              <a:gd name="connsiteY21" fmla="*/ 430459 h 5365965"/>
              <a:gd name="connsiteX22" fmla="*/ 4 w 4738640"/>
              <a:gd name="connsiteY22" fmla="*/ 174718 h 5365965"/>
              <a:gd name="connsiteX23" fmla="*/ 10988 w 4738640"/>
              <a:gd name="connsiteY23" fmla="*/ 139333 h 5365965"/>
              <a:gd name="connsiteX24" fmla="*/ 154496 w 4738640"/>
              <a:gd name="connsiteY24" fmla="*/ 9219 h 5365965"/>
              <a:gd name="connsiteX25" fmla="*/ 215472 w 4738640"/>
              <a:gd name="connsiteY25" fmla="*/ 0 h 5365965"/>
              <a:gd name="connsiteX0" fmla="*/ 215472 w 4738640"/>
              <a:gd name="connsiteY0" fmla="*/ 0 h 5365965"/>
              <a:gd name="connsiteX1" fmla="*/ 4459123 w 4738640"/>
              <a:gd name="connsiteY1" fmla="*/ 3986 h 5365965"/>
              <a:gd name="connsiteX2" fmla="*/ 4515762 w 4738640"/>
              <a:gd name="connsiteY2" fmla="*/ 3986 h 5365965"/>
              <a:gd name="connsiteX3" fmla="*/ 4727656 w 4738640"/>
              <a:gd name="connsiteY3" fmla="*/ 144439 h 5365965"/>
              <a:gd name="connsiteX4" fmla="*/ 4738640 w 4738640"/>
              <a:gd name="connsiteY4" fmla="*/ 179824 h 5365965"/>
              <a:gd name="connsiteX5" fmla="*/ 4738640 w 4738640"/>
              <a:gd name="connsiteY5" fmla="*/ 435565 h 5365965"/>
              <a:gd name="connsiteX6" fmla="*/ 4738639 w 4738640"/>
              <a:gd name="connsiteY6" fmla="*/ 4247998 h 5365965"/>
              <a:gd name="connsiteX7" fmla="*/ 4738639 w 4738640"/>
              <a:gd name="connsiteY7" fmla="*/ 4319460 h 5365965"/>
              <a:gd name="connsiteX8" fmla="*/ 4738639 w 4738640"/>
              <a:gd name="connsiteY8" fmla="*/ 4454114 h 5365965"/>
              <a:gd name="connsiteX9" fmla="*/ 3918869 w 4738640"/>
              <a:gd name="connsiteY9" fmla="*/ 5362531 h 5365965"/>
              <a:gd name="connsiteX10" fmla="*/ 3850877 w 4738640"/>
              <a:gd name="connsiteY10" fmla="*/ 5365965 h 5365965"/>
              <a:gd name="connsiteX11" fmla="*/ 2996370 w 4738640"/>
              <a:gd name="connsiteY11" fmla="*/ 5364751 h 5365965"/>
              <a:gd name="connsiteX12" fmla="*/ 279519 w 4738640"/>
              <a:gd name="connsiteY12" fmla="*/ 5362140 h 5365965"/>
              <a:gd name="connsiteX13" fmla="*/ 222878 w 4738640"/>
              <a:gd name="connsiteY13" fmla="*/ 5362140 h 5365965"/>
              <a:gd name="connsiteX14" fmla="*/ 10984 w 4738640"/>
              <a:gd name="connsiteY14" fmla="*/ 5221687 h 5365965"/>
              <a:gd name="connsiteX15" fmla="*/ 0 w 4738640"/>
              <a:gd name="connsiteY15" fmla="*/ 5186303 h 5365965"/>
              <a:gd name="connsiteX16" fmla="*/ 1 w 4738640"/>
              <a:gd name="connsiteY16" fmla="*/ 4930563 h 5365965"/>
              <a:gd name="connsiteX17" fmla="*/ 0 w 4738640"/>
              <a:gd name="connsiteY17" fmla="*/ 4930562 h 5365965"/>
              <a:gd name="connsiteX18" fmla="*/ 2 w 4738640"/>
              <a:gd name="connsiteY18" fmla="*/ 508934 h 5365965"/>
              <a:gd name="connsiteX19" fmla="*/ 4 w 4738640"/>
              <a:gd name="connsiteY19" fmla="*/ 508934 h 5365965"/>
              <a:gd name="connsiteX20" fmla="*/ 4 w 4738640"/>
              <a:gd name="connsiteY20" fmla="*/ 430459 h 5365965"/>
              <a:gd name="connsiteX21" fmla="*/ 4 w 4738640"/>
              <a:gd name="connsiteY21" fmla="*/ 174718 h 5365965"/>
              <a:gd name="connsiteX22" fmla="*/ 10988 w 4738640"/>
              <a:gd name="connsiteY22" fmla="*/ 139333 h 5365965"/>
              <a:gd name="connsiteX23" fmla="*/ 154496 w 4738640"/>
              <a:gd name="connsiteY23" fmla="*/ 9219 h 5365965"/>
              <a:gd name="connsiteX24" fmla="*/ 215472 w 4738640"/>
              <a:gd name="connsiteY24" fmla="*/ 0 h 5365965"/>
              <a:gd name="connsiteX0" fmla="*/ 215472 w 4738640"/>
              <a:gd name="connsiteY0" fmla="*/ 0 h 5365965"/>
              <a:gd name="connsiteX1" fmla="*/ 4459123 w 4738640"/>
              <a:gd name="connsiteY1" fmla="*/ 3986 h 5365965"/>
              <a:gd name="connsiteX2" fmla="*/ 4515762 w 4738640"/>
              <a:gd name="connsiteY2" fmla="*/ 3986 h 5365965"/>
              <a:gd name="connsiteX3" fmla="*/ 4727656 w 4738640"/>
              <a:gd name="connsiteY3" fmla="*/ 144439 h 5365965"/>
              <a:gd name="connsiteX4" fmla="*/ 4738640 w 4738640"/>
              <a:gd name="connsiteY4" fmla="*/ 179824 h 5365965"/>
              <a:gd name="connsiteX5" fmla="*/ 4738640 w 4738640"/>
              <a:gd name="connsiteY5" fmla="*/ 435565 h 5365965"/>
              <a:gd name="connsiteX6" fmla="*/ 4738639 w 4738640"/>
              <a:gd name="connsiteY6" fmla="*/ 4247998 h 5365965"/>
              <a:gd name="connsiteX7" fmla="*/ 4738639 w 4738640"/>
              <a:gd name="connsiteY7" fmla="*/ 4319460 h 5365965"/>
              <a:gd name="connsiteX8" fmla="*/ 4738639 w 4738640"/>
              <a:gd name="connsiteY8" fmla="*/ 4454114 h 5365965"/>
              <a:gd name="connsiteX9" fmla="*/ 3918869 w 4738640"/>
              <a:gd name="connsiteY9" fmla="*/ 5362531 h 5365965"/>
              <a:gd name="connsiteX10" fmla="*/ 3850877 w 4738640"/>
              <a:gd name="connsiteY10" fmla="*/ 5365965 h 5365965"/>
              <a:gd name="connsiteX11" fmla="*/ 279519 w 4738640"/>
              <a:gd name="connsiteY11" fmla="*/ 5362140 h 5365965"/>
              <a:gd name="connsiteX12" fmla="*/ 222878 w 4738640"/>
              <a:gd name="connsiteY12" fmla="*/ 5362140 h 5365965"/>
              <a:gd name="connsiteX13" fmla="*/ 10984 w 4738640"/>
              <a:gd name="connsiteY13" fmla="*/ 5221687 h 5365965"/>
              <a:gd name="connsiteX14" fmla="*/ 0 w 4738640"/>
              <a:gd name="connsiteY14" fmla="*/ 5186303 h 5365965"/>
              <a:gd name="connsiteX15" fmla="*/ 1 w 4738640"/>
              <a:gd name="connsiteY15" fmla="*/ 4930563 h 5365965"/>
              <a:gd name="connsiteX16" fmla="*/ 0 w 4738640"/>
              <a:gd name="connsiteY16" fmla="*/ 4930562 h 5365965"/>
              <a:gd name="connsiteX17" fmla="*/ 2 w 4738640"/>
              <a:gd name="connsiteY17" fmla="*/ 508934 h 5365965"/>
              <a:gd name="connsiteX18" fmla="*/ 4 w 4738640"/>
              <a:gd name="connsiteY18" fmla="*/ 508934 h 5365965"/>
              <a:gd name="connsiteX19" fmla="*/ 4 w 4738640"/>
              <a:gd name="connsiteY19" fmla="*/ 430459 h 5365965"/>
              <a:gd name="connsiteX20" fmla="*/ 4 w 4738640"/>
              <a:gd name="connsiteY20" fmla="*/ 174718 h 5365965"/>
              <a:gd name="connsiteX21" fmla="*/ 10988 w 4738640"/>
              <a:gd name="connsiteY21" fmla="*/ 139333 h 5365965"/>
              <a:gd name="connsiteX22" fmla="*/ 154496 w 4738640"/>
              <a:gd name="connsiteY22" fmla="*/ 9219 h 5365965"/>
              <a:gd name="connsiteX23" fmla="*/ 215472 w 4738640"/>
              <a:gd name="connsiteY23" fmla="*/ 0 h 53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38640" h="5365965">
                <a:moveTo>
                  <a:pt x="215472" y="0"/>
                </a:moveTo>
                <a:lnTo>
                  <a:pt x="4459123" y="3986"/>
                </a:lnTo>
                <a:lnTo>
                  <a:pt x="4515762" y="3986"/>
                </a:lnTo>
                <a:cubicBezTo>
                  <a:pt x="4611017" y="3986"/>
                  <a:pt x="4692745" y="61900"/>
                  <a:pt x="4727656" y="144439"/>
                </a:cubicBezTo>
                <a:lnTo>
                  <a:pt x="4738640" y="179824"/>
                </a:lnTo>
                <a:lnTo>
                  <a:pt x="4738640" y="435565"/>
                </a:lnTo>
                <a:cubicBezTo>
                  <a:pt x="4738640" y="1706376"/>
                  <a:pt x="4738639" y="2977187"/>
                  <a:pt x="4738639" y="4247998"/>
                </a:cubicBezTo>
                <a:lnTo>
                  <a:pt x="4738639" y="4319460"/>
                </a:lnTo>
                <a:lnTo>
                  <a:pt x="4738639" y="4454114"/>
                </a:lnTo>
                <a:cubicBezTo>
                  <a:pt x="4738639" y="4926903"/>
                  <a:pt x="4379322" y="5315770"/>
                  <a:pt x="3918869" y="5362531"/>
                </a:cubicBezTo>
                <a:lnTo>
                  <a:pt x="3850877" y="5365965"/>
                </a:lnTo>
                <a:lnTo>
                  <a:pt x="279519" y="5362140"/>
                </a:lnTo>
                <a:lnTo>
                  <a:pt x="222878" y="5362140"/>
                </a:lnTo>
                <a:cubicBezTo>
                  <a:pt x="127623" y="5362140"/>
                  <a:pt x="45895" y="5304226"/>
                  <a:pt x="10984" y="5221687"/>
                </a:cubicBezTo>
                <a:lnTo>
                  <a:pt x="0" y="5186303"/>
                </a:lnTo>
                <a:cubicBezTo>
                  <a:pt x="0" y="5101056"/>
                  <a:pt x="1" y="5015810"/>
                  <a:pt x="1" y="4930563"/>
                </a:cubicBezTo>
                <a:lnTo>
                  <a:pt x="0" y="4930562"/>
                </a:lnTo>
                <a:cubicBezTo>
                  <a:pt x="0" y="4193624"/>
                  <a:pt x="1" y="1245872"/>
                  <a:pt x="2" y="508934"/>
                </a:cubicBezTo>
                <a:lnTo>
                  <a:pt x="4" y="508934"/>
                </a:lnTo>
                <a:lnTo>
                  <a:pt x="4" y="430459"/>
                </a:lnTo>
                <a:lnTo>
                  <a:pt x="4" y="174718"/>
                </a:lnTo>
                <a:lnTo>
                  <a:pt x="10988" y="139333"/>
                </a:lnTo>
                <a:cubicBezTo>
                  <a:pt x="37171" y="77429"/>
                  <a:pt x="89688" y="29376"/>
                  <a:pt x="154496" y="9219"/>
                </a:cubicBezTo>
                <a:lnTo>
                  <a:pt x="215472" y="0"/>
                </a:lnTo>
                <a:close/>
              </a:path>
            </a:pathLst>
          </a:cu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2125518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Beeld (M) + tekst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CD9E-EC76-A347-BDBD-FF25FB0B9687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6335217-4651-A4C4-58F4-3705E23F8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46" y="752475"/>
            <a:ext cx="4738640" cy="5349875"/>
          </a:xfrm>
        </p:spPr>
        <p:txBody>
          <a:bodyPr anchor="ctr" anchorCtr="0"/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lvl="2"/>
            <a:r>
              <a:rPr lang="nl-NL" noProof="0" dirty="0"/>
              <a:t>Leestekst</a:t>
            </a:r>
          </a:p>
          <a:p>
            <a:pPr lvl="2"/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br>
              <a:rPr lang="nl-NL" noProof="0" dirty="0"/>
            </a:br>
            <a:r>
              <a:rPr lang="nl-NL" noProof="0" dirty="0" err="1"/>
              <a:t>Subkop</a:t>
            </a:r>
            <a:endParaRPr lang="nl-NL" noProof="0" dirty="0"/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  <a:p>
            <a:pPr lvl="4"/>
            <a:endParaRPr lang="nl-NL" dirty="0"/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4A687414-47E1-393E-3A70-33AF44DFEDAC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E7C3403D-7AAF-AC0A-9AB4-523F5E540BB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44E0267F-6EE3-3BDC-B60E-F430A3999F1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59F4160-B025-9DF6-BCB1-DDA66B46775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9B69E128-F4E1-845A-4184-97525A5EE83E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7DC369F-1B38-4D51-158C-673C1E120AD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6BF6EC9-040C-1E3B-26ED-3F973838239F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73C9FC56-3560-51FD-21C2-E9F1995FCC4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C345E6D1-8380-D199-DDD2-F4631C2A667F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EBA272C4-9BB8-3E43-7955-C09244B6DA6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7704ABA9-E111-6726-1904-58E5CF09D432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54D37FC1-66B8-7FE9-0B55-127521212C7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5916C80-2663-2865-156F-F3632B5F067B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3BDDF9D-8B4F-9D09-8914-86077AC8655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14543BD-01AC-E137-52BC-CDFDEC4A2932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B1E3D0F3-6472-02F5-A7DA-A6E6FA5B1A4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000728E-8C80-9148-B914-FEA08A28A43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84BDC41F-708A-B5C8-A44B-7E6D991E509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B028E8BD-DDA1-EDC9-E261-49445D028CE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8E8A343E-9EF9-1554-6166-A56C93A16C2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B5DE463B-9329-C298-EB3D-ABAC18E7717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5AA9EC0-2D92-74EF-C684-B5B86EE0F247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0" name="ICOON_info">
              <a:extLst>
                <a:ext uri="{FF2B5EF4-FFF2-40B4-BE49-F238E27FC236}">
                  <a16:creationId xmlns:a16="http://schemas.microsoft.com/office/drawing/2014/main" id="{AC2A24D1-235C-8903-0CF0-236FFE9A3FE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A63F5108-1A5B-8C5D-E7EE-D2436BE7A66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Graphic 163" descr="Informatie">
                <a:extLst>
                  <a:ext uri="{FF2B5EF4-FFF2-40B4-BE49-F238E27FC236}">
                    <a16:creationId xmlns:a16="http://schemas.microsoft.com/office/drawing/2014/main" id="{6C2CABCE-040B-7BE8-EFE1-152903B32CC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" name="VOORBEELD">
              <a:extLst>
                <a:ext uri="{FF2B5EF4-FFF2-40B4-BE49-F238E27FC236}">
                  <a16:creationId xmlns:a16="http://schemas.microsoft.com/office/drawing/2014/main" id="{F3DA849D-CF86-E155-DBAD-BED9B9B02B6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5DDB7D09-4B48-5A6F-3642-C048B8AF2AC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BB8153B3-083A-2066-5B1B-D767BEC6438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D50D921E-7539-65FC-AA64-F4902656311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03321CDF-53EF-26FB-2D6D-A1EC66A8D65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BCB95144-D293-1FD6-1046-A3FCE5C532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93D41C65-9FCA-311B-3C83-6CA9ECE21A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652D9B48-9316-AF3C-6EBA-9F8870AFC7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62A44B13-4C7D-1778-9FCA-185B91F356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0D5FE39C-C443-1FD6-546F-DD1B6DCBC2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0A1043EF-E6F9-AEE9-BF67-42AA2291741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80D162E7-5761-0F48-00AA-131FEB4D7F4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94BEFB18-35BF-5A29-637C-DD4878EC2DF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1A0DC989-5C57-EF54-452C-561DDA816B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73A2A952-798C-9023-3A39-76847E9200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CF8E1A96-3862-EB10-601A-F48DCBD684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F40A0FC-18C5-BDBA-A5AF-7F82623DCF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965438B3-0446-AE19-1349-9E24D68091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BA41E253-484F-32C2-68E7-5EE31CAEB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01C5ACC6-F5EB-1638-FC14-FD512611E3F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098BB56C-59FA-9216-D0CC-E776CCBE73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661B141C-17D9-118D-5EC0-23577D29FE5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A522FF7C-2DF7-6192-90C3-D45FFB7A9ECD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31C14EB7-4FE9-D611-345A-EE4EACA5C16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DBFA7711-A8F0-FDE8-798D-EF94B1BA830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4D697E3B-F7F6-8E23-62D1-E10AC28A5F0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431B588F-EE78-6039-6DB6-665222BFCB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FC312FE6-2FD3-7EF0-4193-41A88D9194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6E44E84A-9C89-AD1B-6E70-79A77B66CB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4287188F-95F4-F2DB-9792-B852382BEF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20E9FDED-BB9B-E4E1-0BB3-D30F960212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2" name="Pijl: rechts 51">
                  <a:extLst>
                    <a:ext uri="{FF2B5EF4-FFF2-40B4-BE49-F238E27FC236}">
                      <a16:creationId xmlns:a16="http://schemas.microsoft.com/office/drawing/2014/main" id="{17515644-CED1-8F6E-3AAD-0A96ACF4892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2895998E-5569-A27A-6B03-99D0F86A57F2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076F0C1B-1E50-AE7D-1AFD-7BDCC32B242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32AEBA01-5564-DDFE-012B-A6526D4C4F3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5" name="Rechte verbindingslijn 44">
                    <a:extLst>
                      <a:ext uri="{FF2B5EF4-FFF2-40B4-BE49-F238E27FC236}">
                        <a16:creationId xmlns:a16="http://schemas.microsoft.com/office/drawing/2014/main" id="{4A8A81A6-9947-4C4D-13F5-8D8796E968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0DCEA83D-F3ED-9629-AFBA-4A2935553D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D998B910-9065-E576-B1EB-CD85D3B233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3C532912-0188-D15E-C5D0-DF73B8C73B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A5B79CB0-EC71-C499-15E7-B89A74354E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4" name="Pijl: rechts 43">
                  <a:extLst>
                    <a:ext uri="{FF2B5EF4-FFF2-40B4-BE49-F238E27FC236}">
                      <a16:creationId xmlns:a16="http://schemas.microsoft.com/office/drawing/2014/main" id="{2F72FF18-23DD-E916-BEE7-E9F893C1E1C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4" name="INSTRUCTIE">
            <a:extLst>
              <a:ext uri="{FF2B5EF4-FFF2-40B4-BE49-F238E27FC236}">
                <a16:creationId xmlns:a16="http://schemas.microsoft.com/office/drawing/2014/main" id="{5C1A647F-B1CB-384A-0A4C-24046BD2EE7C}"/>
              </a:ext>
            </a:extLst>
          </p:cNvPr>
          <p:cNvGrpSpPr/>
          <p:nvPr userDrawn="1"/>
        </p:nvGrpSpPr>
        <p:grpSpPr>
          <a:xfrm>
            <a:off x="-3786437" y="2407"/>
            <a:ext cx="3693386" cy="6857760"/>
            <a:chOff x="-3786437" y="0"/>
            <a:chExt cx="3693386" cy="6857760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57C09D7D-C32F-72DA-6468-3354A6FA3D3F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76" name="INSTRUCTIE">
              <a:extLst>
                <a:ext uri="{FF2B5EF4-FFF2-40B4-BE49-F238E27FC236}">
                  <a16:creationId xmlns:a16="http://schemas.microsoft.com/office/drawing/2014/main" id="{B73E9704-667F-6588-E41E-C4A89830ED3D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E3E6D4E3-4088-8584-41AC-3048D2EECD88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78" name="Ovaal 77">
                <a:extLst>
                  <a:ext uri="{FF2B5EF4-FFF2-40B4-BE49-F238E27FC236}">
                    <a16:creationId xmlns:a16="http://schemas.microsoft.com/office/drawing/2014/main" id="{1F10F6A8-7554-5A7A-ADEE-76B7A3B9E621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62A526C4-AA68-1FB5-3708-D77781C3F321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25504987-7E54-3173-B8A9-EF1C0B3457DB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E154D325-930E-98C5-A604-5EBB1598431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5" name="Ovaal 134">
                  <a:extLst>
                    <a:ext uri="{FF2B5EF4-FFF2-40B4-BE49-F238E27FC236}">
                      <a16:creationId xmlns:a16="http://schemas.microsoft.com/office/drawing/2014/main" id="{461FA15C-0E6B-264A-20FB-346FE905FAFB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Vrije vorm: vorm 135">
                  <a:extLst>
                    <a:ext uri="{FF2B5EF4-FFF2-40B4-BE49-F238E27FC236}">
                      <a16:creationId xmlns:a16="http://schemas.microsoft.com/office/drawing/2014/main" id="{579BA89E-5CB5-801F-3293-2AAD44A7C022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Rechthoek: afgeronde hoeken 136">
                  <a:extLst>
                    <a:ext uri="{FF2B5EF4-FFF2-40B4-BE49-F238E27FC236}">
                      <a16:creationId xmlns:a16="http://schemas.microsoft.com/office/drawing/2014/main" id="{F5C86D5D-5558-5740-1F4A-0AABF0B58FB9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53FCFC86-4983-8539-19B7-22C8C3767B5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9" name="Rechte verbindingslijn 138">
                  <a:extLst>
                    <a:ext uri="{FF2B5EF4-FFF2-40B4-BE49-F238E27FC236}">
                      <a16:creationId xmlns:a16="http://schemas.microsoft.com/office/drawing/2014/main" id="{30FCCA33-9FA1-8814-8941-9EAE5318EAC6}"/>
                    </a:ext>
                  </a:extLst>
                </p:cNvPr>
                <p:cNvCxnSpPr>
                  <a:cxnSpLocks/>
                  <a:stCxn id="13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1" name="Ovaal 80">
                <a:extLst>
                  <a:ext uri="{FF2B5EF4-FFF2-40B4-BE49-F238E27FC236}">
                    <a16:creationId xmlns:a16="http://schemas.microsoft.com/office/drawing/2014/main" id="{5BB34DC4-D952-BB36-6C71-30AC8D3C065A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06B74F02-A2C5-5AF8-6612-FA28D29509A8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53A3C230-EF84-CFC8-7CE4-D2F306028FD0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3570D6B7-1AEA-D1BE-8B79-1EF3D5A23280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2" name="Rechte verbindingslijn 131">
                  <a:extLst>
                    <a:ext uri="{FF2B5EF4-FFF2-40B4-BE49-F238E27FC236}">
                      <a16:creationId xmlns:a16="http://schemas.microsoft.com/office/drawing/2014/main" id="{900FE738-B087-2B83-E698-DF163EFCB518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3" name="Gelijkbenige driehoek 132">
                  <a:extLst>
                    <a:ext uri="{FF2B5EF4-FFF2-40B4-BE49-F238E27FC236}">
                      <a16:creationId xmlns:a16="http://schemas.microsoft.com/office/drawing/2014/main" id="{C9ACCA4C-05F1-FC46-C298-76CDF8C4846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4" name="Ovaal 83">
                <a:extLst>
                  <a:ext uri="{FF2B5EF4-FFF2-40B4-BE49-F238E27FC236}">
                    <a16:creationId xmlns:a16="http://schemas.microsoft.com/office/drawing/2014/main" id="{1FF7AB28-3FCC-6552-8F6D-C6D2DB5E74DF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C8AA4318-973A-1C3A-C14F-1AA19806839E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6" name="ICOON_info">
                <a:extLst>
                  <a:ext uri="{FF2B5EF4-FFF2-40B4-BE49-F238E27FC236}">
                    <a16:creationId xmlns:a16="http://schemas.microsoft.com/office/drawing/2014/main" id="{EFF6E177-7CC8-FDB1-0C84-253F768177B3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29" name="Ovaal 128">
                  <a:extLst>
                    <a:ext uri="{FF2B5EF4-FFF2-40B4-BE49-F238E27FC236}">
                      <a16:creationId xmlns:a16="http://schemas.microsoft.com/office/drawing/2014/main" id="{97520640-BF3C-75EB-810C-CFA48AD39CF3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Graphic 163" descr="Informatie">
                  <a:extLst>
                    <a:ext uri="{FF2B5EF4-FFF2-40B4-BE49-F238E27FC236}">
                      <a16:creationId xmlns:a16="http://schemas.microsoft.com/office/drawing/2014/main" id="{7FCFE042-3289-561C-88E5-5D2C591B308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C521AA26-3FB8-C07F-F068-65B74E7AF0B3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74C92BF1-C231-198B-A1BC-6AC516580C16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89" name="Groep 88">
                <a:extLst>
                  <a:ext uri="{FF2B5EF4-FFF2-40B4-BE49-F238E27FC236}">
                    <a16:creationId xmlns:a16="http://schemas.microsoft.com/office/drawing/2014/main" id="{E1CBE873-BC45-A1CC-FAD9-27DF87E43820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4E055E21-7B43-2999-2B86-6F691A6F613C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F694C7EC-FB47-A24E-D820-524B206F3E2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23" name="Groep 122">
                      <a:extLst>
                        <a:ext uri="{FF2B5EF4-FFF2-40B4-BE49-F238E27FC236}">
                          <a16:creationId xmlns:a16="http://schemas.microsoft.com/office/drawing/2014/main" id="{CE597269-1CFD-B476-A1AA-DD7CFCF88F2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26" name="Rechthoek 125">
                        <a:extLst>
                          <a:ext uri="{FF2B5EF4-FFF2-40B4-BE49-F238E27FC236}">
                            <a16:creationId xmlns:a16="http://schemas.microsoft.com/office/drawing/2014/main" id="{EAFBDD6A-402F-4EE1-91C1-E3FD23099C4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7" name="Rechthoek 126">
                        <a:extLst>
                          <a:ext uri="{FF2B5EF4-FFF2-40B4-BE49-F238E27FC236}">
                            <a16:creationId xmlns:a16="http://schemas.microsoft.com/office/drawing/2014/main" id="{801F8E06-31C1-4506-80B0-CA771C0177A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8" name="Ovaal 127">
                        <a:extLst>
                          <a:ext uri="{FF2B5EF4-FFF2-40B4-BE49-F238E27FC236}">
                            <a16:creationId xmlns:a16="http://schemas.microsoft.com/office/drawing/2014/main" id="{B20F1236-6627-0B73-EB70-FEB425FC9EE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4" name="Afbeelding 123">
                      <a:extLst>
                        <a:ext uri="{FF2B5EF4-FFF2-40B4-BE49-F238E27FC236}">
                          <a16:creationId xmlns:a16="http://schemas.microsoft.com/office/drawing/2014/main" id="{BAD2D018-2D03-D7AF-7E24-BE98B4217BB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Afbeelding 124">
                      <a:extLst>
                        <a:ext uri="{FF2B5EF4-FFF2-40B4-BE49-F238E27FC236}">
                          <a16:creationId xmlns:a16="http://schemas.microsoft.com/office/drawing/2014/main" id="{982CCD06-1AD8-884D-DE17-2DA0BBA74F0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oep 116">
                    <a:extLst>
                      <a:ext uri="{FF2B5EF4-FFF2-40B4-BE49-F238E27FC236}">
                        <a16:creationId xmlns:a16="http://schemas.microsoft.com/office/drawing/2014/main" id="{657CE5A0-083F-8C6A-46AE-4B1598D4D8E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DE4CB510-7534-2FBE-E170-951153519BD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77AB49F0-517B-D229-4F5A-D5BD51A62657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18" name="Groep 117">
                    <a:extLst>
                      <a:ext uri="{FF2B5EF4-FFF2-40B4-BE49-F238E27FC236}">
                        <a16:creationId xmlns:a16="http://schemas.microsoft.com/office/drawing/2014/main" id="{0CE4D311-6C26-1119-BB7C-BC93303C3E55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62EDCE42-9434-9EF7-E5C9-4F23100F99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E331EBC2-4D82-675B-C048-C3E14F8FDAC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2CDCB518-49EF-57AF-3C07-C5C18C552FA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5" name="Gelijkbenige driehoek 114">
                  <a:extLst>
                    <a:ext uri="{FF2B5EF4-FFF2-40B4-BE49-F238E27FC236}">
                      <a16:creationId xmlns:a16="http://schemas.microsoft.com/office/drawing/2014/main" id="{0CCA2D21-A1B4-B524-D950-6C803364EE0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A09BCDBA-FD5C-8FC7-D1B7-5A2CF9C332C2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3F998B01-2259-DD09-D7E3-B9235C6C4A1C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1EBE9529-A9C2-78F1-E352-B46473E7F320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CF437B0A-F260-9804-D2C7-88C56D6D1823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4" name="Groep 93">
                  <a:extLst>
                    <a:ext uri="{FF2B5EF4-FFF2-40B4-BE49-F238E27FC236}">
                      <a16:creationId xmlns:a16="http://schemas.microsoft.com/office/drawing/2014/main" id="{F0210CD3-5B38-6C1F-7412-4815F142AAE3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07" name="Rechthoek: afgeronde hoeken 106">
                    <a:extLst>
                      <a:ext uri="{FF2B5EF4-FFF2-40B4-BE49-F238E27FC236}">
                        <a16:creationId xmlns:a16="http://schemas.microsoft.com/office/drawing/2014/main" id="{C4078BD6-6F60-9F26-6ADB-BC5B8EF46D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14D6E21F-8569-B3FC-EA64-7ACF7657BF0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20E53125-ACB0-145C-D58C-B9E1D67FC6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20DB6331-250E-3CEA-51FD-8BB752BD26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34AE7B07-F0CE-73B5-0E62-F7F406B3E45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9F1AD3B7-7DC6-DB08-805F-CD10DB963F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5" name="Groep 94">
                  <a:extLst>
                    <a:ext uri="{FF2B5EF4-FFF2-40B4-BE49-F238E27FC236}">
                      <a16:creationId xmlns:a16="http://schemas.microsoft.com/office/drawing/2014/main" id="{62F4C63C-7BC4-1BD0-1D32-EFDFDA711305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99" name="Groep 98">
                    <a:extLst>
                      <a:ext uri="{FF2B5EF4-FFF2-40B4-BE49-F238E27FC236}">
                        <a16:creationId xmlns:a16="http://schemas.microsoft.com/office/drawing/2014/main" id="{8AC9C599-1432-9311-BFE4-0EB1963AFD2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01" name="Rechthoek: afgeronde hoeken 100">
                      <a:extLst>
                        <a:ext uri="{FF2B5EF4-FFF2-40B4-BE49-F238E27FC236}">
                          <a16:creationId xmlns:a16="http://schemas.microsoft.com/office/drawing/2014/main" id="{3909821C-BD50-B336-8A0C-BBC78727EC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2" name="Rechthoek 101">
                      <a:extLst>
                        <a:ext uri="{FF2B5EF4-FFF2-40B4-BE49-F238E27FC236}">
                          <a16:creationId xmlns:a16="http://schemas.microsoft.com/office/drawing/2014/main" id="{81D78504-97AB-102E-DDDF-47C739A1395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3" name="Rechthoek 102">
                      <a:extLst>
                        <a:ext uri="{FF2B5EF4-FFF2-40B4-BE49-F238E27FC236}">
                          <a16:creationId xmlns:a16="http://schemas.microsoft.com/office/drawing/2014/main" id="{94F688D8-EF1F-1656-E712-836977C39D0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4" name="Rechthoek 103">
                      <a:extLst>
                        <a:ext uri="{FF2B5EF4-FFF2-40B4-BE49-F238E27FC236}">
                          <a16:creationId xmlns:a16="http://schemas.microsoft.com/office/drawing/2014/main" id="{3C88B572-E060-6EF9-E49D-B85F08BB5B3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5" name="Rechthoek 104">
                      <a:extLst>
                        <a:ext uri="{FF2B5EF4-FFF2-40B4-BE49-F238E27FC236}">
                          <a16:creationId xmlns:a16="http://schemas.microsoft.com/office/drawing/2014/main" id="{52F4A5EF-3577-B674-E9FB-2FC3D2CD928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D315E2A7-2826-D233-A2D1-A1347113E67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00" name="Boog 99">
                    <a:extLst>
                      <a:ext uri="{FF2B5EF4-FFF2-40B4-BE49-F238E27FC236}">
                        <a16:creationId xmlns:a16="http://schemas.microsoft.com/office/drawing/2014/main" id="{B291809B-ABAE-8C12-BB48-58754D74E852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6" name="Tekstvak 95">
                  <a:extLst>
                    <a:ext uri="{FF2B5EF4-FFF2-40B4-BE49-F238E27FC236}">
                      <a16:creationId xmlns:a16="http://schemas.microsoft.com/office/drawing/2014/main" id="{04C44475-AB69-8A93-F7F8-CA0B98303B60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97" name="Tekstvak 96">
                  <a:extLst>
                    <a:ext uri="{FF2B5EF4-FFF2-40B4-BE49-F238E27FC236}">
                      <a16:creationId xmlns:a16="http://schemas.microsoft.com/office/drawing/2014/main" id="{83C21C4E-08DE-A992-5058-060DABBD95DF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98" name="Vrije vorm: vorm 97">
                  <a:extLst>
                    <a:ext uri="{FF2B5EF4-FFF2-40B4-BE49-F238E27FC236}">
                      <a16:creationId xmlns:a16="http://schemas.microsoft.com/office/drawing/2014/main" id="{06E959F2-D12E-2FE8-038A-8D8C9FA8DE0B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517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(L)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1992469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Beeld (L) + tekst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45BB-CFC3-3448-B2E5-262F9CCF3CE2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6335217-4651-A4C4-58F4-3705E23F8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7740" y="752475"/>
            <a:ext cx="3824146" cy="5349875"/>
          </a:xfrm>
        </p:spPr>
        <p:txBody>
          <a:bodyPr anchor="ctr" anchorCtr="0"/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lvl="2"/>
            <a:r>
              <a:rPr lang="nl-NL" noProof="0" dirty="0"/>
              <a:t>Leestekst</a:t>
            </a:r>
          </a:p>
          <a:p>
            <a:pPr lvl="2"/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br>
              <a:rPr lang="nl-NL" noProof="0" dirty="0"/>
            </a:br>
            <a:r>
              <a:rPr lang="nl-NL" noProof="0" dirty="0" err="1"/>
              <a:t>Subkop</a:t>
            </a:r>
            <a:endParaRPr lang="nl-NL" noProof="0" dirty="0"/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  <a:p>
            <a:pPr lvl="4"/>
            <a:endParaRPr lang="nl-NL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F92775BD-774F-D5A2-9DD4-16416B20C8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0112" y="748490"/>
            <a:ext cx="5653134" cy="5365965"/>
          </a:xfrm>
          <a:custGeom>
            <a:avLst/>
            <a:gdLst>
              <a:gd name="connsiteX0" fmla="*/ 215472 w 5653134"/>
              <a:gd name="connsiteY0" fmla="*/ 0 h 5365965"/>
              <a:gd name="connsiteX1" fmla="*/ 1124320 w 5653134"/>
              <a:gd name="connsiteY1" fmla="*/ 854 h 5365965"/>
              <a:gd name="connsiteX2" fmla="*/ 1129966 w 5653134"/>
              <a:gd name="connsiteY2" fmla="*/ 0 h 5365965"/>
              <a:gd name="connsiteX3" fmla="*/ 5373617 w 5653134"/>
              <a:gd name="connsiteY3" fmla="*/ 3986 h 5365965"/>
              <a:gd name="connsiteX4" fmla="*/ 5430256 w 5653134"/>
              <a:gd name="connsiteY4" fmla="*/ 3986 h 5365965"/>
              <a:gd name="connsiteX5" fmla="*/ 5642150 w 5653134"/>
              <a:gd name="connsiteY5" fmla="*/ 144439 h 5365965"/>
              <a:gd name="connsiteX6" fmla="*/ 5653134 w 5653134"/>
              <a:gd name="connsiteY6" fmla="*/ 179824 h 5365965"/>
              <a:gd name="connsiteX7" fmla="*/ 5653134 w 5653134"/>
              <a:gd name="connsiteY7" fmla="*/ 435565 h 5365965"/>
              <a:gd name="connsiteX8" fmla="*/ 5653133 w 5653134"/>
              <a:gd name="connsiteY8" fmla="*/ 4247998 h 5365965"/>
              <a:gd name="connsiteX9" fmla="*/ 5653133 w 5653134"/>
              <a:gd name="connsiteY9" fmla="*/ 4319460 h 5365965"/>
              <a:gd name="connsiteX10" fmla="*/ 5653133 w 5653134"/>
              <a:gd name="connsiteY10" fmla="*/ 4454114 h 5365965"/>
              <a:gd name="connsiteX11" fmla="*/ 4833363 w 5653134"/>
              <a:gd name="connsiteY11" fmla="*/ 5362531 h 5365965"/>
              <a:gd name="connsiteX12" fmla="*/ 4765371 w 5653134"/>
              <a:gd name="connsiteY12" fmla="*/ 5365965 h 5365965"/>
              <a:gd name="connsiteX13" fmla="*/ 3869867 w 5653134"/>
              <a:gd name="connsiteY13" fmla="*/ 5365006 h 5365965"/>
              <a:gd name="connsiteX14" fmla="*/ 3850877 w 5653134"/>
              <a:gd name="connsiteY14" fmla="*/ 5365965 h 5365965"/>
              <a:gd name="connsiteX15" fmla="*/ 279519 w 5653134"/>
              <a:gd name="connsiteY15" fmla="*/ 5362140 h 5365965"/>
              <a:gd name="connsiteX16" fmla="*/ 222878 w 5653134"/>
              <a:gd name="connsiteY16" fmla="*/ 5362140 h 5365965"/>
              <a:gd name="connsiteX17" fmla="*/ 10984 w 5653134"/>
              <a:gd name="connsiteY17" fmla="*/ 5221687 h 5365965"/>
              <a:gd name="connsiteX18" fmla="*/ 0 w 5653134"/>
              <a:gd name="connsiteY18" fmla="*/ 5186303 h 5365965"/>
              <a:gd name="connsiteX19" fmla="*/ 1 w 5653134"/>
              <a:gd name="connsiteY19" fmla="*/ 4930563 h 5365965"/>
              <a:gd name="connsiteX20" fmla="*/ 0 w 5653134"/>
              <a:gd name="connsiteY20" fmla="*/ 4930562 h 5365965"/>
              <a:gd name="connsiteX21" fmla="*/ 2 w 5653134"/>
              <a:gd name="connsiteY21" fmla="*/ 508934 h 5365965"/>
              <a:gd name="connsiteX22" fmla="*/ 4 w 5653134"/>
              <a:gd name="connsiteY22" fmla="*/ 508934 h 5365965"/>
              <a:gd name="connsiteX23" fmla="*/ 4 w 5653134"/>
              <a:gd name="connsiteY23" fmla="*/ 430459 h 5365965"/>
              <a:gd name="connsiteX24" fmla="*/ 4 w 5653134"/>
              <a:gd name="connsiteY24" fmla="*/ 174718 h 5365965"/>
              <a:gd name="connsiteX25" fmla="*/ 10988 w 5653134"/>
              <a:gd name="connsiteY25" fmla="*/ 139333 h 5365965"/>
              <a:gd name="connsiteX26" fmla="*/ 154496 w 5653134"/>
              <a:gd name="connsiteY26" fmla="*/ 9219 h 5365965"/>
              <a:gd name="connsiteX0" fmla="*/ 215472 w 5653134"/>
              <a:gd name="connsiteY0" fmla="*/ 0 h 5365965"/>
              <a:gd name="connsiteX1" fmla="*/ 1124320 w 5653134"/>
              <a:gd name="connsiteY1" fmla="*/ 854 h 5365965"/>
              <a:gd name="connsiteX2" fmla="*/ 5373617 w 5653134"/>
              <a:gd name="connsiteY2" fmla="*/ 3986 h 5365965"/>
              <a:gd name="connsiteX3" fmla="*/ 5430256 w 5653134"/>
              <a:gd name="connsiteY3" fmla="*/ 3986 h 5365965"/>
              <a:gd name="connsiteX4" fmla="*/ 5642150 w 5653134"/>
              <a:gd name="connsiteY4" fmla="*/ 144439 h 5365965"/>
              <a:gd name="connsiteX5" fmla="*/ 5653134 w 5653134"/>
              <a:gd name="connsiteY5" fmla="*/ 179824 h 5365965"/>
              <a:gd name="connsiteX6" fmla="*/ 5653134 w 5653134"/>
              <a:gd name="connsiteY6" fmla="*/ 435565 h 5365965"/>
              <a:gd name="connsiteX7" fmla="*/ 5653133 w 5653134"/>
              <a:gd name="connsiteY7" fmla="*/ 4247998 h 5365965"/>
              <a:gd name="connsiteX8" fmla="*/ 5653133 w 5653134"/>
              <a:gd name="connsiteY8" fmla="*/ 4319460 h 5365965"/>
              <a:gd name="connsiteX9" fmla="*/ 5653133 w 5653134"/>
              <a:gd name="connsiteY9" fmla="*/ 4454114 h 5365965"/>
              <a:gd name="connsiteX10" fmla="*/ 4833363 w 5653134"/>
              <a:gd name="connsiteY10" fmla="*/ 5362531 h 5365965"/>
              <a:gd name="connsiteX11" fmla="*/ 4765371 w 5653134"/>
              <a:gd name="connsiteY11" fmla="*/ 5365965 h 5365965"/>
              <a:gd name="connsiteX12" fmla="*/ 3869867 w 5653134"/>
              <a:gd name="connsiteY12" fmla="*/ 5365006 h 5365965"/>
              <a:gd name="connsiteX13" fmla="*/ 3850877 w 5653134"/>
              <a:gd name="connsiteY13" fmla="*/ 5365965 h 5365965"/>
              <a:gd name="connsiteX14" fmla="*/ 279519 w 5653134"/>
              <a:gd name="connsiteY14" fmla="*/ 5362140 h 5365965"/>
              <a:gd name="connsiteX15" fmla="*/ 222878 w 5653134"/>
              <a:gd name="connsiteY15" fmla="*/ 5362140 h 5365965"/>
              <a:gd name="connsiteX16" fmla="*/ 10984 w 5653134"/>
              <a:gd name="connsiteY16" fmla="*/ 5221687 h 5365965"/>
              <a:gd name="connsiteX17" fmla="*/ 0 w 5653134"/>
              <a:gd name="connsiteY17" fmla="*/ 5186303 h 5365965"/>
              <a:gd name="connsiteX18" fmla="*/ 1 w 5653134"/>
              <a:gd name="connsiteY18" fmla="*/ 4930563 h 5365965"/>
              <a:gd name="connsiteX19" fmla="*/ 0 w 5653134"/>
              <a:gd name="connsiteY19" fmla="*/ 4930562 h 5365965"/>
              <a:gd name="connsiteX20" fmla="*/ 2 w 5653134"/>
              <a:gd name="connsiteY20" fmla="*/ 508934 h 5365965"/>
              <a:gd name="connsiteX21" fmla="*/ 4 w 5653134"/>
              <a:gd name="connsiteY21" fmla="*/ 508934 h 5365965"/>
              <a:gd name="connsiteX22" fmla="*/ 4 w 5653134"/>
              <a:gd name="connsiteY22" fmla="*/ 430459 h 5365965"/>
              <a:gd name="connsiteX23" fmla="*/ 4 w 5653134"/>
              <a:gd name="connsiteY23" fmla="*/ 174718 h 5365965"/>
              <a:gd name="connsiteX24" fmla="*/ 10988 w 5653134"/>
              <a:gd name="connsiteY24" fmla="*/ 139333 h 5365965"/>
              <a:gd name="connsiteX25" fmla="*/ 154496 w 5653134"/>
              <a:gd name="connsiteY25" fmla="*/ 9219 h 5365965"/>
              <a:gd name="connsiteX26" fmla="*/ 215472 w 5653134"/>
              <a:gd name="connsiteY26" fmla="*/ 0 h 5365965"/>
              <a:gd name="connsiteX0" fmla="*/ 215472 w 5653134"/>
              <a:gd name="connsiteY0" fmla="*/ 0 h 5365965"/>
              <a:gd name="connsiteX1" fmla="*/ 5373617 w 5653134"/>
              <a:gd name="connsiteY1" fmla="*/ 3986 h 5365965"/>
              <a:gd name="connsiteX2" fmla="*/ 5430256 w 5653134"/>
              <a:gd name="connsiteY2" fmla="*/ 3986 h 5365965"/>
              <a:gd name="connsiteX3" fmla="*/ 5642150 w 5653134"/>
              <a:gd name="connsiteY3" fmla="*/ 144439 h 5365965"/>
              <a:gd name="connsiteX4" fmla="*/ 5653134 w 5653134"/>
              <a:gd name="connsiteY4" fmla="*/ 179824 h 5365965"/>
              <a:gd name="connsiteX5" fmla="*/ 5653134 w 5653134"/>
              <a:gd name="connsiteY5" fmla="*/ 435565 h 5365965"/>
              <a:gd name="connsiteX6" fmla="*/ 5653133 w 5653134"/>
              <a:gd name="connsiteY6" fmla="*/ 4247998 h 5365965"/>
              <a:gd name="connsiteX7" fmla="*/ 5653133 w 5653134"/>
              <a:gd name="connsiteY7" fmla="*/ 4319460 h 5365965"/>
              <a:gd name="connsiteX8" fmla="*/ 5653133 w 5653134"/>
              <a:gd name="connsiteY8" fmla="*/ 4454114 h 5365965"/>
              <a:gd name="connsiteX9" fmla="*/ 4833363 w 5653134"/>
              <a:gd name="connsiteY9" fmla="*/ 5362531 h 5365965"/>
              <a:gd name="connsiteX10" fmla="*/ 4765371 w 5653134"/>
              <a:gd name="connsiteY10" fmla="*/ 5365965 h 5365965"/>
              <a:gd name="connsiteX11" fmla="*/ 3869867 w 5653134"/>
              <a:gd name="connsiteY11" fmla="*/ 5365006 h 5365965"/>
              <a:gd name="connsiteX12" fmla="*/ 3850877 w 5653134"/>
              <a:gd name="connsiteY12" fmla="*/ 5365965 h 5365965"/>
              <a:gd name="connsiteX13" fmla="*/ 279519 w 5653134"/>
              <a:gd name="connsiteY13" fmla="*/ 5362140 h 5365965"/>
              <a:gd name="connsiteX14" fmla="*/ 222878 w 5653134"/>
              <a:gd name="connsiteY14" fmla="*/ 5362140 h 5365965"/>
              <a:gd name="connsiteX15" fmla="*/ 10984 w 5653134"/>
              <a:gd name="connsiteY15" fmla="*/ 5221687 h 5365965"/>
              <a:gd name="connsiteX16" fmla="*/ 0 w 5653134"/>
              <a:gd name="connsiteY16" fmla="*/ 5186303 h 5365965"/>
              <a:gd name="connsiteX17" fmla="*/ 1 w 5653134"/>
              <a:gd name="connsiteY17" fmla="*/ 4930563 h 5365965"/>
              <a:gd name="connsiteX18" fmla="*/ 0 w 5653134"/>
              <a:gd name="connsiteY18" fmla="*/ 4930562 h 5365965"/>
              <a:gd name="connsiteX19" fmla="*/ 2 w 5653134"/>
              <a:gd name="connsiteY19" fmla="*/ 508934 h 5365965"/>
              <a:gd name="connsiteX20" fmla="*/ 4 w 5653134"/>
              <a:gd name="connsiteY20" fmla="*/ 508934 h 5365965"/>
              <a:gd name="connsiteX21" fmla="*/ 4 w 5653134"/>
              <a:gd name="connsiteY21" fmla="*/ 430459 h 5365965"/>
              <a:gd name="connsiteX22" fmla="*/ 4 w 5653134"/>
              <a:gd name="connsiteY22" fmla="*/ 174718 h 5365965"/>
              <a:gd name="connsiteX23" fmla="*/ 10988 w 5653134"/>
              <a:gd name="connsiteY23" fmla="*/ 139333 h 5365965"/>
              <a:gd name="connsiteX24" fmla="*/ 154496 w 5653134"/>
              <a:gd name="connsiteY24" fmla="*/ 9219 h 5365965"/>
              <a:gd name="connsiteX25" fmla="*/ 215472 w 5653134"/>
              <a:gd name="connsiteY25" fmla="*/ 0 h 5365965"/>
              <a:gd name="connsiteX0" fmla="*/ 215472 w 5653134"/>
              <a:gd name="connsiteY0" fmla="*/ 0 h 5365965"/>
              <a:gd name="connsiteX1" fmla="*/ 5373617 w 5653134"/>
              <a:gd name="connsiteY1" fmla="*/ 3986 h 5365965"/>
              <a:gd name="connsiteX2" fmla="*/ 5430256 w 5653134"/>
              <a:gd name="connsiteY2" fmla="*/ 3986 h 5365965"/>
              <a:gd name="connsiteX3" fmla="*/ 5642150 w 5653134"/>
              <a:gd name="connsiteY3" fmla="*/ 144439 h 5365965"/>
              <a:gd name="connsiteX4" fmla="*/ 5653134 w 5653134"/>
              <a:gd name="connsiteY4" fmla="*/ 179824 h 5365965"/>
              <a:gd name="connsiteX5" fmla="*/ 5653134 w 5653134"/>
              <a:gd name="connsiteY5" fmla="*/ 435565 h 5365965"/>
              <a:gd name="connsiteX6" fmla="*/ 5653133 w 5653134"/>
              <a:gd name="connsiteY6" fmla="*/ 4247998 h 5365965"/>
              <a:gd name="connsiteX7" fmla="*/ 5653133 w 5653134"/>
              <a:gd name="connsiteY7" fmla="*/ 4319460 h 5365965"/>
              <a:gd name="connsiteX8" fmla="*/ 5653133 w 5653134"/>
              <a:gd name="connsiteY8" fmla="*/ 4454114 h 5365965"/>
              <a:gd name="connsiteX9" fmla="*/ 4833363 w 5653134"/>
              <a:gd name="connsiteY9" fmla="*/ 5362531 h 5365965"/>
              <a:gd name="connsiteX10" fmla="*/ 4765371 w 5653134"/>
              <a:gd name="connsiteY10" fmla="*/ 5365965 h 5365965"/>
              <a:gd name="connsiteX11" fmla="*/ 3869867 w 5653134"/>
              <a:gd name="connsiteY11" fmla="*/ 5365006 h 5365965"/>
              <a:gd name="connsiteX12" fmla="*/ 279519 w 5653134"/>
              <a:gd name="connsiteY12" fmla="*/ 5362140 h 5365965"/>
              <a:gd name="connsiteX13" fmla="*/ 222878 w 5653134"/>
              <a:gd name="connsiteY13" fmla="*/ 5362140 h 5365965"/>
              <a:gd name="connsiteX14" fmla="*/ 10984 w 5653134"/>
              <a:gd name="connsiteY14" fmla="*/ 5221687 h 5365965"/>
              <a:gd name="connsiteX15" fmla="*/ 0 w 5653134"/>
              <a:gd name="connsiteY15" fmla="*/ 5186303 h 5365965"/>
              <a:gd name="connsiteX16" fmla="*/ 1 w 5653134"/>
              <a:gd name="connsiteY16" fmla="*/ 4930563 h 5365965"/>
              <a:gd name="connsiteX17" fmla="*/ 0 w 5653134"/>
              <a:gd name="connsiteY17" fmla="*/ 4930562 h 5365965"/>
              <a:gd name="connsiteX18" fmla="*/ 2 w 5653134"/>
              <a:gd name="connsiteY18" fmla="*/ 508934 h 5365965"/>
              <a:gd name="connsiteX19" fmla="*/ 4 w 5653134"/>
              <a:gd name="connsiteY19" fmla="*/ 508934 h 5365965"/>
              <a:gd name="connsiteX20" fmla="*/ 4 w 5653134"/>
              <a:gd name="connsiteY20" fmla="*/ 430459 h 5365965"/>
              <a:gd name="connsiteX21" fmla="*/ 4 w 5653134"/>
              <a:gd name="connsiteY21" fmla="*/ 174718 h 5365965"/>
              <a:gd name="connsiteX22" fmla="*/ 10988 w 5653134"/>
              <a:gd name="connsiteY22" fmla="*/ 139333 h 5365965"/>
              <a:gd name="connsiteX23" fmla="*/ 154496 w 5653134"/>
              <a:gd name="connsiteY23" fmla="*/ 9219 h 5365965"/>
              <a:gd name="connsiteX24" fmla="*/ 215472 w 5653134"/>
              <a:gd name="connsiteY24" fmla="*/ 0 h 5365965"/>
              <a:gd name="connsiteX0" fmla="*/ 215472 w 5653134"/>
              <a:gd name="connsiteY0" fmla="*/ 0 h 5365965"/>
              <a:gd name="connsiteX1" fmla="*/ 5373617 w 5653134"/>
              <a:gd name="connsiteY1" fmla="*/ 3986 h 5365965"/>
              <a:gd name="connsiteX2" fmla="*/ 5430256 w 5653134"/>
              <a:gd name="connsiteY2" fmla="*/ 3986 h 5365965"/>
              <a:gd name="connsiteX3" fmla="*/ 5642150 w 5653134"/>
              <a:gd name="connsiteY3" fmla="*/ 144439 h 5365965"/>
              <a:gd name="connsiteX4" fmla="*/ 5653134 w 5653134"/>
              <a:gd name="connsiteY4" fmla="*/ 179824 h 5365965"/>
              <a:gd name="connsiteX5" fmla="*/ 5653134 w 5653134"/>
              <a:gd name="connsiteY5" fmla="*/ 435565 h 5365965"/>
              <a:gd name="connsiteX6" fmla="*/ 5653133 w 5653134"/>
              <a:gd name="connsiteY6" fmla="*/ 4247998 h 5365965"/>
              <a:gd name="connsiteX7" fmla="*/ 5653133 w 5653134"/>
              <a:gd name="connsiteY7" fmla="*/ 4319460 h 5365965"/>
              <a:gd name="connsiteX8" fmla="*/ 5653133 w 5653134"/>
              <a:gd name="connsiteY8" fmla="*/ 4454114 h 5365965"/>
              <a:gd name="connsiteX9" fmla="*/ 4833363 w 5653134"/>
              <a:gd name="connsiteY9" fmla="*/ 5362531 h 5365965"/>
              <a:gd name="connsiteX10" fmla="*/ 4765371 w 5653134"/>
              <a:gd name="connsiteY10" fmla="*/ 5365965 h 5365965"/>
              <a:gd name="connsiteX11" fmla="*/ 279519 w 5653134"/>
              <a:gd name="connsiteY11" fmla="*/ 5362140 h 5365965"/>
              <a:gd name="connsiteX12" fmla="*/ 222878 w 5653134"/>
              <a:gd name="connsiteY12" fmla="*/ 5362140 h 5365965"/>
              <a:gd name="connsiteX13" fmla="*/ 10984 w 5653134"/>
              <a:gd name="connsiteY13" fmla="*/ 5221687 h 5365965"/>
              <a:gd name="connsiteX14" fmla="*/ 0 w 5653134"/>
              <a:gd name="connsiteY14" fmla="*/ 5186303 h 5365965"/>
              <a:gd name="connsiteX15" fmla="*/ 1 w 5653134"/>
              <a:gd name="connsiteY15" fmla="*/ 4930563 h 5365965"/>
              <a:gd name="connsiteX16" fmla="*/ 0 w 5653134"/>
              <a:gd name="connsiteY16" fmla="*/ 4930562 h 5365965"/>
              <a:gd name="connsiteX17" fmla="*/ 2 w 5653134"/>
              <a:gd name="connsiteY17" fmla="*/ 508934 h 5365965"/>
              <a:gd name="connsiteX18" fmla="*/ 4 w 5653134"/>
              <a:gd name="connsiteY18" fmla="*/ 508934 h 5365965"/>
              <a:gd name="connsiteX19" fmla="*/ 4 w 5653134"/>
              <a:gd name="connsiteY19" fmla="*/ 430459 h 5365965"/>
              <a:gd name="connsiteX20" fmla="*/ 4 w 5653134"/>
              <a:gd name="connsiteY20" fmla="*/ 174718 h 5365965"/>
              <a:gd name="connsiteX21" fmla="*/ 10988 w 5653134"/>
              <a:gd name="connsiteY21" fmla="*/ 139333 h 5365965"/>
              <a:gd name="connsiteX22" fmla="*/ 154496 w 5653134"/>
              <a:gd name="connsiteY22" fmla="*/ 9219 h 5365965"/>
              <a:gd name="connsiteX23" fmla="*/ 215472 w 5653134"/>
              <a:gd name="connsiteY23" fmla="*/ 0 h 53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53134" h="5365965">
                <a:moveTo>
                  <a:pt x="215472" y="0"/>
                </a:moveTo>
                <a:lnTo>
                  <a:pt x="5373617" y="3986"/>
                </a:lnTo>
                <a:lnTo>
                  <a:pt x="5430256" y="3986"/>
                </a:lnTo>
                <a:cubicBezTo>
                  <a:pt x="5525511" y="3986"/>
                  <a:pt x="5607239" y="61900"/>
                  <a:pt x="5642150" y="144439"/>
                </a:cubicBezTo>
                <a:lnTo>
                  <a:pt x="5653134" y="179824"/>
                </a:lnTo>
                <a:lnTo>
                  <a:pt x="5653134" y="435565"/>
                </a:lnTo>
                <a:cubicBezTo>
                  <a:pt x="5653134" y="1706376"/>
                  <a:pt x="5653133" y="2977187"/>
                  <a:pt x="5653133" y="4247998"/>
                </a:cubicBezTo>
                <a:lnTo>
                  <a:pt x="5653133" y="4319460"/>
                </a:lnTo>
                <a:lnTo>
                  <a:pt x="5653133" y="4454114"/>
                </a:lnTo>
                <a:cubicBezTo>
                  <a:pt x="5653133" y="4926903"/>
                  <a:pt x="5293816" y="5315770"/>
                  <a:pt x="4833363" y="5362531"/>
                </a:cubicBezTo>
                <a:lnTo>
                  <a:pt x="4765371" y="5365965"/>
                </a:lnTo>
                <a:lnTo>
                  <a:pt x="279519" y="5362140"/>
                </a:lnTo>
                <a:lnTo>
                  <a:pt x="222878" y="5362140"/>
                </a:lnTo>
                <a:cubicBezTo>
                  <a:pt x="127623" y="5362140"/>
                  <a:pt x="45895" y="5304226"/>
                  <a:pt x="10984" y="5221687"/>
                </a:cubicBezTo>
                <a:lnTo>
                  <a:pt x="0" y="5186303"/>
                </a:lnTo>
                <a:cubicBezTo>
                  <a:pt x="0" y="5101056"/>
                  <a:pt x="1" y="5015810"/>
                  <a:pt x="1" y="4930563"/>
                </a:cubicBezTo>
                <a:lnTo>
                  <a:pt x="0" y="4930562"/>
                </a:lnTo>
                <a:cubicBezTo>
                  <a:pt x="0" y="4193624"/>
                  <a:pt x="1" y="1245872"/>
                  <a:pt x="2" y="508934"/>
                </a:cubicBezTo>
                <a:lnTo>
                  <a:pt x="4" y="508934"/>
                </a:lnTo>
                <a:lnTo>
                  <a:pt x="4" y="430459"/>
                </a:lnTo>
                <a:lnTo>
                  <a:pt x="4" y="174718"/>
                </a:lnTo>
                <a:lnTo>
                  <a:pt x="10988" y="139333"/>
                </a:lnTo>
                <a:cubicBezTo>
                  <a:pt x="37171" y="77429"/>
                  <a:pt x="89688" y="29376"/>
                  <a:pt x="154496" y="9219"/>
                </a:cubicBezTo>
                <a:lnTo>
                  <a:pt x="215472" y="0"/>
                </a:lnTo>
                <a:close/>
              </a:path>
            </a:pathLst>
          </a:cu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7FF6CF42-FFAF-28A0-B993-A8D4C42C600A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3561CDA9-0E5E-D251-8643-034A3574B56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4EE8D4DB-027C-667B-AFF1-4926AC97701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1FC326B-D584-64BA-843C-7CB0822FEB2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E19E3275-5228-5BD5-CB12-73CB3191E896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849E8D8-0EB8-5C7B-9C58-C409CE5F20A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CE55CA1-959C-8A69-B137-F004D6FCBFA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76B56B80-CECA-DAB0-3706-73F1FF96A2A6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CF077BDF-DA83-2E0B-F12D-CBD31A99D88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D5662B93-869F-BC79-04A7-4BA8E03CA2F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D144510-A298-757A-F82F-99E480C8EB83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D77AAAD6-F863-7A3F-3806-1AE348AE01A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91EFC79-2C7E-2D4D-799C-93FE36AF98E4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4273F2E7-00B9-21C5-50DD-B5435B805F23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30345DF1-50DF-0CDE-5303-D54521E1705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F0B63199-A2E2-E3A7-ABCC-3966A88959F6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23C8AD0B-5F1F-42DD-CD02-2C5E510567C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BD528424-C17B-BDE1-97EA-CF68528EE7D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887451EE-EB10-FEE5-1163-2E36824BF57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B250481D-ECE0-6E04-B0E3-3DE88EA06ED5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E2881ED8-FB81-97FB-29B1-E705E973328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EDC45532-26BD-85F8-38BA-A409653E84A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0" name="ICOON_info">
              <a:extLst>
                <a:ext uri="{FF2B5EF4-FFF2-40B4-BE49-F238E27FC236}">
                  <a16:creationId xmlns:a16="http://schemas.microsoft.com/office/drawing/2014/main" id="{5335B67E-3BF7-F47E-005C-9455D6AD1CA9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B1862F4B-38C2-00A3-CD8F-3DDD6CF05ED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Graphic 163" descr="Informatie">
                <a:extLst>
                  <a:ext uri="{FF2B5EF4-FFF2-40B4-BE49-F238E27FC236}">
                    <a16:creationId xmlns:a16="http://schemas.microsoft.com/office/drawing/2014/main" id="{9412B0AD-1381-8B9F-D8BD-CB2EFB25E95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" name="VOORBEELD">
              <a:extLst>
                <a:ext uri="{FF2B5EF4-FFF2-40B4-BE49-F238E27FC236}">
                  <a16:creationId xmlns:a16="http://schemas.microsoft.com/office/drawing/2014/main" id="{912E0D56-02A5-15EE-B0B4-91D5FF1E404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9E79B5C1-BA9E-1548-725D-2B8516FDC06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B5165CEA-E87B-3903-A0AA-1CA9F6E906F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19964391-B572-C3C5-1C78-DCDE0636CC1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A838D0EE-4188-911F-2FFA-6293CB91A52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5CD49A4E-25A8-51E2-927D-21F7447D31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99C69841-8792-9A0F-53E8-D36A417C27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15F4B634-8640-F9B6-0048-0D3264F2B2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9616B645-B25A-3FC9-15AC-DA1CB39F84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78979152-BE33-9578-D40E-128B75E52F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4AA95CF9-5CC0-D919-A367-8721F1E53B7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9EDA79E0-D36F-E8C9-58CE-F1D8A3E8014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14432F4E-15B7-F8D1-B479-8D2C2B280F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C2F807C1-9B41-BB6B-32B6-DC9D837C3C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3DC9A940-61FF-4C63-3B35-53C1D4DCFD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1FFBEB53-F8DF-C235-3BC5-BE1043D208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F1714434-9DCB-F5DB-7280-9F7BD4290D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848D1686-8476-6F99-1AD7-82659EA5DA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2F3B4853-72B3-E7B6-629F-9BE1155B0A7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AE28F923-7F48-6264-8BA3-4FD3485C97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1851DBB-7DF3-9F32-733A-EAA8FC5CC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A9C6AAA4-CA68-5B6D-5124-1E760E16717A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7374A-9A79-8C35-06FE-D8412D8280FB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D78D71A1-0F05-42B7-1828-13E6C89DA0A0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80F8858D-1EFF-0324-745E-ECC82F67995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C4D73D32-2B87-48BF-F559-5733AFABBF9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22E8166E-EFF9-3DFF-1439-1FD85D693B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E85DB6C2-4F3F-0446-E7BA-C2781A47EC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8BF593B3-6DFC-EC54-8AE0-1EA794F9F7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40F22773-EB40-C78A-B82B-98D964C784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A80BA1C5-F873-539E-5A25-055A185564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2" name="Pijl: rechts 51">
                  <a:extLst>
                    <a:ext uri="{FF2B5EF4-FFF2-40B4-BE49-F238E27FC236}">
                      <a16:creationId xmlns:a16="http://schemas.microsoft.com/office/drawing/2014/main" id="{AFAC314B-B0F1-78BF-D149-197CCD5967D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FD379D64-FA23-6832-2A54-62E5F05B4CE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4DD7C74B-DDCB-95E0-2466-14F88CE9667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B7B12D1A-8B2C-5C02-E619-207D109A0E4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5" name="Rechte verbindingslijn 44">
                    <a:extLst>
                      <a:ext uri="{FF2B5EF4-FFF2-40B4-BE49-F238E27FC236}">
                        <a16:creationId xmlns:a16="http://schemas.microsoft.com/office/drawing/2014/main" id="{786CA24B-FA40-A22F-C6A7-5079488001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589EFC7F-BBD8-65BB-A36E-8D50D387C3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AF6EEEB0-122F-CE53-AE52-7AF5143B92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CEB13A18-17F3-BB2C-B203-44CF516BF6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B02CF86F-3263-4AEE-D1DF-5386B6913B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4" name="Pijl: rechts 43">
                  <a:extLst>
                    <a:ext uri="{FF2B5EF4-FFF2-40B4-BE49-F238E27FC236}">
                      <a16:creationId xmlns:a16="http://schemas.microsoft.com/office/drawing/2014/main" id="{086037B4-3B98-77B4-173D-13E0EE58328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4" name="INSTRUCTIE">
            <a:extLst>
              <a:ext uri="{FF2B5EF4-FFF2-40B4-BE49-F238E27FC236}">
                <a16:creationId xmlns:a16="http://schemas.microsoft.com/office/drawing/2014/main" id="{16D6F02B-51A8-9A64-0546-718017622A00}"/>
              </a:ext>
            </a:extLst>
          </p:cNvPr>
          <p:cNvGrpSpPr/>
          <p:nvPr userDrawn="1"/>
        </p:nvGrpSpPr>
        <p:grpSpPr>
          <a:xfrm>
            <a:off x="-3786437" y="2407"/>
            <a:ext cx="3693386" cy="6857760"/>
            <a:chOff x="-3786437" y="0"/>
            <a:chExt cx="3693386" cy="6857760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6F5CC9ED-5495-C193-BE72-8D14B4E2CAE4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76" name="INSTRUCTIE">
              <a:extLst>
                <a:ext uri="{FF2B5EF4-FFF2-40B4-BE49-F238E27FC236}">
                  <a16:creationId xmlns:a16="http://schemas.microsoft.com/office/drawing/2014/main" id="{0DC7D1A7-E608-6670-93F0-0E22A604D9E4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7EA23301-152C-C207-3ABC-884A794F89D8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78" name="Ovaal 77">
                <a:extLst>
                  <a:ext uri="{FF2B5EF4-FFF2-40B4-BE49-F238E27FC236}">
                    <a16:creationId xmlns:a16="http://schemas.microsoft.com/office/drawing/2014/main" id="{DA2222C2-DAF3-AB09-EF86-5023735F0403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53B7CA29-7C43-BA1E-9F1D-1488D3D9499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B2B6AD19-DD7E-18CF-007E-B622CDC84ECF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6C84C1F9-C666-3A41-A67C-1E9248CD5373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5" name="Ovaal 134">
                  <a:extLst>
                    <a:ext uri="{FF2B5EF4-FFF2-40B4-BE49-F238E27FC236}">
                      <a16:creationId xmlns:a16="http://schemas.microsoft.com/office/drawing/2014/main" id="{CE846A4D-FDF4-B0B9-38A6-898C938AA2AA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Vrije vorm: vorm 135">
                  <a:extLst>
                    <a:ext uri="{FF2B5EF4-FFF2-40B4-BE49-F238E27FC236}">
                      <a16:creationId xmlns:a16="http://schemas.microsoft.com/office/drawing/2014/main" id="{D68AC48D-536F-0298-A7B5-4B7055367AC8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Rechthoek: afgeronde hoeken 136">
                  <a:extLst>
                    <a:ext uri="{FF2B5EF4-FFF2-40B4-BE49-F238E27FC236}">
                      <a16:creationId xmlns:a16="http://schemas.microsoft.com/office/drawing/2014/main" id="{2ABDB4D1-09E2-3DB2-CB19-277070F5F89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DAB2F3A8-577D-C0DC-165A-6B0BD9ECE0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9" name="Rechte verbindingslijn 138">
                  <a:extLst>
                    <a:ext uri="{FF2B5EF4-FFF2-40B4-BE49-F238E27FC236}">
                      <a16:creationId xmlns:a16="http://schemas.microsoft.com/office/drawing/2014/main" id="{2A675E31-7E55-6071-4FE4-306D1C0A04DC}"/>
                    </a:ext>
                  </a:extLst>
                </p:cNvPr>
                <p:cNvCxnSpPr>
                  <a:cxnSpLocks/>
                  <a:stCxn id="13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1" name="Ovaal 80">
                <a:extLst>
                  <a:ext uri="{FF2B5EF4-FFF2-40B4-BE49-F238E27FC236}">
                    <a16:creationId xmlns:a16="http://schemas.microsoft.com/office/drawing/2014/main" id="{002B692A-3706-7472-6D6D-5D2EC5765BB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0ECA6415-1D8B-0566-48D3-D20FE34E72AA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8CAA9BA0-9F50-AAA0-8A2C-EA25B883F21C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CA0A2489-4040-8F21-E231-EF62DCFB4CF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2" name="Rechte verbindingslijn 131">
                  <a:extLst>
                    <a:ext uri="{FF2B5EF4-FFF2-40B4-BE49-F238E27FC236}">
                      <a16:creationId xmlns:a16="http://schemas.microsoft.com/office/drawing/2014/main" id="{EDB9BD0E-1C06-0CB9-D6F9-E66831F0DB7D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3" name="Gelijkbenige driehoek 132">
                  <a:extLst>
                    <a:ext uri="{FF2B5EF4-FFF2-40B4-BE49-F238E27FC236}">
                      <a16:creationId xmlns:a16="http://schemas.microsoft.com/office/drawing/2014/main" id="{301F25BD-BA51-4498-36F1-ADC5A5286E9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4" name="Ovaal 83">
                <a:extLst>
                  <a:ext uri="{FF2B5EF4-FFF2-40B4-BE49-F238E27FC236}">
                    <a16:creationId xmlns:a16="http://schemas.microsoft.com/office/drawing/2014/main" id="{CCAA2DF8-FF12-F49F-FC70-EEC048F7F299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C714BF4D-87B5-049A-EA20-7A0956DEE27D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6" name="ICOON_info">
                <a:extLst>
                  <a:ext uri="{FF2B5EF4-FFF2-40B4-BE49-F238E27FC236}">
                    <a16:creationId xmlns:a16="http://schemas.microsoft.com/office/drawing/2014/main" id="{8BB50344-8036-A256-2D73-12ADF3770E62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29" name="Ovaal 128">
                  <a:extLst>
                    <a:ext uri="{FF2B5EF4-FFF2-40B4-BE49-F238E27FC236}">
                      <a16:creationId xmlns:a16="http://schemas.microsoft.com/office/drawing/2014/main" id="{3B3A4F34-C19F-40DB-8D39-1E3B6F9D43FA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Graphic 163" descr="Informatie">
                  <a:extLst>
                    <a:ext uri="{FF2B5EF4-FFF2-40B4-BE49-F238E27FC236}">
                      <a16:creationId xmlns:a16="http://schemas.microsoft.com/office/drawing/2014/main" id="{43D9D743-1533-0D9A-E11D-57B356720DAA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C0C5C961-6366-4E85-E82D-09338D620FE6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849DDE3C-22C9-CEB5-90B4-BF7F4FDCD641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89" name="Groep 88">
                <a:extLst>
                  <a:ext uri="{FF2B5EF4-FFF2-40B4-BE49-F238E27FC236}">
                    <a16:creationId xmlns:a16="http://schemas.microsoft.com/office/drawing/2014/main" id="{EB7AC2F6-963A-1D30-C6E9-D37C6559589D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9573E61A-F980-4DCC-A7DD-FA47BCAED661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B574F891-41B3-08AE-03DB-1826054F30F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23" name="Groep 122">
                      <a:extLst>
                        <a:ext uri="{FF2B5EF4-FFF2-40B4-BE49-F238E27FC236}">
                          <a16:creationId xmlns:a16="http://schemas.microsoft.com/office/drawing/2014/main" id="{797CF71E-6236-424D-0D3D-3BB1C3D680E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26" name="Rechthoek 125">
                        <a:extLst>
                          <a:ext uri="{FF2B5EF4-FFF2-40B4-BE49-F238E27FC236}">
                            <a16:creationId xmlns:a16="http://schemas.microsoft.com/office/drawing/2014/main" id="{94A105A4-F324-0C64-B240-6DA697FD957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7" name="Rechthoek 126">
                        <a:extLst>
                          <a:ext uri="{FF2B5EF4-FFF2-40B4-BE49-F238E27FC236}">
                            <a16:creationId xmlns:a16="http://schemas.microsoft.com/office/drawing/2014/main" id="{EF1203C4-EC46-26A5-BD36-C4AF38CF640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28" name="Ovaal 127">
                        <a:extLst>
                          <a:ext uri="{FF2B5EF4-FFF2-40B4-BE49-F238E27FC236}">
                            <a16:creationId xmlns:a16="http://schemas.microsoft.com/office/drawing/2014/main" id="{4A987501-DC03-39E6-45B6-F37471DC553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4" name="Afbeelding 123">
                      <a:extLst>
                        <a:ext uri="{FF2B5EF4-FFF2-40B4-BE49-F238E27FC236}">
                          <a16:creationId xmlns:a16="http://schemas.microsoft.com/office/drawing/2014/main" id="{EE4E24CB-FC4D-01DB-3412-B75373B7CE1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Afbeelding 124">
                      <a:extLst>
                        <a:ext uri="{FF2B5EF4-FFF2-40B4-BE49-F238E27FC236}">
                          <a16:creationId xmlns:a16="http://schemas.microsoft.com/office/drawing/2014/main" id="{D6555EBA-91FF-6607-A23C-037E5B57DD8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oep 116">
                    <a:extLst>
                      <a:ext uri="{FF2B5EF4-FFF2-40B4-BE49-F238E27FC236}">
                        <a16:creationId xmlns:a16="http://schemas.microsoft.com/office/drawing/2014/main" id="{62CBBAAF-D086-36DE-B4BB-CE1C42719C5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F2AC5835-6EA7-C537-95AA-51B3647C93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8588BB15-7864-37A9-3B14-DFCF793EBFA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18" name="Groep 117">
                    <a:extLst>
                      <a:ext uri="{FF2B5EF4-FFF2-40B4-BE49-F238E27FC236}">
                        <a16:creationId xmlns:a16="http://schemas.microsoft.com/office/drawing/2014/main" id="{672C9A67-7680-E342-260B-AC05CA84027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389ECFA6-31BC-4908-CD0D-2031F76149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4AF163BA-FC61-6B2A-4EBF-0048DF0D0FDB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8882DDCD-62AC-D684-E051-62677B41EF6C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5" name="Gelijkbenige driehoek 114">
                  <a:extLst>
                    <a:ext uri="{FF2B5EF4-FFF2-40B4-BE49-F238E27FC236}">
                      <a16:creationId xmlns:a16="http://schemas.microsoft.com/office/drawing/2014/main" id="{36365367-B6CE-7E2D-6E80-943B9BF4FA09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6EC8735B-D454-1A36-6CA5-9BF13438B1E8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87FA9275-6F5D-44E3-DA06-F47CC839D6B6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3D30387C-C4C1-6709-5911-E233D29B161C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D5F13216-0D31-FCDA-54B3-B023B4EC02FD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4" name="Groep 93">
                  <a:extLst>
                    <a:ext uri="{FF2B5EF4-FFF2-40B4-BE49-F238E27FC236}">
                      <a16:creationId xmlns:a16="http://schemas.microsoft.com/office/drawing/2014/main" id="{EB236C2E-8890-E4EC-6867-C4AF357FA387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07" name="Rechthoek: afgeronde hoeken 106">
                    <a:extLst>
                      <a:ext uri="{FF2B5EF4-FFF2-40B4-BE49-F238E27FC236}">
                        <a16:creationId xmlns:a16="http://schemas.microsoft.com/office/drawing/2014/main" id="{D700B294-634A-C99D-6F16-D1BC7AB4B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78CAB8D3-F0FE-D528-4D18-8E88185AEBE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2C1861AB-C3E5-3333-8293-28BE63BE31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7581F67C-6339-E360-6229-651DE80D7E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29379842-B9DB-62BD-61B5-E8C066C3BF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92A87BC1-4179-D658-2CC3-4E009F27169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5" name="Groep 94">
                  <a:extLst>
                    <a:ext uri="{FF2B5EF4-FFF2-40B4-BE49-F238E27FC236}">
                      <a16:creationId xmlns:a16="http://schemas.microsoft.com/office/drawing/2014/main" id="{87961340-4190-FD0C-B6D8-C8A483EC0123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99" name="Groep 98">
                    <a:extLst>
                      <a:ext uri="{FF2B5EF4-FFF2-40B4-BE49-F238E27FC236}">
                        <a16:creationId xmlns:a16="http://schemas.microsoft.com/office/drawing/2014/main" id="{D83C91B7-DC3F-613D-1367-BBF29B96978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01" name="Rechthoek: afgeronde hoeken 100">
                      <a:extLst>
                        <a:ext uri="{FF2B5EF4-FFF2-40B4-BE49-F238E27FC236}">
                          <a16:creationId xmlns:a16="http://schemas.microsoft.com/office/drawing/2014/main" id="{4020FB11-C8D1-D570-7940-4831BEDF54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2" name="Rechthoek 101">
                      <a:extLst>
                        <a:ext uri="{FF2B5EF4-FFF2-40B4-BE49-F238E27FC236}">
                          <a16:creationId xmlns:a16="http://schemas.microsoft.com/office/drawing/2014/main" id="{4A9CD53D-E581-C4AB-26BE-C55DEEC5220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3" name="Rechthoek 102">
                      <a:extLst>
                        <a:ext uri="{FF2B5EF4-FFF2-40B4-BE49-F238E27FC236}">
                          <a16:creationId xmlns:a16="http://schemas.microsoft.com/office/drawing/2014/main" id="{53054B8E-37CB-485A-87CD-383A6D9BEA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4" name="Rechthoek 103">
                      <a:extLst>
                        <a:ext uri="{FF2B5EF4-FFF2-40B4-BE49-F238E27FC236}">
                          <a16:creationId xmlns:a16="http://schemas.microsoft.com/office/drawing/2014/main" id="{5F3D7105-3725-8769-0079-ACF7664C69F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5" name="Rechthoek 104">
                      <a:extLst>
                        <a:ext uri="{FF2B5EF4-FFF2-40B4-BE49-F238E27FC236}">
                          <a16:creationId xmlns:a16="http://schemas.microsoft.com/office/drawing/2014/main" id="{96B5114C-EF04-81FD-D128-64BAF66A803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704BDCEE-E81A-25B6-8CE8-1998A0D60C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00" name="Boog 99">
                    <a:extLst>
                      <a:ext uri="{FF2B5EF4-FFF2-40B4-BE49-F238E27FC236}">
                        <a16:creationId xmlns:a16="http://schemas.microsoft.com/office/drawing/2014/main" id="{6D0C8D23-B40D-DCE4-705E-BC88123240B1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6" name="Tekstvak 95">
                  <a:extLst>
                    <a:ext uri="{FF2B5EF4-FFF2-40B4-BE49-F238E27FC236}">
                      <a16:creationId xmlns:a16="http://schemas.microsoft.com/office/drawing/2014/main" id="{FFDF60A2-2ED8-840D-AE79-A93178FA6C78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97" name="Tekstvak 96">
                  <a:extLst>
                    <a:ext uri="{FF2B5EF4-FFF2-40B4-BE49-F238E27FC236}">
                      <a16:creationId xmlns:a16="http://schemas.microsoft.com/office/drawing/2014/main" id="{A093E0EC-94F6-BF83-B6C9-13241706D82B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98" name="Vrije vorm: vorm 97">
                  <a:extLst>
                    <a:ext uri="{FF2B5EF4-FFF2-40B4-BE49-F238E27FC236}">
                      <a16:creationId xmlns:a16="http://schemas.microsoft.com/office/drawing/2014/main" id="{D103E50B-8D0D-1653-2026-7FCC0295E4C6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708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+ be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DC360A0F-F0FD-5813-F986-20EDE41294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lIns="6840000" tIns="360000" rIns="360000" bIns="36000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pictogram 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224D350F-C892-490A-BAFE-EF9FC0EFBF43}"/>
              </a:ext>
            </a:extLst>
          </p:cNvPr>
          <p:cNvSpPr txBox="1"/>
          <p:nvPr userDrawn="1"/>
        </p:nvSpPr>
        <p:spPr>
          <a:xfrm>
            <a:off x="0" y="-473332"/>
            <a:ext cx="2123915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Tekstvlak + beeld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8A9BA3CE-A030-B345-BFBE-2DA1006F1C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flipV="1">
            <a:off x="900112" y="747369"/>
            <a:ext cx="4869931" cy="5368366"/>
          </a:xfrm>
          <a:custGeom>
            <a:avLst/>
            <a:gdLst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3052457 w 4869931"/>
              <a:gd name="connsiteY2" fmla="*/ 5368366 h 5368366"/>
              <a:gd name="connsiteX3" fmla="*/ 3052457 w 4869931"/>
              <a:gd name="connsiteY3" fmla="*/ 5363260 h 5368366"/>
              <a:gd name="connsiteX4" fmla="*/ 4590414 w 4869931"/>
              <a:gd name="connsiteY4" fmla="*/ 5363260 h 5368366"/>
              <a:gd name="connsiteX5" fmla="*/ 4647053 w 4869931"/>
              <a:gd name="connsiteY5" fmla="*/ 5363260 h 5368366"/>
              <a:gd name="connsiteX6" fmla="*/ 4858947 w 4869931"/>
              <a:gd name="connsiteY6" fmla="*/ 5222807 h 5368366"/>
              <a:gd name="connsiteX7" fmla="*/ 4869931 w 4869931"/>
              <a:gd name="connsiteY7" fmla="*/ 5187422 h 5368366"/>
              <a:gd name="connsiteX8" fmla="*/ 4869931 w 4869931"/>
              <a:gd name="connsiteY8" fmla="*/ 4931681 h 5368366"/>
              <a:gd name="connsiteX9" fmla="*/ 4869930 w 4869931"/>
              <a:gd name="connsiteY9" fmla="*/ 3180310 h 5368366"/>
              <a:gd name="connsiteX10" fmla="*/ 4869930 w 4869931"/>
              <a:gd name="connsiteY10" fmla="*/ 3126363 h 5368366"/>
              <a:gd name="connsiteX11" fmla="*/ 4869931 w 4869931"/>
              <a:gd name="connsiteY11" fmla="*/ 3126360 h 5368366"/>
              <a:gd name="connsiteX12" fmla="*/ 4869931 w 4869931"/>
              <a:gd name="connsiteY12" fmla="*/ 2870620 h 5368366"/>
              <a:gd name="connsiteX13" fmla="*/ 4869931 w 4869931"/>
              <a:gd name="connsiteY13" fmla="*/ 2870619 h 5368366"/>
              <a:gd name="connsiteX14" fmla="*/ 4869930 w 4869931"/>
              <a:gd name="connsiteY14" fmla="*/ 1119248 h 5368366"/>
              <a:gd name="connsiteX15" fmla="*/ 4869930 w 4869931"/>
              <a:gd name="connsiteY15" fmla="*/ 1047786 h 5368366"/>
              <a:gd name="connsiteX16" fmla="*/ 4869930 w 4869931"/>
              <a:gd name="connsiteY16" fmla="*/ 913132 h 5368366"/>
              <a:gd name="connsiteX17" fmla="*/ 3956797 w 4869931"/>
              <a:gd name="connsiteY17" fmla="*/ 0 h 5368366"/>
              <a:gd name="connsiteX18" fmla="*/ 3874296 w 4869931"/>
              <a:gd name="connsiteY18" fmla="*/ 0 h 5368366"/>
              <a:gd name="connsiteX19" fmla="*/ 3874294 w 4869931"/>
              <a:gd name="connsiteY19" fmla="*/ 0 h 5368366"/>
              <a:gd name="connsiteX20" fmla="*/ 478793 w 4869931"/>
              <a:gd name="connsiteY20" fmla="*/ 0 h 5368366"/>
              <a:gd name="connsiteX21" fmla="*/ 478793 w 4869931"/>
              <a:gd name="connsiteY21" fmla="*/ 5106 h 5368366"/>
              <a:gd name="connsiteX22" fmla="*/ 279519 w 4869931"/>
              <a:gd name="connsiteY22" fmla="*/ 5106 h 5368366"/>
              <a:gd name="connsiteX23" fmla="*/ 222878 w 4869931"/>
              <a:gd name="connsiteY23" fmla="*/ 5106 h 5368366"/>
              <a:gd name="connsiteX24" fmla="*/ 10984 w 4869931"/>
              <a:gd name="connsiteY24" fmla="*/ 145559 h 5368366"/>
              <a:gd name="connsiteX25" fmla="*/ 0 w 4869931"/>
              <a:gd name="connsiteY25" fmla="*/ 180943 h 5368366"/>
              <a:gd name="connsiteX26" fmla="*/ 1 w 4869931"/>
              <a:gd name="connsiteY26" fmla="*/ 436683 h 5368366"/>
              <a:gd name="connsiteX27" fmla="*/ 0 w 4869931"/>
              <a:gd name="connsiteY27" fmla="*/ 436684 h 5368366"/>
              <a:gd name="connsiteX28" fmla="*/ 2 w 4869931"/>
              <a:gd name="connsiteY28" fmla="*/ 2242001 h 5368366"/>
              <a:gd name="connsiteX29" fmla="*/ 0 w 4869931"/>
              <a:gd name="connsiteY29" fmla="*/ 2242006 h 5368366"/>
              <a:gd name="connsiteX30" fmla="*/ 0 w 4869931"/>
              <a:gd name="connsiteY30" fmla="*/ 2497747 h 5368366"/>
              <a:gd name="connsiteX31" fmla="*/ 2 w 4869931"/>
              <a:gd name="connsiteY31" fmla="*/ 4858312 h 5368366"/>
              <a:gd name="connsiteX32" fmla="*/ 4 w 4869931"/>
              <a:gd name="connsiteY32" fmla="*/ 4858312 h 5368366"/>
              <a:gd name="connsiteX33" fmla="*/ 4 w 4869931"/>
              <a:gd name="connsiteY33" fmla="*/ 4936787 h 5368366"/>
              <a:gd name="connsiteX34" fmla="*/ 4 w 4869931"/>
              <a:gd name="connsiteY34" fmla="*/ 5192528 h 5368366"/>
              <a:gd name="connsiteX35" fmla="*/ 10988 w 4869931"/>
              <a:gd name="connsiteY35" fmla="*/ 5227913 h 5368366"/>
              <a:gd name="connsiteX36" fmla="*/ 222881 w 4869931"/>
              <a:gd name="connsiteY36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3052457 w 4869931"/>
              <a:gd name="connsiteY2" fmla="*/ 5368366 h 5368366"/>
              <a:gd name="connsiteX3" fmla="*/ 4590414 w 4869931"/>
              <a:gd name="connsiteY3" fmla="*/ 5363260 h 5368366"/>
              <a:gd name="connsiteX4" fmla="*/ 4647053 w 4869931"/>
              <a:gd name="connsiteY4" fmla="*/ 5363260 h 5368366"/>
              <a:gd name="connsiteX5" fmla="*/ 4858947 w 4869931"/>
              <a:gd name="connsiteY5" fmla="*/ 5222807 h 5368366"/>
              <a:gd name="connsiteX6" fmla="*/ 4869931 w 4869931"/>
              <a:gd name="connsiteY6" fmla="*/ 5187422 h 5368366"/>
              <a:gd name="connsiteX7" fmla="*/ 4869931 w 4869931"/>
              <a:gd name="connsiteY7" fmla="*/ 4931681 h 5368366"/>
              <a:gd name="connsiteX8" fmla="*/ 4869930 w 4869931"/>
              <a:gd name="connsiteY8" fmla="*/ 3180310 h 5368366"/>
              <a:gd name="connsiteX9" fmla="*/ 4869930 w 4869931"/>
              <a:gd name="connsiteY9" fmla="*/ 3126363 h 5368366"/>
              <a:gd name="connsiteX10" fmla="*/ 4869931 w 4869931"/>
              <a:gd name="connsiteY10" fmla="*/ 3126360 h 5368366"/>
              <a:gd name="connsiteX11" fmla="*/ 4869931 w 4869931"/>
              <a:gd name="connsiteY11" fmla="*/ 2870620 h 5368366"/>
              <a:gd name="connsiteX12" fmla="*/ 4869931 w 4869931"/>
              <a:gd name="connsiteY12" fmla="*/ 2870619 h 5368366"/>
              <a:gd name="connsiteX13" fmla="*/ 4869930 w 4869931"/>
              <a:gd name="connsiteY13" fmla="*/ 1119248 h 5368366"/>
              <a:gd name="connsiteX14" fmla="*/ 4869930 w 4869931"/>
              <a:gd name="connsiteY14" fmla="*/ 1047786 h 5368366"/>
              <a:gd name="connsiteX15" fmla="*/ 4869930 w 4869931"/>
              <a:gd name="connsiteY15" fmla="*/ 913132 h 5368366"/>
              <a:gd name="connsiteX16" fmla="*/ 3956797 w 4869931"/>
              <a:gd name="connsiteY16" fmla="*/ 0 h 5368366"/>
              <a:gd name="connsiteX17" fmla="*/ 3874296 w 4869931"/>
              <a:gd name="connsiteY17" fmla="*/ 0 h 5368366"/>
              <a:gd name="connsiteX18" fmla="*/ 3874294 w 4869931"/>
              <a:gd name="connsiteY18" fmla="*/ 0 h 5368366"/>
              <a:gd name="connsiteX19" fmla="*/ 478793 w 4869931"/>
              <a:gd name="connsiteY19" fmla="*/ 0 h 5368366"/>
              <a:gd name="connsiteX20" fmla="*/ 478793 w 4869931"/>
              <a:gd name="connsiteY20" fmla="*/ 5106 h 5368366"/>
              <a:gd name="connsiteX21" fmla="*/ 279519 w 4869931"/>
              <a:gd name="connsiteY21" fmla="*/ 5106 h 5368366"/>
              <a:gd name="connsiteX22" fmla="*/ 222878 w 4869931"/>
              <a:gd name="connsiteY22" fmla="*/ 5106 h 5368366"/>
              <a:gd name="connsiteX23" fmla="*/ 10984 w 4869931"/>
              <a:gd name="connsiteY23" fmla="*/ 145559 h 5368366"/>
              <a:gd name="connsiteX24" fmla="*/ 0 w 4869931"/>
              <a:gd name="connsiteY24" fmla="*/ 180943 h 5368366"/>
              <a:gd name="connsiteX25" fmla="*/ 1 w 4869931"/>
              <a:gd name="connsiteY25" fmla="*/ 436683 h 5368366"/>
              <a:gd name="connsiteX26" fmla="*/ 0 w 4869931"/>
              <a:gd name="connsiteY26" fmla="*/ 436684 h 5368366"/>
              <a:gd name="connsiteX27" fmla="*/ 2 w 4869931"/>
              <a:gd name="connsiteY27" fmla="*/ 2242001 h 5368366"/>
              <a:gd name="connsiteX28" fmla="*/ 0 w 4869931"/>
              <a:gd name="connsiteY28" fmla="*/ 2242006 h 5368366"/>
              <a:gd name="connsiteX29" fmla="*/ 0 w 4869931"/>
              <a:gd name="connsiteY29" fmla="*/ 2497747 h 5368366"/>
              <a:gd name="connsiteX30" fmla="*/ 2 w 4869931"/>
              <a:gd name="connsiteY30" fmla="*/ 4858312 h 5368366"/>
              <a:gd name="connsiteX31" fmla="*/ 4 w 4869931"/>
              <a:gd name="connsiteY31" fmla="*/ 4858312 h 5368366"/>
              <a:gd name="connsiteX32" fmla="*/ 4 w 4869931"/>
              <a:gd name="connsiteY32" fmla="*/ 4936787 h 5368366"/>
              <a:gd name="connsiteX33" fmla="*/ 4 w 4869931"/>
              <a:gd name="connsiteY33" fmla="*/ 5192528 h 5368366"/>
              <a:gd name="connsiteX34" fmla="*/ 10988 w 4869931"/>
              <a:gd name="connsiteY34" fmla="*/ 5227913 h 5368366"/>
              <a:gd name="connsiteX35" fmla="*/ 222881 w 4869931"/>
              <a:gd name="connsiteY35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478793 w 4869931"/>
              <a:gd name="connsiteY18" fmla="*/ 0 h 5368366"/>
              <a:gd name="connsiteX19" fmla="*/ 478793 w 4869931"/>
              <a:gd name="connsiteY19" fmla="*/ 5106 h 5368366"/>
              <a:gd name="connsiteX20" fmla="*/ 279519 w 4869931"/>
              <a:gd name="connsiteY20" fmla="*/ 5106 h 5368366"/>
              <a:gd name="connsiteX21" fmla="*/ 222878 w 4869931"/>
              <a:gd name="connsiteY21" fmla="*/ 5106 h 5368366"/>
              <a:gd name="connsiteX22" fmla="*/ 10984 w 4869931"/>
              <a:gd name="connsiteY22" fmla="*/ 145559 h 5368366"/>
              <a:gd name="connsiteX23" fmla="*/ 0 w 4869931"/>
              <a:gd name="connsiteY23" fmla="*/ 180943 h 5368366"/>
              <a:gd name="connsiteX24" fmla="*/ 1 w 4869931"/>
              <a:gd name="connsiteY24" fmla="*/ 436683 h 5368366"/>
              <a:gd name="connsiteX25" fmla="*/ 0 w 4869931"/>
              <a:gd name="connsiteY25" fmla="*/ 436684 h 5368366"/>
              <a:gd name="connsiteX26" fmla="*/ 2 w 4869931"/>
              <a:gd name="connsiteY26" fmla="*/ 2242001 h 5368366"/>
              <a:gd name="connsiteX27" fmla="*/ 0 w 4869931"/>
              <a:gd name="connsiteY27" fmla="*/ 2242006 h 5368366"/>
              <a:gd name="connsiteX28" fmla="*/ 0 w 4869931"/>
              <a:gd name="connsiteY28" fmla="*/ 2497747 h 5368366"/>
              <a:gd name="connsiteX29" fmla="*/ 2 w 4869931"/>
              <a:gd name="connsiteY29" fmla="*/ 4858312 h 5368366"/>
              <a:gd name="connsiteX30" fmla="*/ 4 w 4869931"/>
              <a:gd name="connsiteY30" fmla="*/ 4858312 h 5368366"/>
              <a:gd name="connsiteX31" fmla="*/ 4 w 4869931"/>
              <a:gd name="connsiteY31" fmla="*/ 4936787 h 5368366"/>
              <a:gd name="connsiteX32" fmla="*/ 4 w 4869931"/>
              <a:gd name="connsiteY32" fmla="*/ 5192528 h 5368366"/>
              <a:gd name="connsiteX33" fmla="*/ 10988 w 4869931"/>
              <a:gd name="connsiteY33" fmla="*/ 5227913 h 5368366"/>
              <a:gd name="connsiteX34" fmla="*/ 222881 w 4869931"/>
              <a:gd name="connsiteY34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478793 w 4869931"/>
              <a:gd name="connsiteY18" fmla="*/ 0 h 5368366"/>
              <a:gd name="connsiteX19" fmla="*/ 279519 w 4869931"/>
              <a:gd name="connsiteY19" fmla="*/ 5106 h 5368366"/>
              <a:gd name="connsiteX20" fmla="*/ 222878 w 4869931"/>
              <a:gd name="connsiteY20" fmla="*/ 5106 h 5368366"/>
              <a:gd name="connsiteX21" fmla="*/ 10984 w 4869931"/>
              <a:gd name="connsiteY21" fmla="*/ 145559 h 5368366"/>
              <a:gd name="connsiteX22" fmla="*/ 0 w 4869931"/>
              <a:gd name="connsiteY22" fmla="*/ 180943 h 5368366"/>
              <a:gd name="connsiteX23" fmla="*/ 1 w 4869931"/>
              <a:gd name="connsiteY23" fmla="*/ 436683 h 5368366"/>
              <a:gd name="connsiteX24" fmla="*/ 0 w 4869931"/>
              <a:gd name="connsiteY24" fmla="*/ 436684 h 5368366"/>
              <a:gd name="connsiteX25" fmla="*/ 2 w 4869931"/>
              <a:gd name="connsiteY25" fmla="*/ 2242001 h 5368366"/>
              <a:gd name="connsiteX26" fmla="*/ 0 w 4869931"/>
              <a:gd name="connsiteY26" fmla="*/ 2242006 h 5368366"/>
              <a:gd name="connsiteX27" fmla="*/ 0 w 4869931"/>
              <a:gd name="connsiteY27" fmla="*/ 2497747 h 5368366"/>
              <a:gd name="connsiteX28" fmla="*/ 2 w 4869931"/>
              <a:gd name="connsiteY28" fmla="*/ 4858312 h 5368366"/>
              <a:gd name="connsiteX29" fmla="*/ 4 w 4869931"/>
              <a:gd name="connsiteY29" fmla="*/ 4858312 h 5368366"/>
              <a:gd name="connsiteX30" fmla="*/ 4 w 4869931"/>
              <a:gd name="connsiteY30" fmla="*/ 4936787 h 5368366"/>
              <a:gd name="connsiteX31" fmla="*/ 4 w 4869931"/>
              <a:gd name="connsiteY31" fmla="*/ 5192528 h 5368366"/>
              <a:gd name="connsiteX32" fmla="*/ 10988 w 4869931"/>
              <a:gd name="connsiteY32" fmla="*/ 5227913 h 5368366"/>
              <a:gd name="connsiteX33" fmla="*/ 222881 w 4869931"/>
              <a:gd name="connsiteY33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279519 w 4869931"/>
              <a:gd name="connsiteY18" fmla="*/ 5106 h 5368366"/>
              <a:gd name="connsiteX19" fmla="*/ 222878 w 4869931"/>
              <a:gd name="connsiteY19" fmla="*/ 5106 h 5368366"/>
              <a:gd name="connsiteX20" fmla="*/ 10984 w 4869931"/>
              <a:gd name="connsiteY20" fmla="*/ 145559 h 5368366"/>
              <a:gd name="connsiteX21" fmla="*/ 0 w 4869931"/>
              <a:gd name="connsiteY21" fmla="*/ 180943 h 5368366"/>
              <a:gd name="connsiteX22" fmla="*/ 1 w 4869931"/>
              <a:gd name="connsiteY22" fmla="*/ 436683 h 5368366"/>
              <a:gd name="connsiteX23" fmla="*/ 0 w 4869931"/>
              <a:gd name="connsiteY23" fmla="*/ 436684 h 5368366"/>
              <a:gd name="connsiteX24" fmla="*/ 2 w 4869931"/>
              <a:gd name="connsiteY24" fmla="*/ 2242001 h 5368366"/>
              <a:gd name="connsiteX25" fmla="*/ 0 w 4869931"/>
              <a:gd name="connsiteY25" fmla="*/ 2242006 h 5368366"/>
              <a:gd name="connsiteX26" fmla="*/ 0 w 4869931"/>
              <a:gd name="connsiteY26" fmla="*/ 2497747 h 5368366"/>
              <a:gd name="connsiteX27" fmla="*/ 2 w 4869931"/>
              <a:gd name="connsiteY27" fmla="*/ 4858312 h 5368366"/>
              <a:gd name="connsiteX28" fmla="*/ 4 w 4869931"/>
              <a:gd name="connsiteY28" fmla="*/ 4858312 h 5368366"/>
              <a:gd name="connsiteX29" fmla="*/ 4 w 4869931"/>
              <a:gd name="connsiteY29" fmla="*/ 4936787 h 5368366"/>
              <a:gd name="connsiteX30" fmla="*/ 4 w 4869931"/>
              <a:gd name="connsiteY30" fmla="*/ 5192528 h 5368366"/>
              <a:gd name="connsiteX31" fmla="*/ 10988 w 4869931"/>
              <a:gd name="connsiteY31" fmla="*/ 5227913 h 5368366"/>
              <a:gd name="connsiteX32" fmla="*/ 222881 w 4869931"/>
              <a:gd name="connsiteY32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279519 w 4869931"/>
              <a:gd name="connsiteY18" fmla="*/ 5106 h 5368366"/>
              <a:gd name="connsiteX19" fmla="*/ 222878 w 4869931"/>
              <a:gd name="connsiteY19" fmla="*/ 5106 h 5368366"/>
              <a:gd name="connsiteX20" fmla="*/ 10984 w 4869931"/>
              <a:gd name="connsiteY20" fmla="*/ 145559 h 5368366"/>
              <a:gd name="connsiteX21" fmla="*/ 0 w 4869931"/>
              <a:gd name="connsiteY21" fmla="*/ 180943 h 5368366"/>
              <a:gd name="connsiteX22" fmla="*/ 1 w 4869931"/>
              <a:gd name="connsiteY22" fmla="*/ 436683 h 5368366"/>
              <a:gd name="connsiteX23" fmla="*/ 0 w 4869931"/>
              <a:gd name="connsiteY23" fmla="*/ 436684 h 5368366"/>
              <a:gd name="connsiteX24" fmla="*/ 2 w 4869931"/>
              <a:gd name="connsiteY24" fmla="*/ 2242001 h 5368366"/>
              <a:gd name="connsiteX25" fmla="*/ 0 w 4869931"/>
              <a:gd name="connsiteY25" fmla="*/ 2242006 h 5368366"/>
              <a:gd name="connsiteX26" fmla="*/ 2 w 4869931"/>
              <a:gd name="connsiteY26" fmla="*/ 4858312 h 5368366"/>
              <a:gd name="connsiteX27" fmla="*/ 4 w 4869931"/>
              <a:gd name="connsiteY27" fmla="*/ 4858312 h 5368366"/>
              <a:gd name="connsiteX28" fmla="*/ 4 w 4869931"/>
              <a:gd name="connsiteY28" fmla="*/ 4936787 h 5368366"/>
              <a:gd name="connsiteX29" fmla="*/ 4 w 4869931"/>
              <a:gd name="connsiteY29" fmla="*/ 5192528 h 5368366"/>
              <a:gd name="connsiteX30" fmla="*/ 10988 w 4869931"/>
              <a:gd name="connsiteY30" fmla="*/ 5227913 h 5368366"/>
              <a:gd name="connsiteX31" fmla="*/ 222881 w 4869931"/>
              <a:gd name="connsiteY31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1 w 4869931"/>
              <a:gd name="connsiteY11" fmla="*/ 2870619 h 5368366"/>
              <a:gd name="connsiteX12" fmla="*/ 4869930 w 4869931"/>
              <a:gd name="connsiteY12" fmla="*/ 1119248 h 5368366"/>
              <a:gd name="connsiteX13" fmla="*/ 4869930 w 4869931"/>
              <a:gd name="connsiteY13" fmla="*/ 1047786 h 5368366"/>
              <a:gd name="connsiteX14" fmla="*/ 4869930 w 4869931"/>
              <a:gd name="connsiteY14" fmla="*/ 913132 h 5368366"/>
              <a:gd name="connsiteX15" fmla="*/ 3956797 w 4869931"/>
              <a:gd name="connsiteY15" fmla="*/ 0 h 5368366"/>
              <a:gd name="connsiteX16" fmla="*/ 3874296 w 4869931"/>
              <a:gd name="connsiteY16" fmla="*/ 0 h 5368366"/>
              <a:gd name="connsiteX17" fmla="*/ 3874294 w 4869931"/>
              <a:gd name="connsiteY17" fmla="*/ 0 h 5368366"/>
              <a:gd name="connsiteX18" fmla="*/ 279519 w 4869931"/>
              <a:gd name="connsiteY18" fmla="*/ 5106 h 5368366"/>
              <a:gd name="connsiteX19" fmla="*/ 222878 w 4869931"/>
              <a:gd name="connsiteY19" fmla="*/ 5106 h 5368366"/>
              <a:gd name="connsiteX20" fmla="*/ 10984 w 4869931"/>
              <a:gd name="connsiteY20" fmla="*/ 145559 h 5368366"/>
              <a:gd name="connsiteX21" fmla="*/ 0 w 4869931"/>
              <a:gd name="connsiteY21" fmla="*/ 180943 h 5368366"/>
              <a:gd name="connsiteX22" fmla="*/ 1 w 4869931"/>
              <a:gd name="connsiteY22" fmla="*/ 436683 h 5368366"/>
              <a:gd name="connsiteX23" fmla="*/ 0 w 4869931"/>
              <a:gd name="connsiteY23" fmla="*/ 436684 h 5368366"/>
              <a:gd name="connsiteX24" fmla="*/ 2 w 4869931"/>
              <a:gd name="connsiteY24" fmla="*/ 2242001 h 5368366"/>
              <a:gd name="connsiteX25" fmla="*/ 2 w 4869931"/>
              <a:gd name="connsiteY25" fmla="*/ 4858312 h 5368366"/>
              <a:gd name="connsiteX26" fmla="*/ 4 w 4869931"/>
              <a:gd name="connsiteY26" fmla="*/ 4858312 h 5368366"/>
              <a:gd name="connsiteX27" fmla="*/ 4 w 4869931"/>
              <a:gd name="connsiteY27" fmla="*/ 4936787 h 5368366"/>
              <a:gd name="connsiteX28" fmla="*/ 4 w 4869931"/>
              <a:gd name="connsiteY28" fmla="*/ 5192528 h 5368366"/>
              <a:gd name="connsiteX29" fmla="*/ 10988 w 4869931"/>
              <a:gd name="connsiteY29" fmla="*/ 5227913 h 5368366"/>
              <a:gd name="connsiteX30" fmla="*/ 222881 w 4869931"/>
              <a:gd name="connsiteY30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3126360 h 5368366"/>
              <a:gd name="connsiteX10" fmla="*/ 4869931 w 4869931"/>
              <a:gd name="connsiteY10" fmla="*/ 2870620 h 5368366"/>
              <a:gd name="connsiteX11" fmla="*/ 4869930 w 4869931"/>
              <a:gd name="connsiteY11" fmla="*/ 1119248 h 5368366"/>
              <a:gd name="connsiteX12" fmla="*/ 4869930 w 4869931"/>
              <a:gd name="connsiteY12" fmla="*/ 1047786 h 5368366"/>
              <a:gd name="connsiteX13" fmla="*/ 4869930 w 4869931"/>
              <a:gd name="connsiteY13" fmla="*/ 913132 h 5368366"/>
              <a:gd name="connsiteX14" fmla="*/ 3956797 w 4869931"/>
              <a:gd name="connsiteY14" fmla="*/ 0 h 5368366"/>
              <a:gd name="connsiteX15" fmla="*/ 3874296 w 4869931"/>
              <a:gd name="connsiteY15" fmla="*/ 0 h 5368366"/>
              <a:gd name="connsiteX16" fmla="*/ 3874294 w 4869931"/>
              <a:gd name="connsiteY16" fmla="*/ 0 h 5368366"/>
              <a:gd name="connsiteX17" fmla="*/ 279519 w 4869931"/>
              <a:gd name="connsiteY17" fmla="*/ 5106 h 5368366"/>
              <a:gd name="connsiteX18" fmla="*/ 222878 w 4869931"/>
              <a:gd name="connsiteY18" fmla="*/ 5106 h 5368366"/>
              <a:gd name="connsiteX19" fmla="*/ 10984 w 4869931"/>
              <a:gd name="connsiteY19" fmla="*/ 145559 h 5368366"/>
              <a:gd name="connsiteX20" fmla="*/ 0 w 4869931"/>
              <a:gd name="connsiteY20" fmla="*/ 180943 h 5368366"/>
              <a:gd name="connsiteX21" fmla="*/ 1 w 4869931"/>
              <a:gd name="connsiteY21" fmla="*/ 436683 h 5368366"/>
              <a:gd name="connsiteX22" fmla="*/ 0 w 4869931"/>
              <a:gd name="connsiteY22" fmla="*/ 436684 h 5368366"/>
              <a:gd name="connsiteX23" fmla="*/ 2 w 4869931"/>
              <a:gd name="connsiteY23" fmla="*/ 2242001 h 5368366"/>
              <a:gd name="connsiteX24" fmla="*/ 2 w 4869931"/>
              <a:gd name="connsiteY24" fmla="*/ 4858312 h 5368366"/>
              <a:gd name="connsiteX25" fmla="*/ 4 w 4869931"/>
              <a:gd name="connsiteY25" fmla="*/ 4858312 h 5368366"/>
              <a:gd name="connsiteX26" fmla="*/ 4 w 4869931"/>
              <a:gd name="connsiteY26" fmla="*/ 4936787 h 5368366"/>
              <a:gd name="connsiteX27" fmla="*/ 4 w 4869931"/>
              <a:gd name="connsiteY27" fmla="*/ 5192528 h 5368366"/>
              <a:gd name="connsiteX28" fmla="*/ 10988 w 4869931"/>
              <a:gd name="connsiteY28" fmla="*/ 5227913 h 5368366"/>
              <a:gd name="connsiteX29" fmla="*/ 222881 w 4869931"/>
              <a:gd name="connsiteY29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0 w 4869931"/>
              <a:gd name="connsiteY8" fmla="*/ 3126363 h 5368366"/>
              <a:gd name="connsiteX9" fmla="*/ 4869931 w 4869931"/>
              <a:gd name="connsiteY9" fmla="*/ 2870620 h 5368366"/>
              <a:gd name="connsiteX10" fmla="*/ 4869930 w 4869931"/>
              <a:gd name="connsiteY10" fmla="*/ 1119248 h 5368366"/>
              <a:gd name="connsiteX11" fmla="*/ 4869930 w 4869931"/>
              <a:gd name="connsiteY11" fmla="*/ 1047786 h 5368366"/>
              <a:gd name="connsiteX12" fmla="*/ 4869930 w 4869931"/>
              <a:gd name="connsiteY12" fmla="*/ 913132 h 5368366"/>
              <a:gd name="connsiteX13" fmla="*/ 3956797 w 4869931"/>
              <a:gd name="connsiteY13" fmla="*/ 0 h 5368366"/>
              <a:gd name="connsiteX14" fmla="*/ 3874296 w 4869931"/>
              <a:gd name="connsiteY14" fmla="*/ 0 h 5368366"/>
              <a:gd name="connsiteX15" fmla="*/ 3874294 w 4869931"/>
              <a:gd name="connsiteY15" fmla="*/ 0 h 5368366"/>
              <a:gd name="connsiteX16" fmla="*/ 279519 w 4869931"/>
              <a:gd name="connsiteY16" fmla="*/ 5106 h 5368366"/>
              <a:gd name="connsiteX17" fmla="*/ 222878 w 4869931"/>
              <a:gd name="connsiteY17" fmla="*/ 5106 h 5368366"/>
              <a:gd name="connsiteX18" fmla="*/ 10984 w 4869931"/>
              <a:gd name="connsiteY18" fmla="*/ 145559 h 5368366"/>
              <a:gd name="connsiteX19" fmla="*/ 0 w 4869931"/>
              <a:gd name="connsiteY19" fmla="*/ 180943 h 5368366"/>
              <a:gd name="connsiteX20" fmla="*/ 1 w 4869931"/>
              <a:gd name="connsiteY20" fmla="*/ 436683 h 5368366"/>
              <a:gd name="connsiteX21" fmla="*/ 0 w 4869931"/>
              <a:gd name="connsiteY21" fmla="*/ 436684 h 5368366"/>
              <a:gd name="connsiteX22" fmla="*/ 2 w 4869931"/>
              <a:gd name="connsiteY22" fmla="*/ 2242001 h 5368366"/>
              <a:gd name="connsiteX23" fmla="*/ 2 w 4869931"/>
              <a:gd name="connsiteY23" fmla="*/ 4858312 h 5368366"/>
              <a:gd name="connsiteX24" fmla="*/ 4 w 4869931"/>
              <a:gd name="connsiteY24" fmla="*/ 4858312 h 5368366"/>
              <a:gd name="connsiteX25" fmla="*/ 4 w 4869931"/>
              <a:gd name="connsiteY25" fmla="*/ 4936787 h 5368366"/>
              <a:gd name="connsiteX26" fmla="*/ 4 w 4869931"/>
              <a:gd name="connsiteY26" fmla="*/ 5192528 h 5368366"/>
              <a:gd name="connsiteX27" fmla="*/ 10988 w 4869931"/>
              <a:gd name="connsiteY27" fmla="*/ 5227913 h 5368366"/>
              <a:gd name="connsiteX28" fmla="*/ 222881 w 4869931"/>
              <a:gd name="connsiteY28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3180310 h 5368366"/>
              <a:gd name="connsiteX8" fmla="*/ 4869931 w 4869931"/>
              <a:gd name="connsiteY8" fmla="*/ 2870620 h 5368366"/>
              <a:gd name="connsiteX9" fmla="*/ 4869930 w 4869931"/>
              <a:gd name="connsiteY9" fmla="*/ 1119248 h 5368366"/>
              <a:gd name="connsiteX10" fmla="*/ 4869930 w 4869931"/>
              <a:gd name="connsiteY10" fmla="*/ 1047786 h 5368366"/>
              <a:gd name="connsiteX11" fmla="*/ 4869930 w 4869931"/>
              <a:gd name="connsiteY11" fmla="*/ 913132 h 5368366"/>
              <a:gd name="connsiteX12" fmla="*/ 3956797 w 4869931"/>
              <a:gd name="connsiteY12" fmla="*/ 0 h 5368366"/>
              <a:gd name="connsiteX13" fmla="*/ 3874296 w 4869931"/>
              <a:gd name="connsiteY13" fmla="*/ 0 h 5368366"/>
              <a:gd name="connsiteX14" fmla="*/ 3874294 w 4869931"/>
              <a:gd name="connsiteY14" fmla="*/ 0 h 5368366"/>
              <a:gd name="connsiteX15" fmla="*/ 279519 w 4869931"/>
              <a:gd name="connsiteY15" fmla="*/ 5106 h 5368366"/>
              <a:gd name="connsiteX16" fmla="*/ 222878 w 4869931"/>
              <a:gd name="connsiteY16" fmla="*/ 5106 h 5368366"/>
              <a:gd name="connsiteX17" fmla="*/ 10984 w 4869931"/>
              <a:gd name="connsiteY17" fmla="*/ 145559 h 5368366"/>
              <a:gd name="connsiteX18" fmla="*/ 0 w 4869931"/>
              <a:gd name="connsiteY18" fmla="*/ 180943 h 5368366"/>
              <a:gd name="connsiteX19" fmla="*/ 1 w 4869931"/>
              <a:gd name="connsiteY19" fmla="*/ 436683 h 5368366"/>
              <a:gd name="connsiteX20" fmla="*/ 0 w 4869931"/>
              <a:gd name="connsiteY20" fmla="*/ 436684 h 5368366"/>
              <a:gd name="connsiteX21" fmla="*/ 2 w 4869931"/>
              <a:gd name="connsiteY21" fmla="*/ 2242001 h 5368366"/>
              <a:gd name="connsiteX22" fmla="*/ 2 w 4869931"/>
              <a:gd name="connsiteY22" fmla="*/ 4858312 h 5368366"/>
              <a:gd name="connsiteX23" fmla="*/ 4 w 4869931"/>
              <a:gd name="connsiteY23" fmla="*/ 4858312 h 5368366"/>
              <a:gd name="connsiteX24" fmla="*/ 4 w 4869931"/>
              <a:gd name="connsiteY24" fmla="*/ 4936787 h 5368366"/>
              <a:gd name="connsiteX25" fmla="*/ 4 w 4869931"/>
              <a:gd name="connsiteY25" fmla="*/ 5192528 h 5368366"/>
              <a:gd name="connsiteX26" fmla="*/ 10988 w 4869931"/>
              <a:gd name="connsiteY26" fmla="*/ 5227913 h 5368366"/>
              <a:gd name="connsiteX27" fmla="*/ 222881 w 4869931"/>
              <a:gd name="connsiteY27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1 w 4869931"/>
              <a:gd name="connsiteY7" fmla="*/ 2870620 h 5368366"/>
              <a:gd name="connsiteX8" fmla="*/ 4869930 w 4869931"/>
              <a:gd name="connsiteY8" fmla="*/ 1119248 h 5368366"/>
              <a:gd name="connsiteX9" fmla="*/ 4869930 w 4869931"/>
              <a:gd name="connsiteY9" fmla="*/ 1047786 h 5368366"/>
              <a:gd name="connsiteX10" fmla="*/ 4869930 w 4869931"/>
              <a:gd name="connsiteY10" fmla="*/ 913132 h 5368366"/>
              <a:gd name="connsiteX11" fmla="*/ 3956797 w 4869931"/>
              <a:gd name="connsiteY11" fmla="*/ 0 h 5368366"/>
              <a:gd name="connsiteX12" fmla="*/ 3874296 w 4869931"/>
              <a:gd name="connsiteY12" fmla="*/ 0 h 5368366"/>
              <a:gd name="connsiteX13" fmla="*/ 3874294 w 4869931"/>
              <a:gd name="connsiteY13" fmla="*/ 0 h 5368366"/>
              <a:gd name="connsiteX14" fmla="*/ 279519 w 4869931"/>
              <a:gd name="connsiteY14" fmla="*/ 5106 h 5368366"/>
              <a:gd name="connsiteX15" fmla="*/ 222878 w 4869931"/>
              <a:gd name="connsiteY15" fmla="*/ 5106 h 5368366"/>
              <a:gd name="connsiteX16" fmla="*/ 10984 w 4869931"/>
              <a:gd name="connsiteY16" fmla="*/ 145559 h 5368366"/>
              <a:gd name="connsiteX17" fmla="*/ 0 w 4869931"/>
              <a:gd name="connsiteY17" fmla="*/ 180943 h 5368366"/>
              <a:gd name="connsiteX18" fmla="*/ 1 w 4869931"/>
              <a:gd name="connsiteY18" fmla="*/ 436683 h 5368366"/>
              <a:gd name="connsiteX19" fmla="*/ 0 w 4869931"/>
              <a:gd name="connsiteY19" fmla="*/ 436684 h 5368366"/>
              <a:gd name="connsiteX20" fmla="*/ 2 w 4869931"/>
              <a:gd name="connsiteY20" fmla="*/ 2242001 h 5368366"/>
              <a:gd name="connsiteX21" fmla="*/ 2 w 4869931"/>
              <a:gd name="connsiteY21" fmla="*/ 4858312 h 5368366"/>
              <a:gd name="connsiteX22" fmla="*/ 4 w 4869931"/>
              <a:gd name="connsiteY22" fmla="*/ 4858312 h 5368366"/>
              <a:gd name="connsiteX23" fmla="*/ 4 w 4869931"/>
              <a:gd name="connsiteY23" fmla="*/ 4936787 h 5368366"/>
              <a:gd name="connsiteX24" fmla="*/ 4 w 4869931"/>
              <a:gd name="connsiteY24" fmla="*/ 5192528 h 5368366"/>
              <a:gd name="connsiteX25" fmla="*/ 10988 w 4869931"/>
              <a:gd name="connsiteY25" fmla="*/ 5227913 h 5368366"/>
              <a:gd name="connsiteX26" fmla="*/ 222881 w 4869931"/>
              <a:gd name="connsiteY26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1119248 h 5368366"/>
              <a:gd name="connsiteX8" fmla="*/ 4869930 w 4869931"/>
              <a:gd name="connsiteY8" fmla="*/ 1047786 h 5368366"/>
              <a:gd name="connsiteX9" fmla="*/ 4869930 w 4869931"/>
              <a:gd name="connsiteY9" fmla="*/ 913132 h 5368366"/>
              <a:gd name="connsiteX10" fmla="*/ 3956797 w 4869931"/>
              <a:gd name="connsiteY10" fmla="*/ 0 h 5368366"/>
              <a:gd name="connsiteX11" fmla="*/ 3874296 w 4869931"/>
              <a:gd name="connsiteY11" fmla="*/ 0 h 5368366"/>
              <a:gd name="connsiteX12" fmla="*/ 3874294 w 4869931"/>
              <a:gd name="connsiteY12" fmla="*/ 0 h 5368366"/>
              <a:gd name="connsiteX13" fmla="*/ 279519 w 4869931"/>
              <a:gd name="connsiteY13" fmla="*/ 5106 h 5368366"/>
              <a:gd name="connsiteX14" fmla="*/ 222878 w 4869931"/>
              <a:gd name="connsiteY14" fmla="*/ 5106 h 5368366"/>
              <a:gd name="connsiteX15" fmla="*/ 10984 w 4869931"/>
              <a:gd name="connsiteY15" fmla="*/ 145559 h 5368366"/>
              <a:gd name="connsiteX16" fmla="*/ 0 w 4869931"/>
              <a:gd name="connsiteY16" fmla="*/ 180943 h 5368366"/>
              <a:gd name="connsiteX17" fmla="*/ 1 w 4869931"/>
              <a:gd name="connsiteY17" fmla="*/ 436683 h 5368366"/>
              <a:gd name="connsiteX18" fmla="*/ 0 w 4869931"/>
              <a:gd name="connsiteY18" fmla="*/ 436684 h 5368366"/>
              <a:gd name="connsiteX19" fmla="*/ 2 w 4869931"/>
              <a:gd name="connsiteY19" fmla="*/ 2242001 h 5368366"/>
              <a:gd name="connsiteX20" fmla="*/ 2 w 4869931"/>
              <a:gd name="connsiteY20" fmla="*/ 4858312 h 5368366"/>
              <a:gd name="connsiteX21" fmla="*/ 4 w 4869931"/>
              <a:gd name="connsiteY21" fmla="*/ 4858312 h 5368366"/>
              <a:gd name="connsiteX22" fmla="*/ 4 w 4869931"/>
              <a:gd name="connsiteY22" fmla="*/ 4936787 h 5368366"/>
              <a:gd name="connsiteX23" fmla="*/ 4 w 4869931"/>
              <a:gd name="connsiteY23" fmla="*/ 5192528 h 5368366"/>
              <a:gd name="connsiteX24" fmla="*/ 10988 w 4869931"/>
              <a:gd name="connsiteY24" fmla="*/ 5227913 h 5368366"/>
              <a:gd name="connsiteX25" fmla="*/ 222881 w 4869931"/>
              <a:gd name="connsiteY25" fmla="*/ 5368366 h 5368366"/>
              <a:gd name="connsiteX0" fmla="*/ 222881 w 4869931"/>
              <a:gd name="connsiteY0" fmla="*/ 5368366 h 5368366"/>
              <a:gd name="connsiteX1" fmla="*/ 279520 w 4869931"/>
              <a:gd name="connsiteY1" fmla="*/ 5368366 h 5368366"/>
              <a:gd name="connsiteX2" fmla="*/ 4590414 w 4869931"/>
              <a:gd name="connsiteY2" fmla="*/ 5363260 h 5368366"/>
              <a:gd name="connsiteX3" fmla="*/ 4647053 w 4869931"/>
              <a:gd name="connsiteY3" fmla="*/ 5363260 h 5368366"/>
              <a:gd name="connsiteX4" fmla="*/ 4858947 w 4869931"/>
              <a:gd name="connsiteY4" fmla="*/ 5222807 h 5368366"/>
              <a:gd name="connsiteX5" fmla="*/ 4869931 w 4869931"/>
              <a:gd name="connsiteY5" fmla="*/ 5187422 h 5368366"/>
              <a:gd name="connsiteX6" fmla="*/ 4869931 w 4869931"/>
              <a:gd name="connsiteY6" fmla="*/ 4931681 h 5368366"/>
              <a:gd name="connsiteX7" fmla="*/ 4869930 w 4869931"/>
              <a:gd name="connsiteY7" fmla="*/ 1119248 h 5368366"/>
              <a:gd name="connsiteX8" fmla="*/ 4869930 w 4869931"/>
              <a:gd name="connsiteY8" fmla="*/ 1047786 h 5368366"/>
              <a:gd name="connsiteX9" fmla="*/ 4869930 w 4869931"/>
              <a:gd name="connsiteY9" fmla="*/ 913132 h 5368366"/>
              <a:gd name="connsiteX10" fmla="*/ 3956797 w 4869931"/>
              <a:gd name="connsiteY10" fmla="*/ 0 h 5368366"/>
              <a:gd name="connsiteX11" fmla="*/ 3874296 w 4869931"/>
              <a:gd name="connsiteY11" fmla="*/ 0 h 5368366"/>
              <a:gd name="connsiteX12" fmla="*/ 3874294 w 4869931"/>
              <a:gd name="connsiteY12" fmla="*/ 0 h 5368366"/>
              <a:gd name="connsiteX13" fmla="*/ 279519 w 4869931"/>
              <a:gd name="connsiteY13" fmla="*/ 5106 h 5368366"/>
              <a:gd name="connsiteX14" fmla="*/ 222878 w 4869931"/>
              <a:gd name="connsiteY14" fmla="*/ 5106 h 5368366"/>
              <a:gd name="connsiteX15" fmla="*/ 10984 w 4869931"/>
              <a:gd name="connsiteY15" fmla="*/ 145559 h 5368366"/>
              <a:gd name="connsiteX16" fmla="*/ 0 w 4869931"/>
              <a:gd name="connsiteY16" fmla="*/ 180943 h 5368366"/>
              <a:gd name="connsiteX17" fmla="*/ 1 w 4869931"/>
              <a:gd name="connsiteY17" fmla="*/ 436683 h 5368366"/>
              <a:gd name="connsiteX18" fmla="*/ 0 w 4869931"/>
              <a:gd name="connsiteY18" fmla="*/ 436684 h 5368366"/>
              <a:gd name="connsiteX19" fmla="*/ 2 w 4869931"/>
              <a:gd name="connsiteY19" fmla="*/ 4858312 h 5368366"/>
              <a:gd name="connsiteX20" fmla="*/ 4 w 4869931"/>
              <a:gd name="connsiteY20" fmla="*/ 4858312 h 5368366"/>
              <a:gd name="connsiteX21" fmla="*/ 4 w 4869931"/>
              <a:gd name="connsiteY21" fmla="*/ 4936787 h 5368366"/>
              <a:gd name="connsiteX22" fmla="*/ 4 w 4869931"/>
              <a:gd name="connsiteY22" fmla="*/ 5192528 h 5368366"/>
              <a:gd name="connsiteX23" fmla="*/ 10988 w 4869931"/>
              <a:gd name="connsiteY23" fmla="*/ 5227913 h 5368366"/>
              <a:gd name="connsiteX24" fmla="*/ 222881 w 4869931"/>
              <a:gd name="connsiteY24" fmla="*/ 5368366 h 536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69931" h="5368366">
                <a:moveTo>
                  <a:pt x="222881" y="5368366"/>
                </a:moveTo>
                <a:lnTo>
                  <a:pt x="279520" y="5368366"/>
                </a:lnTo>
                <a:lnTo>
                  <a:pt x="4590414" y="5363260"/>
                </a:lnTo>
                <a:lnTo>
                  <a:pt x="4647053" y="5363260"/>
                </a:lnTo>
                <a:cubicBezTo>
                  <a:pt x="4742308" y="5363260"/>
                  <a:pt x="4824036" y="5305346"/>
                  <a:pt x="4858947" y="5222807"/>
                </a:cubicBezTo>
                <a:lnTo>
                  <a:pt x="4869931" y="5187422"/>
                </a:lnTo>
                <a:lnTo>
                  <a:pt x="4869931" y="4931681"/>
                </a:lnTo>
                <a:cubicBezTo>
                  <a:pt x="4869931" y="3660870"/>
                  <a:pt x="4869930" y="2390059"/>
                  <a:pt x="4869930" y="1119248"/>
                </a:cubicBezTo>
                <a:lnTo>
                  <a:pt x="4869930" y="1047786"/>
                </a:lnTo>
                <a:lnTo>
                  <a:pt x="4869930" y="913132"/>
                </a:lnTo>
                <a:cubicBezTo>
                  <a:pt x="4869930" y="408823"/>
                  <a:pt x="4461107" y="0"/>
                  <a:pt x="3956797" y="0"/>
                </a:cubicBezTo>
                <a:lnTo>
                  <a:pt x="3874296" y="0"/>
                </a:lnTo>
                <a:lnTo>
                  <a:pt x="3874294" y="0"/>
                </a:lnTo>
                <a:lnTo>
                  <a:pt x="279519" y="5106"/>
                </a:lnTo>
                <a:lnTo>
                  <a:pt x="222878" y="5106"/>
                </a:lnTo>
                <a:cubicBezTo>
                  <a:pt x="127623" y="5106"/>
                  <a:pt x="45895" y="63020"/>
                  <a:pt x="10984" y="145559"/>
                </a:cubicBezTo>
                <a:lnTo>
                  <a:pt x="0" y="180943"/>
                </a:lnTo>
                <a:cubicBezTo>
                  <a:pt x="0" y="266190"/>
                  <a:pt x="1" y="351436"/>
                  <a:pt x="1" y="436683"/>
                </a:cubicBezTo>
                <a:lnTo>
                  <a:pt x="0" y="436684"/>
                </a:lnTo>
                <a:cubicBezTo>
                  <a:pt x="0" y="1173622"/>
                  <a:pt x="1" y="4121374"/>
                  <a:pt x="2" y="4858312"/>
                </a:cubicBezTo>
                <a:lnTo>
                  <a:pt x="4" y="4858312"/>
                </a:lnTo>
                <a:lnTo>
                  <a:pt x="4" y="4936787"/>
                </a:lnTo>
                <a:lnTo>
                  <a:pt x="4" y="5192528"/>
                </a:lnTo>
                <a:lnTo>
                  <a:pt x="10988" y="5227913"/>
                </a:lnTo>
                <a:cubicBezTo>
                  <a:pt x="45898" y="5310452"/>
                  <a:pt x="127626" y="5368366"/>
                  <a:pt x="222881" y="5368366"/>
                </a:cubicBezTo>
                <a:close/>
              </a:path>
            </a:pathLst>
          </a:custGeom>
          <a:gradFill>
            <a:gsLst>
              <a:gs pos="0">
                <a:srgbClr val="42A8BA">
                  <a:alpha val="90000"/>
                </a:srgbClr>
              </a:gs>
              <a:gs pos="50000">
                <a:srgbClr val="28869B">
                  <a:alpha val="90000"/>
                </a:srgbClr>
              </a:gs>
              <a:gs pos="100000">
                <a:srgbClr val="0E647C"/>
              </a:gs>
            </a:gsLst>
            <a:lin ang="17372988" scaled="1"/>
          </a:gra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2E8966-A32D-049E-FC92-2C84801C18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4837" y="1945179"/>
            <a:ext cx="3840480" cy="3645388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accent6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6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lvl="2"/>
            <a:r>
              <a:rPr lang="nl-NL" noProof="0" dirty="0"/>
              <a:t>Leestekst</a:t>
            </a:r>
            <a:br>
              <a:rPr lang="nl-NL" noProof="0" dirty="0"/>
            </a:br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r>
              <a:rPr lang="nl-NL" noProof="0" dirty="0" err="1"/>
              <a:t>Subkop</a:t>
            </a:r>
            <a:br>
              <a:rPr lang="nl-NL" noProof="0" dirty="0"/>
            </a:br>
            <a:endParaRPr lang="nl-NL" noProof="0" dirty="0"/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054CAC8-92C7-814B-5826-7DD84A40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4837" y="1267434"/>
            <a:ext cx="3840480" cy="455638"/>
          </a:xfrm>
        </p:spPr>
        <p:txBody>
          <a:bodyPr wrap="square" t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id="{37580FE4-8ED0-4567-E65D-308071C69553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10647417" y="6408832"/>
            <a:ext cx="650820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062440-F627-5846-91C6-EA8059B48EF8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16" name="Tijdelijke aanduiding voor voettekst 15">
            <a:extLst>
              <a:ext uri="{FF2B5EF4-FFF2-40B4-BE49-F238E27FC236}">
                <a16:creationId xmlns:a16="http://schemas.microsoft.com/office/drawing/2014/main" id="{5B5614B1-355A-466D-5275-9E40CA9ABF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431387" y="6402489"/>
            <a:ext cx="849528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7" name="Tijdelijke aanduiding voor dianummer 16">
            <a:extLst>
              <a:ext uri="{FF2B5EF4-FFF2-40B4-BE49-F238E27FC236}">
                <a16:creationId xmlns:a16="http://schemas.microsoft.com/office/drawing/2014/main" id="{1FD20BFF-1178-9753-3CA6-83B1533645B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3DE94D57-4A8C-D95E-3059-C7BD611B64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0800000" flipH="1" flipV="1">
            <a:off x="10816737" y="731521"/>
            <a:ext cx="475629" cy="80889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38" r="38"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64E8F5C0-6AFC-CE0C-7EDA-6F47CD2B8C5A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FADF455F-149D-E94C-476B-8B0B32277C4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2FDACF94-4DB2-4DCE-3E05-B45AD433EAD4}"/>
                </a:ext>
              </a:extLst>
            </p:cNvPr>
            <p:cNvSpPr/>
            <p:nvPr userDrawn="1"/>
          </p:nvSpPr>
          <p:spPr>
            <a:xfrm>
              <a:off x="-3786165" y="1747332"/>
              <a:ext cx="3593091" cy="2778233"/>
            </a:xfrm>
            <a:prstGeom prst="rect">
              <a:avLst/>
            </a:prstGeom>
            <a:gradFill>
              <a:gsLst>
                <a:gs pos="0">
                  <a:srgbClr val="42A8BA">
                    <a:alpha val="90000"/>
                  </a:srgbClr>
                </a:gs>
                <a:gs pos="50000">
                  <a:srgbClr val="28869B">
                    <a:alpha val="90000"/>
                  </a:srgbClr>
                </a:gs>
                <a:gs pos="100000">
                  <a:srgbClr val="0E647C"/>
                </a:gs>
              </a:gsLst>
              <a:lin ang="17372988" scaled="1"/>
            </a:gra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072294AD-64C9-8B15-7038-B22F0AF78586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E5787D6-3145-685B-DDF8-F9CED4B893E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2387BCB-EF93-F3DE-9FD5-347487506F4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DA80C503-C277-9F0B-E5CD-1F3401ACFDAD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685EC3D8-8735-17E0-9D7C-35FD1243856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A8071AA-3EF7-878F-E1BD-68AE20B9948A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D1FB73F-189D-38F4-37DD-13520E6137B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7AD2F464-0766-3BEB-A8F6-800D81DB537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AB56221-2056-9CF4-9C78-18DC67408F5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AB9FE68E-E17A-3590-8D85-80F3C4F8383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836B0C89-397C-B37D-AA34-74E4D61EB79E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0BCA65FC-E9B4-F218-A749-7E74D676FACF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6BA9385-00ED-9A6E-1754-0980CB3A347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BBF555B9-F1B3-F04B-1FB6-93EF22CFDBC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1BE014D-13C0-5E46-AEAE-AE81DD2BD8C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12988FA8-2159-F063-1978-A0F73DFCDE0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B1591B26-A6D7-EF94-EF51-A51E51634FC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1BD4FA86-612D-2B49-7132-31452684EF3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F41B0F42-68C2-5693-FA1E-738712E986E7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D7653DC-9DCD-56AF-36E3-2DAA1201833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3" name="ICOON_info">
              <a:extLst>
                <a:ext uri="{FF2B5EF4-FFF2-40B4-BE49-F238E27FC236}">
                  <a16:creationId xmlns:a16="http://schemas.microsoft.com/office/drawing/2014/main" id="{018CB802-81DA-A70F-F7DF-35AE84A0F75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14E4D7CD-515F-8166-E9CC-7BB8943109B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Graphic 163" descr="Informatie">
                <a:extLst>
                  <a:ext uri="{FF2B5EF4-FFF2-40B4-BE49-F238E27FC236}">
                    <a16:creationId xmlns:a16="http://schemas.microsoft.com/office/drawing/2014/main" id="{464A6AFB-5B0E-1692-1BFC-AA8E0C1FADB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VOORBEELD">
              <a:extLst>
                <a:ext uri="{FF2B5EF4-FFF2-40B4-BE49-F238E27FC236}">
                  <a16:creationId xmlns:a16="http://schemas.microsoft.com/office/drawing/2014/main" id="{888A3685-35AC-1689-0A2F-79DD7AD2846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2E39CF2A-C4AE-0739-F904-4A93D18F586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A492458B-1A03-7B89-952F-29998296A06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4B429215-FC7A-A31E-4057-C7DF854D7049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897E3603-D67D-F3DE-154B-F3A04E5B47E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BA753CC9-A9BF-D839-48BD-4C2F7EDCA5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2DAD45E3-62C8-7DA1-8FF5-D4B63B83C4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A91AD34F-AE07-2A68-88DD-94B155229A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4D30BFD6-5241-39AD-3E2E-BBC5D4A772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3AB4AD8E-0C52-5ACA-C371-9E6E3A39B5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9" name="Pijl: rechts 68">
                  <a:extLst>
                    <a:ext uri="{FF2B5EF4-FFF2-40B4-BE49-F238E27FC236}">
                      <a16:creationId xmlns:a16="http://schemas.microsoft.com/office/drawing/2014/main" id="{EA32813F-BD64-EE08-AC0B-8B4B5C3829F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5EB5F74A-68BA-D8FA-E396-AB6F4E4BC4E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FEAD7A18-BE06-42FF-87AE-AC2A54CF7EE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73B4C212-7370-7A2D-9CDE-3E81C26164D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87B409B2-8401-4B3C-08A3-06EBACECB9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74BFF0B6-E44D-C257-6D2E-5EF5B712DD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2385B60-42E8-603C-F579-75501F5BF7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EDB4699F-8783-557F-A92C-615616B02C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61">
                  <a:extLst>
                    <a:ext uri="{FF2B5EF4-FFF2-40B4-BE49-F238E27FC236}">
                      <a16:creationId xmlns:a16="http://schemas.microsoft.com/office/drawing/2014/main" id="{20911410-42B7-C494-24BC-A6BD872CE69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9F988047-6952-7F41-7B80-1426DFFF44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D0F2CD1D-CA8E-F40C-D730-5B241A8691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6C4C42FF-8B2E-8A46-1554-B3F63EA1F78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D4C2F456-2B3A-5333-23A2-69E54144B9D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7423C484-3863-CA92-2E06-065C3EF7215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E8BAEEC5-5C12-6F87-814D-23BFC696F61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13179B91-C3C7-BDAA-A80F-1829B534879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865F2480-38A5-FFF4-C0E1-681F75C5AC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43D6E888-22CB-DB85-DDB9-17C099CC3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F025F344-9B0A-C49D-BF37-84FBA8CC23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16E443B2-F254-872E-AD96-93E0BC6FB9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922BE594-EDA6-F9DE-7EA7-8A69B738A6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5" name="Pijl: rechts 54">
                  <a:extLst>
                    <a:ext uri="{FF2B5EF4-FFF2-40B4-BE49-F238E27FC236}">
                      <a16:creationId xmlns:a16="http://schemas.microsoft.com/office/drawing/2014/main" id="{62BEA967-3E60-868D-4CC8-B513BC86BDA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2ED82FC0-EDB9-659C-D109-CD0B6D458F4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D31C10CA-1846-C543-EC92-D1477A363F79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911F2068-2A22-458B-D619-78C71CA00EE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8F149DB1-0257-4E20-AAC2-A53C59FE9D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2012DA68-66AE-DB3B-1502-7FF014273B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9B54B297-6211-AB51-DCE6-54E58D54A4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4BC825E0-E8D2-F666-FA39-44520B9B31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AA1284A7-E940-ADF4-A6E4-D122A6E67B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7" name="Pijl: rechts 46">
                  <a:extLst>
                    <a:ext uri="{FF2B5EF4-FFF2-40B4-BE49-F238E27FC236}">
                      <a16:creationId xmlns:a16="http://schemas.microsoft.com/office/drawing/2014/main" id="{A258244D-73AD-662F-B315-E73E275E71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5D9A86EA-1831-D928-DF9C-B3AA05531FFC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A9465899-7DF5-0CD8-343D-5AC1657FB1ED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80" name="INSTRUCTIE">
              <a:extLst>
                <a:ext uri="{FF2B5EF4-FFF2-40B4-BE49-F238E27FC236}">
                  <a16:creationId xmlns:a16="http://schemas.microsoft.com/office/drawing/2014/main" id="{12E05EDE-6D8A-D3B3-A227-32A1CB3AB29F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6F6BE8F7-36DB-E204-FC7D-C2BA99EA3085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82" name="Ovaal 81">
                <a:extLst>
                  <a:ext uri="{FF2B5EF4-FFF2-40B4-BE49-F238E27FC236}">
                    <a16:creationId xmlns:a16="http://schemas.microsoft.com/office/drawing/2014/main" id="{4770C5D4-952D-DDF6-94FA-512811536C29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9ED71874-911E-BD7B-BF6F-4AA185A55447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B2D18E03-9F17-2204-01C2-DD7BC654BA14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32F9C0C4-6486-2FB7-14B2-46B30B8BF8A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Ovaal 138">
                  <a:extLst>
                    <a:ext uri="{FF2B5EF4-FFF2-40B4-BE49-F238E27FC236}">
                      <a16:creationId xmlns:a16="http://schemas.microsoft.com/office/drawing/2014/main" id="{198A6517-C9BC-D7E8-B19E-33A64837ECC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Vrije vorm: vorm 139">
                  <a:extLst>
                    <a:ext uri="{FF2B5EF4-FFF2-40B4-BE49-F238E27FC236}">
                      <a16:creationId xmlns:a16="http://schemas.microsoft.com/office/drawing/2014/main" id="{54780749-E638-DE69-3A05-74AFA619EE6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Rechthoek: afgeronde hoeken 140">
                  <a:extLst>
                    <a:ext uri="{FF2B5EF4-FFF2-40B4-BE49-F238E27FC236}">
                      <a16:creationId xmlns:a16="http://schemas.microsoft.com/office/drawing/2014/main" id="{2DFD30FE-29C1-1316-0C1D-E28BDBD5F12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2" name="Rechte verbindingslijn 141">
                  <a:extLst>
                    <a:ext uri="{FF2B5EF4-FFF2-40B4-BE49-F238E27FC236}">
                      <a16:creationId xmlns:a16="http://schemas.microsoft.com/office/drawing/2014/main" id="{A4BD735C-AD24-668D-99EB-926CDED9A76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3" name="Rechte verbindingslijn 142">
                  <a:extLst>
                    <a:ext uri="{FF2B5EF4-FFF2-40B4-BE49-F238E27FC236}">
                      <a16:creationId xmlns:a16="http://schemas.microsoft.com/office/drawing/2014/main" id="{97363E26-90D2-D47A-CA0D-8BD93E152ADE}"/>
                    </a:ext>
                  </a:extLst>
                </p:cNvPr>
                <p:cNvCxnSpPr>
                  <a:cxnSpLocks/>
                  <a:stCxn id="14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5" name="Ovaal 84">
                <a:extLst>
                  <a:ext uri="{FF2B5EF4-FFF2-40B4-BE49-F238E27FC236}">
                    <a16:creationId xmlns:a16="http://schemas.microsoft.com/office/drawing/2014/main" id="{A351E779-7980-92B3-2DC5-AC10284C3A8A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439B3800-A632-FB47-E98D-8F6554F3B002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AA29E4CD-A6B9-7415-6EAB-707A386C9312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06A56B48-731D-67E6-3C93-BCB271F7B927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6" name="Rechte verbindingslijn 135">
                  <a:extLst>
                    <a:ext uri="{FF2B5EF4-FFF2-40B4-BE49-F238E27FC236}">
                      <a16:creationId xmlns:a16="http://schemas.microsoft.com/office/drawing/2014/main" id="{F25531DD-C112-AEF4-0EC0-36C7F3385F3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7" name="Gelijkbenige driehoek 136">
                  <a:extLst>
                    <a:ext uri="{FF2B5EF4-FFF2-40B4-BE49-F238E27FC236}">
                      <a16:creationId xmlns:a16="http://schemas.microsoft.com/office/drawing/2014/main" id="{EDCA631F-96CB-BCE6-39CF-033840115F2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BE5DA6FB-D5BA-3FD9-44ED-F6D5D5FEBF5F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ED554E7A-9A96-57D4-4F61-984FE99FD055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0" name="ICOON_info">
                <a:extLst>
                  <a:ext uri="{FF2B5EF4-FFF2-40B4-BE49-F238E27FC236}">
                    <a16:creationId xmlns:a16="http://schemas.microsoft.com/office/drawing/2014/main" id="{72B811D5-A283-26FB-2293-286B5CC22375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33" name="Ovaal 132">
                  <a:extLst>
                    <a:ext uri="{FF2B5EF4-FFF2-40B4-BE49-F238E27FC236}">
                      <a16:creationId xmlns:a16="http://schemas.microsoft.com/office/drawing/2014/main" id="{6FB735EA-5E98-CC03-7A8C-A443EFF4AA8A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Graphic 163" descr="Informatie">
                  <a:extLst>
                    <a:ext uri="{FF2B5EF4-FFF2-40B4-BE49-F238E27FC236}">
                      <a16:creationId xmlns:a16="http://schemas.microsoft.com/office/drawing/2014/main" id="{EF9A0EB6-A5F7-C282-3BDE-18D005558DC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1" name="Ovaal 90">
                <a:extLst>
                  <a:ext uri="{FF2B5EF4-FFF2-40B4-BE49-F238E27FC236}">
                    <a16:creationId xmlns:a16="http://schemas.microsoft.com/office/drawing/2014/main" id="{26413F1C-ABC5-1347-E2B3-FB7CF3785070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D7CE95BC-5359-361F-D5B0-517E0DB09FF6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93" name="Groep 92">
                <a:extLst>
                  <a:ext uri="{FF2B5EF4-FFF2-40B4-BE49-F238E27FC236}">
                    <a16:creationId xmlns:a16="http://schemas.microsoft.com/office/drawing/2014/main" id="{73E0D152-D66D-6E8D-D926-A9EAA3BB330E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7CE6A216-15CE-543B-E25C-8FA76C949D2A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0" name="Groep 119">
                    <a:extLst>
                      <a:ext uri="{FF2B5EF4-FFF2-40B4-BE49-F238E27FC236}">
                        <a16:creationId xmlns:a16="http://schemas.microsoft.com/office/drawing/2014/main" id="{2698A75B-97FC-9573-21F2-78ABE989DCF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27" name="Groep 126">
                      <a:extLst>
                        <a:ext uri="{FF2B5EF4-FFF2-40B4-BE49-F238E27FC236}">
                          <a16:creationId xmlns:a16="http://schemas.microsoft.com/office/drawing/2014/main" id="{CE474DE7-6014-17CC-B18B-720E24566D4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0" name="Rechthoek 129">
                        <a:extLst>
                          <a:ext uri="{FF2B5EF4-FFF2-40B4-BE49-F238E27FC236}">
                            <a16:creationId xmlns:a16="http://schemas.microsoft.com/office/drawing/2014/main" id="{EDD45765-008C-C609-F274-2176381AA5B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1" name="Rechthoek 130">
                        <a:extLst>
                          <a:ext uri="{FF2B5EF4-FFF2-40B4-BE49-F238E27FC236}">
                            <a16:creationId xmlns:a16="http://schemas.microsoft.com/office/drawing/2014/main" id="{3CB52E7C-08D5-768C-2A11-16E693ED093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2" name="Ovaal 131">
                        <a:extLst>
                          <a:ext uri="{FF2B5EF4-FFF2-40B4-BE49-F238E27FC236}">
                            <a16:creationId xmlns:a16="http://schemas.microsoft.com/office/drawing/2014/main" id="{2D086FCB-82F2-89A4-3175-2AB9A1E9978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28" name="Afbeelding 127">
                      <a:extLst>
                        <a:ext uri="{FF2B5EF4-FFF2-40B4-BE49-F238E27FC236}">
                          <a16:creationId xmlns:a16="http://schemas.microsoft.com/office/drawing/2014/main" id="{4EFABF52-F377-81A4-D669-84624F43B28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9" name="Afbeelding 128">
                      <a:extLst>
                        <a:ext uri="{FF2B5EF4-FFF2-40B4-BE49-F238E27FC236}">
                          <a16:creationId xmlns:a16="http://schemas.microsoft.com/office/drawing/2014/main" id="{21DC7BBC-FF0E-1DA1-A374-B6152E7193F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1" name="Groep 120">
                    <a:extLst>
                      <a:ext uri="{FF2B5EF4-FFF2-40B4-BE49-F238E27FC236}">
                        <a16:creationId xmlns:a16="http://schemas.microsoft.com/office/drawing/2014/main" id="{BCB93ECB-E5D2-5171-7572-7314663B683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5" name="Rechthoek 124">
                      <a:extLst>
                        <a:ext uri="{FF2B5EF4-FFF2-40B4-BE49-F238E27FC236}">
                          <a16:creationId xmlns:a16="http://schemas.microsoft.com/office/drawing/2014/main" id="{C05A528F-11C4-8F9C-ABBB-172C9D3C9D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6" name="Rechthoek 125">
                      <a:extLst>
                        <a:ext uri="{FF2B5EF4-FFF2-40B4-BE49-F238E27FC236}">
                          <a16:creationId xmlns:a16="http://schemas.microsoft.com/office/drawing/2014/main" id="{32500403-7C50-B04E-FC0D-07D51AF57FC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2" name="Groep 121">
                    <a:extLst>
                      <a:ext uri="{FF2B5EF4-FFF2-40B4-BE49-F238E27FC236}">
                        <a16:creationId xmlns:a16="http://schemas.microsoft.com/office/drawing/2014/main" id="{4F364681-9516-14AD-916D-B96626050E5A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3" name="Rechthoek 122">
                      <a:extLst>
                        <a:ext uri="{FF2B5EF4-FFF2-40B4-BE49-F238E27FC236}">
                          <a16:creationId xmlns:a16="http://schemas.microsoft.com/office/drawing/2014/main" id="{35BEC9F1-CBB0-EF55-65DF-C56579E9B4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4" name="Rechthoek 123">
                      <a:extLst>
                        <a:ext uri="{FF2B5EF4-FFF2-40B4-BE49-F238E27FC236}">
                          <a16:creationId xmlns:a16="http://schemas.microsoft.com/office/drawing/2014/main" id="{FEF6761A-BD01-0CB7-EB14-64CE46241F8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18" name="Rechthoek 117">
                  <a:extLst>
                    <a:ext uri="{FF2B5EF4-FFF2-40B4-BE49-F238E27FC236}">
                      <a16:creationId xmlns:a16="http://schemas.microsoft.com/office/drawing/2014/main" id="{4972ACBF-D623-FC28-6D06-1DC73DDFA8CA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19" name="Gelijkbenige driehoek 118">
                  <a:extLst>
                    <a:ext uri="{FF2B5EF4-FFF2-40B4-BE49-F238E27FC236}">
                      <a16:creationId xmlns:a16="http://schemas.microsoft.com/office/drawing/2014/main" id="{50440FB4-7539-15B0-729B-968E3AB1F0D3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1C1D2139-3B23-B996-552B-599A9212B9C9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B771BAA1-EE0F-3C6B-3804-CE74977144F6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AEA6D4F8-4C8D-16E1-0159-BFF4B3086D9C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9D34500C-3904-36D1-9A6E-27A8CB0602FE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2EE32656-086A-B899-D9A6-C9AF90A4FEC7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11" name="Rechthoek: afgeronde hoeken 110">
                    <a:extLst>
                      <a:ext uri="{FF2B5EF4-FFF2-40B4-BE49-F238E27FC236}">
                        <a16:creationId xmlns:a16="http://schemas.microsoft.com/office/drawing/2014/main" id="{66A58C0D-7346-41D9-EF1C-041867A07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C002E742-5045-6D50-8DD2-6BD75FD736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16092E8A-0A68-C5F4-AD50-7FF3B7F0A6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FEE33642-CA8E-6C92-5D63-87C900743A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5026CD0A-8F00-B36B-7D3A-A338B7D5FD1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07A87710-EFA6-DD41-2222-7960EF1EC4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303C51A0-1ABD-3D71-C7E2-AFD62F4EFBEE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03" name="Groep 102">
                    <a:extLst>
                      <a:ext uri="{FF2B5EF4-FFF2-40B4-BE49-F238E27FC236}">
                        <a16:creationId xmlns:a16="http://schemas.microsoft.com/office/drawing/2014/main" id="{9FDAC503-667B-8082-3B06-528C0AB608A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05" name="Rechthoek: afgeronde hoeken 104">
                      <a:extLst>
                        <a:ext uri="{FF2B5EF4-FFF2-40B4-BE49-F238E27FC236}">
                          <a16:creationId xmlns:a16="http://schemas.microsoft.com/office/drawing/2014/main" id="{935A2B98-637F-4A29-CE2E-084207199A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298A853B-2483-0F17-142C-E8BF17D8085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7" name="Rechthoek 106">
                      <a:extLst>
                        <a:ext uri="{FF2B5EF4-FFF2-40B4-BE49-F238E27FC236}">
                          <a16:creationId xmlns:a16="http://schemas.microsoft.com/office/drawing/2014/main" id="{FC3EEDCC-3563-DC60-6374-507E65635C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8" name="Rechthoek 107">
                      <a:extLst>
                        <a:ext uri="{FF2B5EF4-FFF2-40B4-BE49-F238E27FC236}">
                          <a16:creationId xmlns:a16="http://schemas.microsoft.com/office/drawing/2014/main" id="{B05271F7-53C8-E626-33FE-606702C371A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9" name="Rechthoek 108">
                      <a:extLst>
                        <a:ext uri="{FF2B5EF4-FFF2-40B4-BE49-F238E27FC236}">
                          <a16:creationId xmlns:a16="http://schemas.microsoft.com/office/drawing/2014/main" id="{8CB72774-CD1B-743F-AF02-81FE40EFA69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0" name="Rechthoek 109">
                      <a:extLst>
                        <a:ext uri="{FF2B5EF4-FFF2-40B4-BE49-F238E27FC236}">
                          <a16:creationId xmlns:a16="http://schemas.microsoft.com/office/drawing/2014/main" id="{D0070448-78D5-E7CD-1B28-EBB991DA736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04" name="Boog 103">
                    <a:extLst>
                      <a:ext uri="{FF2B5EF4-FFF2-40B4-BE49-F238E27FC236}">
                        <a16:creationId xmlns:a16="http://schemas.microsoft.com/office/drawing/2014/main" id="{4AC8BB16-717B-FDEB-8A63-67DD4FC5C11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0" name="Tekstvak 99">
                  <a:extLst>
                    <a:ext uri="{FF2B5EF4-FFF2-40B4-BE49-F238E27FC236}">
                      <a16:creationId xmlns:a16="http://schemas.microsoft.com/office/drawing/2014/main" id="{0BE09B3A-52A0-DCFC-5BE0-7F3CA82A7552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01" name="Tekstvak 100">
                  <a:extLst>
                    <a:ext uri="{FF2B5EF4-FFF2-40B4-BE49-F238E27FC236}">
                      <a16:creationId xmlns:a16="http://schemas.microsoft.com/office/drawing/2014/main" id="{915D57D1-5789-A822-87A3-502B1F5538B7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02" name="Vrije vorm: vorm 101">
                  <a:extLst>
                    <a:ext uri="{FF2B5EF4-FFF2-40B4-BE49-F238E27FC236}">
                      <a16:creationId xmlns:a16="http://schemas.microsoft.com/office/drawing/2014/main" id="{96BE1BF4-85F4-343C-63CF-FB8EFF194419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513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9000" decel="51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- INFO">
            <a:extLst>
              <a:ext uri="{FF2B5EF4-FFF2-40B4-BE49-F238E27FC236}">
                <a16:creationId xmlns:a16="http://schemas.microsoft.com/office/drawing/2014/main" id="{224D350F-C892-490A-BAFE-EF9FC0EFBF43}"/>
              </a:ext>
            </a:extLst>
          </p:cNvPr>
          <p:cNvSpPr txBox="1"/>
          <p:nvPr userDrawn="1"/>
        </p:nvSpPr>
        <p:spPr>
          <a:xfrm>
            <a:off x="0" y="-473332"/>
            <a:ext cx="706925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Beeld</a:t>
            </a:r>
          </a:p>
        </p:txBody>
      </p:sp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AFB2DFBE-73DA-2F64-AACB-BD17B754ED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id="{37580FE4-8ED0-4567-E65D-308071C69553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10647417" y="6408832"/>
            <a:ext cx="650820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E1608B-D33A-314A-B612-5ADD08847239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16" name="Tijdelijke aanduiding voor voettekst 15">
            <a:extLst>
              <a:ext uri="{FF2B5EF4-FFF2-40B4-BE49-F238E27FC236}">
                <a16:creationId xmlns:a16="http://schemas.microsoft.com/office/drawing/2014/main" id="{5B5614B1-355A-466D-5275-9E40CA9ABF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431387" y="6402489"/>
            <a:ext cx="849528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7" name="Tijdelijke aanduiding voor dianummer 16">
            <a:extLst>
              <a:ext uri="{FF2B5EF4-FFF2-40B4-BE49-F238E27FC236}">
                <a16:creationId xmlns:a16="http://schemas.microsoft.com/office/drawing/2014/main" id="{1FD20BFF-1178-9753-3CA6-83B1533645B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B57C3B1F-E0DA-5794-38F0-5B869F837F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0800000" flipH="1" flipV="1">
            <a:off x="10816737" y="731521"/>
            <a:ext cx="475629" cy="80889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38" r="38"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22662366-353C-4B17-12C9-D3997C348106}"/>
              </a:ext>
            </a:extLst>
          </p:cNvPr>
          <p:cNvGrpSpPr/>
          <p:nvPr userDrawn="1"/>
        </p:nvGrpSpPr>
        <p:grpSpPr>
          <a:xfrm>
            <a:off x="-3786437" y="2407"/>
            <a:ext cx="3693386" cy="6857760"/>
            <a:chOff x="-3786437" y="0"/>
            <a:chExt cx="3693386" cy="6857760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F3ED5324-4A0E-6B84-42D0-05FA05FD95B5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5" name="INSTRUCTIE">
              <a:extLst>
                <a:ext uri="{FF2B5EF4-FFF2-40B4-BE49-F238E27FC236}">
                  <a16:creationId xmlns:a16="http://schemas.microsoft.com/office/drawing/2014/main" id="{BBB60A5A-9907-574F-4C63-2EC4E85CA299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A2DDF115-43FC-CC7A-1369-D2FC45EA3CE3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" name="Ovaal 8">
                <a:extLst>
                  <a:ext uri="{FF2B5EF4-FFF2-40B4-BE49-F238E27FC236}">
                    <a16:creationId xmlns:a16="http://schemas.microsoft.com/office/drawing/2014/main" id="{1C3E00F8-7FBC-BD1E-F78B-67E84EA7725E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27FA08A6-5059-17BF-6CE6-4724E379228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1" name="Groep 10">
                <a:extLst>
                  <a:ext uri="{FF2B5EF4-FFF2-40B4-BE49-F238E27FC236}">
                    <a16:creationId xmlns:a16="http://schemas.microsoft.com/office/drawing/2014/main" id="{AF2B1F64-7A43-19D4-95D4-3005C3A420E7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6006CB26-5F51-19CE-07CA-B93720E677D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Ovaal 68">
                  <a:extLst>
                    <a:ext uri="{FF2B5EF4-FFF2-40B4-BE49-F238E27FC236}">
                      <a16:creationId xmlns:a16="http://schemas.microsoft.com/office/drawing/2014/main" id="{73C82478-8AE9-E5E8-D1BF-4B9EB351AC3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Vrije vorm: vorm 69">
                  <a:extLst>
                    <a:ext uri="{FF2B5EF4-FFF2-40B4-BE49-F238E27FC236}">
                      <a16:creationId xmlns:a16="http://schemas.microsoft.com/office/drawing/2014/main" id="{CE946FF1-87E4-41C2-6445-8E6AB331099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Rechthoek: afgeronde hoeken 70">
                  <a:extLst>
                    <a:ext uri="{FF2B5EF4-FFF2-40B4-BE49-F238E27FC236}">
                      <a16:creationId xmlns:a16="http://schemas.microsoft.com/office/drawing/2014/main" id="{D8C7254B-B904-F932-3A28-97CFC008EE39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2" name="Rechte verbindingslijn 71">
                  <a:extLst>
                    <a:ext uri="{FF2B5EF4-FFF2-40B4-BE49-F238E27FC236}">
                      <a16:creationId xmlns:a16="http://schemas.microsoft.com/office/drawing/2014/main" id="{B2C3EACE-6A5A-3843-1E0D-C8C8C69643C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3" name="Rechte verbindingslijn 72">
                  <a:extLst>
                    <a:ext uri="{FF2B5EF4-FFF2-40B4-BE49-F238E27FC236}">
                      <a16:creationId xmlns:a16="http://schemas.microsoft.com/office/drawing/2014/main" id="{82E648E9-5B24-F9E2-AEED-EC2A8DDE5A54}"/>
                    </a:ext>
                  </a:extLst>
                </p:cNvPr>
                <p:cNvCxnSpPr>
                  <a:cxnSpLocks/>
                  <a:stCxn id="7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1DF3A7D9-F25F-19DA-EE2F-703E4632BD1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1ACEA4A6-2771-9C9F-EF69-E441AFE463F1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B2FA58FB-E094-FBCE-162D-7105222444CC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74821750-D5F0-5BDC-DF15-EC95EA2CDDD3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6" name="Rechte verbindingslijn 65">
                  <a:extLst>
                    <a:ext uri="{FF2B5EF4-FFF2-40B4-BE49-F238E27FC236}">
                      <a16:creationId xmlns:a16="http://schemas.microsoft.com/office/drawing/2014/main" id="{7C400D85-9066-4E1F-C9DB-B0997196DAA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7" name="Gelijkbenige driehoek 66">
                  <a:extLst>
                    <a:ext uri="{FF2B5EF4-FFF2-40B4-BE49-F238E27FC236}">
                      <a16:creationId xmlns:a16="http://schemas.microsoft.com/office/drawing/2014/main" id="{3D02614F-FD06-AA3E-E3C2-2A06569392B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A8D78413-547C-10EE-BA54-19DDBBC90DBB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28B9390A-D2EC-E0C3-DAD8-744FD7838F38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ICOON_info">
                <a:extLst>
                  <a:ext uri="{FF2B5EF4-FFF2-40B4-BE49-F238E27FC236}">
                    <a16:creationId xmlns:a16="http://schemas.microsoft.com/office/drawing/2014/main" id="{0BE5395B-277B-5E7E-D01A-8EE737298AE2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63" name="Ovaal 62">
                  <a:extLst>
                    <a:ext uri="{FF2B5EF4-FFF2-40B4-BE49-F238E27FC236}">
                      <a16:creationId xmlns:a16="http://schemas.microsoft.com/office/drawing/2014/main" id="{142FCB6F-C914-F2DB-FBAC-E8AA8B363B8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Graphic 163" descr="Informatie">
                  <a:extLst>
                    <a:ext uri="{FF2B5EF4-FFF2-40B4-BE49-F238E27FC236}">
                      <a16:creationId xmlns:a16="http://schemas.microsoft.com/office/drawing/2014/main" id="{EE617F1B-51B2-CC0B-CAD6-A27E882C8A4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53A561D3-3836-8AC9-DCA4-5E27443A06BB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1DD605F4-E444-E926-E4FC-CCDCCAB9811A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4EF83ABA-B72B-048B-EBE7-B780E7033AE2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9B425434-8F6C-5B1A-7749-0072C88A0B90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0428577E-5664-B55C-7D88-95F21ED7ACA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57" name="Groep 56">
                      <a:extLst>
                        <a:ext uri="{FF2B5EF4-FFF2-40B4-BE49-F238E27FC236}">
                          <a16:creationId xmlns:a16="http://schemas.microsoft.com/office/drawing/2014/main" id="{129E9C2D-422A-BDCE-D64F-8522FCB3785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0" name="Rechthoek 59">
                        <a:extLst>
                          <a:ext uri="{FF2B5EF4-FFF2-40B4-BE49-F238E27FC236}">
                            <a16:creationId xmlns:a16="http://schemas.microsoft.com/office/drawing/2014/main" id="{6907A1D5-8CB0-42DD-A026-3849EE8E601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1" name="Rechthoek 60">
                        <a:extLst>
                          <a:ext uri="{FF2B5EF4-FFF2-40B4-BE49-F238E27FC236}">
                            <a16:creationId xmlns:a16="http://schemas.microsoft.com/office/drawing/2014/main" id="{5052C8BA-A6A3-380D-BDF0-F3B56D0C57E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2" name="Ovaal 61">
                        <a:extLst>
                          <a:ext uri="{FF2B5EF4-FFF2-40B4-BE49-F238E27FC236}">
                            <a16:creationId xmlns:a16="http://schemas.microsoft.com/office/drawing/2014/main" id="{DDCB6253-529D-F58F-701A-3F458BEF1FE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8" name="Afbeelding 57">
                      <a:extLst>
                        <a:ext uri="{FF2B5EF4-FFF2-40B4-BE49-F238E27FC236}">
                          <a16:creationId xmlns:a16="http://schemas.microsoft.com/office/drawing/2014/main" id="{A1C4E3A1-3D93-860A-C7F3-8E9C276BF41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Afbeelding 58">
                      <a:extLst>
                        <a:ext uri="{FF2B5EF4-FFF2-40B4-BE49-F238E27FC236}">
                          <a16:creationId xmlns:a16="http://schemas.microsoft.com/office/drawing/2014/main" id="{CC710760-1024-6C9A-8B35-F6306A6571D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15147DCD-57C1-02B9-703C-940ECEC52AD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00EB6AF4-EED8-2C22-40DA-60715BBE86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F5B855FE-CE6A-FE82-D586-81BF0F82053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DB32F5EF-245B-70F1-E057-06D2104CD64B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9D6900A1-8822-5012-3915-31752EAFCE3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DC2CABA9-7F30-4D2F-4703-E12D707502AF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4E8E7D55-F4EE-4690-60E4-21DDD0B752C8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9" name="Gelijkbenige driehoek 48">
                  <a:extLst>
                    <a:ext uri="{FF2B5EF4-FFF2-40B4-BE49-F238E27FC236}">
                      <a16:creationId xmlns:a16="http://schemas.microsoft.com/office/drawing/2014/main" id="{342FFA89-C254-53A5-2115-5F5375ADBBF7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B4CDCA84-A3CA-52CD-F952-295460953C0F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AB2280DB-FCF4-A730-D6D8-1E8E78CA742A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ACB7C4C8-804C-98A2-0FEF-DCD3AEDFF180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82598B46-9D3F-B1CA-2B9F-56543BC4A612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8" name="Groep 27">
                  <a:extLst>
                    <a:ext uri="{FF2B5EF4-FFF2-40B4-BE49-F238E27FC236}">
                      <a16:creationId xmlns:a16="http://schemas.microsoft.com/office/drawing/2014/main" id="{BBFBC19C-B7E8-C70D-E098-377076E26AF5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40">
                    <a:extLst>
                      <a:ext uri="{FF2B5EF4-FFF2-40B4-BE49-F238E27FC236}">
                        <a16:creationId xmlns:a16="http://schemas.microsoft.com/office/drawing/2014/main" id="{83109C5D-5401-9E60-F345-03A5CBC06A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8629EF41-3FD2-8BEC-2A3D-59A6F23B92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D75FBA5F-D5FD-78E7-35F4-1D895C1786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56EB1634-8715-3192-579F-E733A7846E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8B8BD7A4-A8DF-0AF5-2636-C1E9AA0F5E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DA18DAB2-7DF6-4184-A97A-F73E3BC8D1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9" name="Groep 28">
                  <a:extLst>
                    <a:ext uri="{FF2B5EF4-FFF2-40B4-BE49-F238E27FC236}">
                      <a16:creationId xmlns:a16="http://schemas.microsoft.com/office/drawing/2014/main" id="{8CF81289-5E0D-55FF-E9FB-775652A33011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33" name="Groep 32">
                    <a:extLst>
                      <a:ext uri="{FF2B5EF4-FFF2-40B4-BE49-F238E27FC236}">
                        <a16:creationId xmlns:a16="http://schemas.microsoft.com/office/drawing/2014/main" id="{1D201FA1-59C4-E0B2-6C8A-B43FB962247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35" name="Rechthoek: afgeronde hoeken 34">
                      <a:extLst>
                        <a:ext uri="{FF2B5EF4-FFF2-40B4-BE49-F238E27FC236}">
                          <a16:creationId xmlns:a16="http://schemas.microsoft.com/office/drawing/2014/main" id="{BEFB8647-5F1D-713A-2A37-51C14C56586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6" name="Rechthoek 35">
                      <a:extLst>
                        <a:ext uri="{FF2B5EF4-FFF2-40B4-BE49-F238E27FC236}">
                          <a16:creationId xmlns:a16="http://schemas.microsoft.com/office/drawing/2014/main" id="{A07D9B8D-F88F-5ACF-4FA9-A1EF1C9859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7" name="Rechthoek 36">
                      <a:extLst>
                        <a:ext uri="{FF2B5EF4-FFF2-40B4-BE49-F238E27FC236}">
                          <a16:creationId xmlns:a16="http://schemas.microsoft.com/office/drawing/2014/main" id="{A72C20B8-747C-3FB6-89D4-47FCB0E81D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8" name="Rechthoek 37">
                      <a:extLst>
                        <a:ext uri="{FF2B5EF4-FFF2-40B4-BE49-F238E27FC236}">
                          <a16:creationId xmlns:a16="http://schemas.microsoft.com/office/drawing/2014/main" id="{862471EA-3536-8B21-3537-61F6DC1C82B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9" name="Rechthoek 38">
                      <a:extLst>
                        <a:ext uri="{FF2B5EF4-FFF2-40B4-BE49-F238E27FC236}">
                          <a16:creationId xmlns:a16="http://schemas.microsoft.com/office/drawing/2014/main" id="{1A4D8E55-7F47-5A7F-BE98-4CF1ABB2DE4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0" name="Rechthoek 39">
                      <a:extLst>
                        <a:ext uri="{FF2B5EF4-FFF2-40B4-BE49-F238E27FC236}">
                          <a16:creationId xmlns:a16="http://schemas.microsoft.com/office/drawing/2014/main" id="{7F04EFB0-243A-C159-25CE-D1513C46B09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4" name="Boog 33">
                    <a:extLst>
                      <a:ext uri="{FF2B5EF4-FFF2-40B4-BE49-F238E27FC236}">
                        <a16:creationId xmlns:a16="http://schemas.microsoft.com/office/drawing/2014/main" id="{1B04C63D-DB5B-5A49-1DB0-9C97D1AC4B35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0" name="Tekstvak 29">
                  <a:extLst>
                    <a:ext uri="{FF2B5EF4-FFF2-40B4-BE49-F238E27FC236}">
                      <a16:creationId xmlns:a16="http://schemas.microsoft.com/office/drawing/2014/main" id="{7ECF13C0-1919-0D49-9DBD-3F2FE6121BE5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31" name="Tekstvak 30">
                  <a:extLst>
                    <a:ext uri="{FF2B5EF4-FFF2-40B4-BE49-F238E27FC236}">
                      <a16:creationId xmlns:a16="http://schemas.microsoft.com/office/drawing/2014/main" id="{8FED4B4E-38E2-757D-D2C9-12B49063B015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32" name="Vrije vorm: vorm 31">
                  <a:extLst>
                    <a:ext uri="{FF2B5EF4-FFF2-40B4-BE49-F238E27FC236}">
                      <a16:creationId xmlns:a16="http://schemas.microsoft.com/office/drawing/2014/main" id="{B5F520C9-4F89-F215-7559-4F6C87A82230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033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|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6">
            <a:extLst>
              <a:ext uri="{FF2B5EF4-FFF2-40B4-BE49-F238E27FC236}">
                <a16:creationId xmlns:a16="http://schemas.microsoft.com/office/drawing/2014/main" id="{D975CA4A-8E1D-38F6-B079-2AF383B8E2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175" y="-1"/>
            <a:ext cx="12195175" cy="7356356"/>
          </a:xfrm>
          <a:custGeom>
            <a:avLst/>
            <a:gdLst>
              <a:gd name="connsiteX0" fmla="*/ 193675 w 12195175"/>
              <a:gd name="connsiteY0" fmla="*/ 0 h 7356356"/>
              <a:gd name="connsiteX1" fmla="*/ 12195175 w 12195175"/>
              <a:gd name="connsiteY1" fmla="*/ 0 h 7356356"/>
              <a:gd name="connsiteX2" fmla="*/ 12195175 w 12195175"/>
              <a:gd name="connsiteY2" fmla="*/ 6858214 h 7356356"/>
              <a:gd name="connsiteX3" fmla="*/ 11782485 w 12195175"/>
              <a:gd name="connsiteY3" fmla="*/ 6858675 h 7356356"/>
              <a:gd name="connsiteX4" fmla="*/ 11737228 w 12195175"/>
              <a:gd name="connsiteY4" fmla="*/ 6867812 h 7356356"/>
              <a:gd name="connsiteX5" fmla="*/ 11666207 w 12195175"/>
              <a:gd name="connsiteY5" fmla="*/ 6974957 h 7356356"/>
              <a:gd name="connsiteX6" fmla="*/ 11666207 w 12195175"/>
              <a:gd name="connsiteY6" fmla="*/ 7240072 h 7356356"/>
              <a:gd name="connsiteX7" fmla="*/ 11664677 w 12195175"/>
              <a:gd name="connsiteY7" fmla="*/ 7240750 h 7356356"/>
              <a:gd name="connsiteX8" fmla="*/ 11655812 w 12195175"/>
              <a:gd name="connsiteY8" fmla="*/ 7284661 h 7356356"/>
              <a:gd name="connsiteX9" fmla="*/ 11548667 w 12195175"/>
              <a:gd name="connsiteY9" fmla="*/ 7355682 h 7356356"/>
              <a:gd name="connsiteX10" fmla="*/ 11219748 w 12195175"/>
              <a:gd name="connsiteY10" fmla="*/ 7355682 h 7356356"/>
              <a:gd name="connsiteX11" fmla="*/ 11219743 w 12195175"/>
              <a:gd name="connsiteY11" fmla="*/ 7355683 h 7356356"/>
              <a:gd name="connsiteX12" fmla="*/ 11219719 w 12195175"/>
              <a:gd name="connsiteY12" fmla="*/ 7355682 h 7356356"/>
              <a:gd name="connsiteX13" fmla="*/ 11048924 w 12195175"/>
              <a:gd name="connsiteY13" fmla="*/ 7355682 h 7356356"/>
              <a:gd name="connsiteX14" fmla="*/ 11032338 w 12195175"/>
              <a:gd name="connsiteY14" fmla="*/ 7356356 h 7356356"/>
              <a:gd name="connsiteX15" fmla="*/ 11029000 w 12195175"/>
              <a:gd name="connsiteY15" fmla="*/ 7355682 h 7356356"/>
              <a:gd name="connsiteX16" fmla="*/ 10701233 w 12195175"/>
              <a:gd name="connsiteY16" fmla="*/ 7355682 h 7356356"/>
              <a:gd name="connsiteX17" fmla="*/ 10584950 w 12195175"/>
              <a:gd name="connsiteY17" fmla="*/ 7239399 h 7356356"/>
              <a:gd name="connsiteX18" fmla="*/ 10584950 w 12195175"/>
              <a:gd name="connsiteY18" fmla="*/ 6970497 h 7356356"/>
              <a:gd name="connsiteX19" fmla="*/ 10585318 w 12195175"/>
              <a:gd name="connsiteY19" fmla="*/ 6972463 h 7356356"/>
              <a:gd name="connsiteX20" fmla="*/ 10584950 w 12195175"/>
              <a:gd name="connsiteY20" fmla="*/ 6959996 h 7356356"/>
              <a:gd name="connsiteX21" fmla="*/ 10584950 w 12195175"/>
              <a:gd name="connsiteY21" fmla="*/ 6970497 h 7356356"/>
              <a:gd name="connsiteX22" fmla="*/ 10579238 w 12195175"/>
              <a:gd name="connsiteY22" fmla="*/ 6939973 h 7356356"/>
              <a:gd name="connsiteX23" fmla="*/ 10566015 w 12195175"/>
              <a:gd name="connsiteY23" fmla="*/ 6909269 h 7356356"/>
              <a:gd name="connsiteX24" fmla="*/ 10514853 w 12195175"/>
              <a:gd name="connsiteY24" fmla="*/ 6867139 h 7356356"/>
              <a:gd name="connsiteX25" fmla="*/ 10469596 w 12195175"/>
              <a:gd name="connsiteY25" fmla="*/ 6858002 h 7356356"/>
              <a:gd name="connsiteX26" fmla="*/ 193675 w 12195175"/>
              <a:gd name="connsiteY26" fmla="*/ 6858001 h 7356356"/>
              <a:gd name="connsiteX27" fmla="*/ 0 w 12195175"/>
              <a:gd name="connsiteY27" fmla="*/ 6858001 h 7356356"/>
              <a:gd name="connsiteX28" fmla="*/ 0 w 12195175"/>
              <a:gd name="connsiteY28" fmla="*/ 1 h 7356356"/>
              <a:gd name="connsiteX29" fmla="*/ 193675 w 12195175"/>
              <a:gd name="connsiteY29" fmla="*/ 1 h 73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5175" h="7356356">
                <a:moveTo>
                  <a:pt x="193675" y="0"/>
                </a:moveTo>
                <a:lnTo>
                  <a:pt x="12195175" y="0"/>
                </a:lnTo>
                <a:lnTo>
                  <a:pt x="12195175" y="6858214"/>
                </a:lnTo>
                <a:lnTo>
                  <a:pt x="11782485" y="6858675"/>
                </a:lnTo>
                <a:lnTo>
                  <a:pt x="11737228" y="6867812"/>
                </a:lnTo>
                <a:cubicBezTo>
                  <a:pt x="11695492" y="6885465"/>
                  <a:pt x="11666207" y="6926791"/>
                  <a:pt x="11666207" y="6974957"/>
                </a:cubicBezTo>
                <a:lnTo>
                  <a:pt x="11666207" y="7240072"/>
                </a:lnTo>
                <a:lnTo>
                  <a:pt x="11664677" y="7240750"/>
                </a:lnTo>
                <a:lnTo>
                  <a:pt x="11655812" y="7284661"/>
                </a:lnTo>
                <a:cubicBezTo>
                  <a:pt x="11638159" y="7326397"/>
                  <a:pt x="11596833" y="7355682"/>
                  <a:pt x="11548667" y="7355682"/>
                </a:cubicBezTo>
                <a:lnTo>
                  <a:pt x="11219748" y="7355682"/>
                </a:lnTo>
                <a:cubicBezTo>
                  <a:pt x="11219746" y="7355682"/>
                  <a:pt x="11219745" y="7355683"/>
                  <a:pt x="11219743" y="7355683"/>
                </a:cubicBezTo>
                <a:cubicBezTo>
                  <a:pt x="11219735" y="7355683"/>
                  <a:pt x="11219727" y="7355682"/>
                  <a:pt x="11219719" y="7355682"/>
                </a:cubicBezTo>
                <a:lnTo>
                  <a:pt x="11048924" y="7355682"/>
                </a:lnTo>
                <a:lnTo>
                  <a:pt x="11032338" y="7356356"/>
                </a:lnTo>
                <a:lnTo>
                  <a:pt x="11029000" y="7355682"/>
                </a:lnTo>
                <a:lnTo>
                  <a:pt x="10701233" y="7355682"/>
                </a:lnTo>
                <a:cubicBezTo>
                  <a:pt x="10637012" y="7355682"/>
                  <a:pt x="10584950" y="7303620"/>
                  <a:pt x="10584950" y="7239399"/>
                </a:cubicBezTo>
                <a:lnTo>
                  <a:pt x="10584950" y="6970497"/>
                </a:lnTo>
                <a:cubicBezTo>
                  <a:pt x="10585073" y="6971152"/>
                  <a:pt x="10585195" y="6971808"/>
                  <a:pt x="10585318" y="6972463"/>
                </a:cubicBezTo>
                <a:cubicBezTo>
                  <a:pt x="10585195" y="6973070"/>
                  <a:pt x="10585073" y="6959389"/>
                  <a:pt x="10584950" y="6959996"/>
                </a:cubicBezTo>
                <a:lnTo>
                  <a:pt x="10584950" y="6970497"/>
                </a:lnTo>
                <a:lnTo>
                  <a:pt x="10579238" y="6939973"/>
                </a:lnTo>
                <a:cubicBezTo>
                  <a:pt x="10577212" y="6929143"/>
                  <a:pt x="10573995" y="6918611"/>
                  <a:pt x="10566015" y="6909269"/>
                </a:cubicBezTo>
                <a:cubicBezTo>
                  <a:pt x="10553476" y="6890710"/>
                  <a:pt x="10535721" y="6875966"/>
                  <a:pt x="10514853" y="6867139"/>
                </a:cubicBezTo>
                <a:lnTo>
                  <a:pt x="10469596" y="6858002"/>
                </a:lnTo>
                <a:lnTo>
                  <a:pt x="193675" y="6858001"/>
                </a:lnTo>
                <a:lnTo>
                  <a:pt x="0" y="6858001"/>
                </a:lnTo>
                <a:lnTo>
                  <a:pt x="0" y="1"/>
                </a:lnTo>
                <a:lnTo>
                  <a:pt x="193675" y="1"/>
                </a:lnTo>
                <a:close/>
              </a:path>
            </a:pathLst>
          </a:cu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tIns="7020000" rIns="198000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224D350F-C892-490A-BAFE-EF9FC0EFBF43}"/>
              </a:ext>
            </a:extLst>
          </p:cNvPr>
          <p:cNvSpPr txBox="1"/>
          <p:nvPr userDrawn="1"/>
        </p:nvSpPr>
        <p:spPr>
          <a:xfrm>
            <a:off x="0" y="-473332"/>
            <a:ext cx="1895904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Beeld | </a:t>
            </a:r>
            <a:r>
              <a:rPr lang="nl-NL" sz="2400" b="0" cap="none" spc="0" baseline="0" dirty="0" err="1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overlay</a:t>
            </a:r>
            <a:endParaRPr lang="nl-NL" sz="2400" b="0" cap="none" spc="0" baseline="0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ijdelijke aanduiding voor tekst 29">
            <a:extLst>
              <a:ext uri="{FF2B5EF4-FFF2-40B4-BE49-F238E27FC236}">
                <a16:creationId xmlns:a16="http://schemas.microsoft.com/office/drawing/2014/main" id="{75F0E16E-83E9-A8EA-A143-C6726E73523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flipV="1">
            <a:off x="-3174" y="-1"/>
            <a:ext cx="12195174" cy="6858000"/>
          </a:xfrm>
          <a:prstGeom prst="rect">
            <a:avLst/>
          </a:prstGeom>
          <a:gradFill flip="none" rotWithShape="1">
            <a:gsLst>
              <a:gs pos="0">
                <a:srgbClr val="28869B">
                  <a:alpha val="0"/>
                </a:srgbClr>
              </a:gs>
              <a:gs pos="100000">
                <a:srgbClr val="0E647C"/>
              </a:gs>
            </a:gsLst>
            <a:lin ang="8100000" scaled="1"/>
            <a:tileRect/>
          </a:gra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id="{37580FE4-8ED0-4567-E65D-308071C69553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10647417" y="6408832"/>
            <a:ext cx="650820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E93609-7EAF-4541-965C-43D3679E000B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16" name="Tijdelijke aanduiding voor voettekst 15">
            <a:extLst>
              <a:ext uri="{FF2B5EF4-FFF2-40B4-BE49-F238E27FC236}">
                <a16:creationId xmlns:a16="http://schemas.microsoft.com/office/drawing/2014/main" id="{5B5614B1-355A-466D-5275-9E40CA9ABF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431387" y="6402489"/>
            <a:ext cx="849528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7" name="Tijdelijke aanduiding voor dianummer 16">
            <a:extLst>
              <a:ext uri="{FF2B5EF4-FFF2-40B4-BE49-F238E27FC236}">
                <a16:creationId xmlns:a16="http://schemas.microsoft.com/office/drawing/2014/main" id="{1FD20BFF-1178-9753-3CA6-83B1533645B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B57C3B1F-E0DA-5794-38F0-5B869F837F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0800000" flipH="1" flipV="1">
            <a:off x="10816737" y="731521"/>
            <a:ext cx="475629" cy="80889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38" r="38"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93983FD6-07CE-E8A9-6D57-33907AE251B1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845A76F7-3C64-53B0-4433-BD0526D088C5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2C3890E2-ED9C-DA30-7D52-8763BF537826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" name="Rechthoek 8">
                <a:extLst>
                  <a:ext uri="{FF2B5EF4-FFF2-40B4-BE49-F238E27FC236}">
                    <a16:creationId xmlns:a16="http://schemas.microsoft.com/office/drawing/2014/main" id="{EAE348F4-CC9A-1A33-0F03-53C745181B83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EC6DEB6C-7F24-7D7D-1F84-A52FC8AB96F7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1E712A7D-A07C-7F56-A887-3DC80BDADC3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9D2F14C2-12A7-E845-53A6-F6037023ECB1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3F430D40-67CB-FC37-8704-1DBA9C5B2086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Ovaal 61">
                  <a:extLst>
                    <a:ext uri="{FF2B5EF4-FFF2-40B4-BE49-F238E27FC236}">
                      <a16:creationId xmlns:a16="http://schemas.microsoft.com/office/drawing/2014/main" id="{9B449EE1-0AC2-9B6B-DCE3-FE8C57020BE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Vrije vorm: vorm 62">
                  <a:extLst>
                    <a:ext uri="{FF2B5EF4-FFF2-40B4-BE49-F238E27FC236}">
                      <a16:creationId xmlns:a16="http://schemas.microsoft.com/office/drawing/2014/main" id="{C25C4E7F-B246-AB1D-F7CE-B280F995CBD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Rechthoek: afgeronde hoeken 63">
                  <a:extLst>
                    <a:ext uri="{FF2B5EF4-FFF2-40B4-BE49-F238E27FC236}">
                      <a16:creationId xmlns:a16="http://schemas.microsoft.com/office/drawing/2014/main" id="{E8EF2F5D-8939-C273-FD56-826B242E31BD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5" name="Rechte verbindingslijn 64">
                  <a:extLst>
                    <a:ext uri="{FF2B5EF4-FFF2-40B4-BE49-F238E27FC236}">
                      <a16:creationId xmlns:a16="http://schemas.microsoft.com/office/drawing/2014/main" id="{465CBBE6-B54D-0472-B861-6271B90E11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6" name="Rechte verbindingslijn 65">
                  <a:extLst>
                    <a:ext uri="{FF2B5EF4-FFF2-40B4-BE49-F238E27FC236}">
                      <a16:creationId xmlns:a16="http://schemas.microsoft.com/office/drawing/2014/main" id="{A9CA6FBA-110E-248E-5B34-5D1AC79AA246}"/>
                    </a:ext>
                  </a:extLst>
                </p:cNvPr>
                <p:cNvCxnSpPr>
                  <a:cxnSpLocks/>
                  <a:stCxn id="64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1936A61F-5403-F3E1-9ED8-415DF9F83E37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C5F2AEDA-10DD-3DC3-731F-34CE790D038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D6C79E43-33E3-9CD4-0EB8-FCB1D8B43B7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129BA510-5747-313D-E9B8-D4B2C75F137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59" name="Rechte verbindingslijn 58">
                  <a:extLst>
                    <a:ext uri="{FF2B5EF4-FFF2-40B4-BE49-F238E27FC236}">
                      <a16:creationId xmlns:a16="http://schemas.microsoft.com/office/drawing/2014/main" id="{DD6D7846-2533-2BA2-4FBA-046880075232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0" name="Gelijkbenige driehoek 59">
                  <a:extLst>
                    <a:ext uri="{FF2B5EF4-FFF2-40B4-BE49-F238E27FC236}">
                      <a16:creationId xmlns:a16="http://schemas.microsoft.com/office/drawing/2014/main" id="{132E6EB0-29B2-C406-272E-984F4D3C8152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279ABCDC-DA14-BF60-D577-D81A95D0502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8DEDF236-F741-C648-65AD-899AB121FCC4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5A143F9C-86A6-A13D-82DB-F8DA29BC58DE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E4A8D44A-632E-74D2-E40A-6BE28DE24537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0CB89F1B-7C5D-64F3-E505-E3254DE72CCF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258DF5E7-3185-BCF3-EF73-B5C528CEC1B6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39ABC7F0-B983-21E8-655F-04942F617E4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52" name="Groep 51">
                      <a:extLst>
                        <a:ext uri="{FF2B5EF4-FFF2-40B4-BE49-F238E27FC236}">
                          <a16:creationId xmlns:a16="http://schemas.microsoft.com/office/drawing/2014/main" id="{D868A87F-D866-8AF3-3BD9-ACA8A21E2A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55" name="Rechthoek 54">
                        <a:extLst>
                          <a:ext uri="{FF2B5EF4-FFF2-40B4-BE49-F238E27FC236}">
                            <a16:creationId xmlns:a16="http://schemas.microsoft.com/office/drawing/2014/main" id="{1590F991-7C1B-6C1A-27D1-21EAA619F8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6" name="Rechthoek 55">
                        <a:extLst>
                          <a:ext uri="{FF2B5EF4-FFF2-40B4-BE49-F238E27FC236}">
                            <a16:creationId xmlns:a16="http://schemas.microsoft.com/office/drawing/2014/main" id="{9E06FE01-8F97-3015-4834-3A2E953E1B8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7" name="Ovaal 56">
                        <a:extLst>
                          <a:ext uri="{FF2B5EF4-FFF2-40B4-BE49-F238E27FC236}">
                            <a16:creationId xmlns:a16="http://schemas.microsoft.com/office/drawing/2014/main" id="{77892780-7836-E1EC-8626-A4164B1434E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3" name="Afbeelding 52">
                      <a:extLst>
                        <a:ext uri="{FF2B5EF4-FFF2-40B4-BE49-F238E27FC236}">
                          <a16:creationId xmlns:a16="http://schemas.microsoft.com/office/drawing/2014/main" id="{2D707BEC-4409-A60D-EEDB-64B1939DFF73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Afbeelding 53">
                      <a:extLst>
                        <a:ext uri="{FF2B5EF4-FFF2-40B4-BE49-F238E27FC236}">
                          <a16:creationId xmlns:a16="http://schemas.microsoft.com/office/drawing/2014/main" id="{DEA17A48-8D2E-C08B-CD34-830090C8368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DDC5F92A-01F9-8B2D-5B5C-0FC5A88054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02EAB5B2-18AF-78FE-94B3-E112BEE7429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C39E4615-3034-0FAF-55E2-8BAF0BB368C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47" name="Groep 46">
                    <a:extLst>
                      <a:ext uri="{FF2B5EF4-FFF2-40B4-BE49-F238E27FC236}">
                        <a16:creationId xmlns:a16="http://schemas.microsoft.com/office/drawing/2014/main" id="{65711413-6881-984D-85DE-5FA1A1249974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48" name="Rechthoek 47">
                      <a:extLst>
                        <a:ext uri="{FF2B5EF4-FFF2-40B4-BE49-F238E27FC236}">
                          <a16:creationId xmlns:a16="http://schemas.microsoft.com/office/drawing/2014/main" id="{C2F51CC3-DF3F-5040-0DF6-3E96553E5B6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B71CD5BE-2425-B07D-3215-E9795E516793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7E5D01CA-EB47-2E2F-377D-91295A6ACBF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4" name="Gelijkbenige driehoek 43">
                  <a:extLst>
                    <a:ext uri="{FF2B5EF4-FFF2-40B4-BE49-F238E27FC236}">
                      <a16:creationId xmlns:a16="http://schemas.microsoft.com/office/drawing/2014/main" id="{B266DB07-C39A-A5AA-1843-FDFE2DEC733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EAA707A7-724B-B617-0683-6BCEB0D234F7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A6E348F0-25DB-8BB1-289E-3EBF00321CDB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DA19369E-6718-72D2-A7E6-33EDC9C8E0A0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Tekstvak 29">
                  <a:extLst>
                    <a:ext uri="{FF2B5EF4-FFF2-40B4-BE49-F238E27FC236}">
                      <a16:creationId xmlns:a16="http://schemas.microsoft.com/office/drawing/2014/main" id="{2D32071E-2C15-3545-C563-9CB4EFF4728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1" name="Tekstvak 30">
                  <a:extLst>
                    <a:ext uri="{FF2B5EF4-FFF2-40B4-BE49-F238E27FC236}">
                      <a16:creationId xmlns:a16="http://schemas.microsoft.com/office/drawing/2014/main" id="{44FB7FEF-C670-ED51-49CA-E327DC5B741B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2" name="Vrije vorm: vorm 31">
                  <a:extLst>
                    <a:ext uri="{FF2B5EF4-FFF2-40B4-BE49-F238E27FC236}">
                      <a16:creationId xmlns:a16="http://schemas.microsoft.com/office/drawing/2014/main" id="{D3F2EECF-6E41-4F57-D994-EA64E4205CF2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Gelijkbenige driehoek 32">
                  <a:extLst>
                    <a:ext uri="{FF2B5EF4-FFF2-40B4-BE49-F238E27FC236}">
                      <a16:creationId xmlns:a16="http://schemas.microsoft.com/office/drawing/2014/main" id="{167FBFB7-5B2D-C558-AE0D-CB3BDCCC95C2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3D7DA4DB-8BC5-A078-432E-AAC98DFBD741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5BFD9225-A33E-481F-90AE-795D939F6F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47863E51-48DE-7D6A-35A4-965D6073D19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A4CF4D13-43A9-1639-60AE-C63671B379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B513905F-D9E7-D1BF-73FA-8D64DC8AEEF0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C1881789-2A17-A927-F08F-9A9B662051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40E6725F-86EE-4FE9-E4A4-CC0C4A4AE0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F6EB4948-B08F-307B-1894-3EBA8E97F3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25" name="ICOON_info">
                <a:extLst>
                  <a:ext uri="{FF2B5EF4-FFF2-40B4-BE49-F238E27FC236}">
                    <a16:creationId xmlns:a16="http://schemas.microsoft.com/office/drawing/2014/main" id="{10BAE79F-6AC4-028A-F1C3-0C25AD093866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26" name="Ovaal 25">
                  <a:extLst>
                    <a:ext uri="{FF2B5EF4-FFF2-40B4-BE49-F238E27FC236}">
                      <a16:creationId xmlns:a16="http://schemas.microsoft.com/office/drawing/2014/main" id="{92B645DF-7A8E-C589-901E-EBCF78A96A7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Graphic 163" descr="Informatie">
                  <a:extLst>
                    <a:ext uri="{FF2B5EF4-FFF2-40B4-BE49-F238E27FC236}">
                      <a16:creationId xmlns:a16="http://schemas.microsoft.com/office/drawing/2014/main" id="{74A9E16D-3A35-3188-B081-9706BCA03F2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67" name="INSTRUCTIE">
            <a:extLst>
              <a:ext uri="{FF2B5EF4-FFF2-40B4-BE49-F238E27FC236}">
                <a16:creationId xmlns:a16="http://schemas.microsoft.com/office/drawing/2014/main" id="{DF8026CF-EFEE-81F0-CECE-0E63E3991536}"/>
              </a:ext>
            </a:extLst>
          </p:cNvPr>
          <p:cNvGrpSpPr/>
          <p:nvPr userDrawn="1"/>
        </p:nvGrpSpPr>
        <p:grpSpPr>
          <a:xfrm>
            <a:off x="12274716" y="7038001"/>
            <a:ext cx="3695970" cy="1277747"/>
            <a:chOff x="-3889316" y="-1461517"/>
            <a:chExt cx="3695970" cy="1277747"/>
          </a:xfrm>
        </p:grpSpPr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A510F00A-6F38-B5C4-7D85-49CFCB25EE79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491CFEA7-DF9C-A146-4516-ED127537C046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0" name="Gelijkbenige driehoek 69">
              <a:extLst>
                <a:ext uri="{FF2B5EF4-FFF2-40B4-BE49-F238E27FC236}">
                  <a16:creationId xmlns:a16="http://schemas.microsoft.com/office/drawing/2014/main" id="{16AF68F0-0300-5121-5CBC-1C8B39BB1E1A}"/>
                </a:ext>
              </a:extLst>
            </p:cNvPr>
            <p:cNvSpPr/>
            <p:nvPr userDrawn="1"/>
          </p:nvSpPr>
          <p:spPr>
            <a:xfrm rot="16200000" flipH="1">
              <a:off x="-3925504" y="-1392501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62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9000" decel="51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6">
            <a:extLst>
              <a:ext uri="{FF2B5EF4-FFF2-40B4-BE49-F238E27FC236}">
                <a16:creationId xmlns:a16="http://schemas.microsoft.com/office/drawing/2014/main" id="{DCB8CF0E-0C15-E01B-3B58-2221706662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175" y="-1"/>
            <a:ext cx="12195175" cy="7356356"/>
          </a:xfrm>
          <a:custGeom>
            <a:avLst/>
            <a:gdLst>
              <a:gd name="connsiteX0" fmla="*/ 193675 w 12195175"/>
              <a:gd name="connsiteY0" fmla="*/ 0 h 7356356"/>
              <a:gd name="connsiteX1" fmla="*/ 12195175 w 12195175"/>
              <a:gd name="connsiteY1" fmla="*/ 0 h 7356356"/>
              <a:gd name="connsiteX2" fmla="*/ 12195175 w 12195175"/>
              <a:gd name="connsiteY2" fmla="*/ 6858214 h 7356356"/>
              <a:gd name="connsiteX3" fmla="*/ 11782485 w 12195175"/>
              <a:gd name="connsiteY3" fmla="*/ 6858675 h 7356356"/>
              <a:gd name="connsiteX4" fmla="*/ 11737228 w 12195175"/>
              <a:gd name="connsiteY4" fmla="*/ 6867812 h 7356356"/>
              <a:gd name="connsiteX5" fmla="*/ 11666207 w 12195175"/>
              <a:gd name="connsiteY5" fmla="*/ 6974957 h 7356356"/>
              <a:gd name="connsiteX6" fmla="*/ 11666207 w 12195175"/>
              <a:gd name="connsiteY6" fmla="*/ 7240072 h 7356356"/>
              <a:gd name="connsiteX7" fmla="*/ 11664677 w 12195175"/>
              <a:gd name="connsiteY7" fmla="*/ 7240750 h 7356356"/>
              <a:gd name="connsiteX8" fmla="*/ 11655812 w 12195175"/>
              <a:gd name="connsiteY8" fmla="*/ 7284661 h 7356356"/>
              <a:gd name="connsiteX9" fmla="*/ 11548667 w 12195175"/>
              <a:gd name="connsiteY9" fmla="*/ 7355682 h 7356356"/>
              <a:gd name="connsiteX10" fmla="*/ 11219748 w 12195175"/>
              <a:gd name="connsiteY10" fmla="*/ 7355682 h 7356356"/>
              <a:gd name="connsiteX11" fmla="*/ 11219743 w 12195175"/>
              <a:gd name="connsiteY11" fmla="*/ 7355683 h 7356356"/>
              <a:gd name="connsiteX12" fmla="*/ 11219719 w 12195175"/>
              <a:gd name="connsiteY12" fmla="*/ 7355682 h 7356356"/>
              <a:gd name="connsiteX13" fmla="*/ 11048924 w 12195175"/>
              <a:gd name="connsiteY13" fmla="*/ 7355682 h 7356356"/>
              <a:gd name="connsiteX14" fmla="*/ 11032338 w 12195175"/>
              <a:gd name="connsiteY14" fmla="*/ 7356356 h 7356356"/>
              <a:gd name="connsiteX15" fmla="*/ 11029000 w 12195175"/>
              <a:gd name="connsiteY15" fmla="*/ 7355682 h 7356356"/>
              <a:gd name="connsiteX16" fmla="*/ 10701233 w 12195175"/>
              <a:gd name="connsiteY16" fmla="*/ 7355682 h 7356356"/>
              <a:gd name="connsiteX17" fmla="*/ 10584950 w 12195175"/>
              <a:gd name="connsiteY17" fmla="*/ 7239399 h 7356356"/>
              <a:gd name="connsiteX18" fmla="*/ 10584950 w 12195175"/>
              <a:gd name="connsiteY18" fmla="*/ 6970497 h 7356356"/>
              <a:gd name="connsiteX19" fmla="*/ 10585318 w 12195175"/>
              <a:gd name="connsiteY19" fmla="*/ 6972463 h 7356356"/>
              <a:gd name="connsiteX20" fmla="*/ 10584950 w 12195175"/>
              <a:gd name="connsiteY20" fmla="*/ 6959996 h 7356356"/>
              <a:gd name="connsiteX21" fmla="*/ 10584950 w 12195175"/>
              <a:gd name="connsiteY21" fmla="*/ 6970497 h 7356356"/>
              <a:gd name="connsiteX22" fmla="*/ 10579238 w 12195175"/>
              <a:gd name="connsiteY22" fmla="*/ 6939973 h 7356356"/>
              <a:gd name="connsiteX23" fmla="*/ 10566015 w 12195175"/>
              <a:gd name="connsiteY23" fmla="*/ 6909269 h 7356356"/>
              <a:gd name="connsiteX24" fmla="*/ 10514853 w 12195175"/>
              <a:gd name="connsiteY24" fmla="*/ 6867139 h 7356356"/>
              <a:gd name="connsiteX25" fmla="*/ 10469596 w 12195175"/>
              <a:gd name="connsiteY25" fmla="*/ 6858002 h 7356356"/>
              <a:gd name="connsiteX26" fmla="*/ 193675 w 12195175"/>
              <a:gd name="connsiteY26" fmla="*/ 6858001 h 7356356"/>
              <a:gd name="connsiteX27" fmla="*/ 0 w 12195175"/>
              <a:gd name="connsiteY27" fmla="*/ 6858001 h 7356356"/>
              <a:gd name="connsiteX28" fmla="*/ 0 w 12195175"/>
              <a:gd name="connsiteY28" fmla="*/ 1 h 7356356"/>
              <a:gd name="connsiteX29" fmla="*/ 193675 w 12195175"/>
              <a:gd name="connsiteY29" fmla="*/ 1 h 73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5175" h="7356356">
                <a:moveTo>
                  <a:pt x="193675" y="0"/>
                </a:moveTo>
                <a:lnTo>
                  <a:pt x="12195175" y="0"/>
                </a:lnTo>
                <a:lnTo>
                  <a:pt x="12195175" y="6858214"/>
                </a:lnTo>
                <a:lnTo>
                  <a:pt x="11782485" y="6858675"/>
                </a:lnTo>
                <a:lnTo>
                  <a:pt x="11737228" y="6867812"/>
                </a:lnTo>
                <a:cubicBezTo>
                  <a:pt x="11695492" y="6885465"/>
                  <a:pt x="11666207" y="6926791"/>
                  <a:pt x="11666207" y="6974957"/>
                </a:cubicBezTo>
                <a:lnTo>
                  <a:pt x="11666207" y="7240072"/>
                </a:lnTo>
                <a:lnTo>
                  <a:pt x="11664677" y="7240750"/>
                </a:lnTo>
                <a:lnTo>
                  <a:pt x="11655812" y="7284661"/>
                </a:lnTo>
                <a:cubicBezTo>
                  <a:pt x="11638159" y="7326397"/>
                  <a:pt x="11596833" y="7355682"/>
                  <a:pt x="11548667" y="7355682"/>
                </a:cubicBezTo>
                <a:lnTo>
                  <a:pt x="11219748" y="7355682"/>
                </a:lnTo>
                <a:cubicBezTo>
                  <a:pt x="11219746" y="7355682"/>
                  <a:pt x="11219745" y="7355683"/>
                  <a:pt x="11219743" y="7355683"/>
                </a:cubicBezTo>
                <a:cubicBezTo>
                  <a:pt x="11219735" y="7355683"/>
                  <a:pt x="11219727" y="7355682"/>
                  <a:pt x="11219719" y="7355682"/>
                </a:cubicBezTo>
                <a:lnTo>
                  <a:pt x="11048924" y="7355682"/>
                </a:lnTo>
                <a:lnTo>
                  <a:pt x="11032338" y="7356356"/>
                </a:lnTo>
                <a:lnTo>
                  <a:pt x="11029000" y="7355682"/>
                </a:lnTo>
                <a:lnTo>
                  <a:pt x="10701233" y="7355682"/>
                </a:lnTo>
                <a:cubicBezTo>
                  <a:pt x="10637012" y="7355682"/>
                  <a:pt x="10584950" y="7303620"/>
                  <a:pt x="10584950" y="7239399"/>
                </a:cubicBezTo>
                <a:lnTo>
                  <a:pt x="10584950" y="6970497"/>
                </a:lnTo>
                <a:cubicBezTo>
                  <a:pt x="10585073" y="6971152"/>
                  <a:pt x="10585195" y="6971808"/>
                  <a:pt x="10585318" y="6972463"/>
                </a:cubicBezTo>
                <a:cubicBezTo>
                  <a:pt x="10585195" y="6973070"/>
                  <a:pt x="10585073" y="6959389"/>
                  <a:pt x="10584950" y="6959996"/>
                </a:cubicBezTo>
                <a:lnTo>
                  <a:pt x="10584950" y="6970497"/>
                </a:lnTo>
                <a:lnTo>
                  <a:pt x="10579238" y="6939973"/>
                </a:lnTo>
                <a:cubicBezTo>
                  <a:pt x="10577212" y="6929143"/>
                  <a:pt x="10573995" y="6918611"/>
                  <a:pt x="10566015" y="6909269"/>
                </a:cubicBezTo>
                <a:cubicBezTo>
                  <a:pt x="10553476" y="6890710"/>
                  <a:pt x="10535721" y="6875966"/>
                  <a:pt x="10514853" y="6867139"/>
                </a:cubicBezTo>
                <a:lnTo>
                  <a:pt x="10469596" y="6858002"/>
                </a:lnTo>
                <a:lnTo>
                  <a:pt x="193675" y="6858001"/>
                </a:lnTo>
                <a:lnTo>
                  <a:pt x="0" y="6858001"/>
                </a:lnTo>
                <a:lnTo>
                  <a:pt x="0" y="1"/>
                </a:lnTo>
                <a:lnTo>
                  <a:pt x="193675" y="1"/>
                </a:lnTo>
                <a:close/>
              </a:path>
            </a:pathLst>
          </a:cu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tIns="7020000" rIns="198000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224D350F-C892-490A-BAFE-EF9FC0EFBF43}"/>
              </a:ext>
            </a:extLst>
          </p:cNvPr>
          <p:cNvSpPr txBox="1"/>
          <p:nvPr userDrawn="1"/>
        </p:nvSpPr>
        <p:spPr>
          <a:xfrm>
            <a:off x="0" y="-473332"/>
            <a:ext cx="1285416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Hoofdstuk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8A9BA3CE-A030-B345-BFBE-2DA1006F1C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 flipV="1">
            <a:off x="5524502" y="190500"/>
            <a:ext cx="6858000" cy="6476999"/>
          </a:xfrm>
          <a:prstGeom prst="round2SameRect">
            <a:avLst>
              <a:gd name="adj1" fmla="val 4093"/>
              <a:gd name="adj2" fmla="val 0"/>
            </a:avLst>
          </a:prstGeom>
          <a:gradFill>
            <a:gsLst>
              <a:gs pos="0">
                <a:srgbClr val="42A8BA">
                  <a:alpha val="90000"/>
                </a:srgbClr>
              </a:gs>
              <a:gs pos="50000">
                <a:srgbClr val="28869B">
                  <a:alpha val="90000"/>
                </a:srgbClr>
              </a:gs>
              <a:gs pos="100000">
                <a:srgbClr val="0E647C"/>
              </a:gs>
            </a:gsLst>
            <a:lin ang="17372988" scaled="1"/>
          </a:gra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id="{37580FE4-8ED0-4567-E65D-308071C69553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10647417" y="6408832"/>
            <a:ext cx="650820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6D08B0-5F53-FE4E-8847-55AAC6691342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16" name="Tijdelijke aanduiding voor voettekst 15">
            <a:extLst>
              <a:ext uri="{FF2B5EF4-FFF2-40B4-BE49-F238E27FC236}">
                <a16:creationId xmlns:a16="http://schemas.microsoft.com/office/drawing/2014/main" id="{5B5614B1-355A-466D-5275-9E40CA9ABF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431387" y="6402489"/>
            <a:ext cx="849528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7" name="Tijdelijke aanduiding voor dianummer 16">
            <a:extLst>
              <a:ext uri="{FF2B5EF4-FFF2-40B4-BE49-F238E27FC236}">
                <a16:creationId xmlns:a16="http://schemas.microsoft.com/office/drawing/2014/main" id="{1FD20BFF-1178-9753-3CA6-83B1533645B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054CAC8-92C7-814B-5826-7DD84A40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6538" y="3130525"/>
            <a:ext cx="4705350" cy="455638"/>
          </a:xfrm>
        </p:spPr>
        <p:txBody>
          <a:bodyPr wrap="square" tIns="0" anchor="b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0" name="Tijdelijke aanduiding voor tekst 12">
            <a:extLst>
              <a:ext uri="{FF2B5EF4-FFF2-40B4-BE49-F238E27FC236}">
                <a16:creationId xmlns:a16="http://schemas.microsoft.com/office/drawing/2014/main" id="{BC14AC24-F8A3-EC86-8C06-BE35771373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86538" y="3841119"/>
            <a:ext cx="1940586" cy="49174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wrap="none" lIns="144000" tIns="36000" rIns="144000" bIns="36000" anchor="t" anchorCtr="0">
            <a:spAutoFit/>
          </a:bodyPr>
          <a:lstStyle>
            <a:lvl1pPr marL="0" indent="0" algn="l">
              <a:buNone/>
              <a:defRPr sz="2000" b="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Start volgende</a:t>
            </a:r>
          </a:p>
        </p:txBody>
      </p:sp>
      <p:sp>
        <p:nvSpPr>
          <p:cNvPr id="4" name="Tijdelijke aanduiding voor tekst 54">
            <a:extLst>
              <a:ext uri="{FF2B5EF4-FFF2-40B4-BE49-F238E27FC236}">
                <a16:creationId xmlns:a16="http://schemas.microsoft.com/office/drawing/2014/main" id="{623BD8B6-B998-57FE-FD27-F1A576025C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0800000" flipV="1">
            <a:off x="-580240" y="2664585"/>
            <a:ext cx="4753796" cy="4795769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tekst 54">
            <a:extLst>
              <a:ext uri="{FF2B5EF4-FFF2-40B4-BE49-F238E27FC236}">
                <a16:creationId xmlns:a16="http://schemas.microsoft.com/office/drawing/2014/main" id="{D597468E-7BED-C643-4F0E-9333713A60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0800000" flipV="1">
            <a:off x="2238922" y="5351680"/>
            <a:ext cx="2903860" cy="2929498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Tijdelijke aanduiding voor tekst 54">
            <a:extLst>
              <a:ext uri="{FF2B5EF4-FFF2-40B4-BE49-F238E27FC236}">
                <a16:creationId xmlns:a16="http://schemas.microsoft.com/office/drawing/2014/main" id="{A51A7CB6-7697-F48D-5DBF-8607C0334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0800000" flipV="1">
            <a:off x="3191389" y="4657754"/>
            <a:ext cx="1789838" cy="180564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2" name="Tijdelijke aanduiding voor tekst 13">
            <a:extLst>
              <a:ext uri="{FF2B5EF4-FFF2-40B4-BE49-F238E27FC236}">
                <a16:creationId xmlns:a16="http://schemas.microsoft.com/office/drawing/2014/main" id="{0620934C-38CC-FC13-B89B-D624C6F72D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0800000" flipH="1" flipV="1">
            <a:off x="10816737" y="731521"/>
            <a:ext cx="475629" cy="80889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38" r="38"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CEE0BBFE-F11A-6ACE-7DEA-076010C1D407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5D1688F0-0EEA-D60B-A850-551C950B6F10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57D90671-C7B0-3AB6-FC34-57DFE217FCC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062593BF-986F-0D62-2B6D-36A9088E94E6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999ABB58-03C0-E768-56C6-11F2A5A2F08C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682F3AD2-86E2-BE66-7B06-22A1FC31F3F4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13AD765E-11FE-7F76-2FDF-8A32EA5CFAFB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2B180D14-EF2A-2296-14C4-9583239ACACF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Ovaal 66">
                  <a:extLst>
                    <a:ext uri="{FF2B5EF4-FFF2-40B4-BE49-F238E27FC236}">
                      <a16:creationId xmlns:a16="http://schemas.microsoft.com/office/drawing/2014/main" id="{DC8B9A33-130A-5436-AF28-92F2C45F85C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Vrije vorm: vorm 67">
                  <a:extLst>
                    <a:ext uri="{FF2B5EF4-FFF2-40B4-BE49-F238E27FC236}">
                      <a16:creationId xmlns:a16="http://schemas.microsoft.com/office/drawing/2014/main" id="{639AD009-4DE3-ABFF-C630-9DFDE0C489D7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Rechthoek: afgeronde hoeken 68">
                  <a:extLst>
                    <a:ext uri="{FF2B5EF4-FFF2-40B4-BE49-F238E27FC236}">
                      <a16:creationId xmlns:a16="http://schemas.microsoft.com/office/drawing/2014/main" id="{09319428-A875-CDDD-F8FE-A774E3ACFAA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0" name="Rechte verbindingslijn 69">
                  <a:extLst>
                    <a:ext uri="{FF2B5EF4-FFF2-40B4-BE49-F238E27FC236}">
                      <a16:creationId xmlns:a16="http://schemas.microsoft.com/office/drawing/2014/main" id="{B13878E7-FF70-FB5D-0DB1-E3FCD20EB08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F063C055-BAA5-E1C9-D019-DA8DFB376922}"/>
                    </a:ext>
                  </a:extLst>
                </p:cNvPr>
                <p:cNvCxnSpPr>
                  <a:cxnSpLocks/>
                  <a:stCxn id="6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694F486D-245A-FBD6-FE26-B030B3E22DC7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CBDBB091-B1A1-BF05-2752-EEDF833EFD28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2" name="Groep 21">
                <a:extLst>
                  <a:ext uri="{FF2B5EF4-FFF2-40B4-BE49-F238E27FC236}">
                    <a16:creationId xmlns:a16="http://schemas.microsoft.com/office/drawing/2014/main" id="{2DB088E3-4679-D405-2813-C1F3B7CC796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AA37ED02-298E-034B-7E17-3533F6BCE42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4" name="Rechte verbindingslijn 63">
                  <a:extLst>
                    <a:ext uri="{FF2B5EF4-FFF2-40B4-BE49-F238E27FC236}">
                      <a16:creationId xmlns:a16="http://schemas.microsoft.com/office/drawing/2014/main" id="{EA9EA66E-2BD6-D951-01D8-889924506BB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5" name="Gelijkbenige driehoek 64">
                  <a:extLst>
                    <a:ext uri="{FF2B5EF4-FFF2-40B4-BE49-F238E27FC236}">
                      <a16:creationId xmlns:a16="http://schemas.microsoft.com/office/drawing/2014/main" id="{0318482D-4B2A-E90B-3D47-6CAB62E0EFB7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AE520D3D-2448-FF46-EFB2-1E086EDDFE88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B6626784-9B49-2D81-E05F-1D58FE6FBA8B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FB160C65-94D1-7B02-4E8F-129A9181E5C4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D4189AB3-C3D7-6DDC-5016-92FB91AA3027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029912FD-0DD8-CEAB-A917-22EC4675542C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0CE18426-3279-7758-00DC-0E5149ACD2B2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294BC08C-27F0-ED56-0C28-50B735F1AF1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57" name="Groep 56">
                      <a:extLst>
                        <a:ext uri="{FF2B5EF4-FFF2-40B4-BE49-F238E27FC236}">
                          <a16:creationId xmlns:a16="http://schemas.microsoft.com/office/drawing/2014/main" id="{4B00D9DE-F919-F396-B6BD-8EAC3C2E00A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0" name="Rechthoek 59">
                        <a:extLst>
                          <a:ext uri="{FF2B5EF4-FFF2-40B4-BE49-F238E27FC236}">
                            <a16:creationId xmlns:a16="http://schemas.microsoft.com/office/drawing/2014/main" id="{EA51A0DD-5CF3-3FD3-F0C8-DC5D0B6860A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1" name="Rechthoek 60">
                        <a:extLst>
                          <a:ext uri="{FF2B5EF4-FFF2-40B4-BE49-F238E27FC236}">
                            <a16:creationId xmlns:a16="http://schemas.microsoft.com/office/drawing/2014/main" id="{8A683824-B0FD-83BF-B4F3-EF99E736777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2" name="Ovaal 61">
                        <a:extLst>
                          <a:ext uri="{FF2B5EF4-FFF2-40B4-BE49-F238E27FC236}">
                            <a16:creationId xmlns:a16="http://schemas.microsoft.com/office/drawing/2014/main" id="{6146E2C0-1C2C-69EA-02E1-D5ADB64C26F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8" name="Afbeelding 57">
                      <a:extLst>
                        <a:ext uri="{FF2B5EF4-FFF2-40B4-BE49-F238E27FC236}">
                          <a16:creationId xmlns:a16="http://schemas.microsoft.com/office/drawing/2014/main" id="{600EE4C1-677D-A972-DC15-2A51AE3957F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Afbeelding 58">
                      <a:extLst>
                        <a:ext uri="{FF2B5EF4-FFF2-40B4-BE49-F238E27FC236}">
                          <a16:creationId xmlns:a16="http://schemas.microsoft.com/office/drawing/2014/main" id="{C323AE91-A828-4B4B-E31B-49B3AC751763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5BB4F5BF-991E-A137-6C4D-8F91F3B45C0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0090CEE6-C090-FB49-B71C-78FDF0100B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05810465-C701-1FE0-E0EA-3C5A9116678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19539227-A68B-9347-9AC1-5AC18B654F4C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9FA17C07-513A-8C0C-52C1-B673F268ACF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1B8727F5-AE13-45DD-CCDE-21F6151B2CD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D53E3AF6-642B-C7AA-7589-D98C238CAEE5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9" name="Gelijkbenige driehoek 48">
                  <a:extLst>
                    <a:ext uri="{FF2B5EF4-FFF2-40B4-BE49-F238E27FC236}">
                      <a16:creationId xmlns:a16="http://schemas.microsoft.com/office/drawing/2014/main" id="{E08CCBA5-63B9-6D3C-8288-253BD0A323D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DFCA31F1-D38E-E6D7-C6D2-CDBB7EB03646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33" name="Rechthoek 32">
                  <a:extLst>
                    <a:ext uri="{FF2B5EF4-FFF2-40B4-BE49-F238E27FC236}">
                      <a16:creationId xmlns:a16="http://schemas.microsoft.com/office/drawing/2014/main" id="{6A555BA6-0E82-DA4E-90CF-F338A2902CB0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043A5B9B-1792-D698-899F-5B1E342C776D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Tekstvak 34">
                  <a:extLst>
                    <a:ext uri="{FF2B5EF4-FFF2-40B4-BE49-F238E27FC236}">
                      <a16:creationId xmlns:a16="http://schemas.microsoft.com/office/drawing/2014/main" id="{3E35221B-030A-6D06-2E6B-9FD7D085BC1B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6" name="Tekstvak 35">
                  <a:extLst>
                    <a:ext uri="{FF2B5EF4-FFF2-40B4-BE49-F238E27FC236}">
                      <a16:creationId xmlns:a16="http://schemas.microsoft.com/office/drawing/2014/main" id="{1B1B0F4D-66A6-C22A-C135-FD8B7DA99EF2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7" name="Vrije vorm: vorm 36">
                  <a:extLst>
                    <a:ext uri="{FF2B5EF4-FFF2-40B4-BE49-F238E27FC236}">
                      <a16:creationId xmlns:a16="http://schemas.microsoft.com/office/drawing/2014/main" id="{5401931F-E084-955C-3C86-33B1D783F4C1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Gelijkbenige driehoek 37">
                  <a:extLst>
                    <a:ext uri="{FF2B5EF4-FFF2-40B4-BE49-F238E27FC236}">
                      <a16:creationId xmlns:a16="http://schemas.microsoft.com/office/drawing/2014/main" id="{7A1847BB-81D7-0DF5-B9F4-21702C2EED6D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948C1DAC-256D-EC5B-F84D-CDADBC03C5A5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8B02324B-CD1C-CB97-B597-80467770509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06D634DA-E962-1616-8F83-AF2B8C2C5F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7F137C30-0BA9-D59E-CF74-0AA782730D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0" name="Groep 39">
                  <a:extLst>
                    <a:ext uri="{FF2B5EF4-FFF2-40B4-BE49-F238E27FC236}">
                      <a16:creationId xmlns:a16="http://schemas.microsoft.com/office/drawing/2014/main" id="{69E3BC59-5D28-161D-08F0-C9C1E2C19D4B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1AAE70C2-1AE6-942A-664A-4CCC64E5C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EA6513ED-893C-67FF-C6AA-F6D7BA9955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3C04C34E-1007-4759-75D8-A90CABFE82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29" name="ICOON_info">
                <a:extLst>
                  <a:ext uri="{FF2B5EF4-FFF2-40B4-BE49-F238E27FC236}">
                    <a16:creationId xmlns:a16="http://schemas.microsoft.com/office/drawing/2014/main" id="{4A1CDE0F-B1F2-D60D-A8AD-73E936EA29FE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31" name="Ovaal 30">
                  <a:extLst>
                    <a:ext uri="{FF2B5EF4-FFF2-40B4-BE49-F238E27FC236}">
                      <a16:creationId xmlns:a16="http://schemas.microsoft.com/office/drawing/2014/main" id="{2DA21746-C55F-9B41-37FB-AF2FFA48FE11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Graphic 163" descr="Informatie">
                  <a:extLst>
                    <a:ext uri="{FF2B5EF4-FFF2-40B4-BE49-F238E27FC236}">
                      <a16:creationId xmlns:a16="http://schemas.microsoft.com/office/drawing/2014/main" id="{86A560BE-9978-2A49-B9F9-17A290CAB4F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2" name="INSTRUCTIE">
            <a:extLst>
              <a:ext uri="{FF2B5EF4-FFF2-40B4-BE49-F238E27FC236}">
                <a16:creationId xmlns:a16="http://schemas.microsoft.com/office/drawing/2014/main" id="{EF16442D-EDE5-0085-D166-62A9C28C1CBD}"/>
              </a:ext>
            </a:extLst>
          </p:cNvPr>
          <p:cNvGrpSpPr/>
          <p:nvPr userDrawn="1"/>
        </p:nvGrpSpPr>
        <p:grpSpPr>
          <a:xfrm>
            <a:off x="12274716" y="7038001"/>
            <a:ext cx="3695970" cy="1277747"/>
            <a:chOff x="-3889316" y="-1461517"/>
            <a:chExt cx="3695970" cy="1277747"/>
          </a:xfrm>
        </p:grpSpPr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FBFD54CE-6CB1-6618-7843-4B3B746553FF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32557C4A-B9FC-5B13-EFFE-588C1DC05CBB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5" name="Gelijkbenige driehoek 74">
              <a:extLst>
                <a:ext uri="{FF2B5EF4-FFF2-40B4-BE49-F238E27FC236}">
                  <a16:creationId xmlns:a16="http://schemas.microsoft.com/office/drawing/2014/main" id="{D417D7ED-450F-C933-2D52-0FBDBE9F149D}"/>
                </a:ext>
              </a:extLst>
            </p:cNvPr>
            <p:cNvSpPr/>
            <p:nvPr userDrawn="1"/>
          </p:nvSpPr>
          <p:spPr>
            <a:xfrm rot="16200000" flipH="1">
              <a:off x="-3925504" y="-1392501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4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9000" decel="51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ccel="47000" decel="47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37" presetClass="pat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375E-6 -2.96296E-6 C 0.02708 0.0081 0.0233 -0.01365 0.06315 0.05301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263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7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85185E-6 C 0.01666 0.04051 0.0069 0.0243 0.0306 0.04444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222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7" presetClass="pat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5481 0.02245 C -0.02226 0.03032 -0.02239 0.02315 -4.375E-6 -0.00023 " pathEditMode="relative" rAng="0" ptsTypes="AA">
                                      <p:cBhvr>
                                        <p:cTn id="27" dur="10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10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250" fill="hold"/>
                        <p:tgtEl>
                          <p:spTgt spid="10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37" presetClass="path" presetSubtype="0" repeatCount="indefinite" accel="50000" decel="50000" autoRev="1" fill="hold" nodeType="withEffect">
                  <p:stCondLst>
                    <p:cond delay="750"/>
                  </p:stCondLst>
                  <p:childTnLst>
                    <p:animMotion origin="layout" path="M 4.375E-6 -2.96296E-6 C 0.02708 0.0081 0.0233 -0.01365 0.06315 0.05301 " pathEditMode="relative" rAng="0" ptsTypes="AA">
                      <p:cBhvr>
                        <p:cTn dur="1000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151" y="2639"/>
                    </p:animMotion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37" presetClass="path" presetSubtype="0" repeatCount="indefinite" accel="50000" decel="50000" autoRev="1" fill="hold" nodeType="withEffect">
                  <p:stCondLst>
                    <p:cond delay="1250"/>
                  </p:stCondLst>
                  <p:childTnLst>
                    <p:animMotion origin="layout" path="M -0.05481 0.02245 C -0.02226 0.03032 -0.02239 0.02315 -4.375E-6 -0.00023 " pathEditMode="relative" rAng="0" ptsTypes="AA">
                      <p:cBhvr>
                        <p:cTn dur="10000" spd="-100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2734" y="-995"/>
                    </p:animMotion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37" presetClass="path" presetSubtype="0" repeatCount="indefinite" accel="50000" decel="50000" autoRev="1" fill="hold" nodeType="withEffect">
                  <p:stCondLst>
                    <p:cond delay="1000"/>
                  </p:stCondLst>
                  <p:childTnLst>
                    <p:animMotion origin="layout" path="M 3.75E-6 1.85185E-6 C 0.01666 0.04051 0.0069 0.0243 0.0306 0.04444 " pathEditMode="relative" rAng="0" ptsTypes="AA">
                      <p:cBhvr>
                        <p:cTn dur="10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23" y="2222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grafiek 17">
            <a:extLst>
              <a:ext uri="{FF2B5EF4-FFF2-40B4-BE49-F238E27FC236}">
                <a16:creationId xmlns:a16="http://schemas.microsoft.com/office/drawing/2014/main" id="{7FB25850-2CF3-2B14-003B-063FFDD14AF6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900113" y="739560"/>
            <a:ext cx="4738640" cy="5361203"/>
          </a:xfrm>
          <a:solidFill>
            <a:schemeClr val="bg1">
              <a:lumMod val="95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grafiek in te voegen</a:t>
            </a:r>
          </a:p>
        </p:txBody>
      </p:sp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1800045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Grafiek + tekst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8A42-A298-1D49-A719-DCE6DFB184C9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6335217-4651-A4C4-58F4-3705E23F8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46" y="752475"/>
            <a:ext cx="4738640" cy="5349875"/>
          </a:xfrm>
        </p:spPr>
        <p:txBody>
          <a:bodyPr anchor="ctr" anchorCtr="0"/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lvl="2"/>
            <a:r>
              <a:rPr lang="nl-NL" noProof="0" dirty="0"/>
              <a:t>Leestekst</a:t>
            </a:r>
          </a:p>
          <a:p>
            <a:pPr lvl="2"/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br>
              <a:rPr lang="nl-NL" noProof="0" dirty="0"/>
            </a:br>
            <a:r>
              <a:rPr lang="nl-NL" noProof="0" dirty="0" err="1"/>
              <a:t>Subkop</a:t>
            </a:r>
            <a:endParaRPr lang="nl-NL" noProof="0" dirty="0"/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  <a:p>
            <a:pPr lvl="4"/>
            <a:endParaRPr lang="nl-NL" dirty="0"/>
          </a:p>
        </p:txBody>
      </p: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540C4F7-0F1C-AEF3-4207-E18B25C00060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48447A1-602C-6033-ECAC-6A07FB2D0C0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14A151CC-F258-8B09-8FF4-761CFE7AD20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0EB2166-D291-41B6-0474-CBCE86701BE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95DE0E29-91BF-B807-CD7A-E0A098761B6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17A1D8B-C974-E2FE-A7DD-B272336BED2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E1DB922-A888-2DAA-3C80-0F0C0043E4D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7099637A-FE53-CC10-17BD-8506D700C9DF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2B94F6B-85C3-33D6-5B35-283323D80D5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8389FC27-B9F3-F333-3DB6-A9E565BF2AA6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3933D60-107C-1575-86C0-F3A3BA3615CB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2A567327-A254-9CB6-50D0-5FC5FDA2397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90CA412-E7A1-FD2C-BBAA-0B08282E9C91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9DDA978-6C88-DB81-3BE5-171FCDB55045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6C3DFB43-2ADB-EAA8-9BE2-E0D2F146F29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CB047A2C-3983-DBDA-F6F3-65DAEA27605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51A514-D5A1-071E-2CF8-88468074000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C7141C0E-9C45-B68F-D83C-A978340D8D9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644D7362-3316-C358-552D-D832B209CD4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A4850E2C-6F67-E303-50DA-C24C0CD170B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D5CF3378-2E21-C6DC-67A4-711078B460D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2BCCD62D-CDB0-600C-2930-5AE463E4D45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1" name="ICOON_info">
              <a:extLst>
                <a:ext uri="{FF2B5EF4-FFF2-40B4-BE49-F238E27FC236}">
                  <a16:creationId xmlns:a16="http://schemas.microsoft.com/office/drawing/2014/main" id="{A60B8535-A50F-010A-01EF-9A973B15616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C9F95B1E-8B28-AB63-6EAE-EE5A1B32219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Graphic 163" descr="Informatie">
                <a:extLst>
                  <a:ext uri="{FF2B5EF4-FFF2-40B4-BE49-F238E27FC236}">
                    <a16:creationId xmlns:a16="http://schemas.microsoft.com/office/drawing/2014/main" id="{36317C53-CBA3-2416-111F-D0A31875852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VOORBEELD">
              <a:extLst>
                <a:ext uri="{FF2B5EF4-FFF2-40B4-BE49-F238E27FC236}">
                  <a16:creationId xmlns:a16="http://schemas.microsoft.com/office/drawing/2014/main" id="{36FC9BAD-492B-8AFF-FB2D-CDBA72E2FAC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7CA1CEED-7781-75C2-0D90-AB0FFC6A397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73CD1136-CD0E-9417-D1FD-2685A66B821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E970965E-AB5A-A807-7101-E48FB699755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459CA30B-0A41-7848-C820-E8DAE81CB2E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A245F1E6-F707-6890-7E21-A14F425A45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5F0C199F-7677-A8C6-F88A-1990699A55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4E92959C-AA3D-09F9-F089-8F8356B79F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E21B5D46-9947-2978-29B6-E61F3FC3BC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5167A540-3733-B1EC-CE3A-18E91824A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Pijl: rechts 66">
                  <a:extLst>
                    <a:ext uri="{FF2B5EF4-FFF2-40B4-BE49-F238E27FC236}">
                      <a16:creationId xmlns:a16="http://schemas.microsoft.com/office/drawing/2014/main" id="{F9847C9F-B21E-99C5-BDCF-A0E22111DB1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6653F84-8A3D-2619-432E-8D0B2545AA6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6EA6362D-7CF4-0F19-802D-2D7836798A9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C102B1B9-BF21-7183-CB00-AAE3F79037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ABFCD186-00D3-40B1-DF07-ECB8253DF7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88177533-F4E5-9009-024D-796A75295C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19176D44-291C-D862-7B44-1BB7892088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5284DDFC-E5C1-72C0-595F-4332B74609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59">
                  <a:extLst>
                    <a:ext uri="{FF2B5EF4-FFF2-40B4-BE49-F238E27FC236}">
                      <a16:creationId xmlns:a16="http://schemas.microsoft.com/office/drawing/2014/main" id="{BD6BA6CF-C840-E97E-0EBE-76D977E6668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DDD14051-7900-744D-7DE1-BDB9916617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5926E73D-DDB0-2040-965B-56E06F922E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47BBFE5E-B23A-D9E8-5989-8F980508F0A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3025886E-EBA5-CE39-3DF5-46DFC3DED03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C9ADE827-EF38-16FB-4535-B226DA9F156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166D0A22-CCD3-7B69-967E-F13158AFAA4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C5CE6DC1-2AAE-E5AB-22B1-27168050107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A2393BBA-702A-D79D-3544-D6EA199E38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69087292-3292-D641-97CA-9F9A025336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73A2491C-8789-46BC-C369-F01A848900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DCE22D7F-E2E1-01B9-65D8-11451221C6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A4DDC01F-A986-FFB7-2167-AE8795138B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3" name="Pijl: rechts 52">
                  <a:extLst>
                    <a:ext uri="{FF2B5EF4-FFF2-40B4-BE49-F238E27FC236}">
                      <a16:creationId xmlns:a16="http://schemas.microsoft.com/office/drawing/2014/main" id="{0D1B6778-E53F-4C50-50A1-AE96D42266E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1E095B7E-4D8F-57FC-2766-1FA75AE069A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3C497CC0-F583-1515-171C-B5F3DF10004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57311C8E-8C33-6F15-6CA3-50AE7924F0E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E8592237-43D7-9FAE-37A9-4645AD1D95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834BF078-B491-3134-176E-59CED35376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466B4885-E2A2-E0D7-37B7-A02CAA083F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6BA9C164-B5D3-14C9-C750-9437EC3FCC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B71D0057-A546-C811-90F2-C59F03E0FB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5" name="Pijl: rechts 44">
                  <a:extLst>
                    <a:ext uri="{FF2B5EF4-FFF2-40B4-BE49-F238E27FC236}">
                      <a16:creationId xmlns:a16="http://schemas.microsoft.com/office/drawing/2014/main" id="{54B718A6-AD89-A0CD-38D2-0EE72872C9D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5" name="INSTRUCTIE">
            <a:extLst>
              <a:ext uri="{FF2B5EF4-FFF2-40B4-BE49-F238E27FC236}">
                <a16:creationId xmlns:a16="http://schemas.microsoft.com/office/drawing/2014/main" id="{DB0BC3C5-7E25-BC3D-C27C-AA508D08B01C}"/>
              </a:ext>
            </a:extLst>
          </p:cNvPr>
          <p:cNvGrpSpPr/>
          <p:nvPr userDrawn="1"/>
        </p:nvGrpSpPr>
        <p:grpSpPr>
          <a:xfrm>
            <a:off x="-3786437" y="1"/>
            <a:ext cx="3693386" cy="6233352"/>
            <a:chOff x="-3786437" y="1"/>
            <a:chExt cx="3693386" cy="6233352"/>
          </a:xfrm>
        </p:grpSpPr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C11DBE0E-6163-C3D0-5F66-9700EC633CA6}"/>
                </a:ext>
              </a:extLst>
            </p:cNvPr>
            <p:cNvGrpSpPr/>
            <p:nvPr userDrawn="1"/>
          </p:nvGrpSpPr>
          <p:grpSpPr>
            <a:xfrm>
              <a:off x="-3786437" y="3752148"/>
              <a:ext cx="3693386" cy="2481205"/>
              <a:chOff x="-3786437" y="3752148"/>
              <a:chExt cx="3693386" cy="2481205"/>
            </a:xfrm>
          </p:grpSpPr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164BF0D6-5E01-2F8B-D881-27D6C0C3A7FD}"/>
                  </a:ext>
                </a:extLst>
              </p:cNvPr>
              <p:cNvSpPr/>
              <p:nvPr userDrawn="1"/>
            </p:nvSpPr>
            <p:spPr>
              <a:xfrm>
                <a:off x="-3786165" y="3752148"/>
                <a:ext cx="3593091" cy="175260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Grafiek data bewerken</a:t>
                </a:r>
              </a:p>
            </p:txBody>
          </p:sp>
          <p:sp>
            <p:nvSpPr>
              <p:cNvPr id="97" name="Ovaal 96">
                <a:extLst>
                  <a:ext uri="{FF2B5EF4-FFF2-40B4-BE49-F238E27FC236}">
                    <a16:creationId xmlns:a16="http://schemas.microsoft.com/office/drawing/2014/main" id="{4C14EE6E-DD36-5922-BEEC-F77C2D5A8079}"/>
                  </a:ext>
                </a:extLst>
              </p:cNvPr>
              <p:cNvSpPr/>
              <p:nvPr userDrawn="1"/>
            </p:nvSpPr>
            <p:spPr>
              <a:xfrm>
                <a:off x="-3603587" y="4216746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30E7A0F5-B20C-CA05-9B6E-16EFAC5651CA}"/>
                  </a:ext>
                </a:extLst>
              </p:cNvPr>
              <p:cNvSpPr/>
              <p:nvPr userDrawn="1"/>
            </p:nvSpPr>
            <p:spPr>
              <a:xfrm>
                <a:off x="-3319415" y="4216747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grafiek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‘Gegevens bewerken’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45F75192-5BF8-0F3D-0D72-F7ECDA4D0DA1}"/>
                  </a:ext>
                </a:extLst>
              </p:cNvPr>
              <p:cNvGrpSpPr/>
              <p:nvPr userDrawn="1"/>
            </p:nvGrpSpPr>
            <p:grpSpPr>
              <a:xfrm>
                <a:off x="-3314821" y="4656539"/>
                <a:ext cx="1495189" cy="563933"/>
                <a:chOff x="-3314821" y="3310415"/>
                <a:chExt cx="1495189" cy="563933"/>
              </a:xfrm>
            </p:grpSpPr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84DDF1DD-DAA0-FA5D-6639-9185E1BB4764}"/>
                    </a:ext>
                  </a:extLst>
                </p:cNvPr>
                <p:cNvSpPr/>
                <p:nvPr userDrawn="1"/>
              </p:nvSpPr>
              <p:spPr>
                <a:xfrm>
                  <a:off x="-3314821" y="3310415"/>
                  <a:ext cx="140379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EA092FEC-321B-82AD-6FD5-92DE3907C6AE}"/>
                    </a:ext>
                  </a:extLst>
                </p:cNvPr>
                <p:cNvSpPr/>
                <p:nvPr userDrawn="1"/>
              </p:nvSpPr>
              <p:spPr>
                <a:xfrm>
                  <a:off x="-3304719" y="3564140"/>
                  <a:ext cx="13878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Tekstvak 105">
                  <a:extLst>
                    <a:ext uri="{FF2B5EF4-FFF2-40B4-BE49-F238E27FC236}">
                      <a16:creationId xmlns:a16="http://schemas.microsoft.com/office/drawing/2014/main" id="{E56F9AC5-C941-B9B9-4D5E-E6D5613D79BA}"/>
                    </a:ext>
                  </a:extLst>
                </p:cNvPr>
                <p:cNvSpPr txBox="1"/>
                <p:nvPr userDrawn="1"/>
              </p:nvSpPr>
              <p:spPr>
                <a:xfrm>
                  <a:off x="-3122115" y="3369117"/>
                  <a:ext cx="1258624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Grafiektype wijzigen</a:t>
                  </a:r>
                </a:p>
              </p:txBody>
            </p:sp>
            <p:sp>
              <p:nvSpPr>
                <p:cNvPr id="107" name="Tekstvak 106">
                  <a:extLst>
                    <a:ext uri="{FF2B5EF4-FFF2-40B4-BE49-F238E27FC236}">
                      <a16:creationId xmlns:a16="http://schemas.microsoft.com/office/drawing/2014/main" id="{54071C72-5DE4-8C42-E39F-53131E7914CA}"/>
                    </a:ext>
                  </a:extLst>
                </p:cNvPr>
                <p:cNvSpPr txBox="1"/>
                <p:nvPr userDrawn="1"/>
              </p:nvSpPr>
              <p:spPr>
                <a:xfrm>
                  <a:off x="-3115840" y="3624236"/>
                  <a:ext cx="1296208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Gegevens bewerken</a:t>
                  </a:r>
                </a:p>
              </p:txBody>
            </p:sp>
            <p:sp>
              <p:nvSpPr>
                <p:cNvPr id="108" name="Vrije vorm: vorm 107">
                  <a:extLst>
                    <a:ext uri="{FF2B5EF4-FFF2-40B4-BE49-F238E27FC236}">
                      <a16:creationId xmlns:a16="http://schemas.microsoft.com/office/drawing/2014/main" id="{45128907-2139-4FE2-AE64-B36877226A0D}"/>
                    </a:ext>
                  </a:extLst>
                </p:cNvPr>
                <p:cNvSpPr/>
                <p:nvPr userDrawn="1"/>
              </p:nvSpPr>
              <p:spPr>
                <a:xfrm>
                  <a:off x="-1959834" y="3694348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AC1A56D-3D08-F62C-2956-31DE6CB9F27F}"/>
                    </a:ext>
                  </a:extLst>
                </p:cNvPr>
                <p:cNvGrpSpPr/>
                <p:nvPr userDrawn="1"/>
              </p:nvGrpSpPr>
              <p:grpSpPr>
                <a:xfrm>
                  <a:off x="-3261976" y="3361742"/>
                  <a:ext cx="139861" cy="152244"/>
                  <a:chOff x="12574450" y="6053892"/>
                  <a:chExt cx="169232" cy="184215"/>
                </a:xfrm>
              </p:grpSpPr>
              <p:sp>
                <p:nvSpPr>
                  <p:cNvPr id="129" name="Rechthoek 128">
                    <a:extLst>
                      <a:ext uri="{FF2B5EF4-FFF2-40B4-BE49-F238E27FC236}">
                        <a16:creationId xmlns:a16="http://schemas.microsoft.com/office/drawing/2014/main" id="{2AD1AAE4-8176-1EDF-8F49-3DB2E7E140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574450" y="6111529"/>
                    <a:ext cx="46293" cy="126577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0" name="Rechthoek 129">
                    <a:extLst>
                      <a:ext uri="{FF2B5EF4-FFF2-40B4-BE49-F238E27FC236}">
                        <a16:creationId xmlns:a16="http://schemas.microsoft.com/office/drawing/2014/main" id="{5541052B-40C1-42EB-FE8E-46733C926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35427" y="6053892"/>
                    <a:ext cx="46293" cy="184215"/>
                  </a:xfrm>
                  <a:prstGeom prst="rect">
                    <a:avLst/>
                  </a:prstGeom>
                  <a:solidFill>
                    <a:srgbClr val="EDC87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1" name="Rechthoek 130">
                    <a:extLst>
                      <a:ext uri="{FF2B5EF4-FFF2-40B4-BE49-F238E27FC236}">
                        <a16:creationId xmlns:a16="http://schemas.microsoft.com/office/drawing/2014/main" id="{44144BF8-CCDD-673B-E118-C40E1A00C8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97389" y="6094907"/>
                    <a:ext cx="46293" cy="14320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E91D459B-FC9C-8115-A71D-C52467687420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35199"/>
                  <a:ext cx="168905" cy="104490"/>
                  <a:chOff x="-3261070" y="3620931"/>
                  <a:chExt cx="193920" cy="119965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0D9A8117-E055-25F9-8F8C-35911FB127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43881"/>
                    <a:ext cx="142985" cy="952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12" name="Groep 111">
                    <a:extLst>
                      <a:ext uri="{FF2B5EF4-FFF2-40B4-BE49-F238E27FC236}">
                        <a16:creationId xmlns:a16="http://schemas.microsoft.com/office/drawing/2014/main" id="{E762D8E3-8B0B-FC54-1A1A-F0211318096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261070" y="3622063"/>
                    <a:ext cx="141113" cy="117345"/>
                    <a:chOff x="1094874" y="-878306"/>
                    <a:chExt cx="867364" cy="613611"/>
                  </a:xfrm>
                </p:grpSpPr>
                <p:cxnSp>
                  <p:nvCxnSpPr>
                    <p:cNvPr id="122" name="Rechte verbindingslijn 121">
                      <a:extLst>
                        <a:ext uri="{FF2B5EF4-FFF2-40B4-BE49-F238E27FC236}">
                          <a16:creationId xmlns:a16="http://schemas.microsoft.com/office/drawing/2014/main" id="{BD858D90-AB64-6222-C1B9-727FA07A1D4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094874" y="-878305"/>
                      <a:ext cx="0" cy="61361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Rechte verbindingslijn 122">
                      <a:extLst>
                        <a:ext uri="{FF2B5EF4-FFF2-40B4-BE49-F238E27FC236}">
                          <a16:creationId xmlns:a16="http://schemas.microsoft.com/office/drawing/2014/main" id="{2039A3D6-6DFC-B55F-4CE9-91B3955E619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962238" y="-878306"/>
                      <a:ext cx="0" cy="613611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24" name="Groep 123">
                      <a:extLst>
                        <a:ext uri="{FF2B5EF4-FFF2-40B4-BE49-F238E27FC236}">
                          <a16:creationId xmlns:a16="http://schemas.microsoft.com/office/drawing/2014/main" id="{014938D7-1711-BF3C-89FA-D65DC81F69D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270535" y="-878306"/>
                      <a:ext cx="526983" cy="613611"/>
                      <a:chOff x="1270535" y="-745959"/>
                      <a:chExt cx="526983" cy="481264"/>
                    </a:xfrm>
                  </p:grpSpPr>
                  <p:cxnSp>
                    <p:nvCxnSpPr>
                      <p:cNvPr id="125" name="Rechte verbindingslijn 124">
                        <a:extLst>
                          <a:ext uri="{FF2B5EF4-FFF2-40B4-BE49-F238E27FC236}">
                            <a16:creationId xmlns:a16="http://schemas.microsoft.com/office/drawing/2014/main" id="{9F2A28D1-19EF-4491-2B6A-C86AF5D3625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446196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Rechte verbindingslijn 125">
                        <a:extLst>
                          <a:ext uri="{FF2B5EF4-FFF2-40B4-BE49-F238E27FC236}">
                            <a16:creationId xmlns:a16="http://schemas.microsoft.com/office/drawing/2014/main" id="{B34F79A4-BE75-3C49-B521-73F77C27CC3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270535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Rechte verbindingslijn 126">
                        <a:extLst>
                          <a:ext uri="{FF2B5EF4-FFF2-40B4-BE49-F238E27FC236}">
                            <a16:creationId xmlns:a16="http://schemas.microsoft.com/office/drawing/2014/main" id="{C785B525-FE32-C525-A166-3DA85957F17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621857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8" name="Rechte verbindingslijn 127">
                        <a:extLst>
                          <a:ext uri="{FF2B5EF4-FFF2-40B4-BE49-F238E27FC236}">
                            <a16:creationId xmlns:a16="http://schemas.microsoft.com/office/drawing/2014/main" id="{F5D0EADD-4D78-FB37-F899-841D67D0E09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797518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3" name="Rechte verbindingslijn 112">
                    <a:extLst>
                      <a:ext uri="{FF2B5EF4-FFF2-40B4-BE49-F238E27FC236}">
                        <a16:creationId xmlns:a16="http://schemas.microsoft.com/office/drawing/2014/main" id="{7C8C796A-3546-21FE-8C4A-90F50AC7E65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0471" y="3739408"/>
                    <a:ext cx="143329" cy="0"/>
                  </a:xfrm>
                  <a:prstGeom prst="line">
                    <a:avLst/>
                  </a:prstGeom>
                  <a:ln w="6350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C07852B8-9A20-B3F4-4408-BB0032606BF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713352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42078680-8073-8621-9B99-FE9C5E59012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89677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546E9E65-6F71-CB3B-B010-222F92F3EB2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63621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21E6461B-9948-97C4-D77F-E7A3BD67E68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20931"/>
                    <a:ext cx="142893" cy="2491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18" name="Groep 117">
                    <a:extLst>
                      <a:ext uri="{FF2B5EF4-FFF2-40B4-BE49-F238E27FC236}">
                        <a16:creationId xmlns:a16="http://schemas.microsoft.com/office/drawing/2014/main" id="{FF518D1A-93BF-2B66-E085-F4399E7D0223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-3158000" y="3650045"/>
                    <a:ext cx="34350" cy="147351"/>
                    <a:chOff x="3148392" y="-836646"/>
                    <a:chExt cx="132124" cy="596095"/>
                  </a:xfrm>
                  <a:solidFill>
                    <a:srgbClr val="3399FF"/>
                  </a:solidFill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034F8B30-AE58-3899-5BA6-E80D11F468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632" y="-725510"/>
                      <a:ext cx="131884" cy="281356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: afgeronde bovenhoeken 119">
                      <a:extLst>
                        <a:ext uri="{FF2B5EF4-FFF2-40B4-BE49-F238E27FC236}">
                          <a16:creationId xmlns:a16="http://schemas.microsoft.com/office/drawing/2014/main" id="{61F7A620-294D-EFD7-9031-DE1E2A90B5A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556" y="-836646"/>
                      <a:ext cx="131882" cy="87614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1" name="Gelijkbenige driehoek 120">
                      <a:extLst>
                        <a:ext uri="{FF2B5EF4-FFF2-40B4-BE49-F238E27FC236}">
                          <a16:creationId xmlns:a16="http://schemas.microsoft.com/office/drawing/2014/main" id="{629595CF-43C2-A484-6580-1193953AF96F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48392" y="-420304"/>
                      <a:ext cx="131887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D39F055D-2996-06C3-21CC-5AF44D0C1759}"/>
                  </a:ext>
                </a:extLst>
              </p:cNvPr>
              <p:cNvSpPr/>
              <p:nvPr userDrawn="1"/>
            </p:nvSpPr>
            <p:spPr>
              <a:xfrm>
                <a:off x="-3786437" y="5405353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Meer weten?</a:t>
                </a:r>
                <a:br>
                  <a:rPr lang="nl-NL" sz="1200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Ga naar de instructie dia </a:t>
                </a:r>
                <a:r>
                  <a:rPr lang="nl-NL" sz="1200" b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‘VIDEO INSTRUCTIES’</a:t>
                </a: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Deze vind je vooraan de presentatie of voeg je in via </a:t>
                </a:r>
                <a:r>
                  <a:rPr lang="nl-NL" sz="1200" i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‘Start’</a:t>
                </a: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&gt; </a:t>
                </a:r>
                <a:r>
                  <a:rPr lang="nl-NL" sz="1200" i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‘Nieuwe dia’</a:t>
                </a:r>
              </a:p>
            </p:txBody>
          </p:sp>
          <p:grpSp>
            <p:nvGrpSpPr>
              <p:cNvPr id="101" name="ICOON_info">
                <a:extLst>
                  <a:ext uri="{FF2B5EF4-FFF2-40B4-BE49-F238E27FC236}">
                    <a16:creationId xmlns:a16="http://schemas.microsoft.com/office/drawing/2014/main" id="{97E09A39-3CD7-9EEE-9DD6-6938D9CB79B4}"/>
                  </a:ext>
                </a:extLst>
              </p:cNvPr>
              <p:cNvGrpSpPr/>
              <p:nvPr userDrawn="1"/>
            </p:nvGrpSpPr>
            <p:grpSpPr>
              <a:xfrm>
                <a:off x="-376736" y="5269335"/>
                <a:ext cx="283685" cy="283685"/>
                <a:chOff x="-510741" y="5913713"/>
                <a:chExt cx="267555" cy="267555"/>
              </a:xfrm>
            </p:grpSpPr>
            <p:sp>
              <p:nvSpPr>
                <p:cNvPr id="102" name="Ovaal 101">
                  <a:extLst>
                    <a:ext uri="{FF2B5EF4-FFF2-40B4-BE49-F238E27FC236}">
                      <a16:creationId xmlns:a16="http://schemas.microsoft.com/office/drawing/2014/main" id="{1BD67EF4-C3DB-8ADB-1E60-FAAD45490D35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Graphic 163" descr="Informatie">
                  <a:extLst>
                    <a:ext uri="{FF2B5EF4-FFF2-40B4-BE49-F238E27FC236}">
                      <a16:creationId xmlns:a16="http://schemas.microsoft.com/office/drawing/2014/main" id="{CD7DE105-45CA-8626-D718-60BFF7235D39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7" name="INSTRUCTIE">
              <a:extLst>
                <a:ext uri="{FF2B5EF4-FFF2-40B4-BE49-F238E27FC236}">
                  <a16:creationId xmlns:a16="http://schemas.microsoft.com/office/drawing/2014/main" id="{B9C4268E-80CE-F7F2-E1A0-667E01BA21DC}"/>
                </a:ext>
              </a:extLst>
            </p:cNvPr>
            <p:cNvGrpSpPr/>
            <p:nvPr userDrawn="1"/>
          </p:nvGrpSpPr>
          <p:grpSpPr>
            <a:xfrm>
              <a:off x="-3786165" y="1"/>
              <a:ext cx="3593091" cy="3570215"/>
              <a:chOff x="-3786165" y="1"/>
              <a:chExt cx="3593091" cy="3570215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94F8A81F-1179-3D0B-892C-0D08BCCA1B97}"/>
                  </a:ext>
                </a:extLst>
              </p:cNvPr>
              <p:cNvSpPr/>
              <p:nvPr userDrawn="1"/>
            </p:nvSpPr>
            <p:spPr>
              <a:xfrm>
                <a:off x="-3786165" y="1"/>
                <a:ext cx="3593091" cy="3570215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Grafiek invoegen/opmaken</a:t>
                </a:r>
              </a:p>
            </p:txBody>
          </p:sp>
          <p:sp>
            <p:nvSpPr>
              <p:cNvPr id="79" name="Ovaal 78">
                <a:extLst>
                  <a:ext uri="{FF2B5EF4-FFF2-40B4-BE49-F238E27FC236}">
                    <a16:creationId xmlns:a16="http://schemas.microsoft.com/office/drawing/2014/main" id="{3249021D-CA7F-ED60-004B-999309DFC485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2188EFB3-6AC6-2B89-37D3-1AB9B77B2D39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grafiek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grafiek in te voegen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81" name="Ovaal 80">
                <a:extLst>
                  <a:ext uri="{FF2B5EF4-FFF2-40B4-BE49-F238E27FC236}">
                    <a16:creationId xmlns:a16="http://schemas.microsoft.com/office/drawing/2014/main" id="{1704355C-BEEE-4696-F886-49971005E27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D90FEAF6-47D1-8DE3-E49C-719BE8AD39E0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grafiek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C3517FF8-D396-39CC-DD85-03A4580F8A38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CA73BFF3-77DF-CEB1-7D9B-0373F54CEE2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4" name="Rechte verbindingslijn 93">
                  <a:extLst>
                    <a:ext uri="{FF2B5EF4-FFF2-40B4-BE49-F238E27FC236}">
                      <a16:creationId xmlns:a16="http://schemas.microsoft.com/office/drawing/2014/main" id="{C2C0D174-247D-FBC7-64E5-4DEB111F2C50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5" name="Gelijkbenige driehoek 94">
                  <a:extLst>
                    <a:ext uri="{FF2B5EF4-FFF2-40B4-BE49-F238E27FC236}">
                      <a16:creationId xmlns:a16="http://schemas.microsoft.com/office/drawing/2014/main" id="{08B4686D-7A4A-EEC5-4C45-DD06F44F8F9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10FB57D2-B8CE-B144-11E8-FBBB9875B65B}"/>
                  </a:ext>
                </a:extLst>
              </p:cNvPr>
              <p:cNvGrpSpPr/>
              <p:nvPr userDrawn="1"/>
            </p:nvGrpSpPr>
            <p:grpSpPr>
              <a:xfrm>
                <a:off x="-3316599" y="1232480"/>
                <a:ext cx="289372" cy="314992"/>
                <a:chOff x="7322769" y="-310267"/>
                <a:chExt cx="289372" cy="314992"/>
              </a:xfrm>
            </p:grpSpPr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E46BFFE4-9FFC-8C7C-F63F-0F32098E7E2D}"/>
                    </a:ext>
                  </a:extLst>
                </p:cNvPr>
                <p:cNvSpPr/>
                <p:nvPr userDrawn="1"/>
              </p:nvSpPr>
              <p:spPr>
                <a:xfrm>
                  <a:off x="7322769" y="-211712"/>
                  <a:ext cx="79156" cy="21643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Rechthoek 90">
                  <a:extLst>
                    <a:ext uri="{FF2B5EF4-FFF2-40B4-BE49-F238E27FC236}">
                      <a16:creationId xmlns:a16="http://schemas.microsoft.com/office/drawing/2014/main" id="{DE541CFC-14E2-B2BC-6D4B-97AF20B53CF8}"/>
                    </a:ext>
                  </a:extLst>
                </p:cNvPr>
                <p:cNvSpPr/>
                <p:nvPr userDrawn="1"/>
              </p:nvSpPr>
              <p:spPr>
                <a:xfrm>
                  <a:off x="7427035" y="-310267"/>
                  <a:ext cx="79156" cy="314992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CF98BAFE-9273-C62D-3837-036473D952A3}"/>
                    </a:ext>
                  </a:extLst>
                </p:cNvPr>
                <p:cNvSpPr/>
                <p:nvPr userDrawn="1"/>
              </p:nvSpPr>
              <p:spPr>
                <a:xfrm>
                  <a:off x="7532985" y="-240134"/>
                  <a:ext cx="79156" cy="24485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5" name="Ovaal 84">
                <a:extLst>
                  <a:ext uri="{FF2B5EF4-FFF2-40B4-BE49-F238E27FC236}">
                    <a16:creationId xmlns:a16="http://schemas.microsoft.com/office/drawing/2014/main" id="{1DF1EDC3-2F85-E5BE-1AFE-D197BA0DB80F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84479854-4BF7-7848-8A22-B6327EB46F72}"/>
                  </a:ext>
                </a:extLst>
              </p:cNvPr>
              <p:cNvSpPr/>
              <p:nvPr userDrawn="1"/>
            </p:nvSpPr>
            <p:spPr>
              <a:xfrm>
                <a:off x="-3319415" y="2555610"/>
                <a:ext cx="2944682" cy="47686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grafiek door onderdelen van de grafiek aan te klikken en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‘Opmaak’ 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4D175107-15BE-726C-F58F-6DFDDC715A0B}"/>
                  </a:ext>
                </a:extLst>
              </p:cNvPr>
              <p:cNvGrpSpPr/>
              <p:nvPr userDrawn="1"/>
            </p:nvGrpSpPr>
            <p:grpSpPr>
              <a:xfrm>
                <a:off x="-3312582" y="3144513"/>
                <a:ext cx="576000" cy="246597"/>
                <a:chOff x="-3312582" y="1060763"/>
                <a:chExt cx="576000" cy="246597"/>
              </a:xfrm>
            </p:grpSpPr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D055B2BE-C3A0-8959-69AA-8DEE3195E5AE}"/>
                    </a:ext>
                  </a:extLst>
                </p:cNvPr>
                <p:cNvSpPr/>
                <p:nvPr userDrawn="1"/>
              </p:nvSpPr>
              <p:spPr>
                <a:xfrm>
                  <a:off x="-3312582" y="1060763"/>
                  <a:ext cx="576000" cy="215451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050" b="1" noProof="0" dirty="0">
                      <a:solidFill>
                        <a:srgbClr val="B7462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Opmaak</a:t>
                  </a: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07F6BE0B-FE0B-4E9F-8F94-0F6F7E2A2E80}"/>
                    </a:ext>
                  </a:extLst>
                </p:cNvPr>
                <p:cNvSpPr/>
                <p:nvPr userDrawn="1"/>
              </p:nvSpPr>
              <p:spPr>
                <a:xfrm>
                  <a:off x="-3312582" y="1280189"/>
                  <a:ext cx="576000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47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C92A9-44DC-4141-8842-866F0D312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200"/>
            <a:ext cx="9144000" cy="1196622"/>
          </a:xfrm>
          <a:noFill/>
        </p:spPr>
        <p:txBody>
          <a:bodyPr anchor="t" anchorCtr="0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75734F-F18C-BF1A-0D75-36303B28ED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682" y="334268"/>
            <a:ext cx="1979768" cy="20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21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AF778-E725-EEC6-6C19-B14A56FBD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Titel komt hier</a:t>
            </a:r>
            <a:br>
              <a:rPr lang="nl-NL" dirty="0"/>
            </a:br>
            <a:r>
              <a:rPr lang="nl-NL" dirty="0"/>
              <a:t>max. 2 regels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F574E0-A5C1-8D84-D147-5F37B619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167E-2827-7D41-ABA9-45A327DADA8C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3B3A29-444E-25F7-782A-3F30D720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8ACD4B-FBD7-78C1-9DE7-B77AA568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grafiek 17">
            <a:extLst>
              <a:ext uri="{FF2B5EF4-FFF2-40B4-BE49-F238E27FC236}">
                <a16:creationId xmlns:a16="http://schemas.microsoft.com/office/drawing/2014/main" id="{2F0DA000-1A25-6FB4-00B3-A142C80173EC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900113" y="1898650"/>
            <a:ext cx="10398124" cy="4202113"/>
          </a:xfrm>
          <a:solidFill>
            <a:schemeClr val="bg1">
              <a:lumMod val="95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grafiek in te voegen</a:t>
            </a:r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714EE07A-222A-C3D6-5361-CC495555B823}"/>
              </a:ext>
            </a:extLst>
          </p:cNvPr>
          <p:cNvGrpSpPr/>
          <p:nvPr userDrawn="1"/>
        </p:nvGrpSpPr>
        <p:grpSpPr>
          <a:xfrm>
            <a:off x="-3786437" y="1"/>
            <a:ext cx="3693386" cy="6233352"/>
            <a:chOff x="-3786437" y="1"/>
            <a:chExt cx="3693386" cy="6233352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4C7E8172-0E9F-DAAA-79C9-52996DA26F93}"/>
                </a:ext>
              </a:extLst>
            </p:cNvPr>
            <p:cNvGrpSpPr/>
            <p:nvPr userDrawn="1"/>
          </p:nvGrpSpPr>
          <p:grpSpPr>
            <a:xfrm>
              <a:off x="-3786437" y="3752148"/>
              <a:ext cx="3693386" cy="2481205"/>
              <a:chOff x="-3786437" y="3752148"/>
              <a:chExt cx="3693386" cy="2481205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6736A6C2-918B-C9C4-0983-7701658B50E2}"/>
                  </a:ext>
                </a:extLst>
              </p:cNvPr>
              <p:cNvSpPr/>
              <p:nvPr userDrawn="1"/>
            </p:nvSpPr>
            <p:spPr>
              <a:xfrm>
                <a:off x="-3786165" y="3752148"/>
                <a:ext cx="3593091" cy="175260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Grafiek data bewerken</a:t>
                </a:r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E53F4149-19CF-B3FB-FAAF-BC3249587A5F}"/>
                  </a:ext>
                </a:extLst>
              </p:cNvPr>
              <p:cNvSpPr/>
              <p:nvPr userDrawn="1"/>
            </p:nvSpPr>
            <p:spPr>
              <a:xfrm>
                <a:off x="-3603587" y="4216746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F03C45AD-E317-C316-CDAF-141D1002206E}"/>
                  </a:ext>
                </a:extLst>
              </p:cNvPr>
              <p:cNvSpPr/>
              <p:nvPr userDrawn="1"/>
            </p:nvSpPr>
            <p:spPr>
              <a:xfrm>
                <a:off x="-3319415" y="4216747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grafiek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‘Gegevens bewerken’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9E25DCED-9E55-3DB5-C2C5-85F0743A7A5F}"/>
                  </a:ext>
                </a:extLst>
              </p:cNvPr>
              <p:cNvGrpSpPr/>
              <p:nvPr userDrawn="1"/>
            </p:nvGrpSpPr>
            <p:grpSpPr>
              <a:xfrm>
                <a:off x="-3314821" y="4656539"/>
                <a:ext cx="1495189" cy="563933"/>
                <a:chOff x="-3314821" y="3310415"/>
                <a:chExt cx="1495189" cy="563933"/>
              </a:xfrm>
            </p:grpSpPr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779ED9E7-6E04-99E9-FE1A-C1E9BC888773}"/>
                    </a:ext>
                  </a:extLst>
                </p:cNvPr>
                <p:cNvSpPr/>
                <p:nvPr userDrawn="1"/>
              </p:nvSpPr>
              <p:spPr>
                <a:xfrm>
                  <a:off x="-3314821" y="3310415"/>
                  <a:ext cx="140379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Rechthoek 36">
                  <a:extLst>
                    <a:ext uri="{FF2B5EF4-FFF2-40B4-BE49-F238E27FC236}">
                      <a16:creationId xmlns:a16="http://schemas.microsoft.com/office/drawing/2014/main" id="{05032158-C32A-8514-48D9-1DA2AE0F680B}"/>
                    </a:ext>
                  </a:extLst>
                </p:cNvPr>
                <p:cNvSpPr/>
                <p:nvPr userDrawn="1"/>
              </p:nvSpPr>
              <p:spPr>
                <a:xfrm>
                  <a:off x="-3304719" y="3564140"/>
                  <a:ext cx="13878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Tekstvak 37">
                  <a:extLst>
                    <a:ext uri="{FF2B5EF4-FFF2-40B4-BE49-F238E27FC236}">
                      <a16:creationId xmlns:a16="http://schemas.microsoft.com/office/drawing/2014/main" id="{47C0F76D-FA05-0A57-65D1-0BB5ECCCC464}"/>
                    </a:ext>
                  </a:extLst>
                </p:cNvPr>
                <p:cNvSpPr txBox="1"/>
                <p:nvPr userDrawn="1"/>
              </p:nvSpPr>
              <p:spPr>
                <a:xfrm>
                  <a:off x="-3122115" y="3369117"/>
                  <a:ext cx="1258624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Grafiektype wijzigen</a:t>
                  </a:r>
                </a:p>
              </p:txBody>
            </p:sp>
            <p:sp>
              <p:nvSpPr>
                <p:cNvPr id="39" name="Tekstvak 38">
                  <a:extLst>
                    <a:ext uri="{FF2B5EF4-FFF2-40B4-BE49-F238E27FC236}">
                      <a16:creationId xmlns:a16="http://schemas.microsoft.com/office/drawing/2014/main" id="{4C4260CD-5ED9-72D6-0DED-B07B96204567}"/>
                    </a:ext>
                  </a:extLst>
                </p:cNvPr>
                <p:cNvSpPr txBox="1"/>
                <p:nvPr userDrawn="1"/>
              </p:nvSpPr>
              <p:spPr>
                <a:xfrm>
                  <a:off x="-3115840" y="3624236"/>
                  <a:ext cx="1296208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Gegevens bewerken</a:t>
                  </a:r>
                </a:p>
              </p:txBody>
            </p:sp>
            <p:sp>
              <p:nvSpPr>
                <p:cNvPr id="40" name="Vrije vorm: vorm 39">
                  <a:extLst>
                    <a:ext uri="{FF2B5EF4-FFF2-40B4-BE49-F238E27FC236}">
                      <a16:creationId xmlns:a16="http://schemas.microsoft.com/office/drawing/2014/main" id="{50547988-B570-F520-CED6-6B83EB94E21C}"/>
                    </a:ext>
                  </a:extLst>
                </p:cNvPr>
                <p:cNvSpPr/>
                <p:nvPr userDrawn="1"/>
              </p:nvSpPr>
              <p:spPr>
                <a:xfrm>
                  <a:off x="-1959834" y="3694348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9D188D45-8BBC-E13C-B980-370FE12B60E0}"/>
                    </a:ext>
                  </a:extLst>
                </p:cNvPr>
                <p:cNvGrpSpPr/>
                <p:nvPr userDrawn="1"/>
              </p:nvGrpSpPr>
              <p:grpSpPr>
                <a:xfrm>
                  <a:off x="-3261976" y="3361742"/>
                  <a:ext cx="139861" cy="152244"/>
                  <a:chOff x="12574450" y="6053892"/>
                  <a:chExt cx="169232" cy="184215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E47B1FFF-A101-7171-DC3E-DCB143897A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574450" y="6111529"/>
                    <a:ext cx="46293" cy="126577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C66F1C78-B6B2-F029-0237-A81944111C0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35427" y="6053892"/>
                    <a:ext cx="46293" cy="184215"/>
                  </a:xfrm>
                  <a:prstGeom prst="rect">
                    <a:avLst/>
                  </a:prstGeom>
                  <a:solidFill>
                    <a:srgbClr val="EDC87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934014FF-FF20-ADD2-5AC1-45D85CED2E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97389" y="6094907"/>
                    <a:ext cx="46293" cy="14320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F600873D-40A9-58FC-1D8E-25C04477184A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35199"/>
                  <a:ext cx="168905" cy="104490"/>
                  <a:chOff x="-3261070" y="3620931"/>
                  <a:chExt cx="193920" cy="119965"/>
                </a:xfrm>
              </p:grpSpPr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76FB96AF-23AA-BE4C-DB6D-808DC6BC52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43881"/>
                    <a:ext cx="142985" cy="952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44" name="Groep 43">
                    <a:extLst>
                      <a:ext uri="{FF2B5EF4-FFF2-40B4-BE49-F238E27FC236}">
                        <a16:creationId xmlns:a16="http://schemas.microsoft.com/office/drawing/2014/main" id="{D7BD0F03-CF29-A715-A491-F7E7E5A041E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261070" y="3622063"/>
                    <a:ext cx="141113" cy="117345"/>
                    <a:chOff x="1094874" y="-878306"/>
                    <a:chExt cx="867364" cy="613611"/>
                  </a:xfrm>
                </p:grpSpPr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3A9E7562-A366-85E5-7286-D19AF94B08AF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094874" y="-878305"/>
                      <a:ext cx="0" cy="61361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120D81D6-89FD-BCCA-FEEF-E3BF3B4EE35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962238" y="-878306"/>
                      <a:ext cx="0" cy="613611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6" name="Groep 55">
                      <a:extLst>
                        <a:ext uri="{FF2B5EF4-FFF2-40B4-BE49-F238E27FC236}">
                          <a16:creationId xmlns:a16="http://schemas.microsoft.com/office/drawing/2014/main" id="{A16616DD-1DD6-CC38-6FB2-E8FBC3BE659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270535" y="-878306"/>
                      <a:ext cx="526983" cy="613611"/>
                      <a:chOff x="1270535" y="-745959"/>
                      <a:chExt cx="526983" cy="481264"/>
                    </a:xfrm>
                  </p:grpSpPr>
                  <p:cxnSp>
                    <p:nvCxnSpPr>
                      <p:cNvPr id="57" name="Rechte verbindingslijn 56">
                        <a:extLst>
                          <a:ext uri="{FF2B5EF4-FFF2-40B4-BE49-F238E27FC236}">
                            <a16:creationId xmlns:a16="http://schemas.microsoft.com/office/drawing/2014/main" id="{4EECED9C-AFDE-2B1E-2526-FF26288A747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446196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Rechte verbindingslijn 57">
                        <a:extLst>
                          <a:ext uri="{FF2B5EF4-FFF2-40B4-BE49-F238E27FC236}">
                            <a16:creationId xmlns:a16="http://schemas.microsoft.com/office/drawing/2014/main" id="{1709ECB1-48AB-3C3F-19C6-DA0CD412B78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270535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" name="Rechte verbindingslijn 58">
                        <a:extLst>
                          <a:ext uri="{FF2B5EF4-FFF2-40B4-BE49-F238E27FC236}">
                            <a16:creationId xmlns:a16="http://schemas.microsoft.com/office/drawing/2014/main" id="{A89A1FA6-0896-4C9E-7DD7-A49355A7CC9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621857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Rechte verbindingslijn 59">
                        <a:extLst>
                          <a:ext uri="{FF2B5EF4-FFF2-40B4-BE49-F238E27FC236}">
                            <a16:creationId xmlns:a16="http://schemas.microsoft.com/office/drawing/2014/main" id="{1648FFD9-4C75-DFFC-3483-9741AD3D1F6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797518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45" name="Rechte verbindingslijn 44">
                    <a:extLst>
                      <a:ext uri="{FF2B5EF4-FFF2-40B4-BE49-F238E27FC236}">
                        <a16:creationId xmlns:a16="http://schemas.microsoft.com/office/drawing/2014/main" id="{9253AB3D-D4D6-672E-70DB-DE2CDC2086B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0471" y="3739408"/>
                    <a:ext cx="143329" cy="0"/>
                  </a:xfrm>
                  <a:prstGeom prst="line">
                    <a:avLst/>
                  </a:prstGeom>
                  <a:ln w="6350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D48BF612-ADE6-9DB8-C111-131AB5B83E3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713352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6EA50D70-2B17-4AAA-8DEE-6FE92C1C843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89677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6B6C1045-2EC0-A50D-95DE-47001A3AB32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63621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930864E0-959B-292D-6F40-0C24A68105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20931"/>
                    <a:ext cx="142893" cy="2491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DFD4F638-6B9D-6C7D-7D97-5B9EAA4CF49F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-3158000" y="3650045"/>
                    <a:ext cx="34350" cy="147351"/>
                    <a:chOff x="3148392" y="-836646"/>
                    <a:chExt cx="132124" cy="596095"/>
                  </a:xfrm>
                  <a:solidFill>
                    <a:srgbClr val="3399FF"/>
                  </a:solidFill>
                </p:grpSpPr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0954D155-AA1C-31A0-B576-C37705AD425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632" y="-725510"/>
                      <a:ext cx="131884" cy="281356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2" name="Rechthoek: afgeronde bovenhoeken 51">
                      <a:extLst>
                        <a:ext uri="{FF2B5EF4-FFF2-40B4-BE49-F238E27FC236}">
                          <a16:creationId xmlns:a16="http://schemas.microsoft.com/office/drawing/2014/main" id="{4C9ADE5E-3767-9EBC-E763-20FB62A0F1E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556" y="-836646"/>
                      <a:ext cx="131882" cy="87614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3" name="Gelijkbenige driehoek 52">
                      <a:extLst>
                        <a:ext uri="{FF2B5EF4-FFF2-40B4-BE49-F238E27FC236}">
                          <a16:creationId xmlns:a16="http://schemas.microsoft.com/office/drawing/2014/main" id="{2520AFC3-65E8-985B-AC00-55CB786BC532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48392" y="-420304"/>
                      <a:ext cx="131887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DE03B4A1-2F63-4BE8-E86C-35DE77914396}"/>
                  </a:ext>
                </a:extLst>
              </p:cNvPr>
              <p:cNvSpPr/>
              <p:nvPr userDrawn="1"/>
            </p:nvSpPr>
            <p:spPr>
              <a:xfrm>
                <a:off x="-3786437" y="5405353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Meer weten?</a:t>
                </a:r>
                <a:br>
                  <a:rPr lang="nl-NL" sz="1200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Ga naar de instructie dia </a:t>
                </a:r>
                <a:r>
                  <a:rPr lang="nl-NL" sz="1200" b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‘VIDEO INSTRUCTIES’</a:t>
                </a: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Deze vind je vooraan de presentatie of voeg je in via </a:t>
                </a:r>
                <a:r>
                  <a:rPr lang="nl-NL" sz="1200" i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‘Start’</a:t>
                </a: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&gt; </a:t>
                </a:r>
                <a:r>
                  <a:rPr lang="nl-NL" sz="1200" i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‘Nieuwe dia’</a:t>
                </a:r>
              </a:p>
            </p:txBody>
          </p:sp>
          <p:grpSp>
            <p:nvGrpSpPr>
              <p:cNvPr id="33" name="ICOON_info">
                <a:extLst>
                  <a:ext uri="{FF2B5EF4-FFF2-40B4-BE49-F238E27FC236}">
                    <a16:creationId xmlns:a16="http://schemas.microsoft.com/office/drawing/2014/main" id="{339802A6-ED7C-35FB-DB6A-B5185AA7EAE2}"/>
                  </a:ext>
                </a:extLst>
              </p:cNvPr>
              <p:cNvGrpSpPr/>
              <p:nvPr userDrawn="1"/>
            </p:nvGrpSpPr>
            <p:grpSpPr>
              <a:xfrm>
                <a:off x="-376736" y="5269335"/>
                <a:ext cx="283685" cy="283685"/>
                <a:chOff x="-510741" y="5913713"/>
                <a:chExt cx="267555" cy="267555"/>
              </a:xfrm>
            </p:grpSpPr>
            <p:sp>
              <p:nvSpPr>
                <p:cNvPr id="34" name="Ovaal 33">
                  <a:extLst>
                    <a:ext uri="{FF2B5EF4-FFF2-40B4-BE49-F238E27FC236}">
                      <a16:creationId xmlns:a16="http://schemas.microsoft.com/office/drawing/2014/main" id="{15B77DFB-85E4-3001-B9AF-C6EFB225F02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Graphic 163" descr="Informatie">
                  <a:extLst>
                    <a:ext uri="{FF2B5EF4-FFF2-40B4-BE49-F238E27FC236}">
                      <a16:creationId xmlns:a16="http://schemas.microsoft.com/office/drawing/2014/main" id="{A8918BBF-608B-96EB-4ED5-70E7AB05DC5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9CCFA3A4-4AF9-74DF-473E-7352557E32D0}"/>
                </a:ext>
              </a:extLst>
            </p:cNvPr>
            <p:cNvGrpSpPr/>
            <p:nvPr userDrawn="1"/>
          </p:nvGrpSpPr>
          <p:grpSpPr>
            <a:xfrm>
              <a:off x="-3786165" y="1"/>
              <a:ext cx="3593091" cy="3570215"/>
              <a:chOff x="-3786165" y="1"/>
              <a:chExt cx="3593091" cy="3570215"/>
            </a:xfrm>
          </p:grpSpPr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17081B3C-4EE1-0033-D3D9-C52D97D0BF71}"/>
                  </a:ext>
                </a:extLst>
              </p:cNvPr>
              <p:cNvSpPr/>
              <p:nvPr userDrawn="1"/>
            </p:nvSpPr>
            <p:spPr>
              <a:xfrm>
                <a:off x="-3786165" y="1"/>
                <a:ext cx="3593091" cy="3570215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Grafiek invoegen/opmaken</a:t>
                </a:r>
              </a:p>
            </p:txBody>
          </p:sp>
          <p:sp>
            <p:nvSpPr>
              <p:cNvPr id="11" name="Ovaal 10">
                <a:extLst>
                  <a:ext uri="{FF2B5EF4-FFF2-40B4-BE49-F238E27FC236}">
                    <a16:creationId xmlns:a16="http://schemas.microsoft.com/office/drawing/2014/main" id="{4B4533CD-099C-5BB0-C001-A92BF4E8FE3D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2943B00E-A481-01E7-EC6A-E020E86DC332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grafiek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grafiek in te voegen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635654AF-E5AD-2F0F-80A5-56C7C4EB1113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A71BF812-F2C5-C0EE-1C62-A45135A4A3B2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grafiek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AC37D413-62AF-E20D-5FB8-F948A8818127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4FB87CFF-0682-167D-DFCF-7857BC9B0A10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6" name="Rechte verbindingslijn 25">
                  <a:extLst>
                    <a:ext uri="{FF2B5EF4-FFF2-40B4-BE49-F238E27FC236}">
                      <a16:creationId xmlns:a16="http://schemas.microsoft.com/office/drawing/2014/main" id="{592DC1A7-B73D-296D-C0C3-4167B1364182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7" name="Gelijkbenige driehoek 26">
                  <a:extLst>
                    <a:ext uri="{FF2B5EF4-FFF2-40B4-BE49-F238E27FC236}">
                      <a16:creationId xmlns:a16="http://schemas.microsoft.com/office/drawing/2014/main" id="{DF6BEF38-867A-2019-CB79-5D8E3AD519A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13739E86-A182-84F9-6F09-A29D89E899E4}"/>
                  </a:ext>
                </a:extLst>
              </p:cNvPr>
              <p:cNvGrpSpPr/>
              <p:nvPr userDrawn="1"/>
            </p:nvGrpSpPr>
            <p:grpSpPr>
              <a:xfrm>
                <a:off x="-3316599" y="1232480"/>
                <a:ext cx="289372" cy="314992"/>
                <a:chOff x="7322769" y="-310267"/>
                <a:chExt cx="289372" cy="314992"/>
              </a:xfrm>
            </p:grpSpPr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DCE84735-9E2C-B353-5439-96A7F1E0B340}"/>
                    </a:ext>
                  </a:extLst>
                </p:cNvPr>
                <p:cNvSpPr/>
                <p:nvPr userDrawn="1"/>
              </p:nvSpPr>
              <p:spPr>
                <a:xfrm>
                  <a:off x="7322769" y="-211712"/>
                  <a:ext cx="79156" cy="21643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6DB64780-3D61-6F44-9E9F-6A16470BD92E}"/>
                    </a:ext>
                  </a:extLst>
                </p:cNvPr>
                <p:cNvSpPr/>
                <p:nvPr userDrawn="1"/>
              </p:nvSpPr>
              <p:spPr>
                <a:xfrm>
                  <a:off x="7427035" y="-310267"/>
                  <a:ext cx="79156" cy="314992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E5138767-AFB7-3B21-B31A-8D9FA3BE87BE}"/>
                    </a:ext>
                  </a:extLst>
                </p:cNvPr>
                <p:cNvSpPr/>
                <p:nvPr userDrawn="1"/>
              </p:nvSpPr>
              <p:spPr>
                <a:xfrm>
                  <a:off x="7532985" y="-240134"/>
                  <a:ext cx="79156" cy="24485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CFB635D5-EF2A-6CAF-463F-EA603A06531F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46D23F69-E8AE-B190-D528-035745DFBB17}"/>
                  </a:ext>
                </a:extLst>
              </p:cNvPr>
              <p:cNvSpPr/>
              <p:nvPr userDrawn="1"/>
            </p:nvSpPr>
            <p:spPr>
              <a:xfrm>
                <a:off x="-3319415" y="2555610"/>
                <a:ext cx="2944682" cy="47686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grafiek door onderdelen van de grafiek aan te klikken en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‘Opmaak’ 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AC483EB3-0C06-20E3-BA55-E2876281037A}"/>
                  </a:ext>
                </a:extLst>
              </p:cNvPr>
              <p:cNvGrpSpPr/>
              <p:nvPr userDrawn="1"/>
            </p:nvGrpSpPr>
            <p:grpSpPr>
              <a:xfrm>
                <a:off x="-3312582" y="3144513"/>
                <a:ext cx="576000" cy="246597"/>
                <a:chOff x="-3312582" y="1060763"/>
                <a:chExt cx="576000" cy="246597"/>
              </a:xfrm>
            </p:grpSpPr>
            <p:sp>
              <p:nvSpPr>
                <p:cNvPr id="20" name="Rechthoek 19">
                  <a:extLst>
                    <a:ext uri="{FF2B5EF4-FFF2-40B4-BE49-F238E27FC236}">
                      <a16:creationId xmlns:a16="http://schemas.microsoft.com/office/drawing/2014/main" id="{5C2DA45A-B149-2361-F724-7C1D737F9189}"/>
                    </a:ext>
                  </a:extLst>
                </p:cNvPr>
                <p:cNvSpPr/>
                <p:nvPr userDrawn="1"/>
              </p:nvSpPr>
              <p:spPr>
                <a:xfrm>
                  <a:off x="-3312582" y="1060763"/>
                  <a:ext cx="576000" cy="215451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050" b="1" noProof="0" dirty="0">
                      <a:solidFill>
                        <a:srgbClr val="B7462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Opmaak</a:t>
                  </a:r>
                </a:p>
              </p:txBody>
            </p:sp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4E01C097-6CEA-7111-BEFF-39B46E0E64DF}"/>
                    </a:ext>
                  </a:extLst>
                </p:cNvPr>
                <p:cNvSpPr/>
                <p:nvPr userDrawn="1"/>
              </p:nvSpPr>
              <p:spPr>
                <a:xfrm>
                  <a:off x="-3312582" y="1280189"/>
                  <a:ext cx="576000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80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abel 16">
            <a:extLst>
              <a:ext uri="{FF2B5EF4-FFF2-40B4-BE49-F238E27FC236}">
                <a16:creationId xmlns:a16="http://schemas.microsoft.com/office/drawing/2014/main" id="{11A65434-08B9-5548-D322-0E51C70B2626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900114" y="739560"/>
            <a:ext cx="4738640" cy="5378880"/>
          </a:xfrm>
          <a:solidFill>
            <a:schemeClr val="bg1">
              <a:lumMod val="95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tabel in te voegen</a:t>
            </a:r>
          </a:p>
        </p:txBody>
      </p:sp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1561261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Tabel + tekst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ABB3-A79C-2E42-A9D4-28B0B5C3D7FD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6335217-4651-A4C4-58F4-3705E23F8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46" y="752475"/>
            <a:ext cx="4738640" cy="5349875"/>
          </a:xfrm>
        </p:spPr>
        <p:txBody>
          <a:bodyPr anchor="ctr" anchorCtr="0"/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lvl="2"/>
            <a:r>
              <a:rPr lang="nl-NL" noProof="0" dirty="0"/>
              <a:t>Leestekst</a:t>
            </a:r>
          </a:p>
          <a:p>
            <a:pPr lvl="2"/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br>
              <a:rPr lang="nl-NL" noProof="0" dirty="0"/>
            </a:br>
            <a:r>
              <a:rPr lang="nl-NL" noProof="0" dirty="0" err="1"/>
              <a:t>Subkop</a:t>
            </a:r>
            <a:endParaRPr lang="nl-NL" noProof="0" dirty="0"/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  <a:p>
            <a:pPr lvl="4"/>
            <a:endParaRPr lang="nl-NL" dirty="0"/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2230F72-4984-539F-2043-A2D7A52CCAB4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37D3D4E-0E23-0913-FAC2-AE54AA07A8F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B66B13E4-DA6F-15D5-87D6-BFA9DC28B18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EBAFF9-F0A4-483E-E197-42626AEC2423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1CB92CDD-E7E4-B5CD-1F32-2722BEE3E7F9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4895AFB-949C-4325-B1E4-DA11D0C3A8C7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5044F64-A582-9BAE-A01F-1ADF5E8EF3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3FFE449F-7932-CABF-E121-03669B9625A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BB3E491-C0D4-EC5C-DB10-B79B8F3A5D9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A229D67D-2B3D-DCAD-FD00-BB0B6695A75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31274F3-8464-EE95-0176-5784434D04E9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6131F421-8186-600E-4C0C-C3710142E62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6165395-351A-F105-666F-431071E3B03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2F5DC8A-7B4A-9221-C16B-672BD26E1BC3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4ECD55E8-9642-DC69-28E3-17483C6F49C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6BDDF00C-1A6E-80F9-A00E-CED9BA8AE2C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97D7B2B-4D1A-55E1-44F7-0EFCEAD3936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EA1381F1-E458-5ED6-F7B5-13008B90421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88B4F9C-E87E-B406-F3C4-8ED0043C5E9B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AA8F0A2A-9372-AD37-E2A4-3EAEC11F058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7D01BDDC-7CA0-75B4-27D9-99AA161D1E8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E18C0565-E3EB-9859-4A84-C686BA918CE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1" name="ICOON_info">
              <a:extLst>
                <a:ext uri="{FF2B5EF4-FFF2-40B4-BE49-F238E27FC236}">
                  <a16:creationId xmlns:a16="http://schemas.microsoft.com/office/drawing/2014/main" id="{CFE2AF7B-7678-6363-9AA6-211C11F04D70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76E397C0-0A6E-03F3-435F-6EB9BF1F0DB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Graphic 163" descr="Informatie">
                <a:extLst>
                  <a:ext uri="{FF2B5EF4-FFF2-40B4-BE49-F238E27FC236}">
                    <a16:creationId xmlns:a16="http://schemas.microsoft.com/office/drawing/2014/main" id="{5B68778A-FF71-27DC-E6C5-AA3EF2E6337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VOORBEELD">
              <a:extLst>
                <a:ext uri="{FF2B5EF4-FFF2-40B4-BE49-F238E27FC236}">
                  <a16:creationId xmlns:a16="http://schemas.microsoft.com/office/drawing/2014/main" id="{FEE976A5-CF3D-19B5-84C4-6269E1A7FD9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515C60E3-A49A-571D-44B7-EFE5FF90064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44381188-CDEA-68D5-0E66-602762D4C73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65FC0A79-E54E-B6CA-0050-B3B00492219D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78CB099D-94CC-327C-1CC3-7F0BCA5C66D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B947C1C3-64AD-2258-0625-20188DC563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13DCF3A4-ABF5-1AA5-5DCE-43DE5BD028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6D49731D-CFA8-999A-CAF5-DDB0C67188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6E4C72F8-29AC-CC97-B86D-793F30029D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6AF152F8-74A1-CBC1-DD15-913BD0AF93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Pijl: rechts 66">
                  <a:extLst>
                    <a:ext uri="{FF2B5EF4-FFF2-40B4-BE49-F238E27FC236}">
                      <a16:creationId xmlns:a16="http://schemas.microsoft.com/office/drawing/2014/main" id="{DC456BE7-0BB9-7CAD-7DE0-417E4711D78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740E62D3-E0A8-8CE2-54A3-C6059DA64C7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B2249045-7589-76C7-16B4-168CA1C080F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040140E7-CFDD-0B02-5883-E46A489C1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9687A1D3-8795-4986-2CB6-49B9557797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611B9117-37B8-E826-CE1C-495EACDD43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49DA0F5A-87B1-B982-6F93-2965E0EAD8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AD9E5CD4-0305-0EBF-A28F-6F90585503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59">
                  <a:extLst>
                    <a:ext uri="{FF2B5EF4-FFF2-40B4-BE49-F238E27FC236}">
                      <a16:creationId xmlns:a16="http://schemas.microsoft.com/office/drawing/2014/main" id="{136B7747-5037-0A49-F48F-5D5DF1A35C3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CFFEFBFB-52F8-1683-B0D7-14A37A1DA3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A001C6A-24C2-45E8-B709-205F8FD970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D91FF32D-0FCC-0054-1961-FC1CC51751D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886B9232-F616-E5C4-A391-B14067B8B30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02EE0840-7A89-AEAB-06B7-92DBDA4CF77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68AD5E8F-33BE-F9A3-B2EF-1132096E8DB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6CD3E5BF-555E-4500-123C-C9ED51A7AA0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9750BC4A-5B53-4540-F94D-B9108A70CC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9FA9C53B-845F-E5E4-5B79-41F7AB6396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E544E16B-0F1E-9713-CAD0-9F4C71009D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19FA6A8F-1BA2-AD1B-056E-A78C6CB3DD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7A6AA165-603F-5D27-0BA9-AEEE431BB2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3" name="Pijl: rechts 52">
                  <a:extLst>
                    <a:ext uri="{FF2B5EF4-FFF2-40B4-BE49-F238E27FC236}">
                      <a16:creationId xmlns:a16="http://schemas.microsoft.com/office/drawing/2014/main" id="{EF807104-B03F-3C71-B749-A5C3094BFB7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109039BD-E52C-E43A-CDA4-F7C237DC803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A077F1FF-7D1F-EB83-9CB4-C62D267A900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380178CE-C5CB-A2A4-2B11-07C7DEEE5B2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98405DA2-B55F-3327-11C2-9B0B2EC35C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D8A98849-2F69-4A33-FF25-D814C3F63B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D5D74F9E-EA6D-666A-2985-C1DB7F9513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AB2F3335-D6EF-B36C-672B-E66789744B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FABA84FE-CEF7-1CBF-F97A-2BD6FFFE78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5" name="Pijl: rechts 44">
                  <a:extLst>
                    <a:ext uri="{FF2B5EF4-FFF2-40B4-BE49-F238E27FC236}">
                      <a16:creationId xmlns:a16="http://schemas.microsoft.com/office/drawing/2014/main" id="{C6E4F0BF-5832-7E8B-2D15-2CEC9799FA2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5" name="INSTRUCTIE">
            <a:extLst>
              <a:ext uri="{FF2B5EF4-FFF2-40B4-BE49-F238E27FC236}">
                <a16:creationId xmlns:a16="http://schemas.microsoft.com/office/drawing/2014/main" id="{96FEE378-EADE-EF19-9D11-FBD706BCEB28}"/>
              </a:ext>
            </a:extLst>
          </p:cNvPr>
          <p:cNvGrpSpPr/>
          <p:nvPr userDrawn="1"/>
        </p:nvGrpSpPr>
        <p:grpSpPr>
          <a:xfrm>
            <a:off x="-3786437" y="-12068"/>
            <a:ext cx="3693386" cy="6705423"/>
            <a:chOff x="-3786437" y="-12068"/>
            <a:chExt cx="3693386" cy="6705423"/>
          </a:xfrm>
        </p:grpSpPr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B6179556-C96D-3B4B-6A81-847A486DF0C9}"/>
                </a:ext>
              </a:extLst>
            </p:cNvPr>
            <p:cNvGrpSpPr/>
            <p:nvPr userDrawn="1"/>
          </p:nvGrpSpPr>
          <p:grpSpPr>
            <a:xfrm>
              <a:off x="-3784148" y="-12068"/>
              <a:ext cx="3592800" cy="3238700"/>
              <a:chOff x="-3784148" y="-12068"/>
              <a:chExt cx="3592800" cy="3238700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1EEEF68-96B2-DE06-4F86-ECD75C28FFE0}"/>
                  </a:ext>
                </a:extLst>
              </p:cNvPr>
              <p:cNvSpPr/>
              <p:nvPr userDrawn="1"/>
            </p:nvSpPr>
            <p:spPr>
              <a:xfrm>
                <a:off x="-3784148" y="-12068"/>
                <a:ext cx="3592800" cy="323870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opmaken</a:t>
                </a:r>
              </a:p>
            </p:txBody>
          </p: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8DDF928E-3D45-27B4-92EB-1AC881373ABD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7BF64A73-0637-15BA-0F54-9716FF7A4CD8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4995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onderdelen van de tabel te selecteren en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‘Tabelontwerp’ 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145" name="Groep 144">
                <a:extLst>
                  <a:ext uri="{FF2B5EF4-FFF2-40B4-BE49-F238E27FC236}">
                    <a16:creationId xmlns:a16="http://schemas.microsoft.com/office/drawing/2014/main" id="{1DE8DB2F-ACC6-8930-489B-BD15B6104190}"/>
                  </a:ext>
                </a:extLst>
              </p:cNvPr>
              <p:cNvGrpSpPr/>
              <p:nvPr userDrawn="1"/>
            </p:nvGrpSpPr>
            <p:grpSpPr>
              <a:xfrm>
                <a:off x="-3312582" y="1060763"/>
                <a:ext cx="1008000" cy="246597"/>
                <a:chOff x="-3312582" y="1060763"/>
                <a:chExt cx="1008000" cy="246597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CBAA724F-9753-3887-96B4-C671D2AB6FBF}"/>
                    </a:ext>
                  </a:extLst>
                </p:cNvPr>
                <p:cNvSpPr/>
                <p:nvPr userDrawn="1"/>
              </p:nvSpPr>
              <p:spPr>
                <a:xfrm>
                  <a:off x="-3312582" y="1060763"/>
                  <a:ext cx="1008000" cy="215451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050" b="1" noProof="0" dirty="0">
                      <a:solidFill>
                        <a:srgbClr val="B7462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Tabelontwerp</a:t>
                  </a: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5F4EF857-219D-AED2-10C7-43349AEACE67}"/>
                    </a:ext>
                  </a:extLst>
                </p:cNvPr>
                <p:cNvSpPr/>
                <p:nvPr userDrawn="1"/>
              </p:nvSpPr>
              <p:spPr>
                <a:xfrm>
                  <a:off x="-3312582" y="1280189"/>
                  <a:ext cx="1008000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69585D99-99A0-B34E-5994-E68E18A13DAE}"/>
                  </a:ext>
                </a:extLst>
              </p:cNvPr>
              <p:cNvSpPr/>
              <p:nvPr userDrawn="1"/>
            </p:nvSpPr>
            <p:spPr>
              <a:xfrm>
                <a:off x="-3603587" y="1493635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34F0B316-B18E-AAA1-981C-333778733F8E}"/>
                  </a:ext>
                </a:extLst>
              </p:cNvPr>
              <p:cNvSpPr/>
              <p:nvPr userDrawn="1"/>
            </p:nvSpPr>
            <p:spPr>
              <a:xfrm>
                <a:off x="-3319415" y="1493636"/>
                <a:ext cx="2944682" cy="81348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Onder deze tab kan bijv. een opvullingskleur gekozen worden, bij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‘Arcering’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Ook kan er een randopmaak gekozen worden bij het deel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‘Randen tekenen’ 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vervolgens toegepast worden door te klikken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‘Randen’.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5598F9DC-D6FC-C6D7-803A-9D91E4C721D6}"/>
                  </a:ext>
                </a:extLst>
              </p:cNvPr>
              <p:cNvGrpSpPr/>
              <p:nvPr userDrawn="1"/>
            </p:nvGrpSpPr>
            <p:grpSpPr>
              <a:xfrm>
                <a:off x="-3314820" y="2412753"/>
                <a:ext cx="1026864" cy="628849"/>
                <a:chOff x="-3314820" y="2412753"/>
                <a:chExt cx="1026864" cy="628849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76B1C1E-359F-2DC6-DE07-43412E773FC6}"/>
                    </a:ext>
                  </a:extLst>
                </p:cNvPr>
                <p:cNvSpPr/>
                <p:nvPr userDrawn="1"/>
              </p:nvSpPr>
              <p:spPr>
                <a:xfrm>
                  <a:off x="-3314820" y="2412753"/>
                  <a:ext cx="998435" cy="531042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B90C753B-892C-0822-749E-C0B6C50B75BC}"/>
                    </a:ext>
                  </a:extLst>
                </p:cNvPr>
                <p:cNvSpPr/>
                <p:nvPr userDrawn="1"/>
              </p:nvSpPr>
              <p:spPr>
                <a:xfrm>
                  <a:off x="-3304719" y="2684815"/>
                  <a:ext cx="982999" cy="254009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Tekstvak 150">
                  <a:extLst>
                    <a:ext uri="{FF2B5EF4-FFF2-40B4-BE49-F238E27FC236}">
                      <a16:creationId xmlns:a16="http://schemas.microsoft.com/office/drawing/2014/main" id="{6BBEABA9-75E2-DA8C-11F2-D7FC6A03A7D5}"/>
                    </a:ext>
                  </a:extLst>
                </p:cNvPr>
                <p:cNvSpPr txBox="1"/>
                <p:nvPr userDrawn="1"/>
              </p:nvSpPr>
              <p:spPr>
                <a:xfrm>
                  <a:off x="-3083201" y="2494002"/>
                  <a:ext cx="635803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Arcering</a:t>
                  </a:r>
                </a:p>
              </p:txBody>
            </p:sp>
            <p:sp>
              <p:nvSpPr>
                <p:cNvPr id="152" name="Vrije vorm: vorm 151">
                  <a:extLst>
                    <a:ext uri="{FF2B5EF4-FFF2-40B4-BE49-F238E27FC236}">
                      <a16:creationId xmlns:a16="http://schemas.microsoft.com/office/drawing/2014/main" id="{19B1CA8F-C67C-165C-1F62-D4C9E1305DF8}"/>
                    </a:ext>
                  </a:extLst>
                </p:cNvPr>
                <p:cNvSpPr/>
                <p:nvPr userDrawn="1"/>
              </p:nvSpPr>
              <p:spPr>
                <a:xfrm>
                  <a:off x="-2385518" y="2861602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5D7E6A5C-EDA7-9443-B3D4-C5AC5934BB27}"/>
                    </a:ext>
                  </a:extLst>
                </p:cNvPr>
                <p:cNvGrpSpPr/>
                <p:nvPr userDrawn="1"/>
              </p:nvGrpSpPr>
              <p:grpSpPr>
                <a:xfrm>
                  <a:off x="-3243855" y="2463212"/>
                  <a:ext cx="157453" cy="147831"/>
                  <a:chOff x="-899320" y="3037554"/>
                  <a:chExt cx="175977" cy="165227"/>
                </a:xfrm>
              </p:grpSpPr>
              <p:sp>
                <p:nvSpPr>
                  <p:cNvPr id="161" name="Vrije vorm: vorm 160">
                    <a:extLst>
                      <a:ext uri="{FF2B5EF4-FFF2-40B4-BE49-F238E27FC236}">
                        <a16:creationId xmlns:a16="http://schemas.microsoft.com/office/drawing/2014/main" id="{95A0A134-D164-D293-BA59-24BD78961D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04124" y="3081338"/>
                    <a:ext cx="80781" cy="121443"/>
                  </a:xfrm>
                  <a:custGeom>
                    <a:avLst/>
                    <a:gdLst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61912"/>
                      <a:gd name="connsiteY0" fmla="*/ 4763 h 76200"/>
                      <a:gd name="connsiteX1" fmla="*/ 4762 w 61912"/>
                      <a:gd name="connsiteY1" fmla="*/ 76200 h 76200"/>
                      <a:gd name="connsiteX2" fmla="*/ 61912 w 61912"/>
                      <a:gd name="connsiteY2" fmla="*/ 0 h 76200"/>
                      <a:gd name="connsiteX3" fmla="*/ 0 w 61912"/>
                      <a:gd name="connsiteY3" fmla="*/ 4763 h 76200"/>
                      <a:gd name="connsiteX0" fmla="*/ 0 w 61912"/>
                      <a:gd name="connsiteY0" fmla="*/ 50015 h 121452"/>
                      <a:gd name="connsiteX1" fmla="*/ 4762 w 61912"/>
                      <a:gd name="connsiteY1" fmla="*/ 121452 h 121452"/>
                      <a:gd name="connsiteX2" fmla="*/ 61912 w 61912"/>
                      <a:gd name="connsiteY2" fmla="*/ 45252 h 121452"/>
                      <a:gd name="connsiteX3" fmla="*/ 7143 w 61912"/>
                      <a:gd name="connsiteY3" fmla="*/ 9 h 121452"/>
                      <a:gd name="connsiteX4" fmla="*/ 0 w 61912"/>
                      <a:gd name="connsiteY4" fmla="*/ 50015 h 121452"/>
                      <a:gd name="connsiteX0" fmla="*/ 30217 w 92129"/>
                      <a:gd name="connsiteY0" fmla="*/ 50015 h 121452"/>
                      <a:gd name="connsiteX1" fmla="*/ 34979 w 92129"/>
                      <a:gd name="connsiteY1" fmla="*/ 121452 h 121452"/>
                      <a:gd name="connsiteX2" fmla="*/ 92129 w 92129"/>
                      <a:gd name="connsiteY2" fmla="*/ 45252 h 121452"/>
                      <a:gd name="connsiteX3" fmla="*/ 37360 w 92129"/>
                      <a:gd name="connsiteY3" fmla="*/ 9 h 121452"/>
                      <a:gd name="connsiteX4" fmla="*/ 30217 w 92129"/>
                      <a:gd name="connsiteY4" fmla="*/ 50015 h 121452"/>
                      <a:gd name="connsiteX0" fmla="*/ 30217 w 92129"/>
                      <a:gd name="connsiteY0" fmla="*/ 50006 h 121443"/>
                      <a:gd name="connsiteX1" fmla="*/ 34979 w 92129"/>
                      <a:gd name="connsiteY1" fmla="*/ 121443 h 121443"/>
                      <a:gd name="connsiteX2" fmla="*/ 92129 w 92129"/>
                      <a:gd name="connsiteY2" fmla="*/ 45243 h 121443"/>
                      <a:gd name="connsiteX3" fmla="*/ 37360 w 92129"/>
                      <a:gd name="connsiteY3" fmla="*/ 0 h 121443"/>
                      <a:gd name="connsiteX4" fmla="*/ 30217 w 92129"/>
                      <a:gd name="connsiteY4" fmla="*/ 50006 h 121443"/>
                      <a:gd name="connsiteX0" fmla="*/ 30217 w 92490"/>
                      <a:gd name="connsiteY0" fmla="*/ 50006 h 121443"/>
                      <a:gd name="connsiteX1" fmla="*/ 34979 w 92490"/>
                      <a:gd name="connsiteY1" fmla="*/ 121443 h 121443"/>
                      <a:gd name="connsiteX2" fmla="*/ 92129 w 92490"/>
                      <a:gd name="connsiteY2" fmla="*/ 45243 h 121443"/>
                      <a:gd name="connsiteX3" fmla="*/ 37360 w 92490"/>
                      <a:gd name="connsiteY3" fmla="*/ 0 h 121443"/>
                      <a:gd name="connsiteX4" fmla="*/ 30217 w 92490"/>
                      <a:gd name="connsiteY4" fmla="*/ 50006 h 121443"/>
                      <a:gd name="connsiteX0" fmla="*/ 30217 w 80781"/>
                      <a:gd name="connsiteY0" fmla="*/ 50006 h 121443"/>
                      <a:gd name="connsiteX1" fmla="*/ 34979 w 80781"/>
                      <a:gd name="connsiteY1" fmla="*/ 121443 h 121443"/>
                      <a:gd name="connsiteX2" fmla="*/ 80222 w 80781"/>
                      <a:gd name="connsiteY2" fmla="*/ 52387 h 121443"/>
                      <a:gd name="connsiteX3" fmla="*/ 37360 w 80781"/>
                      <a:gd name="connsiteY3" fmla="*/ 0 h 121443"/>
                      <a:gd name="connsiteX4" fmla="*/ 30217 w 80781"/>
                      <a:gd name="connsiteY4" fmla="*/ 50006 h 121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781" h="121443">
                        <a:moveTo>
                          <a:pt x="30217" y="50006"/>
                        </a:moveTo>
                        <a:lnTo>
                          <a:pt x="34979" y="121443"/>
                        </a:lnTo>
                        <a:lnTo>
                          <a:pt x="80222" y="52387"/>
                        </a:lnTo>
                        <a:cubicBezTo>
                          <a:pt x="84191" y="29368"/>
                          <a:pt x="66729" y="1588"/>
                          <a:pt x="37360" y="0"/>
                        </a:cubicBezTo>
                        <a:cubicBezTo>
                          <a:pt x="-43602" y="21431"/>
                          <a:pt x="32598" y="33337"/>
                          <a:pt x="30217" y="50006"/>
                        </a:cubicBezTo>
                        <a:close/>
                      </a:path>
                    </a:pathLst>
                  </a:custGeom>
                  <a:solidFill>
                    <a:srgbClr val="366FA8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Rechthoek: afgeronde hoeken 161">
                    <a:extLst>
                      <a:ext uri="{FF2B5EF4-FFF2-40B4-BE49-F238E27FC236}">
                        <a16:creationId xmlns:a16="http://schemas.microsoft.com/office/drawing/2014/main" id="{5A40E85E-D186-30D8-6A51-7E08A996304C}"/>
                      </a:ext>
                    </a:extLst>
                  </p:cNvPr>
                  <p:cNvSpPr/>
                  <p:nvPr userDrawn="1"/>
                </p:nvSpPr>
                <p:spPr>
                  <a:xfrm rot="2903873">
                    <a:off x="-887744" y="3085651"/>
                    <a:ext cx="99751" cy="12290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818181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3" name="Vrije vorm: vorm 162">
                    <a:extLst>
                      <a:ext uri="{FF2B5EF4-FFF2-40B4-BE49-F238E27FC236}">
                        <a16:creationId xmlns:a16="http://schemas.microsoft.com/office/drawing/2014/main" id="{4E856B63-4959-9698-17C0-5BE08D5ED3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4646" y="3037554"/>
                    <a:ext cx="64753" cy="85767"/>
                  </a:xfrm>
                  <a:custGeom>
                    <a:avLst/>
                    <a:gdLst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46443"/>
                      <a:gd name="connsiteY0" fmla="*/ 78387 h 78387"/>
                      <a:gd name="connsiteX1" fmla="*/ 20249 w 46443"/>
                      <a:gd name="connsiteY1" fmla="*/ 11 h 78387"/>
                      <a:gd name="connsiteX2" fmla="*/ 46443 w 46443"/>
                      <a:gd name="connsiteY2" fmla="*/ 73830 h 78387"/>
                      <a:gd name="connsiteX0" fmla="*/ 135 w 46578"/>
                      <a:gd name="connsiteY0" fmla="*/ 78387 h 78387"/>
                      <a:gd name="connsiteX1" fmla="*/ 20384 w 46578"/>
                      <a:gd name="connsiteY1" fmla="*/ 11 h 78387"/>
                      <a:gd name="connsiteX2" fmla="*/ 46578 w 46578"/>
                      <a:gd name="connsiteY2" fmla="*/ 73830 h 78387"/>
                      <a:gd name="connsiteX0" fmla="*/ 295 w 46738"/>
                      <a:gd name="connsiteY0" fmla="*/ 78387 h 78387"/>
                      <a:gd name="connsiteX1" fmla="*/ 20544 w 46738"/>
                      <a:gd name="connsiteY1" fmla="*/ 11 h 78387"/>
                      <a:gd name="connsiteX2" fmla="*/ 46738 w 46738"/>
                      <a:gd name="connsiteY2" fmla="*/ 73830 h 78387"/>
                      <a:gd name="connsiteX0" fmla="*/ 127 w 39137"/>
                      <a:gd name="connsiteY0" fmla="*/ 78452 h 78452"/>
                      <a:gd name="connsiteX1" fmla="*/ 20376 w 39137"/>
                      <a:gd name="connsiteY1" fmla="*/ 76 h 78452"/>
                      <a:gd name="connsiteX2" fmla="*/ 39137 w 39137"/>
                      <a:gd name="connsiteY2" fmla="*/ 67366 h 78452"/>
                      <a:gd name="connsiteX0" fmla="*/ 127 w 39933"/>
                      <a:gd name="connsiteY0" fmla="*/ 78470 h 78470"/>
                      <a:gd name="connsiteX1" fmla="*/ 20376 w 39933"/>
                      <a:gd name="connsiteY1" fmla="*/ 94 h 78470"/>
                      <a:gd name="connsiteX2" fmla="*/ 39137 w 39933"/>
                      <a:gd name="connsiteY2" fmla="*/ 67384 h 78470"/>
                      <a:gd name="connsiteX0" fmla="*/ 219 w 40422"/>
                      <a:gd name="connsiteY0" fmla="*/ 78381 h 78381"/>
                      <a:gd name="connsiteX1" fmla="*/ 20468 w 40422"/>
                      <a:gd name="connsiteY1" fmla="*/ 5 h 78381"/>
                      <a:gd name="connsiteX2" fmla="*/ 39229 w 40422"/>
                      <a:gd name="connsiteY2" fmla="*/ 67295 h 78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422" h="78381">
                        <a:moveTo>
                          <a:pt x="219" y="78381"/>
                        </a:moveTo>
                        <a:cubicBezTo>
                          <a:pt x="-1454" y="18717"/>
                          <a:pt x="6534" y="-324"/>
                          <a:pt x="20468" y="5"/>
                        </a:cubicBezTo>
                        <a:cubicBezTo>
                          <a:pt x="34402" y="334"/>
                          <a:pt x="43874" y="23658"/>
                          <a:pt x="39229" y="6729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818181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0944BE4C-F4D1-B2B4-4D60-BDBD8945BD67}"/>
                    </a:ext>
                  </a:extLst>
                </p:cNvPr>
                <p:cNvSpPr/>
                <p:nvPr userDrawn="1"/>
              </p:nvSpPr>
              <p:spPr>
                <a:xfrm rot="10800000">
                  <a:off x="-2528907" y="2540201"/>
                  <a:ext cx="94890" cy="50291"/>
                </a:xfrm>
                <a:prstGeom prst="triangle">
                  <a:avLst/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44000" tIns="144000" rIns="144000" bIns="144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Tekstvak 154">
                  <a:extLst>
                    <a:ext uri="{FF2B5EF4-FFF2-40B4-BE49-F238E27FC236}">
                      <a16:creationId xmlns:a16="http://schemas.microsoft.com/office/drawing/2014/main" id="{DAC0FAF6-2BF3-4141-952B-E183D6B50A44}"/>
                    </a:ext>
                  </a:extLst>
                </p:cNvPr>
                <p:cNvSpPr txBox="1"/>
                <p:nvPr userDrawn="1"/>
              </p:nvSpPr>
              <p:spPr>
                <a:xfrm>
                  <a:off x="-3083201" y="2750275"/>
                  <a:ext cx="635803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Randen</a:t>
                  </a:r>
                </a:p>
              </p:txBody>
            </p:sp>
            <p:sp>
              <p:nvSpPr>
                <p:cNvPr id="156" name="Gelijkbenige driehoek 155">
                  <a:extLst>
                    <a:ext uri="{FF2B5EF4-FFF2-40B4-BE49-F238E27FC236}">
                      <a16:creationId xmlns:a16="http://schemas.microsoft.com/office/drawing/2014/main" id="{F11B1CFE-DE34-5250-9E54-E4AD24561F73}"/>
                    </a:ext>
                  </a:extLst>
                </p:cNvPr>
                <p:cNvSpPr/>
                <p:nvPr userDrawn="1"/>
              </p:nvSpPr>
              <p:spPr>
                <a:xfrm rot="10800000">
                  <a:off x="-2528907" y="2796474"/>
                  <a:ext cx="94890" cy="50291"/>
                </a:xfrm>
                <a:prstGeom prst="triangle">
                  <a:avLst/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44000" tIns="144000" rIns="144000" bIns="144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oep 156">
                  <a:extLst>
                    <a:ext uri="{FF2B5EF4-FFF2-40B4-BE49-F238E27FC236}">
                      <a16:creationId xmlns:a16="http://schemas.microsoft.com/office/drawing/2014/main" id="{90754C87-78CF-7639-A2AA-FE14091B19B0}"/>
                    </a:ext>
                  </a:extLst>
                </p:cNvPr>
                <p:cNvGrpSpPr/>
                <p:nvPr userDrawn="1"/>
              </p:nvGrpSpPr>
              <p:grpSpPr>
                <a:xfrm>
                  <a:off x="-3250409" y="2732592"/>
                  <a:ext cx="164055" cy="164055"/>
                  <a:chOff x="-3258612" y="2724389"/>
                  <a:chExt cx="180460" cy="180460"/>
                </a:xfrm>
              </p:grpSpPr>
              <p:sp>
                <p:nvSpPr>
                  <p:cNvPr id="158" name="Rechthoek 157">
                    <a:extLst>
                      <a:ext uri="{FF2B5EF4-FFF2-40B4-BE49-F238E27FC236}">
                        <a16:creationId xmlns:a16="http://schemas.microsoft.com/office/drawing/2014/main" id="{9553886C-79FC-56E8-3822-C61B717D672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58612" y="2724389"/>
                    <a:ext cx="180460" cy="180460"/>
                  </a:xfrm>
                  <a:prstGeom prst="rect">
                    <a:avLst/>
                  </a:prstGeom>
                  <a:noFill/>
                  <a:ln>
                    <a:solidFill>
                      <a:srgbClr val="81818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1600" cap="all" baseline="0" dirty="0" err="1">
                      <a:latin typeface="+mj-lt"/>
                    </a:endParaRPr>
                  </a:p>
                </p:txBody>
              </p: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4FC65DE3-119A-C175-DCA9-D284B1028D34}"/>
                      </a:ext>
                    </a:extLst>
                  </p:cNvPr>
                  <p:cNvCxnSpPr>
                    <a:stCxn id="158" idx="0"/>
                    <a:endCxn id="158" idx="2"/>
                  </p:cNvCxnSpPr>
                  <p:nvPr userDrawn="1"/>
                </p:nvCxnSpPr>
                <p:spPr>
                  <a:xfrm>
                    <a:off x="-3168382" y="2724389"/>
                    <a:ext cx="0" cy="180460"/>
                  </a:xfrm>
                  <a:prstGeom prst="line">
                    <a:avLst/>
                  </a:prstGeom>
                  <a:noFill/>
                  <a:ln>
                    <a:solidFill>
                      <a:srgbClr val="81818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2164D37F-A691-2DA3-D32A-8AFC33CF1816}"/>
                      </a:ext>
                    </a:extLst>
                  </p:cNvPr>
                  <p:cNvCxnSpPr>
                    <a:stCxn id="158" idx="1"/>
                    <a:endCxn id="158" idx="3"/>
                  </p:cNvCxnSpPr>
                  <p:nvPr userDrawn="1"/>
                </p:nvCxnSpPr>
                <p:spPr>
                  <a:xfrm>
                    <a:off x="-3258612" y="2814619"/>
                    <a:ext cx="180460" cy="0"/>
                  </a:xfrm>
                  <a:prstGeom prst="line">
                    <a:avLst/>
                  </a:prstGeom>
                  <a:noFill/>
                  <a:ln>
                    <a:solidFill>
                      <a:srgbClr val="81818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2FE3BD98-C423-3B70-3EC5-092041D6E5B0}"/>
                </a:ext>
              </a:extLst>
            </p:cNvPr>
            <p:cNvGrpSpPr/>
            <p:nvPr userDrawn="1"/>
          </p:nvGrpSpPr>
          <p:grpSpPr>
            <a:xfrm>
              <a:off x="-3786437" y="3410167"/>
              <a:ext cx="3693386" cy="3283188"/>
              <a:chOff x="-3786437" y="3410167"/>
              <a:chExt cx="3693386" cy="3283188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6CEC5CDA-D364-B221-4AE6-31BC7312219B}"/>
                  </a:ext>
                </a:extLst>
              </p:cNvPr>
              <p:cNvSpPr/>
              <p:nvPr userDrawn="1"/>
            </p:nvSpPr>
            <p:spPr>
              <a:xfrm>
                <a:off x="-3786165" y="3410167"/>
                <a:ext cx="3593091" cy="264138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bewerken</a:t>
                </a:r>
              </a:p>
            </p:txBody>
          </p:sp>
          <p:sp>
            <p:nvSpPr>
              <p:cNvPr id="79" name="Ovaal 78">
                <a:extLst>
                  <a:ext uri="{FF2B5EF4-FFF2-40B4-BE49-F238E27FC236}">
                    <a16:creationId xmlns:a16="http://schemas.microsoft.com/office/drawing/2014/main" id="{ADF52912-DB49-182D-6CC4-E73E1DD0D563}"/>
                  </a:ext>
                </a:extLst>
              </p:cNvPr>
              <p:cNvSpPr/>
              <p:nvPr userDrawn="1"/>
            </p:nvSpPr>
            <p:spPr>
              <a:xfrm>
                <a:off x="-3603587" y="3874766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B35A1993-7BA6-AA91-D2B2-0825C0012D47}"/>
                  </a:ext>
                </a:extLst>
              </p:cNvPr>
              <p:cNvSpPr/>
              <p:nvPr userDrawn="1"/>
            </p:nvSpPr>
            <p:spPr>
              <a:xfrm>
                <a:off x="-3319415" y="3874767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rijen en/of kolommen van de tabel en ga naar de tab 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‘Indeling’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99267366-8D57-4949-07E4-45E21F568826}"/>
                  </a:ext>
                </a:extLst>
              </p:cNvPr>
              <p:cNvSpPr/>
              <p:nvPr userDrawn="1"/>
            </p:nvSpPr>
            <p:spPr>
              <a:xfrm>
                <a:off x="-3786437" y="5865355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Meer weten?</a:t>
                </a:r>
                <a:br>
                  <a:rPr lang="nl-NL" sz="1200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Ga naar de instructie dia </a:t>
                </a:r>
                <a:r>
                  <a:rPr lang="nl-NL" sz="1200" b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‘VIDEO INSTRUCTIES’</a:t>
                </a: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Deze vind je vooraan de presentatie of voeg je in via </a:t>
                </a:r>
                <a:r>
                  <a:rPr lang="nl-NL" sz="1200" i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‘Start’</a:t>
                </a: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&gt; </a:t>
                </a:r>
                <a:r>
                  <a:rPr lang="nl-NL" sz="1200" i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‘Nieuwe dia’</a:t>
                </a:r>
              </a:p>
            </p:txBody>
          </p:sp>
          <p:grpSp>
            <p:nvGrpSpPr>
              <p:cNvPr id="82" name="ICOON_info">
                <a:extLst>
                  <a:ext uri="{FF2B5EF4-FFF2-40B4-BE49-F238E27FC236}">
                    <a16:creationId xmlns:a16="http://schemas.microsoft.com/office/drawing/2014/main" id="{989AE5EA-45AB-27AE-62DA-AB845BACCD94}"/>
                  </a:ext>
                </a:extLst>
              </p:cNvPr>
              <p:cNvGrpSpPr/>
              <p:nvPr userDrawn="1"/>
            </p:nvGrpSpPr>
            <p:grpSpPr>
              <a:xfrm>
                <a:off x="-376736" y="57293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40" name="Ovaal 139">
                  <a:extLst>
                    <a:ext uri="{FF2B5EF4-FFF2-40B4-BE49-F238E27FC236}">
                      <a16:creationId xmlns:a16="http://schemas.microsoft.com/office/drawing/2014/main" id="{01A93F07-1AA7-CA2E-6DEB-78946D3B888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Graphic 163" descr="Informatie">
                  <a:extLst>
                    <a:ext uri="{FF2B5EF4-FFF2-40B4-BE49-F238E27FC236}">
                      <a16:creationId xmlns:a16="http://schemas.microsoft.com/office/drawing/2014/main" id="{2D36527A-F3C8-756C-95AE-659880F952F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0184F85A-F910-329B-3088-93F7F0E81DED}"/>
                  </a:ext>
                </a:extLst>
              </p:cNvPr>
              <p:cNvSpPr/>
              <p:nvPr userDrawn="1"/>
            </p:nvSpPr>
            <p:spPr>
              <a:xfrm>
                <a:off x="-3603587" y="4396122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0F117567-E567-5926-C5FB-E5657E47E04F}"/>
                  </a:ext>
                </a:extLst>
              </p:cNvPr>
              <p:cNvSpPr/>
              <p:nvPr userDrawn="1"/>
            </p:nvSpPr>
            <p:spPr>
              <a:xfrm>
                <a:off x="-3319415" y="4396123"/>
                <a:ext cx="2944682" cy="49591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Bij het onderdeel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‘Rijen en kolommen’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kunnen rijen en kolommen verwijderd of toegevoegd te worden. Kies uit de verschillende opties:</a:t>
                </a: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DC7B12CB-A122-19B7-319F-91B78E3F92C1}"/>
                  </a:ext>
                </a:extLst>
              </p:cNvPr>
              <p:cNvGrpSpPr/>
              <p:nvPr userDrawn="1"/>
            </p:nvGrpSpPr>
            <p:grpSpPr>
              <a:xfrm>
                <a:off x="-3415313" y="4996916"/>
                <a:ext cx="3013682" cy="673634"/>
                <a:chOff x="-3415313" y="4996916"/>
                <a:chExt cx="3013682" cy="673634"/>
              </a:xfrm>
            </p:grpSpPr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5C88BB54-FE89-D613-1FC5-4D67A49D9CE8}"/>
                    </a:ext>
                  </a:extLst>
                </p:cNvPr>
                <p:cNvGrpSpPr/>
                <p:nvPr userDrawn="1"/>
              </p:nvGrpSpPr>
              <p:grpSpPr>
                <a:xfrm>
                  <a:off x="-3415313" y="5041534"/>
                  <a:ext cx="761481" cy="529523"/>
                  <a:chOff x="-3492543" y="5041534"/>
                  <a:chExt cx="761481" cy="529523"/>
                </a:xfrm>
              </p:grpSpPr>
              <p:grpSp>
                <p:nvGrpSpPr>
                  <p:cNvPr id="131" name="Groep 130">
                    <a:extLst>
                      <a:ext uri="{FF2B5EF4-FFF2-40B4-BE49-F238E27FC236}">
                        <a16:creationId xmlns:a16="http://schemas.microsoft.com/office/drawing/2014/main" id="{24E84352-88D3-133A-78E9-1676CD5B6EE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07743" y="5041534"/>
                    <a:ext cx="485596" cy="437045"/>
                    <a:chOff x="-3307743" y="4999319"/>
                    <a:chExt cx="644991" cy="580504"/>
                  </a:xfrm>
                </p:grpSpPr>
                <p:grpSp>
                  <p:nvGrpSpPr>
                    <p:cNvPr id="133" name="Groep 132">
                      <a:extLst>
                        <a:ext uri="{FF2B5EF4-FFF2-40B4-BE49-F238E27FC236}">
                          <a16:creationId xmlns:a16="http://schemas.microsoft.com/office/drawing/2014/main" id="{6334916F-27BD-F15F-EE98-E4EDE1A361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07743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135" name="Rechte verbindingslijn 134">
                        <a:extLst>
                          <a:ext uri="{FF2B5EF4-FFF2-40B4-BE49-F238E27FC236}">
                            <a16:creationId xmlns:a16="http://schemas.microsoft.com/office/drawing/2014/main" id="{451781F1-B59C-6F8F-EDCA-B8AE253F2B2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3C76D155-8624-EC61-F6D7-9BB3BDAF041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Rechte verbindingslijn 136">
                        <a:extLst>
                          <a:ext uri="{FF2B5EF4-FFF2-40B4-BE49-F238E27FC236}">
                            <a16:creationId xmlns:a16="http://schemas.microsoft.com/office/drawing/2014/main" id="{D7A3AFE8-9C9A-2F51-D129-F3651E024B5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-2969743" y="4999319"/>
                        <a:ext cx="1394" cy="43937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" name="Rechte verbindingslijn 137">
                        <a:extLst>
                          <a:ext uri="{FF2B5EF4-FFF2-40B4-BE49-F238E27FC236}">
                            <a16:creationId xmlns:a16="http://schemas.microsoft.com/office/drawing/2014/main" id="{DF70C129-A512-9F77-40C0-C3FBFDFAE69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-3142021" y="4999319"/>
                        <a:ext cx="1394" cy="43937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9" name="Rechthoek 138">
                        <a:extLst>
                          <a:ext uri="{FF2B5EF4-FFF2-40B4-BE49-F238E27FC236}">
                            <a16:creationId xmlns:a16="http://schemas.microsoft.com/office/drawing/2014/main" id="{1DBBA8B8-4D5B-861B-0CDA-00874AA23DF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134" name="Vrije vorm: vorm 133">
                      <a:extLst>
                        <a:ext uri="{FF2B5EF4-FFF2-40B4-BE49-F238E27FC236}">
                          <a16:creationId xmlns:a16="http://schemas.microsoft.com/office/drawing/2014/main" id="{1DA6F15C-075C-93A5-0C11-019781E89CDC}"/>
                        </a:ext>
                      </a:extLst>
                    </p:cNvPr>
                    <p:cNvSpPr/>
                    <p:nvPr userDrawn="1"/>
                  </p:nvSpPr>
                  <p:spPr>
                    <a:xfrm rot="2700000">
                      <a:off x="-3022752" y="5219823"/>
                      <a:ext cx="360000" cy="360000"/>
                    </a:xfrm>
                    <a:custGeom>
                      <a:avLst/>
                      <a:gdLst>
                        <a:gd name="connsiteX0" fmla="*/ 7908 w 360000"/>
                        <a:gd name="connsiteY0" fmla="*/ 160908 h 360000"/>
                        <a:gd name="connsiteX1" fmla="*/ 27000 w 360000"/>
                        <a:gd name="connsiteY1" fmla="*/ 153000 h 360000"/>
                        <a:gd name="connsiteX2" fmla="*/ 153000 w 360000"/>
                        <a:gd name="connsiteY2" fmla="*/ 153000 h 360000"/>
                        <a:gd name="connsiteX3" fmla="*/ 153000 w 360000"/>
                        <a:gd name="connsiteY3" fmla="*/ 27000 h 360000"/>
                        <a:gd name="connsiteX4" fmla="*/ 180000 w 360000"/>
                        <a:gd name="connsiteY4" fmla="*/ 0 h 360000"/>
                        <a:gd name="connsiteX5" fmla="*/ 207000 w 360000"/>
                        <a:gd name="connsiteY5" fmla="*/ 27000 h 360000"/>
                        <a:gd name="connsiteX6" fmla="*/ 207000 w 360000"/>
                        <a:gd name="connsiteY6" fmla="*/ 153000 h 360000"/>
                        <a:gd name="connsiteX7" fmla="*/ 333000 w 360000"/>
                        <a:gd name="connsiteY7" fmla="*/ 153000 h 360000"/>
                        <a:gd name="connsiteX8" fmla="*/ 360000 w 360000"/>
                        <a:gd name="connsiteY8" fmla="*/ 180000 h 360000"/>
                        <a:gd name="connsiteX9" fmla="*/ 333000 w 360000"/>
                        <a:gd name="connsiteY9" fmla="*/ 207000 h 360000"/>
                        <a:gd name="connsiteX10" fmla="*/ 207000 w 360000"/>
                        <a:gd name="connsiteY10" fmla="*/ 207000 h 360000"/>
                        <a:gd name="connsiteX11" fmla="*/ 207000 w 360000"/>
                        <a:gd name="connsiteY11" fmla="*/ 333000 h 360000"/>
                        <a:gd name="connsiteX12" fmla="*/ 180000 w 360000"/>
                        <a:gd name="connsiteY12" fmla="*/ 360000 h 360000"/>
                        <a:gd name="connsiteX13" fmla="*/ 153000 w 360000"/>
                        <a:gd name="connsiteY13" fmla="*/ 333000 h 360000"/>
                        <a:gd name="connsiteX14" fmla="*/ 153000 w 360000"/>
                        <a:gd name="connsiteY14" fmla="*/ 207000 h 360000"/>
                        <a:gd name="connsiteX15" fmla="*/ 27000 w 360000"/>
                        <a:gd name="connsiteY15" fmla="*/ 207000 h 360000"/>
                        <a:gd name="connsiteX16" fmla="*/ 0 w 360000"/>
                        <a:gd name="connsiteY16" fmla="*/ 180000 h 360000"/>
                        <a:gd name="connsiteX17" fmla="*/ 7908 w 360000"/>
                        <a:gd name="connsiteY17" fmla="*/ 160908 h 36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60000" h="360000">
                          <a:moveTo>
                            <a:pt x="7908" y="160908"/>
                          </a:moveTo>
                          <a:cubicBezTo>
                            <a:pt x="12794" y="156022"/>
                            <a:pt x="19544" y="153000"/>
                            <a:pt x="27000" y="153000"/>
                          </a:cubicBezTo>
                          <a:lnTo>
                            <a:pt x="153000" y="153000"/>
                          </a:lnTo>
                          <a:lnTo>
                            <a:pt x="153000" y="27000"/>
                          </a:lnTo>
                          <a:cubicBezTo>
                            <a:pt x="153000" y="12088"/>
                            <a:pt x="165088" y="0"/>
                            <a:pt x="180000" y="0"/>
                          </a:cubicBezTo>
                          <a:cubicBezTo>
                            <a:pt x="194912" y="0"/>
                            <a:pt x="207000" y="12088"/>
                            <a:pt x="207000" y="27000"/>
                          </a:cubicBezTo>
                          <a:lnTo>
                            <a:pt x="207000" y="153000"/>
                          </a:lnTo>
                          <a:lnTo>
                            <a:pt x="333000" y="153000"/>
                          </a:lnTo>
                          <a:cubicBezTo>
                            <a:pt x="347912" y="153000"/>
                            <a:pt x="360000" y="165088"/>
                            <a:pt x="360000" y="180000"/>
                          </a:cubicBezTo>
                          <a:cubicBezTo>
                            <a:pt x="360000" y="194912"/>
                            <a:pt x="347912" y="207000"/>
                            <a:pt x="333000" y="207000"/>
                          </a:cubicBezTo>
                          <a:lnTo>
                            <a:pt x="207000" y="207000"/>
                          </a:lnTo>
                          <a:lnTo>
                            <a:pt x="207000" y="333000"/>
                          </a:lnTo>
                          <a:cubicBezTo>
                            <a:pt x="207000" y="347912"/>
                            <a:pt x="194912" y="360000"/>
                            <a:pt x="180000" y="360000"/>
                          </a:cubicBezTo>
                          <a:cubicBezTo>
                            <a:pt x="165088" y="360000"/>
                            <a:pt x="153000" y="347912"/>
                            <a:pt x="153000" y="333000"/>
                          </a:cubicBezTo>
                          <a:lnTo>
                            <a:pt x="153000" y="207000"/>
                          </a:lnTo>
                          <a:lnTo>
                            <a:pt x="27000" y="207000"/>
                          </a:lnTo>
                          <a:cubicBezTo>
                            <a:pt x="12088" y="207000"/>
                            <a:pt x="0" y="194912"/>
                            <a:pt x="0" y="180000"/>
                          </a:cubicBezTo>
                          <a:cubicBezTo>
                            <a:pt x="0" y="172544"/>
                            <a:pt x="3022" y="165794"/>
                            <a:pt x="7908" y="160908"/>
                          </a:cubicBezTo>
                          <a:close/>
                        </a:path>
                      </a:pathLst>
                    </a:custGeom>
                    <a:solidFill>
                      <a:srgbClr val="F0615F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dirty="0" err="1"/>
                    </a:p>
                  </p:txBody>
                </p:sp>
              </p:grpSp>
              <p:sp>
                <p:nvSpPr>
                  <p:cNvPr id="132" name="Tekstvak 131">
                    <a:extLst>
                      <a:ext uri="{FF2B5EF4-FFF2-40B4-BE49-F238E27FC236}">
                        <a16:creationId xmlns:a16="http://schemas.microsoft.com/office/drawing/2014/main" id="{CDBB4D6B-4604-9381-F9A1-D9061698F94F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3492543" y="5440654"/>
                    <a:ext cx="761481" cy="13040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Verwijderen</a:t>
                    </a:r>
                  </a:p>
                </p:txBody>
              </p:sp>
            </p:grpSp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11CC4953-766B-7D27-9252-D5FCA5602CCE}"/>
                    </a:ext>
                  </a:extLst>
                </p:cNvPr>
                <p:cNvGrpSpPr/>
                <p:nvPr userDrawn="1"/>
              </p:nvGrpSpPr>
              <p:grpSpPr>
                <a:xfrm>
                  <a:off x="-2582156" y="4996916"/>
                  <a:ext cx="572112" cy="673634"/>
                  <a:chOff x="-2709168" y="4996916"/>
                  <a:chExt cx="572112" cy="673634"/>
                </a:xfrm>
              </p:grpSpPr>
              <p:grpSp>
                <p:nvGrpSpPr>
                  <p:cNvPr id="121" name="Groep 120">
                    <a:extLst>
                      <a:ext uri="{FF2B5EF4-FFF2-40B4-BE49-F238E27FC236}">
                        <a16:creationId xmlns:a16="http://schemas.microsoft.com/office/drawing/2014/main" id="{D25BDD28-7A20-565A-EF84-97F427A1825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09993" y="4996916"/>
                    <a:ext cx="389111" cy="375410"/>
                    <a:chOff x="-2542178" y="4940055"/>
                    <a:chExt cx="516835" cy="498637"/>
                  </a:xfrm>
                </p:grpSpPr>
                <p:sp>
                  <p:nvSpPr>
                    <p:cNvPr id="123" name="Rechthoek 122">
                      <a:extLst>
                        <a:ext uri="{FF2B5EF4-FFF2-40B4-BE49-F238E27FC236}">
                          <a16:creationId xmlns:a16="http://schemas.microsoft.com/office/drawing/2014/main" id="{72E75DB5-B3D6-2275-EA6A-072E82A4943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538526" y="5145278"/>
                      <a:ext cx="510738" cy="150388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1600" cap="all" baseline="0" dirty="0" err="1">
                        <a:latin typeface="+mj-lt"/>
                      </a:endParaRPr>
                    </a:p>
                  </p:txBody>
                </p:sp>
                <p:grpSp>
                  <p:nvGrpSpPr>
                    <p:cNvPr id="124" name="Groep 123">
                      <a:extLst>
                        <a:ext uri="{FF2B5EF4-FFF2-40B4-BE49-F238E27FC236}">
                          <a16:creationId xmlns:a16="http://schemas.microsoft.com/office/drawing/2014/main" id="{B73B0A03-97C0-DBA1-EF26-669FA8509CE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8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126" name="Rechte verbindingslijn 125">
                        <a:extLst>
                          <a:ext uri="{FF2B5EF4-FFF2-40B4-BE49-F238E27FC236}">
                            <a16:creationId xmlns:a16="http://schemas.microsoft.com/office/drawing/2014/main" id="{6906E1FE-61C4-80D0-DB9E-DBE048DB766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Rechte verbindingslijn 126">
                        <a:extLst>
                          <a:ext uri="{FF2B5EF4-FFF2-40B4-BE49-F238E27FC236}">
                            <a16:creationId xmlns:a16="http://schemas.microsoft.com/office/drawing/2014/main" id="{8C0EF38D-028C-083F-9F11-83177A43E8E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8" name="Rechte verbindingslijn 127">
                        <a:extLst>
                          <a:ext uri="{FF2B5EF4-FFF2-40B4-BE49-F238E27FC236}">
                            <a16:creationId xmlns:a16="http://schemas.microsoft.com/office/drawing/2014/main" id="{4FFA763E-A82A-32C6-53B6-B5686D993A0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2969743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9" name="Rechte verbindingslijn 128">
                        <a:extLst>
                          <a:ext uri="{FF2B5EF4-FFF2-40B4-BE49-F238E27FC236}">
                            <a16:creationId xmlns:a16="http://schemas.microsoft.com/office/drawing/2014/main" id="{218A4E80-E9F7-2E1E-5F77-13E7768B4A5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142021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0" name="Rechthoek 129">
                        <a:extLst>
                          <a:ext uri="{FF2B5EF4-FFF2-40B4-BE49-F238E27FC236}">
                            <a16:creationId xmlns:a16="http://schemas.microsoft.com/office/drawing/2014/main" id="{0682FE98-3794-5A7F-C7C6-45FE3DE186A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125" name="Pijl: rechts 124">
                      <a:extLst>
                        <a:ext uri="{FF2B5EF4-FFF2-40B4-BE49-F238E27FC236}">
                          <a16:creationId xmlns:a16="http://schemas.microsoft.com/office/drawing/2014/main" id="{DA899A34-58CC-D726-B518-5BF16995F463}"/>
                        </a:ext>
                      </a:extLst>
                    </p:cNvPr>
                    <p:cNvSpPr/>
                    <p:nvPr userDrawn="1"/>
                  </p:nvSpPr>
                  <p:spPr>
                    <a:xfrm rot="16200000">
                      <a:off x="-2415001" y="4945522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22" name="Tekstvak 121">
                    <a:extLst>
                      <a:ext uri="{FF2B5EF4-FFF2-40B4-BE49-F238E27FC236}">
                        <a16:creationId xmlns:a16="http://schemas.microsoft.com/office/drawing/2014/main" id="{DF86007B-D593-EA25-2B27-8BF5ED2D9DC0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2709168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Hierboven invoegen</a:t>
                    </a:r>
                  </a:p>
                </p:txBody>
              </p:sp>
            </p:grpSp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1BB37F6A-6755-EFFF-1113-D089C4EEBB9C}"/>
                    </a:ext>
                  </a:extLst>
                </p:cNvPr>
                <p:cNvGrpSpPr/>
                <p:nvPr userDrawn="1"/>
              </p:nvGrpSpPr>
              <p:grpSpPr>
                <a:xfrm>
                  <a:off x="-2036147" y="5039725"/>
                  <a:ext cx="572112" cy="630825"/>
                  <a:chOff x="-2099568" y="5039725"/>
                  <a:chExt cx="572112" cy="630825"/>
                </a:xfrm>
              </p:grpSpPr>
              <p:grpSp>
                <p:nvGrpSpPr>
                  <p:cNvPr id="111" name="Groep 110">
                    <a:extLst>
                      <a:ext uri="{FF2B5EF4-FFF2-40B4-BE49-F238E27FC236}">
                        <a16:creationId xmlns:a16="http://schemas.microsoft.com/office/drawing/2014/main" id="{303D4367-95A7-66BC-76DC-D583DA92C833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-2004261" y="5039725"/>
                    <a:ext cx="389111" cy="375410"/>
                    <a:chOff x="-2542178" y="4940055"/>
                    <a:chExt cx="516835" cy="498637"/>
                  </a:xfrm>
                </p:grpSpPr>
                <p:sp>
                  <p:nvSpPr>
                    <p:cNvPr id="113" name="Rechthoek 112">
                      <a:extLst>
                        <a:ext uri="{FF2B5EF4-FFF2-40B4-BE49-F238E27FC236}">
                          <a16:creationId xmlns:a16="http://schemas.microsoft.com/office/drawing/2014/main" id="{1894EB53-D6A6-733B-9E1A-2CA430B2B83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538526" y="5145278"/>
                      <a:ext cx="510738" cy="135578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1600" cap="all" baseline="0" dirty="0" err="1">
                        <a:latin typeface="+mj-lt"/>
                      </a:endParaRPr>
                    </a:p>
                  </p:txBody>
                </p:sp>
                <p:grpSp>
                  <p:nvGrpSpPr>
                    <p:cNvPr id="114" name="Groep 113">
                      <a:extLst>
                        <a:ext uri="{FF2B5EF4-FFF2-40B4-BE49-F238E27FC236}">
                          <a16:creationId xmlns:a16="http://schemas.microsoft.com/office/drawing/2014/main" id="{2936A9B4-DFC8-F7DB-EBDD-64585A5221D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8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116" name="Rechte verbindingslijn 115">
                        <a:extLst>
                          <a:ext uri="{FF2B5EF4-FFF2-40B4-BE49-F238E27FC236}">
                            <a16:creationId xmlns:a16="http://schemas.microsoft.com/office/drawing/2014/main" id="{674B4D32-2D2F-BD8C-C352-AFC02A64EB8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7" name="Rechte verbindingslijn 116">
                        <a:extLst>
                          <a:ext uri="{FF2B5EF4-FFF2-40B4-BE49-F238E27FC236}">
                            <a16:creationId xmlns:a16="http://schemas.microsoft.com/office/drawing/2014/main" id="{F114594D-F5C8-115B-CE1C-8226E365BD5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Rechte verbindingslijn 117">
                        <a:extLst>
                          <a:ext uri="{FF2B5EF4-FFF2-40B4-BE49-F238E27FC236}">
                            <a16:creationId xmlns:a16="http://schemas.microsoft.com/office/drawing/2014/main" id="{366985F8-9772-9C88-03ED-E1AD8D5FA3F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2969743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Rechte verbindingslijn 118">
                        <a:extLst>
                          <a:ext uri="{FF2B5EF4-FFF2-40B4-BE49-F238E27FC236}">
                            <a16:creationId xmlns:a16="http://schemas.microsoft.com/office/drawing/2014/main" id="{D9290916-9D4C-69E8-F82C-ACC7D8AAC24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142021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Rechthoek 119">
                        <a:extLst>
                          <a:ext uri="{FF2B5EF4-FFF2-40B4-BE49-F238E27FC236}">
                            <a16:creationId xmlns:a16="http://schemas.microsoft.com/office/drawing/2014/main" id="{B13B7435-2A12-FF50-47DE-7A27C3C4F2E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115" name="Pijl: rechts 114">
                      <a:extLst>
                        <a:ext uri="{FF2B5EF4-FFF2-40B4-BE49-F238E27FC236}">
                          <a16:creationId xmlns:a16="http://schemas.microsoft.com/office/drawing/2014/main" id="{A10FCAF9-D4FB-3090-7BA0-6A2068725EA5}"/>
                        </a:ext>
                      </a:extLst>
                    </p:cNvPr>
                    <p:cNvSpPr/>
                    <p:nvPr userDrawn="1"/>
                  </p:nvSpPr>
                  <p:spPr>
                    <a:xfrm rot="16200000">
                      <a:off x="-2415001" y="4945522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12" name="Tekstvak 111">
                    <a:extLst>
                      <a:ext uri="{FF2B5EF4-FFF2-40B4-BE49-F238E27FC236}">
                        <a16:creationId xmlns:a16="http://schemas.microsoft.com/office/drawing/2014/main" id="{B9E3EE25-A7FD-702C-E8B6-2A93C770467E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2099568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Hieronder invoegen</a:t>
                    </a:r>
                  </a:p>
                </p:txBody>
              </p:sp>
            </p:grpSp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866A8AB5-A2B0-55D1-ED28-E1EA73ED2773}"/>
                    </a:ext>
                  </a:extLst>
                </p:cNvPr>
                <p:cNvGrpSpPr/>
                <p:nvPr userDrawn="1"/>
              </p:nvGrpSpPr>
              <p:grpSpPr>
                <a:xfrm>
                  <a:off x="-1497156" y="5039725"/>
                  <a:ext cx="572112" cy="630825"/>
                  <a:chOff x="-1501387" y="5039725"/>
                  <a:chExt cx="572112" cy="630825"/>
                </a:xfrm>
              </p:grpSpPr>
              <p:grpSp>
                <p:nvGrpSpPr>
                  <p:cNvPr id="101" name="Groep 100">
                    <a:extLst>
                      <a:ext uri="{FF2B5EF4-FFF2-40B4-BE49-F238E27FC236}">
                        <a16:creationId xmlns:a16="http://schemas.microsoft.com/office/drawing/2014/main" id="{ADAEA900-199A-B899-315D-EB7F52FA763F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-1453772" y="5039725"/>
                    <a:ext cx="426738" cy="332849"/>
                    <a:chOff x="-2542179" y="4996586"/>
                    <a:chExt cx="566814" cy="442106"/>
                  </a:xfrm>
                </p:grpSpPr>
                <p:sp>
                  <p:nvSpPr>
                    <p:cNvPr id="103" name="Rechthoek 102">
                      <a:extLst>
                        <a:ext uri="{FF2B5EF4-FFF2-40B4-BE49-F238E27FC236}">
                          <a16:creationId xmlns:a16="http://schemas.microsoft.com/office/drawing/2014/main" id="{3D882A2B-5D12-503A-D923-A280F0F61B8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375154" y="4996588"/>
                      <a:ext cx="165824" cy="435881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1600" cap="all" baseline="0" dirty="0" err="1">
                        <a:latin typeface="+mj-lt"/>
                      </a:endParaRPr>
                    </a:p>
                  </p:txBody>
                </p:sp>
                <p:grpSp>
                  <p:nvGrpSpPr>
                    <p:cNvPr id="104" name="Groep 103">
                      <a:extLst>
                        <a:ext uri="{FF2B5EF4-FFF2-40B4-BE49-F238E27FC236}">
                          <a16:creationId xmlns:a16="http://schemas.microsoft.com/office/drawing/2014/main" id="{974E3E0A-82AA-1DD8-ABAC-563722B0D294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9" y="4996586"/>
                      <a:ext cx="516836" cy="442106"/>
                      <a:chOff x="-3307744" y="4996586"/>
                      <a:chExt cx="516836" cy="442106"/>
                    </a:xfrm>
                  </p:grpSpPr>
                  <p:cxnSp>
                    <p:nvCxnSpPr>
                      <p:cNvPr id="106" name="Rechte verbindingslijn 105">
                        <a:extLst>
                          <a:ext uri="{FF2B5EF4-FFF2-40B4-BE49-F238E27FC236}">
                            <a16:creationId xmlns:a16="http://schemas.microsoft.com/office/drawing/2014/main" id="{E460A6E8-92FD-9D8D-EF8D-7D88E2553695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141843"/>
                        <a:ext cx="162288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7" name="Rechte verbindingslijn 106">
                        <a:extLst>
                          <a:ext uri="{FF2B5EF4-FFF2-40B4-BE49-F238E27FC236}">
                            <a16:creationId xmlns:a16="http://schemas.microsoft.com/office/drawing/2014/main" id="{1428EF0F-6ADD-0388-F72A-878EEF86C08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290267"/>
                        <a:ext cx="16702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8" name="Rechte verbindingslijn 107">
                        <a:extLst>
                          <a:ext uri="{FF2B5EF4-FFF2-40B4-BE49-F238E27FC236}">
                            <a16:creationId xmlns:a16="http://schemas.microsoft.com/office/drawing/2014/main" id="{922939DD-4436-5D81-E186-AA378D26F9F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2969743" y="5001324"/>
                        <a:ext cx="0" cy="437367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9" name="Rechte verbindingslijn 108">
                        <a:extLst>
                          <a:ext uri="{FF2B5EF4-FFF2-40B4-BE49-F238E27FC236}">
                            <a16:creationId xmlns:a16="http://schemas.microsoft.com/office/drawing/2014/main" id="{5A736470-BDA3-9867-4DD5-725CC4003F40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3142021" y="4996586"/>
                        <a:ext cx="0" cy="442105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0" name="Rechthoek 109">
                        <a:extLst>
                          <a:ext uri="{FF2B5EF4-FFF2-40B4-BE49-F238E27FC236}">
                            <a16:creationId xmlns:a16="http://schemas.microsoft.com/office/drawing/2014/main" id="{AF0FC98A-D2E8-A2EB-6633-D6CEFBE4BEE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105" name="Pijl: rechts 104">
                      <a:extLst>
                        <a:ext uri="{FF2B5EF4-FFF2-40B4-BE49-F238E27FC236}">
                          <a16:creationId xmlns:a16="http://schemas.microsoft.com/office/drawing/2014/main" id="{F381BC13-0B30-DD5E-AD83-91C74E207C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253916" y="5077408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02" name="Tekstvak 101">
                    <a:extLst>
                      <a:ext uri="{FF2B5EF4-FFF2-40B4-BE49-F238E27FC236}">
                        <a16:creationId xmlns:a16="http://schemas.microsoft.com/office/drawing/2014/main" id="{C288B326-8075-DF95-09F5-3E3F6958FEBB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1501387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Links invoegen</a:t>
                    </a:r>
                  </a:p>
                </p:txBody>
              </p: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113F670F-6CD8-3C88-37EE-B316D1B25106}"/>
                    </a:ext>
                  </a:extLst>
                </p:cNvPr>
                <p:cNvGrpSpPr/>
                <p:nvPr userDrawn="1"/>
              </p:nvGrpSpPr>
              <p:grpSpPr>
                <a:xfrm>
                  <a:off x="-973743" y="5039725"/>
                  <a:ext cx="572112" cy="630825"/>
                  <a:chOff x="-961551" y="5039725"/>
                  <a:chExt cx="572112" cy="630825"/>
                </a:xfrm>
              </p:grpSpPr>
              <p:grpSp>
                <p:nvGrpSpPr>
                  <p:cNvPr id="91" name="Groep 90">
                    <a:extLst>
                      <a:ext uri="{FF2B5EF4-FFF2-40B4-BE49-F238E27FC236}">
                        <a16:creationId xmlns:a16="http://schemas.microsoft.com/office/drawing/2014/main" id="{2CA9A143-F59E-1D64-F80F-9970AFBA93A5}"/>
                      </a:ext>
                    </a:extLst>
                  </p:cNvPr>
                  <p:cNvGrpSpPr/>
                  <p:nvPr userDrawn="1"/>
                </p:nvGrpSpPr>
                <p:grpSpPr>
                  <a:xfrm rot="10800000" flipH="1">
                    <a:off x="-868825" y="5039725"/>
                    <a:ext cx="426738" cy="332849"/>
                    <a:chOff x="-2542179" y="4996586"/>
                    <a:chExt cx="566814" cy="442106"/>
                  </a:xfrm>
                </p:grpSpPr>
                <p:sp>
                  <p:nvSpPr>
                    <p:cNvPr id="93" name="Rechthoek 92">
                      <a:extLst>
                        <a:ext uri="{FF2B5EF4-FFF2-40B4-BE49-F238E27FC236}">
                          <a16:creationId xmlns:a16="http://schemas.microsoft.com/office/drawing/2014/main" id="{36F7F071-BB6A-06C7-00A6-734F1C2A3EB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375154" y="4996588"/>
                      <a:ext cx="165824" cy="435881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1600" cap="all" baseline="0" dirty="0" err="1">
                        <a:latin typeface="+mj-lt"/>
                      </a:endParaRPr>
                    </a:p>
                  </p:txBody>
                </p:sp>
                <p:grpSp>
                  <p:nvGrpSpPr>
                    <p:cNvPr id="94" name="Groep 93">
                      <a:extLst>
                        <a:ext uri="{FF2B5EF4-FFF2-40B4-BE49-F238E27FC236}">
                          <a16:creationId xmlns:a16="http://schemas.microsoft.com/office/drawing/2014/main" id="{0349C498-F3F0-96E7-0F9B-C9B32AEAEC34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9" y="4996586"/>
                      <a:ext cx="516836" cy="442106"/>
                      <a:chOff x="-3307744" y="4996586"/>
                      <a:chExt cx="516836" cy="442106"/>
                    </a:xfrm>
                  </p:grpSpPr>
                  <p:cxnSp>
                    <p:nvCxnSpPr>
                      <p:cNvPr id="96" name="Rechte verbindingslijn 95">
                        <a:extLst>
                          <a:ext uri="{FF2B5EF4-FFF2-40B4-BE49-F238E27FC236}">
                            <a16:creationId xmlns:a16="http://schemas.microsoft.com/office/drawing/2014/main" id="{7001595E-21F8-897B-64C9-B8A4C35EFAE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141843"/>
                        <a:ext cx="162288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Rechte verbindingslijn 96">
                        <a:extLst>
                          <a:ext uri="{FF2B5EF4-FFF2-40B4-BE49-F238E27FC236}">
                            <a16:creationId xmlns:a16="http://schemas.microsoft.com/office/drawing/2014/main" id="{7D676339-2DE8-E035-F2E4-68D925CF5C3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290267"/>
                        <a:ext cx="16702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Rechte verbindingslijn 97">
                        <a:extLst>
                          <a:ext uri="{FF2B5EF4-FFF2-40B4-BE49-F238E27FC236}">
                            <a16:creationId xmlns:a16="http://schemas.microsoft.com/office/drawing/2014/main" id="{7DF54440-2982-07A1-824A-2012B281CF4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2969743" y="5001324"/>
                        <a:ext cx="0" cy="437367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" name="Rechte verbindingslijn 98">
                        <a:extLst>
                          <a:ext uri="{FF2B5EF4-FFF2-40B4-BE49-F238E27FC236}">
                            <a16:creationId xmlns:a16="http://schemas.microsoft.com/office/drawing/2014/main" id="{3E69795B-AA41-0DE0-5C91-CC8497ACB1A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3142021" y="4996586"/>
                        <a:ext cx="0" cy="442105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0" name="Rechthoek 99">
                        <a:extLst>
                          <a:ext uri="{FF2B5EF4-FFF2-40B4-BE49-F238E27FC236}">
                            <a16:creationId xmlns:a16="http://schemas.microsoft.com/office/drawing/2014/main" id="{00CF7635-0865-5EA7-5E1A-9B44C278D3A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95" name="Pijl: rechts 94">
                      <a:extLst>
                        <a:ext uri="{FF2B5EF4-FFF2-40B4-BE49-F238E27FC236}">
                          <a16:creationId xmlns:a16="http://schemas.microsoft.com/office/drawing/2014/main" id="{DA26F1DB-BB43-75F0-16AA-E077D2068FE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253916" y="5077408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92" name="Tekstvak 91">
                    <a:extLst>
                      <a:ext uri="{FF2B5EF4-FFF2-40B4-BE49-F238E27FC236}">
                        <a16:creationId xmlns:a16="http://schemas.microsoft.com/office/drawing/2014/main" id="{73752AE0-4517-6046-C847-2830EE0CA5D9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961551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Rechts invoegen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315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abel 16">
            <a:extLst>
              <a:ext uri="{FF2B5EF4-FFF2-40B4-BE49-F238E27FC236}">
                <a16:creationId xmlns:a16="http://schemas.microsoft.com/office/drawing/2014/main" id="{11A65434-08B9-5548-D322-0E51C70B2626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900113" y="1898650"/>
            <a:ext cx="10398123" cy="4219790"/>
          </a:xfrm>
          <a:solidFill>
            <a:schemeClr val="bg1">
              <a:lumMod val="95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tabel in te voegen</a:t>
            </a:r>
          </a:p>
        </p:txBody>
      </p:sp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660437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Tabel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9486-B4AE-B749-B160-E6F4E92786FD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73F474-8FBD-D88E-44CE-BB4DFFD96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Titel komt hier</a:t>
            </a:r>
            <a:br>
              <a:rPr lang="nl-NL" dirty="0"/>
            </a:br>
            <a:r>
              <a:rPr lang="nl-NL" dirty="0"/>
              <a:t>max. 2 regels</a:t>
            </a: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CFE4060A-1ACE-AA8F-3DB5-5598DD8F227C}"/>
              </a:ext>
            </a:extLst>
          </p:cNvPr>
          <p:cNvGrpSpPr/>
          <p:nvPr userDrawn="1"/>
        </p:nvGrpSpPr>
        <p:grpSpPr>
          <a:xfrm>
            <a:off x="-3786437" y="-12068"/>
            <a:ext cx="3693386" cy="6705423"/>
            <a:chOff x="-3786437" y="-12068"/>
            <a:chExt cx="3693386" cy="6705423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26C4D99E-08D8-1291-3966-A239ECBE05F1}"/>
                </a:ext>
              </a:extLst>
            </p:cNvPr>
            <p:cNvGrpSpPr/>
            <p:nvPr userDrawn="1"/>
          </p:nvGrpSpPr>
          <p:grpSpPr>
            <a:xfrm>
              <a:off x="-3784148" y="-12068"/>
              <a:ext cx="3592800" cy="3238700"/>
              <a:chOff x="-3784148" y="-12068"/>
              <a:chExt cx="3592800" cy="3238700"/>
            </a:xfrm>
          </p:grpSpPr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A7014D19-ECA6-D002-86C6-8A29AA6F7BDC}"/>
                  </a:ext>
                </a:extLst>
              </p:cNvPr>
              <p:cNvSpPr/>
              <p:nvPr userDrawn="1"/>
            </p:nvSpPr>
            <p:spPr>
              <a:xfrm>
                <a:off x="-3784148" y="-12068"/>
                <a:ext cx="3592800" cy="323870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opmaken</a:t>
                </a:r>
              </a:p>
            </p:txBody>
          </p:sp>
          <p:sp>
            <p:nvSpPr>
              <p:cNvPr id="77" name="Ovaal 76">
                <a:extLst>
                  <a:ext uri="{FF2B5EF4-FFF2-40B4-BE49-F238E27FC236}">
                    <a16:creationId xmlns:a16="http://schemas.microsoft.com/office/drawing/2014/main" id="{4CDDED62-C2E2-6F0F-FE76-6B6464816DC1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42125587-40E8-162F-5C00-CBF4E4B0532B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4995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onderdelen van de tabel te selecteren en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‘Tabelontwerp’ 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0533ABF4-69A8-4586-38B5-B2D04CE3432B}"/>
                  </a:ext>
                </a:extLst>
              </p:cNvPr>
              <p:cNvGrpSpPr/>
              <p:nvPr userDrawn="1"/>
            </p:nvGrpSpPr>
            <p:grpSpPr>
              <a:xfrm>
                <a:off x="-3312582" y="1060763"/>
                <a:ext cx="1008000" cy="246597"/>
                <a:chOff x="-3312582" y="1060763"/>
                <a:chExt cx="1008000" cy="246597"/>
              </a:xfrm>
            </p:grpSpPr>
            <p:sp>
              <p:nvSpPr>
                <p:cNvPr id="98" name="Rechthoek 97">
                  <a:extLst>
                    <a:ext uri="{FF2B5EF4-FFF2-40B4-BE49-F238E27FC236}">
                      <a16:creationId xmlns:a16="http://schemas.microsoft.com/office/drawing/2014/main" id="{A19D46BB-D6D9-4C9A-9D04-582B2B20CE06}"/>
                    </a:ext>
                  </a:extLst>
                </p:cNvPr>
                <p:cNvSpPr/>
                <p:nvPr userDrawn="1"/>
              </p:nvSpPr>
              <p:spPr>
                <a:xfrm>
                  <a:off x="-3312582" y="1060763"/>
                  <a:ext cx="1008000" cy="215451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050" b="1" noProof="0" dirty="0">
                      <a:solidFill>
                        <a:srgbClr val="B7462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Tabelontwerp</a:t>
                  </a: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3316738F-F0F6-BD9A-E7CE-5573734F24C4}"/>
                    </a:ext>
                  </a:extLst>
                </p:cNvPr>
                <p:cNvSpPr/>
                <p:nvPr userDrawn="1"/>
              </p:nvSpPr>
              <p:spPr>
                <a:xfrm>
                  <a:off x="-3312582" y="1280189"/>
                  <a:ext cx="1008000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5886D7F7-00C6-5EE6-E849-44F471B8AE65}"/>
                  </a:ext>
                </a:extLst>
              </p:cNvPr>
              <p:cNvSpPr/>
              <p:nvPr userDrawn="1"/>
            </p:nvSpPr>
            <p:spPr>
              <a:xfrm>
                <a:off x="-3603587" y="1493635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D702083F-8B4B-F275-135F-CCEAA12342E8}"/>
                  </a:ext>
                </a:extLst>
              </p:cNvPr>
              <p:cNvSpPr/>
              <p:nvPr userDrawn="1"/>
            </p:nvSpPr>
            <p:spPr>
              <a:xfrm>
                <a:off x="-3319415" y="1493636"/>
                <a:ext cx="2944682" cy="81348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Onder deze tab kan bijv. een opvullingskleur gekozen worden, bij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‘Arcering’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Ook kan er een randopmaak gekozen worden bij het deel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‘Randen tekenen’ 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vervolgens toegepast worden door te klikken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‘Randen’.</a:t>
                </a:r>
              </a:p>
            </p:txBody>
          </p:sp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DBD3D4CD-7E59-1AF7-98C9-2626128E13CC}"/>
                  </a:ext>
                </a:extLst>
              </p:cNvPr>
              <p:cNvGrpSpPr/>
              <p:nvPr userDrawn="1"/>
            </p:nvGrpSpPr>
            <p:grpSpPr>
              <a:xfrm>
                <a:off x="-3314820" y="2412753"/>
                <a:ext cx="1026864" cy="628849"/>
                <a:chOff x="-3314820" y="2412753"/>
                <a:chExt cx="1026864" cy="628849"/>
              </a:xfrm>
            </p:grpSpPr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007293DE-9505-1711-43A7-BE5EAB332520}"/>
                    </a:ext>
                  </a:extLst>
                </p:cNvPr>
                <p:cNvSpPr/>
                <p:nvPr userDrawn="1"/>
              </p:nvSpPr>
              <p:spPr>
                <a:xfrm>
                  <a:off x="-3314820" y="2412753"/>
                  <a:ext cx="998435" cy="531042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41DB0005-98A1-43E8-0B26-6154724299DB}"/>
                    </a:ext>
                  </a:extLst>
                </p:cNvPr>
                <p:cNvSpPr/>
                <p:nvPr userDrawn="1"/>
              </p:nvSpPr>
              <p:spPr>
                <a:xfrm>
                  <a:off x="-3304719" y="2684815"/>
                  <a:ext cx="982999" cy="254009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Tekstvak 84">
                  <a:extLst>
                    <a:ext uri="{FF2B5EF4-FFF2-40B4-BE49-F238E27FC236}">
                      <a16:creationId xmlns:a16="http://schemas.microsoft.com/office/drawing/2014/main" id="{0BA00AF8-7C3E-4F5E-C4D3-D4E80C4F4CDE}"/>
                    </a:ext>
                  </a:extLst>
                </p:cNvPr>
                <p:cNvSpPr txBox="1"/>
                <p:nvPr userDrawn="1"/>
              </p:nvSpPr>
              <p:spPr>
                <a:xfrm>
                  <a:off x="-3083201" y="2494002"/>
                  <a:ext cx="635803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Arcering</a:t>
                  </a:r>
                </a:p>
              </p:txBody>
            </p:sp>
            <p:sp>
              <p:nvSpPr>
                <p:cNvPr id="86" name="Vrije vorm: vorm 85">
                  <a:extLst>
                    <a:ext uri="{FF2B5EF4-FFF2-40B4-BE49-F238E27FC236}">
                      <a16:creationId xmlns:a16="http://schemas.microsoft.com/office/drawing/2014/main" id="{CEAE954C-5577-340B-F60E-41F847C27D10}"/>
                    </a:ext>
                  </a:extLst>
                </p:cNvPr>
                <p:cNvSpPr/>
                <p:nvPr userDrawn="1"/>
              </p:nvSpPr>
              <p:spPr>
                <a:xfrm>
                  <a:off x="-2385518" y="2861602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0177FCC5-2438-93EF-A537-E4F531457CCE}"/>
                    </a:ext>
                  </a:extLst>
                </p:cNvPr>
                <p:cNvGrpSpPr/>
                <p:nvPr userDrawn="1"/>
              </p:nvGrpSpPr>
              <p:grpSpPr>
                <a:xfrm>
                  <a:off x="-3243855" y="2463212"/>
                  <a:ext cx="157453" cy="147831"/>
                  <a:chOff x="-899320" y="3037554"/>
                  <a:chExt cx="175977" cy="165227"/>
                </a:xfrm>
              </p:grpSpPr>
              <p:sp>
                <p:nvSpPr>
                  <p:cNvPr id="95" name="Vrije vorm: vorm 94">
                    <a:extLst>
                      <a:ext uri="{FF2B5EF4-FFF2-40B4-BE49-F238E27FC236}">
                        <a16:creationId xmlns:a16="http://schemas.microsoft.com/office/drawing/2014/main" id="{B0F022F0-3A14-6250-810F-D02037F68B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04124" y="3081338"/>
                    <a:ext cx="80781" cy="121443"/>
                  </a:xfrm>
                  <a:custGeom>
                    <a:avLst/>
                    <a:gdLst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61912"/>
                      <a:gd name="connsiteY0" fmla="*/ 4763 h 76200"/>
                      <a:gd name="connsiteX1" fmla="*/ 4762 w 61912"/>
                      <a:gd name="connsiteY1" fmla="*/ 76200 h 76200"/>
                      <a:gd name="connsiteX2" fmla="*/ 61912 w 61912"/>
                      <a:gd name="connsiteY2" fmla="*/ 0 h 76200"/>
                      <a:gd name="connsiteX3" fmla="*/ 0 w 61912"/>
                      <a:gd name="connsiteY3" fmla="*/ 4763 h 76200"/>
                      <a:gd name="connsiteX0" fmla="*/ 0 w 61912"/>
                      <a:gd name="connsiteY0" fmla="*/ 50015 h 121452"/>
                      <a:gd name="connsiteX1" fmla="*/ 4762 w 61912"/>
                      <a:gd name="connsiteY1" fmla="*/ 121452 h 121452"/>
                      <a:gd name="connsiteX2" fmla="*/ 61912 w 61912"/>
                      <a:gd name="connsiteY2" fmla="*/ 45252 h 121452"/>
                      <a:gd name="connsiteX3" fmla="*/ 7143 w 61912"/>
                      <a:gd name="connsiteY3" fmla="*/ 9 h 121452"/>
                      <a:gd name="connsiteX4" fmla="*/ 0 w 61912"/>
                      <a:gd name="connsiteY4" fmla="*/ 50015 h 121452"/>
                      <a:gd name="connsiteX0" fmla="*/ 30217 w 92129"/>
                      <a:gd name="connsiteY0" fmla="*/ 50015 h 121452"/>
                      <a:gd name="connsiteX1" fmla="*/ 34979 w 92129"/>
                      <a:gd name="connsiteY1" fmla="*/ 121452 h 121452"/>
                      <a:gd name="connsiteX2" fmla="*/ 92129 w 92129"/>
                      <a:gd name="connsiteY2" fmla="*/ 45252 h 121452"/>
                      <a:gd name="connsiteX3" fmla="*/ 37360 w 92129"/>
                      <a:gd name="connsiteY3" fmla="*/ 9 h 121452"/>
                      <a:gd name="connsiteX4" fmla="*/ 30217 w 92129"/>
                      <a:gd name="connsiteY4" fmla="*/ 50015 h 121452"/>
                      <a:gd name="connsiteX0" fmla="*/ 30217 w 92129"/>
                      <a:gd name="connsiteY0" fmla="*/ 50006 h 121443"/>
                      <a:gd name="connsiteX1" fmla="*/ 34979 w 92129"/>
                      <a:gd name="connsiteY1" fmla="*/ 121443 h 121443"/>
                      <a:gd name="connsiteX2" fmla="*/ 92129 w 92129"/>
                      <a:gd name="connsiteY2" fmla="*/ 45243 h 121443"/>
                      <a:gd name="connsiteX3" fmla="*/ 37360 w 92129"/>
                      <a:gd name="connsiteY3" fmla="*/ 0 h 121443"/>
                      <a:gd name="connsiteX4" fmla="*/ 30217 w 92129"/>
                      <a:gd name="connsiteY4" fmla="*/ 50006 h 121443"/>
                      <a:gd name="connsiteX0" fmla="*/ 30217 w 92490"/>
                      <a:gd name="connsiteY0" fmla="*/ 50006 h 121443"/>
                      <a:gd name="connsiteX1" fmla="*/ 34979 w 92490"/>
                      <a:gd name="connsiteY1" fmla="*/ 121443 h 121443"/>
                      <a:gd name="connsiteX2" fmla="*/ 92129 w 92490"/>
                      <a:gd name="connsiteY2" fmla="*/ 45243 h 121443"/>
                      <a:gd name="connsiteX3" fmla="*/ 37360 w 92490"/>
                      <a:gd name="connsiteY3" fmla="*/ 0 h 121443"/>
                      <a:gd name="connsiteX4" fmla="*/ 30217 w 92490"/>
                      <a:gd name="connsiteY4" fmla="*/ 50006 h 121443"/>
                      <a:gd name="connsiteX0" fmla="*/ 30217 w 80781"/>
                      <a:gd name="connsiteY0" fmla="*/ 50006 h 121443"/>
                      <a:gd name="connsiteX1" fmla="*/ 34979 w 80781"/>
                      <a:gd name="connsiteY1" fmla="*/ 121443 h 121443"/>
                      <a:gd name="connsiteX2" fmla="*/ 80222 w 80781"/>
                      <a:gd name="connsiteY2" fmla="*/ 52387 h 121443"/>
                      <a:gd name="connsiteX3" fmla="*/ 37360 w 80781"/>
                      <a:gd name="connsiteY3" fmla="*/ 0 h 121443"/>
                      <a:gd name="connsiteX4" fmla="*/ 30217 w 80781"/>
                      <a:gd name="connsiteY4" fmla="*/ 50006 h 121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781" h="121443">
                        <a:moveTo>
                          <a:pt x="30217" y="50006"/>
                        </a:moveTo>
                        <a:lnTo>
                          <a:pt x="34979" y="121443"/>
                        </a:lnTo>
                        <a:lnTo>
                          <a:pt x="80222" y="52387"/>
                        </a:lnTo>
                        <a:cubicBezTo>
                          <a:pt x="84191" y="29368"/>
                          <a:pt x="66729" y="1588"/>
                          <a:pt x="37360" y="0"/>
                        </a:cubicBezTo>
                        <a:cubicBezTo>
                          <a:pt x="-43602" y="21431"/>
                          <a:pt x="32598" y="33337"/>
                          <a:pt x="30217" y="50006"/>
                        </a:cubicBezTo>
                        <a:close/>
                      </a:path>
                    </a:pathLst>
                  </a:custGeom>
                  <a:solidFill>
                    <a:srgbClr val="366FA8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Rechthoek: afgeronde hoeken 95">
                    <a:extLst>
                      <a:ext uri="{FF2B5EF4-FFF2-40B4-BE49-F238E27FC236}">
                        <a16:creationId xmlns:a16="http://schemas.microsoft.com/office/drawing/2014/main" id="{071FB693-13D7-CA25-BB1B-EE1A6F1259E5}"/>
                      </a:ext>
                    </a:extLst>
                  </p:cNvPr>
                  <p:cNvSpPr/>
                  <p:nvPr userDrawn="1"/>
                </p:nvSpPr>
                <p:spPr>
                  <a:xfrm rot="2903873">
                    <a:off x="-887744" y="3085651"/>
                    <a:ext cx="99751" cy="12290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818181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Vrije vorm: vorm 96">
                    <a:extLst>
                      <a:ext uri="{FF2B5EF4-FFF2-40B4-BE49-F238E27FC236}">
                        <a16:creationId xmlns:a16="http://schemas.microsoft.com/office/drawing/2014/main" id="{176BC879-C3AF-D731-6DAC-5811539DC89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4646" y="3037554"/>
                    <a:ext cx="64753" cy="85767"/>
                  </a:xfrm>
                  <a:custGeom>
                    <a:avLst/>
                    <a:gdLst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46443"/>
                      <a:gd name="connsiteY0" fmla="*/ 78387 h 78387"/>
                      <a:gd name="connsiteX1" fmla="*/ 20249 w 46443"/>
                      <a:gd name="connsiteY1" fmla="*/ 11 h 78387"/>
                      <a:gd name="connsiteX2" fmla="*/ 46443 w 46443"/>
                      <a:gd name="connsiteY2" fmla="*/ 73830 h 78387"/>
                      <a:gd name="connsiteX0" fmla="*/ 135 w 46578"/>
                      <a:gd name="connsiteY0" fmla="*/ 78387 h 78387"/>
                      <a:gd name="connsiteX1" fmla="*/ 20384 w 46578"/>
                      <a:gd name="connsiteY1" fmla="*/ 11 h 78387"/>
                      <a:gd name="connsiteX2" fmla="*/ 46578 w 46578"/>
                      <a:gd name="connsiteY2" fmla="*/ 73830 h 78387"/>
                      <a:gd name="connsiteX0" fmla="*/ 295 w 46738"/>
                      <a:gd name="connsiteY0" fmla="*/ 78387 h 78387"/>
                      <a:gd name="connsiteX1" fmla="*/ 20544 w 46738"/>
                      <a:gd name="connsiteY1" fmla="*/ 11 h 78387"/>
                      <a:gd name="connsiteX2" fmla="*/ 46738 w 46738"/>
                      <a:gd name="connsiteY2" fmla="*/ 73830 h 78387"/>
                      <a:gd name="connsiteX0" fmla="*/ 127 w 39137"/>
                      <a:gd name="connsiteY0" fmla="*/ 78452 h 78452"/>
                      <a:gd name="connsiteX1" fmla="*/ 20376 w 39137"/>
                      <a:gd name="connsiteY1" fmla="*/ 76 h 78452"/>
                      <a:gd name="connsiteX2" fmla="*/ 39137 w 39137"/>
                      <a:gd name="connsiteY2" fmla="*/ 67366 h 78452"/>
                      <a:gd name="connsiteX0" fmla="*/ 127 w 39933"/>
                      <a:gd name="connsiteY0" fmla="*/ 78470 h 78470"/>
                      <a:gd name="connsiteX1" fmla="*/ 20376 w 39933"/>
                      <a:gd name="connsiteY1" fmla="*/ 94 h 78470"/>
                      <a:gd name="connsiteX2" fmla="*/ 39137 w 39933"/>
                      <a:gd name="connsiteY2" fmla="*/ 67384 h 78470"/>
                      <a:gd name="connsiteX0" fmla="*/ 219 w 40422"/>
                      <a:gd name="connsiteY0" fmla="*/ 78381 h 78381"/>
                      <a:gd name="connsiteX1" fmla="*/ 20468 w 40422"/>
                      <a:gd name="connsiteY1" fmla="*/ 5 h 78381"/>
                      <a:gd name="connsiteX2" fmla="*/ 39229 w 40422"/>
                      <a:gd name="connsiteY2" fmla="*/ 67295 h 78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422" h="78381">
                        <a:moveTo>
                          <a:pt x="219" y="78381"/>
                        </a:moveTo>
                        <a:cubicBezTo>
                          <a:pt x="-1454" y="18717"/>
                          <a:pt x="6534" y="-324"/>
                          <a:pt x="20468" y="5"/>
                        </a:cubicBezTo>
                        <a:cubicBezTo>
                          <a:pt x="34402" y="334"/>
                          <a:pt x="43874" y="23658"/>
                          <a:pt x="39229" y="6729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818181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88" name="Gelijkbenige driehoek 87">
                  <a:extLst>
                    <a:ext uri="{FF2B5EF4-FFF2-40B4-BE49-F238E27FC236}">
                      <a16:creationId xmlns:a16="http://schemas.microsoft.com/office/drawing/2014/main" id="{D148ECE6-92B1-4AAA-23CB-9519A2346BEB}"/>
                    </a:ext>
                  </a:extLst>
                </p:cNvPr>
                <p:cNvSpPr/>
                <p:nvPr userDrawn="1"/>
              </p:nvSpPr>
              <p:spPr>
                <a:xfrm rot="10800000">
                  <a:off x="-2528907" y="2540201"/>
                  <a:ext cx="94890" cy="50291"/>
                </a:xfrm>
                <a:prstGeom prst="triangle">
                  <a:avLst/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44000" tIns="144000" rIns="144000" bIns="144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Tekstvak 88">
                  <a:extLst>
                    <a:ext uri="{FF2B5EF4-FFF2-40B4-BE49-F238E27FC236}">
                      <a16:creationId xmlns:a16="http://schemas.microsoft.com/office/drawing/2014/main" id="{6F7E19C9-02D2-8CD0-9BA6-E36FAB23F6B4}"/>
                    </a:ext>
                  </a:extLst>
                </p:cNvPr>
                <p:cNvSpPr txBox="1"/>
                <p:nvPr userDrawn="1"/>
              </p:nvSpPr>
              <p:spPr>
                <a:xfrm>
                  <a:off x="-3083201" y="2750275"/>
                  <a:ext cx="635803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Randen</a:t>
                  </a:r>
                </a:p>
              </p:txBody>
            </p:sp>
            <p:sp>
              <p:nvSpPr>
                <p:cNvPr id="90" name="Gelijkbenige driehoek 89">
                  <a:extLst>
                    <a:ext uri="{FF2B5EF4-FFF2-40B4-BE49-F238E27FC236}">
                      <a16:creationId xmlns:a16="http://schemas.microsoft.com/office/drawing/2014/main" id="{4DBAE720-F05A-03B7-C9D8-D9FDC2221821}"/>
                    </a:ext>
                  </a:extLst>
                </p:cNvPr>
                <p:cNvSpPr/>
                <p:nvPr userDrawn="1"/>
              </p:nvSpPr>
              <p:spPr>
                <a:xfrm rot="10800000">
                  <a:off x="-2528907" y="2796474"/>
                  <a:ext cx="94890" cy="50291"/>
                </a:xfrm>
                <a:prstGeom prst="triangle">
                  <a:avLst/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44000" tIns="144000" rIns="144000" bIns="144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A6C963FB-346D-4D24-AE4B-A527CA4B4E73}"/>
                    </a:ext>
                  </a:extLst>
                </p:cNvPr>
                <p:cNvGrpSpPr/>
                <p:nvPr userDrawn="1"/>
              </p:nvGrpSpPr>
              <p:grpSpPr>
                <a:xfrm>
                  <a:off x="-3250409" y="2732592"/>
                  <a:ext cx="164055" cy="164055"/>
                  <a:chOff x="-3258612" y="2724389"/>
                  <a:chExt cx="180460" cy="180460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73D669B1-E1DD-F4B6-55A2-9E1BFFC23D5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58612" y="2724389"/>
                    <a:ext cx="180460" cy="180460"/>
                  </a:xfrm>
                  <a:prstGeom prst="rect">
                    <a:avLst/>
                  </a:prstGeom>
                  <a:noFill/>
                  <a:ln>
                    <a:solidFill>
                      <a:srgbClr val="81818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1600" cap="all" baseline="0" dirty="0" err="1">
                      <a:latin typeface="+mj-lt"/>
                    </a:endParaRPr>
                  </a:p>
                </p:txBody>
              </p: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960BE2F6-5CD0-CC75-F2FE-6B29D913EB69}"/>
                      </a:ext>
                    </a:extLst>
                  </p:cNvPr>
                  <p:cNvCxnSpPr>
                    <a:stCxn id="92" idx="0"/>
                    <a:endCxn id="92" idx="2"/>
                  </p:cNvCxnSpPr>
                  <p:nvPr userDrawn="1"/>
                </p:nvCxnSpPr>
                <p:spPr>
                  <a:xfrm>
                    <a:off x="-3168382" y="2724389"/>
                    <a:ext cx="0" cy="180460"/>
                  </a:xfrm>
                  <a:prstGeom prst="line">
                    <a:avLst/>
                  </a:prstGeom>
                  <a:noFill/>
                  <a:ln>
                    <a:solidFill>
                      <a:srgbClr val="81818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7927E0CA-9671-200C-CF72-6DA53052E4A3}"/>
                      </a:ext>
                    </a:extLst>
                  </p:cNvPr>
                  <p:cNvCxnSpPr>
                    <a:stCxn id="92" idx="1"/>
                    <a:endCxn id="92" idx="3"/>
                  </p:cNvCxnSpPr>
                  <p:nvPr userDrawn="1"/>
                </p:nvCxnSpPr>
                <p:spPr>
                  <a:xfrm>
                    <a:off x="-3258612" y="2814619"/>
                    <a:ext cx="180460" cy="0"/>
                  </a:xfrm>
                  <a:prstGeom prst="line">
                    <a:avLst/>
                  </a:prstGeom>
                  <a:noFill/>
                  <a:ln>
                    <a:solidFill>
                      <a:srgbClr val="81818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7388441F-D034-DB9C-AF2B-EB86B2BCAF33}"/>
                </a:ext>
              </a:extLst>
            </p:cNvPr>
            <p:cNvGrpSpPr/>
            <p:nvPr userDrawn="1"/>
          </p:nvGrpSpPr>
          <p:grpSpPr>
            <a:xfrm>
              <a:off x="-3786437" y="3410167"/>
              <a:ext cx="3693386" cy="3283188"/>
              <a:chOff x="-3786437" y="3410167"/>
              <a:chExt cx="3693386" cy="3283188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4322BC92-A403-6855-4E6A-748BB5B6105F}"/>
                  </a:ext>
                </a:extLst>
              </p:cNvPr>
              <p:cNvSpPr/>
              <p:nvPr userDrawn="1"/>
            </p:nvSpPr>
            <p:spPr>
              <a:xfrm>
                <a:off x="-3786165" y="3410167"/>
                <a:ext cx="3593091" cy="264138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bewerken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950C7A9F-D754-2C63-E2A8-651286E1BEAD}"/>
                  </a:ext>
                </a:extLst>
              </p:cNvPr>
              <p:cNvSpPr/>
              <p:nvPr userDrawn="1"/>
            </p:nvSpPr>
            <p:spPr>
              <a:xfrm>
                <a:off x="-3603587" y="3874766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F9C42ED7-A37C-EA0D-2C1B-3D1B69B0F1DE}"/>
                  </a:ext>
                </a:extLst>
              </p:cNvPr>
              <p:cNvSpPr/>
              <p:nvPr userDrawn="1"/>
            </p:nvSpPr>
            <p:spPr>
              <a:xfrm>
                <a:off x="-3319415" y="3874767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rijen en/of kolommen van de tabel en ga naar de tab 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‘Indeling’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76502417-E2FB-8CD7-1B77-538FD57152EB}"/>
                  </a:ext>
                </a:extLst>
              </p:cNvPr>
              <p:cNvSpPr/>
              <p:nvPr userDrawn="1"/>
            </p:nvSpPr>
            <p:spPr>
              <a:xfrm>
                <a:off x="-3786437" y="5865355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Meer weten?</a:t>
                </a:r>
                <a:br>
                  <a:rPr lang="nl-NL" sz="1200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Ga naar de instructie dia </a:t>
                </a:r>
                <a:r>
                  <a:rPr lang="nl-NL" sz="1200" b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‘VIDEO INSTRUCTIES’</a:t>
                </a: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Deze vind je vooraan de presentatie of voeg je in via </a:t>
                </a:r>
                <a:r>
                  <a:rPr lang="nl-NL" sz="1200" i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‘Start’</a:t>
                </a:r>
                <a:r>
                  <a:rPr lang="nl-NL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&gt; </a:t>
                </a:r>
                <a:r>
                  <a:rPr lang="nl-NL" sz="1200" i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‘Nieuwe dia’</a:t>
                </a:r>
              </a:p>
            </p:txBody>
          </p:sp>
          <p:grpSp>
            <p:nvGrpSpPr>
              <p:cNvPr id="16" name="ICOON_info">
                <a:extLst>
                  <a:ext uri="{FF2B5EF4-FFF2-40B4-BE49-F238E27FC236}">
                    <a16:creationId xmlns:a16="http://schemas.microsoft.com/office/drawing/2014/main" id="{21504236-DBD4-C1F2-75CE-8C08A5BA63C8}"/>
                  </a:ext>
                </a:extLst>
              </p:cNvPr>
              <p:cNvGrpSpPr/>
              <p:nvPr userDrawn="1"/>
            </p:nvGrpSpPr>
            <p:grpSpPr>
              <a:xfrm>
                <a:off x="-376736" y="5729337"/>
                <a:ext cx="283685" cy="283685"/>
                <a:chOff x="-510741" y="5913713"/>
                <a:chExt cx="267555" cy="267555"/>
              </a:xfrm>
            </p:grpSpPr>
            <p:sp>
              <p:nvSpPr>
                <p:cNvPr id="74" name="Ovaal 73">
                  <a:extLst>
                    <a:ext uri="{FF2B5EF4-FFF2-40B4-BE49-F238E27FC236}">
                      <a16:creationId xmlns:a16="http://schemas.microsoft.com/office/drawing/2014/main" id="{2B3A0FF3-F08C-26CD-949E-595EB45F09D5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Graphic 163" descr="Informatie">
                  <a:extLst>
                    <a:ext uri="{FF2B5EF4-FFF2-40B4-BE49-F238E27FC236}">
                      <a16:creationId xmlns:a16="http://schemas.microsoft.com/office/drawing/2014/main" id="{470ABC55-DFD9-37F2-DD0A-D815E2F049A2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84A7B638-9CCC-3FF8-BD5B-B93ACBD28FA9}"/>
                  </a:ext>
                </a:extLst>
              </p:cNvPr>
              <p:cNvSpPr/>
              <p:nvPr userDrawn="1"/>
            </p:nvSpPr>
            <p:spPr>
              <a:xfrm>
                <a:off x="-3603587" y="4396122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8C6AF2E6-17FA-424A-4C85-8D5FA6EC7953}"/>
                  </a:ext>
                </a:extLst>
              </p:cNvPr>
              <p:cNvSpPr/>
              <p:nvPr userDrawn="1"/>
            </p:nvSpPr>
            <p:spPr>
              <a:xfrm>
                <a:off x="-3319415" y="4396123"/>
                <a:ext cx="2944682" cy="49591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Bij het onderdeel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‘Rijen en kolommen’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kunnen rijen en kolommen verwijderd of toegevoegd te worden. Kies uit de verschillende opties:</a:t>
                </a:r>
              </a:p>
            </p:txBody>
          </p: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B92056A7-D3BB-F89B-A53B-F8D905B19B35}"/>
                  </a:ext>
                </a:extLst>
              </p:cNvPr>
              <p:cNvGrpSpPr/>
              <p:nvPr userDrawn="1"/>
            </p:nvGrpSpPr>
            <p:grpSpPr>
              <a:xfrm>
                <a:off x="-3415313" y="4996916"/>
                <a:ext cx="3013682" cy="673634"/>
                <a:chOff x="-3415313" y="4996916"/>
                <a:chExt cx="3013682" cy="673634"/>
              </a:xfrm>
            </p:grpSpPr>
            <p:grpSp>
              <p:nvGrpSpPr>
                <p:cNvPr id="20" name="Groep 19">
                  <a:extLst>
                    <a:ext uri="{FF2B5EF4-FFF2-40B4-BE49-F238E27FC236}">
                      <a16:creationId xmlns:a16="http://schemas.microsoft.com/office/drawing/2014/main" id="{7E4F616C-EF59-7E44-43BB-EC5D888604D2}"/>
                    </a:ext>
                  </a:extLst>
                </p:cNvPr>
                <p:cNvGrpSpPr/>
                <p:nvPr userDrawn="1"/>
              </p:nvGrpSpPr>
              <p:grpSpPr>
                <a:xfrm>
                  <a:off x="-3415313" y="5041534"/>
                  <a:ext cx="761481" cy="529523"/>
                  <a:chOff x="-3492543" y="5041534"/>
                  <a:chExt cx="761481" cy="529523"/>
                </a:xfrm>
              </p:grpSpPr>
              <p:grpSp>
                <p:nvGrpSpPr>
                  <p:cNvPr id="65" name="Groep 64">
                    <a:extLst>
                      <a:ext uri="{FF2B5EF4-FFF2-40B4-BE49-F238E27FC236}">
                        <a16:creationId xmlns:a16="http://schemas.microsoft.com/office/drawing/2014/main" id="{84D3E935-9755-BC73-BA80-6401EBDB9C7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07743" y="5041534"/>
                    <a:ext cx="485596" cy="437045"/>
                    <a:chOff x="-3307743" y="4999319"/>
                    <a:chExt cx="644991" cy="580504"/>
                  </a:xfrm>
                </p:grpSpPr>
                <p:grpSp>
                  <p:nvGrpSpPr>
                    <p:cNvPr id="67" name="Groep 66">
                      <a:extLst>
                        <a:ext uri="{FF2B5EF4-FFF2-40B4-BE49-F238E27FC236}">
                          <a16:creationId xmlns:a16="http://schemas.microsoft.com/office/drawing/2014/main" id="{F0A7360A-35B4-C1D3-102C-074B3479299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07743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69" name="Rechte verbindingslijn 68">
                        <a:extLst>
                          <a:ext uri="{FF2B5EF4-FFF2-40B4-BE49-F238E27FC236}">
                            <a16:creationId xmlns:a16="http://schemas.microsoft.com/office/drawing/2014/main" id="{707983E3-810B-849B-F35D-3F90A693B23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Rechte verbindingslijn 69">
                        <a:extLst>
                          <a:ext uri="{FF2B5EF4-FFF2-40B4-BE49-F238E27FC236}">
                            <a16:creationId xmlns:a16="http://schemas.microsoft.com/office/drawing/2014/main" id="{438E3D35-04FA-AB8A-BE73-F9545E629DF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Rechte verbindingslijn 70">
                        <a:extLst>
                          <a:ext uri="{FF2B5EF4-FFF2-40B4-BE49-F238E27FC236}">
                            <a16:creationId xmlns:a16="http://schemas.microsoft.com/office/drawing/2014/main" id="{CDA67B8E-3BAA-9F76-5A4D-88297DDE83E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-2969743" y="4999319"/>
                        <a:ext cx="1394" cy="43937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" name="Rechte verbindingslijn 71">
                        <a:extLst>
                          <a:ext uri="{FF2B5EF4-FFF2-40B4-BE49-F238E27FC236}">
                            <a16:creationId xmlns:a16="http://schemas.microsoft.com/office/drawing/2014/main" id="{EAE8215C-3188-C1BF-54D0-0C4393F82FA5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-3142021" y="4999319"/>
                        <a:ext cx="1394" cy="43937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3" name="Rechthoek 72">
                        <a:extLst>
                          <a:ext uri="{FF2B5EF4-FFF2-40B4-BE49-F238E27FC236}">
                            <a16:creationId xmlns:a16="http://schemas.microsoft.com/office/drawing/2014/main" id="{5F66F8AA-CC78-6B2B-9B4B-5CCD525F886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68" name="Vrije vorm: vorm 67">
                      <a:extLst>
                        <a:ext uri="{FF2B5EF4-FFF2-40B4-BE49-F238E27FC236}">
                          <a16:creationId xmlns:a16="http://schemas.microsoft.com/office/drawing/2014/main" id="{0DB6A916-A79B-CF80-5898-A55E002D3132}"/>
                        </a:ext>
                      </a:extLst>
                    </p:cNvPr>
                    <p:cNvSpPr/>
                    <p:nvPr userDrawn="1"/>
                  </p:nvSpPr>
                  <p:spPr>
                    <a:xfrm rot="2700000">
                      <a:off x="-3022752" y="5219823"/>
                      <a:ext cx="360000" cy="360000"/>
                    </a:xfrm>
                    <a:custGeom>
                      <a:avLst/>
                      <a:gdLst>
                        <a:gd name="connsiteX0" fmla="*/ 7908 w 360000"/>
                        <a:gd name="connsiteY0" fmla="*/ 160908 h 360000"/>
                        <a:gd name="connsiteX1" fmla="*/ 27000 w 360000"/>
                        <a:gd name="connsiteY1" fmla="*/ 153000 h 360000"/>
                        <a:gd name="connsiteX2" fmla="*/ 153000 w 360000"/>
                        <a:gd name="connsiteY2" fmla="*/ 153000 h 360000"/>
                        <a:gd name="connsiteX3" fmla="*/ 153000 w 360000"/>
                        <a:gd name="connsiteY3" fmla="*/ 27000 h 360000"/>
                        <a:gd name="connsiteX4" fmla="*/ 180000 w 360000"/>
                        <a:gd name="connsiteY4" fmla="*/ 0 h 360000"/>
                        <a:gd name="connsiteX5" fmla="*/ 207000 w 360000"/>
                        <a:gd name="connsiteY5" fmla="*/ 27000 h 360000"/>
                        <a:gd name="connsiteX6" fmla="*/ 207000 w 360000"/>
                        <a:gd name="connsiteY6" fmla="*/ 153000 h 360000"/>
                        <a:gd name="connsiteX7" fmla="*/ 333000 w 360000"/>
                        <a:gd name="connsiteY7" fmla="*/ 153000 h 360000"/>
                        <a:gd name="connsiteX8" fmla="*/ 360000 w 360000"/>
                        <a:gd name="connsiteY8" fmla="*/ 180000 h 360000"/>
                        <a:gd name="connsiteX9" fmla="*/ 333000 w 360000"/>
                        <a:gd name="connsiteY9" fmla="*/ 207000 h 360000"/>
                        <a:gd name="connsiteX10" fmla="*/ 207000 w 360000"/>
                        <a:gd name="connsiteY10" fmla="*/ 207000 h 360000"/>
                        <a:gd name="connsiteX11" fmla="*/ 207000 w 360000"/>
                        <a:gd name="connsiteY11" fmla="*/ 333000 h 360000"/>
                        <a:gd name="connsiteX12" fmla="*/ 180000 w 360000"/>
                        <a:gd name="connsiteY12" fmla="*/ 360000 h 360000"/>
                        <a:gd name="connsiteX13" fmla="*/ 153000 w 360000"/>
                        <a:gd name="connsiteY13" fmla="*/ 333000 h 360000"/>
                        <a:gd name="connsiteX14" fmla="*/ 153000 w 360000"/>
                        <a:gd name="connsiteY14" fmla="*/ 207000 h 360000"/>
                        <a:gd name="connsiteX15" fmla="*/ 27000 w 360000"/>
                        <a:gd name="connsiteY15" fmla="*/ 207000 h 360000"/>
                        <a:gd name="connsiteX16" fmla="*/ 0 w 360000"/>
                        <a:gd name="connsiteY16" fmla="*/ 180000 h 360000"/>
                        <a:gd name="connsiteX17" fmla="*/ 7908 w 360000"/>
                        <a:gd name="connsiteY17" fmla="*/ 160908 h 36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60000" h="360000">
                          <a:moveTo>
                            <a:pt x="7908" y="160908"/>
                          </a:moveTo>
                          <a:cubicBezTo>
                            <a:pt x="12794" y="156022"/>
                            <a:pt x="19544" y="153000"/>
                            <a:pt x="27000" y="153000"/>
                          </a:cubicBezTo>
                          <a:lnTo>
                            <a:pt x="153000" y="153000"/>
                          </a:lnTo>
                          <a:lnTo>
                            <a:pt x="153000" y="27000"/>
                          </a:lnTo>
                          <a:cubicBezTo>
                            <a:pt x="153000" y="12088"/>
                            <a:pt x="165088" y="0"/>
                            <a:pt x="180000" y="0"/>
                          </a:cubicBezTo>
                          <a:cubicBezTo>
                            <a:pt x="194912" y="0"/>
                            <a:pt x="207000" y="12088"/>
                            <a:pt x="207000" y="27000"/>
                          </a:cubicBezTo>
                          <a:lnTo>
                            <a:pt x="207000" y="153000"/>
                          </a:lnTo>
                          <a:lnTo>
                            <a:pt x="333000" y="153000"/>
                          </a:lnTo>
                          <a:cubicBezTo>
                            <a:pt x="347912" y="153000"/>
                            <a:pt x="360000" y="165088"/>
                            <a:pt x="360000" y="180000"/>
                          </a:cubicBezTo>
                          <a:cubicBezTo>
                            <a:pt x="360000" y="194912"/>
                            <a:pt x="347912" y="207000"/>
                            <a:pt x="333000" y="207000"/>
                          </a:cubicBezTo>
                          <a:lnTo>
                            <a:pt x="207000" y="207000"/>
                          </a:lnTo>
                          <a:lnTo>
                            <a:pt x="207000" y="333000"/>
                          </a:lnTo>
                          <a:cubicBezTo>
                            <a:pt x="207000" y="347912"/>
                            <a:pt x="194912" y="360000"/>
                            <a:pt x="180000" y="360000"/>
                          </a:cubicBezTo>
                          <a:cubicBezTo>
                            <a:pt x="165088" y="360000"/>
                            <a:pt x="153000" y="347912"/>
                            <a:pt x="153000" y="333000"/>
                          </a:cubicBezTo>
                          <a:lnTo>
                            <a:pt x="153000" y="207000"/>
                          </a:lnTo>
                          <a:lnTo>
                            <a:pt x="27000" y="207000"/>
                          </a:lnTo>
                          <a:cubicBezTo>
                            <a:pt x="12088" y="207000"/>
                            <a:pt x="0" y="194912"/>
                            <a:pt x="0" y="180000"/>
                          </a:cubicBezTo>
                          <a:cubicBezTo>
                            <a:pt x="0" y="172544"/>
                            <a:pt x="3022" y="165794"/>
                            <a:pt x="7908" y="160908"/>
                          </a:cubicBezTo>
                          <a:close/>
                        </a:path>
                      </a:pathLst>
                    </a:custGeom>
                    <a:solidFill>
                      <a:srgbClr val="F0615F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dirty="0" err="1"/>
                    </a:p>
                  </p:txBody>
                </p:sp>
              </p:grpSp>
              <p:sp>
                <p:nvSpPr>
                  <p:cNvPr id="66" name="Tekstvak 65">
                    <a:extLst>
                      <a:ext uri="{FF2B5EF4-FFF2-40B4-BE49-F238E27FC236}">
                        <a16:creationId xmlns:a16="http://schemas.microsoft.com/office/drawing/2014/main" id="{20BA1562-1A13-6574-296A-B1A1079B2166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3492543" y="5440654"/>
                    <a:ext cx="761481" cy="13040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Verwijderen</a:t>
                    </a:r>
                  </a:p>
                </p:txBody>
              </p:sp>
            </p:grpSp>
            <p:grpSp>
              <p:nvGrpSpPr>
                <p:cNvPr id="21" name="Groep 20">
                  <a:extLst>
                    <a:ext uri="{FF2B5EF4-FFF2-40B4-BE49-F238E27FC236}">
                      <a16:creationId xmlns:a16="http://schemas.microsoft.com/office/drawing/2014/main" id="{0641F223-D186-90E5-57FE-6801D153F702}"/>
                    </a:ext>
                  </a:extLst>
                </p:cNvPr>
                <p:cNvGrpSpPr/>
                <p:nvPr userDrawn="1"/>
              </p:nvGrpSpPr>
              <p:grpSpPr>
                <a:xfrm>
                  <a:off x="-2582156" y="4996916"/>
                  <a:ext cx="572112" cy="673634"/>
                  <a:chOff x="-2709168" y="4996916"/>
                  <a:chExt cx="572112" cy="673634"/>
                </a:xfrm>
              </p:grpSpPr>
              <p:grpSp>
                <p:nvGrpSpPr>
                  <p:cNvPr id="55" name="Groep 54">
                    <a:extLst>
                      <a:ext uri="{FF2B5EF4-FFF2-40B4-BE49-F238E27FC236}">
                        <a16:creationId xmlns:a16="http://schemas.microsoft.com/office/drawing/2014/main" id="{C3B2F332-AA12-5249-7F1F-660D08AFBE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09993" y="4996916"/>
                    <a:ext cx="389111" cy="375410"/>
                    <a:chOff x="-2542178" y="4940055"/>
                    <a:chExt cx="516835" cy="498637"/>
                  </a:xfrm>
                </p:grpSpPr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2A715792-5C76-BB18-8674-B5466086D6D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538526" y="5145278"/>
                      <a:ext cx="510738" cy="150388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1600" cap="all" baseline="0" dirty="0" err="1">
                        <a:latin typeface="+mj-lt"/>
                      </a:endParaRPr>
                    </a:p>
                  </p:txBody>
                </p:sp>
                <p:grpSp>
                  <p:nvGrpSpPr>
                    <p:cNvPr id="58" name="Groep 57">
                      <a:extLst>
                        <a:ext uri="{FF2B5EF4-FFF2-40B4-BE49-F238E27FC236}">
                          <a16:creationId xmlns:a16="http://schemas.microsoft.com/office/drawing/2014/main" id="{D71990D4-EB3F-2E9A-44FB-E04E4DA034A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8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60" name="Rechte verbindingslijn 59">
                        <a:extLst>
                          <a:ext uri="{FF2B5EF4-FFF2-40B4-BE49-F238E27FC236}">
                            <a16:creationId xmlns:a16="http://schemas.microsoft.com/office/drawing/2014/main" id="{55019B1B-3C03-C2E5-AE9F-CDE6F52CDE1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" name="Rechte verbindingslijn 60">
                        <a:extLst>
                          <a:ext uri="{FF2B5EF4-FFF2-40B4-BE49-F238E27FC236}">
                            <a16:creationId xmlns:a16="http://schemas.microsoft.com/office/drawing/2014/main" id="{8F26AC31-A887-B4A3-5703-E05CAE02EC0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" name="Rechte verbindingslijn 61">
                        <a:extLst>
                          <a:ext uri="{FF2B5EF4-FFF2-40B4-BE49-F238E27FC236}">
                            <a16:creationId xmlns:a16="http://schemas.microsoft.com/office/drawing/2014/main" id="{80A638A2-A23C-9ED9-C41A-25487EBAB95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2969743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" name="Rechte verbindingslijn 62">
                        <a:extLst>
                          <a:ext uri="{FF2B5EF4-FFF2-40B4-BE49-F238E27FC236}">
                            <a16:creationId xmlns:a16="http://schemas.microsoft.com/office/drawing/2014/main" id="{25209766-62E7-118B-F9C3-5F08BA2BCD5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142021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4" name="Rechthoek 63">
                        <a:extLst>
                          <a:ext uri="{FF2B5EF4-FFF2-40B4-BE49-F238E27FC236}">
                            <a16:creationId xmlns:a16="http://schemas.microsoft.com/office/drawing/2014/main" id="{EDA91221-5314-4073-E999-FBD5C03EF8E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59" name="Pijl: rechts 58">
                      <a:extLst>
                        <a:ext uri="{FF2B5EF4-FFF2-40B4-BE49-F238E27FC236}">
                          <a16:creationId xmlns:a16="http://schemas.microsoft.com/office/drawing/2014/main" id="{2083981E-30A6-7C17-7F97-A3B6A9830CD4}"/>
                        </a:ext>
                      </a:extLst>
                    </p:cNvPr>
                    <p:cNvSpPr/>
                    <p:nvPr userDrawn="1"/>
                  </p:nvSpPr>
                  <p:spPr>
                    <a:xfrm rot="16200000">
                      <a:off x="-2415001" y="4945522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56" name="Tekstvak 55">
                    <a:extLst>
                      <a:ext uri="{FF2B5EF4-FFF2-40B4-BE49-F238E27FC236}">
                        <a16:creationId xmlns:a16="http://schemas.microsoft.com/office/drawing/2014/main" id="{0D4C179B-2FD1-9B2E-91DD-7099030FF839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2709168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Hierboven invoegen</a:t>
                    </a:r>
                  </a:p>
                </p:txBody>
              </p:sp>
            </p:grpSp>
            <p:grpSp>
              <p:nvGrpSpPr>
                <p:cNvPr id="22" name="Groep 21">
                  <a:extLst>
                    <a:ext uri="{FF2B5EF4-FFF2-40B4-BE49-F238E27FC236}">
                      <a16:creationId xmlns:a16="http://schemas.microsoft.com/office/drawing/2014/main" id="{3C1FFC6B-C904-995B-E350-C6148C65E439}"/>
                    </a:ext>
                  </a:extLst>
                </p:cNvPr>
                <p:cNvGrpSpPr/>
                <p:nvPr userDrawn="1"/>
              </p:nvGrpSpPr>
              <p:grpSpPr>
                <a:xfrm>
                  <a:off x="-2036147" y="5039725"/>
                  <a:ext cx="572112" cy="630825"/>
                  <a:chOff x="-2099568" y="5039725"/>
                  <a:chExt cx="572112" cy="630825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44C177BE-939F-C34B-2F4E-843A1327BD5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-2004261" y="5039725"/>
                    <a:ext cx="389111" cy="375410"/>
                    <a:chOff x="-2542178" y="4940055"/>
                    <a:chExt cx="516835" cy="498637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B1E46176-E588-029F-A8B4-C63265FB31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538526" y="5145278"/>
                      <a:ext cx="510738" cy="135578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1600" cap="all" baseline="0" dirty="0" err="1">
                        <a:latin typeface="+mj-lt"/>
                      </a:endParaRPr>
                    </a:p>
                  </p:txBody>
                </p:sp>
                <p:grpSp>
                  <p:nvGrpSpPr>
                    <p:cNvPr id="48" name="Groep 47">
                      <a:extLst>
                        <a:ext uri="{FF2B5EF4-FFF2-40B4-BE49-F238E27FC236}">
                          <a16:creationId xmlns:a16="http://schemas.microsoft.com/office/drawing/2014/main" id="{89E43126-0DD1-90E8-68BD-B7AAAC71BE9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8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50" name="Rechte verbindingslijn 49">
                        <a:extLst>
                          <a:ext uri="{FF2B5EF4-FFF2-40B4-BE49-F238E27FC236}">
                            <a16:creationId xmlns:a16="http://schemas.microsoft.com/office/drawing/2014/main" id="{9916AEAA-7E0D-EC8E-5E71-8E012BD22CE7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Rechte verbindingslijn 50">
                        <a:extLst>
                          <a:ext uri="{FF2B5EF4-FFF2-40B4-BE49-F238E27FC236}">
                            <a16:creationId xmlns:a16="http://schemas.microsoft.com/office/drawing/2014/main" id="{A2A2A994-7DA2-E1A5-D070-06292ED3CF9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Rechte verbindingslijn 51">
                        <a:extLst>
                          <a:ext uri="{FF2B5EF4-FFF2-40B4-BE49-F238E27FC236}">
                            <a16:creationId xmlns:a16="http://schemas.microsoft.com/office/drawing/2014/main" id="{1728E70B-873A-F246-7286-1B17171D195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2969743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Rechte verbindingslijn 52">
                        <a:extLst>
                          <a:ext uri="{FF2B5EF4-FFF2-40B4-BE49-F238E27FC236}">
                            <a16:creationId xmlns:a16="http://schemas.microsoft.com/office/drawing/2014/main" id="{F9AB3297-05FC-1ED0-92D1-2B913FFEEDA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142021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4" name="Rechthoek 53">
                        <a:extLst>
                          <a:ext uri="{FF2B5EF4-FFF2-40B4-BE49-F238E27FC236}">
                            <a16:creationId xmlns:a16="http://schemas.microsoft.com/office/drawing/2014/main" id="{F19CBF69-8CF7-9EDE-959C-5CDB360520B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49" name="Pijl: rechts 48">
                      <a:extLst>
                        <a:ext uri="{FF2B5EF4-FFF2-40B4-BE49-F238E27FC236}">
                          <a16:creationId xmlns:a16="http://schemas.microsoft.com/office/drawing/2014/main" id="{A3970D92-4596-F759-A49C-F13C08B6FFBA}"/>
                        </a:ext>
                      </a:extLst>
                    </p:cNvPr>
                    <p:cNvSpPr/>
                    <p:nvPr userDrawn="1"/>
                  </p:nvSpPr>
                  <p:spPr>
                    <a:xfrm rot="16200000">
                      <a:off x="-2415001" y="4945522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46" name="Tekstvak 45">
                    <a:extLst>
                      <a:ext uri="{FF2B5EF4-FFF2-40B4-BE49-F238E27FC236}">
                        <a16:creationId xmlns:a16="http://schemas.microsoft.com/office/drawing/2014/main" id="{5A10F787-6C81-F5B8-2E3C-6E56C3EFD815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2099568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Hieronder invoegen</a:t>
                    </a:r>
                  </a:p>
                </p:txBody>
              </p:sp>
            </p:grpSp>
            <p:grpSp>
              <p:nvGrpSpPr>
                <p:cNvPr id="23" name="Groep 22">
                  <a:extLst>
                    <a:ext uri="{FF2B5EF4-FFF2-40B4-BE49-F238E27FC236}">
                      <a16:creationId xmlns:a16="http://schemas.microsoft.com/office/drawing/2014/main" id="{9A41103C-442C-0C88-1A48-6F7FB87FBC7D}"/>
                    </a:ext>
                  </a:extLst>
                </p:cNvPr>
                <p:cNvGrpSpPr/>
                <p:nvPr userDrawn="1"/>
              </p:nvGrpSpPr>
              <p:grpSpPr>
                <a:xfrm>
                  <a:off x="-1497156" y="5039725"/>
                  <a:ext cx="572112" cy="630825"/>
                  <a:chOff x="-1501387" y="5039725"/>
                  <a:chExt cx="572112" cy="630825"/>
                </a:xfrm>
              </p:grpSpPr>
              <p:grpSp>
                <p:nvGrpSpPr>
                  <p:cNvPr id="35" name="Groep 34">
                    <a:extLst>
                      <a:ext uri="{FF2B5EF4-FFF2-40B4-BE49-F238E27FC236}">
                        <a16:creationId xmlns:a16="http://schemas.microsoft.com/office/drawing/2014/main" id="{737128A7-5DFA-2492-05DC-4E1BC8687262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-1453772" y="5039725"/>
                    <a:ext cx="426738" cy="332849"/>
                    <a:chOff x="-2542179" y="4996586"/>
                    <a:chExt cx="566814" cy="442106"/>
                  </a:xfrm>
                </p:grpSpPr>
                <p:sp>
                  <p:nvSpPr>
                    <p:cNvPr id="37" name="Rechthoek 36">
                      <a:extLst>
                        <a:ext uri="{FF2B5EF4-FFF2-40B4-BE49-F238E27FC236}">
                          <a16:creationId xmlns:a16="http://schemas.microsoft.com/office/drawing/2014/main" id="{AF7814B2-C326-0813-3738-3B74A3B16B5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375154" y="4996588"/>
                      <a:ext cx="165824" cy="435881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1600" cap="all" baseline="0" dirty="0" err="1">
                        <a:latin typeface="+mj-lt"/>
                      </a:endParaRPr>
                    </a:p>
                  </p:txBody>
                </p:sp>
                <p:grpSp>
                  <p:nvGrpSpPr>
                    <p:cNvPr id="38" name="Groep 37">
                      <a:extLst>
                        <a:ext uri="{FF2B5EF4-FFF2-40B4-BE49-F238E27FC236}">
                          <a16:creationId xmlns:a16="http://schemas.microsoft.com/office/drawing/2014/main" id="{09C42629-7F2B-CC17-5827-3E1042546C6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9" y="4996586"/>
                      <a:ext cx="516836" cy="442106"/>
                      <a:chOff x="-3307744" y="4996586"/>
                      <a:chExt cx="516836" cy="442106"/>
                    </a:xfrm>
                  </p:grpSpPr>
                  <p:cxnSp>
                    <p:nvCxnSpPr>
                      <p:cNvPr id="40" name="Rechte verbindingslijn 39">
                        <a:extLst>
                          <a:ext uri="{FF2B5EF4-FFF2-40B4-BE49-F238E27FC236}">
                            <a16:creationId xmlns:a16="http://schemas.microsoft.com/office/drawing/2014/main" id="{9137FEA0-280D-F872-B88E-E5A3ABBC7A1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141843"/>
                        <a:ext cx="162288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Rechte verbindingslijn 40">
                        <a:extLst>
                          <a:ext uri="{FF2B5EF4-FFF2-40B4-BE49-F238E27FC236}">
                            <a16:creationId xmlns:a16="http://schemas.microsoft.com/office/drawing/2014/main" id="{6922821B-F74F-C540-8219-D23C0625DE2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290267"/>
                        <a:ext cx="16702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Rechte verbindingslijn 41">
                        <a:extLst>
                          <a:ext uri="{FF2B5EF4-FFF2-40B4-BE49-F238E27FC236}">
                            <a16:creationId xmlns:a16="http://schemas.microsoft.com/office/drawing/2014/main" id="{EE555895-01C7-3EB7-5A3C-01B326FE310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2969743" y="5001324"/>
                        <a:ext cx="0" cy="437367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Rechte verbindingslijn 42">
                        <a:extLst>
                          <a:ext uri="{FF2B5EF4-FFF2-40B4-BE49-F238E27FC236}">
                            <a16:creationId xmlns:a16="http://schemas.microsoft.com/office/drawing/2014/main" id="{6D5D8AB5-53A8-013C-EE82-B3BB04AF975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3142021" y="4996586"/>
                        <a:ext cx="0" cy="442105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" name="Rechthoek 43">
                        <a:extLst>
                          <a:ext uri="{FF2B5EF4-FFF2-40B4-BE49-F238E27FC236}">
                            <a16:creationId xmlns:a16="http://schemas.microsoft.com/office/drawing/2014/main" id="{3BBAD51F-9F73-3AF7-4D03-26B3BFB8561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39" name="Pijl: rechts 38">
                      <a:extLst>
                        <a:ext uri="{FF2B5EF4-FFF2-40B4-BE49-F238E27FC236}">
                          <a16:creationId xmlns:a16="http://schemas.microsoft.com/office/drawing/2014/main" id="{7FBCC655-8EA7-8449-DD54-A13CE8C5780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253916" y="5077408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6" name="Tekstvak 35">
                    <a:extLst>
                      <a:ext uri="{FF2B5EF4-FFF2-40B4-BE49-F238E27FC236}">
                        <a16:creationId xmlns:a16="http://schemas.microsoft.com/office/drawing/2014/main" id="{23099B25-80AF-9633-C0A0-1AEC182E39F4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1501387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Links invoegen</a:t>
                    </a:r>
                  </a:p>
                </p:txBody>
              </p:sp>
            </p:grpSp>
            <p:grpSp>
              <p:nvGrpSpPr>
                <p:cNvPr id="24" name="Groep 23">
                  <a:extLst>
                    <a:ext uri="{FF2B5EF4-FFF2-40B4-BE49-F238E27FC236}">
                      <a16:creationId xmlns:a16="http://schemas.microsoft.com/office/drawing/2014/main" id="{1C9BF5C1-65AC-70CE-0C2F-791C19845CF7}"/>
                    </a:ext>
                  </a:extLst>
                </p:cNvPr>
                <p:cNvGrpSpPr/>
                <p:nvPr userDrawn="1"/>
              </p:nvGrpSpPr>
              <p:grpSpPr>
                <a:xfrm>
                  <a:off x="-973743" y="5039725"/>
                  <a:ext cx="572112" cy="630825"/>
                  <a:chOff x="-961551" y="5039725"/>
                  <a:chExt cx="572112" cy="630825"/>
                </a:xfrm>
              </p:grpSpPr>
              <p:grpSp>
                <p:nvGrpSpPr>
                  <p:cNvPr id="25" name="Groep 24">
                    <a:extLst>
                      <a:ext uri="{FF2B5EF4-FFF2-40B4-BE49-F238E27FC236}">
                        <a16:creationId xmlns:a16="http://schemas.microsoft.com/office/drawing/2014/main" id="{2774ABA3-10BC-AAD0-4EC1-29BAD1BED516}"/>
                      </a:ext>
                    </a:extLst>
                  </p:cNvPr>
                  <p:cNvGrpSpPr/>
                  <p:nvPr userDrawn="1"/>
                </p:nvGrpSpPr>
                <p:grpSpPr>
                  <a:xfrm rot="10800000" flipH="1">
                    <a:off x="-868825" y="5039725"/>
                    <a:ext cx="426738" cy="332849"/>
                    <a:chOff x="-2542179" y="4996586"/>
                    <a:chExt cx="566814" cy="442106"/>
                  </a:xfrm>
                </p:grpSpPr>
                <p:sp>
                  <p:nvSpPr>
                    <p:cNvPr id="27" name="Rechthoek 26">
                      <a:extLst>
                        <a:ext uri="{FF2B5EF4-FFF2-40B4-BE49-F238E27FC236}">
                          <a16:creationId xmlns:a16="http://schemas.microsoft.com/office/drawing/2014/main" id="{869C2AA0-88CC-D000-4E42-EC3E09F21C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375154" y="4996588"/>
                      <a:ext cx="165824" cy="435881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1600" cap="all" baseline="0" dirty="0" err="1">
                        <a:latin typeface="+mj-lt"/>
                      </a:endParaRPr>
                    </a:p>
                  </p:txBody>
                </p:sp>
                <p:grpSp>
                  <p:nvGrpSpPr>
                    <p:cNvPr id="28" name="Groep 27">
                      <a:extLst>
                        <a:ext uri="{FF2B5EF4-FFF2-40B4-BE49-F238E27FC236}">
                          <a16:creationId xmlns:a16="http://schemas.microsoft.com/office/drawing/2014/main" id="{42388116-0CBB-E0A5-D971-2BC9FB16175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9" y="4996586"/>
                      <a:ext cx="516836" cy="442106"/>
                      <a:chOff x="-3307744" y="4996586"/>
                      <a:chExt cx="516836" cy="442106"/>
                    </a:xfrm>
                  </p:grpSpPr>
                  <p:cxnSp>
                    <p:nvCxnSpPr>
                      <p:cNvPr id="30" name="Rechte verbindingslijn 29">
                        <a:extLst>
                          <a:ext uri="{FF2B5EF4-FFF2-40B4-BE49-F238E27FC236}">
                            <a16:creationId xmlns:a16="http://schemas.microsoft.com/office/drawing/2014/main" id="{7A113A75-0E6D-50F8-4DCB-1887A2F17A2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141843"/>
                        <a:ext cx="162288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Rechte verbindingslijn 30">
                        <a:extLst>
                          <a:ext uri="{FF2B5EF4-FFF2-40B4-BE49-F238E27FC236}">
                            <a16:creationId xmlns:a16="http://schemas.microsoft.com/office/drawing/2014/main" id="{B28A4A1C-DD02-EA95-DF0C-CF0D24189BE0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290267"/>
                        <a:ext cx="16702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Rechte verbindingslijn 31">
                        <a:extLst>
                          <a:ext uri="{FF2B5EF4-FFF2-40B4-BE49-F238E27FC236}">
                            <a16:creationId xmlns:a16="http://schemas.microsoft.com/office/drawing/2014/main" id="{278EA8E6-CC76-F96A-B624-FC9C7D5441F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2969743" y="5001324"/>
                        <a:ext cx="0" cy="437367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Rechte verbindingslijn 32">
                        <a:extLst>
                          <a:ext uri="{FF2B5EF4-FFF2-40B4-BE49-F238E27FC236}">
                            <a16:creationId xmlns:a16="http://schemas.microsoft.com/office/drawing/2014/main" id="{9D5DA48A-25EE-DE96-8B0E-B7E439F39E5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3142021" y="4996586"/>
                        <a:ext cx="0" cy="442105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" name="Rechthoek 33">
                        <a:extLst>
                          <a:ext uri="{FF2B5EF4-FFF2-40B4-BE49-F238E27FC236}">
                            <a16:creationId xmlns:a16="http://schemas.microsoft.com/office/drawing/2014/main" id="{E8B2374C-53F8-3C6C-4B88-CBBC127A1EB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nl-NL" sz="240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29" name="Pijl: rechts 28">
                      <a:extLst>
                        <a:ext uri="{FF2B5EF4-FFF2-40B4-BE49-F238E27FC236}">
                          <a16:creationId xmlns:a16="http://schemas.microsoft.com/office/drawing/2014/main" id="{B5283CDF-5DCB-5B4D-F289-3BCBCDD97B0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253916" y="5077408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26" name="Tekstvak 25">
                    <a:extLst>
                      <a:ext uri="{FF2B5EF4-FFF2-40B4-BE49-F238E27FC236}">
                        <a16:creationId xmlns:a16="http://schemas.microsoft.com/office/drawing/2014/main" id="{9B01929E-2FD9-FA17-F664-2B44A87ED576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961551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Rechts invoegen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2608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media 10">
            <a:extLst>
              <a:ext uri="{FF2B5EF4-FFF2-40B4-BE49-F238E27FC236}">
                <a16:creationId xmlns:a16="http://schemas.microsoft.com/office/drawing/2014/main" id="{9AA497A6-232C-0616-12E0-C507C16F686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-11575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</a:t>
            </a:r>
            <a:br>
              <a:rPr lang="nl-NL" dirty="0"/>
            </a:br>
            <a:r>
              <a:rPr lang="nl-NL" dirty="0"/>
              <a:t>om een video in te voegen</a:t>
            </a:r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8CD87F55-1148-5753-728F-F26640C00C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0800000" flipH="1" flipV="1">
            <a:off x="10816737" y="731521"/>
            <a:ext cx="475629" cy="80889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38" r="38"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- INFO">
            <a:extLst>
              <a:ext uri="{FF2B5EF4-FFF2-40B4-BE49-F238E27FC236}">
                <a16:creationId xmlns:a16="http://schemas.microsoft.com/office/drawing/2014/main" id="{28FC9FBE-029E-5317-0C6B-6A10C069E768}"/>
              </a:ext>
            </a:extLst>
          </p:cNvPr>
          <p:cNvSpPr txBox="1"/>
          <p:nvPr userDrawn="1"/>
        </p:nvSpPr>
        <p:spPr>
          <a:xfrm>
            <a:off x="0" y="-473332"/>
            <a:ext cx="722955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Video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D9AF4F9A-B78F-503B-0D7E-44769C99EB55}"/>
              </a:ext>
            </a:extLst>
          </p:cNvPr>
          <p:cNvGrpSpPr/>
          <p:nvPr userDrawn="1"/>
        </p:nvGrpSpPr>
        <p:grpSpPr>
          <a:xfrm>
            <a:off x="-3786437" y="0"/>
            <a:ext cx="3693386" cy="6603964"/>
            <a:chOff x="-3786437" y="0"/>
            <a:chExt cx="3693386" cy="6603964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F510538-9909-6703-92C1-3E6E2AFAAF0F}"/>
                </a:ext>
              </a:extLst>
            </p:cNvPr>
            <p:cNvSpPr/>
            <p:nvPr userDrawn="1"/>
          </p:nvSpPr>
          <p:spPr>
            <a:xfrm>
              <a:off x="-3786437" y="577596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859863B-BC4A-B55F-5887-48F62638516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7596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FD8A83D5-7396-0F47-6873-A66F2027EC05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A958597-9898-4348-E3BB-6772A4A76D98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A3635155-5ACE-4451-BC1C-A984E8461517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45D605F-1973-75D3-10F3-50646DE938A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502BF6D3-8B3D-A8CF-31FB-9669D1E7117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45D730CB-AC92-4A75-EC76-04F33E91801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BB906A5E-E193-2A5F-3D05-41C9312C803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736BE16F-CC23-1DDD-FD3F-7212FE7EC85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C0FB2286-C0A7-43B4-D8E1-60ED457A95D2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E553C3DE-4202-63F6-2DBE-045DB190A925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miniatuurweergave van de dia aan de linker kant van het scherm en kies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‘Dia herstellen’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9" name="ICOON_info">
              <a:extLst>
                <a:ext uri="{FF2B5EF4-FFF2-40B4-BE49-F238E27FC236}">
                  <a16:creationId xmlns:a16="http://schemas.microsoft.com/office/drawing/2014/main" id="{D183C091-8ADB-A31D-0735-4A84E83168C9}"/>
                </a:ext>
              </a:extLst>
            </p:cNvPr>
            <p:cNvGrpSpPr/>
            <p:nvPr userDrawn="1"/>
          </p:nvGrpSpPr>
          <p:grpSpPr>
            <a:xfrm>
              <a:off x="-376736" y="5637326"/>
              <a:ext cx="283685" cy="283685"/>
              <a:chOff x="-510741" y="5913713"/>
              <a:chExt cx="267555" cy="267555"/>
            </a:xfrm>
          </p:grpSpPr>
          <p:sp>
            <p:nvSpPr>
              <p:cNvPr id="66" name="Ovaal 65">
                <a:extLst>
                  <a:ext uri="{FF2B5EF4-FFF2-40B4-BE49-F238E27FC236}">
                    <a16:creationId xmlns:a16="http://schemas.microsoft.com/office/drawing/2014/main" id="{540B444A-A456-87FE-6DD5-84BD8205BCA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Graphic 163" descr="Informatie">
                <a:extLst>
                  <a:ext uri="{FF2B5EF4-FFF2-40B4-BE49-F238E27FC236}">
                    <a16:creationId xmlns:a16="http://schemas.microsoft.com/office/drawing/2014/main" id="{D9AC0C37-AD26-B0A5-1DB3-CAEBAABFA82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E05915AA-B9D3-00B5-81E6-5DCF6452DDE0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ECD5F62-1906-93C9-7F2F-17C47ADB8CC7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8072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E40A75AF-5513-F866-D97C-8A930F38CE04}"/>
                </a:ext>
              </a:extLst>
            </p:cNvPr>
            <p:cNvGrpSpPr/>
            <p:nvPr userDrawn="1"/>
          </p:nvGrpSpPr>
          <p:grpSpPr>
            <a:xfrm>
              <a:off x="-3408294" y="5055351"/>
              <a:ext cx="622283" cy="612919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F2D9CED8-9093-B611-8186-45710E36D041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0F9BFD63-69D5-D2DA-0F7C-BFEEAF1E5E98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28ABA599-B8FB-CAD1-A58F-828D82850F7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A563F244-BE94-6B5B-2E6D-C3BF3AE1BB0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45B140A9-79E8-D6C7-4C43-36759E4DBF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5F29E7CC-0705-D938-DC4D-7C32CB2C49C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57BB9710-8D67-206A-B060-11465A08E9C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2CBE1695-227D-9F49-401F-7F7DA37E4F0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446A0A67-F0AF-AB47-3CB4-C1578FFD4C2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CF2AE914-C656-B4B7-A0F1-CFDBABC44A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090E11E7-2E31-35D6-B015-74F451E3063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95DA0FED-A34A-EEE9-F7B7-244A9B4E575C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A4A37CC9-4A07-CE5E-DD5A-A14BC62BD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969ACA11-989C-2BB8-8CF9-366AC7AF3A1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B8D0CE5A-3C90-5B46-F734-1EB2722BF4CC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E62CA03C-E47A-10D6-0B62-0E4A2A0B3AD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4A4CA456-3738-A24A-748B-967CF7D9CE7B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68A9ED7B-64FE-C23B-D47A-9490CCB0E412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878C2143-41D0-9B9C-EBD1-675AEA3F0FE0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65CB90CE-0A88-A657-3BA7-0E9BC22557A9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575047C0-05AE-6EC2-2E0A-3351EE4FA0A8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4" name="Rechthoek: afgeronde hoeken 43">
                  <a:extLst>
                    <a:ext uri="{FF2B5EF4-FFF2-40B4-BE49-F238E27FC236}">
                      <a16:creationId xmlns:a16="http://schemas.microsoft.com/office/drawing/2014/main" id="{B66F0D38-4FBC-A403-C8F6-200A30C0D0B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F3146AB7-2D7A-813C-0CE3-0BBEECEAB262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A57CFE75-D84B-B779-E006-687FFE889D1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F71D8247-313E-B1AB-9612-DB46CBEFD2C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A5BE3DFC-57C3-300D-7A09-B844FA202FD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45A2F269-34A9-6B9C-714A-F7CBE779E3D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94FCCA86-996C-62BD-455F-B65240666C6C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5633A706-178A-345E-C9A3-29E91FD2AAB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8" name="Rechthoek: afgeronde hoeken 37">
                    <a:extLst>
                      <a:ext uri="{FF2B5EF4-FFF2-40B4-BE49-F238E27FC236}">
                        <a16:creationId xmlns:a16="http://schemas.microsoft.com/office/drawing/2014/main" id="{5F06D0B8-C4B3-DE02-DB44-0CFFEDDE9F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208911E6-AE7B-ED54-1818-0C7533E6A8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04AD220B-C0CD-71A1-79EE-7E1A6DE94F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D6025B5E-13E5-CA5D-5230-EA68A0D125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57080D2A-A9DA-B7B5-B5AB-A8D60EEB82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1FF35626-FA1E-FCB2-C2F9-22B545D81C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7" name="Boog 36">
                  <a:extLst>
                    <a:ext uri="{FF2B5EF4-FFF2-40B4-BE49-F238E27FC236}">
                      <a16:creationId xmlns:a16="http://schemas.microsoft.com/office/drawing/2014/main" id="{C7E2A303-297C-6F56-B06E-B93BF0B309BA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6FAAF9A9-0D1B-EEC6-4E6F-CAC2C9D7749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Indeling</a:t>
                </a: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4B0AE6A6-2EE0-3F4A-1418-03797AE47303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Dia Herstellen</a:t>
                </a:r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596113BA-EC86-FCEE-56CD-32AB59A3B738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920F0B6-9FD7-FDD2-5A63-BE33E0BB441E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-3310781" y="1231352"/>
              <a:chExt cx="311450" cy="313414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85F01300-074D-2A83-AF9C-D73051B0A23F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Vrije vorm 112">
                <a:extLst>
                  <a:ext uri="{FF2B5EF4-FFF2-40B4-BE49-F238E27FC236}">
                    <a16:creationId xmlns:a16="http://schemas.microsoft.com/office/drawing/2014/main" id="{B8BBBA83-D27B-370C-D79E-5D50E545E1C0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Vrije vorm 113">
                <a:extLst>
                  <a:ext uri="{FF2B5EF4-FFF2-40B4-BE49-F238E27FC236}">
                    <a16:creationId xmlns:a16="http://schemas.microsoft.com/office/drawing/2014/main" id="{06B5BD6B-20F7-DB4E-ECB8-C2523FEA588D}"/>
                  </a:ext>
                </a:extLst>
              </p:cNvPr>
              <p:cNvSpPr/>
              <p:nvPr userDrawn="1"/>
            </p:nvSpPr>
            <p:spPr>
              <a:xfrm>
                <a:off x="-3309640" y="1497801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87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ies | 1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tekst 29">
            <a:extLst>
              <a:ext uri="{FF2B5EF4-FFF2-40B4-BE49-F238E27FC236}">
                <a16:creationId xmlns:a16="http://schemas.microsoft.com/office/drawing/2014/main" id="{474DEC61-46A7-C902-C767-1ECA4FAC68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V="1">
            <a:off x="900113" y="2754313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8" name="Tijdelijke aanduiding voor tekst 29">
            <a:extLst>
              <a:ext uri="{FF2B5EF4-FFF2-40B4-BE49-F238E27FC236}">
                <a16:creationId xmlns:a16="http://schemas.microsoft.com/office/drawing/2014/main" id="{500E9488-48CB-7799-9B94-9891328778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V="1">
            <a:off x="900113" y="3628188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1" name="Tijdelijke aanduiding voor tekst 29">
            <a:extLst>
              <a:ext uri="{FF2B5EF4-FFF2-40B4-BE49-F238E27FC236}">
                <a16:creationId xmlns:a16="http://schemas.microsoft.com/office/drawing/2014/main" id="{906540F3-2A47-F20A-1CE4-4921EACE43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900113" y="4502063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4" name="Tijdelijke aanduiding voor tekst 29">
            <a:extLst>
              <a:ext uri="{FF2B5EF4-FFF2-40B4-BE49-F238E27FC236}">
                <a16:creationId xmlns:a16="http://schemas.microsoft.com/office/drawing/2014/main" id="{F084CA16-5BF8-FF24-A4B5-4931C6E0D5D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flipV="1">
            <a:off x="900113" y="5375939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6" name="Tijdelijke aanduiding voor tekst 29">
            <a:extLst>
              <a:ext uri="{FF2B5EF4-FFF2-40B4-BE49-F238E27FC236}">
                <a16:creationId xmlns:a16="http://schemas.microsoft.com/office/drawing/2014/main" id="{0B746255-035C-2AE8-97EE-7C3ED5A7C8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3567344" y="2754313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9" name="Tijdelijke aanduiding voor tekst 29">
            <a:extLst>
              <a:ext uri="{FF2B5EF4-FFF2-40B4-BE49-F238E27FC236}">
                <a16:creationId xmlns:a16="http://schemas.microsoft.com/office/drawing/2014/main" id="{7C8785BC-38DF-C4B9-11DC-23ADA3B5A2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V="1">
            <a:off x="3567344" y="3628188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2" name="Tijdelijke aanduiding voor tekst 29">
            <a:extLst>
              <a:ext uri="{FF2B5EF4-FFF2-40B4-BE49-F238E27FC236}">
                <a16:creationId xmlns:a16="http://schemas.microsoft.com/office/drawing/2014/main" id="{9FBDB181-D4DA-9518-1AB8-873003CBFD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3567344" y="4502063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5" name="Tijdelijke aanduiding voor tekst 29">
            <a:extLst>
              <a:ext uri="{FF2B5EF4-FFF2-40B4-BE49-F238E27FC236}">
                <a16:creationId xmlns:a16="http://schemas.microsoft.com/office/drawing/2014/main" id="{91B04E7B-FFFA-B403-EF8E-59FBA75525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flipV="1">
            <a:off x="3567344" y="5375939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7" name="Tijdelijke aanduiding voor tekst 29">
            <a:extLst>
              <a:ext uri="{FF2B5EF4-FFF2-40B4-BE49-F238E27FC236}">
                <a16:creationId xmlns:a16="http://schemas.microsoft.com/office/drawing/2014/main" id="{73906DE8-0A80-0292-27E2-51B115D26D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V="1">
            <a:off x="8921525" y="2754313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0" name="Tijdelijke aanduiding voor tekst 29">
            <a:extLst>
              <a:ext uri="{FF2B5EF4-FFF2-40B4-BE49-F238E27FC236}">
                <a16:creationId xmlns:a16="http://schemas.microsoft.com/office/drawing/2014/main" id="{AD81AF35-EF33-E479-8FD2-F19C2EBF26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8921525" y="3628188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3" name="Tijdelijke aanduiding voor tekst 29">
            <a:extLst>
              <a:ext uri="{FF2B5EF4-FFF2-40B4-BE49-F238E27FC236}">
                <a16:creationId xmlns:a16="http://schemas.microsoft.com/office/drawing/2014/main" id="{A9BD940A-8754-F0CB-7DF2-C69565B301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flipV="1">
            <a:off x="8921525" y="4502063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6" name="Tijdelijke aanduiding voor tekst 29">
            <a:extLst>
              <a:ext uri="{FF2B5EF4-FFF2-40B4-BE49-F238E27FC236}">
                <a16:creationId xmlns:a16="http://schemas.microsoft.com/office/drawing/2014/main" id="{2D189169-BC81-5444-19AA-3FFBA72DB9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flipV="1">
            <a:off x="8921525" y="5375939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2139753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Referenties | 16x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1985-1A8D-CE43-8854-050D203821B2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0A36C5-0630-F9B4-AFA8-AF557740B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Titel komt hier</a:t>
            </a:r>
            <a:br>
              <a:rPr lang="nl-NL" dirty="0"/>
            </a:br>
            <a:r>
              <a:rPr lang="nl-NL" dirty="0"/>
              <a:t>max. 2 regels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6335217-4651-A4C4-58F4-3705E23F8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3" y="1895475"/>
            <a:ext cx="10391775" cy="522275"/>
          </a:xfrm>
        </p:spPr>
        <p:txBody>
          <a:bodyPr/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74A53535-1552-4AC0-AE72-D61707FA54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5385" y="291046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id="{197618C5-EF95-B67F-F50A-AEDA376094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32616" y="291046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9" name="Tijdelijke aanduiding voor afbeelding 16">
            <a:extLst>
              <a:ext uri="{FF2B5EF4-FFF2-40B4-BE49-F238E27FC236}">
                <a16:creationId xmlns:a16="http://schemas.microsoft.com/office/drawing/2014/main" id="{B7CF9264-2054-79DF-1188-7C959CAE2A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86797" y="291046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0" name="Tijdelijke aanduiding voor afbeelding 16">
            <a:extLst>
              <a:ext uri="{FF2B5EF4-FFF2-40B4-BE49-F238E27FC236}">
                <a16:creationId xmlns:a16="http://schemas.microsoft.com/office/drawing/2014/main" id="{8C01C8BA-4820-086C-D3B0-4999CB0302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65385" y="3792080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3420DB3-09D2-D7D7-10A8-384E35947B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32616" y="3792080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2" name="Tijdelijke aanduiding voor afbeelding 16">
            <a:extLst>
              <a:ext uri="{FF2B5EF4-FFF2-40B4-BE49-F238E27FC236}">
                <a16:creationId xmlns:a16="http://schemas.microsoft.com/office/drawing/2014/main" id="{F16A2FA0-539F-5999-8F60-3F487EFA9F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86797" y="3792080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9" name="Tijdelijke aanduiding voor afbeelding 16">
            <a:extLst>
              <a:ext uri="{FF2B5EF4-FFF2-40B4-BE49-F238E27FC236}">
                <a16:creationId xmlns:a16="http://schemas.microsoft.com/office/drawing/2014/main" id="{82614858-D726-C0AB-7C25-C0FFBB93B6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65385" y="4666116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0" name="Tijdelijke aanduiding voor afbeelding 16">
            <a:extLst>
              <a:ext uri="{FF2B5EF4-FFF2-40B4-BE49-F238E27FC236}">
                <a16:creationId xmlns:a16="http://schemas.microsoft.com/office/drawing/2014/main" id="{A652B93A-0E29-6967-2C88-6F369FB0B29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32616" y="4666116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1" name="Tijdelijke aanduiding voor afbeelding 16">
            <a:extLst>
              <a:ext uri="{FF2B5EF4-FFF2-40B4-BE49-F238E27FC236}">
                <a16:creationId xmlns:a16="http://schemas.microsoft.com/office/drawing/2014/main" id="{76A9F365-E756-7F81-D375-925111476C2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086797" y="4666116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2" name="Tijdelijke aanduiding voor afbeelding 16">
            <a:extLst>
              <a:ext uri="{FF2B5EF4-FFF2-40B4-BE49-F238E27FC236}">
                <a16:creationId xmlns:a16="http://schemas.microsoft.com/office/drawing/2014/main" id="{DD233DD0-1136-2F95-9EB0-4A5026CDFA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65385" y="554772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3" name="Tijdelijke aanduiding voor afbeelding 16">
            <a:extLst>
              <a:ext uri="{FF2B5EF4-FFF2-40B4-BE49-F238E27FC236}">
                <a16:creationId xmlns:a16="http://schemas.microsoft.com/office/drawing/2014/main" id="{3218A643-4776-FF79-AD0A-A9C82490C7B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32616" y="554772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4" name="Tijdelijke aanduiding voor afbeelding 16">
            <a:extLst>
              <a:ext uri="{FF2B5EF4-FFF2-40B4-BE49-F238E27FC236}">
                <a16:creationId xmlns:a16="http://schemas.microsoft.com/office/drawing/2014/main" id="{3BAE178E-9DC5-4601-A18D-9C0D789DEB9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86797" y="554772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2" name="Tijdelijke aanduiding voor tekst 29">
            <a:extLst>
              <a:ext uri="{FF2B5EF4-FFF2-40B4-BE49-F238E27FC236}">
                <a16:creationId xmlns:a16="http://schemas.microsoft.com/office/drawing/2014/main" id="{A43B388D-4145-DD65-AD6E-1C71FE065E2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flipV="1">
            <a:off x="6254295" y="2754313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3" name="Tijdelijke aanduiding voor tekst 29">
            <a:extLst>
              <a:ext uri="{FF2B5EF4-FFF2-40B4-BE49-F238E27FC236}">
                <a16:creationId xmlns:a16="http://schemas.microsoft.com/office/drawing/2014/main" id="{6567A0E6-7A00-BFDA-BA7E-1CB494CE8E3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flipV="1">
            <a:off x="6254295" y="3628188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4" name="Tijdelijke aanduiding voor tekst 29">
            <a:extLst>
              <a:ext uri="{FF2B5EF4-FFF2-40B4-BE49-F238E27FC236}">
                <a16:creationId xmlns:a16="http://schemas.microsoft.com/office/drawing/2014/main" id="{378236BC-257B-6236-D46F-01EA0530C5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flipV="1">
            <a:off x="6254295" y="4502063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5" name="Tijdelijke aanduiding voor tekst 29">
            <a:extLst>
              <a:ext uri="{FF2B5EF4-FFF2-40B4-BE49-F238E27FC236}">
                <a16:creationId xmlns:a16="http://schemas.microsoft.com/office/drawing/2014/main" id="{AC0134DE-D399-2C18-1063-B864C97F5E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flipV="1">
            <a:off x="6254295" y="5375939"/>
            <a:ext cx="2383139" cy="70873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6" name="Tijdelijke aanduiding voor afbeelding 16">
            <a:extLst>
              <a:ext uri="{FF2B5EF4-FFF2-40B4-BE49-F238E27FC236}">
                <a16:creationId xmlns:a16="http://schemas.microsoft.com/office/drawing/2014/main" id="{AAE2C2E6-B617-FE22-C221-CDD11746124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19567" y="291046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7" name="Tijdelijke aanduiding voor afbeelding 16">
            <a:extLst>
              <a:ext uri="{FF2B5EF4-FFF2-40B4-BE49-F238E27FC236}">
                <a16:creationId xmlns:a16="http://schemas.microsoft.com/office/drawing/2014/main" id="{11CE9796-1CD9-79BA-5E2D-3AF1D449AC8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19567" y="3792080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8" name="Tijdelijke aanduiding voor afbeelding 16">
            <a:extLst>
              <a:ext uri="{FF2B5EF4-FFF2-40B4-BE49-F238E27FC236}">
                <a16:creationId xmlns:a16="http://schemas.microsoft.com/office/drawing/2014/main" id="{C12BEBCC-E5C9-9EA0-1D9F-93C6A73E60B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419567" y="4666116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9" name="Tijdelijke aanduiding voor afbeelding 16">
            <a:extLst>
              <a:ext uri="{FF2B5EF4-FFF2-40B4-BE49-F238E27FC236}">
                <a16:creationId xmlns:a16="http://schemas.microsoft.com/office/drawing/2014/main" id="{82B892B5-B8EB-554A-D86C-0DCF0B3022C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419567" y="554772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513AAFB7-23E1-2A6D-5695-F7F276B8E5AD}"/>
              </a:ext>
            </a:extLst>
          </p:cNvPr>
          <p:cNvGrpSpPr/>
          <p:nvPr userDrawn="1"/>
        </p:nvGrpSpPr>
        <p:grpSpPr>
          <a:xfrm>
            <a:off x="12377595" y="0"/>
            <a:ext cx="3693386" cy="6769481"/>
            <a:chOff x="-3786437" y="0"/>
            <a:chExt cx="3693386" cy="6769481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08156A33-FD34-2C2F-6188-BBD6BF089CD2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" name="INSTRUCTIES">
              <a:extLst>
                <a:ext uri="{FF2B5EF4-FFF2-40B4-BE49-F238E27FC236}">
                  <a16:creationId xmlns:a16="http://schemas.microsoft.com/office/drawing/2014/main" id="{6E687C26-5916-1EBD-5A9E-72CBD82245E7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5D295E4D-8C51-8CE9-8F94-6CA844695809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Logo invoegen/opmaken</a:t>
                </a:r>
              </a:p>
            </p:txBody>
          </p:sp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7A1C1D50-FBAE-890E-C0CF-02FC76E02322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7ADC2EBE-4003-4A02-8689-1DC8D198A713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0F782215-D53D-0B71-0848-B6143B7435A8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8E074E62-D053-F2B1-8227-8B1E0CBD6EF6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Ovaal 93">
                  <a:extLst>
                    <a:ext uri="{FF2B5EF4-FFF2-40B4-BE49-F238E27FC236}">
                      <a16:creationId xmlns:a16="http://schemas.microsoft.com/office/drawing/2014/main" id="{A110E069-33D2-98AD-D695-4E56FC90E0D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Vrije vorm: vorm 94">
                  <a:extLst>
                    <a:ext uri="{FF2B5EF4-FFF2-40B4-BE49-F238E27FC236}">
                      <a16:creationId xmlns:a16="http://schemas.microsoft.com/office/drawing/2014/main" id="{79F38F83-E975-F950-E1C9-B36595096FA0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Rechthoek: afgeronde hoeken 95">
                  <a:extLst>
                    <a:ext uri="{FF2B5EF4-FFF2-40B4-BE49-F238E27FC236}">
                      <a16:creationId xmlns:a16="http://schemas.microsoft.com/office/drawing/2014/main" id="{5265961D-F589-BC9B-7E0A-5C1C259B73E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97" name="Rechte verbindingslijn 96">
                  <a:extLst>
                    <a:ext uri="{FF2B5EF4-FFF2-40B4-BE49-F238E27FC236}">
                      <a16:creationId xmlns:a16="http://schemas.microsoft.com/office/drawing/2014/main" id="{2EE78885-C207-77E2-C3C9-381A9782D0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8" name="Rechte verbindingslijn 97">
                  <a:extLst>
                    <a:ext uri="{FF2B5EF4-FFF2-40B4-BE49-F238E27FC236}">
                      <a16:creationId xmlns:a16="http://schemas.microsoft.com/office/drawing/2014/main" id="{A18ADFF9-FC52-6732-3ABA-5DEA2F4B9F82}"/>
                    </a:ext>
                  </a:extLst>
                </p:cNvPr>
                <p:cNvCxnSpPr>
                  <a:cxnSpLocks/>
                  <a:stCxn id="9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5" name="Ovaal 14">
                <a:extLst>
                  <a:ext uri="{FF2B5EF4-FFF2-40B4-BE49-F238E27FC236}">
                    <a16:creationId xmlns:a16="http://schemas.microsoft.com/office/drawing/2014/main" id="{99EB858F-BC02-F3BA-C4BB-9B0EDB14084E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B6A31671-A06B-1570-80B8-49B414627D4A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3E394C67-0D06-D83B-0317-EBB4D2669808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EB336FF3-D97C-18D3-F028-F6B859F6FCDF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1" name="Rechte verbindingslijn 90">
                  <a:extLst>
                    <a:ext uri="{FF2B5EF4-FFF2-40B4-BE49-F238E27FC236}">
                      <a16:creationId xmlns:a16="http://schemas.microsoft.com/office/drawing/2014/main" id="{5869A5AB-FD80-4A75-6A3B-515B0E989B8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2" name="Gelijkbenige driehoek 91">
                  <a:extLst>
                    <a:ext uri="{FF2B5EF4-FFF2-40B4-BE49-F238E27FC236}">
                      <a16:creationId xmlns:a16="http://schemas.microsoft.com/office/drawing/2014/main" id="{0588933F-53F6-1048-D30A-88996511631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34EBAB72-7E52-7DD7-DFB3-2F7EBFC33ED6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D05DC8D1-F6BF-E7B0-12C1-774417FEBBB4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logo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logokader.</a:t>
                </a: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609F8759-6D7C-C864-F4E7-3F424CB1E297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BCA73704-0FA3-2721-D1F3-000C8DDF639C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77" name="Groep 76">
                    <a:extLst>
                      <a:ext uri="{FF2B5EF4-FFF2-40B4-BE49-F238E27FC236}">
                        <a16:creationId xmlns:a16="http://schemas.microsoft.com/office/drawing/2014/main" id="{659EC8B1-6221-8092-377E-009AA740DCC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84" name="Groep 83">
                      <a:extLst>
                        <a:ext uri="{FF2B5EF4-FFF2-40B4-BE49-F238E27FC236}">
                          <a16:creationId xmlns:a16="http://schemas.microsoft.com/office/drawing/2014/main" id="{22C5205D-051E-3727-738A-2AEC9DD294B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87" name="Rechthoek 86">
                        <a:extLst>
                          <a:ext uri="{FF2B5EF4-FFF2-40B4-BE49-F238E27FC236}">
                            <a16:creationId xmlns:a16="http://schemas.microsoft.com/office/drawing/2014/main" id="{8D64DA58-C5D7-184C-284D-DAA1D98E691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88" name="Rechthoek 87">
                        <a:extLst>
                          <a:ext uri="{FF2B5EF4-FFF2-40B4-BE49-F238E27FC236}">
                            <a16:creationId xmlns:a16="http://schemas.microsoft.com/office/drawing/2014/main" id="{D503CD38-4992-0E38-0C97-D8C84D62D5D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89" name="Ovaal 88">
                        <a:extLst>
                          <a:ext uri="{FF2B5EF4-FFF2-40B4-BE49-F238E27FC236}">
                            <a16:creationId xmlns:a16="http://schemas.microsoft.com/office/drawing/2014/main" id="{D4ED94D1-0F18-3EB3-D790-310E0A465D8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85" name="Afbeelding 84">
                      <a:extLst>
                        <a:ext uri="{FF2B5EF4-FFF2-40B4-BE49-F238E27FC236}">
                          <a16:creationId xmlns:a16="http://schemas.microsoft.com/office/drawing/2014/main" id="{16CA0189-39E9-AEF8-0E19-6FFB8A6BB204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6" name="Afbeelding 85">
                      <a:extLst>
                        <a:ext uri="{FF2B5EF4-FFF2-40B4-BE49-F238E27FC236}">
                          <a16:creationId xmlns:a16="http://schemas.microsoft.com/office/drawing/2014/main" id="{FFAF2CB5-AF71-1BAD-5613-FAC8DAD6E5B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69BFDA08-F9B2-BD8D-F735-F62F11F3FA5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E0FDE0B9-1946-E0E0-6284-7842AC0E223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462B5C98-3B62-7D2A-8C4A-BA716F2EE1D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76BA2D87-A244-CCC5-2DAF-0E2CC29C240F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7EE78080-4230-2D9D-B36C-96BF95D3BDE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CD0C6EAF-789A-4210-5A9C-143BA18C598F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D1CFA69B-F95E-D14C-7547-E6C205331E4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76" name="Gelijkbenige driehoek 75">
                  <a:extLst>
                    <a:ext uri="{FF2B5EF4-FFF2-40B4-BE49-F238E27FC236}">
                      <a16:creationId xmlns:a16="http://schemas.microsoft.com/office/drawing/2014/main" id="{C37A5606-D94C-8D1F-05D9-9FB661525EF3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" name="ICOON_info">
                <a:extLst>
                  <a:ext uri="{FF2B5EF4-FFF2-40B4-BE49-F238E27FC236}">
                    <a16:creationId xmlns:a16="http://schemas.microsoft.com/office/drawing/2014/main" id="{4CED225C-9871-F000-2833-126CD5745449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72" name="Ovaal 71">
                  <a:extLst>
                    <a:ext uri="{FF2B5EF4-FFF2-40B4-BE49-F238E27FC236}">
                      <a16:creationId xmlns:a16="http://schemas.microsoft.com/office/drawing/2014/main" id="{7BC60A11-8322-8C8E-3015-F6A0665097B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3" name="Graphic 163" descr="Informatie">
                  <a:extLst>
                    <a:ext uri="{FF2B5EF4-FFF2-40B4-BE49-F238E27FC236}">
                      <a16:creationId xmlns:a16="http://schemas.microsoft.com/office/drawing/2014/main" id="{BC69D13A-3B6B-C16B-E2FE-B8F985CE9D4F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0AA9E24C-4BC9-86AE-9AB6-C6FBB8766889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4B1AF7F1-66EA-D970-FE06-7538AC2D87D4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logo in zijn originele verhouding staat,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9E6022C1-6F7E-E3AA-FFBB-BCF37C0BFEEB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B2CA4AA4-D6ED-AA9E-21FF-846BBCE20FEA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DCDCCDDB-72A4-C8D0-3975-83E135A03DBB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Tekstvak 50">
                  <a:extLst>
                    <a:ext uri="{FF2B5EF4-FFF2-40B4-BE49-F238E27FC236}">
                      <a16:creationId xmlns:a16="http://schemas.microsoft.com/office/drawing/2014/main" id="{E9DFD23F-FE0D-3901-9629-D815B6BBEE80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60" name="Tekstvak 59">
                  <a:extLst>
                    <a:ext uri="{FF2B5EF4-FFF2-40B4-BE49-F238E27FC236}">
                      <a16:creationId xmlns:a16="http://schemas.microsoft.com/office/drawing/2014/main" id="{21E695A9-1CFA-0650-E5AF-1C40066B22EE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61" name="Vrije vorm: vorm 60">
                  <a:extLst>
                    <a:ext uri="{FF2B5EF4-FFF2-40B4-BE49-F238E27FC236}">
                      <a16:creationId xmlns:a16="http://schemas.microsoft.com/office/drawing/2014/main" id="{A1405790-3562-A410-F4A3-0A65C2FD9B1A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87DA664E-8DD4-C05C-C092-02458BB10DFB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BF911C59-3DCC-9655-4234-6915DAD434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hthoek 47">
                    <a:extLst>
                      <a:ext uri="{FF2B5EF4-FFF2-40B4-BE49-F238E27FC236}">
                        <a16:creationId xmlns:a16="http://schemas.microsoft.com/office/drawing/2014/main" id="{71187825-8424-3030-E6A7-7BDFA92543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0" name="Rechthoek 47">
                    <a:extLst>
                      <a:ext uri="{FF2B5EF4-FFF2-40B4-BE49-F238E27FC236}">
                        <a16:creationId xmlns:a16="http://schemas.microsoft.com/office/drawing/2014/main" id="{DFCC00AA-DB58-6F5E-B639-2DA9FAE5E9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1" name="Koorde 70">
                    <a:extLst>
                      <a:ext uri="{FF2B5EF4-FFF2-40B4-BE49-F238E27FC236}">
                        <a16:creationId xmlns:a16="http://schemas.microsoft.com/office/drawing/2014/main" id="{175E5F89-257E-1F10-B079-6E297DE168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33059B10-7D1A-F2F1-2C6D-7DAE641B8D59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71B33791-AEC4-E89A-7961-0B754A784E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96EECD7E-B7F1-62A7-2873-15F968CB11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Ovaal 65">
                    <a:extLst>
                      <a:ext uri="{FF2B5EF4-FFF2-40B4-BE49-F238E27FC236}">
                        <a16:creationId xmlns:a16="http://schemas.microsoft.com/office/drawing/2014/main" id="{F242795E-A838-A775-1F08-466530AF1A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7" name="Rechthoek 47">
                    <a:extLst>
                      <a:ext uri="{FF2B5EF4-FFF2-40B4-BE49-F238E27FC236}">
                        <a16:creationId xmlns:a16="http://schemas.microsoft.com/office/drawing/2014/main" id="{097F3E93-A604-AE69-E34C-8E362EEABFC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99" name="INSTRUCTIE">
            <a:extLst>
              <a:ext uri="{FF2B5EF4-FFF2-40B4-BE49-F238E27FC236}">
                <a16:creationId xmlns:a16="http://schemas.microsoft.com/office/drawing/2014/main" id="{1FB6E856-F5E0-1BEA-2B2A-B590B2C5BBD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100E5347-62A8-DD4F-7009-1D319BC13E8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C9640C5E-BB8D-DBAA-251A-13EA2C34DFA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A89D9A53-0F9B-FBA2-C24A-59C1CF048E1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111F20F3-F5E7-38AF-2198-2EB1FBAF0BC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D63F1B4F-86BB-C6B8-083D-5157E3F28D6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F21249C7-D85F-C6ED-EBC3-918A983CC76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3DF3FB8E-3948-2BFA-DAE1-255557949B69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3EFBB1D4-A256-22F8-DFFB-EB26DEC3519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2FBC8FD9-04F0-7E27-C723-1C5DBBA42EC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7EBD4218-60F0-AD67-A9F8-18AD7C81110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7E534CF0-A6DC-2FCF-B1A5-F40191A53089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9C86065B-AC69-D255-3E1A-FDB7080F5E0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22B3D2B-BF7B-8363-5235-31D8E80D8D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31F1AA44-EFB1-3D49-0629-6AC3FA1E152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184F3153-EE99-C0CC-2685-70908301A486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E0D9AFE6-CA10-7A61-BE5F-91D8D3228C9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B244FD21-E599-D6E7-40A6-02CBEDD2C64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8A70282E-7F6B-2A96-62F8-48E66DA6C6C5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B9B68815-4A65-B6AB-0CF4-56D3EBDA7C78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9BBB7BF7-F2CD-8604-26FA-4F269B85AC4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0A266962-2CF2-1599-056D-85D8E256BDE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21" name="ICOON_info">
              <a:extLst>
                <a:ext uri="{FF2B5EF4-FFF2-40B4-BE49-F238E27FC236}">
                  <a16:creationId xmlns:a16="http://schemas.microsoft.com/office/drawing/2014/main" id="{08F97BCE-9F96-4BC2-A47D-6A7882D12848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3" name="Ovaal 162">
                <a:extLst>
                  <a:ext uri="{FF2B5EF4-FFF2-40B4-BE49-F238E27FC236}">
                    <a16:creationId xmlns:a16="http://schemas.microsoft.com/office/drawing/2014/main" id="{86C75DE8-3C1A-0B81-56FD-961ED703A5C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" name="Graphic 163" descr="Informatie">
                <a:extLst>
                  <a:ext uri="{FF2B5EF4-FFF2-40B4-BE49-F238E27FC236}">
                    <a16:creationId xmlns:a16="http://schemas.microsoft.com/office/drawing/2014/main" id="{60CB339C-233B-936B-EC6E-B3F79FF4648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2" name="VOORBEELD">
              <a:extLst>
                <a:ext uri="{FF2B5EF4-FFF2-40B4-BE49-F238E27FC236}">
                  <a16:creationId xmlns:a16="http://schemas.microsoft.com/office/drawing/2014/main" id="{7781D931-8CC9-987A-5252-F9386916149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B4C019CD-BD5E-8297-5BCF-946671037C9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F80AD87A-036A-7522-863A-042B20445E1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F0D57ACD-11BD-2320-747A-DE35AD0DD4E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51807029-017D-8B17-F756-AE9A4FCD441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9126ECEF-4226-AABC-CC29-270825BF35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488E6DFB-C578-E4DA-6E61-60AFDC91BC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FEE5BCB5-8B0B-D3CD-E9A2-DFD3A43F62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699A2A33-CDE4-A300-6415-587563A296A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6A3ABB0D-87F1-28A7-9609-F0332EE1D6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7" name="Pijl: rechts 156">
                  <a:extLst>
                    <a:ext uri="{FF2B5EF4-FFF2-40B4-BE49-F238E27FC236}">
                      <a16:creationId xmlns:a16="http://schemas.microsoft.com/office/drawing/2014/main" id="{E87E02BA-FFB1-6765-05AE-935474BAE00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6" name="Groep 125">
                <a:extLst>
                  <a:ext uri="{FF2B5EF4-FFF2-40B4-BE49-F238E27FC236}">
                    <a16:creationId xmlns:a16="http://schemas.microsoft.com/office/drawing/2014/main" id="{17DF5988-5B6A-DE6C-EF6E-FECEA8E85588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B3813E61-5A83-1203-B839-DDD8B280AFC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51E2F547-F7C5-5EE6-A4BB-0518046EFF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63FD072C-6EBC-AA10-4E3A-7783E766D8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72C375F0-4DCE-41E1-E2D9-849DAC896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0E447980-BF2C-66CE-1F97-2C0C23B20B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67D8E28B-E32B-690B-40EA-559F57742D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0" name="Pijl: rechts 149">
                  <a:extLst>
                    <a:ext uri="{FF2B5EF4-FFF2-40B4-BE49-F238E27FC236}">
                      <a16:creationId xmlns:a16="http://schemas.microsoft.com/office/drawing/2014/main" id="{23D2F23C-5032-FF46-1160-FB2639AD175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3DB4EBC3-75B6-11B3-9042-4515B104DA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5CCCF359-3BFB-C3C7-434F-881812CB35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344EE04B-B908-7E75-B902-096493B00C14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5625EAEB-ADC2-E947-AC7C-6AF7CE777CB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866BC1D3-6BBF-E414-0676-13337392C1B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E8260172-6651-FD1D-DD05-88987E9A3034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59B305AD-92B1-7D86-FC60-AF29FF593D9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AEEC4E39-A648-8649-447E-77F70779D7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2032BF93-5AB7-BCF2-FB4E-51EF6C8F03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6" name="Rechte verbindingslijn 145">
                    <a:extLst>
                      <a:ext uri="{FF2B5EF4-FFF2-40B4-BE49-F238E27FC236}">
                        <a16:creationId xmlns:a16="http://schemas.microsoft.com/office/drawing/2014/main" id="{D53CF4A5-E614-C60E-6678-6319D16F7B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7" name="Rechte verbindingslijn 146">
                    <a:extLst>
                      <a:ext uri="{FF2B5EF4-FFF2-40B4-BE49-F238E27FC236}">
                        <a16:creationId xmlns:a16="http://schemas.microsoft.com/office/drawing/2014/main" id="{A69E7C5E-5545-49E7-AF0B-03EC0E9573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9497B852-3640-7CB6-4466-DA658291F6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3" name="Pijl: rechts 142">
                  <a:extLst>
                    <a:ext uri="{FF2B5EF4-FFF2-40B4-BE49-F238E27FC236}">
                      <a16:creationId xmlns:a16="http://schemas.microsoft.com/office/drawing/2014/main" id="{620C5FF2-AA46-3A3E-73B3-71855CF37AA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9EE8FCBD-0295-3B0C-378B-45CE477C6EB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BDCB603C-0576-F2CB-1F8A-E36E18E7112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EC6E5214-5965-43F3-AC75-2C196158F85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D9D2A0E5-6079-5565-077F-5A32482C31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201B659A-6CA4-6486-F554-195094A9EA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137">
                    <a:extLst>
                      <a:ext uri="{FF2B5EF4-FFF2-40B4-BE49-F238E27FC236}">
                        <a16:creationId xmlns:a16="http://schemas.microsoft.com/office/drawing/2014/main" id="{B003935B-21AC-EE4F-116D-82976FB4D7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B3798E44-49AC-2E56-DFA1-14ECD9D4BB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F616CDEC-E6CD-7DA6-7BBA-55CAC1D35E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5" name="Pijl: rechts 134">
                  <a:extLst>
                    <a:ext uri="{FF2B5EF4-FFF2-40B4-BE49-F238E27FC236}">
                      <a16:creationId xmlns:a16="http://schemas.microsoft.com/office/drawing/2014/main" id="{A81C4F01-2FAD-C556-EDC2-172F7776850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89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ccel="47000" decel="47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47000" decel="47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47000" decel="47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ccel="47000" decel="47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ccel="47000" decel="47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47000" decel="47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0" dur="250" fill="hold"/>
                                        <p:tgtEl>
                                          <p:spTgt spid="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accel="47000" decel="47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57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ccel="47000" decel="47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ccel="47000" decel="47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1" dur="2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accel="47000" decel="47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mph" presetSubtype="0" accel="47000" decel="47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accel="47000" decel="47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accel="47000" decel="47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9" dur="25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mph" presetSubtype="0" accel="47000" decel="47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06" dur="2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accel="47000" decel="47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accel="47000" decel="47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20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mph" presetSubtype="0" accel="47000" decel="47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27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mph" presetSubtype="0" accel="47000" decel="47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34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mph" presetSubtype="0" accel="47000" decel="47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41" dur="25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mph" presetSubtype="0" accel="47000" decel="47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48" dur="2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mph" presetSubtype="0" accel="47000" decel="47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5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mph" presetSubtype="0" accel="47000" decel="47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2" dur="25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mph" presetSubtype="0" accel="47000" decel="47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mph" presetSubtype="0" accel="47000" decel="47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176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mph" presetSubtype="0" accel="47000" decel="47000" autoRev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183" dur="2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mph" presetSubtype="0" accel="47000" decel="47000" autoRev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190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6" presetClass="emph" presetSubtype="0" accel="47000" decel="47000" autoRev="1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197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mph" presetSubtype="0" accel="47000" decel="47000" autoRev="1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4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6" presetClass="emph" presetSubtype="0" accel="47000" decel="47000" autoRev="1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211" dur="25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6" presetClass="emph" presetSubtype="0" accel="47000" decel="47000" autoRev="1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218" dur="25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mph" presetSubtype="0" accel="47000" decel="4700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2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6" presetClass="emph" presetSubtype="0" accel="47000" decel="4700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32" dur="2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250" fill="hold"/>
                        <p:tgtEl>
                          <p:spTgt spid="35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800"/>
                  </p:stCondLst>
                  <p:childTnLst>
                    <p:animScale>
                      <p:cBhvr>
                        <p:cTn dur="250" fill="hold"/>
                        <p:tgtEl>
                          <p:spTgt spid="38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1600"/>
                  </p:stCondLst>
                  <p:childTnLst>
                    <p:animScale>
                      <p:cBhvr>
                        <p:cTn dur="250" fill="hold"/>
                        <p:tgtEl>
                          <p:spTgt spid="41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2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2400"/>
                  </p:stCondLst>
                  <p:childTnLst>
                    <p:animScale>
                      <p:cBhvr>
                        <p:cTn dur="250" fill="hold"/>
                        <p:tgtEl>
                          <p:spTgt spid="44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200"/>
                  </p:stCondLst>
                  <p:childTnLst>
                    <p:animScale>
                      <p:cBhvr>
                        <p:cTn dur="250" fill="hold"/>
                        <p:tgtEl>
                          <p:spTgt spid="36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250" fill="hold"/>
                        <p:tgtEl>
                          <p:spTgt spid="39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1800"/>
                  </p:stCondLst>
                  <p:childTnLst>
                    <p:animScale>
                      <p:cBhvr>
                        <p:cTn dur="250" fill="hold"/>
                        <p:tgtEl>
                          <p:spTgt spid="42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2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2600"/>
                  </p:stCondLst>
                  <p:childTnLst>
                    <p:animScale>
                      <p:cBhvr>
                        <p:cTn dur="250" fill="hold"/>
                        <p:tgtEl>
                          <p:spTgt spid="45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600"/>
                  </p:stCondLst>
                  <p:childTnLst>
                    <p:animScale>
                      <p:cBhvr>
                        <p:cTn dur="250" fill="hold"/>
                        <p:tgtEl>
                          <p:spTgt spid="37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1400"/>
                  </p:stCondLst>
                  <p:childTnLst>
                    <p:animScale>
                      <p:cBhvr>
                        <p:cTn dur="250" fill="hold"/>
                        <p:tgtEl>
                          <p:spTgt spid="40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2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2200"/>
                  </p:stCondLst>
                  <p:childTnLst>
                    <p:animScale>
                      <p:cBhvr>
                        <p:cTn dur="250" fill="hold"/>
                        <p:tgtEl>
                          <p:spTgt spid="43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4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3000"/>
                  </p:stCondLst>
                  <p:childTnLst>
                    <p:animScale>
                      <p:cBhvr>
                        <p:cTn dur="250" fill="hold"/>
                        <p:tgtEl>
                          <p:spTgt spid="46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52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400"/>
                  </p:stCondLst>
                  <p:childTnLst>
                    <p:animScale>
                      <p:cBhvr>
                        <p:cTn dur="250" fill="hold"/>
                        <p:tgtEl>
                          <p:spTgt spid="52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5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1200"/>
                  </p:stCondLst>
                  <p:childTnLst>
                    <p:animScale>
                      <p:cBhvr>
                        <p:cTn dur="250" fill="hold"/>
                        <p:tgtEl>
                          <p:spTgt spid="53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2000"/>
                  </p:stCondLst>
                  <p:childTnLst>
                    <p:animScale>
                      <p:cBhvr>
                        <p:cTn dur="250" fill="hold"/>
                        <p:tgtEl>
                          <p:spTgt spid="54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2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2800"/>
                  </p:stCondLst>
                  <p:childTnLst>
                    <p:animScale>
                      <p:cBhvr>
                        <p:cTn dur="250" fill="hold"/>
                        <p:tgtEl>
                          <p:spTgt spid="55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ies | 16x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jdelijke aanduiding voor tekst 29">
            <a:extLst>
              <a:ext uri="{FF2B5EF4-FFF2-40B4-BE49-F238E27FC236}">
                <a16:creationId xmlns:a16="http://schemas.microsoft.com/office/drawing/2014/main" id="{2A4AB8E1-ABA0-8A7B-4DC6-8D8918B194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V="1">
            <a:off x="900113" y="2733358"/>
            <a:ext cx="7749212" cy="336863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69" name="Tijdelijke aanduiding voor tekst 29">
            <a:extLst>
              <a:ext uri="{FF2B5EF4-FFF2-40B4-BE49-F238E27FC236}">
                <a16:creationId xmlns:a16="http://schemas.microsoft.com/office/drawing/2014/main" id="{8A0EBC2E-5AB9-05B4-C780-D62250947E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flipV="1">
            <a:off x="8914904" y="2733357"/>
            <a:ext cx="2369504" cy="336863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251806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Referenties | 16x #2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1985-1A8D-CE43-8854-050D203821B2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0A36C5-0630-F9B4-AFA8-AF557740B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Titel komt hier</a:t>
            </a:r>
            <a:br>
              <a:rPr lang="nl-NL" dirty="0"/>
            </a:br>
            <a:r>
              <a:rPr lang="nl-NL" dirty="0"/>
              <a:t>max. 2 regels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6335217-4651-A4C4-58F4-3705E23F8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3" y="1895475"/>
            <a:ext cx="10391775" cy="522275"/>
          </a:xfrm>
        </p:spPr>
        <p:txBody>
          <a:bodyPr/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74A53535-1552-4AC0-AE72-D61707FA54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5385" y="291046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id="{197618C5-EF95-B67F-F50A-AEDA376094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32616" y="291046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9" name="Tijdelijke aanduiding voor afbeelding 16">
            <a:extLst>
              <a:ext uri="{FF2B5EF4-FFF2-40B4-BE49-F238E27FC236}">
                <a16:creationId xmlns:a16="http://schemas.microsoft.com/office/drawing/2014/main" id="{B7CF9264-2054-79DF-1188-7C959CAE2A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86797" y="291046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0" name="Tijdelijke aanduiding voor afbeelding 16">
            <a:extLst>
              <a:ext uri="{FF2B5EF4-FFF2-40B4-BE49-F238E27FC236}">
                <a16:creationId xmlns:a16="http://schemas.microsoft.com/office/drawing/2014/main" id="{8C01C8BA-4820-086C-D3B0-4999CB0302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65385" y="3792080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3420DB3-09D2-D7D7-10A8-384E35947B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32616" y="3792080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2" name="Tijdelijke aanduiding voor afbeelding 16">
            <a:extLst>
              <a:ext uri="{FF2B5EF4-FFF2-40B4-BE49-F238E27FC236}">
                <a16:creationId xmlns:a16="http://schemas.microsoft.com/office/drawing/2014/main" id="{F16A2FA0-539F-5999-8F60-3F487EFA9F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86797" y="3792080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9" name="Tijdelijke aanduiding voor afbeelding 16">
            <a:extLst>
              <a:ext uri="{FF2B5EF4-FFF2-40B4-BE49-F238E27FC236}">
                <a16:creationId xmlns:a16="http://schemas.microsoft.com/office/drawing/2014/main" id="{82614858-D726-C0AB-7C25-C0FFBB93B6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65385" y="4666116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0" name="Tijdelijke aanduiding voor afbeelding 16">
            <a:extLst>
              <a:ext uri="{FF2B5EF4-FFF2-40B4-BE49-F238E27FC236}">
                <a16:creationId xmlns:a16="http://schemas.microsoft.com/office/drawing/2014/main" id="{A652B93A-0E29-6967-2C88-6F369FB0B29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32616" y="4666116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1" name="Tijdelijke aanduiding voor afbeelding 16">
            <a:extLst>
              <a:ext uri="{FF2B5EF4-FFF2-40B4-BE49-F238E27FC236}">
                <a16:creationId xmlns:a16="http://schemas.microsoft.com/office/drawing/2014/main" id="{76A9F365-E756-7F81-D375-925111476C2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086797" y="4666116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2" name="Tijdelijke aanduiding voor afbeelding 16">
            <a:extLst>
              <a:ext uri="{FF2B5EF4-FFF2-40B4-BE49-F238E27FC236}">
                <a16:creationId xmlns:a16="http://schemas.microsoft.com/office/drawing/2014/main" id="{DD233DD0-1136-2F95-9EB0-4A5026CDFA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65385" y="554772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3" name="Tijdelijke aanduiding voor afbeelding 16">
            <a:extLst>
              <a:ext uri="{FF2B5EF4-FFF2-40B4-BE49-F238E27FC236}">
                <a16:creationId xmlns:a16="http://schemas.microsoft.com/office/drawing/2014/main" id="{3218A643-4776-FF79-AD0A-A9C82490C7B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32616" y="554772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4" name="Tijdelijke aanduiding voor afbeelding 16">
            <a:extLst>
              <a:ext uri="{FF2B5EF4-FFF2-40B4-BE49-F238E27FC236}">
                <a16:creationId xmlns:a16="http://schemas.microsoft.com/office/drawing/2014/main" id="{3BAE178E-9DC5-4601-A18D-9C0D789DEB9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86797" y="554772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6" name="Tijdelijke aanduiding voor afbeelding 16">
            <a:extLst>
              <a:ext uri="{FF2B5EF4-FFF2-40B4-BE49-F238E27FC236}">
                <a16:creationId xmlns:a16="http://schemas.microsoft.com/office/drawing/2014/main" id="{AAE2C2E6-B617-FE22-C221-CDD11746124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19567" y="291046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7" name="Tijdelijke aanduiding voor afbeelding 16">
            <a:extLst>
              <a:ext uri="{FF2B5EF4-FFF2-40B4-BE49-F238E27FC236}">
                <a16:creationId xmlns:a16="http://schemas.microsoft.com/office/drawing/2014/main" id="{11CE9796-1CD9-79BA-5E2D-3AF1D449AC8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19567" y="3792080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8" name="Tijdelijke aanduiding voor afbeelding 16">
            <a:extLst>
              <a:ext uri="{FF2B5EF4-FFF2-40B4-BE49-F238E27FC236}">
                <a16:creationId xmlns:a16="http://schemas.microsoft.com/office/drawing/2014/main" id="{C12BEBCC-E5C9-9EA0-1D9F-93C6A73E60B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419567" y="4666116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9" name="Tijdelijke aanduiding voor afbeelding 16">
            <a:extLst>
              <a:ext uri="{FF2B5EF4-FFF2-40B4-BE49-F238E27FC236}">
                <a16:creationId xmlns:a16="http://schemas.microsoft.com/office/drawing/2014/main" id="{82B892B5-B8EB-554A-D86C-0DCF0B3022C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419567" y="5547728"/>
            <a:ext cx="2052594" cy="388858"/>
          </a:xfrm>
          <a:prstGeom prst="rect">
            <a:avLst/>
          </a:prstGeom>
          <a:noFill/>
          <a:ln w="0">
            <a:noFill/>
          </a:ln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513AAFB7-23E1-2A6D-5695-F7F276B8E5AD}"/>
              </a:ext>
            </a:extLst>
          </p:cNvPr>
          <p:cNvGrpSpPr/>
          <p:nvPr userDrawn="1"/>
        </p:nvGrpSpPr>
        <p:grpSpPr>
          <a:xfrm>
            <a:off x="12377595" y="0"/>
            <a:ext cx="3693386" cy="6769481"/>
            <a:chOff x="-3786437" y="0"/>
            <a:chExt cx="3693386" cy="6769481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08156A33-FD34-2C2F-6188-BBD6BF089CD2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" name="INSTRUCTIES">
              <a:extLst>
                <a:ext uri="{FF2B5EF4-FFF2-40B4-BE49-F238E27FC236}">
                  <a16:creationId xmlns:a16="http://schemas.microsoft.com/office/drawing/2014/main" id="{6E687C26-5916-1EBD-5A9E-72CBD82245E7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5D295E4D-8C51-8CE9-8F94-6CA844695809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Logo invoegen/opmaken</a:t>
                </a:r>
              </a:p>
            </p:txBody>
          </p:sp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7A1C1D50-FBAE-890E-C0CF-02FC76E02322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7ADC2EBE-4003-4A02-8689-1DC8D198A713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0F782215-D53D-0B71-0848-B6143B7435A8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8E074E62-D053-F2B1-8227-8B1E0CBD6EF6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Ovaal 93">
                  <a:extLst>
                    <a:ext uri="{FF2B5EF4-FFF2-40B4-BE49-F238E27FC236}">
                      <a16:creationId xmlns:a16="http://schemas.microsoft.com/office/drawing/2014/main" id="{A110E069-33D2-98AD-D695-4E56FC90E0D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Vrije vorm: vorm 94">
                  <a:extLst>
                    <a:ext uri="{FF2B5EF4-FFF2-40B4-BE49-F238E27FC236}">
                      <a16:creationId xmlns:a16="http://schemas.microsoft.com/office/drawing/2014/main" id="{79F38F83-E975-F950-E1C9-B36595096FA0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Rechthoek: afgeronde hoeken 95">
                  <a:extLst>
                    <a:ext uri="{FF2B5EF4-FFF2-40B4-BE49-F238E27FC236}">
                      <a16:creationId xmlns:a16="http://schemas.microsoft.com/office/drawing/2014/main" id="{5265961D-F589-BC9B-7E0A-5C1C259B73E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97" name="Rechte verbindingslijn 96">
                  <a:extLst>
                    <a:ext uri="{FF2B5EF4-FFF2-40B4-BE49-F238E27FC236}">
                      <a16:creationId xmlns:a16="http://schemas.microsoft.com/office/drawing/2014/main" id="{2EE78885-C207-77E2-C3C9-381A9782D0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8" name="Rechte verbindingslijn 97">
                  <a:extLst>
                    <a:ext uri="{FF2B5EF4-FFF2-40B4-BE49-F238E27FC236}">
                      <a16:creationId xmlns:a16="http://schemas.microsoft.com/office/drawing/2014/main" id="{A18ADFF9-FC52-6732-3ABA-5DEA2F4B9F82}"/>
                    </a:ext>
                  </a:extLst>
                </p:cNvPr>
                <p:cNvCxnSpPr>
                  <a:cxnSpLocks/>
                  <a:stCxn id="9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5" name="Ovaal 14">
                <a:extLst>
                  <a:ext uri="{FF2B5EF4-FFF2-40B4-BE49-F238E27FC236}">
                    <a16:creationId xmlns:a16="http://schemas.microsoft.com/office/drawing/2014/main" id="{99EB858F-BC02-F3BA-C4BB-9B0EDB14084E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B6A31671-A06B-1570-80B8-49B414627D4A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3E394C67-0D06-D83B-0317-EBB4D2669808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EB336FF3-D97C-18D3-F028-F6B859F6FCDF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1" name="Rechte verbindingslijn 90">
                  <a:extLst>
                    <a:ext uri="{FF2B5EF4-FFF2-40B4-BE49-F238E27FC236}">
                      <a16:creationId xmlns:a16="http://schemas.microsoft.com/office/drawing/2014/main" id="{5869A5AB-FD80-4A75-6A3B-515B0E989B8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2" name="Gelijkbenige driehoek 91">
                  <a:extLst>
                    <a:ext uri="{FF2B5EF4-FFF2-40B4-BE49-F238E27FC236}">
                      <a16:creationId xmlns:a16="http://schemas.microsoft.com/office/drawing/2014/main" id="{0588933F-53F6-1048-D30A-88996511631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34EBAB72-7E52-7DD7-DFB3-2F7EBFC33ED6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D05DC8D1-F6BF-E7B0-12C1-774417FEBBB4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logo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logokader.</a:t>
                </a: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609F8759-6D7C-C864-F4E7-3F424CB1E297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BCA73704-0FA3-2721-D1F3-000C8DDF639C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77" name="Groep 76">
                    <a:extLst>
                      <a:ext uri="{FF2B5EF4-FFF2-40B4-BE49-F238E27FC236}">
                        <a16:creationId xmlns:a16="http://schemas.microsoft.com/office/drawing/2014/main" id="{659EC8B1-6221-8092-377E-009AA740DCC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84" name="Groep 83">
                      <a:extLst>
                        <a:ext uri="{FF2B5EF4-FFF2-40B4-BE49-F238E27FC236}">
                          <a16:creationId xmlns:a16="http://schemas.microsoft.com/office/drawing/2014/main" id="{22C5205D-051E-3727-738A-2AEC9DD294B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87" name="Rechthoek 86">
                        <a:extLst>
                          <a:ext uri="{FF2B5EF4-FFF2-40B4-BE49-F238E27FC236}">
                            <a16:creationId xmlns:a16="http://schemas.microsoft.com/office/drawing/2014/main" id="{8D64DA58-C5D7-184C-284D-DAA1D98E691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88" name="Rechthoek 87">
                        <a:extLst>
                          <a:ext uri="{FF2B5EF4-FFF2-40B4-BE49-F238E27FC236}">
                            <a16:creationId xmlns:a16="http://schemas.microsoft.com/office/drawing/2014/main" id="{D503CD38-4992-0E38-0C97-D8C84D62D5D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89" name="Ovaal 88">
                        <a:extLst>
                          <a:ext uri="{FF2B5EF4-FFF2-40B4-BE49-F238E27FC236}">
                            <a16:creationId xmlns:a16="http://schemas.microsoft.com/office/drawing/2014/main" id="{D4ED94D1-0F18-3EB3-D790-310E0A465D8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85" name="Afbeelding 84">
                      <a:extLst>
                        <a:ext uri="{FF2B5EF4-FFF2-40B4-BE49-F238E27FC236}">
                          <a16:creationId xmlns:a16="http://schemas.microsoft.com/office/drawing/2014/main" id="{16CA0189-39E9-AEF8-0E19-6FFB8A6BB204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6" name="Afbeelding 85">
                      <a:extLst>
                        <a:ext uri="{FF2B5EF4-FFF2-40B4-BE49-F238E27FC236}">
                          <a16:creationId xmlns:a16="http://schemas.microsoft.com/office/drawing/2014/main" id="{FFAF2CB5-AF71-1BAD-5613-FAC8DAD6E5B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69BFDA08-F9B2-BD8D-F735-F62F11F3FA5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E0FDE0B9-1946-E0E0-6284-7842AC0E223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462B5C98-3B62-7D2A-8C4A-BA716F2EE1D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76BA2D87-A244-CCC5-2DAF-0E2CC29C240F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7EE78080-4230-2D9D-B36C-96BF95D3BDE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CD0C6EAF-789A-4210-5A9C-143BA18C598F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D1CFA69B-F95E-D14C-7547-E6C205331E4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76" name="Gelijkbenige driehoek 75">
                  <a:extLst>
                    <a:ext uri="{FF2B5EF4-FFF2-40B4-BE49-F238E27FC236}">
                      <a16:creationId xmlns:a16="http://schemas.microsoft.com/office/drawing/2014/main" id="{C37A5606-D94C-8D1F-05D9-9FB661525EF3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" name="ICOON_info">
                <a:extLst>
                  <a:ext uri="{FF2B5EF4-FFF2-40B4-BE49-F238E27FC236}">
                    <a16:creationId xmlns:a16="http://schemas.microsoft.com/office/drawing/2014/main" id="{4CED225C-9871-F000-2833-126CD5745449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72" name="Ovaal 71">
                  <a:extLst>
                    <a:ext uri="{FF2B5EF4-FFF2-40B4-BE49-F238E27FC236}">
                      <a16:creationId xmlns:a16="http://schemas.microsoft.com/office/drawing/2014/main" id="{7BC60A11-8322-8C8E-3015-F6A0665097B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3" name="Graphic 163" descr="Informatie">
                  <a:extLst>
                    <a:ext uri="{FF2B5EF4-FFF2-40B4-BE49-F238E27FC236}">
                      <a16:creationId xmlns:a16="http://schemas.microsoft.com/office/drawing/2014/main" id="{BC69D13A-3B6B-C16B-E2FE-B8F985CE9D4F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0AA9E24C-4BC9-86AE-9AB6-C6FBB8766889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4B1AF7F1-66EA-D970-FE06-7538AC2D87D4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logo in zijn originele verhouding staat,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9E6022C1-6F7E-E3AA-FFBB-BCF37C0BFEEB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B2CA4AA4-D6ED-AA9E-21FF-846BBCE20FEA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DCDCCDDB-72A4-C8D0-3975-83E135A03DBB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Tekstvak 50">
                  <a:extLst>
                    <a:ext uri="{FF2B5EF4-FFF2-40B4-BE49-F238E27FC236}">
                      <a16:creationId xmlns:a16="http://schemas.microsoft.com/office/drawing/2014/main" id="{E9DFD23F-FE0D-3901-9629-D815B6BBEE80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60" name="Tekstvak 59">
                  <a:extLst>
                    <a:ext uri="{FF2B5EF4-FFF2-40B4-BE49-F238E27FC236}">
                      <a16:creationId xmlns:a16="http://schemas.microsoft.com/office/drawing/2014/main" id="{21E695A9-1CFA-0650-E5AF-1C40066B22EE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61" name="Vrije vorm: vorm 60">
                  <a:extLst>
                    <a:ext uri="{FF2B5EF4-FFF2-40B4-BE49-F238E27FC236}">
                      <a16:creationId xmlns:a16="http://schemas.microsoft.com/office/drawing/2014/main" id="{A1405790-3562-A410-F4A3-0A65C2FD9B1A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87DA664E-8DD4-C05C-C092-02458BB10DFB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BF911C59-3DCC-9655-4234-6915DAD434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hthoek 47">
                    <a:extLst>
                      <a:ext uri="{FF2B5EF4-FFF2-40B4-BE49-F238E27FC236}">
                        <a16:creationId xmlns:a16="http://schemas.microsoft.com/office/drawing/2014/main" id="{71187825-8424-3030-E6A7-7BDFA92543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0" name="Rechthoek 47">
                    <a:extLst>
                      <a:ext uri="{FF2B5EF4-FFF2-40B4-BE49-F238E27FC236}">
                        <a16:creationId xmlns:a16="http://schemas.microsoft.com/office/drawing/2014/main" id="{DFCC00AA-DB58-6F5E-B639-2DA9FAE5E9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1" name="Koorde 70">
                    <a:extLst>
                      <a:ext uri="{FF2B5EF4-FFF2-40B4-BE49-F238E27FC236}">
                        <a16:creationId xmlns:a16="http://schemas.microsoft.com/office/drawing/2014/main" id="{175E5F89-257E-1F10-B079-6E297DE168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33059B10-7D1A-F2F1-2C6D-7DAE641B8D59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71B33791-AEC4-E89A-7961-0B754A784E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96EECD7E-B7F1-62A7-2873-15F968CB11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Ovaal 65">
                    <a:extLst>
                      <a:ext uri="{FF2B5EF4-FFF2-40B4-BE49-F238E27FC236}">
                        <a16:creationId xmlns:a16="http://schemas.microsoft.com/office/drawing/2014/main" id="{F242795E-A838-A775-1F08-466530AF1A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7" name="Rechthoek 47">
                    <a:extLst>
                      <a:ext uri="{FF2B5EF4-FFF2-40B4-BE49-F238E27FC236}">
                        <a16:creationId xmlns:a16="http://schemas.microsoft.com/office/drawing/2014/main" id="{097F3E93-A604-AE69-E34C-8E362EEABFC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99" name="INSTRUCTIE">
            <a:extLst>
              <a:ext uri="{FF2B5EF4-FFF2-40B4-BE49-F238E27FC236}">
                <a16:creationId xmlns:a16="http://schemas.microsoft.com/office/drawing/2014/main" id="{1FB6E856-F5E0-1BEA-2B2A-B590B2C5BBD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100E5347-62A8-DD4F-7009-1D319BC13E8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C9640C5E-BB8D-DBAA-251A-13EA2C34DFA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A89D9A53-0F9B-FBA2-C24A-59C1CF048E1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>
                  <a:tab pos="266700" algn="l"/>
                </a:tabLst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111F20F3-F5E7-38AF-2198-2EB1FBAF0BC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D63F1B4F-86BB-C6B8-083D-5157E3F28D6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F21249C7-D85F-C6ED-EBC3-918A983CC76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2730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3DF3FB8E-3948-2BFA-DAE1-255557949B69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3EFBB1D4-A256-22F8-DFFB-EB26DEC3519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2FBC8FD9-04F0-7E27-C723-1C5DBBA42EC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7EBD4218-60F0-AD67-A9F8-18AD7C81110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Titel</a:t>
              </a: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7E534CF0-A6DC-2FCF-B1A5-F40191A53089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9C86065B-AC69-D255-3E1A-FDB7080F5E0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Subtitel</a:t>
              </a:r>
              <a:endPara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22B3D2B-BF7B-8363-5235-31D8E80D8D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31F1AA44-EFB1-3D49-0629-6AC3FA1E152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184F3153-EE99-C0CC-2685-70908301A486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E0D9AFE6-CA10-7A61-BE5F-91D8D3228C9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B244FD21-E599-D6E7-40A6-02CBEDD2C64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8A70282E-7F6B-2A96-62F8-48E66DA6C6C5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B9B68815-4A65-B6AB-0CF4-56D3EBDA7C78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9BBB7BF7-F2CD-8604-26FA-4F269B85AC4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Subkop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0A266962-2CF2-1599-056D-85D8E256BDE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21" name="ICOON_info">
              <a:extLst>
                <a:ext uri="{FF2B5EF4-FFF2-40B4-BE49-F238E27FC236}">
                  <a16:creationId xmlns:a16="http://schemas.microsoft.com/office/drawing/2014/main" id="{08F97BCE-9F96-4BC2-A47D-6A7882D12848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3" name="Ovaal 162">
                <a:extLst>
                  <a:ext uri="{FF2B5EF4-FFF2-40B4-BE49-F238E27FC236}">
                    <a16:creationId xmlns:a16="http://schemas.microsoft.com/office/drawing/2014/main" id="{86C75DE8-3C1A-0B81-56FD-961ED703A5C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" name="Graphic 163" descr="Informatie">
                <a:extLst>
                  <a:ext uri="{FF2B5EF4-FFF2-40B4-BE49-F238E27FC236}">
                    <a16:creationId xmlns:a16="http://schemas.microsoft.com/office/drawing/2014/main" id="{60CB339C-233B-936B-EC6E-B3F79FF4648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2" name="VOORBEELD">
              <a:extLst>
                <a:ext uri="{FF2B5EF4-FFF2-40B4-BE49-F238E27FC236}">
                  <a16:creationId xmlns:a16="http://schemas.microsoft.com/office/drawing/2014/main" id="{7781D931-8CC9-987A-5252-F9386916149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B4C019CD-BD5E-8297-5BCF-946671037C9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F80AD87A-036A-7522-863A-042B20445E1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F0D57ACD-11BD-2320-747A-DE35AD0DD4E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51807029-017D-8B17-F756-AE9A4FCD441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9126ECEF-4226-AABC-CC29-270825BF35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488E6DFB-C578-E4DA-6E61-60AFDC91BC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FEE5BCB5-8B0B-D3CD-E9A2-DFD3A43F62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699A2A33-CDE4-A300-6415-587563A296A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6A3ABB0D-87F1-28A7-9609-F0332EE1D6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7" name="Pijl: rechts 156">
                  <a:extLst>
                    <a:ext uri="{FF2B5EF4-FFF2-40B4-BE49-F238E27FC236}">
                      <a16:creationId xmlns:a16="http://schemas.microsoft.com/office/drawing/2014/main" id="{E87E02BA-FFB1-6765-05AE-935474BAE00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6" name="Groep 125">
                <a:extLst>
                  <a:ext uri="{FF2B5EF4-FFF2-40B4-BE49-F238E27FC236}">
                    <a16:creationId xmlns:a16="http://schemas.microsoft.com/office/drawing/2014/main" id="{17DF5988-5B6A-DE6C-EF6E-FECEA8E85588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B3813E61-5A83-1203-B839-DDD8B280AFC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51E2F547-F7C5-5EE6-A4BB-0518046EFF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63FD072C-6EBC-AA10-4E3A-7783E766D8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72C375F0-4DCE-41E1-E2D9-849DAC896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0E447980-BF2C-66CE-1F97-2C0C23B20B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67D8E28B-E32B-690B-40EA-559F57742D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0" name="Pijl: rechts 149">
                  <a:extLst>
                    <a:ext uri="{FF2B5EF4-FFF2-40B4-BE49-F238E27FC236}">
                      <a16:creationId xmlns:a16="http://schemas.microsoft.com/office/drawing/2014/main" id="{23D2F23C-5032-FF46-1160-FB2639AD175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3DB4EBC3-75B6-11B3-9042-4515B104DA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5CCCF359-3BFB-C3C7-434F-881812CB35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344EE04B-B908-7E75-B902-096493B00C14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5625EAEB-ADC2-E947-AC7C-6AF7CE777CB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866BC1D3-6BBF-E414-0676-13337392C1B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E8260172-6651-FD1D-DD05-88987E9A3034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59B305AD-92B1-7D86-FC60-AF29FF593D9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AEEC4E39-A648-8649-447E-77F70779D7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2032BF93-5AB7-BCF2-FB4E-51EF6C8F03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6" name="Rechte verbindingslijn 145">
                    <a:extLst>
                      <a:ext uri="{FF2B5EF4-FFF2-40B4-BE49-F238E27FC236}">
                        <a16:creationId xmlns:a16="http://schemas.microsoft.com/office/drawing/2014/main" id="{D53CF4A5-E614-C60E-6678-6319D16F7B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7" name="Rechte verbindingslijn 146">
                    <a:extLst>
                      <a:ext uri="{FF2B5EF4-FFF2-40B4-BE49-F238E27FC236}">
                        <a16:creationId xmlns:a16="http://schemas.microsoft.com/office/drawing/2014/main" id="{A69E7C5E-5545-49E7-AF0B-03EC0E9573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9497B852-3640-7CB6-4466-DA658291F6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3" name="Pijl: rechts 142">
                  <a:extLst>
                    <a:ext uri="{FF2B5EF4-FFF2-40B4-BE49-F238E27FC236}">
                      <a16:creationId xmlns:a16="http://schemas.microsoft.com/office/drawing/2014/main" id="{620C5FF2-AA46-3A3E-73B3-71855CF37AA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9EE8FCBD-0295-3B0C-378B-45CE477C6EB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BDCB603C-0576-F2CB-1F8A-E36E18E7112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EC6E5214-5965-43F3-AC75-2C196158F85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D9D2A0E5-6079-5565-077F-5A32482C31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201B659A-6CA4-6486-F554-195094A9EA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137">
                    <a:extLst>
                      <a:ext uri="{FF2B5EF4-FFF2-40B4-BE49-F238E27FC236}">
                        <a16:creationId xmlns:a16="http://schemas.microsoft.com/office/drawing/2014/main" id="{B003935B-21AC-EE4F-116D-82976FB4D7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B3798E44-49AC-2E56-DFA1-14ECD9D4BB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F616CDEC-E6CD-7DA6-7BBA-55CAC1D35E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5" name="Pijl: rechts 134">
                  <a:extLst>
                    <a:ext uri="{FF2B5EF4-FFF2-40B4-BE49-F238E27FC236}">
                      <a16:creationId xmlns:a16="http://schemas.microsoft.com/office/drawing/2014/main" id="{A81C4F01-2FAD-C556-EDC2-172F7776850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55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47000" decel="47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ccel="47000" decel="47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47000" decel="47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47000" decel="47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accel="47000" decel="47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47000" decel="47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accel="47000" decel="47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56" dur="2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accel="47000" decel="47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accel="47000" decel="47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70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accel="47000" decel="47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ccel="47000" decel="47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accel="47000" decel="47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91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mph" presetSubtype="0" accel="47000" decel="47000" autoRev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98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mph" presetSubtype="0" accel="47000" decel="47000" autoRev="1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105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accel="47000" decel="47000" autoRev="1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112" dur="25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accel="47000" decel="4700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9" dur="2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mph" presetSubtype="0" accel="47000" decel="47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50" fill="hold"/>
                                        <p:tgtEl>
                                          <p:spTgt spid="1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mph" presetSubtype="0" accel="47000" decel="47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50" fill="hold"/>
                                        <p:tgtEl>
                                          <p:spTgt spid="1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6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6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8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250" fill="hold"/>
                        <p:tgtEl>
                          <p:spTgt spid="168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169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6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6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9" grpId="1" animBg="1">
        <p:tmplLst>
          <p:tmpl>
            <p:tnLst>
              <p:par>
                <p:cTn presetID="6" presetClass="emph" presetSubtype="0" accel="47000" decel="4700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250" fill="hold"/>
                        <p:tgtEl>
                          <p:spTgt spid="169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1216551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Titel | wit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701B-2C99-B04B-B8BA-6B7FDA9375D5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0A36C5-0630-F9B4-AFA8-AF557740B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Titel komt hier</a:t>
            </a:r>
            <a:br>
              <a:rPr lang="nl-NL" dirty="0"/>
            </a:br>
            <a:r>
              <a:rPr lang="nl-NL" dirty="0"/>
              <a:t>max. 2 regels</a:t>
            </a:r>
          </a:p>
        </p:txBody>
      </p:sp>
    </p:spTree>
    <p:extLst>
      <p:ext uri="{BB962C8B-B14F-4D97-AF65-F5344CB8AC3E}">
        <p14:creationId xmlns:p14="http://schemas.microsoft.com/office/powerpoint/2010/main" val="3967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grij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133998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Titel | grijs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7663D-8255-5144-B367-584C15792625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0A36C5-0630-F9B4-AFA8-AF557740B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Titel komt hier</a:t>
            </a:r>
            <a:br>
              <a:rPr lang="nl-NL"/>
            </a:br>
            <a:r>
              <a:rPr lang="nl-NL"/>
              <a:t>max. </a:t>
            </a:r>
            <a:r>
              <a:rPr lang="nl-NL" dirty="0"/>
              <a:t>2 regels</a:t>
            </a:r>
          </a:p>
        </p:txBody>
      </p:sp>
    </p:spTree>
    <p:extLst>
      <p:ext uri="{BB962C8B-B14F-4D97-AF65-F5344CB8AC3E}">
        <p14:creationId xmlns:p14="http://schemas.microsoft.com/office/powerpoint/2010/main" val="40937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donker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C7E870B0-7422-332A-BD22-BC7E0FEB440A}"/>
              </a:ext>
            </a:extLst>
          </p:cNvPr>
          <p:cNvSpPr/>
          <p:nvPr userDrawn="1"/>
        </p:nvSpPr>
        <p:spPr>
          <a:xfrm flipV="1">
            <a:off x="0" y="-30480"/>
            <a:ext cx="12205723" cy="6888552"/>
          </a:xfrm>
          <a:custGeom>
            <a:avLst/>
            <a:gdLst>
              <a:gd name="connsiteX0" fmla="*/ -5487 w 9889542"/>
              <a:gd name="connsiteY0" fmla="*/ -3805 h 6858123"/>
              <a:gd name="connsiteX1" fmla="*/ -5487 w 9889542"/>
              <a:gd name="connsiteY1" fmla="*/ 6854319 h 6858123"/>
              <a:gd name="connsiteX2" fmla="*/ 9884055 w 9889542"/>
              <a:gd name="connsiteY2" fmla="*/ 6854319 h 6858123"/>
              <a:gd name="connsiteX3" fmla="*/ 9884055 w 9889542"/>
              <a:gd name="connsiteY3" fmla="*/ -3805 h 685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89542" h="6858123">
                <a:moveTo>
                  <a:pt x="-5487" y="-3805"/>
                </a:moveTo>
                <a:lnTo>
                  <a:pt x="-5487" y="6854319"/>
                </a:lnTo>
                <a:lnTo>
                  <a:pt x="9884055" y="6854319"/>
                </a:lnTo>
                <a:lnTo>
                  <a:pt x="9884055" y="-3805"/>
                </a:lnTo>
              </a:path>
            </a:pathLst>
          </a:custGeom>
          <a:gradFill>
            <a:gsLst>
              <a:gs pos="0">
                <a:srgbClr val="498899"/>
              </a:gs>
              <a:gs pos="46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7072214" scaled="1"/>
          </a:gradFill>
          <a:ln w="607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" name="- INFO">
            <a:extLst>
              <a:ext uri="{FF2B5EF4-FFF2-40B4-BE49-F238E27FC236}">
                <a16:creationId xmlns:a16="http://schemas.microsoft.com/office/drawing/2014/main" id="{D836A24E-54D6-4FE5-98A5-0CB6162F691F}"/>
              </a:ext>
            </a:extLst>
          </p:cNvPr>
          <p:cNvSpPr txBox="1"/>
          <p:nvPr userDrawn="1"/>
        </p:nvSpPr>
        <p:spPr>
          <a:xfrm>
            <a:off x="0" y="-473332"/>
            <a:ext cx="2530693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Titel | donker blauw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D53981-3492-4CBD-B8BC-98E7349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68870" y="6408832"/>
            <a:ext cx="729367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50D48B-DBB4-FE45-9D92-E77C2EA1C40F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A230C5-699D-4317-A84B-A45CB7BA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1387" y="6402489"/>
            <a:ext cx="849528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5406064B-7420-475B-B7C3-CD945EB6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0A36C5-0630-F9B4-AFA8-AF557740B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komt hier</a:t>
            </a:r>
            <a:br>
              <a:rPr lang="nl-NL" dirty="0"/>
            </a:br>
            <a:r>
              <a:rPr lang="nl-NL" dirty="0"/>
              <a:t>max. 2 regels</a:t>
            </a:r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3D946B6B-329C-DC33-12D6-693504F4DD45}"/>
              </a:ext>
            </a:extLst>
          </p:cNvPr>
          <p:cNvSpPr txBox="1">
            <a:spLocks/>
          </p:cNvSpPr>
          <p:nvPr userDrawn="1"/>
        </p:nvSpPr>
        <p:spPr>
          <a:xfrm rot="10800000" flipH="1" flipV="1">
            <a:off x="10816737" y="731521"/>
            <a:ext cx="475629" cy="80889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38" r="38"/>
            </a:stretch>
          </a:blipFill>
          <a:ln>
            <a:noFill/>
          </a:ln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" kern="1200">
                <a:solidFill>
                  <a:schemeClr val="tx2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3900" indent="-3683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Calibri" panose="020F0502020204030204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55600" indent="-355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55600" indent="-355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-3657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694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CC873F24-2F55-7D10-7C8B-5DB48B7D709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-3175" y="-1"/>
            <a:ext cx="12195175" cy="7356356"/>
          </a:xfrm>
          <a:custGeom>
            <a:avLst/>
            <a:gdLst>
              <a:gd name="connsiteX0" fmla="*/ 193675 w 12195175"/>
              <a:gd name="connsiteY0" fmla="*/ 0 h 7356356"/>
              <a:gd name="connsiteX1" fmla="*/ 12195175 w 12195175"/>
              <a:gd name="connsiteY1" fmla="*/ 0 h 7356356"/>
              <a:gd name="connsiteX2" fmla="*/ 12195175 w 12195175"/>
              <a:gd name="connsiteY2" fmla="*/ 6858214 h 7356356"/>
              <a:gd name="connsiteX3" fmla="*/ 11782485 w 12195175"/>
              <a:gd name="connsiteY3" fmla="*/ 6858675 h 7356356"/>
              <a:gd name="connsiteX4" fmla="*/ 11737228 w 12195175"/>
              <a:gd name="connsiteY4" fmla="*/ 6867812 h 7356356"/>
              <a:gd name="connsiteX5" fmla="*/ 11666207 w 12195175"/>
              <a:gd name="connsiteY5" fmla="*/ 6974957 h 7356356"/>
              <a:gd name="connsiteX6" fmla="*/ 11666207 w 12195175"/>
              <a:gd name="connsiteY6" fmla="*/ 7240072 h 7356356"/>
              <a:gd name="connsiteX7" fmla="*/ 11664677 w 12195175"/>
              <a:gd name="connsiteY7" fmla="*/ 7240750 h 7356356"/>
              <a:gd name="connsiteX8" fmla="*/ 11655812 w 12195175"/>
              <a:gd name="connsiteY8" fmla="*/ 7284661 h 7356356"/>
              <a:gd name="connsiteX9" fmla="*/ 11548667 w 12195175"/>
              <a:gd name="connsiteY9" fmla="*/ 7355682 h 7356356"/>
              <a:gd name="connsiteX10" fmla="*/ 11219748 w 12195175"/>
              <a:gd name="connsiteY10" fmla="*/ 7355682 h 7356356"/>
              <a:gd name="connsiteX11" fmla="*/ 11219743 w 12195175"/>
              <a:gd name="connsiteY11" fmla="*/ 7355683 h 7356356"/>
              <a:gd name="connsiteX12" fmla="*/ 11219719 w 12195175"/>
              <a:gd name="connsiteY12" fmla="*/ 7355682 h 7356356"/>
              <a:gd name="connsiteX13" fmla="*/ 11048924 w 12195175"/>
              <a:gd name="connsiteY13" fmla="*/ 7355682 h 7356356"/>
              <a:gd name="connsiteX14" fmla="*/ 11032338 w 12195175"/>
              <a:gd name="connsiteY14" fmla="*/ 7356356 h 7356356"/>
              <a:gd name="connsiteX15" fmla="*/ 11029000 w 12195175"/>
              <a:gd name="connsiteY15" fmla="*/ 7355682 h 7356356"/>
              <a:gd name="connsiteX16" fmla="*/ 10701233 w 12195175"/>
              <a:gd name="connsiteY16" fmla="*/ 7355682 h 7356356"/>
              <a:gd name="connsiteX17" fmla="*/ 10584950 w 12195175"/>
              <a:gd name="connsiteY17" fmla="*/ 7239399 h 7356356"/>
              <a:gd name="connsiteX18" fmla="*/ 10584950 w 12195175"/>
              <a:gd name="connsiteY18" fmla="*/ 6970497 h 7356356"/>
              <a:gd name="connsiteX19" fmla="*/ 10585318 w 12195175"/>
              <a:gd name="connsiteY19" fmla="*/ 6972463 h 7356356"/>
              <a:gd name="connsiteX20" fmla="*/ 10584950 w 12195175"/>
              <a:gd name="connsiteY20" fmla="*/ 6959996 h 7356356"/>
              <a:gd name="connsiteX21" fmla="*/ 10584950 w 12195175"/>
              <a:gd name="connsiteY21" fmla="*/ 6970497 h 7356356"/>
              <a:gd name="connsiteX22" fmla="*/ 10579238 w 12195175"/>
              <a:gd name="connsiteY22" fmla="*/ 6939973 h 7356356"/>
              <a:gd name="connsiteX23" fmla="*/ 10566015 w 12195175"/>
              <a:gd name="connsiteY23" fmla="*/ 6909269 h 7356356"/>
              <a:gd name="connsiteX24" fmla="*/ 10514853 w 12195175"/>
              <a:gd name="connsiteY24" fmla="*/ 6867139 h 7356356"/>
              <a:gd name="connsiteX25" fmla="*/ 10469596 w 12195175"/>
              <a:gd name="connsiteY25" fmla="*/ 6858002 h 7356356"/>
              <a:gd name="connsiteX26" fmla="*/ 193675 w 12195175"/>
              <a:gd name="connsiteY26" fmla="*/ 6858001 h 7356356"/>
              <a:gd name="connsiteX27" fmla="*/ 0 w 12195175"/>
              <a:gd name="connsiteY27" fmla="*/ 6858001 h 7356356"/>
              <a:gd name="connsiteX28" fmla="*/ 0 w 12195175"/>
              <a:gd name="connsiteY28" fmla="*/ 1 h 7356356"/>
              <a:gd name="connsiteX29" fmla="*/ 193675 w 12195175"/>
              <a:gd name="connsiteY29" fmla="*/ 1 h 73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5175" h="7356356">
                <a:moveTo>
                  <a:pt x="193675" y="0"/>
                </a:moveTo>
                <a:lnTo>
                  <a:pt x="12195175" y="0"/>
                </a:lnTo>
                <a:lnTo>
                  <a:pt x="12195175" y="6858214"/>
                </a:lnTo>
                <a:lnTo>
                  <a:pt x="11782485" y="6858675"/>
                </a:lnTo>
                <a:lnTo>
                  <a:pt x="11737228" y="6867812"/>
                </a:lnTo>
                <a:cubicBezTo>
                  <a:pt x="11695492" y="6885465"/>
                  <a:pt x="11666207" y="6926791"/>
                  <a:pt x="11666207" y="6974957"/>
                </a:cubicBezTo>
                <a:lnTo>
                  <a:pt x="11666207" y="7240072"/>
                </a:lnTo>
                <a:lnTo>
                  <a:pt x="11664677" y="7240750"/>
                </a:lnTo>
                <a:lnTo>
                  <a:pt x="11655812" y="7284661"/>
                </a:lnTo>
                <a:cubicBezTo>
                  <a:pt x="11638159" y="7326397"/>
                  <a:pt x="11596833" y="7355682"/>
                  <a:pt x="11548667" y="7355682"/>
                </a:cubicBezTo>
                <a:lnTo>
                  <a:pt x="11219748" y="7355682"/>
                </a:lnTo>
                <a:cubicBezTo>
                  <a:pt x="11219746" y="7355682"/>
                  <a:pt x="11219745" y="7355683"/>
                  <a:pt x="11219743" y="7355683"/>
                </a:cubicBezTo>
                <a:cubicBezTo>
                  <a:pt x="11219735" y="7355683"/>
                  <a:pt x="11219727" y="7355682"/>
                  <a:pt x="11219719" y="7355682"/>
                </a:cubicBezTo>
                <a:lnTo>
                  <a:pt x="11048924" y="7355682"/>
                </a:lnTo>
                <a:lnTo>
                  <a:pt x="11032338" y="7356356"/>
                </a:lnTo>
                <a:lnTo>
                  <a:pt x="11029000" y="7355682"/>
                </a:lnTo>
                <a:lnTo>
                  <a:pt x="10701233" y="7355682"/>
                </a:lnTo>
                <a:cubicBezTo>
                  <a:pt x="10637012" y="7355682"/>
                  <a:pt x="10584950" y="7303620"/>
                  <a:pt x="10584950" y="7239399"/>
                </a:cubicBezTo>
                <a:lnTo>
                  <a:pt x="10584950" y="6970497"/>
                </a:lnTo>
                <a:cubicBezTo>
                  <a:pt x="10585073" y="6971152"/>
                  <a:pt x="10585195" y="6971808"/>
                  <a:pt x="10585318" y="6972463"/>
                </a:cubicBezTo>
                <a:cubicBezTo>
                  <a:pt x="10585195" y="6973070"/>
                  <a:pt x="10585073" y="6959389"/>
                  <a:pt x="10584950" y="6959996"/>
                </a:cubicBezTo>
                <a:lnTo>
                  <a:pt x="10584950" y="6970497"/>
                </a:lnTo>
                <a:lnTo>
                  <a:pt x="10579238" y="6939973"/>
                </a:lnTo>
                <a:cubicBezTo>
                  <a:pt x="10577212" y="6929143"/>
                  <a:pt x="10573995" y="6918611"/>
                  <a:pt x="10566015" y="6909269"/>
                </a:cubicBezTo>
                <a:cubicBezTo>
                  <a:pt x="10553476" y="6890710"/>
                  <a:pt x="10535721" y="6875966"/>
                  <a:pt x="10514853" y="6867139"/>
                </a:cubicBezTo>
                <a:lnTo>
                  <a:pt x="10469596" y="6858002"/>
                </a:lnTo>
                <a:lnTo>
                  <a:pt x="193675" y="6858001"/>
                </a:lnTo>
                <a:lnTo>
                  <a:pt x="0" y="6858001"/>
                </a:lnTo>
                <a:lnTo>
                  <a:pt x="0" y="1"/>
                </a:lnTo>
                <a:lnTo>
                  <a:pt x="193675" y="1"/>
                </a:lnTo>
                <a:close/>
              </a:path>
            </a:pathLst>
          </a:custGeom>
          <a:pattFill prst="pct60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tIns="7020000" rIns="198000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6" name="- INFO">
            <a:extLst>
              <a:ext uri="{FF2B5EF4-FFF2-40B4-BE49-F238E27FC236}">
                <a16:creationId xmlns:a16="http://schemas.microsoft.com/office/drawing/2014/main" id="{224D350F-C892-490A-BAFE-EF9FC0EFBF43}"/>
              </a:ext>
            </a:extLst>
          </p:cNvPr>
          <p:cNvSpPr txBox="1"/>
          <p:nvPr userDrawn="1"/>
        </p:nvSpPr>
        <p:spPr>
          <a:xfrm>
            <a:off x="0" y="-473332"/>
            <a:ext cx="1052211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l"/>
            <a:r>
              <a:rPr lang="nl-NL" sz="2400" b="0" cap="none" spc="0" baseline="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Afsluiter</a:t>
            </a:r>
          </a:p>
        </p:txBody>
      </p:sp>
      <p:sp>
        <p:nvSpPr>
          <p:cNvPr id="49" name="Tijdelijke aanduiding voor tekst 48">
            <a:extLst>
              <a:ext uri="{FF2B5EF4-FFF2-40B4-BE49-F238E27FC236}">
                <a16:creationId xmlns:a16="http://schemas.microsoft.com/office/drawing/2014/main" id="{38668DCD-380A-1309-DCD0-15AFAAA14C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V="1">
            <a:off x="1" y="3785854"/>
            <a:ext cx="12192001" cy="3072146"/>
          </a:xfrm>
          <a:custGeom>
            <a:avLst/>
            <a:gdLst>
              <a:gd name="connsiteX0" fmla="*/ 222880 w 12192001"/>
              <a:gd name="connsiteY0" fmla="*/ 3072146 h 3072146"/>
              <a:gd name="connsiteX1" fmla="*/ 279519 w 12192001"/>
              <a:gd name="connsiteY1" fmla="*/ 3072146 h 3072146"/>
              <a:gd name="connsiteX2" fmla="*/ 4102164 w 12192001"/>
              <a:gd name="connsiteY2" fmla="*/ 3067618 h 3072146"/>
              <a:gd name="connsiteX3" fmla="*/ 4132112 w 12192001"/>
              <a:gd name="connsiteY3" fmla="*/ 3072146 h 3072146"/>
              <a:gd name="connsiteX4" fmla="*/ 4188751 w 12192001"/>
              <a:gd name="connsiteY4" fmla="*/ 3072146 h 3072146"/>
              <a:gd name="connsiteX5" fmla="*/ 7518862 w 12192001"/>
              <a:gd name="connsiteY5" fmla="*/ 3068202 h 3072146"/>
              <a:gd name="connsiteX6" fmla="*/ 7544951 w 12192001"/>
              <a:gd name="connsiteY6" fmla="*/ 3072146 h 3072146"/>
              <a:gd name="connsiteX7" fmla="*/ 7601590 w 12192001"/>
              <a:gd name="connsiteY7" fmla="*/ 3072146 h 3072146"/>
              <a:gd name="connsiteX8" fmla="*/ 11912484 w 12192001"/>
              <a:gd name="connsiteY8" fmla="*/ 3067040 h 3072146"/>
              <a:gd name="connsiteX9" fmla="*/ 11969123 w 12192001"/>
              <a:gd name="connsiteY9" fmla="*/ 3067040 h 3072146"/>
              <a:gd name="connsiteX10" fmla="*/ 12181017 w 12192001"/>
              <a:gd name="connsiteY10" fmla="*/ 2926587 h 3072146"/>
              <a:gd name="connsiteX11" fmla="*/ 12192001 w 12192001"/>
              <a:gd name="connsiteY11" fmla="*/ 2891202 h 3072146"/>
              <a:gd name="connsiteX12" fmla="*/ 12192001 w 12192001"/>
              <a:gd name="connsiteY12" fmla="*/ 2635461 h 3072146"/>
              <a:gd name="connsiteX13" fmla="*/ 12192000 w 12192001"/>
              <a:gd name="connsiteY13" fmla="*/ 0 h 3072146"/>
              <a:gd name="connsiteX14" fmla="*/ 0 w 12192001"/>
              <a:gd name="connsiteY14" fmla="*/ 0 h 3072146"/>
              <a:gd name="connsiteX15" fmla="*/ 0 w 12192001"/>
              <a:gd name="connsiteY15" fmla="*/ 6918 h 3072146"/>
              <a:gd name="connsiteX16" fmla="*/ 1 w 12192001"/>
              <a:gd name="connsiteY16" fmla="*/ 2562092 h 3072146"/>
              <a:gd name="connsiteX17" fmla="*/ 3 w 12192001"/>
              <a:gd name="connsiteY17" fmla="*/ 2562092 h 3072146"/>
              <a:gd name="connsiteX18" fmla="*/ 3 w 12192001"/>
              <a:gd name="connsiteY18" fmla="*/ 2640567 h 3072146"/>
              <a:gd name="connsiteX19" fmla="*/ 3 w 12192001"/>
              <a:gd name="connsiteY19" fmla="*/ 2896308 h 3072146"/>
              <a:gd name="connsiteX20" fmla="*/ 10987 w 12192001"/>
              <a:gd name="connsiteY20" fmla="*/ 2931693 h 3072146"/>
              <a:gd name="connsiteX21" fmla="*/ 222880 w 12192001"/>
              <a:gd name="connsiteY21" fmla="*/ 3072146 h 307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1" h="3072146">
                <a:moveTo>
                  <a:pt x="222880" y="3072146"/>
                </a:moveTo>
                <a:lnTo>
                  <a:pt x="279519" y="3072146"/>
                </a:lnTo>
                <a:lnTo>
                  <a:pt x="4102164" y="3067618"/>
                </a:lnTo>
                <a:lnTo>
                  <a:pt x="4132112" y="3072146"/>
                </a:lnTo>
                <a:lnTo>
                  <a:pt x="4188751" y="3072146"/>
                </a:lnTo>
                <a:lnTo>
                  <a:pt x="7518862" y="3068202"/>
                </a:lnTo>
                <a:lnTo>
                  <a:pt x="7544951" y="3072146"/>
                </a:lnTo>
                <a:lnTo>
                  <a:pt x="7601590" y="3072146"/>
                </a:lnTo>
                <a:lnTo>
                  <a:pt x="11912484" y="3067040"/>
                </a:lnTo>
                <a:lnTo>
                  <a:pt x="11969123" y="3067040"/>
                </a:lnTo>
                <a:cubicBezTo>
                  <a:pt x="12064378" y="3067040"/>
                  <a:pt x="12146106" y="3009126"/>
                  <a:pt x="12181017" y="2926587"/>
                </a:cubicBezTo>
                <a:lnTo>
                  <a:pt x="12192001" y="2891202"/>
                </a:lnTo>
                <a:lnTo>
                  <a:pt x="12192001" y="2635461"/>
                </a:lnTo>
                <a:lnTo>
                  <a:pt x="12192000" y="0"/>
                </a:lnTo>
                <a:lnTo>
                  <a:pt x="0" y="0"/>
                </a:lnTo>
                <a:lnTo>
                  <a:pt x="0" y="6918"/>
                </a:lnTo>
                <a:cubicBezTo>
                  <a:pt x="0" y="1033522"/>
                  <a:pt x="1" y="2147565"/>
                  <a:pt x="1" y="2562092"/>
                </a:cubicBezTo>
                <a:lnTo>
                  <a:pt x="3" y="2562092"/>
                </a:lnTo>
                <a:lnTo>
                  <a:pt x="3" y="2640567"/>
                </a:lnTo>
                <a:lnTo>
                  <a:pt x="3" y="2896308"/>
                </a:lnTo>
                <a:lnTo>
                  <a:pt x="10987" y="2931693"/>
                </a:lnTo>
                <a:cubicBezTo>
                  <a:pt x="45897" y="3014232"/>
                  <a:pt x="127625" y="3072146"/>
                  <a:pt x="222880" y="3072146"/>
                </a:cubicBezTo>
                <a:close/>
              </a:path>
            </a:pathLst>
          </a:custGeom>
          <a:gradFill>
            <a:gsLst>
              <a:gs pos="0">
                <a:srgbClr val="42A8BA">
                  <a:alpha val="90000"/>
                </a:srgbClr>
              </a:gs>
              <a:gs pos="50000">
                <a:srgbClr val="28869B">
                  <a:alpha val="90000"/>
                </a:srgbClr>
              </a:gs>
              <a:gs pos="100000">
                <a:srgbClr val="0E647C"/>
              </a:gs>
            </a:gsLst>
            <a:lin ang="17372988" scaled="1"/>
          </a:gra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B992773-5893-47F4-B8FC-4BA9D0684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113" y="4450675"/>
            <a:ext cx="10391775" cy="732023"/>
          </a:xfrm>
        </p:spPr>
        <p:txBody>
          <a:bodyPr wrap="square" tIns="0">
            <a:noAutofit/>
          </a:bodyPr>
          <a:lstStyle>
            <a:lvl1pPr algn="l">
              <a:lnSpc>
                <a:spcPts val="46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Bedankt voor je tijd!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F7B1157A-232A-498A-B2D1-BB13B76231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112" y="5205275"/>
            <a:ext cx="10391775" cy="332399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Zijn er nog vragen</a:t>
            </a: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EC777906-D4DF-9454-94AD-4698184491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13737" y="741905"/>
            <a:ext cx="678150" cy="115102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2370" b="2370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jdelijke aanduiding voor tekst 54">
            <a:extLst>
              <a:ext uri="{FF2B5EF4-FFF2-40B4-BE49-F238E27FC236}">
                <a16:creationId xmlns:a16="http://schemas.microsoft.com/office/drawing/2014/main" id="{0F98F266-5182-A5A0-6B31-66C4A12AF3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0800000" flipV="1">
            <a:off x="5806460" y="741905"/>
            <a:ext cx="4753796" cy="4795769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" name="Tijdelijke aanduiding voor tekst 54">
            <a:extLst>
              <a:ext uri="{FF2B5EF4-FFF2-40B4-BE49-F238E27FC236}">
                <a16:creationId xmlns:a16="http://schemas.microsoft.com/office/drawing/2014/main" id="{87A4B622-6441-6887-21CC-9AE9A6B964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 flipV="1">
            <a:off x="8625622" y="3429000"/>
            <a:ext cx="2903860" cy="2929498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ijdelijke aanduiding voor tekst 54">
            <a:extLst>
              <a:ext uri="{FF2B5EF4-FFF2-40B4-BE49-F238E27FC236}">
                <a16:creationId xmlns:a16="http://schemas.microsoft.com/office/drawing/2014/main" id="{D1A8D311-F2E5-D0AE-22C9-5A433E1157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0800000" flipV="1">
            <a:off x="9578089" y="2735074"/>
            <a:ext cx="1789838" cy="180564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" name="Tijdelijke aanduiding voor tekst 12">
            <a:extLst>
              <a:ext uri="{FF2B5EF4-FFF2-40B4-BE49-F238E27FC236}">
                <a16:creationId xmlns:a16="http://schemas.microsoft.com/office/drawing/2014/main" id="{B61D4D47-F658-5266-FE88-461C52E3DB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12" y="5934563"/>
            <a:ext cx="3289170" cy="332399"/>
          </a:xfrm>
        </p:spPr>
        <p:txBody>
          <a:bodyPr wrap="non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+mn-lt"/>
              </a:rPr>
              <a:t>&lt;</a:t>
            </a:r>
            <a:r>
              <a:rPr lang="en-GB" sz="2400" dirty="0" err="1">
                <a:solidFill>
                  <a:prstClr val="white"/>
                </a:solidFill>
                <a:latin typeface="+mn-lt"/>
              </a:rPr>
              <a:t>vulmijnnaamin</a:t>
            </a:r>
            <a:r>
              <a:rPr lang="en-GB" sz="2400" dirty="0">
                <a:solidFill>
                  <a:prstClr val="white"/>
                </a:solidFill>
                <a:latin typeface="+mn-lt"/>
              </a:rPr>
              <a:t>&gt;@nwo.nl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88AB2FB6-0698-A8D0-E522-E10B2F28478E}"/>
              </a:ext>
            </a:extLst>
          </p:cNvPr>
          <p:cNvGrpSpPr/>
          <p:nvPr userDrawn="1"/>
        </p:nvGrpSpPr>
        <p:grpSpPr>
          <a:xfrm>
            <a:off x="12377595" y="0"/>
            <a:ext cx="3693386" cy="6452863"/>
            <a:chOff x="-3786437" y="0"/>
            <a:chExt cx="3693386" cy="6452863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C82C2A7-BA3D-4334-7266-E0F0F3026920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4" name="INSTRUCTIE">
              <a:extLst>
                <a:ext uri="{FF2B5EF4-FFF2-40B4-BE49-F238E27FC236}">
                  <a16:creationId xmlns:a16="http://schemas.microsoft.com/office/drawing/2014/main" id="{9423EBC7-476E-98C3-A43C-90605E4E0628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6DB9A646-E09B-6BE6-C978-FC79ECA24922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88D1193A-E8C8-92FA-B414-267C87FAF6C7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8B5205FD-2C51-5D92-EE39-91C2554328F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153910CF-F04C-59BC-D46F-363A693C9865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85E11BF8-8334-7625-5E9B-EA123A017CA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Ovaal 75">
                  <a:extLst>
                    <a:ext uri="{FF2B5EF4-FFF2-40B4-BE49-F238E27FC236}">
                      <a16:creationId xmlns:a16="http://schemas.microsoft.com/office/drawing/2014/main" id="{4AB31FA8-A2CB-4FBE-B40B-B4D8825A444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Vrije vorm: vorm 76">
                  <a:extLst>
                    <a:ext uri="{FF2B5EF4-FFF2-40B4-BE49-F238E27FC236}">
                      <a16:creationId xmlns:a16="http://schemas.microsoft.com/office/drawing/2014/main" id="{9BA18003-3394-970D-D8A8-F796FF0D473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Rechthoek: afgeronde hoeken 77">
                  <a:extLst>
                    <a:ext uri="{FF2B5EF4-FFF2-40B4-BE49-F238E27FC236}">
                      <a16:creationId xmlns:a16="http://schemas.microsoft.com/office/drawing/2014/main" id="{59C7D534-E773-E269-4E29-213819D86027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9" name="Rechte verbindingslijn 78">
                  <a:extLst>
                    <a:ext uri="{FF2B5EF4-FFF2-40B4-BE49-F238E27FC236}">
                      <a16:creationId xmlns:a16="http://schemas.microsoft.com/office/drawing/2014/main" id="{32098BED-070E-DDC3-60C1-C14B471BD1C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0" name="Rechte verbindingslijn 79">
                  <a:extLst>
                    <a:ext uri="{FF2B5EF4-FFF2-40B4-BE49-F238E27FC236}">
                      <a16:creationId xmlns:a16="http://schemas.microsoft.com/office/drawing/2014/main" id="{540C9339-6DBF-A132-ACCB-9C485CC69D76}"/>
                    </a:ext>
                  </a:extLst>
                </p:cNvPr>
                <p:cNvCxnSpPr>
                  <a:cxnSpLocks/>
                  <a:stCxn id="78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C68A4A69-EA1A-C13A-AD4D-21F7B848074A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788A65BC-EAFD-D17A-0A98-99FA910B4404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A25346E6-0533-8000-F43A-FDA4F9BC34B2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2" name="Rechthoek 71">
                  <a:extLst>
                    <a:ext uri="{FF2B5EF4-FFF2-40B4-BE49-F238E27FC236}">
                      <a16:creationId xmlns:a16="http://schemas.microsoft.com/office/drawing/2014/main" id="{FC041C3A-9588-0037-F7BD-7408F10495D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3" name="Rechte verbindingslijn 72">
                  <a:extLst>
                    <a:ext uri="{FF2B5EF4-FFF2-40B4-BE49-F238E27FC236}">
                      <a16:creationId xmlns:a16="http://schemas.microsoft.com/office/drawing/2014/main" id="{6CF66694-B4C7-8BB4-E257-22DE604661C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4" name="Gelijkbenige driehoek 73">
                  <a:extLst>
                    <a:ext uri="{FF2B5EF4-FFF2-40B4-BE49-F238E27FC236}">
                      <a16:creationId xmlns:a16="http://schemas.microsoft.com/office/drawing/2014/main" id="{1E2D419D-9F15-8619-F301-4451F52F486F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2" name="Ovaal 31">
                <a:extLst>
                  <a:ext uri="{FF2B5EF4-FFF2-40B4-BE49-F238E27FC236}">
                    <a16:creationId xmlns:a16="http://schemas.microsoft.com/office/drawing/2014/main" id="{69562E41-4E92-F444-F3A1-C60D60BE2869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0E5730FF-29BE-AC04-04F0-774864C56071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FD106B65-A56A-272F-2A03-43B99BED270C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F634B32C-63A2-5BA1-BDF9-B16EA36EDF46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10AE3FC3-5C4B-E7D4-9CDA-2B66FB0AC757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6A59D746-B3C6-5526-6ACB-5CB4A0CE6D6B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6E87DB9E-282F-5149-8525-D1519514926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6" name="Groep 65">
                      <a:extLst>
                        <a:ext uri="{FF2B5EF4-FFF2-40B4-BE49-F238E27FC236}">
                          <a16:creationId xmlns:a16="http://schemas.microsoft.com/office/drawing/2014/main" id="{CFE2AD27-BABA-582D-1A4E-A4D47D03CE6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9" name="Rechthoek 68">
                        <a:extLst>
                          <a:ext uri="{FF2B5EF4-FFF2-40B4-BE49-F238E27FC236}">
                            <a16:creationId xmlns:a16="http://schemas.microsoft.com/office/drawing/2014/main" id="{3B989A10-ACE9-D6EA-F9D1-9DFD3F46D3D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0" name="Rechthoek 69">
                        <a:extLst>
                          <a:ext uri="{FF2B5EF4-FFF2-40B4-BE49-F238E27FC236}">
                            <a16:creationId xmlns:a16="http://schemas.microsoft.com/office/drawing/2014/main" id="{2871B72C-F07C-F929-38EA-154DE08EF59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1" name="Ovaal 70">
                        <a:extLst>
                          <a:ext uri="{FF2B5EF4-FFF2-40B4-BE49-F238E27FC236}">
                            <a16:creationId xmlns:a16="http://schemas.microsoft.com/office/drawing/2014/main" id="{AF199FDB-3AB8-7937-604B-2380EC1165E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 dirty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7" name="Afbeelding 66">
                      <a:extLst>
                        <a:ext uri="{FF2B5EF4-FFF2-40B4-BE49-F238E27FC236}">
                          <a16:creationId xmlns:a16="http://schemas.microsoft.com/office/drawing/2014/main" id="{A5E5EB5E-1758-612A-3CB2-1C252C4F250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8" name="Afbeelding 67">
                      <a:extLst>
                        <a:ext uri="{FF2B5EF4-FFF2-40B4-BE49-F238E27FC236}">
                          <a16:creationId xmlns:a16="http://schemas.microsoft.com/office/drawing/2014/main" id="{6C13DBEB-0AE9-0D97-DF62-17AE5E5FC83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68A69466-D16F-CBB3-A064-279E0CA0219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FF811652-3D0C-0AC8-9FC9-FDC7861E48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6AD30EAD-3037-7E3B-B5B6-5EB9E8DB1FF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2CBD7247-BB62-8E9B-24B1-D3774913F64B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A97075AC-E70C-39FC-30E3-524D84F17F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6BB87ECF-EF79-3EE1-1357-8D45F0292013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04798817-9761-34C8-6A71-EEBBB34FB496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8" name="Gelijkbenige driehoek 57">
                  <a:extLst>
                    <a:ext uri="{FF2B5EF4-FFF2-40B4-BE49-F238E27FC236}">
                      <a16:creationId xmlns:a16="http://schemas.microsoft.com/office/drawing/2014/main" id="{CEC3C9B8-36F9-E6E9-0686-64939AEA60E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9E02D86E-7342-A51A-1F14-DF8D7B51F95A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3E6D74B3-53AE-84B4-B6D4-0126B54B75A9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9DC3ADA0-6587-7ABB-BEFC-43B42E92F1D5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Tekstvak 42">
                  <a:extLst>
                    <a:ext uri="{FF2B5EF4-FFF2-40B4-BE49-F238E27FC236}">
                      <a16:creationId xmlns:a16="http://schemas.microsoft.com/office/drawing/2014/main" id="{87E124E7-8CE8-1A29-615C-6D9D57563316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44" name="Tekstvak 43">
                  <a:extLst>
                    <a:ext uri="{FF2B5EF4-FFF2-40B4-BE49-F238E27FC236}">
                      <a16:creationId xmlns:a16="http://schemas.microsoft.com/office/drawing/2014/main" id="{F3782E39-8009-B41E-34F4-E659F8012156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45" name="Vrije vorm: vorm 44">
                  <a:extLst>
                    <a:ext uri="{FF2B5EF4-FFF2-40B4-BE49-F238E27FC236}">
                      <a16:creationId xmlns:a16="http://schemas.microsoft.com/office/drawing/2014/main" id="{4490C993-036B-2BF0-4589-EB8C144C6051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Gelijkbenige driehoek 45">
                  <a:extLst>
                    <a:ext uri="{FF2B5EF4-FFF2-40B4-BE49-F238E27FC236}">
                      <a16:creationId xmlns:a16="http://schemas.microsoft.com/office/drawing/2014/main" id="{82637641-0223-B969-F2F9-F3DFE6EB5217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C44E0FBB-0EDB-2A66-B9FB-596DA9392DBC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216AE5F8-4092-18F8-9C4E-D307177F43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2AF69A65-587E-7F36-9C98-59C6A03EBB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B23EB716-9CA2-DB23-6FBF-A6A1E73EB3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89F0CBF6-28B2-0A73-3934-4934712ADB87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53751080-7231-7D15-7E3B-BD37641C07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21EE253D-14AE-DE62-2AA2-7905855BFA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89B022B9-4494-2D8D-05A7-6FCF755AEB3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38" name="ICOON_info">
                <a:extLst>
                  <a:ext uri="{FF2B5EF4-FFF2-40B4-BE49-F238E27FC236}">
                    <a16:creationId xmlns:a16="http://schemas.microsoft.com/office/drawing/2014/main" id="{418B6A85-7300-50FE-C049-3FBB303FD898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39" name="Ovaal 38">
                  <a:extLst>
                    <a:ext uri="{FF2B5EF4-FFF2-40B4-BE49-F238E27FC236}">
                      <a16:creationId xmlns:a16="http://schemas.microsoft.com/office/drawing/2014/main" id="{8CE7A440-FF7E-2DEC-D0B7-7716E5C4B1B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Graphic 163" descr="Informatie">
                  <a:extLst>
                    <a:ext uri="{FF2B5EF4-FFF2-40B4-BE49-F238E27FC236}">
                      <a16:creationId xmlns:a16="http://schemas.microsoft.com/office/drawing/2014/main" id="{EA596478-83B6-E0D6-8EEF-0AC2F96A0BD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1" name="INSTRUCTIE">
            <a:extLst>
              <a:ext uri="{FF2B5EF4-FFF2-40B4-BE49-F238E27FC236}">
                <a16:creationId xmlns:a16="http://schemas.microsoft.com/office/drawing/2014/main" id="{869B5D69-D2D8-74AE-0545-2A25CC328583}"/>
              </a:ext>
            </a:extLst>
          </p:cNvPr>
          <p:cNvGrpSpPr/>
          <p:nvPr userDrawn="1"/>
        </p:nvGrpSpPr>
        <p:grpSpPr>
          <a:xfrm>
            <a:off x="12274716" y="7038001"/>
            <a:ext cx="3695970" cy="1277747"/>
            <a:chOff x="-3889316" y="-1461517"/>
            <a:chExt cx="3695970" cy="1277747"/>
          </a:xfrm>
        </p:grpSpPr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E93F9BAC-85D6-B00A-EC14-12D9B4A39D84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1FCACF59-7B7D-6D4D-B7AC-4F2415263927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4" name="Gelijkbenige driehoek 83">
              <a:extLst>
                <a:ext uri="{FF2B5EF4-FFF2-40B4-BE49-F238E27FC236}">
                  <a16:creationId xmlns:a16="http://schemas.microsoft.com/office/drawing/2014/main" id="{AA2B8329-436F-E6FF-8ACC-1C2CE881457F}"/>
                </a:ext>
              </a:extLst>
            </p:cNvPr>
            <p:cNvSpPr/>
            <p:nvPr userDrawn="1"/>
          </p:nvSpPr>
          <p:spPr>
            <a:xfrm rot="16200000" flipH="1">
              <a:off x="-3925504" y="-1392501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674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9000" decel="51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pat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11111E-6 C 0.02709 0.0081 0.02331 -0.01366 0.06316 0.05301 " pathEditMode="relative" rAng="0" ptsTypes="AA">
                                      <p:cBhvr>
                                        <p:cTn id="24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26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3.7037E-7 C 0.01666 0.04051 0.0069 0.02431 0.03059 0.04444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222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7" presetClass="pat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5482 0.02245 C -0.02226 0.03032 -0.02239 0.02314 -2.5E-6 -0.00024 " pathEditMode="relative" rAng="0" ptsTypes="AA">
                                      <p:cBhvr>
                                        <p:cTn id="28" dur="10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9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37" presetClass="path" presetSubtype="0" repeatCount="indefinite" accel="50000" decel="50000" autoRev="1" fill="hold" nodeType="withEffect">
                  <p:stCondLst>
                    <p:cond delay="750"/>
                  </p:stCondLst>
                  <p:childTnLst>
                    <p:animMotion origin="layout" path="M -3.95833E-6 1.11111E-6 C 0.02709 0.0081 0.02331 -0.01366 0.06316 0.05301 " pathEditMode="relative" rAng="0" ptsTypes="AA">
                      <p:cBhvr>
                        <p:cTn dur="10000" fill="hold"/>
                        <p:tgtEl>
                          <p:spTgt spid="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151" y="2639"/>
                    </p:animMotion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37" presetClass="path" presetSubtype="0" repeatCount="indefinite" accel="50000" decel="50000" autoRev="1" fill="hold" nodeType="withEffect">
                  <p:stCondLst>
                    <p:cond delay="1250"/>
                  </p:stCondLst>
                  <p:childTnLst>
                    <p:animMotion origin="layout" path="M -0.05482 0.02245 C -0.02226 0.03032 -0.02239 0.02314 -2.5E-6 -0.00024 " pathEditMode="relative" rAng="0" ptsTypes="AA">
                      <p:cBhvr>
                        <p:cTn dur="10000" spd="-10000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2734" y="-972"/>
                    </p:animMotion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37" presetClass="path" presetSubtype="0" repeatCount="indefinite" accel="50000" decel="50000" autoRev="1" fill="hold" nodeType="withEffect">
                  <p:stCondLst>
                    <p:cond delay="1000"/>
                  </p:stCondLst>
                  <p:childTnLst>
                    <p:animMotion origin="layout" path="M 4.58333E-6 3.7037E-7 C 0.01666 0.04051 0.0069 0.02431 0.03059 0.04444 " pathEditMode="relative" rAng="0" ptsTypes="AA">
                      <p:cBhvr>
                        <p:cTn dur="10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23" y="2222"/>
                    </p:animMotion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FE8B0-A562-2A4C-8FBA-09915595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4" y="564444"/>
            <a:ext cx="9953625" cy="1126244"/>
          </a:xfrm>
        </p:spPr>
        <p:txBody>
          <a:bodyPr lIns="360000" rIns="90000" anchor="t" anchorCtr="0">
            <a:normAutofit/>
          </a:bodyPr>
          <a:lstStyle>
            <a:lvl1pPr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2A75BC-5C22-9847-9553-1444D6094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4" y="1825625"/>
            <a:ext cx="9953625" cy="4351338"/>
          </a:xfrm>
        </p:spPr>
        <p:txBody>
          <a:bodyPr lIns="36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7F1502-30A0-58C3-4FFB-2D0DE3DD0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56" y="334269"/>
            <a:ext cx="885202" cy="9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70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FE8B0-A562-2A4C-8FBA-09915595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4" y="564444"/>
            <a:ext cx="9953625" cy="1126244"/>
          </a:xfrm>
        </p:spPr>
        <p:txBody>
          <a:bodyPr lIns="360000" rIns="90000" anchor="t" anchorCtr="0">
            <a:normAutofit/>
          </a:bodyPr>
          <a:lstStyle>
            <a:lvl1pPr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2A75BC-5C22-9847-9553-1444D6094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4" y="1825625"/>
            <a:ext cx="9953625" cy="4351338"/>
          </a:xfrm>
        </p:spPr>
        <p:txBody>
          <a:bodyPr lIns="36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7F1502-30A0-58C3-4FFB-2D0DE3DD0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56" y="334269"/>
            <a:ext cx="885202" cy="9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77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DC300D5-DFDB-F885-A9F8-7466AE7AA9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1863" y="5730517"/>
            <a:ext cx="885202" cy="9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8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2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A65A2-DF7F-AA44-9184-0E559234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BB1F0E8-27E5-444A-A075-51991A18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3-3-2024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E34A206-8526-5946-A429-5874A65E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C967E84-8866-E54B-98C5-4698FE346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70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A47CC93-72B1-BF44-9CD5-D7ED8A58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3-3-2024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1E3DF67-1776-9943-8338-B2D0D359A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626F61-E1D6-8D4F-9AB3-50F86916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82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12.svg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D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983D483-8F85-BB41-AF9B-BC2D8472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710580-08FB-714B-A327-600E96CD2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FE0570-E95D-6A4D-B752-D504713AE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D43A0-5028-304A-A9BF-E4F73CB57FAD}" type="datetimeFigureOut">
              <a:rPr lang="nl-NL" smtClean="0"/>
              <a:t>3-3-2024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AD7E47-D794-904E-9740-2A4FC2C4C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459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52" r:id="rId5"/>
    <p:sldLayoutId id="2147483653" r:id="rId6"/>
    <p:sldLayoutId id="214748365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4" r:id="rId14"/>
    <p:sldLayoutId id="2147483665" r:id="rId15"/>
    <p:sldLayoutId id="2147483690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FFAA9099-34BF-9420-D899-9DC4AA8D30E0}"/>
              </a:ext>
            </a:extLst>
          </p:cNvPr>
          <p:cNvGrpSpPr/>
          <p:nvPr userDrawn="1"/>
        </p:nvGrpSpPr>
        <p:grpSpPr>
          <a:xfrm>
            <a:off x="10793060" y="696309"/>
            <a:ext cx="529196" cy="898635"/>
            <a:chOff x="13133114" y="-1293053"/>
            <a:chExt cx="721939" cy="1225934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451E5D5-AD2F-82BD-AA8E-B2BF8B6D7F78}"/>
                </a:ext>
              </a:extLst>
            </p:cNvPr>
            <p:cNvSpPr/>
            <p:nvPr userDrawn="1"/>
          </p:nvSpPr>
          <p:spPr>
            <a:xfrm>
              <a:off x="13170568" y="-1216893"/>
              <a:ext cx="647032" cy="1048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0EFE0D1-82E1-C578-C4BB-064B4B448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133114" y="-1293053"/>
              <a:ext cx="721939" cy="1225934"/>
            </a:xfrm>
            <a:prstGeom prst="rect">
              <a:avLst/>
            </a:prstGeom>
          </p:spPr>
        </p:pic>
      </p:grp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06E8ECD-BC74-4F5B-9BF2-7CD43119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3" y="756002"/>
            <a:ext cx="9036745" cy="758572"/>
          </a:xfrm>
          <a:prstGeom prst="rect">
            <a:avLst/>
          </a:prstGeom>
        </p:spPr>
        <p:txBody>
          <a:bodyPr vert="horz" lIns="0" tIns="1008000" rIns="0" bIns="0" rtlCol="0" anchor="b" anchorCtr="0">
            <a:noAutofit/>
          </a:bodyPr>
          <a:lstStyle/>
          <a:p>
            <a:r>
              <a:rPr lang="nl-NL" dirty="0"/>
              <a:t>Titel komt hier</a:t>
            </a:r>
            <a:br>
              <a:rPr lang="nl-NL" dirty="0"/>
            </a:br>
            <a:r>
              <a:rPr lang="nl-NL" dirty="0"/>
              <a:t>max. 2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DB7558-6725-4B46-9C1B-8AA3BE212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484" y="1901463"/>
            <a:ext cx="10391403" cy="4199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Bullet</a:t>
            </a:r>
          </a:p>
          <a:p>
            <a:pPr lvl="1"/>
            <a:r>
              <a:rPr lang="nl-NL" noProof="0" dirty="0"/>
              <a:t>Sub-bullet </a:t>
            </a:r>
          </a:p>
          <a:p>
            <a:pPr lvl="2"/>
            <a:r>
              <a:rPr lang="nl-NL" noProof="0" dirty="0"/>
              <a:t>Leestekst</a:t>
            </a:r>
          </a:p>
          <a:p>
            <a:pPr lvl="2"/>
            <a:endParaRPr lang="nl-NL" noProof="0" dirty="0"/>
          </a:p>
          <a:p>
            <a:pPr lvl="3"/>
            <a:r>
              <a:rPr lang="nl-NL" noProof="0" dirty="0"/>
              <a:t>Titel</a:t>
            </a:r>
          </a:p>
          <a:p>
            <a:pPr lvl="4"/>
            <a:r>
              <a:rPr lang="nl-NL" noProof="0" dirty="0"/>
              <a:t>Subtitel</a:t>
            </a:r>
          </a:p>
          <a:p>
            <a:pPr lvl="5"/>
            <a:br>
              <a:rPr lang="nl-NL" noProof="0" dirty="0"/>
            </a:br>
            <a:r>
              <a:rPr lang="nl-NL" noProof="0" dirty="0" err="1"/>
              <a:t>Subkop</a:t>
            </a:r>
            <a:endParaRPr lang="nl-NL" noProof="0" dirty="0"/>
          </a:p>
          <a:p>
            <a:pPr lvl="6"/>
            <a:r>
              <a:rPr lang="nl-NL" noProof="0" dirty="0"/>
              <a:t>Numerieke bullet</a:t>
            </a:r>
          </a:p>
          <a:p>
            <a:pPr lvl="7"/>
            <a:r>
              <a:rPr lang="nl-NL" noProof="0" dirty="0"/>
              <a:t>Alfabetische bullet</a:t>
            </a:r>
          </a:p>
          <a:p>
            <a:pPr lvl="7"/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  <a:p>
            <a:pPr lvl="5"/>
            <a:endParaRPr lang="nl-NL" noProof="0" dirty="0"/>
          </a:p>
        </p:txBody>
      </p:sp>
      <p:sp>
        <p:nvSpPr>
          <p:cNvPr id="29" name="_INDELING">
            <a:extLst>
              <a:ext uri="{FF2B5EF4-FFF2-40B4-BE49-F238E27FC236}">
                <a16:creationId xmlns:a16="http://schemas.microsoft.com/office/drawing/2014/main" id="{21FA9E17-794C-4531-BE6D-D3B7B71DDA19}"/>
              </a:ext>
            </a:extLst>
          </p:cNvPr>
          <p:cNvSpPr txBox="1"/>
          <p:nvPr userDrawn="1"/>
        </p:nvSpPr>
        <p:spPr>
          <a:xfrm>
            <a:off x="0" y="-600803"/>
            <a:ext cx="506549" cy="15388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nl-NL" sz="1000" b="0" cap="all" spc="0" baseline="0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indeling</a:t>
            </a:r>
          </a:p>
        </p:txBody>
      </p:sp>
      <p:sp>
        <p:nvSpPr>
          <p:cNvPr id="41" name="Tijdelijke aanduiding voor datum 40">
            <a:extLst>
              <a:ext uri="{FF2B5EF4-FFF2-40B4-BE49-F238E27FC236}">
                <a16:creationId xmlns:a16="http://schemas.microsoft.com/office/drawing/2014/main" id="{EB6E0CA8-46FE-47E0-BF1A-2F8DC6749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33980" y="6408832"/>
            <a:ext cx="564257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681A2-FCC3-B14A-9A65-E9B6917EEE05}" type="datetime4">
              <a:rPr lang="nl-NL" smtClean="0"/>
              <a:t>3 maart 2024</a:t>
            </a:fld>
            <a:endParaRPr lang="nl-NL" dirty="0"/>
          </a:p>
        </p:txBody>
      </p:sp>
      <p:sp>
        <p:nvSpPr>
          <p:cNvPr id="42" name="Tijdelijke aanduiding voor voettekst 41">
            <a:extLst>
              <a:ext uri="{FF2B5EF4-FFF2-40B4-BE49-F238E27FC236}">
                <a16:creationId xmlns:a16="http://schemas.microsoft.com/office/drawing/2014/main" id="{612CFE44-04D2-431E-8313-08D7625E4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1387" y="6402489"/>
            <a:ext cx="884794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© NWO 2023</a:t>
            </a:r>
            <a:endParaRPr lang="nl-NL" dirty="0"/>
          </a:p>
        </p:txBody>
      </p:sp>
      <p:sp>
        <p:nvSpPr>
          <p:cNvPr id="43" name="Tijdelijke aanduiding voor dianummer 42">
            <a:extLst>
              <a:ext uri="{FF2B5EF4-FFF2-40B4-BE49-F238E27FC236}">
                <a16:creationId xmlns:a16="http://schemas.microsoft.com/office/drawing/2014/main" id="{60CF6D78-4F50-4D4F-82A8-8E1E4A5ED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306" y="6402939"/>
            <a:ext cx="261867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9ADF6D8-B839-475D-BC80-CD5A588A127F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9734545F-E46E-F567-A2FB-7E13EAA4508A}"/>
              </a:ext>
            </a:extLst>
          </p:cNvPr>
          <p:cNvGrpSpPr/>
          <p:nvPr userDrawn="1"/>
        </p:nvGrpSpPr>
        <p:grpSpPr>
          <a:xfrm>
            <a:off x="5846" y="7033211"/>
            <a:ext cx="3727954" cy="1728407"/>
            <a:chOff x="5846" y="7033211"/>
            <a:chExt cx="3727954" cy="1728407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088BE413-2B6D-98CE-1AB5-F008B159EC26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A47D9B78-796B-DA09-6D1A-3B671031AFD5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495EB602-A6CF-B426-2E91-9D0AD32EFF94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89067A04-63BC-ECB0-4599-16873CA4C2E0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7EC6553E-2051-29B1-6D03-203DB35928E3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F6307668-E047-E1DA-E51B-93C039F8E6B7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A5BDB45C-2450-BDD4-B996-C670EB7CF49B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6" name="Rechthoek met één afgeknipte en afgeronde hoek 47">
                  <a:extLst>
                    <a:ext uri="{FF2B5EF4-FFF2-40B4-BE49-F238E27FC236}">
                      <a16:creationId xmlns:a16="http://schemas.microsoft.com/office/drawing/2014/main" id="{FF3AB216-70F2-BF2C-8147-BD15CD27E00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Rechthoekige driehoek 16">
                  <a:extLst>
                    <a:ext uri="{FF2B5EF4-FFF2-40B4-BE49-F238E27FC236}">
                      <a16:creationId xmlns:a16="http://schemas.microsoft.com/office/drawing/2014/main" id="{5BE8E9CE-564B-F2BB-2C55-CE40037EA1E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85CF4517-0D11-6505-BA83-40A8ABD3DCA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Rechthoek 18">
                  <a:extLst>
                    <a:ext uri="{FF2B5EF4-FFF2-40B4-BE49-F238E27FC236}">
                      <a16:creationId xmlns:a16="http://schemas.microsoft.com/office/drawing/2014/main" id="{242C6F98-E522-E4D7-4619-4AE338199ED1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DA2D614C-84D0-8EDE-A14B-98F6E14F154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97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92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23900" indent="-3683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None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34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3600" kern="1200">
          <a:solidFill>
            <a:schemeClr val="accent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355600" indent="-355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55600" indent="-355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lphaLcPeriod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7">
          <p15:clr>
            <a:srgbClr val="5ACBF0"/>
          </p15:clr>
        </p15:guide>
        <p15:guide id="2" pos="7113">
          <p15:clr>
            <a:srgbClr val="5ACBF0"/>
          </p15:clr>
        </p15:guide>
        <p15:guide id="3" orient="horz" pos="474">
          <p15:clr>
            <a:srgbClr val="5ACBF0"/>
          </p15:clr>
        </p15:guide>
        <p15:guide id="4" orient="horz" pos="4153">
          <p15:clr>
            <a:srgbClr val="A4A3A4"/>
          </p15:clr>
        </p15:guide>
        <p15:guide id="6">
          <p15:clr>
            <a:srgbClr val="F26B43"/>
          </p15:clr>
        </p15:guide>
        <p15:guide id="7" pos="7680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2" orient="horz" pos="954">
          <p15:clr>
            <a:srgbClr val="5ACBF0"/>
          </p15:clr>
        </p15:guide>
        <p15:guide id="16" orient="horz" pos="3843">
          <p15:clr>
            <a:srgbClr val="5ACBF0"/>
          </p15:clr>
        </p15:guide>
        <p15:guide id="17" orient="horz" pos="1196">
          <p15:clr>
            <a:srgbClr val="5ACBF0"/>
          </p15:clr>
        </p15:guide>
        <p15:guide id="18" orient="horz" pos="403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12" Type="http://schemas.openxmlformats.org/officeDocument/2006/relationships/hyperlink" Target="https://www.cos.io/blog/strategy-for-culture-change&#160;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21.svg"/><Relationship Id="rId10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hyperlink" Target="https://www.nwo.nl/en/researchprogrammes/open-science/open-science-fund" TargetMode="External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svg"/><Relationship Id="rId11" Type="http://schemas.openxmlformats.org/officeDocument/2006/relationships/image" Target="../media/image51.png"/><Relationship Id="rId5" Type="http://schemas.openxmlformats.org/officeDocument/2006/relationships/image" Target="../media/image20.png"/><Relationship Id="rId10" Type="http://schemas.openxmlformats.org/officeDocument/2006/relationships/image" Target="../media/image50.svg"/><Relationship Id="rId4" Type="http://schemas.openxmlformats.org/officeDocument/2006/relationships/hyperlink" Target="https://blogs.lse.ac.uk/impactofsocialsciences/2020/12/01/beyond-mandates-for-open-science-to-become-a-norm-it-must-be-recognised-and-rewarded/" TargetMode="Externa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rd-alliance.org/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ww.researchsoft.org/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reproducibilitynetwork.nl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openscience.nl/en/calls/open-science-meetings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o.nl/en/calls/local-digital-competence-centers-ii" TargetMode="External"/><Relationship Id="rId7" Type="http://schemas.openxmlformats.org/officeDocument/2006/relationships/image" Target="../media/image60.svg"/><Relationship Id="rId2" Type="http://schemas.openxmlformats.org/officeDocument/2006/relationships/hyperlink" Target="https://tdcc.nl/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science.nl/en/news/open-science-nl-presents-work-programme-for-2024-and-2025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science.nl/en/news/open-science-nl-presents-work-programme-for-2024-and-2025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science.nl/en/news/open-science-nl-presents-work-programme-for-2024-and-2025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rijksoverheid.nl/documenten/kamerstukken/2022/06/17/aan-de-tweede-kamer-beleidsbrief-hoger-onderwijs-en-wetenschap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penscience.nl/en/news/open-science-nl-presents-work-programme-for-2024-and-2025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www.nwo.nl/en/open-scienc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o.nl/en/news/zonmw-and-nwo-commit-to-sustainable-research-software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C31ABB-93C8-C407-9563-88AAF8AC22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73" b="4773"/>
          <a:stretch/>
        </p:blipFill>
        <p:spPr>
          <a:xfrm>
            <a:off x="0" y="0"/>
            <a:ext cx="12195175" cy="7356356"/>
          </a:xfrm>
          <a:custGeom>
            <a:avLst/>
            <a:gdLst>
              <a:gd name="connsiteX0" fmla="*/ 193675 w 12195175"/>
              <a:gd name="connsiteY0" fmla="*/ 0 h 7356356"/>
              <a:gd name="connsiteX1" fmla="*/ 12195175 w 12195175"/>
              <a:gd name="connsiteY1" fmla="*/ 0 h 7356356"/>
              <a:gd name="connsiteX2" fmla="*/ 12195175 w 12195175"/>
              <a:gd name="connsiteY2" fmla="*/ 6858214 h 7356356"/>
              <a:gd name="connsiteX3" fmla="*/ 11782485 w 12195175"/>
              <a:gd name="connsiteY3" fmla="*/ 6858675 h 7356356"/>
              <a:gd name="connsiteX4" fmla="*/ 11737228 w 12195175"/>
              <a:gd name="connsiteY4" fmla="*/ 6867812 h 7356356"/>
              <a:gd name="connsiteX5" fmla="*/ 11666207 w 12195175"/>
              <a:gd name="connsiteY5" fmla="*/ 6974957 h 7356356"/>
              <a:gd name="connsiteX6" fmla="*/ 11666207 w 12195175"/>
              <a:gd name="connsiteY6" fmla="*/ 7240072 h 7356356"/>
              <a:gd name="connsiteX7" fmla="*/ 11664677 w 12195175"/>
              <a:gd name="connsiteY7" fmla="*/ 7240750 h 7356356"/>
              <a:gd name="connsiteX8" fmla="*/ 11655812 w 12195175"/>
              <a:gd name="connsiteY8" fmla="*/ 7284661 h 7356356"/>
              <a:gd name="connsiteX9" fmla="*/ 11548667 w 12195175"/>
              <a:gd name="connsiteY9" fmla="*/ 7355682 h 7356356"/>
              <a:gd name="connsiteX10" fmla="*/ 11219748 w 12195175"/>
              <a:gd name="connsiteY10" fmla="*/ 7355682 h 7356356"/>
              <a:gd name="connsiteX11" fmla="*/ 11219743 w 12195175"/>
              <a:gd name="connsiteY11" fmla="*/ 7355683 h 7356356"/>
              <a:gd name="connsiteX12" fmla="*/ 11219719 w 12195175"/>
              <a:gd name="connsiteY12" fmla="*/ 7355682 h 7356356"/>
              <a:gd name="connsiteX13" fmla="*/ 11048924 w 12195175"/>
              <a:gd name="connsiteY13" fmla="*/ 7355682 h 7356356"/>
              <a:gd name="connsiteX14" fmla="*/ 11032338 w 12195175"/>
              <a:gd name="connsiteY14" fmla="*/ 7356356 h 7356356"/>
              <a:gd name="connsiteX15" fmla="*/ 11029000 w 12195175"/>
              <a:gd name="connsiteY15" fmla="*/ 7355682 h 7356356"/>
              <a:gd name="connsiteX16" fmla="*/ 10701233 w 12195175"/>
              <a:gd name="connsiteY16" fmla="*/ 7355682 h 7356356"/>
              <a:gd name="connsiteX17" fmla="*/ 10584950 w 12195175"/>
              <a:gd name="connsiteY17" fmla="*/ 7239399 h 7356356"/>
              <a:gd name="connsiteX18" fmla="*/ 10584950 w 12195175"/>
              <a:gd name="connsiteY18" fmla="*/ 6970497 h 7356356"/>
              <a:gd name="connsiteX19" fmla="*/ 10585318 w 12195175"/>
              <a:gd name="connsiteY19" fmla="*/ 6972463 h 7356356"/>
              <a:gd name="connsiteX20" fmla="*/ 10584950 w 12195175"/>
              <a:gd name="connsiteY20" fmla="*/ 6959996 h 7356356"/>
              <a:gd name="connsiteX21" fmla="*/ 10584950 w 12195175"/>
              <a:gd name="connsiteY21" fmla="*/ 6970497 h 7356356"/>
              <a:gd name="connsiteX22" fmla="*/ 10579238 w 12195175"/>
              <a:gd name="connsiteY22" fmla="*/ 6939973 h 7356356"/>
              <a:gd name="connsiteX23" fmla="*/ 10566015 w 12195175"/>
              <a:gd name="connsiteY23" fmla="*/ 6909269 h 7356356"/>
              <a:gd name="connsiteX24" fmla="*/ 10514853 w 12195175"/>
              <a:gd name="connsiteY24" fmla="*/ 6867139 h 7356356"/>
              <a:gd name="connsiteX25" fmla="*/ 10469596 w 12195175"/>
              <a:gd name="connsiteY25" fmla="*/ 6858002 h 7356356"/>
              <a:gd name="connsiteX26" fmla="*/ 193675 w 12195175"/>
              <a:gd name="connsiteY26" fmla="*/ 6858001 h 7356356"/>
              <a:gd name="connsiteX27" fmla="*/ 0 w 12195175"/>
              <a:gd name="connsiteY27" fmla="*/ 6858001 h 7356356"/>
              <a:gd name="connsiteX28" fmla="*/ 0 w 12195175"/>
              <a:gd name="connsiteY28" fmla="*/ 1 h 7356356"/>
              <a:gd name="connsiteX29" fmla="*/ 193675 w 12195175"/>
              <a:gd name="connsiteY29" fmla="*/ 1 h 73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5175" h="7356356">
                <a:moveTo>
                  <a:pt x="193675" y="0"/>
                </a:moveTo>
                <a:lnTo>
                  <a:pt x="12195175" y="0"/>
                </a:lnTo>
                <a:lnTo>
                  <a:pt x="12195175" y="6858214"/>
                </a:lnTo>
                <a:lnTo>
                  <a:pt x="11782485" y="6858675"/>
                </a:lnTo>
                <a:lnTo>
                  <a:pt x="11737228" y="6867812"/>
                </a:lnTo>
                <a:cubicBezTo>
                  <a:pt x="11695492" y="6885465"/>
                  <a:pt x="11666207" y="6926791"/>
                  <a:pt x="11666207" y="6974957"/>
                </a:cubicBezTo>
                <a:lnTo>
                  <a:pt x="11666207" y="7240072"/>
                </a:lnTo>
                <a:lnTo>
                  <a:pt x="11664677" y="7240750"/>
                </a:lnTo>
                <a:lnTo>
                  <a:pt x="11655812" y="7284661"/>
                </a:lnTo>
                <a:cubicBezTo>
                  <a:pt x="11638159" y="7326397"/>
                  <a:pt x="11596833" y="7355682"/>
                  <a:pt x="11548667" y="7355682"/>
                </a:cubicBezTo>
                <a:lnTo>
                  <a:pt x="11219748" y="7355682"/>
                </a:lnTo>
                <a:cubicBezTo>
                  <a:pt x="11219746" y="7355682"/>
                  <a:pt x="11219745" y="7355683"/>
                  <a:pt x="11219743" y="7355683"/>
                </a:cubicBezTo>
                <a:cubicBezTo>
                  <a:pt x="11219735" y="7355683"/>
                  <a:pt x="11219727" y="7355682"/>
                  <a:pt x="11219719" y="7355682"/>
                </a:cubicBezTo>
                <a:lnTo>
                  <a:pt x="11048924" y="7355682"/>
                </a:lnTo>
                <a:lnTo>
                  <a:pt x="11032338" y="7356356"/>
                </a:lnTo>
                <a:lnTo>
                  <a:pt x="11029000" y="7355682"/>
                </a:lnTo>
                <a:lnTo>
                  <a:pt x="10701233" y="7355682"/>
                </a:lnTo>
                <a:cubicBezTo>
                  <a:pt x="10637012" y="7355682"/>
                  <a:pt x="10584950" y="7303620"/>
                  <a:pt x="10584950" y="7239399"/>
                </a:cubicBezTo>
                <a:lnTo>
                  <a:pt x="10584950" y="6970497"/>
                </a:lnTo>
                <a:cubicBezTo>
                  <a:pt x="10585073" y="6971152"/>
                  <a:pt x="10585195" y="6971808"/>
                  <a:pt x="10585318" y="6972463"/>
                </a:cubicBezTo>
                <a:cubicBezTo>
                  <a:pt x="10585195" y="6973070"/>
                  <a:pt x="10585073" y="6959389"/>
                  <a:pt x="10584950" y="6959996"/>
                </a:cubicBezTo>
                <a:lnTo>
                  <a:pt x="10584950" y="6970497"/>
                </a:lnTo>
                <a:lnTo>
                  <a:pt x="10579238" y="6939973"/>
                </a:lnTo>
                <a:cubicBezTo>
                  <a:pt x="10577212" y="6929143"/>
                  <a:pt x="10573995" y="6918611"/>
                  <a:pt x="10566015" y="6909269"/>
                </a:cubicBezTo>
                <a:cubicBezTo>
                  <a:pt x="10553476" y="6890710"/>
                  <a:pt x="10535721" y="6875966"/>
                  <a:pt x="10514853" y="6867139"/>
                </a:cubicBezTo>
                <a:lnTo>
                  <a:pt x="10469596" y="6858002"/>
                </a:lnTo>
                <a:lnTo>
                  <a:pt x="193675" y="6858001"/>
                </a:lnTo>
                <a:lnTo>
                  <a:pt x="0" y="6858001"/>
                </a:lnTo>
                <a:lnTo>
                  <a:pt x="0" y="1"/>
                </a:lnTo>
                <a:lnTo>
                  <a:pt x="193675" y="1"/>
                </a:lnTo>
                <a:close/>
              </a:path>
            </a:pathLst>
          </a:custGeom>
          <a:noFill/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7D033FE-99AF-8182-F7F3-90DB08836B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" y="3785854"/>
            <a:ext cx="12192001" cy="30721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EA50BF-0459-323A-2168-282D6073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4450675"/>
            <a:ext cx="10391775" cy="732023"/>
          </a:xfrm>
        </p:spPr>
        <p:txBody>
          <a:bodyPr wrap="square" anchor="b">
            <a:normAutofit/>
          </a:bodyPr>
          <a:lstStyle/>
          <a:p>
            <a:r>
              <a:rPr lang="nl-NL" dirty="0"/>
              <a:t>Research Software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086180-3CBA-9EA1-061B-11EA332883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112" y="5205275"/>
            <a:ext cx="10391775" cy="332399"/>
          </a:xfrm>
        </p:spPr>
        <p:txBody>
          <a:bodyPr/>
          <a:lstStyle/>
          <a:p>
            <a:r>
              <a:rPr lang="en-US" dirty="0"/>
              <a:t>The Funder Perspective | Maria Cruz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5204C2F-42B0-3D92-6384-B49F309752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13737" y="741905"/>
            <a:ext cx="678150" cy="11510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609204-6689-4CDF-4CCE-70750CDB74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0800000">
            <a:off x="5806460" y="741905"/>
            <a:ext cx="4753796" cy="4795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7E12D28-CFD1-DA0E-A87D-EF4FFABA65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10800000">
            <a:off x="8625622" y="3429000"/>
            <a:ext cx="2903860" cy="29294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DDBF52F9-DA30-BCD7-A3B6-DA110A8754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10800000">
            <a:off x="9578089" y="2735074"/>
            <a:ext cx="1789838" cy="1805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9E71CEC-A730-F6D0-9502-105BE1CCF2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00112" y="5793533"/>
            <a:ext cx="2836810" cy="452796"/>
          </a:xfrm>
        </p:spPr>
        <p:txBody>
          <a:bodyPr/>
          <a:lstStyle/>
          <a:p>
            <a:r>
              <a:rPr lang="en-GB" dirty="0"/>
              <a:t>5 March 2023, Groningen</a:t>
            </a:r>
          </a:p>
        </p:txBody>
      </p:sp>
    </p:spTree>
    <p:extLst>
      <p:ext uri="{BB962C8B-B14F-4D97-AF65-F5344CB8AC3E}">
        <p14:creationId xmlns:p14="http://schemas.microsoft.com/office/powerpoint/2010/main" val="189444551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  <a:cs typeface="Calibri"/>
              </a:rPr>
              <a:t>Research software plays a vital role in contemporary research by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r>
              <a:rPr lang="en-US" sz="4000" dirty="0">
                <a:solidFill>
                  <a:srgbClr val="FFFFFF"/>
                </a:solidFill>
                <a:cs typeface="Calibri"/>
              </a:rPr>
              <a:t>- advancing scientific knowledge,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r>
              <a:rPr lang="en-US" sz="4000" dirty="0">
                <a:solidFill>
                  <a:srgbClr val="FFFFFF"/>
                </a:solidFill>
                <a:cs typeface="Calibri"/>
              </a:rPr>
              <a:t>- fostering collaboration,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r>
              <a:rPr lang="en-US" sz="4000" dirty="0">
                <a:solidFill>
                  <a:srgbClr val="FFFFFF"/>
                </a:solidFill>
                <a:cs typeface="Calibri"/>
              </a:rPr>
              <a:t>- ensuring reproducibility.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92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  <a:cs typeface="Calibri"/>
              </a:rPr>
              <a:t>Funders can play a crucial role in supporting open, FAIR and sustainable research software and the people who develop it.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07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>
            <a:extLst>
              <a:ext uri="{FF2B5EF4-FFF2-40B4-BE49-F238E27FC236}">
                <a16:creationId xmlns:a16="http://schemas.microsoft.com/office/drawing/2014/main" id="{41D6E3F3-0799-EDEF-6025-F06BBBB4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"/>
              </a:rPr>
              <a:t>How?</a:t>
            </a:r>
          </a:p>
        </p:txBody>
      </p:sp>
      <p:pic>
        <p:nvPicPr>
          <p:cNvPr id="3" name="Graphic 2" descr="Gavel with solid fill">
            <a:extLst>
              <a:ext uri="{FF2B5EF4-FFF2-40B4-BE49-F238E27FC236}">
                <a16:creationId xmlns:a16="http://schemas.microsoft.com/office/drawing/2014/main" id="{AF9B796A-05E8-D35D-3F6E-C87F51605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356" y="2181578"/>
            <a:ext cx="1309511" cy="1309511"/>
          </a:xfrm>
          <a:prstGeom prst="rect">
            <a:avLst/>
          </a:prstGeom>
        </p:spPr>
      </p:pic>
      <p:pic>
        <p:nvPicPr>
          <p:cNvPr id="5" name="Graphic 4" descr="Money with solid fill">
            <a:extLst>
              <a:ext uri="{FF2B5EF4-FFF2-40B4-BE49-F238E27FC236}">
                <a16:creationId xmlns:a16="http://schemas.microsoft.com/office/drawing/2014/main" id="{AE4791D2-FFEF-70B0-8596-BE7C61ED6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8338" y="2179991"/>
            <a:ext cx="1311275" cy="1309688"/>
          </a:xfrm>
          <a:prstGeom prst="rect">
            <a:avLst/>
          </a:prstGeom>
        </p:spPr>
      </p:pic>
      <p:pic>
        <p:nvPicPr>
          <p:cNvPr id="6" name="Graphic 5" descr="Users with solid fill">
            <a:extLst>
              <a:ext uri="{FF2B5EF4-FFF2-40B4-BE49-F238E27FC236}">
                <a16:creationId xmlns:a16="http://schemas.microsoft.com/office/drawing/2014/main" id="{E16DF534-73E5-5260-8FE3-F9C76492EB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8613" y="2179991"/>
            <a:ext cx="1309688" cy="1309688"/>
          </a:xfrm>
          <a:prstGeom prst="rect">
            <a:avLst/>
          </a:prstGeom>
        </p:spPr>
      </p:pic>
      <p:pic>
        <p:nvPicPr>
          <p:cNvPr id="7" name="Graphic 6" descr="Thumbs up sign with solid fill">
            <a:extLst>
              <a:ext uri="{FF2B5EF4-FFF2-40B4-BE49-F238E27FC236}">
                <a16:creationId xmlns:a16="http://schemas.microsoft.com/office/drawing/2014/main" id="{09829462-BB22-7287-35AB-FB452760DB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07300" y="2179991"/>
            <a:ext cx="1309688" cy="1309688"/>
          </a:xfrm>
          <a:prstGeom prst="rect">
            <a:avLst/>
          </a:prstGeom>
        </p:spPr>
      </p:pic>
      <p:pic>
        <p:nvPicPr>
          <p:cNvPr id="8" name="Graphic 7" descr="Gears with solid fill">
            <a:extLst>
              <a:ext uri="{FF2B5EF4-FFF2-40B4-BE49-F238E27FC236}">
                <a16:creationId xmlns:a16="http://schemas.microsoft.com/office/drawing/2014/main" id="{4208B3CC-BE2D-6BD0-C44A-9FE69DC65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05988" y="2179991"/>
            <a:ext cx="1309688" cy="1309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13A0F-1721-D507-E528-64D56D5B9531}"/>
              </a:ext>
            </a:extLst>
          </p:cNvPr>
          <p:cNvSpPr txBox="1"/>
          <p:nvPr/>
        </p:nvSpPr>
        <p:spPr>
          <a:xfrm>
            <a:off x="1036696" y="4056475"/>
            <a:ext cx="12568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Policy</a:t>
            </a:r>
          </a:p>
          <a:p>
            <a:pPr algn="ctr"/>
            <a:r>
              <a:rPr lang="en-US" dirty="0">
                <a:solidFill>
                  <a:schemeClr val="tx2"/>
                </a:solidFill>
                <a:cs typeface="Calibri"/>
              </a:rPr>
              <a:t>make it required</a:t>
            </a:r>
            <a:r>
              <a:rPr lang="en-US" dirty="0">
                <a:cs typeface="Calibri"/>
              </a:rPr>
              <a:t>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84B89F-5992-4D51-9DFF-6ADF5AEDCDB1}"/>
              </a:ext>
            </a:extLst>
          </p:cNvPr>
          <p:cNvSpPr txBox="1"/>
          <p:nvPr/>
        </p:nvSpPr>
        <p:spPr>
          <a:xfrm>
            <a:off x="3172177" y="4056473"/>
            <a:ext cx="15578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Incentives  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cs typeface="Calibri"/>
              </a:rPr>
              <a:t>make it rewarding​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0CD79-2341-D654-42A9-A408EED10A9C}"/>
              </a:ext>
            </a:extLst>
          </p:cNvPr>
          <p:cNvSpPr txBox="1"/>
          <p:nvPr/>
        </p:nvSpPr>
        <p:spPr>
          <a:xfrm>
            <a:off x="5368136" y="4056475"/>
            <a:ext cx="15578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Communities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cs typeface="Calibri"/>
              </a:rPr>
              <a:t>make it normative​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62CAA-9F44-37A6-FFB6-687DE445C1FC}"/>
              </a:ext>
            </a:extLst>
          </p:cNvPr>
          <p:cNvSpPr txBox="1"/>
          <p:nvPr/>
        </p:nvSpPr>
        <p:spPr>
          <a:xfrm>
            <a:off x="7648759" y="4056474"/>
            <a:ext cx="135493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Experience</a:t>
            </a:r>
          </a:p>
          <a:p>
            <a:pPr algn="ctr"/>
            <a:r>
              <a:rPr lang="en-US" dirty="0">
                <a:solidFill>
                  <a:schemeClr val="tx2"/>
                </a:solidFill>
                <a:cs typeface="Calibri"/>
              </a:rPr>
              <a:t> make it easy</a:t>
            </a:r>
            <a:r>
              <a:rPr lang="en-US" dirty="0">
                <a:cs typeface="Calibri"/>
              </a:rPr>
              <a:t>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DE3AD-299E-65C3-BFA8-EB8A12D846E4}"/>
              </a:ext>
            </a:extLst>
          </p:cNvPr>
          <p:cNvSpPr txBox="1"/>
          <p:nvPr/>
        </p:nvSpPr>
        <p:spPr>
          <a:xfrm>
            <a:off x="9211733" y="405647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Infrastructure </a:t>
            </a:r>
          </a:p>
          <a:p>
            <a:pPr algn="ctr"/>
            <a:r>
              <a:rPr lang="en-US" dirty="0">
                <a:solidFill>
                  <a:schemeClr val="tx2"/>
                </a:solidFill>
                <a:cs typeface="Calibri"/>
              </a:rPr>
              <a:t>make it possible​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78779B-CCDE-2622-B49B-C115815094EB}"/>
              </a:ext>
            </a:extLst>
          </p:cNvPr>
          <p:cNvSpPr txBox="1"/>
          <p:nvPr/>
        </p:nvSpPr>
        <p:spPr>
          <a:xfrm>
            <a:off x="243051" y="6155120"/>
            <a:ext cx="88681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cs typeface="Calibri"/>
              </a:rPr>
              <a:t>Adapted from Brian Nosek: 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https://www.cos.io/blog/strategy-for-culture-change 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 anchor="t"/>
          <a:lstStyle/>
          <a:p>
            <a:pPr algn="ctr"/>
            <a:r>
              <a:rPr lang="en-US" sz="4000" dirty="0">
                <a:solidFill>
                  <a:srgbClr val="FFFFFF"/>
                </a:solidFill>
                <a:cs typeface="Calibri"/>
              </a:rPr>
              <a:t>Policy – make it required 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3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51C3157A-3F3E-317A-B173-48D6F8A9FB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6016" r="26016"/>
          <a:stretch/>
        </p:blipFill>
        <p:spPr/>
      </p:pic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D05A322D-0108-58D4-1F75-8333631C4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0325" y="748491"/>
            <a:ext cx="4887025" cy="5353860"/>
          </a:xfrm>
        </p:spPr>
        <p:txBody>
          <a:bodyPr/>
          <a:lstStyle/>
          <a:p>
            <a:pPr lvl="3"/>
            <a:r>
              <a:rPr lang="en-US" dirty="0"/>
              <a:t>Research Software in NWO RDM Policy</a:t>
            </a:r>
          </a:p>
          <a:p>
            <a:pPr lvl="3"/>
            <a:endParaRPr lang="nl-NL" dirty="0"/>
          </a:p>
          <a:p>
            <a:r>
              <a:rPr lang="en-US" b="1" dirty="0"/>
              <a:t>Since January 2020</a:t>
            </a:r>
          </a:p>
          <a:p>
            <a:pPr lvl="1"/>
            <a:r>
              <a:rPr lang="en-US" dirty="0"/>
              <a:t>Data management plan expected to address accessibility of software (developed during the project) that is necessary to access and interpret data.</a:t>
            </a:r>
          </a:p>
        </p:txBody>
      </p:sp>
    </p:spTree>
    <p:extLst>
      <p:ext uri="{BB962C8B-B14F-4D97-AF65-F5344CB8AC3E}">
        <p14:creationId xmlns:p14="http://schemas.microsoft.com/office/powerpoint/2010/main" val="38414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51C3157A-3F3E-317A-B173-48D6F8A9FB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6016" r="26016"/>
          <a:stretch/>
        </p:blipFill>
        <p:spPr/>
      </p:pic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D05A322D-0108-58D4-1F75-8333631C4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0325" y="748491"/>
            <a:ext cx="4887025" cy="5353860"/>
          </a:xfrm>
        </p:spPr>
        <p:txBody>
          <a:bodyPr/>
          <a:lstStyle/>
          <a:p>
            <a:pPr lvl="3"/>
            <a:r>
              <a:rPr lang="en-US" dirty="0"/>
              <a:t>Research Software as part of broader open science policy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Future</a:t>
            </a:r>
          </a:p>
          <a:p>
            <a:pPr lvl="1"/>
            <a:r>
              <a:rPr lang="en-US" dirty="0"/>
              <a:t>Research data policy is being revised and its scope broadened to include other research outputs, including software.</a:t>
            </a:r>
          </a:p>
          <a:p>
            <a:pPr lvl="1"/>
            <a:r>
              <a:rPr lang="en-US" dirty="0"/>
              <a:t>Stay tuned!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Credit: Marta Teperek and Maria Cruz</a:t>
            </a:r>
          </a:p>
        </p:txBody>
      </p:sp>
    </p:spTree>
    <p:extLst>
      <p:ext uri="{BB962C8B-B14F-4D97-AF65-F5344CB8AC3E}">
        <p14:creationId xmlns:p14="http://schemas.microsoft.com/office/powerpoint/2010/main" val="22990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D46870DC-29E0-EBE7-9564-A9F2E25E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Guidance on Software Management</a:t>
            </a:r>
            <a:br>
              <a:rPr lang="en-GB" dirty="0"/>
            </a:br>
            <a:endParaRPr lang="en-GB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F453F7D-AFA7-F1B7-F6E0-2C220BF20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41" y="1785297"/>
            <a:ext cx="2851678" cy="4044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6C087ED4-B77B-B528-A00F-25CF80B041EA}"/>
              </a:ext>
            </a:extLst>
          </p:cNvPr>
          <p:cNvSpPr/>
          <p:nvPr/>
        </p:nvSpPr>
        <p:spPr>
          <a:xfrm>
            <a:off x="4013690" y="1857658"/>
            <a:ext cx="5834201" cy="75857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n-GB" sz="2000" dirty="0">
                <a:solidFill>
                  <a:schemeClr val="tx2"/>
                </a:solidFill>
              </a:rPr>
              <a:t>Core elements of a software management plan.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BBFB7103-28C5-18EA-6256-BB733D7A9C8A}"/>
              </a:ext>
            </a:extLst>
          </p:cNvPr>
          <p:cNvSpPr/>
          <p:nvPr/>
        </p:nvSpPr>
        <p:spPr>
          <a:xfrm>
            <a:off x="4013689" y="2872913"/>
            <a:ext cx="5834201" cy="75857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n-GB" sz="2000" dirty="0">
                <a:solidFill>
                  <a:schemeClr val="tx2"/>
                </a:solidFill>
              </a:rPr>
              <a:t>Different classes of software </a:t>
            </a:r>
            <a:r>
              <a:rPr lang="en-GB" sz="20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GB" sz="2000" dirty="0">
                <a:solidFill>
                  <a:schemeClr val="tx2"/>
                </a:solidFill>
              </a:rPr>
              <a:t> different levels of software management.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49AF28E9-2196-4EC1-0B2F-76BA6B687894}"/>
              </a:ext>
            </a:extLst>
          </p:cNvPr>
          <p:cNvSpPr/>
          <p:nvPr/>
        </p:nvSpPr>
        <p:spPr>
          <a:xfrm>
            <a:off x="4013689" y="3908786"/>
            <a:ext cx="5834201" cy="75857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n-GB" sz="2000" dirty="0">
                <a:solidFill>
                  <a:schemeClr val="tx2"/>
                </a:solidFill>
              </a:rPr>
              <a:t>Guidance and resources.</a:t>
            </a: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D96E3D84-16B8-3B25-B8A0-204592417257}"/>
              </a:ext>
            </a:extLst>
          </p:cNvPr>
          <p:cNvSpPr/>
          <p:nvPr/>
        </p:nvSpPr>
        <p:spPr>
          <a:xfrm>
            <a:off x="4013689" y="4944659"/>
            <a:ext cx="5834201" cy="75857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n-GB" sz="2000" b="1" dirty="0">
                <a:solidFill>
                  <a:schemeClr val="accent2"/>
                </a:solidFill>
              </a:rPr>
              <a:t>Co-production with the Netherlands eScience Center (and close to 80 people in the wider community).</a:t>
            </a:r>
          </a:p>
        </p:txBody>
      </p:sp>
    </p:spTree>
    <p:extLst>
      <p:ext uri="{BB962C8B-B14F-4D97-AF65-F5344CB8AC3E}">
        <p14:creationId xmlns:p14="http://schemas.microsoft.com/office/powerpoint/2010/main" val="31995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 anchor="t"/>
          <a:lstStyle/>
          <a:p>
            <a:pPr algn="ctr"/>
            <a:r>
              <a:rPr lang="en-US" sz="4000" dirty="0">
                <a:solidFill>
                  <a:srgbClr val="FFFFFF"/>
                </a:solidFill>
                <a:cs typeface="Calibri"/>
              </a:rPr>
              <a:t>Incentives – make it rewarding 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94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741C5DD-2CC7-6176-0D56-0D5376EE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NWO Open Science Fund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D0C936-9376-D065-8866-13B0CC518A4D}"/>
              </a:ext>
            </a:extLst>
          </p:cNvPr>
          <p:cNvSpPr txBox="1"/>
          <p:nvPr/>
        </p:nvSpPr>
        <p:spPr>
          <a:xfrm>
            <a:off x="175980" y="5810537"/>
            <a:ext cx="1218131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cs typeface="Calibri" panose="020F0502020204030204"/>
                <a:hlinkClick r:id="rId3"/>
              </a:rPr>
              <a:t>https://www.nwo.nl/en/researchprogrammes/open-science/open-science-fund</a:t>
            </a:r>
            <a:endParaRPr lang="en-US" sz="1200" dirty="0">
              <a:cs typeface="Calibri" panose="020F0502020204030204"/>
            </a:endParaRPr>
          </a:p>
          <a:p>
            <a:r>
              <a:rPr lang="en-US" sz="1200" dirty="0">
                <a:ea typeface="+mn-lt"/>
                <a:cs typeface="+mn-lt"/>
              </a:rPr>
              <a:t>Beyond mandates: For open science to become a norm, it must be </a:t>
            </a:r>
            <a:r>
              <a:rPr lang="en-US" sz="1200" dirty="0" err="1">
                <a:ea typeface="+mn-lt"/>
                <a:cs typeface="+mn-lt"/>
              </a:rPr>
              <a:t>recognised</a:t>
            </a:r>
            <a:r>
              <a:rPr lang="en-US" sz="1200" dirty="0">
                <a:ea typeface="+mn-lt"/>
                <a:cs typeface="+mn-lt"/>
              </a:rPr>
              <a:t> and rewarded: </a:t>
            </a:r>
          </a:p>
          <a:p>
            <a:r>
              <a:rPr lang="en-US" sz="1200" dirty="0">
                <a:ea typeface="+mn-lt"/>
                <a:cs typeface="+mn-lt"/>
                <a:hlinkClick r:id="rId4"/>
              </a:rPr>
              <a:t>https://blogs.lse.ac.uk/impactofsocialsciences/2020/12/01/beyond-mandates-for-open-science-to-become-a-norm-it-must-be-recognised-and-rewarded/</a:t>
            </a:r>
            <a:endParaRPr lang="en-US" sz="1200" dirty="0">
              <a:ea typeface="+mn-lt"/>
              <a:cs typeface="+mn-lt"/>
            </a:endParaRPr>
          </a:p>
          <a:p>
            <a:r>
              <a:rPr lang="en-US" sz="1200" dirty="0">
                <a:ea typeface="+mn-lt"/>
                <a:cs typeface="+mn-lt"/>
              </a:rPr>
              <a:t>Credit: Maria Cruz, Hans de Jonge, </a:t>
            </a:r>
            <a:r>
              <a:rPr lang="en-US" sz="1200" dirty="0">
                <a:cs typeface="Calibri" panose="020F0502020204030204"/>
              </a:rPr>
              <a:t>Stephanie Holst, Ralf Boland, Sophie Schmidt</a:t>
            </a:r>
            <a:endParaRPr lang="en-US" sz="1200" dirty="0"/>
          </a:p>
        </p:txBody>
      </p:sp>
      <p:pic>
        <p:nvPicPr>
          <p:cNvPr id="75" name="Graphic 74" descr="Money with solid fill">
            <a:extLst>
              <a:ext uri="{FF2B5EF4-FFF2-40B4-BE49-F238E27FC236}">
                <a16:creationId xmlns:a16="http://schemas.microsoft.com/office/drawing/2014/main" id="{2B221A37-C01C-5B11-FA53-A0D075975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3290" y="2367116"/>
            <a:ext cx="1311275" cy="130968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2AE52E19-1440-3989-9255-11080C72A79A}"/>
              </a:ext>
            </a:extLst>
          </p:cNvPr>
          <p:cNvSpPr txBox="1"/>
          <p:nvPr/>
        </p:nvSpPr>
        <p:spPr>
          <a:xfrm>
            <a:off x="656152" y="412536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€50,000 per project​​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ea typeface="Calibri"/>
                <a:cs typeface="Calibri"/>
              </a:rPr>
              <a:t>Total €1.5M/year</a:t>
            </a:r>
          </a:p>
        </p:txBody>
      </p:sp>
      <p:pic>
        <p:nvPicPr>
          <p:cNvPr id="3" name="Graphic 2" descr="Badge Tick with solid fill">
            <a:extLst>
              <a:ext uri="{FF2B5EF4-FFF2-40B4-BE49-F238E27FC236}">
                <a16:creationId xmlns:a16="http://schemas.microsoft.com/office/drawing/2014/main" id="{388FAE75-339C-9D08-228C-D4352C232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7696" y="2363583"/>
            <a:ext cx="1189038" cy="1182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A0B7E-2F41-D767-6586-FFE5FF6B43BC}"/>
              </a:ext>
            </a:extLst>
          </p:cNvPr>
          <p:cNvSpPr txBox="1"/>
          <p:nvPr/>
        </p:nvSpPr>
        <p:spPr>
          <a:xfrm>
            <a:off x="3190799" y="406990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Software Management Plan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6DD34-60ED-AB3D-5E7D-909FC236CBDB}"/>
              </a:ext>
            </a:extLst>
          </p:cNvPr>
          <p:cNvSpPr txBox="1"/>
          <p:nvPr/>
        </p:nvSpPr>
        <p:spPr>
          <a:xfrm>
            <a:off x="5733358" y="407332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Open Science track record of the applicant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35E29-A408-AA85-93E9-E82F334F500B}"/>
              </a:ext>
            </a:extLst>
          </p:cNvPr>
          <p:cNvSpPr txBox="1"/>
          <p:nvPr/>
        </p:nvSpPr>
        <p:spPr>
          <a:xfrm>
            <a:off x="8730635" y="407332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Proposals are published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cs typeface="Calibri"/>
              </a:rPr>
              <a:t>Applicants review each other's applications</a:t>
            </a:r>
            <a:endParaRPr lang="en-US" b="1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12" name="Graphic 11" descr="Clipboard with solid fill">
            <a:extLst>
              <a:ext uri="{FF2B5EF4-FFF2-40B4-BE49-F238E27FC236}">
                <a16:creationId xmlns:a16="http://schemas.microsoft.com/office/drawing/2014/main" id="{A4D3ADC4-90B3-5EF3-9A8B-8AEC34379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48688" y="2363583"/>
            <a:ext cx="1182688" cy="1182688"/>
          </a:xfrm>
          <a:prstGeom prst="rect">
            <a:avLst/>
          </a:prstGeom>
        </p:spPr>
      </p:pic>
      <p:pic>
        <p:nvPicPr>
          <p:cNvPr id="14" name="Graphic 13" descr="Unlock with solid fill">
            <a:extLst>
              <a:ext uri="{FF2B5EF4-FFF2-40B4-BE49-F238E27FC236}">
                <a16:creationId xmlns:a16="http://schemas.microsoft.com/office/drawing/2014/main" id="{CF17F63A-AD72-1552-AF35-D01C5EEA23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22388" y="2363583"/>
            <a:ext cx="1184275" cy="11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741C5DD-2CC7-6176-0D56-0D5376EE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Software development within the 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NWO Open Science Fund 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22A9DD4-B140-2130-8F0C-D475855A55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830091"/>
              </p:ext>
            </p:extLst>
          </p:nvPr>
        </p:nvGraphicFramePr>
        <p:xfrm>
          <a:off x="684155" y="1750661"/>
          <a:ext cx="8670925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39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D57E2-7A01-DA52-84E2-C9A5FA1D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Maria Cruz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947073-6B81-EA37-0FA7-2B101472D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90766" y="2604259"/>
            <a:ext cx="3131648" cy="989458"/>
          </a:xfrm>
        </p:spPr>
        <p:txBody>
          <a:bodyPr/>
          <a:lstStyle/>
          <a:p>
            <a:r>
              <a:rPr lang="en-GB" dirty="0"/>
              <a:t>Programme Leader </a:t>
            </a:r>
          </a:p>
          <a:p>
            <a:r>
              <a:rPr lang="en-GB" dirty="0"/>
              <a:t>Open Research Software</a:t>
            </a:r>
          </a:p>
        </p:txBody>
      </p:sp>
      <p:pic>
        <p:nvPicPr>
          <p:cNvPr id="7" name="Tijdelijke aanduiding voor afbeelding 6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CFF1541B-11CC-F470-E463-9771005A7F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67" r="16667"/>
          <a:stretch>
            <a:fillRect/>
          </a:stretch>
        </p:blipFill>
        <p:spPr/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3D76745-B567-1A2B-A636-A6B93EABB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1350" y="3790950"/>
            <a:ext cx="4300538" cy="2671763"/>
          </a:xfrm>
        </p:spPr>
        <p:txBody>
          <a:bodyPr/>
          <a:lstStyle/>
          <a:p>
            <a:r>
              <a:rPr lang="en-GB" dirty="0"/>
              <a:t>Astronomer by training and background</a:t>
            </a:r>
          </a:p>
          <a:p>
            <a:r>
              <a:rPr lang="en-GB" dirty="0"/>
              <a:t>Senior Policy Adviser Open Science at NWO since October 2019</a:t>
            </a:r>
          </a:p>
          <a:p>
            <a:r>
              <a:rPr lang="en-GB" dirty="0"/>
              <a:t>Chair of the Science Europe Working Group on Open Science since March 2022</a:t>
            </a:r>
          </a:p>
          <a:p>
            <a:r>
              <a:rPr lang="en-GB" dirty="0"/>
              <a:t>Joined Open Science NL in January 2023 as Programme Leader for Open Research Software</a:t>
            </a:r>
          </a:p>
        </p:txBody>
      </p:sp>
    </p:spTree>
    <p:extLst>
      <p:ext uri="{BB962C8B-B14F-4D97-AF65-F5344CB8AC3E}">
        <p14:creationId xmlns:p14="http://schemas.microsoft.com/office/powerpoint/2010/main" val="12280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 anchor="t"/>
          <a:lstStyle/>
          <a:p>
            <a:pPr algn="ctr"/>
            <a:r>
              <a:rPr lang="en-US" sz="4000" dirty="0">
                <a:solidFill>
                  <a:srgbClr val="FFFFFF"/>
                </a:solidFill>
                <a:cs typeface="Calibri"/>
              </a:rPr>
              <a:t>Communities – make it normative 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25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 and supporting national and international networks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323D82-509A-F99A-0A6D-C44269EC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20" y="2572466"/>
            <a:ext cx="2682059" cy="143909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05175" y="4207228"/>
            <a:ext cx="3433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+mn-lt"/>
                <a:cs typeface="+mn-lt"/>
                <a:hlinkClick r:id="rId4"/>
              </a:rPr>
              <a:t>https://reproducibilitynetwork.nl/</a:t>
            </a:r>
            <a:r>
              <a:rPr lang="en-US" dirty="0">
                <a:ea typeface="+mn-lt"/>
                <a:cs typeface="+mn-lt"/>
              </a:rPr>
              <a:t> 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FF930F2-BA9F-8C9C-9AD6-7E088D3A2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284" y="2406857"/>
            <a:ext cx="3786860" cy="1795129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351825" y="4207228"/>
            <a:ext cx="312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+mn-lt"/>
                <a:cs typeface="+mn-lt"/>
                <a:hlinkClick r:id="rId6"/>
              </a:rPr>
              <a:t>https://www.researchsoft.org/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/>
          </a:p>
        </p:txBody>
      </p:sp>
      <p:sp>
        <p:nvSpPr>
          <p:cNvPr id="8" name="Rechthoek 7"/>
          <p:cNvSpPr/>
          <p:nvPr/>
        </p:nvSpPr>
        <p:spPr>
          <a:xfrm>
            <a:off x="103103" y="6370992"/>
            <a:ext cx="4826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cs typeface="Calibri"/>
              </a:rPr>
              <a:t>Credit: Maria Cruz, Hans de Jonge, Marta Teperek</a:t>
            </a:r>
          </a:p>
        </p:txBody>
      </p:sp>
      <p:pic>
        <p:nvPicPr>
          <p:cNvPr id="2050" name="Picture 2" descr="R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549" y="2367479"/>
            <a:ext cx="3086008" cy="174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8939731" y="4201986"/>
            <a:ext cx="2408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8"/>
              </a:rPr>
              <a:t>https://rd-alliance.org/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24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00174" y="564444"/>
            <a:ext cx="9953625" cy="1126244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Open Science Meetings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793927" y="3927137"/>
            <a:ext cx="7546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Stimulate collaboration and knowledge exchange between and within communities.</a:t>
            </a:r>
          </a:p>
          <a:p>
            <a:endParaRPr lang="nl-NL" dirty="0"/>
          </a:p>
          <a:p>
            <a:r>
              <a:rPr lang="en-GB" b="1" dirty="0"/>
              <a:t>What can be applied for</a:t>
            </a:r>
            <a:r>
              <a:rPr lang="nl-NL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C2129"/>
                </a:solidFill>
                <a:effectLst/>
                <a:latin typeface="Outfit"/>
              </a:rPr>
              <a:t>The maximum grant size is € 15,000 per meeting.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C2129"/>
              </a:solidFill>
              <a:latin typeface="Outfit"/>
            </a:endParaRPr>
          </a:p>
          <a:p>
            <a:r>
              <a:rPr lang="en-US" dirty="0">
                <a:hlinkClick r:id="rId2"/>
              </a:rPr>
              <a:t>Open Science Meetings | Open Science NL</a:t>
            </a:r>
            <a:r>
              <a:rPr lang="en-US" dirty="0"/>
              <a:t> | Contact: Mark van Assem</a:t>
            </a:r>
            <a:endParaRPr lang="nl-NL" dirty="0"/>
          </a:p>
        </p:txBody>
      </p:sp>
      <p:pic>
        <p:nvPicPr>
          <p:cNvPr id="3" name="Afbeelding 2" descr="Afbeelding met tekst, kleding, schermopname, vrouw&#10;&#10;Automatisch gegenereerde beschrijving">
            <a:extLst>
              <a:ext uri="{FF2B5EF4-FFF2-40B4-BE49-F238E27FC236}">
                <a16:creationId xmlns:a16="http://schemas.microsoft.com/office/drawing/2014/main" id="{AC5E6A01-A69B-60E0-A395-C289682D3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57" y="1638800"/>
            <a:ext cx="7620000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0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 anchor="t"/>
          <a:lstStyle/>
          <a:p>
            <a:pPr algn="ctr"/>
            <a:r>
              <a:rPr lang="en-US" sz="4000" dirty="0">
                <a:solidFill>
                  <a:srgbClr val="FFFFFF"/>
                </a:solidFill>
                <a:cs typeface="Calibri"/>
              </a:rPr>
              <a:t>Experience – make it easy 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843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8CC771-DAC1-7101-BC43-70ED671C1F41}"/>
              </a:ext>
            </a:extLst>
          </p:cNvPr>
          <p:cNvSpPr txBox="1"/>
          <p:nvPr/>
        </p:nvSpPr>
        <p:spPr>
          <a:xfrm>
            <a:off x="73573" y="5880540"/>
            <a:ext cx="1008730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https://tdcc.nl/</a:t>
            </a:r>
            <a:endParaRPr lang="en-US" dirty="0"/>
          </a:p>
          <a:p>
            <a:r>
              <a:rPr lang="en-US" dirty="0">
                <a:hlinkClick r:id="rId3"/>
              </a:rPr>
              <a:t>https://www.nwo.nl/en/calls/local-digital-competence-centers-ii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>
                <a:solidFill>
                  <a:schemeClr val="tx2"/>
                </a:solidFill>
                <a:cs typeface="Calibri"/>
              </a:rPr>
              <a:t>Credit: Mark van Assem, Femke Stephan, Timo 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Schomann, Naomi Messing</a:t>
            </a:r>
          </a:p>
        </p:txBody>
      </p:sp>
      <p:pic>
        <p:nvPicPr>
          <p:cNvPr id="19" name="Graphic 18" descr="Group of men with solid fill">
            <a:extLst>
              <a:ext uri="{FF2B5EF4-FFF2-40B4-BE49-F238E27FC236}">
                <a16:creationId xmlns:a16="http://schemas.microsoft.com/office/drawing/2014/main" id="{E9F22A8B-2F36-5B57-CAFA-1AFAA1C8F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8134" y="2057131"/>
            <a:ext cx="1130770" cy="1130770"/>
          </a:xfrm>
          <a:prstGeom prst="rect">
            <a:avLst/>
          </a:prstGeom>
        </p:spPr>
      </p:pic>
      <p:pic>
        <p:nvPicPr>
          <p:cNvPr id="20" name="Graphic 19" descr="Flask with solid fill">
            <a:extLst>
              <a:ext uri="{FF2B5EF4-FFF2-40B4-BE49-F238E27FC236}">
                <a16:creationId xmlns:a16="http://schemas.microsoft.com/office/drawing/2014/main" id="{720E7A46-4A6F-32F5-1479-BC40D39E6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13466" y="3844538"/>
            <a:ext cx="1130770" cy="113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8908DD-C042-4CA1-5B39-FBB0B972B96C}"/>
              </a:ext>
            </a:extLst>
          </p:cNvPr>
          <p:cNvSpPr txBox="1"/>
          <p:nvPr/>
        </p:nvSpPr>
        <p:spPr>
          <a:xfrm>
            <a:off x="105363" y="1798696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en-US" sz="1100" dirty="0">
              <a:solidFill>
                <a:srgbClr val="444444"/>
              </a:solidFill>
              <a:cs typeface="Arial"/>
            </a:endParaRPr>
          </a:p>
          <a:p>
            <a:pPr>
              <a:buChar char="•"/>
            </a:pPr>
            <a:endParaRPr lang="en-US" sz="1100" dirty="0">
              <a:solidFill>
                <a:srgbClr val="444444"/>
              </a:solidFill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150488-B3E8-8299-E996-6923D276F2A0}"/>
              </a:ext>
            </a:extLst>
          </p:cNvPr>
          <p:cNvSpPr txBox="1"/>
          <p:nvPr/>
        </p:nvSpPr>
        <p:spPr>
          <a:xfrm>
            <a:off x="3670771" y="2342175"/>
            <a:ext cx="632742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Local DCCs: data managers &amp; research software engineers supporting researchers locally​</a:t>
            </a:r>
            <a:endParaRPr lang="en-US" sz="3200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=&gt; 2 calls already!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010713-0C7C-FD45-D327-279C09191A29}"/>
              </a:ext>
            </a:extLst>
          </p:cNvPr>
          <p:cNvSpPr txBox="1"/>
          <p:nvPr/>
        </p:nvSpPr>
        <p:spPr>
          <a:xfrm>
            <a:off x="3708400" y="4345953"/>
            <a:ext cx="66943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Thematic DCCs: domain specific challenges and coordination​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E8E1B92-B302-06E8-7881-A268A793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48" y="756002"/>
            <a:ext cx="9036745" cy="758572"/>
          </a:xfrm>
        </p:spPr>
        <p:txBody>
          <a:bodyPr/>
          <a:lstStyle/>
          <a:p>
            <a:r>
              <a:rPr lang="en-GB" dirty="0"/>
              <a:t>Digital Competence Centres</a:t>
            </a:r>
          </a:p>
        </p:txBody>
      </p:sp>
    </p:spTree>
    <p:extLst>
      <p:ext uri="{BB962C8B-B14F-4D97-AF65-F5344CB8AC3E}">
        <p14:creationId xmlns:p14="http://schemas.microsoft.com/office/powerpoint/2010/main" val="12578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00174" y="564444"/>
            <a:ext cx="9953625" cy="1126244"/>
          </a:xfrm>
        </p:spPr>
        <p:txBody>
          <a:bodyPr/>
          <a:lstStyle/>
          <a:p>
            <a:r>
              <a:rPr lang="en-GB" dirty="0"/>
              <a:t>Open Science NL Work Programme 2024-2025</a:t>
            </a:r>
          </a:p>
        </p:txBody>
      </p:sp>
      <p:sp>
        <p:nvSpPr>
          <p:cNvPr id="8" name="Rechthoek 7"/>
          <p:cNvSpPr/>
          <p:nvPr/>
        </p:nvSpPr>
        <p:spPr>
          <a:xfrm>
            <a:off x="1370677" y="6311900"/>
            <a:ext cx="9763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https://www.openscience.nl/en/news/open-science-nl-presents-work-programme-for-2024-and-2025</a:t>
            </a:r>
            <a:r>
              <a:rPr lang="en-GB" dirty="0"/>
              <a:t> </a:t>
            </a:r>
          </a:p>
        </p:txBody>
      </p:sp>
      <p:sp>
        <p:nvSpPr>
          <p:cNvPr id="9" name="Rechthoek 8"/>
          <p:cNvSpPr/>
          <p:nvPr/>
        </p:nvSpPr>
        <p:spPr>
          <a:xfrm>
            <a:off x="678427" y="2457753"/>
            <a:ext cx="4522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Strengthening local and thematic DCCs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54994" y="1690688"/>
            <a:ext cx="48079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Local</a:t>
            </a:r>
            <a:r>
              <a:rPr lang="nl-NL" dirty="0"/>
              <a:t> </a:t>
            </a:r>
            <a:r>
              <a:rPr lang="nl-NL" dirty="0" err="1"/>
              <a:t>DCCs</a:t>
            </a:r>
            <a:r>
              <a:rPr lang="nl-NL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b="1" dirty="0" err="1">
                <a:solidFill>
                  <a:schemeClr val="accent1"/>
                </a:solidFill>
              </a:rPr>
              <a:t>Increase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the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capacity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for</a:t>
            </a:r>
            <a:r>
              <a:rPr lang="nl-NL" b="1" dirty="0">
                <a:solidFill>
                  <a:schemeClr val="accent1"/>
                </a:solidFill>
              </a:rPr>
              <a:t> training on open research software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/>
              <a:t>Improve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interoperability</a:t>
            </a:r>
            <a:r>
              <a:rPr lang="nl-NL" dirty="0"/>
              <a:t> of research data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TDCCs: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/>
              <a:t>Coordination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research data </a:t>
            </a:r>
            <a:r>
              <a:rPr lang="nl-NL" dirty="0" err="1"/>
              <a:t>interoperability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Netherlands eScience Center: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b="1" dirty="0" err="1">
                <a:solidFill>
                  <a:schemeClr val="accent1"/>
                </a:solidFill>
              </a:rPr>
              <a:t>Bring</a:t>
            </a:r>
            <a:r>
              <a:rPr lang="nl-NL" b="1" dirty="0">
                <a:solidFill>
                  <a:schemeClr val="accent1"/>
                </a:solidFill>
              </a:rPr>
              <a:t> software trainers </a:t>
            </a:r>
            <a:r>
              <a:rPr lang="nl-NL" b="1" dirty="0" err="1">
                <a:solidFill>
                  <a:schemeClr val="accent1"/>
                </a:solidFill>
              </a:rPr>
              <a:t>appointed</a:t>
            </a:r>
            <a:r>
              <a:rPr lang="nl-NL" b="1" dirty="0">
                <a:solidFill>
                  <a:schemeClr val="accent1"/>
                </a:solidFill>
              </a:rPr>
              <a:t> at </a:t>
            </a:r>
            <a:r>
              <a:rPr lang="nl-NL" b="1" dirty="0" err="1">
                <a:solidFill>
                  <a:schemeClr val="accent1"/>
                </a:solidFill>
              </a:rPr>
              <a:t>the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LDCCs</a:t>
            </a:r>
            <a:r>
              <a:rPr lang="nl-NL" b="1" dirty="0">
                <a:solidFill>
                  <a:schemeClr val="accent1"/>
                </a:solidFill>
              </a:rPr>
              <a:t> in a </a:t>
            </a:r>
            <a:r>
              <a:rPr lang="nl-NL" b="1" dirty="0" err="1">
                <a:solidFill>
                  <a:schemeClr val="accent1"/>
                </a:solidFill>
              </a:rPr>
              <a:t>national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network</a:t>
            </a:r>
            <a:endParaRPr lang="en-GB" b="1" dirty="0">
              <a:solidFill>
                <a:schemeClr val="accent1"/>
              </a:solidFill>
            </a:endParaRPr>
          </a:p>
          <a:p>
            <a:endParaRPr lang="en-GB" dirty="0"/>
          </a:p>
          <a:p>
            <a:r>
              <a:rPr lang="nl-NL" b="1" dirty="0" err="1"/>
              <a:t>What</a:t>
            </a:r>
            <a:r>
              <a:rPr lang="nl-NL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Funding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appoint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4 </a:t>
            </a:r>
            <a:r>
              <a:rPr lang="nl-NL" dirty="0" err="1"/>
              <a:t>years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8343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 anchor="t"/>
          <a:lstStyle/>
          <a:p>
            <a:pPr algn="ctr"/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r>
              <a:rPr lang="en-US" sz="4000" dirty="0">
                <a:solidFill>
                  <a:srgbClr val="FFFFFF"/>
                </a:solidFill>
                <a:cs typeface="Calibri"/>
              </a:rPr>
              <a:t>Infrastructure – make it possible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5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00174" y="564444"/>
            <a:ext cx="9953625" cy="1126244"/>
          </a:xfrm>
        </p:spPr>
        <p:txBody>
          <a:bodyPr/>
          <a:lstStyle/>
          <a:p>
            <a:r>
              <a:rPr lang="nl-NL" dirty="0"/>
              <a:t>Open Science NL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Programme</a:t>
            </a:r>
            <a:r>
              <a:rPr lang="nl-NL" dirty="0"/>
              <a:t> 2024-2025</a:t>
            </a:r>
            <a:endParaRPr lang="en-GB" dirty="0"/>
          </a:p>
        </p:txBody>
      </p:sp>
      <p:sp>
        <p:nvSpPr>
          <p:cNvPr id="8" name="Rechthoek 7"/>
          <p:cNvSpPr/>
          <p:nvPr/>
        </p:nvSpPr>
        <p:spPr>
          <a:xfrm>
            <a:off x="1370677" y="6311900"/>
            <a:ext cx="9763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https://www.openscience.nl/en/news/open-science-nl-presents-work-programme-for-2024-and-2025</a:t>
            </a:r>
            <a:r>
              <a:rPr lang="en-GB" dirty="0"/>
              <a:t> </a:t>
            </a:r>
          </a:p>
        </p:txBody>
      </p:sp>
      <p:sp>
        <p:nvSpPr>
          <p:cNvPr id="9" name="Rechthoek 8"/>
          <p:cNvSpPr/>
          <p:nvPr/>
        </p:nvSpPr>
        <p:spPr>
          <a:xfrm>
            <a:off x="678427" y="2457753"/>
            <a:ext cx="45228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Open Science Infrastructure Programme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45161" y="2457753"/>
            <a:ext cx="48079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Support </a:t>
            </a:r>
            <a:r>
              <a:rPr lang="nl-NL" dirty="0" err="1"/>
              <a:t>infrastructures</a:t>
            </a:r>
            <a:r>
              <a:rPr lang="nl-NL" dirty="0"/>
              <a:t>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put open science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practice</a:t>
            </a:r>
            <a:endParaRPr lang="en-GB" dirty="0"/>
          </a:p>
          <a:p>
            <a:endParaRPr lang="en-GB" dirty="0"/>
          </a:p>
          <a:p>
            <a:r>
              <a:rPr lang="nl-NL" b="1" dirty="0" err="1"/>
              <a:t>What</a:t>
            </a:r>
            <a:r>
              <a:rPr lang="nl-NL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17.5M EUR,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competitive</a:t>
            </a:r>
            <a:r>
              <a:rPr lang="nl-NL" dirty="0"/>
              <a:t> calls in 2024-2025</a:t>
            </a:r>
          </a:p>
        </p:txBody>
      </p:sp>
    </p:spTree>
    <p:extLst>
      <p:ext uri="{BB962C8B-B14F-4D97-AF65-F5344CB8AC3E}">
        <p14:creationId xmlns:p14="http://schemas.microsoft.com/office/powerpoint/2010/main" val="80976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 anchor="t"/>
          <a:lstStyle/>
          <a:p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r>
              <a:rPr lang="en-US" sz="4000" dirty="0">
                <a:solidFill>
                  <a:srgbClr val="FFFFFF"/>
                </a:solidFill>
                <a:cs typeface="Calibri"/>
              </a:rPr>
              <a:t>Going back to the Amsterdam Declaration on Research Software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21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42F4FF92-1B2C-F1F3-35C1-16C94B0F76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noFill/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A945F47-A5A4-105A-9402-FB8743EC9D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flipV="1">
            <a:off x="900112" y="747369"/>
            <a:ext cx="6692795" cy="566020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A2CC5BD-5928-2618-7A4B-85DB653E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836" y="1956381"/>
            <a:ext cx="5874049" cy="3591752"/>
          </a:xfrm>
        </p:spPr>
        <p:txBody>
          <a:bodyPr/>
          <a:lstStyle/>
          <a:p>
            <a:r>
              <a:rPr lang="en-US" sz="3200" dirty="0">
                <a:solidFill>
                  <a:srgbClr val="FFFFFF"/>
                </a:solidFill>
                <a:cs typeface="Calibri"/>
              </a:rPr>
              <a:t>Need to develop and maintain a </a:t>
            </a:r>
            <a:r>
              <a:rPr lang="en-US" sz="3200" b="1" dirty="0">
                <a:solidFill>
                  <a:schemeClr val="accent4"/>
                </a:solidFill>
                <a:cs typeface="Calibri"/>
              </a:rPr>
              <a:t>research software ecosystem</a:t>
            </a:r>
            <a:br>
              <a:rPr lang="en-US" sz="3200" dirty="0">
                <a:solidFill>
                  <a:srgbClr val="FFFFFF"/>
                </a:solidFill>
                <a:cs typeface="Calibri"/>
              </a:rPr>
            </a:br>
            <a:r>
              <a:rPr lang="en-US" sz="3200" dirty="0">
                <a:solidFill>
                  <a:srgbClr val="FFFFFF"/>
                </a:solidFill>
                <a:cs typeface="Calibri"/>
              </a:rPr>
              <a:t>- people</a:t>
            </a:r>
            <a:br>
              <a:rPr lang="en-US" sz="3200" dirty="0">
                <a:solidFill>
                  <a:srgbClr val="FFFFFF"/>
                </a:solidFill>
                <a:cs typeface="Calibri"/>
              </a:rPr>
            </a:br>
            <a:r>
              <a:rPr lang="en-US" sz="3200" dirty="0">
                <a:solidFill>
                  <a:srgbClr val="FFFFFF"/>
                </a:solidFill>
                <a:cs typeface="Calibri"/>
              </a:rPr>
              <a:t>- communities</a:t>
            </a:r>
            <a:br>
              <a:rPr lang="en-US" sz="3200" dirty="0">
                <a:solidFill>
                  <a:srgbClr val="FFFFFF"/>
                </a:solidFill>
                <a:cs typeface="Calibri"/>
              </a:rPr>
            </a:br>
            <a:r>
              <a:rPr lang="en-US" sz="3200" dirty="0">
                <a:solidFill>
                  <a:srgbClr val="FFFFFF"/>
                </a:solidFill>
                <a:cs typeface="Calibri"/>
              </a:rPr>
              <a:t>- infrastructure </a:t>
            </a:r>
            <a:br>
              <a:rPr lang="en-US" sz="3200" dirty="0">
                <a:solidFill>
                  <a:srgbClr val="FFFFFF"/>
                </a:solidFill>
                <a:cs typeface="Calibri"/>
              </a:rPr>
            </a:br>
            <a:r>
              <a:rPr lang="en-US" sz="3200" dirty="0">
                <a:solidFill>
                  <a:srgbClr val="FFFFFF"/>
                </a:solidFill>
                <a:cs typeface="Calibri"/>
              </a:rPr>
              <a:t>to ensure </a:t>
            </a:r>
            <a:br>
              <a:rPr lang="en-US" sz="3200" dirty="0">
                <a:solidFill>
                  <a:srgbClr val="FFFFFF"/>
                </a:solidFill>
                <a:cs typeface="Calibri"/>
              </a:rPr>
            </a:br>
            <a:r>
              <a:rPr lang="en-US" sz="3200" b="1" dirty="0">
                <a:solidFill>
                  <a:schemeClr val="accent4"/>
                </a:solidFill>
                <a:cs typeface="Calibri"/>
              </a:rPr>
              <a:t>research software sustainability.</a:t>
            </a:r>
            <a:br>
              <a:rPr lang="en-US" sz="3200" b="1" dirty="0">
                <a:solidFill>
                  <a:schemeClr val="accent4"/>
                </a:solidFill>
                <a:cs typeface="Calibri"/>
              </a:rPr>
            </a:br>
            <a:endParaRPr lang="en-GB" sz="3200" b="1" dirty="0">
              <a:solidFill>
                <a:schemeClr val="accent4"/>
              </a:solidFill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9D9A2C1-983D-5956-5D31-D9ECEEA981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64FA0-4655-7D11-8AFF-DDB9733FD9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Launched in March 2023 to accelerate the transition to open science in the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499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00174" y="564444"/>
            <a:ext cx="9953625" cy="1126244"/>
          </a:xfrm>
        </p:spPr>
        <p:txBody>
          <a:bodyPr/>
          <a:lstStyle/>
          <a:p>
            <a:r>
              <a:rPr lang="nl-NL" dirty="0"/>
              <a:t>Open Science NL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Programme</a:t>
            </a:r>
            <a:r>
              <a:rPr lang="nl-NL" dirty="0"/>
              <a:t> 2024-2025</a:t>
            </a:r>
            <a:endParaRPr lang="en-GB" dirty="0"/>
          </a:p>
        </p:txBody>
      </p:sp>
      <p:sp>
        <p:nvSpPr>
          <p:cNvPr id="8" name="Rechthoek 7"/>
          <p:cNvSpPr/>
          <p:nvPr/>
        </p:nvSpPr>
        <p:spPr>
          <a:xfrm>
            <a:off x="1370677" y="6311900"/>
            <a:ext cx="9763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https://www.openscience.nl/en/news/open-science-nl-presents-work-programme-for-2024-and-2025</a:t>
            </a:r>
            <a:r>
              <a:rPr lang="en-GB" dirty="0"/>
              <a:t> </a:t>
            </a:r>
          </a:p>
        </p:txBody>
      </p:sp>
      <p:sp>
        <p:nvSpPr>
          <p:cNvPr id="9" name="Rechthoek 8"/>
          <p:cNvSpPr/>
          <p:nvPr/>
        </p:nvSpPr>
        <p:spPr>
          <a:xfrm>
            <a:off x="678427" y="2457753"/>
            <a:ext cx="45228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Research Software Sustainability Programme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45161" y="2457753"/>
            <a:ext cx="48079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increase the reusability of existing open research software.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Scope: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Projects where there is demand for further development and adaptation of the software in line with the needs of a specific research community.</a:t>
            </a:r>
          </a:p>
          <a:p>
            <a:endParaRPr lang="en-GB" dirty="0"/>
          </a:p>
          <a:p>
            <a:r>
              <a:rPr lang="nl-NL" b="1" dirty="0" err="1"/>
              <a:t>What</a:t>
            </a:r>
            <a:r>
              <a:rPr lang="nl-NL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€6M to fund 24 projects, each of €250k and a duration of 12-24 months.</a:t>
            </a:r>
          </a:p>
        </p:txBody>
      </p:sp>
    </p:spTree>
    <p:extLst>
      <p:ext uri="{BB962C8B-B14F-4D97-AF65-F5344CB8AC3E}">
        <p14:creationId xmlns:p14="http://schemas.microsoft.com/office/powerpoint/2010/main" val="3367739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 anchor="t"/>
          <a:lstStyle/>
          <a:p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r>
              <a:rPr lang="en-US" sz="4000" dirty="0">
                <a:solidFill>
                  <a:srgbClr val="FFFFFF"/>
                </a:solidFill>
                <a:cs typeface="Calibri"/>
              </a:rPr>
              <a:t>Finally, because research software is global in nature, we need to coordinate globally.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27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C778907-51CA-7FD7-6396-5B830F8579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6561" y="748490"/>
            <a:ext cx="3905205" cy="114210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accent4"/>
                </a:solidFill>
              </a:rPr>
              <a:t>Global Research Council Annual Meeting May 2024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Tijdelijke aanduiding voor afbeelding 5" descr="Afbeelding met kunst, mand, ontwerp&#10;&#10;Automatisch gegenereerde beschrijving">
            <a:extLst>
              <a:ext uri="{FF2B5EF4-FFF2-40B4-BE49-F238E27FC236}">
                <a16:creationId xmlns:a16="http://schemas.microsoft.com/office/drawing/2014/main" id="{955558A0-86A8-D4DA-413F-F637432675E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3390" r="67247" b="1"/>
          <a:stretch/>
        </p:blipFill>
        <p:spPr>
          <a:xfrm>
            <a:off x="900112" y="748490"/>
            <a:ext cx="4738640" cy="5365965"/>
          </a:xfrm>
          <a:noFill/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961AFACF-44D0-4DBD-6C43-85549AA7257E}"/>
              </a:ext>
            </a:extLst>
          </p:cNvPr>
          <p:cNvSpPr/>
          <p:nvPr/>
        </p:nvSpPr>
        <p:spPr>
          <a:xfrm>
            <a:off x="6096000" y="1798453"/>
            <a:ext cx="4166331" cy="758572"/>
          </a:xfrm>
          <a:prstGeom prst="roundRect">
            <a:avLst>
              <a:gd name="adj" fmla="val 10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n-US" sz="2000" dirty="0">
                <a:solidFill>
                  <a:schemeClr val="accent2"/>
                </a:solidFill>
              </a:rPr>
              <a:t>Special Session on Research Software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52CB9509-1057-980A-2BF4-E83BE7BBE2A6}"/>
              </a:ext>
            </a:extLst>
          </p:cNvPr>
          <p:cNvSpPr/>
          <p:nvPr/>
        </p:nvSpPr>
        <p:spPr>
          <a:xfrm>
            <a:off x="6095999" y="2858675"/>
            <a:ext cx="4166331" cy="758572"/>
          </a:xfrm>
          <a:prstGeom prst="roundRect">
            <a:avLst>
              <a:gd name="adj" fmla="val 10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n-GB" sz="2000" dirty="0">
                <a:solidFill>
                  <a:schemeClr val="accent2"/>
                </a:solidFill>
              </a:rPr>
              <a:t>Organised by NWO, DFG (Germany) and FAPESP (Brazil) 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2D8D9BD1-E65B-E63B-B61B-48E2D77F2AC3}"/>
              </a:ext>
            </a:extLst>
          </p:cNvPr>
          <p:cNvSpPr/>
          <p:nvPr/>
        </p:nvSpPr>
        <p:spPr>
          <a:xfrm>
            <a:off x="6095999" y="3918897"/>
            <a:ext cx="4166331" cy="1133328"/>
          </a:xfrm>
          <a:prstGeom prst="roundRect">
            <a:avLst>
              <a:gd name="adj" fmla="val 10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n-US" sz="2000" dirty="0">
                <a:solidFill>
                  <a:schemeClr val="accent2"/>
                </a:solidFill>
              </a:rPr>
              <a:t>Goal: to discuss research software in the current global funding and policy environment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C02CC8CE-A6B6-3D1C-6864-35FC041AD17B}"/>
              </a:ext>
            </a:extLst>
          </p:cNvPr>
          <p:cNvSpPr/>
          <p:nvPr/>
        </p:nvSpPr>
        <p:spPr>
          <a:xfrm>
            <a:off x="6095999" y="5253219"/>
            <a:ext cx="4166331" cy="758572"/>
          </a:xfrm>
          <a:prstGeom prst="roundRect">
            <a:avLst>
              <a:gd name="adj" fmla="val 10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n-US" sz="2000" dirty="0">
                <a:solidFill>
                  <a:schemeClr val="accent2"/>
                </a:solidFill>
              </a:rPr>
              <a:t>Audience: Heads of Research Councils</a:t>
            </a:r>
          </a:p>
        </p:txBody>
      </p:sp>
    </p:spTree>
    <p:extLst>
      <p:ext uri="{BB962C8B-B14F-4D97-AF65-F5344CB8AC3E}">
        <p14:creationId xmlns:p14="http://schemas.microsoft.com/office/powerpoint/2010/main" val="190263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DFFDF-90D7-0E45-C443-750DD81C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08" y="2420341"/>
            <a:ext cx="9036745" cy="311582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  <a:cs typeface="Calibri"/>
              </a:rPr>
              <a:t>Research software plays a vital role in contemporary research by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r>
              <a:rPr lang="en-US" sz="4000" dirty="0">
                <a:solidFill>
                  <a:srgbClr val="FFFFFF"/>
                </a:solidFill>
                <a:cs typeface="Calibri"/>
              </a:rPr>
              <a:t>- advancing scientific knowledge,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r>
              <a:rPr lang="en-US" sz="4000" dirty="0">
                <a:solidFill>
                  <a:srgbClr val="FFFFFF"/>
                </a:solidFill>
                <a:cs typeface="Calibri"/>
              </a:rPr>
              <a:t>- fostering collaboration,</a:t>
            </a:r>
            <a:br>
              <a:rPr lang="en-US" sz="4000" dirty="0">
                <a:solidFill>
                  <a:srgbClr val="FFFFFF"/>
                </a:solidFill>
                <a:cs typeface="Calibri"/>
              </a:rPr>
            </a:br>
            <a:r>
              <a:rPr lang="en-US" sz="4000" dirty="0">
                <a:solidFill>
                  <a:srgbClr val="FFFFFF"/>
                </a:solidFill>
                <a:cs typeface="Calibri"/>
              </a:rPr>
              <a:t>- ensuring reproducibility.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538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1" descr="Colourful envelopes">
            <a:extLst>
              <a:ext uri="{FF2B5EF4-FFF2-40B4-BE49-F238E27FC236}">
                <a16:creationId xmlns:a16="http://schemas.microsoft.com/office/drawing/2014/main" id="{648CC316-2A1C-FD55-4A37-B74B99E8E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0"/>
          <a:stretch/>
        </p:blipFill>
        <p:spPr>
          <a:xfrm>
            <a:off x="-3175" y="-1"/>
            <a:ext cx="12195175" cy="7356356"/>
          </a:xfrm>
          <a:custGeom>
            <a:avLst/>
            <a:gdLst>
              <a:gd name="connsiteX0" fmla="*/ 193675 w 12195175"/>
              <a:gd name="connsiteY0" fmla="*/ 0 h 7356356"/>
              <a:gd name="connsiteX1" fmla="*/ 12195175 w 12195175"/>
              <a:gd name="connsiteY1" fmla="*/ 0 h 7356356"/>
              <a:gd name="connsiteX2" fmla="*/ 12195175 w 12195175"/>
              <a:gd name="connsiteY2" fmla="*/ 6858214 h 7356356"/>
              <a:gd name="connsiteX3" fmla="*/ 11782485 w 12195175"/>
              <a:gd name="connsiteY3" fmla="*/ 6858675 h 7356356"/>
              <a:gd name="connsiteX4" fmla="*/ 11737228 w 12195175"/>
              <a:gd name="connsiteY4" fmla="*/ 6867812 h 7356356"/>
              <a:gd name="connsiteX5" fmla="*/ 11666207 w 12195175"/>
              <a:gd name="connsiteY5" fmla="*/ 6974957 h 7356356"/>
              <a:gd name="connsiteX6" fmla="*/ 11666207 w 12195175"/>
              <a:gd name="connsiteY6" fmla="*/ 7240072 h 7356356"/>
              <a:gd name="connsiteX7" fmla="*/ 11664677 w 12195175"/>
              <a:gd name="connsiteY7" fmla="*/ 7240750 h 7356356"/>
              <a:gd name="connsiteX8" fmla="*/ 11655812 w 12195175"/>
              <a:gd name="connsiteY8" fmla="*/ 7284661 h 7356356"/>
              <a:gd name="connsiteX9" fmla="*/ 11548667 w 12195175"/>
              <a:gd name="connsiteY9" fmla="*/ 7355682 h 7356356"/>
              <a:gd name="connsiteX10" fmla="*/ 11219748 w 12195175"/>
              <a:gd name="connsiteY10" fmla="*/ 7355682 h 7356356"/>
              <a:gd name="connsiteX11" fmla="*/ 11219743 w 12195175"/>
              <a:gd name="connsiteY11" fmla="*/ 7355683 h 7356356"/>
              <a:gd name="connsiteX12" fmla="*/ 11219719 w 12195175"/>
              <a:gd name="connsiteY12" fmla="*/ 7355682 h 7356356"/>
              <a:gd name="connsiteX13" fmla="*/ 11048924 w 12195175"/>
              <a:gd name="connsiteY13" fmla="*/ 7355682 h 7356356"/>
              <a:gd name="connsiteX14" fmla="*/ 11032338 w 12195175"/>
              <a:gd name="connsiteY14" fmla="*/ 7356356 h 7356356"/>
              <a:gd name="connsiteX15" fmla="*/ 11029000 w 12195175"/>
              <a:gd name="connsiteY15" fmla="*/ 7355682 h 7356356"/>
              <a:gd name="connsiteX16" fmla="*/ 10701233 w 12195175"/>
              <a:gd name="connsiteY16" fmla="*/ 7355682 h 7356356"/>
              <a:gd name="connsiteX17" fmla="*/ 10584950 w 12195175"/>
              <a:gd name="connsiteY17" fmla="*/ 7239399 h 7356356"/>
              <a:gd name="connsiteX18" fmla="*/ 10584950 w 12195175"/>
              <a:gd name="connsiteY18" fmla="*/ 6970497 h 7356356"/>
              <a:gd name="connsiteX19" fmla="*/ 10585318 w 12195175"/>
              <a:gd name="connsiteY19" fmla="*/ 6972463 h 7356356"/>
              <a:gd name="connsiteX20" fmla="*/ 10584950 w 12195175"/>
              <a:gd name="connsiteY20" fmla="*/ 6959996 h 7356356"/>
              <a:gd name="connsiteX21" fmla="*/ 10584950 w 12195175"/>
              <a:gd name="connsiteY21" fmla="*/ 6970497 h 7356356"/>
              <a:gd name="connsiteX22" fmla="*/ 10579238 w 12195175"/>
              <a:gd name="connsiteY22" fmla="*/ 6939973 h 7356356"/>
              <a:gd name="connsiteX23" fmla="*/ 10566015 w 12195175"/>
              <a:gd name="connsiteY23" fmla="*/ 6909269 h 7356356"/>
              <a:gd name="connsiteX24" fmla="*/ 10514853 w 12195175"/>
              <a:gd name="connsiteY24" fmla="*/ 6867139 h 7356356"/>
              <a:gd name="connsiteX25" fmla="*/ 10469596 w 12195175"/>
              <a:gd name="connsiteY25" fmla="*/ 6858002 h 7356356"/>
              <a:gd name="connsiteX26" fmla="*/ 193675 w 12195175"/>
              <a:gd name="connsiteY26" fmla="*/ 6858001 h 7356356"/>
              <a:gd name="connsiteX27" fmla="*/ 0 w 12195175"/>
              <a:gd name="connsiteY27" fmla="*/ 6858001 h 7356356"/>
              <a:gd name="connsiteX28" fmla="*/ 0 w 12195175"/>
              <a:gd name="connsiteY28" fmla="*/ 1 h 7356356"/>
              <a:gd name="connsiteX29" fmla="*/ 193675 w 12195175"/>
              <a:gd name="connsiteY29" fmla="*/ 1 h 73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5175" h="7356356">
                <a:moveTo>
                  <a:pt x="193675" y="0"/>
                </a:moveTo>
                <a:lnTo>
                  <a:pt x="12195175" y="0"/>
                </a:lnTo>
                <a:lnTo>
                  <a:pt x="12195175" y="6858214"/>
                </a:lnTo>
                <a:lnTo>
                  <a:pt x="11782485" y="6858675"/>
                </a:lnTo>
                <a:lnTo>
                  <a:pt x="11737228" y="6867812"/>
                </a:lnTo>
                <a:cubicBezTo>
                  <a:pt x="11695492" y="6885465"/>
                  <a:pt x="11666207" y="6926791"/>
                  <a:pt x="11666207" y="6974957"/>
                </a:cubicBezTo>
                <a:lnTo>
                  <a:pt x="11666207" y="7240072"/>
                </a:lnTo>
                <a:lnTo>
                  <a:pt x="11664677" y="7240750"/>
                </a:lnTo>
                <a:lnTo>
                  <a:pt x="11655812" y="7284661"/>
                </a:lnTo>
                <a:cubicBezTo>
                  <a:pt x="11638159" y="7326397"/>
                  <a:pt x="11596833" y="7355682"/>
                  <a:pt x="11548667" y="7355682"/>
                </a:cubicBezTo>
                <a:lnTo>
                  <a:pt x="11219748" y="7355682"/>
                </a:lnTo>
                <a:cubicBezTo>
                  <a:pt x="11219746" y="7355682"/>
                  <a:pt x="11219745" y="7355683"/>
                  <a:pt x="11219743" y="7355683"/>
                </a:cubicBezTo>
                <a:cubicBezTo>
                  <a:pt x="11219735" y="7355683"/>
                  <a:pt x="11219727" y="7355682"/>
                  <a:pt x="11219719" y="7355682"/>
                </a:cubicBezTo>
                <a:lnTo>
                  <a:pt x="11048924" y="7355682"/>
                </a:lnTo>
                <a:lnTo>
                  <a:pt x="11032338" y="7356356"/>
                </a:lnTo>
                <a:lnTo>
                  <a:pt x="11029000" y="7355682"/>
                </a:lnTo>
                <a:lnTo>
                  <a:pt x="10701233" y="7355682"/>
                </a:lnTo>
                <a:cubicBezTo>
                  <a:pt x="10637012" y="7355682"/>
                  <a:pt x="10584950" y="7303620"/>
                  <a:pt x="10584950" y="7239399"/>
                </a:cubicBezTo>
                <a:lnTo>
                  <a:pt x="10584950" y="6970497"/>
                </a:lnTo>
                <a:cubicBezTo>
                  <a:pt x="10585073" y="6971152"/>
                  <a:pt x="10585195" y="6971808"/>
                  <a:pt x="10585318" y="6972463"/>
                </a:cubicBezTo>
                <a:cubicBezTo>
                  <a:pt x="10585195" y="6973070"/>
                  <a:pt x="10585073" y="6959389"/>
                  <a:pt x="10584950" y="6959996"/>
                </a:cubicBezTo>
                <a:lnTo>
                  <a:pt x="10584950" y="6970497"/>
                </a:lnTo>
                <a:lnTo>
                  <a:pt x="10579238" y="6939973"/>
                </a:lnTo>
                <a:cubicBezTo>
                  <a:pt x="10577212" y="6929143"/>
                  <a:pt x="10573995" y="6918611"/>
                  <a:pt x="10566015" y="6909269"/>
                </a:cubicBezTo>
                <a:cubicBezTo>
                  <a:pt x="10553476" y="6890710"/>
                  <a:pt x="10535721" y="6875966"/>
                  <a:pt x="10514853" y="6867139"/>
                </a:cubicBezTo>
                <a:lnTo>
                  <a:pt x="10469596" y="6858002"/>
                </a:lnTo>
                <a:lnTo>
                  <a:pt x="193675" y="6858001"/>
                </a:lnTo>
                <a:lnTo>
                  <a:pt x="0" y="6858001"/>
                </a:lnTo>
                <a:lnTo>
                  <a:pt x="0" y="1"/>
                </a:lnTo>
                <a:lnTo>
                  <a:pt x="193675" y="1"/>
                </a:lnTo>
                <a:close/>
              </a:path>
            </a:pathLst>
          </a:custGeom>
          <a:noFill/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3AEF0B6-0F41-85AD-7686-79E16C6B52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" y="3785854"/>
            <a:ext cx="12192001" cy="30721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142F195-8F90-77FD-F462-598E015B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4450675"/>
            <a:ext cx="10391775" cy="732023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Any questions or comments?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8138CC7-6C7E-7F19-7540-39C535EDD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112" y="5205275"/>
            <a:ext cx="10391775" cy="332399"/>
          </a:xfrm>
        </p:spPr>
        <p:txBody>
          <a:bodyPr wrap="square" anchor="t">
            <a:normAutofit fontScale="92500"/>
          </a:bodyPr>
          <a:lstStyle/>
          <a:p>
            <a:r>
              <a:rPr lang="en-GB" i="1" dirty="0"/>
              <a:t>With thanks to Marta Teperek and Hans de Jonge for slides, inspiration and support.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6BD8177-013C-EBED-1F7F-78A4E006DE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13737" y="741905"/>
            <a:ext cx="678150" cy="115102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B22E004-05A0-E9E5-6DCE-0E10C791F32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0800000">
            <a:off x="5806460" y="741905"/>
            <a:ext cx="4753796" cy="4795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AB9AAAA-EF23-4F86-F009-3BA1F45B5C8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10800000">
            <a:off x="8625622" y="3429000"/>
            <a:ext cx="2903860" cy="29294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4B2E2AE-414A-9717-A25B-FB1E4AD54C8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10800000">
            <a:off x="9578089" y="2735074"/>
            <a:ext cx="1789838" cy="180564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0CD97C2-BC3C-333E-4BDD-AE0FF16310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00112" y="5793533"/>
            <a:ext cx="2047019" cy="452796"/>
          </a:xfrm>
        </p:spPr>
        <p:txBody>
          <a:bodyPr wrap="none" anchor="ctr">
            <a:normAutofit/>
          </a:bodyPr>
          <a:lstStyle/>
          <a:p>
            <a:r>
              <a:rPr lang="nl-NL" dirty="0"/>
              <a:t>mcruz@nwo.nl</a:t>
            </a:r>
          </a:p>
        </p:txBody>
      </p:sp>
    </p:spTree>
    <p:extLst>
      <p:ext uri="{BB962C8B-B14F-4D97-AF65-F5344CB8AC3E}">
        <p14:creationId xmlns:p14="http://schemas.microsoft.com/office/powerpoint/2010/main" val="180412980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D34EB-16B9-A81F-BE9F-BED000CD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a typeface="+mj-lt"/>
                <a:cs typeface="+mj-lt"/>
              </a:rPr>
              <a:t>Funding from Ministry of Education, Culture and Science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AD957-BA99-F5C0-9B0C-36307799535A}"/>
              </a:ext>
            </a:extLst>
          </p:cNvPr>
          <p:cNvSpPr txBox="1"/>
          <p:nvPr/>
        </p:nvSpPr>
        <p:spPr>
          <a:xfrm>
            <a:off x="218252" y="6050998"/>
            <a:ext cx="758214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hlinkClick r:id="rId2"/>
              </a:rPr>
              <a:t>https://www.rijksoverheid.nl/documenten/kamerstukken/2022/06/17/aan-de-tweede-kamer-beleidsbrief-hoger-onderwijs-en-wetenschap</a:t>
            </a:r>
            <a:r>
              <a:rPr lang="en-US" sz="1600" dirty="0"/>
              <a:t> </a:t>
            </a:r>
          </a:p>
        </p:txBody>
      </p:sp>
      <p:pic>
        <p:nvPicPr>
          <p:cNvPr id="16" name="Graphic 15" descr="Group of men with solid fill">
            <a:extLst>
              <a:ext uri="{FF2B5EF4-FFF2-40B4-BE49-F238E27FC236}">
                <a16:creationId xmlns:a16="http://schemas.microsoft.com/office/drawing/2014/main" id="{3A4513FA-04E4-E9AA-D577-CFC28E3C0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0059" y="2209801"/>
            <a:ext cx="1243659" cy="12436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7E8BA-F41D-436C-D2EC-316A698EA33A}"/>
              </a:ext>
            </a:extLst>
          </p:cNvPr>
          <p:cNvSpPr txBox="1"/>
          <p:nvPr/>
        </p:nvSpPr>
        <p:spPr>
          <a:xfrm>
            <a:off x="9155289" y="5420548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en-US" sz="1100" dirty="0">
              <a:solidFill>
                <a:srgbClr val="444444"/>
              </a:solidFill>
              <a:cs typeface="Arial"/>
            </a:endParaRPr>
          </a:p>
          <a:p>
            <a:pPr>
              <a:buChar char="•"/>
            </a:pPr>
            <a:endParaRPr lang="en-US" sz="1100" dirty="0">
              <a:solidFill>
                <a:srgbClr val="444444"/>
              </a:solidFill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10DF41-3DC9-A933-4587-926932D524F1}"/>
              </a:ext>
            </a:extLst>
          </p:cNvPr>
          <p:cNvSpPr txBox="1"/>
          <p:nvPr/>
        </p:nvSpPr>
        <p:spPr>
          <a:xfrm>
            <a:off x="4696178" y="2645363"/>
            <a:ext cx="507623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444444"/>
                </a:solidFill>
              </a:rPr>
              <a:t>Open Science to become the norm​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DBDACC-36A4-2573-A73D-1BEC0BD54739}"/>
              </a:ext>
            </a:extLst>
          </p:cNvPr>
          <p:cNvSpPr txBox="1"/>
          <p:nvPr/>
        </p:nvSpPr>
        <p:spPr>
          <a:xfrm>
            <a:off x="4696178" y="4432770"/>
            <a:ext cx="61204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444444"/>
                </a:solidFill>
              </a:rPr>
              <a:t>20mln EUR per year to accelerate the transition​</a:t>
            </a:r>
            <a:endParaRPr lang="en-US" sz="3600" dirty="0"/>
          </a:p>
        </p:txBody>
      </p:sp>
      <p:pic>
        <p:nvPicPr>
          <p:cNvPr id="26" name="Graphic 25" descr="Money with solid fill">
            <a:extLst>
              <a:ext uri="{FF2B5EF4-FFF2-40B4-BE49-F238E27FC236}">
                <a16:creationId xmlns:a16="http://schemas.microsoft.com/office/drawing/2014/main" id="{127D2BE4-AD0B-DA11-8971-58AF46012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0059" y="3893726"/>
            <a:ext cx="1177807" cy="11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360000" tIns="45720" rIns="90000" bIns="45720" rtlCol="0" anchor="t" anchorCtr="0">
            <a:normAutofit/>
          </a:bodyPr>
          <a:lstStyle/>
          <a:p>
            <a:r>
              <a:rPr lang="nl-NL" dirty="0">
                <a:ea typeface="+mj-lt"/>
                <a:cs typeface="+mj-lt"/>
              </a:rPr>
              <a:t>Open Science NL Team at NWO</a:t>
            </a:r>
          </a:p>
        </p:txBody>
      </p:sp>
      <p:pic>
        <p:nvPicPr>
          <p:cNvPr id="137" name="Picture 136" descr="A person smiling at camera&#10;&#10;Description automatically generated">
            <a:extLst>
              <a:ext uri="{FF2B5EF4-FFF2-40B4-BE49-F238E27FC236}">
                <a16:creationId xmlns:a16="http://schemas.microsoft.com/office/drawing/2014/main" id="{C33DE9D0-985B-4AD3-266F-F728F2E1D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6" r="15362" b="-676"/>
          <a:stretch/>
        </p:blipFill>
        <p:spPr>
          <a:xfrm>
            <a:off x="7292975" y="4144963"/>
            <a:ext cx="1914525" cy="1814923"/>
          </a:xfrm>
          <a:prstGeom prst="rect">
            <a:avLst/>
          </a:prstGeom>
        </p:spPr>
      </p:pic>
      <p:pic>
        <p:nvPicPr>
          <p:cNvPr id="138" name="Picture 137" descr="A person with glasses and a suit&#10;&#10;Description automatically generated">
            <a:extLst>
              <a:ext uri="{FF2B5EF4-FFF2-40B4-BE49-F238E27FC236}">
                <a16:creationId xmlns:a16="http://schemas.microsoft.com/office/drawing/2014/main" id="{D9C74EEF-3154-5984-2B22-62B4CB6D7F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50" r="15705" b="671"/>
          <a:stretch/>
        </p:blipFill>
        <p:spPr>
          <a:xfrm>
            <a:off x="3027910" y="1435100"/>
            <a:ext cx="1918740" cy="1816527"/>
          </a:xfrm>
          <a:prstGeom prst="rect">
            <a:avLst/>
          </a:prstGeom>
        </p:spPr>
      </p:pic>
      <p:pic>
        <p:nvPicPr>
          <p:cNvPr id="139" name="Picture 138" descr="A person in a suit&#10;&#10;Description automatically generated">
            <a:extLst>
              <a:ext uri="{FF2B5EF4-FFF2-40B4-BE49-F238E27FC236}">
                <a16:creationId xmlns:a16="http://schemas.microsoft.com/office/drawing/2014/main" id="{F1971604-149D-78BD-70D0-695008921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83" r="15197" b="671"/>
          <a:stretch/>
        </p:blipFill>
        <p:spPr>
          <a:xfrm>
            <a:off x="3032125" y="4149725"/>
            <a:ext cx="1914525" cy="1798638"/>
          </a:xfrm>
          <a:prstGeom prst="rect">
            <a:avLst/>
          </a:prstGeom>
        </p:spPr>
      </p:pic>
      <p:pic>
        <p:nvPicPr>
          <p:cNvPr id="140" name="Picture 139" descr="A person in a suit&#10;&#10;Description automatically generated">
            <a:extLst>
              <a:ext uri="{FF2B5EF4-FFF2-40B4-BE49-F238E27FC236}">
                <a16:creationId xmlns:a16="http://schemas.microsoft.com/office/drawing/2014/main" id="{741A668F-9950-873D-9B3E-828EDBE542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13" r="14250" b="671"/>
          <a:stretch/>
        </p:blipFill>
        <p:spPr>
          <a:xfrm>
            <a:off x="7292975" y="1435100"/>
            <a:ext cx="1914525" cy="1801813"/>
          </a:xfrm>
          <a:prstGeom prst="rect">
            <a:avLst/>
          </a:prstGeom>
        </p:spPr>
      </p:pic>
      <p:pic>
        <p:nvPicPr>
          <p:cNvPr id="141" name="Picture 140" descr="A person with curly hair wearing a white jacket&#10;&#10;Description automatically generated">
            <a:extLst>
              <a:ext uri="{FF2B5EF4-FFF2-40B4-BE49-F238E27FC236}">
                <a16:creationId xmlns:a16="http://schemas.microsoft.com/office/drawing/2014/main" id="{9EA24A83-FDAA-4312-E9E3-B7FEBE8425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49" r="14908" b="671"/>
          <a:stretch/>
        </p:blipFill>
        <p:spPr>
          <a:xfrm>
            <a:off x="5162550" y="1435100"/>
            <a:ext cx="1914525" cy="1798638"/>
          </a:xfrm>
          <a:prstGeom prst="rect">
            <a:avLst/>
          </a:prstGeom>
        </p:spPr>
      </p:pic>
      <p:pic>
        <p:nvPicPr>
          <p:cNvPr id="142" name="Picture 141" descr="A person with red hair wearing a black dress and red earrings&#10;&#10;Description automatically generated">
            <a:extLst>
              <a:ext uri="{FF2B5EF4-FFF2-40B4-BE49-F238E27FC236}">
                <a16:creationId xmlns:a16="http://schemas.microsoft.com/office/drawing/2014/main" id="{DB902D47-8253-D57E-2397-0C0CB83863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70" r="14539" b="671"/>
          <a:stretch/>
        </p:blipFill>
        <p:spPr>
          <a:xfrm>
            <a:off x="5169514" y="4144963"/>
            <a:ext cx="1914525" cy="1803400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D87D4CB7-C3D3-EC31-927E-9350F32CED7F}"/>
              </a:ext>
            </a:extLst>
          </p:cNvPr>
          <p:cNvSpPr txBox="1"/>
          <p:nvPr/>
        </p:nvSpPr>
        <p:spPr>
          <a:xfrm>
            <a:off x="7293125" y="5945649"/>
            <a:ext cx="1914525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Frederike Schmitz</a:t>
            </a:r>
          </a:p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Citizen Science &amp; Societal Engagement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5AC8705-1514-5006-9645-B42D46B23879}"/>
              </a:ext>
            </a:extLst>
          </p:cNvPr>
          <p:cNvSpPr txBox="1"/>
          <p:nvPr/>
        </p:nvSpPr>
        <p:spPr>
          <a:xfrm>
            <a:off x="5162550" y="3235786"/>
            <a:ext cx="1914525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Maria Cruz</a:t>
            </a:r>
          </a:p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Open Research Software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C1CEA19-4976-7281-A353-B8A6F2D1856D}"/>
              </a:ext>
            </a:extLst>
          </p:cNvPr>
          <p:cNvSpPr txBox="1"/>
          <p:nvPr/>
        </p:nvSpPr>
        <p:spPr>
          <a:xfrm>
            <a:off x="7292975" y="3235786"/>
            <a:ext cx="1914525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Jeroen Sondervan</a:t>
            </a:r>
            <a:endParaRPr lang="en-US" dirty="0">
              <a:solidFill>
                <a:srgbClr val="FFFFFF"/>
              </a:solidFill>
              <a:ea typeface="Calibri"/>
              <a:cs typeface="Calibri"/>
            </a:endParaRPr>
          </a:p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Open Scholarly Publishing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6D5C7FA-93AF-9DB8-5584-008C03776E93}"/>
              </a:ext>
            </a:extLst>
          </p:cNvPr>
          <p:cNvSpPr txBox="1"/>
          <p:nvPr/>
        </p:nvSpPr>
        <p:spPr>
          <a:xfrm>
            <a:off x="5169514" y="5945649"/>
            <a:ext cx="1914525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Marta Teperek</a:t>
            </a:r>
          </a:p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FAIR Data</a:t>
            </a:r>
          </a:p>
          <a:p>
            <a:endParaRPr lang="en-GB" sz="16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5844F0F-65DA-F8BF-7B2D-023A273BA732}"/>
              </a:ext>
            </a:extLst>
          </p:cNvPr>
          <p:cNvSpPr txBox="1"/>
          <p:nvPr/>
        </p:nvSpPr>
        <p:spPr>
          <a:xfrm>
            <a:off x="3027501" y="3237834"/>
            <a:ext cx="1926815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Hans de Jonge</a:t>
            </a:r>
          </a:p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Director</a:t>
            </a:r>
            <a:b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</a:br>
            <a:endParaRPr lang="en-GB" sz="16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1439FC-4D25-7423-6FBE-1577EC9CAED5}"/>
              </a:ext>
            </a:extLst>
          </p:cNvPr>
          <p:cNvSpPr txBox="1"/>
          <p:nvPr/>
        </p:nvSpPr>
        <p:spPr>
          <a:xfrm>
            <a:off x="3032125" y="5945499"/>
            <a:ext cx="1914525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Jeroen Scharroo</a:t>
            </a:r>
          </a:p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Communications Advisor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4DF8C7A1-2863-F973-2E25-6122CC3DFDD0}"/>
              </a:ext>
            </a:extLst>
          </p:cNvPr>
          <p:cNvSpPr txBox="1"/>
          <p:nvPr/>
        </p:nvSpPr>
        <p:spPr>
          <a:xfrm>
            <a:off x="9424719" y="5936226"/>
            <a:ext cx="1914525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Mark van Assem</a:t>
            </a:r>
            <a:endParaRPr lang="en-US" dirty="0">
              <a:solidFill>
                <a:srgbClr val="FFFFFF"/>
              </a:solidFill>
              <a:ea typeface="Calibri"/>
              <a:cs typeface="Calibri"/>
            </a:endParaRPr>
          </a:p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Programme Secretary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7379557-7C35-5CD4-15C2-2A119C80C4E1}"/>
              </a:ext>
            </a:extLst>
          </p:cNvPr>
          <p:cNvSpPr txBox="1"/>
          <p:nvPr/>
        </p:nvSpPr>
        <p:spPr>
          <a:xfrm>
            <a:off x="9417223" y="3243314"/>
            <a:ext cx="1914525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Loes Buitendijk</a:t>
            </a:r>
          </a:p>
          <a:p>
            <a: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  <a:t>Assistant</a:t>
            </a:r>
            <a:br>
              <a:rPr lang="en-GB" sz="1600" dirty="0">
                <a:solidFill>
                  <a:srgbClr val="FFFFFF"/>
                </a:solidFill>
                <a:ea typeface="Calibri"/>
                <a:cs typeface="Calibri"/>
              </a:rPr>
            </a:br>
            <a:endParaRPr lang="en-GB" sz="16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1026" name="Picture 2" descr="Mark van Assem (Credits: NWO, fotograaf: Melvin Tas)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r="18975" b="11160"/>
          <a:stretch/>
        </p:blipFill>
        <p:spPr bwMode="auto">
          <a:xfrm>
            <a:off x="9429663" y="4137435"/>
            <a:ext cx="1907458" cy="179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es Buitendijk (Credits: NWO, fotograaf: Melvin Tas)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r="15958" b="1766"/>
          <a:stretch/>
        </p:blipFill>
        <p:spPr bwMode="auto">
          <a:xfrm>
            <a:off x="9415734" y="1435100"/>
            <a:ext cx="1917290" cy="181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212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26BC3-7F34-B32A-04E1-B8A9BC8E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Open Science NL team is responsible for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D5F031-DBEE-BCA6-5834-A1ED99E74B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496787"/>
              </p:ext>
            </p:extLst>
          </p:nvPr>
        </p:nvGraphicFramePr>
        <p:xfrm>
          <a:off x="1400174" y="1195004"/>
          <a:ext cx="867138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3">
            <a:extLst>
              <a:ext uri="{FF2B5EF4-FFF2-40B4-BE49-F238E27FC236}">
                <a16:creationId xmlns:a16="http://schemas.microsoft.com/office/drawing/2014/main" id="{59C5D0AF-A748-34E1-0BDE-E70A9542C3BC}"/>
              </a:ext>
            </a:extLst>
          </p:cNvPr>
          <p:cNvSpPr txBox="1"/>
          <p:nvPr/>
        </p:nvSpPr>
        <p:spPr>
          <a:xfrm>
            <a:off x="218253" y="6069659"/>
            <a:ext cx="99536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hlinkClick r:id="rId8"/>
              </a:rPr>
              <a:t>https://www.openscience.nl/en/news/open-science-nl-presents-work-programme-for-2024-and-2025</a:t>
            </a:r>
            <a:endParaRPr lang="en-US" sz="1600" dirty="0"/>
          </a:p>
          <a:p>
            <a:r>
              <a:rPr lang="en-US" sz="1600" dirty="0">
                <a:hlinkClick r:id="rId9"/>
              </a:rPr>
              <a:t>https://www.nwo.nl/en/open-science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016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5646C02-21A2-D4DC-BB6D-17EEBF9A87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59" b="4759"/>
          <a:stretch/>
        </p:blipFill>
        <p:spPr>
          <a:xfrm>
            <a:off x="-3175" y="-1"/>
            <a:ext cx="12195175" cy="7356356"/>
          </a:xfrm>
          <a:custGeom>
            <a:avLst/>
            <a:gdLst>
              <a:gd name="connsiteX0" fmla="*/ 193675 w 12195175"/>
              <a:gd name="connsiteY0" fmla="*/ 0 h 7356356"/>
              <a:gd name="connsiteX1" fmla="*/ 12195175 w 12195175"/>
              <a:gd name="connsiteY1" fmla="*/ 0 h 7356356"/>
              <a:gd name="connsiteX2" fmla="*/ 12195175 w 12195175"/>
              <a:gd name="connsiteY2" fmla="*/ 6858214 h 7356356"/>
              <a:gd name="connsiteX3" fmla="*/ 11782485 w 12195175"/>
              <a:gd name="connsiteY3" fmla="*/ 6858675 h 7356356"/>
              <a:gd name="connsiteX4" fmla="*/ 11737228 w 12195175"/>
              <a:gd name="connsiteY4" fmla="*/ 6867812 h 7356356"/>
              <a:gd name="connsiteX5" fmla="*/ 11666207 w 12195175"/>
              <a:gd name="connsiteY5" fmla="*/ 6974957 h 7356356"/>
              <a:gd name="connsiteX6" fmla="*/ 11666207 w 12195175"/>
              <a:gd name="connsiteY6" fmla="*/ 7240072 h 7356356"/>
              <a:gd name="connsiteX7" fmla="*/ 11664677 w 12195175"/>
              <a:gd name="connsiteY7" fmla="*/ 7240750 h 7356356"/>
              <a:gd name="connsiteX8" fmla="*/ 11655812 w 12195175"/>
              <a:gd name="connsiteY8" fmla="*/ 7284661 h 7356356"/>
              <a:gd name="connsiteX9" fmla="*/ 11548667 w 12195175"/>
              <a:gd name="connsiteY9" fmla="*/ 7355682 h 7356356"/>
              <a:gd name="connsiteX10" fmla="*/ 11219748 w 12195175"/>
              <a:gd name="connsiteY10" fmla="*/ 7355682 h 7356356"/>
              <a:gd name="connsiteX11" fmla="*/ 11219743 w 12195175"/>
              <a:gd name="connsiteY11" fmla="*/ 7355683 h 7356356"/>
              <a:gd name="connsiteX12" fmla="*/ 11219719 w 12195175"/>
              <a:gd name="connsiteY12" fmla="*/ 7355682 h 7356356"/>
              <a:gd name="connsiteX13" fmla="*/ 11048924 w 12195175"/>
              <a:gd name="connsiteY13" fmla="*/ 7355682 h 7356356"/>
              <a:gd name="connsiteX14" fmla="*/ 11032338 w 12195175"/>
              <a:gd name="connsiteY14" fmla="*/ 7356356 h 7356356"/>
              <a:gd name="connsiteX15" fmla="*/ 11029000 w 12195175"/>
              <a:gd name="connsiteY15" fmla="*/ 7355682 h 7356356"/>
              <a:gd name="connsiteX16" fmla="*/ 10701233 w 12195175"/>
              <a:gd name="connsiteY16" fmla="*/ 7355682 h 7356356"/>
              <a:gd name="connsiteX17" fmla="*/ 10584950 w 12195175"/>
              <a:gd name="connsiteY17" fmla="*/ 7239399 h 7356356"/>
              <a:gd name="connsiteX18" fmla="*/ 10584950 w 12195175"/>
              <a:gd name="connsiteY18" fmla="*/ 6970497 h 7356356"/>
              <a:gd name="connsiteX19" fmla="*/ 10585318 w 12195175"/>
              <a:gd name="connsiteY19" fmla="*/ 6972463 h 7356356"/>
              <a:gd name="connsiteX20" fmla="*/ 10584950 w 12195175"/>
              <a:gd name="connsiteY20" fmla="*/ 6959996 h 7356356"/>
              <a:gd name="connsiteX21" fmla="*/ 10584950 w 12195175"/>
              <a:gd name="connsiteY21" fmla="*/ 6970497 h 7356356"/>
              <a:gd name="connsiteX22" fmla="*/ 10579238 w 12195175"/>
              <a:gd name="connsiteY22" fmla="*/ 6939973 h 7356356"/>
              <a:gd name="connsiteX23" fmla="*/ 10566015 w 12195175"/>
              <a:gd name="connsiteY23" fmla="*/ 6909269 h 7356356"/>
              <a:gd name="connsiteX24" fmla="*/ 10514853 w 12195175"/>
              <a:gd name="connsiteY24" fmla="*/ 6867139 h 7356356"/>
              <a:gd name="connsiteX25" fmla="*/ 10469596 w 12195175"/>
              <a:gd name="connsiteY25" fmla="*/ 6858002 h 7356356"/>
              <a:gd name="connsiteX26" fmla="*/ 193675 w 12195175"/>
              <a:gd name="connsiteY26" fmla="*/ 6858001 h 7356356"/>
              <a:gd name="connsiteX27" fmla="*/ 0 w 12195175"/>
              <a:gd name="connsiteY27" fmla="*/ 6858001 h 7356356"/>
              <a:gd name="connsiteX28" fmla="*/ 0 w 12195175"/>
              <a:gd name="connsiteY28" fmla="*/ 1 h 7356356"/>
              <a:gd name="connsiteX29" fmla="*/ 193675 w 12195175"/>
              <a:gd name="connsiteY29" fmla="*/ 1 h 73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5175" h="7356356">
                <a:moveTo>
                  <a:pt x="193675" y="0"/>
                </a:moveTo>
                <a:lnTo>
                  <a:pt x="12195175" y="0"/>
                </a:lnTo>
                <a:lnTo>
                  <a:pt x="12195175" y="6858214"/>
                </a:lnTo>
                <a:lnTo>
                  <a:pt x="11782485" y="6858675"/>
                </a:lnTo>
                <a:lnTo>
                  <a:pt x="11737228" y="6867812"/>
                </a:lnTo>
                <a:cubicBezTo>
                  <a:pt x="11695492" y="6885465"/>
                  <a:pt x="11666207" y="6926791"/>
                  <a:pt x="11666207" y="6974957"/>
                </a:cubicBezTo>
                <a:lnTo>
                  <a:pt x="11666207" y="7240072"/>
                </a:lnTo>
                <a:lnTo>
                  <a:pt x="11664677" y="7240750"/>
                </a:lnTo>
                <a:lnTo>
                  <a:pt x="11655812" y="7284661"/>
                </a:lnTo>
                <a:cubicBezTo>
                  <a:pt x="11638159" y="7326397"/>
                  <a:pt x="11596833" y="7355682"/>
                  <a:pt x="11548667" y="7355682"/>
                </a:cubicBezTo>
                <a:lnTo>
                  <a:pt x="11219748" y="7355682"/>
                </a:lnTo>
                <a:cubicBezTo>
                  <a:pt x="11219746" y="7355682"/>
                  <a:pt x="11219745" y="7355683"/>
                  <a:pt x="11219743" y="7355683"/>
                </a:cubicBezTo>
                <a:cubicBezTo>
                  <a:pt x="11219735" y="7355683"/>
                  <a:pt x="11219727" y="7355682"/>
                  <a:pt x="11219719" y="7355682"/>
                </a:cubicBezTo>
                <a:lnTo>
                  <a:pt x="11048924" y="7355682"/>
                </a:lnTo>
                <a:lnTo>
                  <a:pt x="11032338" y="7356356"/>
                </a:lnTo>
                <a:lnTo>
                  <a:pt x="11029000" y="7355682"/>
                </a:lnTo>
                <a:lnTo>
                  <a:pt x="10701233" y="7355682"/>
                </a:lnTo>
                <a:cubicBezTo>
                  <a:pt x="10637012" y="7355682"/>
                  <a:pt x="10584950" y="7303620"/>
                  <a:pt x="10584950" y="7239399"/>
                </a:cubicBezTo>
                <a:lnTo>
                  <a:pt x="10584950" y="6970497"/>
                </a:lnTo>
                <a:cubicBezTo>
                  <a:pt x="10585073" y="6971152"/>
                  <a:pt x="10585195" y="6971808"/>
                  <a:pt x="10585318" y="6972463"/>
                </a:cubicBezTo>
                <a:cubicBezTo>
                  <a:pt x="10585195" y="6973070"/>
                  <a:pt x="10585073" y="6959389"/>
                  <a:pt x="10584950" y="6959996"/>
                </a:cubicBezTo>
                <a:lnTo>
                  <a:pt x="10584950" y="6970497"/>
                </a:lnTo>
                <a:lnTo>
                  <a:pt x="10579238" y="6939973"/>
                </a:lnTo>
                <a:cubicBezTo>
                  <a:pt x="10577212" y="6929143"/>
                  <a:pt x="10573995" y="6918611"/>
                  <a:pt x="10566015" y="6909269"/>
                </a:cubicBezTo>
                <a:cubicBezTo>
                  <a:pt x="10553476" y="6890710"/>
                  <a:pt x="10535721" y="6875966"/>
                  <a:pt x="10514853" y="6867139"/>
                </a:cubicBezTo>
                <a:lnTo>
                  <a:pt x="10469596" y="6858002"/>
                </a:lnTo>
                <a:lnTo>
                  <a:pt x="193675" y="6858001"/>
                </a:lnTo>
                <a:lnTo>
                  <a:pt x="0" y="6858001"/>
                </a:lnTo>
                <a:lnTo>
                  <a:pt x="0" y="1"/>
                </a:lnTo>
                <a:lnTo>
                  <a:pt x="193675" y="1"/>
                </a:lnTo>
                <a:close/>
              </a:path>
            </a:pathLst>
          </a:custGeom>
          <a:noFill/>
        </p:spPr>
      </p:pic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6769DB3-87C8-3014-9A9C-EDBBEF5B5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5400000">
            <a:off x="5524502" y="190500"/>
            <a:ext cx="6858000" cy="64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el 3">
            <a:extLst>
              <a:ext uri="{FF2B5EF4-FFF2-40B4-BE49-F238E27FC236}">
                <a16:creationId xmlns:a16="http://schemas.microsoft.com/office/drawing/2014/main" id="{F4E8A00B-6B2A-7EE4-9BE7-76A81D9E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6538" y="2051050"/>
            <a:ext cx="4705350" cy="1535113"/>
          </a:xfrm>
        </p:spPr>
        <p:txBody>
          <a:bodyPr wrap="square" anchor="b">
            <a:normAutofit fontScale="90000"/>
          </a:bodyPr>
          <a:lstStyle/>
          <a:p>
            <a:r>
              <a:rPr lang="en-GB" dirty="0"/>
              <a:t>How does NWO (and Open Science NL) support and stimulate research software?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B872C430-1B57-5AF0-2D2A-7C27F60E96C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86538" y="3841119"/>
            <a:ext cx="3324464" cy="491747"/>
          </a:xfrm>
        </p:spPr>
        <p:txBody>
          <a:bodyPr/>
          <a:lstStyle/>
          <a:p>
            <a:r>
              <a:rPr lang="en-US" dirty="0"/>
              <a:t>Open, FAIR and Sustainable 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7BC7170B-3EF9-8615-7170-81CA7D4D614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 rot="10800000">
            <a:off x="-580240" y="2664585"/>
            <a:ext cx="4753796" cy="4795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B16B3CA4-5DC1-CACE-FE46-B8E580C0CD4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 rot="10800000">
            <a:off x="2238922" y="5351680"/>
            <a:ext cx="2903860" cy="2929498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1258BDA-5866-7E56-AA8E-4D1FC87BEA8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 rot="10800000">
            <a:off x="3191389" y="4657754"/>
            <a:ext cx="1789838" cy="1805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2F612C19-D8F4-1F28-B7EF-038E0B84D40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816737" y="731521"/>
            <a:ext cx="475629" cy="80889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omputer, tekst, computer, schermopname&#10;&#10;Automatisch gegenereerde beschrijving">
            <a:extLst>
              <a:ext uri="{FF2B5EF4-FFF2-40B4-BE49-F238E27FC236}">
                <a16:creationId xmlns:a16="http://schemas.microsoft.com/office/drawing/2014/main" id="{E1D8251A-1499-5B8A-D9E2-192804B3B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713" y="1361502"/>
            <a:ext cx="7630590" cy="4010585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0266172D-9AF1-283A-3D2F-D683BF7ECEF4}"/>
              </a:ext>
            </a:extLst>
          </p:cNvPr>
          <p:cNvSpPr txBox="1"/>
          <p:nvPr/>
        </p:nvSpPr>
        <p:spPr>
          <a:xfrm>
            <a:off x="1490713" y="5956067"/>
            <a:ext cx="88681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  <a:hlinkClick r:id="rId3"/>
              </a:rPr>
              <a:t>https://www.nwo.nl/en/news/zonmw-and-nwo-commit-to-sustainable-research-software</a:t>
            </a:r>
            <a:endParaRPr lang="en-US" dirty="0">
              <a:cs typeface="Calibri"/>
            </a:endParaRPr>
          </a:p>
          <a:p>
            <a:r>
              <a:rPr lang="en-US" dirty="0">
                <a:solidFill>
                  <a:srgbClr val="022D41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rgbClr val="022D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Menselijk gezicht, person, persoon&#10;&#10;Automatisch gegenereerde beschrijving">
            <a:extLst>
              <a:ext uri="{FF2B5EF4-FFF2-40B4-BE49-F238E27FC236}">
                <a16:creationId xmlns:a16="http://schemas.microsoft.com/office/drawing/2014/main" id="{F366DA92-63AA-1E70-8D63-32E7C6A7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26" y="2276314"/>
            <a:ext cx="7506748" cy="2305372"/>
          </a:xfrm>
          <a:prstGeom prst="rect">
            <a:avLst/>
          </a:prstGeom>
        </p:spPr>
      </p:pic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5653E203-A00A-92EF-C60B-E9569C05C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E6FF66A-9A53-B7C2-60AF-E47A58A81FC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35CF513-EF71-F77D-3B96-348A7D21A46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6BBEFC2-FEC2-5662-D510-764BF745F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038" y="2525491"/>
            <a:ext cx="7506748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Aangepas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WO | TEMPLATE 2023">
  <a:themeElements>
    <a:clrScheme name="NWO">
      <a:dk1>
        <a:sysClr val="windowText" lastClr="000000"/>
      </a:dk1>
      <a:lt1>
        <a:sysClr val="window" lastClr="FFFFFF"/>
      </a:lt1>
      <a:dk2>
        <a:srgbClr val="494949"/>
      </a:dk2>
      <a:lt2>
        <a:srgbClr val="E7E6E6"/>
      </a:lt2>
      <a:accent1>
        <a:srgbClr val="008B9F"/>
      </a:accent1>
      <a:accent2>
        <a:srgbClr val="18657C"/>
      </a:accent2>
      <a:accent3>
        <a:srgbClr val="8B6648"/>
      </a:accent3>
      <a:accent4>
        <a:srgbClr val="BA8B66"/>
      </a:accent4>
      <a:accent5>
        <a:srgbClr val="EB5D47"/>
      </a:accent5>
      <a:accent6>
        <a:srgbClr val="F9B232"/>
      </a:accent6>
      <a:hlink>
        <a:srgbClr val="008B9F"/>
      </a:hlink>
      <a:folHlink>
        <a:srgbClr val="008B9F"/>
      </a:folHlink>
    </a:clrScheme>
    <a:fontScheme name="NW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O_Corporate Presentatie ENGELS (1)" id="{D0436474-7319-4922-8C21-D2264D08F68F}" vid="{CFF2F1DB-490E-418E-8EDD-81223109662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</TotalTime>
  <Words>1104</Words>
  <Application>Microsoft Office PowerPoint</Application>
  <PresentationFormat>Breedbeeld</PresentationFormat>
  <Paragraphs>162</Paragraphs>
  <Slides>34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34</vt:i4>
      </vt:variant>
    </vt:vector>
  </HeadingPairs>
  <TitlesOfParts>
    <vt:vector size="42" baseType="lpstr">
      <vt:lpstr>Microsoft JhengHei Light</vt:lpstr>
      <vt:lpstr>Arial</vt:lpstr>
      <vt:lpstr>Calibri</vt:lpstr>
      <vt:lpstr>Calibri Light</vt:lpstr>
      <vt:lpstr>Outfit</vt:lpstr>
      <vt:lpstr>Segoe UI</vt:lpstr>
      <vt:lpstr>Kantoorthema</vt:lpstr>
      <vt:lpstr>NWO | TEMPLATE 2023</vt:lpstr>
      <vt:lpstr>Research Software</vt:lpstr>
      <vt:lpstr>Maria Cruz</vt:lpstr>
      <vt:lpstr>Launched in March 2023 to accelerate the transition to open science in the Netherlands</vt:lpstr>
      <vt:lpstr>Funding from Ministry of Education, Culture and Science</vt:lpstr>
      <vt:lpstr>Open Science NL Team at NWO</vt:lpstr>
      <vt:lpstr>Open Science NL team is responsible for</vt:lpstr>
      <vt:lpstr>How does NWO (and Open Science NL) support and stimulate research software?</vt:lpstr>
      <vt:lpstr>PowerPoint-presentatie</vt:lpstr>
      <vt:lpstr>PowerPoint-presentatie</vt:lpstr>
      <vt:lpstr>Research software plays a vital role in contemporary research by  - advancing scientific knowledge, - fostering collaboration, - ensuring reproducibility.</vt:lpstr>
      <vt:lpstr>Funders can play a crucial role in supporting open, FAIR and sustainable research software and the people who develop it. </vt:lpstr>
      <vt:lpstr>How?</vt:lpstr>
      <vt:lpstr>Policy – make it required  </vt:lpstr>
      <vt:lpstr>PowerPoint-presentatie</vt:lpstr>
      <vt:lpstr>PowerPoint-presentatie</vt:lpstr>
      <vt:lpstr>Guidance on Software Management </vt:lpstr>
      <vt:lpstr>Incentives – make it rewarding  </vt:lpstr>
      <vt:lpstr>NWO Open Science Fund</vt:lpstr>
      <vt:lpstr>Software development within the  NWO Open Science Fund </vt:lpstr>
      <vt:lpstr>Communities – make it normative  </vt:lpstr>
      <vt:lpstr>Funding and supporting national and international networks</vt:lpstr>
      <vt:lpstr>Open Science Meetings</vt:lpstr>
      <vt:lpstr>Experience – make it easy  </vt:lpstr>
      <vt:lpstr>Digital Competence Centres</vt:lpstr>
      <vt:lpstr>Open Science NL Work Programme 2024-2025</vt:lpstr>
      <vt:lpstr> Infrastructure – make it possible </vt:lpstr>
      <vt:lpstr>Open Science NL Work Programme 2024-2025</vt:lpstr>
      <vt:lpstr> Going back to the Amsterdam Declaration on Research Software </vt:lpstr>
      <vt:lpstr>Need to develop and maintain a research software ecosystem - people - communities - infrastructure  to ensure  research software sustainability. </vt:lpstr>
      <vt:lpstr>Open Science NL Work Programme 2024-2025</vt:lpstr>
      <vt:lpstr> Finally, because research software is global in nature, we need to coordinate globally. </vt:lpstr>
      <vt:lpstr>PowerPoint-presentatie</vt:lpstr>
      <vt:lpstr>Research software plays a vital role in contemporary research by  - advancing scientific knowledge, - fostering collaboration, - ensuring reproducibility.</vt:lpstr>
      <vt:lpstr>Any 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Martijn van Overbruggen</dc:creator>
  <cp:lastModifiedBy>Maria Cruz</cp:lastModifiedBy>
  <cp:revision>450</cp:revision>
  <dcterms:created xsi:type="dcterms:W3CDTF">2022-05-16T13:55:07Z</dcterms:created>
  <dcterms:modified xsi:type="dcterms:W3CDTF">2024-03-03T08:13:27Z</dcterms:modified>
</cp:coreProperties>
</file>