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8" r:id="rId2"/>
    <p:sldId id="334" r:id="rId3"/>
    <p:sldId id="411" r:id="rId4"/>
    <p:sldId id="414" r:id="rId5"/>
    <p:sldId id="413" r:id="rId6"/>
    <p:sldId id="415" r:id="rId7"/>
    <p:sldId id="354" r:id="rId8"/>
    <p:sldId id="424" r:id="rId9"/>
    <p:sldId id="425" r:id="rId10"/>
    <p:sldId id="419" r:id="rId11"/>
    <p:sldId id="423" r:id="rId12"/>
    <p:sldId id="455" r:id="rId13"/>
    <p:sldId id="416" r:id="rId14"/>
    <p:sldId id="421" r:id="rId15"/>
    <p:sldId id="422" r:id="rId16"/>
    <p:sldId id="417" r:id="rId17"/>
    <p:sldId id="418" r:id="rId18"/>
    <p:sldId id="426" r:id="rId19"/>
    <p:sldId id="430" r:id="rId20"/>
    <p:sldId id="429" r:id="rId21"/>
    <p:sldId id="431" r:id="rId22"/>
    <p:sldId id="432" r:id="rId23"/>
    <p:sldId id="428" r:id="rId24"/>
    <p:sldId id="453" r:id="rId25"/>
    <p:sldId id="459" r:id="rId26"/>
    <p:sldId id="458" r:id="rId27"/>
    <p:sldId id="456" r:id="rId2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E4246C2-00DF-4D38-8E2D-AE2AB3AF91A3}">
          <p14:sldIdLst>
            <p14:sldId id="398"/>
            <p14:sldId id="334"/>
            <p14:sldId id="411"/>
            <p14:sldId id="414"/>
          </p14:sldIdLst>
        </p14:section>
        <p14:section name="Ursprünge von Daten" id="{0646A791-DB13-44FF-BBDF-1D20D28ADBA6}">
          <p14:sldIdLst>
            <p14:sldId id="413"/>
            <p14:sldId id="415"/>
            <p14:sldId id="354"/>
            <p14:sldId id="424"/>
            <p14:sldId id="425"/>
          </p14:sldIdLst>
        </p14:section>
        <p14:section name="Qualität von Sekundärdaten" id="{33E97FD0-A53F-46B5-AC41-481984C1677C}">
          <p14:sldIdLst>
            <p14:sldId id="419"/>
            <p14:sldId id="423"/>
            <p14:sldId id="455"/>
            <p14:sldId id="416"/>
            <p14:sldId id="421"/>
            <p14:sldId id="422"/>
          </p14:sldIdLst>
        </p14:section>
        <p14:section name="Handwerkliches zu Sekundärdaten" id="{694DCCC9-8E9B-4AA2-AC93-DC67BE901C65}">
          <p14:sldIdLst>
            <p14:sldId id="417"/>
            <p14:sldId id="418"/>
            <p14:sldId id="426"/>
          </p14:sldIdLst>
        </p14:section>
        <p14:section name="@Home 2: Zeitverlauf CO2-Konzentrationen" id="{D7BAB6A9-D970-4AA3-8913-6198675941EC}">
          <p14:sldIdLst>
            <p14:sldId id="430"/>
            <p14:sldId id="429"/>
            <p14:sldId id="431"/>
            <p14:sldId id="432"/>
            <p14:sldId id="428"/>
          </p14:sldIdLst>
        </p14:section>
        <p14:section name="Outlook" id="{C2E7C226-BE5A-4C83-87B7-EE70DE369FC8}">
          <p14:sldIdLst>
            <p14:sldId id="453"/>
          </p14:sldIdLst>
        </p14:section>
        <p14:section name="HandsOn: Zeitreihen" id="{A6271FF7-318A-4F03-99AA-E2939728C0AA}">
          <p14:sldIdLst>
            <p14:sldId id="459"/>
            <p14:sldId id="458"/>
            <p14:sldId id="456"/>
          </p14:sldIdLst>
        </p14:section>
        <p14:section name="WORK" id="{7FB5D087-6F14-4819-9744-A947BC6255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66" autoAdjust="0"/>
    <p:restoredTop sz="79953" autoAdjust="0"/>
  </p:normalViewPr>
  <p:slideViewPr>
    <p:cSldViewPr snapToObjects="1">
      <p:cViewPr varScale="1">
        <p:scale>
          <a:sx n="82" d="100"/>
          <a:sy n="82" d="100"/>
        </p:scale>
        <p:origin x="7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74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FD11B-FA1C-4DCD-9BCD-3ACCFA6F2BA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987A398-7C08-4132-90C6-497696421E15}">
      <dgm:prSet phldrT="[Text]" custT="1"/>
      <dgm:spPr/>
      <dgm:t>
        <a:bodyPr/>
        <a:lstStyle/>
        <a:p>
          <a:r>
            <a:rPr lang="de-DE" sz="1400" b="1" dirty="0"/>
            <a:t>Erwerbsfähige Personen</a:t>
          </a:r>
          <a:br>
            <a:rPr lang="de-DE" sz="1400" b="1" dirty="0"/>
          </a:br>
          <a:r>
            <a:rPr lang="de-DE" sz="1400" b="1" dirty="0"/>
            <a:t>(18 bis 65)</a:t>
          </a:r>
        </a:p>
      </dgm:t>
    </dgm:pt>
    <dgm:pt modelId="{B6FEB2FF-4F0A-4384-9E65-4A2AD29A232A}" type="parTrans" cxnId="{AD136B4F-4980-4A70-AC38-DA8A18748E68}">
      <dgm:prSet/>
      <dgm:spPr/>
      <dgm:t>
        <a:bodyPr/>
        <a:lstStyle/>
        <a:p>
          <a:endParaRPr lang="de-DE"/>
        </a:p>
      </dgm:t>
    </dgm:pt>
    <dgm:pt modelId="{DA26A650-E27C-467E-BEFE-A4105A9C1C2B}" type="sibTrans" cxnId="{AD136B4F-4980-4A70-AC38-DA8A18748E68}">
      <dgm:prSet/>
      <dgm:spPr/>
      <dgm:t>
        <a:bodyPr/>
        <a:lstStyle/>
        <a:p>
          <a:endParaRPr lang="de-DE"/>
        </a:p>
      </dgm:t>
    </dgm:pt>
    <dgm:pt modelId="{EB384215-BE09-4B22-969C-80932B6BF970}">
      <dgm:prSet phldrT="[Text]" custT="1"/>
      <dgm:spPr/>
      <dgm:t>
        <a:bodyPr/>
        <a:lstStyle/>
        <a:p>
          <a:r>
            <a:rPr lang="de-DE" sz="1400" dirty="0"/>
            <a:t>Erwerbstätige</a:t>
          </a:r>
        </a:p>
      </dgm:t>
    </dgm:pt>
    <dgm:pt modelId="{80649FD3-542B-439E-81F4-E6DA5FA9E003}" type="parTrans" cxnId="{002CC24B-467F-40D8-8266-D7D28B6D736A}">
      <dgm:prSet/>
      <dgm:spPr/>
      <dgm:t>
        <a:bodyPr/>
        <a:lstStyle/>
        <a:p>
          <a:endParaRPr lang="de-DE"/>
        </a:p>
      </dgm:t>
    </dgm:pt>
    <dgm:pt modelId="{5E888183-DC87-4495-AA62-349425AF7C49}" type="sibTrans" cxnId="{002CC24B-467F-40D8-8266-D7D28B6D736A}">
      <dgm:prSet/>
      <dgm:spPr/>
      <dgm:t>
        <a:bodyPr/>
        <a:lstStyle/>
        <a:p>
          <a:endParaRPr lang="de-DE"/>
        </a:p>
      </dgm:t>
    </dgm:pt>
    <dgm:pt modelId="{03775883-ECD1-4AB1-ADE1-C4508BC0FA1C}">
      <dgm:prSet phldrT="[Text]" custT="1"/>
      <dgm:spPr/>
      <dgm:t>
        <a:bodyPr/>
        <a:lstStyle/>
        <a:p>
          <a:r>
            <a:rPr lang="de-DE" sz="1400" dirty="0"/>
            <a:t>Selbständig Erwerbstätige</a:t>
          </a:r>
        </a:p>
      </dgm:t>
    </dgm:pt>
    <dgm:pt modelId="{B62847A3-A443-446A-A787-2C54FFE045C4}" type="parTrans" cxnId="{08BA576F-AE3F-4BFB-8728-E3B5517159A3}">
      <dgm:prSet/>
      <dgm:spPr/>
      <dgm:t>
        <a:bodyPr/>
        <a:lstStyle/>
        <a:p>
          <a:endParaRPr lang="de-DE"/>
        </a:p>
      </dgm:t>
    </dgm:pt>
    <dgm:pt modelId="{73547149-F0DD-4F16-9953-0559F4E1C32F}" type="sibTrans" cxnId="{08BA576F-AE3F-4BFB-8728-E3B5517159A3}">
      <dgm:prSet/>
      <dgm:spPr/>
      <dgm:t>
        <a:bodyPr/>
        <a:lstStyle/>
        <a:p>
          <a:endParaRPr lang="de-DE"/>
        </a:p>
      </dgm:t>
    </dgm:pt>
    <dgm:pt modelId="{A4AFFDC4-69E0-4A1A-A3CF-0BDAE86824ED}">
      <dgm:prSet phldrT="[Text]" custT="1"/>
      <dgm:spPr/>
      <dgm:t>
        <a:bodyPr/>
        <a:lstStyle/>
        <a:p>
          <a:r>
            <a:rPr lang="de-DE" sz="1400" dirty="0"/>
            <a:t>Unselbständig Erwerbstätige</a:t>
          </a:r>
        </a:p>
      </dgm:t>
    </dgm:pt>
    <dgm:pt modelId="{4B1F043C-36A4-4F71-80C5-EED20F73B65D}" type="parTrans" cxnId="{CC381C7B-2C20-4E2B-8D09-C71119FDB6B1}">
      <dgm:prSet/>
      <dgm:spPr/>
      <dgm:t>
        <a:bodyPr/>
        <a:lstStyle/>
        <a:p>
          <a:endParaRPr lang="de-DE"/>
        </a:p>
      </dgm:t>
    </dgm:pt>
    <dgm:pt modelId="{D13CFD97-8FED-444D-8B31-ABB91D95D0C7}" type="sibTrans" cxnId="{CC381C7B-2C20-4E2B-8D09-C71119FDB6B1}">
      <dgm:prSet/>
      <dgm:spPr/>
      <dgm:t>
        <a:bodyPr/>
        <a:lstStyle/>
        <a:p>
          <a:endParaRPr lang="de-DE"/>
        </a:p>
      </dgm:t>
    </dgm:pt>
    <dgm:pt modelId="{F6D43EA0-A4FB-4BE6-A2D9-D0D107129243}">
      <dgm:prSet phldrT="[Text]" custT="1"/>
      <dgm:spPr/>
      <dgm:t>
        <a:bodyPr/>
        <a:lstStyle/>
        <a:p>
          <a:r>
            <a:rPr lang="de-DE" sz="1400" dirty="0"/>
            <a:t>Arbeitslose</a:t>
          </a:r>
        </a:p>
      </dgm:t>
    </dgm:pt>
    <dgm:pt modelId="{69FCCC16-8A88-441F-B0EA-98B27BB200D8}" type="parTrans" cxnId="{5B696E4E-D6B8-4C99-A858-BFCA4D70AE80}">
      <dgm:prSet/>
      <dgm:spPr/>
      <dgm:t>
        <a:bodyPr/>
        <a:lstStyle/>
        <a:p>
          <a:endParaRPr lang="de-DE"/>
        </a:p>
      </dgm:t>
    </dgm:pt>
    <dgm:pt modelId="{733B1BA5-B774-4741-87E1-3FDD21E91099}" type="sibTrans" cxnId="{5B696E4E-D6B8-4C99-A858-BFCA4D70AE80}">
      <dgm:prSet/>
      <dgm:spPr/>
      <dgm:t>
        <a:bodyPr/>
        <a:lstStyle/>
        <a:p>
          <a:endParaRPr lang="de-DE"/>
        </a:p>
      </dgm:t>
    </dgm:pt>
    <dgm:pt modelId="{05992BAE-678C-4E62-AD32-E4074FDFA303}">
      <dgm:prSet phldrT="[Text]" custT="1"/>
      <dgm:spPr/>
      <dgm:t>
        <a:bodyPr/>
        <a:lstStyle/>
        <a:p>
          <a:r>
            <a:rPr lang="de-DE" sz="1400" dirty="0"/>
            <a:t>Personen in Ausbildung</a:t>
          </a:r>
        </a:p>
      </dgm:t>
    </dgm:pt>
    <dgm:pt modelId="{4C4E5FC4-24E4-43F7-B63E-640733D10939}" type="parTrans" cxnId="{9DB5B5FA-DB0F-448C-8025-F585BF0B8786}">
      <dgm:prSet/>
      <dgm:spPr/>
      <dgm:t>
        <a:bodyPr/>
        <a:lstStyle/>
        <a:p>
          <a:endParaRPr lang="de-DE"/>
        </a:p>
      </dgm:t>
    </dgm:pt>
    <dgm:pt modelId="{E3D44BAB-C9AA-41B5-A125-9F0DA0AEFF23}" type="sibTrans" cxnId="{9DB5B5FA-DB0F-448C-8025-F585BF0B8786}">
      <dgm:prSet/>
      <dgm:spPr/>
      <dgm:t>
        <a:bodyPr/>
        <a:lstStyle/>
        <a:p>
          <a:endParaRPr lang="de-DE"/>
        </a:p>
      </dgm:t>
    </dgm:pt>
    <dgm:pt modelId="{AFF552A3-377E-48CA-B7F5-9652D3A8C165}">
      <dgm:prSet phldrT="[Text]" custT="1"/>
      <dgm:spPr/>
      <dgm:t>
        <a:bodyPr/>
        <a:lstStyle/>
        <a:p>
          <a:r>
            <a:rPr lang="de-DE" sz="1400" dirty="0"/>
            <a:t>Schatten-wirtschaft</a:t>
          </a:r>
        </a:p>
      </dgm:t>
    </dgm:pt>
    <dgm:pt modelId="{926A221E-479E-4FA0-94EC-543D47FA757A}" type="parTrans" cxnId="{4A37DFBB-1D5B-408D-A5E7-7A6620D25B1A}">
      <dgm:prSet/>
      <dgm:spPr/>
      <dgm:t>
        <a:bodyPr/>
        <a:lstStyle/>
        <a:p>
          <a:endParaRPr lang="de-DE"/>
        </a:p>
      </dgm:t>
    </dgm:pt>
    <dgm:pt modelId="{E8931D56-5EF0-450A-9E1C-F75AE45C5429}" type="sibTrans" cxnId="{4A37DFBB-1D5B-408D-A5E7-7A6620D25B1A}">
      <dgm:prSet/>
      <dgm:spPr/>
      <dgm:t>
        <a:bodyPr/>
        <a:lstStyle/>
        <a:p>
          <a:endParaRPr lang="de-DE"/>
        </a:p>
      </dgm:t>
    </dgm:pt>
    <dgm:pt modelId="{4B476F6C-9BCF-4881-B47C-6DC734B26CF9}">
      <dgm:prSet phldrT="[Text]" custT="1"/>
      <dgm:spPr/>
      <dgm:t>
        <a:bodyPr/>
        <a:lstStyle/>
        <a:p>
          <a:r>
            <a:rPr lang="de-DE" sz="1400" dirty="0"/>
            <a:t>Freiwilligen-arbeit</a:t>
          </a:r>
        </a:p>
      </dgm:t>
    </dgm:pt>
    <dgm:pt modelId="{DEED3954-7445-4811-B325-9087F05BFA2B}" type="parTrans" cxnId="{82F82123-8112-418F-9805-FE80C498270B}">
      <dgm:prSet/>
      <dgm:spPr/>
      <dgm:t>
        <a:bodyPr/>
        <a:lstStyle/>
        <a:p>
          <a:endParaRPr lang="de-DE"/>
        </a:p>
      </dgm:t>
    </dgm:pt>
    <dgm:pt modelId="{6FADC805-C1BB-4654-A692-A9262FA71FC3}" type="sibTrans" cxnId="{82F82123-8112-418F-9805-FE80C498270B}">
      <dgm:prSet/>
      <dgm:spPr/>
      <dgm:t>
        <a:bodyPr/>
        <a:lstStyle/>
        <a:p>
          <a:endParaRPr lang="de-DE"/>
        </a:p>
      </dgm:t>
    </dgm:pt>
    <dgm:pt modelId="{6ACAB30C-8553-48DF-9208-C9C02491E098}">
      <dgm:prSet phldrT="[Text]" custT="1"/>
      <dgm:spPr/>
      <dgm:t>
        <a:bodyPr/>
        <a:lstStyle/>
        <a:p>
          <a:r>
            <a:rPr lang="de-DE" sz="1400" dirty="0"/>
            <a:t>Frühpensionierte</a:t>
          </a:r>
        </a:p>
      </dgm:t>
    </dgm:pt>
    <dgm:pt modelId="{372AC953-952B-47A9-BF52-09F369994548}" type="parTrans" cxnId="{104397AD-68C9-4D8D-9445-E798DBE218AA}">
      <dgm:prSet/>
      <dgm:spPr/>
      <dgm:t>
        <a:bodyPr/>
        <a:lstStyle/>
        <a:p>
          <a:endParaRPr lang="de-DE"/>
        </a:p>
      </dgm:t>
    </dgm:pt>
    <dgm:pt modelId="{7DE803CF-3A95-40A4-ACBC-65577C393EC4}" type="sibTrans" cxnId="{104397AD-68C9-4D8D-9445-E798DBE218AA}">
      <dgm:prSet/>
      <dgm:spPr/>
      <dgm:t>
        <a:bodyPr/>
        <a:lstStyle/>
        <a:p>
          <a:endParaRPr lang="de-DE"/>
        </a:p>
      </dgm:t>
    </dgm:pt>
    <dgm:pt modelId="{512A2AE1-1276-4E1C-9F63-57A98C7822BA}">
      <dgm:prSet phldrT="[Text]" custT="1"/>
      <dgm:spPr/>
      <dgm:t>
        <a:bodyPr/>
        <a:lstStyle/>
        <a:p>
          <a:r>
            <a:rPr lang="de-DE" sz="1400" dirty="0"/>
            <a:t>Gewerbl. Erwerbstätigkeit</a:t>
          </a:r>
        </a:p>
      </dgm:t>
    </dgm:pt>
    <dgm:pt modelId="{177D4E3F-06E8-4482-8E8F-50C9AF995663}" type="parTrans" cxnId="{B0E7DD5C-4C44-42DD-B7B4-C35069AEECDC}">
      <dgm:prSet/>
      <dgm:spPr/>
      <dgm:t>
        <a:bodyPr/>
        <a:lstStyle/>
        <a:p>
          <a:endParaRPr lang="de-DE"/>
        </a:p>
      </dgm:t>
    </dgm:pt>
    <dgm:pt modelId="{DC6C36D0-EBFC-4B6B-8FF1-7076656A9802}" type="sibTrans" cxnId="{B0E7DD5C-4C44-42DD-B7B4-C35069AEECDC}">
      <dgm:prSet/>
      <dgm:spPr/>
      <dgm:t>
        <a:bodyPr/>
        <a:lstStyle/>
        <a:p>
          <a:endParaRPr lang="de-DE"/>
        </a:p>
      </dgm:t>
    </dgm:pt>
    <dgm:pt modelId="{E0F9AFF2-77A4-4CCB-8F86-F848ED0C872C}">
      <dgm:prSet phldrT="[Text]" custT="1"/>
      <dgm:spPr/>
      <dgm:t>
        <a:bodyPr/>
        <a:lstStyle/>
        <a:p>
          <a:r>
            <a:rPr lang="de-DE" sz="1400" dirty="0"/>
            <a:t>Urproduktion</a:t>
          </a:r>
        </a:p>
      </dgm:t>
    </dgm:pt>
    <dgm:pt modelId="{93D687E8-5E55-47A0-9900-A302EE67E9A3}" type="parTrans" cxnId="{FE398EF0-B334-43FE-B555-62538CDF9882}">
      <dgm:prSet/>
      <dgm:spPr/>
      <dgm:t>
        <a:bodyPr/>
        <a:lstStyle/>
        <a:p>
          <a:endParaRPr lang="de-DE"/>
        </a:p>
      </dgm:t>
    </dgm:pt>
    <dgm:pt modelId="{6FCEBF28-CC3A-4F77-8305-61723478F2FE}" type="sibTrans" cxnId="{FE398EF0-B334-43FE-B555-62538CDF9882}">
      <dgm:prSet/>
      <dgm:spPr/>
      <dgm:t>
        <a:bodyPr/>
        <a:lstStyle/>
        <a:p>
          <a:endParaRPr lang="de-DE"/>
        </a:p>
      </dgm:t>
    </dgm:pt>
    <dgm:pt modelId="{0539B760-C77A-4D0B-B691-FBDD8A98393E}">
      <dgm:prSet phldrT="[Text]" custT="1"/>
      <dgm:spPr/>
      <dgm:t>
        <a:bodyPr/>
        <a:lstStyle/>
        <a:p>
          <a:r>
            <a:rPr lang="de-DE" sz="1400" dirty="0"/>
            <a:t>Freiberufl. Tätigkeit</a:t>
          </a:r>
        </a:p>
      </dgm:t>
    </dgm:pt>
    <dgm:pt modelId="{B96A8448-E034-4A56-A7D2-81DAE314F5FA}" type="parTrans" cxnId="{E411A0B3-48CD-4E90-8052-5BA467F0ED8B}">
      <dgm:prSet/>
      <dgm:spPr/>
      <dgm:t>
        <a:bodyPr/>
        <a:lstStyle/>
        <a:p>
          <a:endParaRPr lang="de-DE"/>
        </a:p>
      </dgm:t>
    </dgm:pt>
    <dgm:pt modelId="{5069A971-0CEC-4269-BEBE-E70B7D51901E}" type="sibTrans" cxnId="{E411A0B3-48CD-4E90-8052-5BA467F0ED8B}">
      <dgm:prSet/>
      <dgm:spPr/>
      <dgm:t>
        <a:bodyPr/>
        <a:lstStyle/>
        <a:p>
          <a:endParaRPr lang="de-DE"/>
        </a:p>
      </dgm:t>
    </dgm:pt>
    <dgm:pt modelId="{A18B57E0-249F-49D5-B48F-BCBCF8EED1AB}">
      <dgm:prSet phldrT="[Text]" custT="1"/>
      <dgm:spPr/>
      <dgm:t>
        <a:bodyPr/>
        <a:lstStyle/>
        <a:p>
          <a:r>
            <a:rPr lang="de-DE" sz="1400" dirty="0"/>
            <a:t>„Neue“ Selbständigkeit</a:t>
          </a:r>
        </a:p>
      </dgm:t>
    </dgm:pt>
    <dgm:pt modelId="{A856DE70-88E3-43D5-BBCD-E0AD77978A3D}" type="parTrans" cxnId="{0693A2F7-0D05-42F8-ACF5-99046DC86ED8}">
      <dgm:prSet/>
      <dgm:spPr/>
      <dgm:t>
        <a:bodyPr/>
        <a:lstStyle/>
        <a:p>
          <a:endParaRPr lang="de-DE"/>
        </a:p>
      </dgm:t>
    </dgm:pt>
    <dgm:pt modelId="{C108905C-5A2C-4487-9CA2-8070F9C6CE9B}" type="sibTrans" cxnId="{0693A2F7-0D05-42F8-ACF5-99046DC86ED8}">
      <dgm:prSet/>
      <dgm:spPr/>
      <dgm:t>
        <a:bodyPr/>
        <a:lstStyle/>
        <a:p>
          <a:endParaRPr lang="de-DE"/>
        </a:p>
      </dgm:t>
    </dgm:pt>
    <dgm:pt modelId="{7C1007E9-A435-493B-A84F-0720333BDB14}">
      <dgm:prSet phldrT="[Text]" custT="1"/>
      <dgm:spPr/>
      <dgm:t>
        <a:bodyPr/>
        <a:lstStyle/>
        <a:p>
          <a:r>
            <a:rPr lang="de-DE" sz="1400" dirty="0"/>
            <a:t>ÖNACE A: Land- &amp; Forstwirtschaft, Fischerei</a:t>
          </a:r>
        </a:p>
      </dgm:t>
    </dgm:pt>
    <dgm:pt modelId="{E3D91DC2-13FF-440B-94A8-42A93C2E7437}" type="parTrans" cxnId="{9F8C446C-EE72-4479-AA19-5BAE867D8D47}">
      <dgm:prSet/>
      <dgm:spPr/>
      <dgm:t>
        <a:bodyPr/>
        <a:lstStyle/>
        <a:p>
          <a:endParaRPr lang="de-DE"/>
        </a:p>
      </dgm:t>
    </dgm:pt>
    <dgm:pt modelId="{24CDA05D-4593-469E-9111-8BA0E8A167A5}" type="sibTrans" cxnId="{9F8C446C-EE72-4479-AA19-5BAE867D8D47}">
      <dgm:prSet/>
      <dgm:spPr/>
      <dgm:t>
        <a:bodyPr/>
        <a:lstStyle/>
        <a:p>
          <a:endParaRPr lang="de-DE"/>
        </a:p>
      </dgm:t>
    </dgm:pt>
    <dgm:pt modelId="{EBD8D5B6-DEB0-46F8-9A99-525864176B28}">
      <dgm:prSet phldrT="[Text]" custT="1"/>
      <dgm:spPr/>
      <dgm:t>
        <a:bodyPr/>
        <a:lstStyle/>
        <a:p>
          <a:r>
            <a:rPr lang="de-DE" sz="1050" dirty="0"/>
            <a:t>…</a:t>
          </a:r>
        </a:p>
      </dgm:t>
    </dgm:pt>
    <dgm:pt modelId="{87CA7FFE-0075-4C7A-AF8B-0458F4A319EB}" type="parTrans" cxnId="{727A52FD-9C24-4FDE-B876-8F7AE1727BD0}">
      <dgm:prSet/>
      <dgm:spPr/>
      <dgm:t>
        <a:bodyPr/>
        <a:lstStyle/>
        <a:p>
          <a:endParaRPr lang="de-DE"/>
        </a:p>
      </dgm:t>
    </dgm:pt>
    <dgm:pt modelId="{AE3EB3C4-79AA-4758-AC0A-3732887C789E}" type="sibTrans" cxnId="{727A52FD-9C24-4FDE-B876-8F7AE1727BD0}">
      <dgm:prSet/>
      <dgm:spPr/>
      <dgm:t>
        <a:bodyPr/>
        <a:lstStyle/>
        <a:p>
          <a:endParaRPr lang="de-DE"/>
        </a:p>
      </dgm:t>
    </dgm:pt>
    <dgm:pt modelId="{BA7C84E3-3217-46C3-B390-5ACA91EC2BEF}">
      <dgm:prSet phldrT="[Text]" custT="1"/>
      <dgm:spPr/>
      <dgm:t>
        <a:bodyPr/>
        <a:lstStyle/>
        <a:p>
          <a:r>
            <a:rPr lang="de-DE" sz="1400" dirty="0"/>
            <a:t>ÖNACE U: Exterritoriale Organisationen</a:t>
          </a:r>
        </a:p>
      </dgm:t>
    </dgm:pt>
    <dgm:pt modelId="{F0F6ED42-99D7-452D-9CB3-353B979F2C61}" type="parTrans" cxnId="{1E64A785-8EB4-4EA9-B5E4-3374B781AFEB}">
      <dgm:prSet/>
      <dgm:spPr/>
      <dgm:t>
        <a:bodyPr/>
        <a:lstStyle/>
        <a:p>
          <a:endParaRPr lang="de-DE"/>
        </a:p>
      </dgm:t>
    </dgm:pt>
    <dgm:pt modelId="{14C8BAD8-B2A3-4C7F-8400-61F11647F908}" type="sibTrans" cxnId="{1E64A785-8EB4-4EA9-B5E4-3374B781AFEB}">
      <dgm:prSet/>
      <dgm:spPr/>
      <dgm:t>
        <a:bodyPr/>
        <a:lstStyle/>
        <a:p>
          <a:endParaRPr lang="de-DE"/>
        </a:p>
      </dgm:t>
    </dgm:pt>
    <dgm:pt modelId="{D3ACF448-F9A4-4D57-9E8D-F2B3EBFAB12A}">
      <dgm:prSet phldrT="[Text]" custT="1"/>
      <dgm:spPr/>
      <dgm:t>
        <a:bodyPr/>
        <a:lstStyle/>
        <a:p>
          <a:r>
            <a:rPr lang="de-DE" sz="1400" dirty="0"/>
            <a:t>Freie Gewerbe</a:t>
          </a:r>
        </a:p>
      </dgm:t>
    </dgm:pt>
    <dgm:pt modelId="{1B67CFA5-2FEA-4BF5-A16D-747A2A040BAD}" type="parTrans" cxnId="{53469013-82D9-4C07-BA7F-EB1148547F4C}">
      <dgm:prSet/>
      <dgm:spPr/>
      <dgm:t>
        <a:bodyPr/>
        <a:lstStyle/>
        <a:p>
          <a:endParaRPr lang="de-DE"/>
        </a:p>
      </dgm:t>
    </dgm:pt>
    <dgm:pt modelId="{306B370C-E930-4488-8860-E31C9C528AEC}" type="sibTrans" cxnId="{53469013-82D9-4C07-BA7F-EB1148547F4C}">
      <dgm:prSet/>
      <dgm:spPr/>
      <dgm:t>
        <a:bodyPr/>
        <a:lstStyle/>
        <a:p>
          <a:endParaRPr lang="de-DE"/>
        </a:p>
      </dgm:t>
    </dgm:pt>
    <dgm:pt modelId="{0F54D8F9-E8D0-4525-B44A-6D072B3AFA4E}">
      <dgm:prSet phldrT="[Text]" custT="1"/>
      <dgm:spPr/>
      <dgm:t>
        <a:bodyPr/>
        <a:lstStyle/>
        <a:p>
          <a:r>
            <a:rPr lang="de-DE" sz="1400" dirty="0"/>
            <a:t>Reglementierte Gewerbe</a:t>
          </a:r>
        </a:p>
      </dgm:t>
    </dgm:pt>
    <dgm:pt modelId="{65E9B78C-6C3D-4BC6-9846-A39A1481966E}" type="parTrans" cxnId="{8F99C80B-9A6C-43EE-AF29-076E7D73D008}">
      <dgm:prSet/>
      <dgm:spPr/>
      <dgm:t>
        <a:bodyPr/>
        <a:lstStyle/>
        <a:p>
          <a:endParaRPr lang="de-DE"/>
        </a:p>
      </dgm:t>
    </dgm:pt>
    <dgm:pt modelId="{3D861DB9-5166-4EA7-961E-85918E7C249D}" type="sibTrans" cxnId="{8F99C80B-9A6C-43EE-AF29-076E7D73D008}">
      <dgm:prSet/>
      <dgm:spPr/>
      <dgm:t>
        <a:bodyPr/>
        <a:lstStyle/>
        <a:p>
          <a:endParaRPr lang="de-DE"/>
        </a:p>
      </dgm:t>
    </dgm:pt>
    <dgm:pt modelId="{70B39C0D-1C94-4E54-A4FA-34A2131BA043}" type="pres">
      <dgm:prSet presAssocID="{655FD11B-FA1C-4DCD-9BCD-3ACCFA6F2B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40D1E-F96D-4C3A-BA13-D40ECEEAFE2D}" type="pres">
      <dgm:prSet presAssocID="{0987A398-7C08-4132-90C6-497696421E15}" presName="hierRoot1" presStyleCnt="0">
        <dgm:presLayoutVars>
          <dgm:hierBranch val="init"/>
        </dgm:presLayoutVars>
      </dgm:prSet>
      <dgm:spPr/>
    </dgm:pt>
    <dgm:pt modelId="{1AEEA9C6-F118-477E-9D60-A67D70CB70DB}" type="pres">
      <dgm:prSet presAssocID="{0987A398-7C08-4132-90C6-497696421E15}" presName="rootComposite1" presStyleCnt="0"/>
      <dgm:spPr/>
    </dgm:pt>
    <dgm:pt modelId="{E6009B74-CFF9-46AC-9159-98C22F493006}" type="pres">
      <dgm:prSet presAssocID="{0987A398-7C08-4132-90C6-497696421E15}" presName="rootText1" presStyleLbl="node0" presStyleIdx="0" presStyleCnt="1" custScaleX="124400" custScaleY="142053">
        <dgm:presLayoutVars>
          <dgm:chPref val="3"/>
        </dgm:presLayoutVars>
      </dgm:prSet>
      <dgm:spPr/>
    </dgm:pt>
    <dgm:pt modelId="{990AD77B-F8DE-4AD8-B0EB-E312424F63E0}" type="pres">
      <dgm:prSet presAssocID="{0987A398-7C08-4132-90C6-497696421E15}" presName="rootConnector1" presStyleLbl="node1" presStyleIdx="0" presStyleCnt="0"/>
      <dgm:spPr/>
    </dgm:pt>
    <dgm:pt modelId="{BFA49D9C-874C-4AB7-95FD-EE7A0C4EC649}" type="pres">
      <dgm:prSet presAssocID="{0987A398-7C08-4132-90C6-497696421E15}" presName="hierChild2" presStyleCnt="0"/>
      <dgm:spPr/>
    </dgm:pt>
    <dgm:pt modelId="{A6AA32B3-7119-4B6F-8E0A-C2D091729F3E}" type="pres">
      <dgm:prSet presAssocID="{69FCCC16-8A88-441F-B0EA-98B27BB200D8}" presName="Name37" presStyleLbl="parChTrans1D2" presStyleIdx="0" presStyleCnt="6"/>
      <dgm:spPr/>
    </dgm:pt>
    <dgm:pt modelId="{79A94D4E-D9C5-45FD-994C-B0130A524145}" type="pres">
      <dgm:prSet presAssocID="{F6D43EA0-A4FB-4BE6-A2D9-D0D107129243}" presName="hierRoot2" presStyleCnt="0">
        <dgm:presLayoutVars>
          <dgm:hierBranch val="init"/>
        </dgm:presLayoutVars>
      </dgm:prSet>
      <dgm:spPr/>
    </dgm:pt>
    <dgm:pt modelId="{78099418-5C47-4764-A730-139E106A40D2}" type="pres">
      <dgm:prSet presAssocID="{F6D43EA0-A4FB-4BE6-A2D9-D0D107129243}" presName="rootComposite" presStyleCnt="0"/>
      <dgm:spPr/>
    </dgm:pt>
    <dgm:pt modelId="{B75595B8-4196-4FE2-A78C-D0B391A2E535}" type="pres">
      <dgm:prSet presAssocID="{F6D43EA0-A4FB-4BE6-A2D9-D0D107129243}" presName="rootText" presStyleLbl="node2" presStyleIdx="0" presStyleCnt="6">
        <dgm:presLayoutVars>
          <dgm:chPref val="3"/>
        </dgm:presLayoutVars>
      </dgm:prSet>
      <dgm:spPr/>
    </dgm:pt>
    <dgm:pt modelId="{5FD90DD6-7DAB-44C4-B281-65C0D08F0109}" type="pres">
      <dgm:prSet presAssocID="{F6D43EA0-A4FB-4BE6-A2D9-D0D107129243}" presName="rootConnector" presStyleLbl="node2" presStyleIdx="0" presStyleCnt="6"/>
      <dgm:spPr/>
    </dgm:pt>
    <dgm:pt modelId="{8301EFFD-4CF4-423B-A3B9-71F64CCA96D3}" type="pres">
      <dgm:prSet presAssocID="{F6D43EA0-A4FB-4BE6-A2D9-D0D107129243}" presName="hierChild4" presStyleCnt="0"/>
      <dgm:spPr/>
    </dgm:pt>
    <dgm:pt modelId="{088FFC9C-F7DC-4796-8901-7848FD039198}" type="pres">
      <dgm:prSet presAssocID="{F6D43EA0-A4FB-4BE6-A2D9-D0D107129243}" presName="hierChild5" presStyleCnt="0"/>
      <dgm:spPr/>
    </dgm:pt>
    <dgm:pt modelId="{D2130C2A-EF57-4A98-BBBD-5AC8C4B381E4}" type="pres">
      <dgm:prSet presAssocID="{4C4E5FC4-24E4-43F7-B63E-640733D10939}" presName="Name37" presStyleLbl="parChTrans1D2" presStyleIdx="1" presStyleCnt="6"/>
      <dgm:spPr/>
    </dgm:pt>
    <dgm:pt modelId="{0AFEAB0F-7692-4CF0-8622-FA6D5F878EE8}" type="pres">
      <dgm:prSet presAssocID="{05992BAE-678C-4E62-AD32-E4074FDFA303}" presName="hierRoot2" presStyleCnt="0">
        <dgm:presLayoutVars>
          <dgm:hierBranch val="init"/>
        </dgm:presLayoutVars>
      </dgm:prSet>
      <dgm:spPr/>
    </dgm:pt>
    <dgm:pt modelId="{A5810982-FEDC-43DA-87EE-14BE93135F4A}" type="pres">
      <dgm:prSet presAssocID="{05992BAE-678C-4E62-AD32-E4074FDFA303}" presName="rootComposite" presStyleCnt="0"/>
      <dgm:spPr/>
    </dgm:pt>
    <dgm:pt modelId="{D9A8A5B7-DCCC-4BA7-BE3F-D1A5EDA65E94}" type="pres">
      <dgm:prSet presAssocID="{05992BAE-678C-4E62-AD32-E4074FDFA303}" presName="rootText" presStyleLbl="node2" presStyleIdx="1" presStyleCnt="6">
        <dgm:presLayoutVars>
          <dgm:chPref val="3"/>
        </dgm:presLayoutVars>
      </dgm:prSet>
      <dgm:spPr/>
    </dgm:pt>
    <dgm:pt modelId="{9971A0DD-64F9-4DB4-BAD7-0DD7533609A1}" type="pres">
      <dgm:prSet presAssocID="{05992BAE-678C-4E62-AD32-E4074FDFA303}" presName="rootConnector" presStyleLbl="node2" presStyleIdx="1" presStyleCnt="6"/>
      <dgm:spPr/>
    </dgm:pt>
    <dgm:pt modelId="{9C5FC8D0-CF8A-4FAC-A159-B217BEB9CBD5}" type="pres">
      <dgm:prSet presAssocID="{05992BAE-678C-4E62-AD32-E4074FDFA303}" presName="hierChild4" presStyleCnt="0"/>
      <dgm:spPr/>
    </dgm:pt>
    <dgm:pt modelId="{F3A11785-82CC-4313-B8EB-9636D7B2E742}" type="pres">
      <dgm:prSet presAssocID="{05992BAE-678C-4E62-AD32-E4074FDFA303}" presName="hierChild5" presStyleCnt="0"/>
      <dgm:spPr/>
    </dgm:pt>
    <dgm:pt modelId="{9C54291F-163B-4FD4-8338-7AFC7E7C6573}" type="pres">
      <dgm:prSet presAssocID="{372AC953-952B-47A9-BF52-09F369994548}" presName="Name37" presStyleLbl="parChTrans1D2" presStyleIdx="2" presStyleCnt="6"/>
      <dgm:spPr/>
    </dgm:pt>
    <dgm:pt modelId="{E44B91CF-AEA4-4166-AE95-610C38813AE1}" type="pres">
      <dgm:prSet presAssocID="{6ACAB30C-8553-48DF-9208-C9C02491E098}" presName="hierRoot2" presStyleCnt="0">
        <dgm:presLayoutVars>
          <dgm:hierBranch val="init"/>
        </dgm:presLayoutVars>
      </dgm:prSet>
      <dgm:spPr/>
    </dgm:pt>
    <dgm:pt modelId="{0BEFD5FE-89B9-4570-9789-EE757E1B9915}" type="pres">
      <dgm:prSet presAssocID="{6ACAB30C-8553-48DF-9208-C9C02491E098}" presName="rootComposite" presStyleCnt="0"/>
      <dgm:spPr/>
    </dgm:pt>
    <dgm:pt modelId="{5A27C7B7-290A-427E-AD0D-DDB6625F4099}" type="pres">
      <dgm:prSet presAssocID="{6ACAB30C-8553-48DF-9208-C9C02491E098}" presName="rootText" presStyleLbl="node2" presStyleIdx="2" presStyleCnt="6" custScaleX="114026">
        <dgm:presLayoutVars>
          <dgm:chPref val="3"/>
        </dgm:presLayoutVars>
      </dgm:prSet>
      <dgm:spPr/>
    </dgm:pt>
    <dgm:pt modelId="{148F9E53-0595-4096-8C37-FB95C7F379FB}" type="pres">
      <dgm:prSet presAssocID="{6ACAB30C-8553-48DF-9208-C9C02491E098}" presName="rootConnector" presStyleLbl="node2" presStyleIdx="2" presStyleCnt="6"/>
      <dgm:spPr/>
    </dgm:pt>
    <dgm:pt modelId="{474275E6-5B8F-454B-AE47-BE2162D3D47C}" type="pres">
      <dgm:prSet presAssocID="{6ACAB30C-8553-48DF-9208-C9C02491E098}" presName="hierChild4" presStyleCnt="0"/>
      <dgm:spPr/>
    </dgm:pt>
    <dgm:pt modelId="{6C3665F1-9290-41F4-934F-D08C99F007F9}" type="pres">
      <dgm:prSet presAssocID="{6ACAB30C-8553-48DF-9208-C9C02491E098}" presName="hierChild5" presStyleCnt="0"/>
      <dgm:spPr/>
    </dgm:pt>
    <dgm:pt modelId="{3C61FC4A-99EE-4707-9FCE-1F3DAA711A4F}" type="pres">
      <dgm:prSet presAssocID="{80649FD3-542B-439E-81F4-E6DA5FA9E003}" presName="Name37" presStyleLbl="parChTrans1D2" presStyleIdx="3" presStyleCnt="6"/>
      <dgm:spPr/>
    </dgm:pt>
    <dgm:pt modelId="{1249175B-B4A3-4E38-8C9C-292F43404BE3}" type="pres">
      <dgm:prSet presAssocID="{EB384215-BE09-4B22-969C-80932B6BF970}" presName="hierRoot2" presStyleCnt="0">
        <dgm:presLayoutVars>
          <dgm:hierBranch val="init"/>
        </dgm:presLayoutVars>
      </dgm:prSet>
      <dgm:spPr/>
    </dgm:pt>
    <dgm:pt modelId="{503436AE-7FE2-41E1-92B5-66F0B1EB9070}" type="pres">
      <dgm:prSet presAssocID="{EB384215-BE09-4B22-969C-80932B6BF970}" presName="rootComposite" presStyleCnt="0"/>
      <dgm:spPr/>
    </dgm:pt>
    <dgm:pt modelId="{929B7E3A-DAA8-4FF0-90E5-EDDF2292ABE4}" type="pres">
      <dgm:prSet presAssocID="{EB384215-BE09-4B22-969C-80932B6BF970}" presName="rootText" presStyleLbl="node2" presStyleIdx="3" presStyleCnt="6">
        <dgm:presLayoutVars>
          <dgm:chPref val="3"/>
        </dgm:presLayoutVars>
      </dgm:prSet>
      <dgm:spPr/>
    </dgm:pt>
    <dgm:pt modelId="{ED71A7E5-BB68-4F77-A0C1-D305445F4067}" type="pres">
      <dgm:prSet presAssocID="{EB384215-BE09-4B22-969C-80932B6BF970}" presName="rootConnector" presStyleLbl="node2" presStyleIdx="3" presStyleCnt="6"/>
      <dgm:spPr/>
    </dgm:pt>
    <dgm:pt modelId="{7DADC1E5-BEBF-4586-9854-170ED3AEBE67}" type="pres">
      <dgm:prSet presAssocID="{EB384215-BE09-4B22-969C-80932B6BF970}" presName="hierChild4" presStyleCnt="0"/>
      <dgm:spPr/>
    </dgm:pt>
    <dgm:pt modelId="{1ACC9212-4E9E-4338-A44B-35F0139267D2}" type="pres">
      <dgm:prSet presAssocID="{B62847A3-A443-446A-A787-2C54FFE045C4}" presName="Name37" presStyleLbl="parChTrans1D3" presStyleIdx="0" presStyleCnt="2"/>
      <dgm:spPr/>
    </dgm:pt>
    <dgm:pt modelId="{DFF1728E-0878-47E4-8086-A836A69A0333}" type="pres">
      <dgm:prSet presAssocID="{03775883-ECD1-4AB1-ADE1-C4508BC0FA1C}" presName="hierRoot2" presStyleCnt="0">
        <dgm:presLayoutVars>
          <dgm:hierBranch val="init"/>
        </dgm:presLayoutVars>
      </dgm:prSet>
      <dgm:spPr/>
    </dgm:pt>
    <dgm:pt modelId="{FDC858B3-3C88-4BF8-877D-044E92091174}" type="pres">
      <dgm:prSet presAssocID="{03775883-ECD1-4AB1-ADE1-C4508BC0FA1C}" presName="rootComposite" presStyleCnt="0"/>
      <dgm:spPr/>
    </dgm:pt>
    <dgm:pt modelId="{529F671A-09E0-40C1-A960-EC0DAD40E7AB}" type="pres">
      <dgm:prSet presAssocID="{03775883-ECD1-4AB1-ADE1-C4508BC0FA1C}" presName="rootText" presStyleLbl="node3" presStyleIdx="0" presStyleCnt="2">
        <dgm:presLayoutVars>
          <dgm:chPref val="3"/>
        </dgm:presLayoutVars>
      </dgm:prSet>
      <dgm:spPr/>
    </dgm:pt>
    <dgm:pt modelId="{B46DB1C2-110F-4AED-AFDA-67AFD60872E9}" type="pres">
      <dgm:prSet presAssocID="{03775883-ECD1-4AB1-ADE1-C4508BC0FA1C}" presName="rootConnector" presStyleLbl="node3" presStyleIdx="0" presStyleCnt="2"/>
      <dgm:spPr/>
    </dgm:pt>
    <dgm:pt modelId="{0173D38F-733D-496E-8D5C-B742747944DD}" type="pres">
      <dgm:prSet presAssocID="{03775883-ECD1-4AB1-ADE1-C4508BC0FA1C}" presName="hierChild4" presStyleCnt="0"/>
      <dgm:spPr/>
    </dgm:pt>
    <dgm:pt modelId="{BDB517BA-69E3-4085-9304-568C8CDA6757}" type="pres">
      <dgm:prSet presAssocID="{177D4E3F-06E8-4482-8E8F-50C9AF995663}" presName="Name37" presStyleLbl="parChTrans1D4" presStyleIdx="0" presStyleCnt="9"/>
      <dgm:spPr/>
    </dgm:pt>
    <dgm:pt modelId="{4450EBB8-714E-4FF2-96E7-20876AB7CFDB}" type="pres">
      <dgm:prSet presAssocID="{512A2AE1-1276-4E1C-9F63-57A98C7822BA}" presName="hierRoot2" presStyleCnt="0">
        <dgm:presLayoutVars>
          <dgm:hierBranch val="init"/>
        </dgm:presLayoutVars>
      </dgm:prSet>
      <dgm:spPr/>
    </dgm:pt>
    <dgm:pt modelId="{1DE94073-CB5E-4CA2-AAEF-9FF23AC81160}" type="pres">
      <dgm:prSet presAssocID="{512A2AE1-1276-4E1C-9F63-57A98C7822BA}" presName="rootComposite" presStyleCnt="0"/>
      <dgm:spPr/>
    </dgm:pt>
    <dgm:pt modelId="{AE3074DE-753F-4009-96F1-142C0E504465}" type="pres">
      <dgm:prSet presAssocID="{512A2AE1-1276-4E1C-9F63-57A98C7822BA}" presName="rootText" presStyleLbl="node4" presStyleIdx="0" presStyleCnt="9" custScaleX="125789">
        <dgm:presLayoutVars>
          <dgm:chPref val="3"/>
        </dgm:presLayoutVars>
      </dgm:prSet>
      <dgm:spPr/>
    </dgm:pt>
    <dgm:pt modelId="{1A2D2A88-2D7A-4E90-B00D-F9A8C81DE516}" type="pres">
      <dgm:prSet presAssocID="{512A2AE1-1276-4E1C-9F63-57A98C7822BA}" presName="rootConnector" presStyleLbl="node4" presStyleIdx="0" presStyleCnt="9"/>
      <dgm:spPr/>
    </dgm:pt>
    <dgm:pt modelId="{BB2088D8-FDE1-48BD-994A-B4D4201F7B2E}" type="pres">
      <dgm:prSet presAssocID="{512A2AE1-1276-4E1C-9F63-57A98C7822BA}" presName="hierChild4" presStyleCnt="0"/>
      <dgm:spPr/>
    </dgm:pt>
    <dgm:pt modelId="{411A83D8-3BA3-48E5-9F08-BB87EB70B487}" type="pres">
      <dgm:prSet presAssocID="{1B67CFA5-2FEA-4BF5-A16D-747A2A040BAD}" presName="Name37" presStyleLbl="parChTrans1D4" presStyleIdx="1" presStyleCnt="9"/>
      <dgm:spPr/>
    </dgm:pt>
    <dgm:pt modelId="{E24B1A9E-7E98-4314-B5FB-085ADFF38BFC}" type="pres">
      <dgm:prSet presAssocID="{D3ACF448-F9A4-4D57-9E8D-F2B3EBFAB12A}" presName="hierRoot2" presStyleCnt="0">
        <dgm:presLayoutVars>
          <dgm:hierBranch val="init"/>
        </dgm:presLayoutVars>
      </dgm:prSet>
      <dgm:spPr/>
    </dgm:pt>
    <dgm:pt modelId="{8E321CC5-920E-424B-AEBA-9AEE81F8F7D6}" type="pres">
      <dgm:prSet presAssocID="{D3ACF448-F9A4-4D57-9E8D-F2B3EBFAB12A}" presName="rootComposite" presStyleCnt="0"/>
      <dgm:spPr/>
    </dgm:pt>
    <dgm:pt modelId="{4E852348-34E2-4608-B429-6F03213E9572}" type="pres">
      <dgm:prSet presAssocID="{D3ACF448-F9A4-4D57-9E8D-F2B3EBFAB12A}" presName="rootText" presStyleLbl="node4" presStyleIdx="1" presStyleCnt="9">
        <dgm:presLayoutVars>
          <dgm:chPref val="3"/>
        </dgm:presLayoutVars>
      </dgm:prSet>
      <dgm:spPr/>
    </dgm:pt>
    <dgm:pt modelId="{E65891B8-F9A9-49D4-BDAA-41F2B05E3030}" type="pres">
      <dgm:prSet presAssocID="{D3ACF448-F9A4-4D57-9E8D-F2B3EBFAB12A}" presName="rootConnector" presStyleLbl="node4" presStyleIdx="1" presStyleCnt="9"/>
      <dgm:spPr/>
    </dgm:pt>
    <dgm:pt modelId="{9B9F6554-5EFA-4A2B-A8A7-9DFAE1A06718}" type="pres">
      <dgm:prSet presAssocID="{D3ACF448-F9A4-4D57-9E8D-F2B3EBFAB12A}" presName="hierChild4" presStyleCnt="0"/>
      <dgm:spPr/>
    </dgm:pt>
    <dgm:pt modelId="{D1F6CEC6-FC58-4435-A82C-3F4B21FC88CA}" type="pres">
      <dgm:prSet presAssocID="{D3ACF448-F9A4-4D57-9E8D-F2B3EBFAB12A}" presName="hierChild5" presStyleCnt="0"/>
      <dgm:spPr/>
    </dgm:pt>
    <dgm:pt modelId="{E9A7EA76-5FBF-4556-918C-A84879F45A08}" type="pres">
      <dgm:prSet presAssocID="{65E9B78C-6C3D-4BC6-9846-A39A1481966E}" presName="Name37" presStyleLbl="parChTrans1D4" presStyleIdx="2" presStyleCnt="9"/>
      <dgm:spPr/>
    </dgm:pt>
    <dgm:pt modelId="{339BC9D4-2B55-44F5-AE12-E7CCE88D4B92}" type="pres">
      <dgm:prSet presAssocID="{0F54D8F9-E8D0-4525-B44A-6D072B3AFA4E}" presName="hierRoot2" presStyleCnt="0">
        <dgm:presLayoutVars>
          <dgm:hierBranch val="init"/>
        </dgm:presLayoutVars>
      </dgm:prSet>
      <dgm:spPr/>
    </dgm:pt>
    <dgm:pt modelId="{33BC28B1-400D-4A38-897C-E307AE0427F4}" type="pres">
      <dgm:prSet presAssocID="{0F54D8F9-E8D0-4525-B44A-6D072B3AFA4E}" presName="rootComposite" presStyleCnt="0"/>
      <dgm:spPr/>
    </dgm:pt>
    <dgm:pt modelId="{45E2A1DF-379B-4EEF-9427-5CD8A9727E2D}" type="pres">
      <dgm:prSet presAssocID="{0F54D8F9-E8D0-4525-B44A-6D072B3AFA4E}" presName="rootText" presStyleLbl="node4" presStyleIdx="2" presStyleCnt="9">
        <dgm:presLayoutVars>
          <dgm:chPref val="3"/>
        </dgm:presLayoutVars>
      </dgm:prSet>
      <dgm:spPr/>
    </dgm:pt>
    <dgm:pt modelId="{93CED9D2-BAD4-4204-B128-FDFB5995122E}" type="pres">
      <dgm:prSet presAssocID="{0F54D8F9-E8D0-4525-B44A-6D072B3AFA4E}" presName="rootConnector" presStyleLbl="node4" presStyleIdx="2" presStyleCnt="9"/>
      <dgm:spPr/>
    </dgm:pt>
    <dgm:pt modelId="{D6628C56-B2CB-4FB9-A0DB-54B3105E0AD0}" type="pres">
      <dgm:prSet presAssocID="{0F54D8F9-E8D0-4525-B44A-6D072B3AFA4E}" presName="hierChild4" presStyleCnt="0"/>
      <dgm:spPr/>
    </dgm:pt>
    <dgm:pt modelId="{495C14CC-DB9E-4567-9820-1C5C23B2DA88}" type="pres">
      <dgm:prSet presAssocID="{0F54D8F9-E8D0-4525-B44A-6D072B3AFA4E}" presName="hierChild5" presStyleCnt="0"/>
      <dgm:spPr/>
    </dgm:pt>
    <dgm:pt modelId="{6CE7E85B-8510-4A45-9A57-014B62FF8CB3}" type="pres">
      <dgm:prSet presAssocID="{512A2AE1-1276-4E1C-9F63-57A98C7822BA}" presName="hierChild5" presStyleCnt="0"/>
      <dgm:spPr/>
    </dgm:pt>
    <dgm:pt modelId="{FB272A40-49C6-4C05-A392-3403E9157C02}" type="pres">
      <dgm:prSet presAssocID="{93D687E8-5E55-47A0-9900-A302EE67E9A3}" presName="Name37" presStyleLbl="parChTrans1D4" presStyleIdx="3" presStyleCnt="9"/>
      <dgm:spPr/>
    </dgm:pt>
    <dgm:pt modelId="{BF565954-E13C-4A9B-A361-C04B39FC496C}" type="pres">
      <dgm:prSet presAssocID="{E0F9AFF2-77A4-4CCB-8F86-F848ED0C872C}" presName="hierRoot2" presStyleCnt="0">
        <dgm:presLayoutVars>
          <dgm:hierBranch val="init"/>
        </dgm:presLayoutVars>
      </dgm:prSet>
      <dgm:spPr/>
    </dgm:pt>
    <dgm:pt modelId="{D83A4605-361F-4515-ABFB-96C35CDC68F3}" type="pres">
      <dgm:prSet presAssocID="{E0F9AFF2-77A4-4CCB-8F86-F848ED0C872C}" presName="rootComposite" presStyleCnt="0"/>
      <dgm:spPr/>
    </dgm:pt>
    <dgm:pt modelId="{9C113891-80DD-40A3-986A-1860F5F0D8CD}" type="pres">
      <dgm:prSet presAssocID="{E0F9AFF2-77A4-4CCB-8F86-F848ED0C872C}" presName="rootText" presStyleLbl="node4" presStyleIdx="3" presStyleCnt="9">
        <dgm:presLayoutVars>
          <dgm:chPref val="3"/>
        </dgm:presLayoutVars>
      </dgm:prSet>
      <dgm:spPr/>
    </dgm:pt>
    <dgm:pt modelId="{2962067D-1F53-403D-B28E-B77D66E7ED35}" type="pres">
      <dgm:prSet presAssocID="{E0F9AFF2-77A4-4CCB-8F86-F848ED0C872C}" presName="rootConnector" presStyleLbl="node4" presStyleIdx="3" presStyleCnt="9"/>
      <dgm:spPr/>
    </dgm:pt>
    <dgm:pt modelId="{2C0860D5-E360-45C4-87C0-AF1CEC6AE414}" type="pres">
      <dgm:prSet presAssocID="{E0F9AFF2-77A4-4CCB-8F86-F848ED0C872C}" presName="hierChild4" presStyleCnt="0"/>
      <dgm:spPr/>
    </dgm:pt>
    <dgm:pt modelId="{09E97D8E-382A-4B5A-BE92-16330BF32066}" type="pres">
      <dgm:prSet presAssocID="{E0F9AFF2-77A4-4CCB-8F86-F848ED0C872C}" presName="hierChild5" presStyleCnt="0"/>
      <dgm:spPr/>
    </dgm:pt>
    <dgm:pt modelId="{16C38147-8611-4E46-9727-BBA100053BCC}" type="pres">
      <dgm:prSet presAssocID="{B96A8448-E034-4A56-A7D2-81DAE314F5FA}" presName="Name37" presStyleLbl="parChTrans1D4" presStyleIdx="4" presStyleCnt="9"/>
      <dgm:spPr/>
    </dgm:pt>
    <dgm:pt modelId="{02AE275A-8C76-4E17-BD96-1C8C67C671EE}" type="pres">
      <dgm:prSet presAssocID="{0539B760-C77A-4D0B-B691-FBDD8A98393E}" presName="hierRoot2" presStyleCnt="0">
        <dgm:presLayoutVars>
          <dgm:hierBranch val="init"/>
        </dgm:presLayoutVars>
      </dgm:prSet>
      <dgm:spPr/>
    </dgm:pt>
    <dgm:pt modelId="{A399116B-1A28-454A-A7A6-196C8D72666B}" type="pres">
      <dgm:prSet presAssocID="{0539B760-C77A-4D0B-B691-FBDD8A98393E}" presName="rootComposite" presStyleCnt="0"/>
      <dgm:spPr/>
    </dgm:pt>
    <dgm:pt modelId="{A3CD14F2-B28E-476E-969A-162B0271D8BC}" type="pres">
      <dgm:prSet presAssocID="{0539B760-C77A-4D0B-B691-FBDD8A98393E}" presName="rootText" presStyleLbl="node4" presStyleIdx="4" presStyleCnt="9">
        <dgm:presLayoutVars>
          <dgm:chPref val="3"/>
        </dgm:presLayoutVars>
      </dgm:prSet>
      <dgm:spPr/>
    </dgm:pt>
    <dgm:pt modelId="{B3AC2F8A-D206-422D-B6DE-6191EFBA0633}" type="pres">
      <dgm:prSet presAssocID="{0539B760-C77A-4D0B-B691-FBDD8A98393E}" presName="rootConnector" presStyleLbl="node4" presStyleIdx="4" presStyleCnt="9"/>
      <dgm:spPr/>
    </dgm:pt>
    <dgm:pt modelId="{5377E526-75CB-430C-9686-13A07F0DD4B7}" type="pres">
      <dgm:prSet presAssocID="{0539B760-C77A-4D0B-B691-FBDD8A98393E}" presName="hierChild4" presStyleCnt="0"/>
      <dgm:spPr/>
    </dgm:pt>
    <dgm:pt modelId="{24AB32E8-3D09-4EC6-91B7-017B427485CC}" type="pres">
      <dgm:prSet presAssocID="{0539B760-C77A-4D0B-B691-FBDD8A98393E}" presName="hierChild5" presStyleCnt="0"/>
      <dgm:spPr/>
    </dgm:pt>
    <dgm:pt modelId="{98881E5A-D986-43E2-BA75-FE171E9DFAEE}" type="pres">
      <dgm:prSet presAssocID="{A856DE70-88E3-43D5-BBCD-E0AD77978A3D}" presName="Name37" presStyleLbl="parChTrans1D4" presStyleIdx="5" presStyleCnt="9"/>
      <dgm:spPr/>
    </dgm:pt>
    <dgm:pt modelId="{78F3AD5D-3B3D-4449-9355-F50C7A872DD3}" type="pres">
      <dgm:prSet presAssocID="{A18B57E0-249F-49D5-B48F-BCBCF8EED1AB}" presName="hierRoot2" presStyleCnt="0">
        <dgm:presLayoutVars>
          <dgm:hierBranch val="init"/>
        </dgm:presLayoutVars>
      </dgm:prSet>
      <dgm:spPr/>
    </dgm:pt>
    <dgm:pt modelId="{955526CF-6957-4C69-9E8D-031F648DFEEF}" type="pres">
      <dgm:prSet presAssocID="{A18B57E0-249F-49D5-B48F-BCBCF8EED1AB}" presName="rootComposite" presStyleCnt="0"/>
      <dgm:spPr/>
    </dgm:pt>
    <dgm:pt modelId="{FF94009C-6576-4DD8-9EE2-048F2FEDDAF1}" type="pres">
      <dgm:prSet presAssocID="{A18B57E0-249F-49D5-B48F-BCBCF8EED1AB}" presName="rootText" presStyleLbl="node4" presStyleIdx="5" presStyleCnt="9">
        <dgm:presLayoutVars>
          <dgm:chPref val="3"/>
        </dgm:presLayoutVars>
      </dgm:prSet>
      <dgm:spPr/>
    </dgm:pt>
    <dgm:pt modelId="{5A842FD8-3693-48BF-9D0B-FBE6E89A86AD}" type="pres">
      <dgm:prSet presAssocID="{A18B57E0-249F-49D5-B48F-BCBCF8EED1AB}" presName="rootConnector" presStyleLbl="node4" presStyleIdx="5" presStyleCnt="9"/>
      <dgm:spPr/>
    </dgm:pt>
    <dgm:pt modelId="{AC2F29CA-889F-4AC9-ABF7-5F15B296EE32}" type="pres">
      <dgm:prSet presAssocID="{A18B57E0-249F-49D5-B48F-BCBCF8EED1AB}" presName="hierChild4" presStyleCnt="0"/>
      <dgm:spPr/>
    </dgm:pt>
    <dgm:pt modelId="{ED0A1B6F-426E-4F05-9454-864A0C015DF4}" type="pres">
      <dgm:prSet presAssocID="{A18B57E0-249F-49D5-B48F-BCBCF8EED1AB}" presName="hierChild5" presStyleCnt="0"/>
      <dgm:spPr/>
    </dgm:pt>
    <dgm:pt modelId="{69B11A83-0B6B-4AA1-A22D-2552E8B2AD15}" type="pres">
      <dgm:prSet presAssocID="{03775883-ECD1-4AB1-ADE1-C4508BC0FA1C}" presName="hierChild5" presStyleCnt="0"/>
      <dgm:spPr/>
    </dgm:pt>
    <dgm:pt modelId="{B5082DD8-5C81-40FE-8ECD-212C76647D7D}" type="pres">
      <dgm:prSet presAssocID="{4B1F043C-36A4-4F71-80C5-EED20F73B65D}" presName="Name37" presStyleLbl="parChTrans1D3" presStyleIdx="1" presStyleCnt="2"/>
      <dgm:spPr/>
    </dgm:pt>
    <dgm:pt modelId="{0FF9E24A-C57F-44B5-B935-70328CFA9269}" type="pres">
      <dgm:prSet presAssocID="{A4AFFDC4-69E0-4A1A-A3CF-0BDAE86824ED}" presName="hierRoot2" presStyleCnt="0">
        <dgm:presLayoutVars>
          <dgm:hierBranch val="init"/>
        </dgm:presLayoutVars>
      </dgm:prSet>
      <dgm:spPr/>
    </dgm:pt>
    <dgm:pt modelId="{D1E57D7C-E1F1-4201-9B17-E85249522CE7}" type="pres">
      <dgm:prSet presAssocID="{A4AFFDC4-69E0-4A1A-A3CF-0BDAE86824ED}" presName="rootComposite" presStyleCnt="0"/>
      <dgm:spPr/>
    </dgm:pt>
    <dgm:pt modelId="{FADD41A1-0380-4D99-AB23-811491EF50AB}" type="pres">
      <dgm:prSet presAssocID="{A4AFFDC4-69E0-4A1A-A3CF-0BDAE86824ED}" presName="rootText" presStyleLbl="node3" presStyleIdx="1" presStyleCnt="2">
        <dgm:presLayoutVars>
          <dgm:chPref val="3"/>
        </dgm:presLayoutVars>
      </dgm:prSet>
      <dgm:spPr/>
    </dgm:pt>
    <dgm:pt modelId="{55BF8105-61D2-42B1-85DA-4BF195C9B03A}" type="pres">
      <dgm:prSet presAssocID="{A4AFFDC4-69E0-4A1A-A3CF-0BDAE86824ED}" presName="rootConnector" presStyleLbl="node3" presStyleIdx="1" presStyleCnt="2"/>
      <dgm:spPr/>
    </dgm:pt>
    <dgm:pt modelId="{2B15B811-AD5D-436C-BB09-23AA8DA47399}" type="pres">
      <dgm:prSet presAssocID="{A4AFFDC4-69E0-4A1A-A3CF-0BDAE86824ED}" presName="hierChild4" presStyleCnt="0"/>
      <dgm:spPr/>
    </dgm:pt>
    <dgm:pt modelId="{22BCC800-A033-47AF-8C05-8A63B3C6B243}" type="pres">
      <dgm:prSet presAssocID="{E3D91DC2-13FF-440B-94A8-42A93C2E7437}" presName="Name37" presStyleLbl="parChTrans1D4" presStyleIdx="6" presStyleCnt="9"/>
      <dgm:spPr/>
    </dgm:pt>
    <dgm:pt modelId="{93A673A0-65EC-41A3-8572-120D82EC2171}" type="pres">
      <dgm:prSet presAssocID="{7C1007E9-A435-493B-A84F-0720333BDB14}" presName="hierRoot2" presStyleCnt="0">
        <dgm:presLayoutVars>
          <dgm:hierBranch val="init"/>
        </dgm:presLayoutVars>
      </dgm:prSet>
      <dgm:spPr/>
    </dgm:pt>
    <dgm:pt modelId="{E7325FC1-1C5B-4E27-980E-A6E8BAA3217D}" type="pres">
      <dgm:prSet presAssocID="{7C1007E9-A435-493B-A84F-0720333BDB14}" presName="rootComposite" presStyleCnt="0"/>
      <dgm:spPr/>
    </dgm:pt>
    <dgm:pt modelId="{D4911F27-747A-4CB3-AF45-6E732896E339}" type="pres">
      <dgm:prSet presAssocID="{7C1007E9-A435-493B-A84F-0720333BDB14}" presName="rootText" presStyleLbl="node4" presStyleIdx="6" presStyleCnt="9" custScaleX="168638">
        <dgm:presLayoutVars>
          <dgm:chPref val="3"/>
        </dgm:presLayoutVars>
      </dgm:prSet>
      <dgm:spPr/>
    </dgm:pt>
    <dgm:pt modelId="{1238B3D1-C007-4071-8E4A-4E020ECE7A6C}" type="pres">
      <dgm:prSet presAssocID="{7C1007E9-A435-493B-A84F-0720333BDB14}" presName="rootConnector" presStyleLbl="node4" presStyleIdx="6" presStyleCnt="9"/>
      <dgm:spPr/>
    </dgm:pt>
    <dgm:pt modelId="{E01AD063-DD60-41D3-98FA-03AD2AC873A0}" type="pres">
      <dgm:prSet presAssocID="{7C1007E9-A435-493B-A84F-0720333BDB14}" presName="hierChild4" presStyleCnt="0"/>
      <dgm:spPr/>
    </dgm:pt>
    <dgm:pt modelId="{2CB98A14-9F4A-4E96-A22F-3BD313B91FA4}" type="pres">
      <dgm:prSet presAssocID="{7C1007E9-A435-493B-A84F-0720333BDB14}" presName="hierChild5" presStyleCnt="0"/>
      <dgm:spPr/>
    </dgm:pt>
    <dgm:pt modelId="{0D1F3CCD-905F-4DA5-9760-EC5611C58DC1}" type="pres">
      <dgm:prSet presAssocID="{87CA7FFE-0075-4C7A-AF8B-0458F4A319EB}" presName="Name37" presStyleLbl="parChTrans1D4" presStyleIdx="7" presStyleCnt="9"/>
      <dgm:spPr/>
    </dgm:pt>
    <dgm:pt modelId="{C39065EC-1894-4DE7-B296-467E76DD61EC}" type="pres">
      <dgm:prSet presAssocID="{EBD8D5B6-DEB0-46F8-9A99-525864176B28}" presName="hierRoot2" presStyleCnt="0">
        <dgm:presLayoutVars>
          <dgm:hierBranch val="init"/>
        </dgm:presLayoutVars>
      </dgm:prSet>
      <dgm:spPr/>
    </dgm:pt>
    <dgm:pt modelId="{DEC85D4C-2BBC-4DDE-9F67-411C2F38B4C3}" type="pres">
      <dgm:prSet presAssocID="{EBD8D5B6-DEB0-46F8-9A99-525864176B28}" presName="rootComposite" presStyleCnt="0"/>
      <dgm:spPr/>
    </dgm:pt>
    <dgm:pt modelId="{AB73DE01-242C-468C-A0F6-FE351E5349D1}" type="pres">
      <dgm:prSet presAssocID="{EBD8D5B6-DEB0-46F8-9A99-525864176B28}" presName="rootText" presStyleLbl="node4" presStyleIdx="7" presStyleCnt="9">
        <dgm:presLayoutVars>
          <dgm:chPref val="3"/>
        </dgm:presLayoutVars>
      </dgm:prSet>
      <dgm:spPr/>
    </dgm:pt>
    <dgm:pt modelId="{784681D7-5EB4-43E1-9E63-69A37C43CDEA}" type="pres">
      <dgm:prSet presAssocID="{EBD8D5B6-DEB0-46F8-9A99-525864176B28}" presName="rootConnector" presStyleLbl="node4" presStyleIdx="7" presStyleCnt="9"/>
      <dgm:spPr/>
    </dgm:pt>
    <dgm:pt modelId="{0C5A1EE6-8701-429F-9C41-D7191BD4C345}" type="pres">
      <dgm:prSet presAssocID="{EBD8D5B6-DEB0-46F8-9A99-525864176B28}" presName="hierChild4" presStyleCnt="0"/>
      <dgm:spPr/>
    </dgm:pt>
    <dgm:pt modelId="{5DF1CF9F-7A8B-4076-A6F0-77E6B2D3BA1A}" type="pres">
      <dgm:prSet presAssocID="{EBD8D5B6-DEB0-46F8-9A99-525864176B28}" presName="hierChild5" presStyleCnt="0"/>
      <dgm:spPr/>
    </dgm:pt>
    <dgm:pt modelId="{7368F3AF-593A-4C64-957F-C4052320F9BE}" type="pres">
      <dgm:prSet presAssocID="{F0F6ED42-99D7-452D-9CB3-353B979F2C61}" presName="Name37" presStyleLbl="parChTrans1D4" presStyleIdx="8" presStyleCnt="9"/>
      <dgm:spPr/>
    </dgm:pt>
    <dgm:pt modelId="{85C5E111-0DAD-477C-AC3F-A4696DFEA97D}" type="pres">
      <dgm:prSet presAssocID="{BA7C84E3-3217-46C3-B390-5ACA91EC2BEF}" presName="hierRoot2" presStyleCnt="0">
        <dgm:presLayoutVars>
          <dgm:hierBranch val="init"/>
        </dgm:presLayoutVars>
      </dgm:prSet>
      <dgm:spPr/>
    </dgm:pt>
    <dgm:pt modelId="{2744A622-C5AA-4A74-BF5E-1952C721BB64}" type="pres">
      <dgm:prSet presAssocID="{BA7C84E3-3217-46C3-B390-5ACA91EC2BEF}" presName="rootComposite" presStyleCnt="0"/>
      <dgm:spPr/>
    </dgm:pt>
    <dgm:pt modelId="{F2D25944-C587-4ABD-A1C8-85AC316B08E7}" type="pres">
      <dgm:prSet presAssocID="{BA7C84E3-3217-46C3-B390-5ACA91EC2BEF}" presName="rootText" presStyleLbl="node4" presStyleIdx="8" presStyleCnt="9" custScaleX="175956">
        <dgm:presLayoutVars>
          <dgm:chPref val="3"/>
        </dgm:presLayoutVars>
      </dgm:prSet>
      <dgm:spPr/>
    </dgm:pt>
    <dgm:pt modelId="{F3B62A30-0084-4371-995B-C06B0B752E4C}" type="pres">
      <dgm:prSet presAssocID="{BA7C84E3-3217-46C3-B390-5ACA91EC2BEF}" presName="rootConnector" presStyleLbl="node4" presStyleIdx="8" presStyleCnt="9"/>
      <dgm:spPr/>
    </dgm:pt>
    <dgm:pt modelId="{14A7062A-CCA3-4BC5-8926-297BD6BC16E4}" type="pres">
      <dgm:prSet presAssocID="{BA7C84E3-3217-46C3-B390-5ACA91EC2BEF}" presName="hierChild4" presStyleCnt="0"/>
      <dgm:spPr/>
    </dgm:pt>
    <dgm:pt modelId="{D7BAE594-02F4-4416-806D-FA601EF7280B}" type="pres">
      <dgm:prSet presAssocID="{BA7C84E3-3217-46C3-B390-5ACA91EC2BEF}" presName="hierChild5" presStyleCnt="0"/>
      <dgm:spPr/>
    </dgm:pt>
    <dgm:pt modelId="{1D2FD85F-8079-48E6-90ED-CBFE775B41F7}" type="pres">
      <dgm:prSet presAssocID="{A4AFFDC4-69E0-4A1A-A3CF-0BDAE86824ED}" presName="hierChild5" presStyleCnt="0"/>
      <dgm:spPr/>
    </dgm:pt>
    <dgm:pt modelId="{004BAD69-D78E-411B-8B16-D1FBF8906A22}" type="pres">
      <dgm:prSet presAssocID="{EB384215-BE09-4B22-969C-80932B6BF970}" presName="hierChild5" presStyleCnt="0"/>
      <dgm:spPr/>
    </dgm:pt>
    <dgm:pt modelId="{15268DC8-28DF-476E-9BCE-B0ED6A8E84C9}" type="pres">
      <dgm:prSet presAssocID="{926A221E-479E-4FA0-94EC-543D47FA757A}" presName="Name37" presStyleLbl="parChTrans1D2" presStyleIdx="4" presStyleCnt="6"/>
      <dgm:spPr/>
    </dgm:pt>
    <dgm:pt modelId="{E95632F7-136D-4C72-8839-DFB6262E5CB4}" type="pres">
      <dgm:prSet presAssocID="{AFF552A3-377E-48CA-B7F5-9652D3A8C165}" presName="hierRoot2" presStyleCnt="0">
        <dgm:presLayoutVars>
          <dgm:hierBranch val="init"/>
        </dgm:presLayoutVars>
      </dgm:prSet>
      <dgm:spPr/>
    </dgm:pt>
    <dgm:pt modelId="{F6B01B4E-F8F1-4AD2-9354-B8913EA4C413}" type="pres">
      <dgm:prSet presAssocID="{AFF552A3-377E-48CA-B7F5-9652D3A8C165}" presName="rootComposite" presStyleCnt="0"/>
      <dgm:spPr/>
    </dgm:pt>
    <dgm:pt modelId="{F56820C0-9251-4AB3-B6D1-A6FABDA610EE}" type="pres">
      <dgm:prSet presAssocID="{AFF552A3-377E-48CA-B7F5-9652D3A8C165}" presName="rootText" presStyleLbl="node2" presStyleIdx="4" presStyleCnt="6">
        <dgm:presLayoutVars>
          <dgm:chPref val="3"/>
        </dgm:presLayoutVars>
      </dgm:prSet>
      <dgm:spPr/>
    </dgm:pt>
    <dgm:pt modelId="{257A897F-46B6-4230-A4B8-5884D113ABF4}" type="pres">
      <dgm:prSet presAssocID="{AFF552A3-377E-48CA-B7F5-9652D3A8C165}" presName="rootConnector" presStyleLbl="node2" presStyleIdx="4" presStyleCnt="6"/>
      <dgm:spPr/>
    </dgm:pt>
    <dgm:pt modelId="{35BAEDBD-913D-44A2-A4F0-DA3D4F3141D3}" type="pres">
      <dgm:prSet presAssocID="{AFF552A3-377E-48CA-B7F5-9652D3A8C165}" presName="hierChild4" presStyleCnt="0"/>
      <dgm:spPr/>
    </dgm:pt>
    <dgm:pt modelId="{5AD83E19-C798-41E6-A4CF-862DED9D0E55}" type="pres">
      <dgm:prSet presAssocID="{AFF552A3-377E-48CA-B7F5-9652D3A8C165}" presName="hierChild5" presStyleCnt="0"/>
      <dgm:spPr/>
    </dgm:pt>
    <dgm:pt modelId="{B559D384-ABB4-4DCE-BFEC-554225C6E595}" type="pres">
      <dgm:prSet presAssocID="{DEED3954-7445-4811-B325-9087F05BFA2B}" presName="Name37" presStyleLbl="parChTrans1D2" presStyleIdx="5" presStyleCnt="6"/>
      <dgm:spPr/>
    </dgm:pt>
    <dgm:pt modelId="{7D21885D-1829-4139-87A9-6A8AE81F3BA3}" type="pres">
      <dgm:prSet presAssocID="{4B476F6C-9BCF-4881-B47C-6DC734B26CF9}" presName="hierRoot2" presStyleCnt="0">
        <dgm:presLayoutVars>
          <dgm:hierBranch val="init"/>
        </dgm:presLayoutVars>
      </dgm:prSet>
      <dgm:spPr/>
    </dgm:pt>
    <dgm:pt modelId="{8BC42FD6-DD73-47FA-B24F-12A351AF490A}" type="pres">
      <dgm:prSet presAssocID="{4B476F6C-9BCF-4881-B47C-6DC734B26CF9}" presName="rootComposite" presStyleCnt="0"/>
      <dgm:spPr/>
    </dgm:pt>
    <dgm:pt modelId="{54BD0633-2DFD-4FF6-823B-BDCA49ED0ECD}" type="pres">
      <dgm:prSet presAssocID="{4B476F6C-9BCF-4881-B47C-6DC734B26CF9}" presName="rootText" presStyleLbl="node2" presStyleIdx="5" presStyleCnt="6">
        <dgm:presLayoutVars>
          <dgm:chPref val="3"/>
        </dgm:presLayoutVars>
      </dgm:prSet>
      <dgm:spPr/>
    </dgm:pt>
    <dgm:pt modelId="{2945B915-AD54-4B69-A0D2-2C2CDC6BD361}" type="pres">
      <dgm:prSet presAssocID="{4B476F6C-9BCF-4881-B47C-6DC734B26CF9}" presName="rootConnector" presStyleLbl="node2" presStyleIdx="5" presStyleCnt="6"/>
      <dgm:spPr/>
    </dgm:pt>
    <dgm:pt modelId="{C82EBD6A-F0CB-48E5-A41A-9D4D56F6032F}" type="pres">
      <dgm:prSet presAssocID="{4B476F6C-9BCF-4881-B47C-6DC734B26CF9}" presName="hierChild4" presStyleCnt="0"/>
      <dgm:spPr/>
    </dgm:pt>
    <dgm:pt modelId="{44253823-94C5-4A46-9E68-32A6AC712C94}" type="pres">
      <dgm:prSet presAssocID="{4B476F6C-9BCF-4881-B47C-6DC734B26CF9}" presName="hierChild5" presStyleCnt="0"/>
      <dgm:spPr/>
    </dgm:pt>
    <dgm:pt modelId="{55A27779-0E4B-481F-8787-18F2BA9E2FDC}" type="pres">
      <dgm:prSet presAssocID="{0987A398-7C08-4132-90C6-497696421E15}" presName="hierChild3" presStyleCnt="0"/>
      <dgm:spPr/>
    </dgm:pt>
  </dgm:ptLst>
  <dgm:cxnLst>
    <dgm:cxn modelId="{FC512C0A-1E6D-419A-ACDC-D6AD2DC19ED0}" type="presOf" srcId="{655FD11B-FA1C-4DCD-9BCD-3ACCFA6F2BA1}" destId="{70B39C0D-1C94-4E54-A4FA-34A2131BA043}" srcOrd="0" destOrd="0" presId="urn:microsoft.com/office/officeart/2005/8/layout/orgChart1"/>
    <dgm:cxn modelId="{20CD770B-0D7F-4D1E-B754-96F3535B0310}" type="presOf" srcId="{F6D43EA0-A4FB-4BE6-A2D9-D0D107129243}" destId="{5FD90DD6-7DAB-44C4-B281-65C0D08F0109}" srcOrd="1" destOrd="0" presId="urn:microsoft.com/office/officeart/2005/8/layout/orgChart1"/>
    <dgm:cxn modelId="{8F99C80B-9A6C-43EE-AF29-076E7D73D008}" srcId="{512A2AE1-1276-4E1C-9F63-57A98C7822BA}" destId="{0F54D8F9-E8D0-4525-B44A-6D072B3AFA4E}" srcOrd="1" destOrd="0" parTransId="{65E9B78C-6C3D-4BC6-9846-A39A1481966E}" sibTransId="{3D861DB9-5166-4EA7-961E-85918E7C249D}"/>
    <dgm:cxn modelId="{7A21060E-53E8-4B0F-81B7-B6BDAC3C2A00}" type="presOf" srcId="{AFF552A3-377E-48CA-B7F5-9652D3A8C165}" destId="{257A897F-46B6-4230-A4B8-5884D113ABF4}" srcOrd="1" destOrd="0" presId="urn:microsoft.com/office/officeart/2005/8/layout/orgChart1"/>
    <dgm:cxn modelId="{2E2BC210-959E-485F-A5E1-DC7AB53DB69C}" type="presOf" srcId="{E0F9AFF2-77A4-4CCB-8F86-F848ED0C872C}" destId="{9C113891-80DD-40A3-986A-1860F5F0D8CD}" srcOrd="0" destOrd="0" presId="urn:microsoft.com/office/officeart/2005/8/layout/orgChart1"/>
    <dgm:cxn modelId="{EE9FCF10-3A16-4E6C-A855-69F7D5DA9B6F}" type="presOf" srcId="{E0F9AFF2-77A4-4CCB-8F86-F848ED0C872C}" destId="{2962067D-1F53-403D-B28E-B77D66E7ED35}" srcOrd="1" destOrd="0" presId="urn:microsoft.com/office/officeart/2005/8/layout/orgChart1"/>
    <dgm:cxn modelId="{DD244C13-AD4A-4BBC-A1B1-911206CD3691}" type="presOf" srcId="{F0F6ED42-99D7-452D-9CB3-353B979F2C61}" destId="{7368F3AF-593A-4C64-957F-C4052320F9BE}" srcOrd="0" destOrd="0" presId="urn:microsoft.com/office/officeart/2005/8/layout/orgChart1"/>
    <dgm:cxn modelId="{A2848613-1BA5-4D1B-B220-257C64AF4235}" type="presOf" srcId="{372AC953-952B-47A9-BF52-09F369994548}" destId="{9C54291F-163B-4FD4-8338-7AFC7E7C6573}" srcOrd="0" destOrd="0" presId="urn:microsoft.com/office/officeart/2005/8/layout/orgChart1"/>
    <dgm:cxn modelId="{53469013-82D9-4C07-BA7F-EB1148547F4C}" srcId="{512A2AE1-1276-4E1C-9F63-57A98C7822BA}" destId="{D3ACF448-F9A4-4D57-9E8D-F2B3EBFAB12A}" srcOrd="0" destOrd="0" parTransId="{1B67CFA5-2FEA-4BF5-A16D-747A2A040BAD}" sibTransId="{306B370C-E930-4488-8860-E31C9C528AEC}"/>
    <dgm:cxn modelId="{B00B5517-431E-4466-97CF-43F7D3AA4BF8}" type="presOf" srcId="{F6D43EA0-A4FB-4BE6-A2D9-D0D107129243}" destId="{B75595B8-4196-4FE2-A78C-D0B391A2E535}" srcOrd="0" destOrd="0" presId="urn:microsoft.com/office/officeart/2005/8/layout/orgChart1"/>
    <dgm:cxn modelId="{579A6218-2E16-4862-A1BA-A6659D275AD9}" type="presOf" srcId="{05992BAE-678C-4E62-AD32-E4074FDFA303}" destId="{9971A0DD-64F9-4DB4-BAD7-0DD7533609A1}" srcOrd="1" destOrd="0" presId="urn:microsoft.com/office/officeart/2005/8/layout/orgChart1"/>
    <dgm:cxn modelId="{66DE791D-81E2-457A-8311-1432B33CDF9B}" type="presOf" srcId="{E3D91DC2-13FF-440B-94A8-42A93C2E7437}" destId="{22BCC800-A033-47AF-8C05-8A63B3C6B243}" srcOrd="0" destOrd="0" presId="urn:microsoft.com/office/officeart/2005/8/layout/orgChart1"/>
    <dgm:cxn modelId="{05195420-7DE5-427C-A026-1F61AB20B51D}" type="presOf" srcId="{A856DE70-88E3-43D5-BBCD-E0AD77978A3D}" destId="{98881E5A-D986-43E2-BA75-FE171E9DFAEE}" srcOrd="0" destOrd="0" presId="urn:microsoft.com/office/officeart/2005/8/layout/orgChart1"/>
    <dgm:cxn modelId="{0D75AE21-3C11-4E44-BF28-0B22C643FAAB}" type="presOf" srcId="{A4AFFDC4-69E0-4A1A-A3CF-0BDAE86824ED}" destId="{55BF8105-61D2-42B1-85DA-4BF195C9B03A}" srcOrd="1" destOrd="0" presId="urn:microsoft.com/office/officeart/2005/8/layout/orgChart1"/>
    <dgm:cxn modelId="{82F82123-8112-418F-9805-FE80C498270B}" srcId="{0987A398-7C08-4132-90C6-497696421E15}" destId="{4B476F6C-9BCF-4881-B47C-6DC734B26CF9}" srcOrd="5" destOrd="0" parTransId="{DEED3954-7445-4811-B325-9087F05BFA2B}" sibTransId="{6FADC805-C1BB-4654-A692-A9262FA71FC3}"/>
    <dgm:cxn modelId="{79C84E23-B803-435C-89E1-BF034CE67781}" type="presOf" srcId="{87CA7FFE-0075-4C7A-AF8B-0458F4A319EB}" destId="{0D1F3CCD-905F-4DA5-9760-EC5611C58DC1}" srcOrd="0" destOrd="0" presId="urn:microsoft.com/office/officeart/2005/8/layout/orgChart1"/>
    <dgm:cxn modelId="{AA8B142D-9FC8-4AEC-8190-B9405F383459}" type="presOf" srcId="{4B1F043C-36A4-4F71-80C5-EED20F73B65D}" destId="{B5082DD8-5C81-40FE-8ECD-212C76647D7D}" srcOrd="0" destOrd="0" presId="urn:microsoft.com/office/officeart/2005/8/layout/orgChart1"/>
    <dgm:cxn modelId="{3D6EB437-F293-4D75-99F4-93C4723FECDF}" type="presOf" srcId="{4B476F6C-9BCF-4881-B47C-6DC734B26CF9}" destId="{54BD0633-2DFD-4FF6-823B-BDCA49ED0ECD}" srcOrd="0" destOrd="0" presId="urn:microsoft.com/office/officeart/2005/8/layout/orgChart1"/>
    <dgm:cxn modelId="{AC4D7E38-8F46-4338-9A9E-66DD71952504}" type="presOf" srcId="{AFF552A3-377E-48CA-B7F5-9652D3A8C165}" destId="{F56820C0-9251-4AB3-B6D1-A6FABDA610EE}" srcOrd="0" destOrd="0" presId="urn:microsoft.com/office/officeart/2005/8/layout/orgChart1"/>
    <dgm:cxn modelId="{BCAD063A-C868-4876-AE70-7601C8C26530}" type="presOf" srcId="{65E9B78C-6C3D-4BC6-9846-A39A1481966E}" destId="{E9A7EA76-5FBF-4556-918C-A84879F45A08}" srcOrd="0" destOrd="0" presId="urn:microsoft.com/office/officeart/2005/8/layout/orgChart1"/>
    <dgm:cxn modelId="{B0E7DD5C-4C44-42DD-B7B4-C35069AEECDC}" srcId="{03775883-ECD1-4AB1-ADE1-C4508BC0FA1C}" destId="{512A2AE1-1276-4E1C-9F63-57A98C7822BA}" srcOrd="0" destOrd="0" parTransId="{177D4E3F-06E8-4482-8E8F-50C9AF995663}" sibTransId="{DC6C36D0-EBFC-4B6B-8FF1-7076656A9802}"/>
    <dgm:cxn modelId="{D5ECD041-F6DE-4668-BA8C-1D33078EC1B9}" type="presOf" srcId="{D3ACF448-F9A4-4D57-9E8D-F2B3EBFAB12A}" destId="{E65891B8-F9A9-49D4-BDAA-41F2B05E3030}" srcOrd="1" destOrd="0" presId="urn:microsoft.com/office/officeart/2005/8/layout/orgChart1"/>
    <dgm:cxn modelId="{873F2A62-16FA-417A-B22C-36E946BD6B59}" type="presOf" srcId="{0987A398-7C08-4132-90C6-497696421E15}" destId="{990AD77B-F8DE-4AD8-B0EB-E312424F63E0}" srcOrd="1" destOrd="0" presId="urn:microsoft.com/office/officeart/2005/8/layout/orgChart1"/>
    <dgm:cxn modelId="{023A8D44-CFFC-4F15-A06B-42970E800B8D}" type="presOf" srcId="{0F54D8F9-E8D0-4525-B44A-6D072B3AFA4E}" destId="{45E2A1DF-379B-4EEF-9427-5CD8A9727E2D}" srcOrd="0" destOrd="0" presId="urn:microsoft.com/office/officeart/2005/8/layout/orgChart1"/>
    <dgm:cxn modelId="{825B6E6A-AD3E-45B6-B6FE-3D238F7127C2}" type="presOf" srcId="{0539B760-C77A-4D0B-B691-FBDD8A98393E}" destId="{B3AC2F8A-D206-422D-B6DE-6191EFBA0633}" srcOrd="1" destOrd="0" presId="urn:microsoft.com/office/officeart/2005/8/layout/orgChart1"/>
    <dgm:cxn modelId="{002CC24B-467F-40D8-8266-D7D28B6D736A}" srcId="{0987A398-7C08-4132-90C6-497696421E15}" destId="{EB384215-BE09-4B22-969C-80932B6BF970}" srcOrd="3" destOrd="0" parTransId="{80649FD3-542B-439E-81F4-E6DA5FA9E003}" sibTransId="{5E888183-DC87-4495-AA62-349425AF7C49}"/>
    <dgm:cxn modelId="{9F8C446C-EE72-4479-AA19-5BAE867D8D47}" srcId="{A4AFFDC4-69E0-4A1A-A3CF-0BDAE86824ED}" destId="{7C1007E9-A435-493B-A84F-0720333BDB14}" srcOrd="0" destOrd="0" parTransId="{E3D91DC2-13FF-440B-94A8-42A93C2E7437}" sibTransId="{24CDA05D-4593-469E-9111-8BA0E8A167A5}"/>
    <dgm:cxn modelId="{8A39414E-33FD-459D-A8A4-FD7611A48AF9}" type="presOf" srcId="{A18B57E0-249F-49D5-B48F-BCBCF8EED1AB}" destId="{5A842FD8-3693-48BF-9D0B-FBE6E89A86AD}" srcOrd="1" destOrd="0" presId="urn:microsoft.com/office/officeart/2005/8/layout/orgChart1"/>
    <dgm:cxn modelId="{5B696E4E-D6B8-4C99-A858-BFCA4D70AE80}" srcId="{0987A398-7C08-4132-90C6-497696421E15}" destId="{F6D43EA0-A4FB-4BE6-A2D9-D0D107129243}" srcOrd="0" destOrd="0" parTransId="{69FCCC16-8A88-441F-B0EA-98B27BB200D8}" sibTransId="{733B1BA5-B774-4741-87E1-3FDD21E91099}"/>
    <dgm:cxn modelId="{69EDBA6E-522B-468E-9D70-3D718ADDC5DE}" type="presOf" srcId="{BA7C84E3-3217-46C3-B390-5ACA91EC2BEF}" destId="{F3B62A30-0084-4371-995B-C06B0B752E4C}" srcOrd="1" destOrd="0" presId="urn:microsoft.com/office/officeart/2005/8/layout/orgChart1"/>
    <dgm:cxn modelId="{CF615B6F-FF95-4592-A464-90D7677690E7}" type="presOf" srcId="{512A2AE1-1276-4E1C-9F63-57A98C7822BA}" destId="{1A2D2A88-2D7A-4E90-B00D-F9A8C81DE516}" srcOrd="1" destOrd="0" presId="urn:microsoft.com/office/officeart/2005/8/layout/orgChart1"/>
    <dgm:cxn modelId="{AD136B4F-4980-4A70-AC38-DA8A18748E68}" srcId="{655FD11B-FA1C-4DCD-9BCD-3ACCFA6F2BA1}" destId="{0987A398-7C08-4132-90C6-497696421E15}" srcOrd="0" destOrd="0" parTransId="{B6FEB2FF-4F0A-4384-9E65-4A2AD29A232A}" sibTransId="{DA26A650-E27C-467E-BEFE-A4105A9C1C2B}"/>
    <dgm:cxn modelId="{08BA576F-AE3F-4BFB-8728-E3B5517159A3}" srcId="{EB384215-BE09-4B22-969C-80932B6BF970}" destId="{03775883-ECD1-4AB1-ADE1-C4508BC0FA1C}" srcOrd="0" destOrd="0" parTransId="{B62847A3-A443-446A-A787-2C54FFE045C4}" sibTransId="{73547149-F0DD-4F16-9953-0559F4E1C32F}"/>
    <dgm:cxn modelId="{5B799570-5B43-4E43-A782-4865388FAD00}" type="presOf" srcId="{0F54D8F9-E8D0-4525-B44A-6D072B3AFA4E}" destId="{93CED9D2-BAD4-4204-B128-FDFB5995122E}" srcOrd="1" destOrd="0" presId="urn:microsoft.com/office/officeart/2005/8/layout/orgChart1"/>
    <dgm:cxn modelId="{4F9F8256-0F30-4ABB-9C05-A0FF259AAD6E}" type="presOf" srcId="{80649FD3-542B-439E-81F4-E6DA5FA9E003}" destId="{3C61FC4A-99EE-4707-9FCE-1F3DAA711A4F}" srcOrd="0" destOrd="0" presId="urn:microsoft.com/office/officeart/2005/8/layout/orgChart1"/>
    <dgm:cxn modelId="{CC381C7B-2C20-4E2B-8D09-C71119FDB6B1}" srcId="{EB384215-BE09-4B22-969C-80932B6BF970}" destId="{A4AFFDC4-69E0-4A1A-A3CF-0BDAE86824ED}" srcOrd="1" destOrd="0" parTransId="{4B1F043C-36A4-4F71-80C5-EED20F73B65D}" sibTransId="{D13CFD97-8FED-444D-8B31-ABB91D95D0C7}"/>
    <dgm:cxn modelId="{678E1E7B-11BC-423E-A09B-A1CCD7C90E36}" type="presOf" srcId="{4C4E5FC4-24E4-43F7-B63E-640733D10939}" destId="{D2130C2A-EF57-4A98-BBBD-5AC8C4B381E4}" srcOrd="0" destOrd="0" presId="urn:microsoft.com/office/officeart/2005/8/layout/orgChart1"/>
    <dgm:cxn modelId="{D973BE7E-C75D-4726-A8C5-DD7B85DF81D9}" type="presOf" srcId="{926A221E-479E-4FA0-94EC-543D47FA757A}" destId="{15268DC8-28DF-476E-9BCE-B0ED6A8E84C9}" srcOrd="0" destOrd="0" presId="urn:microsoft.com/office/officeart/2005/8/layout/orgChart1"/>
    <dgm:cxn modelId="{A38E947F-6925-4808-82A6-BEF5988963DB}" type="presOf" srcId="{0987A398-7C08-4132-90C6-497696421E15}" destId="{E6009B74-CFF9-46AC-9159-98C22F493006}" srcOrd="0" destOrd="0" presId="urn:microsoft.com/office/officeart/2005/8/layout/orgChart1"/>
    <dgm:cxn modelId="{1E64A785-8EB4-4EA9-B5E4-3374B781AFEB}" srcId="{A4AFFDC4-69E0-4A1A-A3CF-0BDAE86824ED}" destId="{BA7C84E3-3217-46C3-B390-5ACA91EC2BEF}" srcOrd="2" destOrd="0" parTransId="{F0F6ED42-99D7-452D-9CB3-353B979F2C61}" sibTransId="{14C8BAD8-B2A3-4C7F-8400-61F11647F908}"/>
    <dgm:cxn modelId="{5F8D8A8C-C810-43CC-99AB-87C61E3FFA34}" type="presOf" srcId="{6ACAB30C-8553-48DF-9208-C9C02491E098}" destId="{5A27C7B7-290A-427E-AD0D-DDB6625F4099}" srcOrd="0" destOrd="0" presId="urn:microsoft.com/office/officeart/2005/8/layout/orgChart1"/>
    <dgm:cxn modelId="{5646B89D-B32D-45AE-8A08-EF34670C9D95}" type="presOf" srcId="{7C1007E9-A435-493B-A84F-0720333BDB14}" destId="{D4911F27-747A-4CB3-AF45-6E732896E339}" srcOrd="0" destOrd="0" presId="urn:microsoft.com/office/officeart/2005/8/layout/orgChart1"/>
    <dgm:cxn modelId="{B8251BA0-142F-43C7-A5AE-CAA5DE9322CF}" type="presOf" srcId="{4B476F6C-9BCF-4881-B47C-6DC734B26CF9}" destId="{2945B915-AD54-4B69-A0D2-2C2CDC6BD361}" srcOrd="1" destOrd="0" presId="urn:microsoft.com/office/officeart/2005/8/layout/orgChart1"/>
    <dgm:cxn modelId="{22F749A1-21B5-420D-9BE3-FB1F4CE889F3}" type="presOf" srcId="{03775883-ECD1-4AB1-ADE1-C4508BC0FA1C}" destId="{529F671A-09E0-40C1-A960-EC0DAD40E7AB}" srcOrd="0" destOrd="0" presId="urn:microsoft.com/office/officeart/2005/8/layout/orgChart1"/>
    <dgm:cxn modelId="{8DD06DA5-5382-479B-9440-53A31232877D}" type="presOf" srcId="{0539B760-C77A-4D0B-B691-FBDD8A98393E}" destId="{A3CD14F2-B28E-476E-969A-162B0271D8BC}" srcOrd="0" destOrd="0" presId="urn:microsoft.com/office/officeart/2005/8/layout/orgChart1"/>
    <dgm:cxn modelId="{CC7081A8-CC53-43D9-9CEE-CE7DD4E5451D}" type="presOf" srcId="{EB384215-BE09-4B22-969C-80932B6BF970}" destId="{929B7E3A-DAA8-4FF0-90E5-EDDF2292ABE4}" srcOrd="0" destOrd="0" presId="urn:microsoft.com/office/officeart/2005/8/layout/orgChart1"/>
    <dgm:cxn modelId="{104397AD-68C9-4D8D-9445-E798DBE218AA}" srcId="{0987A398-7C08-4132-90C6-497696421E15}" destId="{6ACAB30C-8553-48DF-9208-C9C02491E098}" srcOrd="2" destOrd="0" parTransId="{372AC953-952B-47A9-BF52-09F369994548}" sibTransId="{7DE803CF-3A95-40A4-ACBC-65577C393EC4}"/>
    <dgm:cxn modelId="{1FBB5BAE-3866-45AD-85AE-615E9719A029}" type="presOf" srcId="{177D4E3F-06E8-4482-8E8F-50C9AF995663}" destId="{BDB517BA-69E3-4085-9304-568C8CDA6757}" srcOrd="0" destOrd="0" presId="urn:microsoft.com/office/officeart/2005/8/layout/orgChart1"/>
    <dgm:cxn modelId="{E411A0B3-48CD-4E90-8052-5BA467F0ED8B}" srcId="{03775883-ECD1-4AB1-ADE1-C4508BC0FA1C}" destId="{0539B760-C77A-4D0B-B691-FBDD8A98393E}" srcOrd="2" destOrd="0" parTransId="{B96A8448-E034-4A56-A7D2-81DAE314F5FA}" sibTransId="{5069A971-0CEC-4269-BEBE-E70B7D51901E}"/>
    <dgm:cxn modelId="{8F2A79B8-2886-4ABB-9B47-E367161DAE27}" type="presOf" srcId="{EBD8D5B6-DEB0-46F8-9A99-525864176B28}" destId="{784681D7-5EB4-43E1-9E63-69A37C43CDEA}" srcOrd="1" destOrd="0" presId="urn:microsoft.com/office/officeart/2005/8/layout/orgChart1"/>
    <dgm:cxn modelId="{4A37DFBB-1D5B-408D-A5E7-7A6620D25B1A}" srcId="{0987A398-7C08-4132-90C6-497696421E15}" destId="{AFF552A3-377E-48CA-B7F5-9652D3A8C165}" srcOrd="4" destOrd="0" parTransId="{926A221E-479E-4FA0-94EC-543D47FA757A}" sibTransId="{E8931D56-5EF0-450A-9E1C-F75AE45C5429}"/>
    <dgm:cxn modelId="{B20E3EBD-8ECB-4810-97CB-3D3042916F9A}" type="presOf" srcId="{A4AFFDC4-69E0-4A1A-A3CF-0BDAE86824ED}" destId="{FADD41A1-0380-4D99-AB23-811491EF50AB}" srcOrd="0" destOrd="0" presId="urn:microsoft.com/office/officeart/2005/8/layout/orgChart1"/>
    <dgm:cxn modelId="{85DBF6BD-237D-42B7-A23E-88C26DC161D4}" type="presOf" srcId="{EBD8D5B6-DEB0-46F8-9A99-525864176B28}" destId="{AB73DE01-242C-468C-A0F6-FE351E5349D1}" srcOrd="0" destOrd="0" presId="urn:microsoft.com/office/officeart/2005/8/layout/orgChart1"/>
    <dgm:cxn modelId="{2B3C12C7-26B5-4A74-9939-9B00A384B435}" type="presOf" srcId="{93D687E8-5E55-47A0-9900-A302EE67E9A3}" destId="{FB272A40-49C6-4C05-A392-3403E9157C02}" srcOrd="0" destOrd="0" presId="urn:microsoft.com/office/officeart/2005/8/layout/orgChart1"/>
    <dgm:cxn modelId="{2D4195C8-7E9A-47CC-9D13-43C5475ED5B8}" type="presOf" srcId="{B96A8448-E034-4A56-A7D2-81DAE314F5FA}" destId="{16C38147-8611-4E46-9727-BBA100053BCC}" srcOrd="0" destOrd="0" presId="urn:microsoft.com/office/officeart/2005/8/layout/orgChart1"/>
    <dgm:cxn modelId="{50B936C9-68A4-479E-8AA4-68800692853E}" type="presOf" srcId="{69FCCC16-8A88-441F-B0EA-98B27BB200D8}" destId="{A6AA32B3-7119-4B6F-8E0A-C2D091729F3E}" srcOrd="0" destOrd="0" presId="urn:microsoft.com/office/officeart/2005/8/layout/orgChart1"/>
    <dgm:cxn modelId="{F039D5D7-13EA-4246-82CE-18BC4F1A2006}" type="presOf" srcId="{EB384215-BE09-4B22-969C-80932B6BF970}" destId="{ED71A7E5-BB68-4F77-A0C1-D305445F4067}" srcOrd="1" destOrd="0" presId="urn:microsoft.com/office/officeart/2005/8/layout/orgChart1"/>
    <dgm:cxn modelId="{BB844DD8-8A91-4EF2-8411-B8099CD7F520}" type="presOf" srcId="{7C1007E9-A435-493B-A84F-0720333BDB14}" destId="{1238B3D1-C007-4071-8E4A-4E020ECE7A6C}" srcOrd="1" destOrd="0" presId="urn:microsoft.com/office/officeart/2005/8/layout/orgChart1"/>
    <dgm:cxn modelId="{ED32BADA-E1D9-4EEF-B9E7-1A9B594AA9D3}" type="presOf" srcId="{03775883-ECD1-4AB1-ADE1-C4508BC0FA1C}" destId="{B46DB1C2-110F-4AED-AFDA-67AFD60872E9}" srcOrd="1" destOrd="0" presId="urn:microsoft.com/office/officeart/2005/8/layout/orgChart1"/>
    <dgm:cxn modelId="{2B91F9E4-48A1-4688-AABC-032A09618EFF}" type="presOf" srcId="{DEED3954-7445-4811-B325-9087F05BFA2B}" destId="{B559D384-ABB4-4DCE-BFEC-554225C6E595}" srcOrd="0" destOrd="0" presId="urn:microsoft.com/office/officeart/2005/8/layout/orgChart1"/>
    <dgm:cxn modelId="{235733EA-5780-4A5A-9128-9F3095B0F621}" type="presOf" srcId="{D3ACF448-F9A4-4D57-9E8D-F2B3EBFAB12A}" destId="{4E852348-34E2-4608-B429-6F03213E9572}" srcOrd="0" destOrd="0" presId="urn:microsoft.com/office/officeart/2005/8/layout/orgChart1"/>
    <dgm:cxn modelId="{B806BDED-0CAF-4A9C-810F-8B94C943A8D1}" type="presOf" srcId="{512A2AE1-1276-4E1C-9F63-57A98C7822BA}" destId="{AE3074DE-753F-4009-96F1-142C0E504465}" srcOrd="0" destOrd="0" presId="urn:microsoft.com/office/officeart/2005/8/layout/orgChart1"/>
    <dgm:cxn modelId="{FE398EF0-B334-43FE-B555-62538CDF9882}" srcId="{03775883-ECD1-4AB1-ADE1-C4508BC0FA1C}" destId="{E0F9AFF2-77A4-4CCB-8F86-F848ED0C872C}" srcOrd="1" destOrd="0" parTransId="{93D687E8-5E55-47A0-9900-A302EE67E9A3}" sibTransId="{6FCEBF28-CC3A-4F77-8305-61723478F2FE}"/>
    <dgm:cxn modelId="{D76915F1-3262-48BD-9321-851F8ECB5929}" type="presOf" srcId="{BA7C84E3-3217-46C3-B390-5ACA91EC2BEF}" destId="{F2D25944-C587-4ABD-A1C8-85AC316B08E7}" srcOrd="0" destOrd="0" presId="urn:microsoft.com/office/officeart/2005/8/layout/orgChart1"/>
    <dgm:cxn modelId="{061DC1F2-3B3A-4198-A783-221F8DCD640B}" type="presOf" srcId="{1B67CFA5-2FEA-4BF5-A16D-747A2A040BAD}" destId="{411A83D8-3BA3-48E5-9F08-BB87EB70B487}" srcOrd="0" destOrd="0" presId="urn:microsoft.com/office/officeart/2005/8/layout/orgChart1"/>
    <dgm:cxn modelId="{5DF8ACF3-B218-403A-8B5B-E29193BB6B05}" type="presOf" srcId="{B62847A3-A443-446A-A787-2C54FFE045C4}" destId="{1ACC9212-4E9E-4338-A44B-35F0139267D2}" srcOrd="0" destOrd="0" presId="urn:microsoft.com/office/officeart/2005/8/layout/orgChart1"/>
    <dgm:cxn modelId="{33CB95F5-5C30-4110-AC84-E404860BC6BA}" type="presOf" srcId="{6ACAB30C-8553-48DF-9208-C9C02491E098}" destId="{148F9E53-0595-4096-8C37-FB95C7F379FB}" srcOrd="1" destOrd="0" presId="urn:microsoft.com/office/officeart/2005/8/layout/orgChart1"/>
    <dgm:cxn modelId="{0693A2F7-0D05-42F8-ACF5-99046DC86ED8}" srcId="{03775883-ECD1-4AB1-ADE1-C4508BC0FA1C}" destId="{A18B57E0-249F-49D5-B48F-BCBCF8EED1AB}" srcOrd="3" destOrd="0" parTransId="{A856DE70-88E3-43D5-BBCD-E0AD77978A3D}" sibTransId="{C108905C-5A2C-4487-9CA2-8070F9C6CE9B}"/>
    <dgm:cxn modelId="{BD4021F9-BA3F-4DF8-A09E-249EFBBF0E18}" type="presOf" srcId="{05992BAE-678C-4E62-AD32-E4074FDFA303}" destId="{D9A8A5B7-DCCC-4BA7-BE3F-D1A5EDA65E94}" srcOrd="0" destOrd="0" presId="urn:microsoft.com/office/officeart/2005/8/layout/orgChart1"/>
    <dgm:cxn modelId="{9DB5B5FA-DB0F-448C-8025-F585BF0B8786}" srcId="{0987A398-7C08-4132-90C6-497696421E15}" destId="{05992BAE-678C-4E62-AD32-E4074FDFA303}" srcOrd="1" destOrd="0" parTransId="{4C4E5FC4-24E4-43F7-B63E-640733D10939}" sibTransId="{E3D44BAB-C9AA-41B5-A125-9F0DA0AEFF23}"/>
    <dgm:cxn modelId="{3A2C34FC-A51D-4FEF-9B10-0DE87DB4502C}" type="presOf" srcId="{A18B57E0-249F-49D5-B48F-BCBCF8EED1AB}" destId="{FF94009C-6576-4DD8-9EE2-048F2FEDDAF1}" srcOrd="0" destOrd="0" presId="urn:microsoft.com/office/officeart/2005/8/layout/orgChart1"/>
    <dgm:cxn modelId="{727A52FD-9C24-4FDE-B876-8F7AE1727BD0}" srcId="{A4AFFDC4-69E0-4A1A-A3CF-0BDAE86824ED}" destId="{EBD8D5B6-DEB0-46F8-9A99-525864176B28}" srcOrd="1" destOrd="0" parTransId="{87CA7FFE-0075-4C7A-AF8B-0458F4A319EB}" sibTransId="{AE3EB3C4-79AA-4758-AC0A-3732887C789E}"/>
    <dgm:cxn modelId="{D797E4ED-0637-4188-9CE8-999F47FE209C}" type="presParOf" srcId="{70B39C0D-1C94-4E54-A4FA-34A2131BA043}" destId="{0BF40D1E-F96D-4C3A-BA13-D40ECEEAFE2D}" srcOrd="0" destOrd="0" presId="urn:microsoft.com/office/officeart/2005/8/layout/orgChart1"/>
    <dgm:cxn modelId="{984958F1-95ED-4F9E-A5F2-9E1530C5642C}" type="presParOf" srcId="{0BF40D1E-F96D-4C3A-BA13-D40ECEEAFE2D}" destId="{1AEEA9C6-F118-477E-9D60-A67D70CB70DB}" srcOrd="0" destOrd="0" presId="urn:microsoft.com/office/officeart/2005/8/layout/orgChart1"/>
    <dgm:cxn modelId="{25A2C4EE-4938-4E1E-B17B-6D0315742C26}" type="presParOf" srcId="{1AEEA9C6-F118-477E-9D60-A67D70CB70DB}" destId="{E6009B74-CFF9-46AC-9159-98C22F493006}" srcOrd="0" destOrd="0" presId="urn:microsoft.com/office/officeart/2005/8/layout/orgChart1"/>
    <dgm:cxn modelId="{EF2A5FA9-456F-452F-BA00-42304ED142EE}" type="presParOf" srcId="{1AEEA9C6-F118-477E-9D60-A67D70CB70DB}" destId="{990AD77B-F8DE-4AD8-B0EB-E312424F63E0}" srcOrd="1" destOrd="0" presId="urn:microsoft.com/office/officeart/2005/8/layout/orgChart1"/>
    <dgm:cxn modelId="{316DCFD4-E91C-495B-9325-9163DD6C0B3A}" type="presParOf" srcId="{0BF40D1E-F96D-4C3A-BA13-D40ECEEAFE2D}" destId="{BFA49D9C-874C-4AB7-95FD-EE7A0C4EC649}" srcOrd="1" destOrd="0" presId="urn:microsoft.com/office/officeart/2005/8/layout/orgChart1"/>
    <dgm:cxn modelId="{D0CC0493-A358-4EAC-8B1B-C07A34DC155B}" type="presParOf" srcId="{BFA49D9C-874C-4AB7-95FD-EE7A0C4EC649}" destId="{A6AA32B3-7119-4B6F-8E0A-C2D091729F3E}" srcOrd="0" destOrd="0" presId="urn:microsoft.com/office/officeart/2005/8/layout/orgChart1"/>
    <dgm:cxn modelId="{D2F08A87-83FE-4167-A94B-E2BD18F6C4B1}" type="presParOf" srcId="{BFA49D9C-874C-4AB7-95FD-EE7A0C4EC649}" destId="{79A94D4E-D9C5-45FD-994C-B0130A524145}" srcOrd="1" destOrd="0" presId="urn:microsoft.com/office/officeart/2005/8/layout/orgChart1"/>
    <dgm:cxn modelId="{4D7B8566-DED1-499D-B3F0-C25778431157}" type="presParOf" srcId="{79A94D4E-D9C5-45FD-994C-B0130A524145}" destId="{78099418-5C47-4764-A730-139E106A40D2}" srcOrd="0" destOrd="0" presId="urn:microsoft.com/office/officeart/2005/8/layout/orgChart1"/>
    <dgm:cxn modelId="{596682A6-8881-47FB-9363-75AF2AFD0687}" type="presParOf" srcId="{78099418-5C47-4764-A730-139E106A40D2}" destId="{B75595B8-4196-4FE2-A78C-D0B391A2E535}" srcOrd="0" destOrd="0" presId="urn:microsoft.com/office/officeart/2005/8/layout/orgChart1"/>
    <dgm:cxn modelId="{9C142C09-6514-4FB4-9E9B-3737FBA539AD}" type="presParOf" srcId="{78099418-5C47-4764-A730-139E106A40D2}" destId="{5FD90DD6-7DAB-44C4-B281-65C0D08F0109}" srcOrd="1" destOrd="0" presId="urn:microsoft.com/office/officeart/2005/8/layout/orgChart1"/>
    <dgm:cxn modelId="{A01A01E8-468C-4965-95CB-B01C4AB7835F}" type="presParOf" srcId="{79A94D4E-D9C5-45FD-994C-B0130A524145}" destId="{8301EFFD-4CF4-423B-A3B9-71F64CCA96D3}" srcOrd="1" destOrd="0" presId="urn:microsoft.com/office/officeart/2005/8/layout/orgChart1"/>
    <dgm:cxn modelId="{9B177DF2-7E40-4EBE-B516-D45A363854A3}" type="presParOf" srcId="{79A94D4E-D9C5-45FD-994C-B0130A524145}" destId="{088FFC9C-F7DC-4796-8901-7848FD039198}" srcOrd="2" destOrd="0" presId="urn:microsoft.com/office/officeart/2005/8/layout/orgChart1"/>
    <dgm:cxn modelId="{52626488-8A1A-416C-8FB3-9516E7CE6447}" type="presParOf" srcId="{BFA49D9C-874C-4AB7-95FD-EE7A0C4EC649}" destId="{D2130C2A-EF57-4A98-BBBD-5AC8C4B381E4}" srcOrd="2" destOrd="0" presId="urn:microsoft.com/office/officeart/2005/8/layout/orgChart1"/>
    <dgm:cxn modelId="{AA891D07-7C5F-44C8-9036-3AE42D7CA98D}" type="presParOf" srcId="{BFA49D9C-874C-4AB7-95FD-EE7A0C4EC649}" destId="{0AFEAB0F-7692-4CF0-8622-FA6D5F878EE8}" srcOrd="3" destOrd="0" presId="urn:microsoft.com/office/officeart/2005/8/layout/orgChart1"/>
    <dgm:cxn modelId="{D4B26F6C-B9E7-4F3A-A681-4830D5B70C3C}" type="presParOf" srcId="{0AFEAB0F-7692-4CF0-8622-FA6D5F878EE8}" destId="{A5810982-FEDC-43DA-87EE-14BE93135F4A}" srcOrd="0" destOrd="0" presId="urn:microsoft.com/office/officeart/2005/8/layout/orgChart1"/>
    <dgm:cxn modelId="{46C70926-1403-432D-854B-404CACCAACCE}" type="presParOf" srcId="{A5810982-FEDC-43DA-87EE-14BE93135F4A}" destId="{D9A8A5B7-DCCC-4BA7-BE3F-D1A5EDA65E94}" srcOrd="0" destOrd="0" presId="urn:microsoft.com/office/officeart/2005/8/layout/orgChart1"/>
    <dgm:cxn modelId="{06E73B5D-478C-4D58-8946-E5D512B2C42A}" type="presParOf" srcId="{A5810982-FEDC-43DA-87EE-14BE93135F4A}" destId="{9971A0DD-64F9-4DB4-BAD7-0DD7533609A1}" srcOrd="1" destOrd="0" presId="urn:microsoft.com/office/officeart/2005/8/layout/orgChart1"/>
    <dgm:cxn modelId="{490A430C-62F2-4F26-944F-187F393013CA}" type="presParOf" srcId="{0AFEAB0F-7692-4CF0-8622-FA6D5F878EE8}" destId="{9C5FC8D0-CF8A-4FAC-A159-B217BEB9CBD5}" srcOrd="1" destOrd="0" presId="urn:microsoft.com/office/officeart/2005/8/layout/orgChart1"/>
    <dgm:cxn modelId="{2EF28C70-7786-44E0-A847-9539A37668C8}" type="presParOf" srcId="{0AFEAB0F-7692-4CF0-8622-FA6D5F878EE8}" destId="{F3A11785-82CC-4313-B8EB-9636D7B2E742}" srcOrd="2" destOrd="0" presId="urn:microsoft.com/office/officeart/2005/8/layout/orgChart1"/>
    <dgm:cxn modelId="{6262FC01-44A3-48E4-A5BA-D8F291B3CE76}" type="presParOf" srcId="{BFA49D9C-874C-4AB7-95FD-EE7A0C4EC649}" destId="{9C54291F-163B-4FD4-8338-7AFC7E7C6573}" srcOrd="4" destOrd="0" presId="urn:microsoft.com/office/officeart/2005/8/layout/orgChart1"/>
    <dgm:cxn modelId="{8E356B98-3E32-4BC0-B2B0-21B8161870A7}" type="presParOf" srcId="{BFA49D9C-874C-4AB7-95FD-EE7A0C4EC649}" destId="{E44B91CF-AEA4-4166-AE95-610C38813AE1}" srcOrd="5" destOrd="0" presId="urn:microsoft.com/office/officeart/2005/8/layout/orgChart1"/>
    <dgm:cxn modelId="{405E54EE-B430-4A42-987F-A3690A99F1C5}" type="presParOf" srcId="{E44B91CF-AEA4-4166-AE95-610C38813AE1}" destId="{0BEFD5FE-89B9-4570-9789-EE757E1B9915}" srcOrd="0" destOrd="0" presId="urn:microsoft.com/office/officeart/2005/8/layout/orgChart1"/>
    <dgm:cxn modelId="{B3A6CB5D-BBB8-4033-9EBF-6B5C9E6414FB}" type="presParOf" srcId="{0BEFD5FE-89B9-4570-9789-EE757E1B9915}" destId="{5A27C7B7-290A-427E-AD0D-DDB6625F4099}" srcOrd="0" destOrd="0" presId="urn:microsoft.com/office/officeart/2005/8/layout/orgChart1"/>
    <dgm:cxn modelId="{BD99F6CE-96A0-48AA-85DF-188B46A8B95E}" type="presParOf" srcId="{0BEFD5FE-89B9-4570-9789-EE757E1B9915}" destId="{148F9E53-0595-4096-8C37-FB95C7F379FB}" srcOrd="1" destOrd="0" presId="urn:microsoft.com/office/officeart/2005/8/layout/orgChart1"/>
    <dgm:cxn modelId="{98BE8D73-EE5B-48E6-9EE1-D6B1EA164B60}" type="presParOf" srcId="{E44B91CF-AEA4-4166-AE95-610C38813AE1}" destId="{474275E6-5B8F-454B-AE47-BE2162D3D47C}" srcOrd="1" destOrd="0" presId="urn:microsoft.com/office/officeart/2005/8/layout/orgChart1"/>
    <dgm:cxn modelId="{5B65ABA2-E9FB-490E-9889-2AE577BDC869}" type="presParOf" srcId="{E44B91CF-AEA4-4166-AE95-610C38813AE1}" destId="{6C3665F1-9290-41F4-934F-D08C99F007F9}" srcOrd="2" destOrd="0" presId="urn:microsoft.com/office/officeart/2005/8/layout/orgChart1"/>
    <dgm:cxn modelId="{D5F3465E-E268-4D84-83D3-EA844BE3EBD6}" type="presParOf" srcId="{BFA49D9C-874C-4AB7-95FD-EE7A0C4EC649}" destId="{3C61FC4A-99EE-4707-9FCE-1F3DAA711A4F}" srcOrd="6" destOrd="0" presId="urn:microsoft.com/office/officeart/2005/8/layout/orgChart1"/>
    <dgm:cxn modelId="{4E22AC15-056F-4797-A793-21544EC1C003}" type="presParOf" srcId="{BFA49D9C-874C-4AB7-95FD-EE7A0C4EC649}" destId="{1249175B-B4A3-4E38-8C9C-292F43404BE3}" srcOrd="7" destOrd="0" presId="urn:microsoft.com/office/officeart/2005/8/layout/orgChart1"/>
    <dgm:cxn modelId="{A87B0511-1B56-4BDA-9417-827EE4BEB1F2}" type="presParOf" srcId="{1249175B-B4A3-4E38-8C9C-292F43404BE3}" destId="{503436AE-7FE2-41E1-92B5-66F0B1EB9070}" srcOrd="0" destOrd="0" presId="urn:microsoft.com/office/officeart/2005/8/layout/orgChart1"/>
    <dgm:cxn modelId="{6B6D7FE3-8649-43B0-9952-97171C64D6F8}" type="presParOf" srcId="{503436AE-7FE2-41E1-92B5-66F0B1EB9070}" destId="{929B7E3A-DAA8-4FF0-90E5-EDDF2292ABE4}" srcOrd="0" destOrd="0" presId="urn:microsoft.com/office/officeart/2005/8/layout/orgChart1"/>
    <dgm:cxn modelId="{BFA089C7-B221-401D-AE03-1A590D207A2B}" type="presParOf" srcId="{503436AE-7FE2-41E1-92B5-66F0B1EB9070}" destId="{ED71A7E5-BB68-4F77-A0C1-D305445F4067}" srcOrd="1" destOrd="0" presId="urn:microsoft.com/office/officeart/2005/8/layout/orgChart1"/>
    <dgm:cxn modelId="{B3E13FED-0F44-4888-A505-B680D2CA9116}" type="presParOf" srcId="{1249175B-B4A3-4E38-8C9C-292F43404BE3}" destId="{7DADC1E5-BEBF-4586-9854-170ED3AEBE67}" srcOrd="1" destOrd="0" presId="urn:microsoft.com/office/officeart/2005/8/layout/orgChart1"/>
    <dgm:cxn modelId="{B5D70F94-D108-4395-9397-ED4F4F2382FF}" type="presParOf" srcId="{7DADC1E5-BEBF-4586-9854-170ED3AEBE67}" destId="{1ACC9212-4E9E-4338-A44B-35F0139267D2}" srcOrd="0" destOrd="0" presId="urn:microsoft.com/office/officeart/2005/8/layout/orgChart1"/>
    <dgm:cxn modelId="{E240FF79-4733-43BE-A3D5-457B900B488B}" type="presParOf" srcId="{7DADC1E5-BEBF-4586-9854-170ED3AEBE67}" destId="{DFF1728E-0878-47E4-8086-A836A69A0333}" srcOrd="1" destOrd="0" presId="urn:microsoft.com/office/officeart/2005/8/layout/orgChart1"/>
    <dgm:cxn modelId="{6053888A-BBE0-45C3-A1D6-C90CFB2EA4D9}" type="presParOf" srcId="{DFF1728E-0878-47E4-8086-A836A69A0333}" destId="{FDC858B3-3C88-4BF8-877D-044E92091174}" srcOrd="0" destOrd="0" presId="urn:microsoft.com/office/officeart/2005/8/layout/orgChart1"/>
    <dgm:cxn modelId="{AFAC009F-03FC-4BD9-AFFB-FEC1C9AE091F}" type="presParOf" srcId="{FDC858B3-3C88-4BF8-877D-044E92091174}" destId="{529F671A-09E0-40C1-A960-EC0DAD40E7AB}" srcOrd="0" destOrd="0" presId="urn:microsoft.com/office/officeart/2005/8/layout/orgChart1"/>
    <dgm:cxn modelId="{19C3CB40-EE2B-410F-B5B6-53473D2D6CA3}" type="presParOf" srcId="{FDC858B3-3C88-4BF8-877D-044E92091174}" destId="{B46DB1C2-110F-4AED-AFDA-67AFD60872E9}" srcOrd="1" destOrd="0" presId="urn:microsoft.com/office/officeart/2005/8/layout/orgChart1"/>
    <dgm:cxn modelId="{A68F6F64-7E8E-4EDA-8646-4D23D5579D6B}" type="presParOf" srcId="{DFF1728E-0878-47E4-8086-A836A69A0333}" destId="{0173D38F-733D-496E-8D5C-B742747944DD}" srcOrd="1" destOrd="0" presId="urn:microsoft.com/office/officeart/2005/8/layout/orgChart1"/>
    <dgm:cxn modelId="{6BC69EEC-D8E7-4192-AD8E-4AC69A5FF5B6}" type="presParOf" srcId="{0173D38F-733D-496E-8D5C-B742747944DD}" destId="{BDB517BA-69E3-4085-9304-568C8CDA6757}" srcOrd="0" destOrd="0" presId="urn:microsoft.com/office/officeart/2005/8/layout/orgChart1"/>
    <dgm:cxn modelId="{9AD130BC-93D7-4F5F-A55E-B19A8E1929B6}" type="presParOf" srcId="{0173D38F-733D-496E-8D5C-B742747944DD}" destId="{4450EBB8-714E-4FF2-96E7-20876AB7CFDB}" srcOrd="1" destOrd="0" presId="urn:microsoft.com/office/officeart/2005/8/layout/orgChart1"/>
    <dgm:cxn modelId="{2199570D-D271-48E0-A622-FFBBC5A4BF33}" type="presParOf" srcId="{4450EBB8-714E-4FF2-96E7-20876AB7CFDB}" destId="{1DE94073-CB5E-4CA2-AAEF-9FF23AC81160}" srcOrd="0" destOrd="0" presId="urn:microsoft.com/office/officeart/2005/8/layout/orgChart1"/>
    <dgm:cxn modelId="{FCCC9D76-1AEF-4768-B6C9-3364EA4F9841}" type="presParOf" srcId="{1DE94073-CB5E-4CA2-AAEF-9FF23AC81160}" destId="{AE3074DE-753F-4009-96F1-142C0E504465}" srcOrd="0" destOrd="0" presId="urn:microsoft.com/office/officeart/2005/8/layout/orgChart1"/>
    <dgm:cxn modelId="{E54FA1CB-FC74-42F4-8EC8-5E26532FF6F2}" type="presParOf" srcId="{1DE94073-CB5E-4CA2-AAEF-9FF23AC81160}" destId="{1A2D2A88-2D7A-4E90-B00D-F9A8C81DE516}" srcOrd="1" destOrd="0" presId="urn:microsoft.com/office/officeart/2005/8/layout/orgChart1"/>
    <dgm:cxn modelId="{30C7531F-C45D-4894-8442-502A42B98E35}" type="presParOf" srcId="{4450EBB8-714E-4FF2-96E7-20876AB7CFDB}" destId="{BB2088D8-FDE1-48BD-994A-B4D4201F7B2E}" srcOrd="1" destOrd="0" presId="urn:microsoft.com/office/officeart/2005/8/layout/orgChart1"/>
    <dgm:cxn modelId="{F1FCF42C-EA43-4C66-8F50-05D42F91A422}" type="presParOf" srcId="{BB2088D8-FDE1-48BD-994A-B4D4201F7B2E}" destId="{411A83D8-3BA3-48E5-9F08-BB87EB70B487}" srcOrd="0" destOrd="0" presId="urn:microsoft.com/office/officeart/2005/8/layout/orgChart1"/>
    <dgm:cxn modelId="{2E0AC1E6-5DF6-42C2-B35E-86A26A57BA32}" type="presParOf" srcId="{BB2088D8-FDE1-48BD-994A-B4D4201F7B2E}" destId="{E24B1A9E-7E98-4314-B5FB-085ADFF38BFC}" srcOrd="1" destOrd="0" presId="urn:microsoft.com/office/officeart/2005/8/layout/orgChart1"/>
    <dgm:cxn modelId="{5BD6FCB7-D70E-47A7-9B4D-FD28E55EA0E3}" type="presParOf" srcId="{E24B1A9E-7E98-4314-B5FB-085ADFF38BFC}" destId="{8E321CC5-920E-424B-AEBA-9AEE81F8F7D6}" srcOrd="0" destOrd="0" presId="urn:microsoft.com/office/officeart/2005/8/layout/orgChart1"/>
    <dgm:cxn modelId="{A1539279-43BD-4F10-B5BF-C55081E74BA0}" type="presParOf" srcId="{8E321CC5-920E-424B-AEBA-9AEE81F8F7D6}" destId="{4E852348-34E2-4608-B429-6F03213E9572}" srcOrd="0" destOrd="0" presId="urn:microsoft.com/office/officeart/2005/8/layout/orgChart1"/>
    <dgm:cxn modelId="{A6729181-1691-436B-B896-5267916B2DA8}" type="presParOf" srcId="{8E321CC5-920E-424B-AEBA-9AEE81F8F7D6}" destId="{E65891B8-F9A9-49D4-BDAA-41F2B05E3030}" srcOrd="1" destOrd="0" presId="urn:microsoft.com/office/officeart/2005/8/layout/orgChart1"/>
    <dgm:cxn modelId="{FBE0AAAB-202E-477E-B05E-338ADEF2ABF6}" type="presParOf" srcId="{E24B1A9E-7E98-4314-B5FB-085ADFF38BFC}" destId="{9B9F6554-5EFA-4A2B-A8A7-9DFAE1A06718}" srcOrd="1" destOrd="0" presId="urn:microsoft.com/office/officeart/2005/8/layout/orgChart1"/>
    <dgm:cxn modelId="{183FB0BD-1AD6-43D3-AECB-724F41793DBE}" type="presParOf" srcId="{E24B1A9E-7E98-4314-B5FB-085ADFF38BFC}" destId="{D1F6CEC6-FC58-4435-A82C-3F4B21FC88CA}" srcOrd="2" destOrd="0" presId="urn:microsoft.com/office/officeart/2005/8/layout/orgChart1"/>
    <dgm:cxn modelId="{51C801E4-18AB-4A71-AD2D-865C28604E6B}" type="presParOf" srcId="{BB2088D8-FDE1-48BD-994A-B4D4201F7B2E}" destId="{E9A7EA76-5FBF-4556-918C-A84879F45A08}" srcOrd="2" destOrd="0" presId="urn:microsoft.com/office/officeart/2005/8/layout/orgChart1"/>
    <dgm:cxn modelId="{23E7902A-DA2D-4B97-AE9B-0AFB18340AFA}" type="presParOf" srcId="{BB2088D8-FDE1-48BD-994A-B4D4201F7B2E}" destId="{339BC9D4-2B55-44F5-AE12-E7CCE88D4B92}" srcOrd="3" destOrd="0" presId="urn:microsoft.com/office/officeart/2005/8/layout/orgChart1"/>
    <dgm:cxn modelId="{E2D9D942-2251-4096-A461-90429624062A}" type="presParOf" srcId="{339BC9D4-2B55-44F5-AE12-E7CCE88D4B92}" destId="{33BC28B1-400D-4A38-897C-E307AE0427F4}" srcOrd="0" destOrd="0" presId="urn:microsoft.com/office/officeart/2005/8/layout/orgChart1"/>
    <dgm:cxn modelId="{C67DCD40-2F76-4F05-93CD-E4726261BDE5}" type="presParOf" srcId="{33BC28B1-400D-4A38-897C-E307AE0427F4}" destId="{45E2A1DF-379B-4EEF-9427-5CD8A9727E2D}" srcOrd="0" destOrd="0" presId="urn:microsoft.com/office/officeart/2005/8/layout/orgChart1"/>
    <dgm:cxn modelId="{F7B4870F-F026-4FC7-A173-BFC137AC468C}" type="presParOf" srcId="{33BC28B1-400D-4A38-897C-E307AE0427F4}" destId="{93CED9D2-BAD4-4204-B128-FDFB5995122E}" srcOrd="1" destOrd="0" presId="urn:microsoft.com/office/officeart/2005/8/layout/orgChart1"/>
    <dgm:cxn modelId="{45491F04-5F2C-4654-B8A1-3A862ADB3BF8}" type="presParOf" srcId="{339BC9D4-2B55-44F5-AE12-E7CCE88D4B92}" destId="{D6628C56-B2CB-4FB9-A0DB-54B3105E0AD0}" srcOrd="1" destOrd="0" presId="urn:microsoft.com/office/officeart/2005/8/layout/orgChart1"/>
    <dgm:cxn modelId="{E5184EA5-00E3-4314-AEB0-A1EB3B2AAB53}" type="presParOf" srcId="{339BC9D4-2B55-44F5-AE12-E7CCE88D4B92}" destId="{495C14CC-DB9E-4567-9820-1C5C23B2DA88}" srcOrd="2" destOrd="0" presId="urn:microsoft.com/office/officeart/2005/8/layout/orgChart1"/>
    <dgm:cxn modelId="{85B0131B-23B6-42E3-9D79-D8A9137E8167}" type="presParOf" srcId="{4450EBB8-714E-4FF2-96E7-20876AB7CFDB}" destId="{6CE7E85B-8510-4A45-9A57-014B62FF8CB3}" srcOrd="2" destOrd="0" presId="urn:microsoft.com/office/officeart/2005/8/layout/orgChart1"/>
    <dgm:cxn modelId="{D107DCB0-610B-41EA-A4FF-54497D7093FE}" type="presParOf" srcId="{0173D38F-733D-496E-8D5C-B742747944DD}" destId="{FB272A40-49C6-4C05-A392-3403E9157C02}" srcOrd="2" destOrd="0" presId="urn:microsoft.com/office/officeart/2005/8/layout/orgChart1"/>
    <dgm:cxn modelId="{24D6A36C-0846-4AA4-B52D-D6F129B7FA5E}" type="presParOf" srcId="{0173D38F-733D-496E-8D5C-B742747944DD}" destId="{BF565954-E13C-4A9B-A361-C04B39FC496C}" srcOrd="3" destOrd="0" presId="urn:microsoft.com/office/officeart/2005/8/layout/orgChart1"/>
    <dgm:cxn modelId="{849085BC-AABE-4E33-BAAF-0389F8F4B4B3}" type="presParOf" srcId="{BF565954-E13C-4A9B-A361-C04B39FC496C}" destId="{D83A4605-361F-4515-ABFB-96C35CDC68F3}" srcOrd="0" destOrd="0" presId="urn:microsoft.com/office/officeart/2005/8/layout/orgChart1"/>
    <dgm:cxn modelId="{48F78319-2456-42DF-ABAC-22B8FCAB2064}" type="presParOf" srcId="{D83A4605-361F-4515-ABFB-96C35CDC68F3}" destId="{9C113891-80DD-40A3-986A-1860F5F0D8CD}" srcOrd="0" destOrd="0" presId="urn:microsoft.com/office/officeart/2005/8/layout/orgChart1"/>
    <dgm:cxn modelId="{845AAF26-E204-48E9-9CF3-597856DE17FC}" type="presParOf" srcId="{D83A4605-361F-4515-ABFB-96C35CDC68F3}" destId="{2962067D-1F53-403D-B28E-B77D66E7ED35}" srcOrd="1" destOrd="0" presId="urn:microsoft.com/office/officeart/2005/8/layout/orgChart1"/>
    <dgm:cxn modelId="{4D92A1B8-2F57-4C56-BD47-93FCC23A9585}" type="presParOf" srcId="{BF565954-E13C-4A9B-A361-C04B39FC496C}" destId="{2C0860D5-E360-45C4-87C0-AF1CEC6AE414}" srcOrd="1" destOrd="0" presId="urn:microsoft.com/office/officeart/2005/8/layout/orgChart1"/>
    <dgm:cxn modelId="{16799C5F-76B6-45C1-B046-CF2A6A579C2E}" type="presParOf" srcId="{BF565954-E13C-4A9B-A361-C04B39FC496C}" destId="{09E97D8E-382A-4B5A-BE92-16330BF32066}" srcOrd="2" destOrd="0" presId="urn:microsoft.com/office/officeart/2005/8/layout/orgChart1"/>
    <dgm:cxn modelId="{1F31B2C7-7F22-4023-A5D0-E53FDC63036C}" type="presParOf" srcId="{0173D38F-733D-496E-8D5C-B742747944DD}" destId="{16C38147-8611-4E46-9727-BBA100053BCC}" srcOrd="4" destOrd="0" presId="urn:microsoft.com/office/officeart/2005/8/layout/orgChart1"/>
    <dgm:cxn modelId="{1ACA862E-CE61-43FE-B8F1-72633B77D981}" type="presParOf" srcId="{0173D38F-733D-496E-8D5C-B742747944DD}" destId="{02AE275A-8C76-4E17-BD96-1C8C67C671EE}" srcOrd="5" destOrd="0" presId="urn:microsoft.com/office/officeart/2005/8/layout/orgChart1"/>
    <dgm:cxn modelId="{A199F750-14C9-4E24-87B4-081CED7DF08C}" type="presParOf" srcId="{02AE275A-8C76-4E17-BD96-1C8C67C671EE}" destId="{A399116B-1A28-454A-A7A6-196C8D72666B}" srcOrd="0" destOrd="0" presId="urn:microsoft.com/office/officeart/2005/8/layout/orgChart1"/>
    <dgm:cxn modelId="{55BD4539-674E-46D1-A9FD-0370A2295BFD}" type="presParOf" srcId="{A399116B-1A28-454A-A7A6-196C8D72666B}" destId="{A3CD14F2-B28E-476E-969A-162B0271D8BC}" srcOrd="0" destOrd="0" presId="urn:microsoft.com/office/officeart/2005/8/layout/orgChart1"/>
    <dgm:cxn modelId="{3C12977A-8C5E-4AB9-9BBB-4534C73DDB67}" type="presParOf" srcId="{A399116B-1A28-454A-A7A6-196C8D72666B}" destId="{B3AC2F8A-D206-422D-B6DE-6191EFBA0633}" srcOrd="1" destOrd="0" presId="urn:microsoft.com/office/officeart/2005/8/layout/orgChart1"/>
    <dgm:cxn modelId="{E4F1BB49-3070-4621-8485-9F4536835722}" type="presParOf" srcId="{02AE275A-8C76-4E17-BD96-1C8C67C671EE}" destId="{5377E526-75CB-430C-9686-13A07F0DD4B7}" srcOrd="1" destOrd="0" presId="urn:microsoft.com/office/officeart/2005/8/layout/orgChart1"/>
    <dgm:cxn modelId="{967036A7-3F41-4E67-84D0-43B61BF883B9}" type="presParOf" srcId="{02AE275A-8C76-4E17-BD96-1C8C67C671EE}" destId="{24AB32E8-3D09-4EC6-91B7-017B427485CC}" srcOrd="2" destOrd="0" presId="urn:microsoft.com/office/officeart/2005/8/layout/orgChart1"/>
    <dgm:cxn modelId="{8CD84DF9-2F18-4C55-BBAF-306407CB9A68}" type="presParOf" srcId="{0173D38F-733D-496E-8D5C-B742747944DD}" destId="{98881E5A-D986-43E2-BA75-FE171E9DFAEE}" srcOrd="6" destOrd="0" presId="urn:microsoft.com/office/officeart/2005/8/layout/orgChart1"/>
    <dgm:cxn modelId="{1FE8DC1C-AB11-4463-B895-82CD8522A0F5}" type="presParOf" srcId="{0173D38F-733D-496E-8D5C-B742747944DD}" destId="{78F3AD5D-3B3D-4449-9355-F50C7A872DD3}" srcOrd="7" destOrd="0" presId="urn:microsoft.com/office/officeart/2005/8/layout/orgChart1"/>
    <dgm:cxn modelId="{48965C2A-6737-4748-9F03-5083F5744509}" type="presParOf" srcId="{78F3AD5D-3B3D-4449-9355-F50C7A872DD3}" destId="{955526CF-6957-4C69-9E8D-031F648DFEEF}" srcOrd="0" destOrd="0" presId="urn:microsoft.com/office/officeart/2005/8/layout/orgChart1"/>
    <dgm:cxn modelId="{A5064D3D-9411-4F4B-BB49-FE3F2EFA28AD}" type="presParOf" srcId="{955526CF-6957-4C69-9E8D-031F648DFEEF}" destId="{FF94009C-6576-4DD8-9EE2-048F2FEDDAF1}" srcOrd="0" destOrd="0" presId="urn:microsoft.com/office/officeart/2005/8/layout/orgChart1"/>
    <dgm:cxn modelId="{53310B27-38F4-4629-B2D8-9A6E0429E84D}" type="presParOf" srcId="{955526CF-6957-4C69-9E8D-031F648DFEEF}" destId="{5A842FD8-3693-48BF-9D0B-FBE6E89A86AD}" srcOrd="1" destOrd="0" presId="urn:microsoft.com/office/officeart/2005/8/layout/orgChart1"/>
    <dgm:cxn modelId="{BC1B7C05-10E6-4EB7-9ED2-89E28BE9126D}" type="presParOf" srcId="{78F3AD5D-3B3D-4449-9355-F50C7A872DD3}" destId="{AC2F29CA-889F-4AC9-ABF7-5F15B296EE32}" srcOrd="1" destOrd="0" presId="urn:microsoft.com/office/officeart/2005/8/layout/orgChart1"/>
    <dgm:cxn modelId="{ADDCE949-3226-4AC2-AA69-E8C918C741CF}" type="presParOf" srcId="{78F3AD5D-3B3D-4449-9355-F50C7A872DD3}" destId="{ED0A1B6F-426E-4F05-9454-864A0C015DF4}" srcOrd="2" destOrd="0" presId="urn:microsoft.com/office/officeart/2005/8/layout/orgChart1"/>
    <dgm:cxn modelId="{CA43D468-79BA-4B5F-95EE-30B01F72F39D}" type="presParOf" srcId="{DFF1728E-0878-47E4-8086-A836A69A0333}" destId="{69B11A83-0B6B-4AA1-A22D-2552E8B2AD15}" srcOrd="2" destOrd="0" presId="urn:microsoft.com/office/officeart/2005/8/layout/orgChart1"/>
    <dgm:cxn modelId="{AFF2C69C-0AAE-45D5-9561-0D953C3788FC}" type="presParOf" srcId="{7DADC1E5-BEBF-4586-9854-170ED3AEBE67}" destId="{B5082DD8-5C81-40FE-8ECD-212C76647D7D}" srcOrd="2" destOrd="0" presId="urn:microsoft.com/office/officeart/2005/8/layout/orgChart1"/>
    <dgm:cxn modelId="{CBFC64C4-BF30-4F68-8A4A-C2D775293AED}" type="presParOf" srcId="{7DADC1E5-BEBF-4586-9854-170ED3AEBE67}" destId="{0FF9E24A-C57F-44B5-B935-70328CFA9269}" srcOrd="3" destOrd="0" presId="urn:microsoft.com/office/officeart/2005/8/layout/orgChart1"/>
    <dgm:cxn modelId="{3CD5B325-150A-4404-9DF0-F6E4FFE577FE}" type="presParOf" srcId="{0FF9E24A-C57F-44B5-B935-70328CFA9269}" destId="{D1E57D7C-E1F1-4201-9B17-E85249522CE7}" srcOrd="0" destOrd="0" presId="urn:microsoft.com/office/officeart/2005/8/layout/orgChart1"/>
    <dgm:cxn modelId="{4BE53D8E-7CF6-4180-B2F6-1F39822C074A}" type="presParOf" srcId="{D1E57D7C-E1F1-4201-9B17-E85249522CE7}" destId="{FADD41A1-0380-4D99-AB23-811491EF50AB}" srcOrd="0" destOrd="0" presId="urn:microsoft.com/office/officeart/2005/8/layout/orgChart1"/>
    <dgm:cxn modelId="{D1859949-E891-43FF-9610-39537DC8CE87}" type="presParOf" srcId="{D1E57D7C-E1F1-4201-9B17-E85249522CE7}" destId="{55BF8105-61D2-42B1-85DA-4BF195C9B03A}" srcOrd="1" destOrd="0" presId="urn:microsoft.com/office/officeart/2005/8/layout/orgChart1"/>
    <dgm:cxn modelId="{29526849-5553-4B3B-B12B-689B074BA5DC}" type="presParOf" srcId="{0FF9E24A-C57F-44B5-B935-70328CFA9269}" destId="{2B15B811-AD5D-436C-BB09-23AA8DA47399}" srcOrd="1" destOrd="0" presId="urn:microsoft.com/office/officeart/2005/8/layout/orgChart1"/>
    <dgm:cxn modelId="{858201C6-592C-4C00-9206-7420D9DF9B60}" type="presParOf" srcId="{2B15B811-AD5D-436C-BB09-23AA8DA47399}" destId="{22BCC800-A033-47AF-8C05-8A63B3C6B243}" srcOrd="0" destOrd="0" presId="urn:microsoft.com/office/officeart/2005/8/layout/orgChart1"/>
    <dgm:cxn modelId="{A8426286-9E2F-4F0C-A50F-57153386D3B9}" type="presParOf" srcId="{2B15B811-AD5D-436C-BB09-23AA8DA47399}" destId="{93A673A0-65EC-41A3-8572-120D82EC2171}" srcOrd="1" destOrd="0" presId="urn:microsoft.com/office/officeart/2005/8/layout/orgChart1"/>
    <dgm:cxn modelId="{54E84240-8A7A-4148-8D37-7815E33608DA}" type="presParOf" srcId="{93A673A0-65EC-41A3-8572-120D82EC2171}" destId="{E7325FC1-1C5B-4E27-980E-A6E8BAA3217D}" srcOrd="0" destOrd="0" presId="urn:microsoft.com/office/officeart/2005/8/layout/orgChart1"/>
    <dgm:cxn modelId="{C9BA5F2E-33F4-4BE9-A3A8-045F0A34DD5A}" type="presParOf" srcId="{E7325FC1-1C5B-4E27-980E-A6E8BAA3217D}" destId="{D4911F27-747A-4CB3-AF45-6E732896E339}" srcOrd="0" destOrd="0" presId="urn:microsoft.com/office/officeart/2005/8/layout/orgChart1"/>
    <dgm:cxn modelId="{428707A8-4619-496D-A7B6-59548CDAF3C5}" type="presParOf" srcId="{E7325FC1-1C5B-4E27-980E-A6E8BAA3217D}" destId="{1238B3D1-C007-4071-8E4A-4E020ECE7A6C}" srcOrd="1" destOrd="0" presId="urn:microsoft.com/office/officeart/2005/8/layout/orgChart1"/>
    <dgm:cxn modelId="{4661C7B4-9714-492D-A0F1-49AE6F0C7603}" type="presParOf" srcId="{93A673A0-65EC-41A3-8572-120D82EC2171}" destId="{E01AD063-DD60-41D3-98FA-03AD2AC873A0}" srcOrd="1" destOrd="0" presId="urn:microsoft.com/office/officeart/2005/8/layout/orgChart1"/>
    <dgm:cxn modelId="{2484CBAD-411B-4075-8791-1BDDF5F785DC}" type="presParOf" srcId="{93A673A0-65EC-41A3-8572-120D82EC2171}" destId="{2CB98A14-9F4A-4E96-A22F-3BD313B91FA4}" srcOrd="2" destOrd="0" presId="urn:microsoft.com/office/officeart/2005/8/layout/orgChart1"/>
    <dgm:cxn modelId="{AB083E03-1D73-4D48-8604-89DDE8423E08}" type="presParOf" srcId="{2B15B811-AD5D-436C-BB09-23AA8DA47399}" destId="{0D1F3CCD-905F-4DA5-9760-EC5611C58DC1}" srcOrd="2" destOrd="0" presId="urn:microsoft.com/office/officeart/2005/8/layout/orgChart1"/>
    <dgm:cxn modelId="{D39A69AB-74A2-46D9-869C-12522C417664}" type="presParOf" srcId="{2B15B811-AD5D-436C-BB09-23AA8DA47399}" destId="{C39065EC-1894-4DE7-B296-467E76DD61EC}" srcOrd="3" destOrd="0" presId="urn:microsoft.com/office/officeart/2005/8/layout/orgChart1"/>
    <dgm:cxn modelId="{C26D7207-8B1A-4AFE-9E61-E274E75668BA}" type="presParOf" srcId="{C39065EC-1894-4DE7-B296-467E76DD61EC}" destId="{DEC85D4C-2BBC-4DDE-9F67-411C2F38B4C3}" srcOrd="0" destOrd="0" presId="urn:microsoft.com/office/officeart/2005/8/layout/orgChart1"/>
    <dgm:cxn modelId="{82CE97CC-664E-48E3-8121-190DD0C0FF6C}" type="presParOf" srcId="{DEC85D4C-2BBC-4DDE-9F67-411C2F38B4C3}" destId="{AB73DE01-242C-468C-A0F6-FE351E5349D1}" srcOrd="0" destOrd="0" presId="urn:microsoft.com/office/officeart/2005/8/layout/orgChart1"/>
    <dgm:cxn modelId="{6A401F76-F0D0-4A51-819B-FE3D4ADA77D8}" type="presParOf" srcId="{DEC85D4C-2BBC-4DDE-9F67-411C2F38B4C3}" destId="{784681D7-5EB4-43E1-9E63-69A37C43CDEA}" srcOrd="1" destOrd="0" presId="urn:microsoft.com/office/officeart/2005/8/layout/orgChart1"/>
    <dgm:cxn modelId="{52E51E23-6A87-41A8-AFB7-350C2817BAB1}" type="presParOf" srcId="{C39065EC-1894-4DE7-B296-467E76DD61EC}" destId="{0C5A1EE6-8701-429F-9C41-D7191BD4C345}" srcOrd="1" destOrd="0" presId="urn:microsoft.com/office/officeart/2005/8/layout/orgChart1"/>
    <dgm:cxn modelId="{9A0DA17C-9A09-4182-BE2B-6ECAC0E2DC59}" type="presParOf" srcId="{C39065EC-1894-4DE7-B296-467E76DD61EC}" destId="{5DF1CF9F-7A8B-4076-A6F0-77E6B2D3BA1A}" srcOrd="2" destOrd="0" presId="urn:microsoft.com/office/officeart/2005/8/layout/orgChart1"/>
    <dgm:cxn modelId="{0AA42421-020A-4035-A7A8-6BC2B1E96029}" type="presParOf" srcId="{2B15B811-AD5D-436C-BB09-23AA8DA47399}" destId="{7368F3AF-593A-4C64-957F-C4052320F9BE}" srcOrd="4" destOrd="0" presId="urn:microsoft.com/office/officeart/2005/8/layout/orgChart1"/>
    <dgm:cxn modelId="{C5D2024C-6785-4453-8233-CAB9C64AB67C}" type="presParOf" srcId="{2B15B811-AD5D-436C-BB09-23AA8DA47399}" destId="{85C5E111-0DAD-477C-AC3F-A4696DFEA97D}" srcOrd="5" destOrd="0" presId="urn:microsoft.com/office/officeart/2005/8/layout/orgChart1"/>
    <dgm:cxn modelId="{9820CAA1-0B7F-4D81-882E-436C48C69B27}" type="presParOf" srcId="{85C5E111-0DAD-477C-AC3F-A4696DFEA97D}" destId="{2744A622-C5AA-4A74-BF5E-1952C721BB64}" srcOrd="0" destOrd="0" presId="urn:microsoft.com/office/officeart/2005/8/layout/orgChart1"/>
    <dgm:cxn modelId="{0EF43E59-8323-48E8-A311-26D7D1E6C810}" type="presParOf" srcId="{2744A622-C5AA-4A74-BF5E-1952C721BB64}" destId="{F2D25944-C587-4ABD-A1C8-85AC316B08E7}" srcOrd="0" destOrd="0" presId="urn:microsoft.com/office/officeart/2005/8/layout/orgChart1"/>
    <dgm:cxn modelId="{FC867728-8E50-4224-8A47-B6C8408F0AB5}" type="presParOf" srcId="{2744A622-C5AA-4A74-BF5E-1952C721BB64}" destId="{F3B62A30-0084-4371-995B-C06B0B752E4C}" srcOrd="1" destOrd="0" presId="urn:microsoft.com/office/officeart/2005/8/layout/orgChart1"/>
    <dgm:cxn modelId="{7A6969F3-9CE3-49A2-B73D-9C31452DC4AC}" type="presParOf" srcId="{85C5E111-0DAD-477C-AC3F-A4696DFEA97D}" destId="{14A7062A-CCA3-4BC5-8926-297BD6BC16E4}" srcOrd="1" destOrd="0" presId="urn:microsoft.com/office/officeart/2005/8/layout/orgChart1"/>
    <dgm:cxn modelId="{B25EC51E-261A-450C-A901-36C0FA2F7158}" type="presParOf" srcId="{85C5E111-0DAD-477C-AC3F-A4696DFEA97D}" destId="{D7BAE594-02F4-4416-806D-FA601EF7280B}" srcOrd="2" destOrd="0" presId="urn:microsoft.com/office/officeart/2005/8/layout/orgChart1"/>
    <dgm:cxn modelId="{F7B7934A-3686-4B88-82E7-677BC635F2BB}" type="presParOf" srcId="{0FF9E24A-C57F-44B5-B935-70328CFA9269}" destId="{1D2FD85F-8079-48E6-90ED-CBFE775B41F7}" srcOrd="2" destOrd="0" presId="urn:microsoft.com/office/officeart/2005/8/layout/orgChart1"/>
    <dgm:cxn modelId="{DF4CB636-4726-4B0F-9776-E09ED27F4E70}" type="presParOf" srcId="{1249175B-B4A3-4E38-8C9C-292F43404BE3}" destId="{004BAD69-D78E-411B-8B16-D1FBF8906A22}" srcOrd="2" destOrd="0" presId="urn:microsoft.com/office/officeart/2005/8/layout/orgChart1"/>
    <dgm:cxn modelId="{C97E2337-5208-4A60-B0C6-09CF095438F3}" type="presParOf" srcId="{BFA49D9C-874C-4AB7-95FD-EE7A0C4EC649}" destId="{15268DC8-28DF-476E-9BCE-B0ED6A8E84C9}" srcOrd="8" destOrd="0" presId="urn:microsoft.com/office/officeart/2005/8/layout/orgChart1"/>
    <dgm:cxn modelId="{07A587F8-089E-4103-8D3B-E3EFA7716801}" type="presParOf" srcId="{BFA49D9C-874C-4AB7-95FD-EE7A0C4EC649}" destId="{E95632F7-136D-4C72-8839-DFB6262E5CB4}" srcOrd="9" destOrd="0" presId="urn:microsoft.com/office/officeart/2005/8/layout/orgChart1"/>
    <dgm:cxn modelId="{67A373FE-CB34-4FA1-A1E0-47E083856DB4}" type="presParOf" srcId="{E95632F7-136D-4C72-8839-DFB6262E5CB4}" destId="{F6B01B4E-F8F1-4AD2-9354-B8913EA4C413}" srcOrd="0" destOrd="0" presId="urn:microsoft.com/office/officeart/2005/8/layout/orgChart1"/>
    <dgm:cxn modelId="{F2FF2893-787A-40DE-960F-A42624540965}" type="presParOf" srcId="{F6B01B4E-F8F1-4AD2-9354-B8913EA4C413}" destId="{F56820C0-9251-4AB3-B6D1-A6FABDA610EE}" srcOrd="0" destOrd="0" presId="urn:microsoft.com/office/officeart/2005/8/layout/orgChart1"/>
    <dgm:cxn modelId="{40589B00-842A-46D7-BFAB-41101F3C5F3E}" type="presParOf" srcId="{F6B01B4E-F8F1-4AD2-9354-B8913EA4C413}" destId="{257A897F-46B6-4230-A4B8-5884D113ABF4}" srcOrd="1" destOrd="0" presId="urn:microsoft.com/office/officeart/2005/8/layout/orgChart1"/>
    <dgm:cxn modelId="{FCDB1760-1F1A-4EAE-AA85-2F754AAF6A27}" type="presParOf" srcId="{E95632F7-136D-4C72-8839-DFB6262E5CB4}" destId="{35BAEDBD-913D-44A2-A4F0-DA3D4F3141D3}" srcOrd="1" destOrd="0" presId="urn:microsoft.com/office/officeart/2005/8/layout/orgChart1"/>
    <dgm:cxn modelId="{1E418393-2BFA-4871-84BC-C7A24F37E038}" type="presParOf" srcId="{E95632F7-136D-4C72-8839-DFB6262E5CB4}" destId="{5AD83E19-C798-41E6-A4CF-862DED9D0E55}" srcOrd="2" destOrd="0" presId="urn:microsoft.com/office/officeart/2005/8/layout/orgChart1"/>
    <dgm:cxn modelId="{0FCDE918-6037-4EAF-B77F-6B7F5C796A25}" type="presParOf" srcId="{BFA49D9C-874C-4AB7-95FD-EE7A0C4EC649}" destId="{B559D384-ABB4-4DCE-BFEC-554225C6E595}" srcOrd="10" destOrd="0" presId="urn:microsoft.com/office/officeart/2005/8/layout/orgChart1"/>
    <dgm:cxn modelId="{85D19D6C-0F8A-4E06-AC3F-08FE83641E3F}" type="presParOf" srcId="{BFA49D9C-874C-4AB7-95FD-EE7A0C4EC649}" destId="{7D21885D-1829-4139-87A9-6A8AE81F3BA3}" srcOrd="11" destOrd="0" presId="urn:microsoft.com/office/officeart/2005/8/layout/orgChart1"/>
    <dgm:cxn modelId="{DD9C9E64-2A16-475E-AC2E-B7C6DAD1B215}" type="presParOf" srcId="{7D21885D-1829-4139-87A9-6A8AE81F3BA3}" destId="{8BC42FD6-DD73-47FA-B24F-12A351AF490A}" srcOrd="0" destOrd="0" presId="urn:microsoft.com/office/officeart/2005/8/layout/orgChart1"/>
    <dgm:cxn modelId="{75A523AD-E845-4789-9839-0FD52176F288}" type="presParOf" srcId="{8BC42FD6-DD73-47FA-B24F-12A351AF490A}" destId="{54BD0633-2DFD-4FF6-823B-BDCA49ED0ECD}" srcOrd="0" destOrd="0" presId="urn:microsoft.com/office/officeart/2005/8/layout/orgChart1"/>
    <dgm:cxn modelId="{9C5F5CB7-11EB-42EE-8D93-37646C3A68E0}" type="presParOf" srcId="{8BC42FD6-DD73-47FA-B24F-12A351AF490A}" destId="{2945B915-AD54-4B69-A0D2-2C2CDC6BD361}" srcOrd="1" destOrd="0" presId="urn:microsoft.com/office/officeart/2005/8/layout/orgChart1"/>
    <dgm:cxn modelId="{1A8CCA62-7094-4E39-A626-F1E18351DB1E}" type="presParOf" srcId="{7D21885D-1829-4139-87A9-6A8AE81F3BA3}" destId="{C82EBD6A-F0CB-48E5-A41A-9D4D56F6032F}" srcOrd="1" destOrd="0" presId="urn:microsoft.com/office/officeart/2005/8/layout/orgChart1"/>
    <dgm:cxn modelId="{0B81B0CA-3A41-4C52-BF2D-29D64A7BED5A}" type="presParOf" srcId="{7D21885D-1829-4139-87A9-6A8AE81F3BA3}" destId="{44253823-94C5-4A46-9E68-32A6AC712C94}" srcOrd="2" destOrd="0" presId="urn:microsoft.com/office/officeart/2005/8/layout/orgChart1"/>
    <dgm:cxn modelId="{EB127BD6-AE0F-4FF1-ADF2-1A3ED3FB467B}" type="presParOf" srcId="{0BF40D1E-F96D-4C3A-BA13-D40ECEEAFE2D}" destId="{55A27779-0E4B-481F-8787-18F2BA9E2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D384-ABB4-4DCE-BFEC-554225C6E595}">
      <dsp:nvSpPr>
        <dsp:cNvPr id="0" name=""/>
        <dsp:cNvSpPr/>
      </dsp:nvSpPr>
      <dsp:spPr>
        <a:xfrm>
          <a:off x="4357921" y="899923"/>
          <a:ext cx="3750915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3750915" y="127247"/>
              </a:lnTo>
              <a:lnTo>
                <a:pt x="3750915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68DC8-28DF-476E-9BCE-B0ED6A8E84C9}">
      <dsp:nvSpPr>
        <dsp:cNvPr id="0" name=""/>
        <dsp:cNvSpPr/>
      </dsp:nvSpPr>
      <dsp:spPr>
        <a:xfrm>
          <a:off x="4357921" y="899923"/>
          <a:ext cx="2284544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2284544" y="127247"/>
              </a:lnTo>
              <a:lnTo>
                <a:pt x="2284544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F3AF-593A-4C64-957F-C4052320F9BE}">
      <dsp:nvSpPr>
        <dsp:cNvPr id="0" name=""/>
        <dsp:cNvSpPr/>
      </dsp:nvSpPr>
      <dsp:spPr>
        <a:xfrm>
          <a:off x="6450956" y="2620788"/>
          <a:ext cx="181781" cy="227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328"/>
              </a:lnTo>
              <a:lnTo>
                <a:pt x="181781" y="22783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F3CCD-905F-4DA5-9760-EC5611C58DC1}">
      <dsp:nvSpPr>
        <dsp:cNvPr id="0" name=""/>
        <dsp:cNvSpPr/>
      </dsp:nvSpPr>
      <dsp:spPr>
        <a:xfrm>
          <a:off x="6450956" y="2620788"/>
          <a:ext cx="181781" cy="141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895"/>
              </a:lnTo>
              <a:lnTo>
                <a:pt x="181781" y="14178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C800-A033-47AF-8C05-8A63B3C6B243}">
      <dsp:nvSpPr>
        <dsp:cNvPr id="0" name=""/>
        <dsp:cNvSpPr/>
      </dsp:nvSpPr>
      <dsp:spPr>
        <a:xfrm>
          <a:off x="6450956" y="2620788"/>
          <a:ext cx="181781" cy="55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63"/>
              </a:lnTo>
              <a:lnTo>
                <a:pt x="181781" y="5574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82DD8-5C81-40FE-8ECD-212C76647D7D}">
      <dsp:nvSpPr>
        <dsp:cNvPr id="0" name=""/>
        <dsp:cNvSpPr/>
      </dsp:nvSpPr>
      <dsp:spPr>
        <a:xfrm>
          <a:off x="5176095" y="1760355"/>
          <a:ext cx="1759611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1759611" y="127247"/>
              </a:lnTo>
              <a:lnTo>
                <a:pt x="1759611" y="254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81E5A-D986-43E2-BA75-FE171E9DFAEE}">
      <dsp:nvSpPr>
        <dsp:cNvPr id="0" name=""/>
        <dsp:cNvSpPr/>
      </dsp:nvSpPr>
      <dsp:spPr>
        <a:xfrm>
          <a:off x="3416484" y="2620788"/>
          <a:ext cx="2355821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2355821" y="127247"/>
              </a:lnTo>
              <a:lnTo>
                <a:pt x="2355821" y="254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38147-8611-4E46-9727-BBA100053BCC}">
      <dsp:nvSpPr>
        <dsp:cNvPr id="0" name=""/>
        <dsp:cNvSpPr/>
      </dsp:nvSpPr>
      <dsp:spPr>
        <a:xfrm>
          <a:off x="3416484" y="2620788"/>
          <a:ext cx="889450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889450" y="127247"/>
              </a:lnTo>
              <a:lnTo>
                <a:pt x="889450" y="254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72A40-49C6-4C05-A392-3403E9157C02}">
      <dsp:nvSpPr>
        <dsp:cNvPr id="0" name=""/>
        <dsp:cNvSpPr/>
      </dsp:nvSpPr>
      <dsp:spPr>
        <a:xfrm>
          <a:off x="2839564" y="2620788"/>
          <a:ext cx="576919" cy="254494"/>
        </a:xfrm>
        <a:custGeom>
          <a:avLst/>
          <a:gdLst/>
          <a:ahLst/>
          <a:cxnLst/>
          <a:rect l="0" t="0" r="0" b="0"/>
          <a:pathLst>
            <a:path>
              <a:moveTo>
                <a:pt x="576919" y="0"/>
              </a:moveTo>
              <a:lnTo>
                <a:pt x="576919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7EA76-5FBF-4556-918C-A84879F45A08}">
      <dsp:nvSpPr>
        <dsp:cNvPr id="0" name=""/>
        <dsp:cNvSpPr/>
      </dsp:nvSpPr>
      <dsp:spPr>
        <a:xfrm>
          <a:off x="607165" y="3481220"/>
          <a:ext cx="228661" cy="141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895"/>
              </a:lnTo>
              <a:lnTo>
                <a:pt x="228661" y="14178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A83D8-3BA3-48E5-9F08-BB87EB70B487}">
      <dsp:nvSpPr>
        <dsp:cNvPr id="0" name=""/>
        <dsp:cNvSpPr/>
      </dsp:nvSpPr>
      <dsp:spPr>
        <a:xfrm>
          <a:off x="607165" y="3481220"/>
          <a:ext cx="228661" cy="55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63"/>
              </a:lnTo>
              <a:lnTo>
                <a:pt x="228661" y="5574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517BA-69E3-4085-9304-568C8CDA6757}">
      <dsp:nvSpPr>
        <dsp:cNvPr id="0" name=""/>
        <dsp:cNvSpPr/>
      </dsp:nvSpPr>
      <dsp:spPr>
        <a:xfrm>
          <a:off x="1216928" y="2620788"/>
          <a:ext cx="2199556" cy="254494"/>
        </a:xfrm>
        <a:custGeom>
          <a:avLst/>
          <a:gdLst/>
          <a:ahLst/>
          <a:cxnLst/>
          <a:rect l="0" t="0" r="0" b="0"/>
          <a:pathLst>
            <a:path>
              <a:moveTo>
                <a:pt x="2199556" y="0"/>
              </a:moveTo>
              <a:lnTo>
                <a:pt x="2199556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C9212-4E9E-4338-A44B-35F0139267D2}">
      <dsp:nvSpPr>
        <dsp:cNvPr id="0" name=""/>
        <dsp:cNvSpPr/>
      </dsp:nvSpPr>
      <dsp:spPr>
        <a:xfrm>
          <a:off x="3416484" y="1760355"/>
          <a:ext cx="1759611" cy="254494"/>
        </a:xfrm>
        <a:custGeom>
          <a:avLst/>
          <a:gdLst/>
          <a:ahLst/>
          <a:cxnLst/>
          <a:rect l="0" t="0" r="0" b="0"/>
          <a:pathLst>
            <a:path>
              <a:moveTo>
                <a:pt x="1759611" y="0"/>
              </a:moveTo>
              <a:lnTo>
                <a:pt x="1759611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1FC4A-99EE-4707-9FCE-1F3DAA711A4F}">
      <dsp:nvSpPr>
        <dsp:cNvPr id="0" name=""/>
        <dsp:cNvSpPr/>
      </dsp:nvSpPr>
      <dsp:spPr>
        <a:xfrm>
          <a:off x="4357921" y="899923"/>
          <a:ext cx="818174" cy="2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47"/>
              </a:lnTo>
              <a:lnTo>
                <a:pt x="818174" y="127247"/>
              </a:lnTo>
              <a:lnTo>
                <a:pt x="818174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4291F-163B-4FD4-8338-7AFC7E7C6573}">
      <dsp:nvSpPr>
        <dsp:cNvPr id="0" name=""/>
        <dsp:cNvSpPr/>
      </dsp:nvSpPr>
      <dsp:spPr>
        <a:xfrm>
          <a:off x="3624736" y="899923"/>
          <a:ext cx="733185" cy="254494"/>
        </a:xfrm>
        <a:custGeom>
          <a:avLst/>
          <a:gdLst/>
          <a:ahLst/>
          <a:cxnLst/>
          <a:rect l="0" t="0" r="0" b="0"/>
          <a:pathLst>
            <a:path>
              <a:moveTo>
                <a:pt x="733185" y="0"/>
              </a:moveTo>
              <a:lnTo>
                <a:pt x="733185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30C2A-EF57-4A98-BBBD-5AC8C4B381E4}">
      <dsp:nvSpPr>
        <dsp:cNvPr id="0" name=""/>
        <dsp:cNvSpPr/>
      </dsp:nvSpPr>
      <dsp:spPr>
        <a:xfrm>
          <a:off x="2073376" y="899923"/>
          <a:ext cx="2284544" cy="254494"/>
        </a:xfrm>
        <a:custGeom>
          <a:avLst/>
          <a:gdLst/>
          <a:ahLst/>
          <a:cxnLst/>
          <a:rect l="0" t="0" r="0" b="0"/>
          <a:pathLst>
            <a:path>
              <a:moveTo>
                <a:pt x="2284544" y="0"/>
              </a:moveTo>
              <a:lnTo>
                <a:pt x="2284544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32B3-7119-4B6F-8E0A-C2D091729F3E}">
      <dsp:nvSpPr>
        <dsp:cNvPr id="0" name=""/>
        <dsp:cNvSpPr/>
      </dsp:nvSpPr>
      <dsp:spPr>
        <a:xfrm>
          <a:off x="607005" y="899923"/>
          <a:ext cx="3750915" cy="254494"/>
        </a:xfrm>
        <a:custGeom>
          <a:avLst/>
          <a:gdLst/>
          <a:ahLst/>
          <a:cxnLst/>
          <a:rect l="0" t="0" r="0" b="0"/>
          <a:pathLst>
            <a:path>
              <a:moveTo>
                <a:pt x="3750915" y="0"/>
              </a:moveTo>
              <a:lnTo>
                <a:pt x="3750915" y="127247"/>
              </a:lnTo>
              <a:lnTo>
                <a:pt x="0" y="127247"/>
              </a:lnTo>
              <a:lnTo>
                <a:pt x="0" y="254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09B74-CFF9-46AC-9159-98C22F493006}">
      <dsp:nvSpPr>
        <dsp:cNvPr id="0" name=""/>
        <dsp:cNvSpPr/>
      </dsp:nvSpPr>
      <dsp:spPr>
        <a:xfrm>
          <a:off x="3604134" y="39169"/>
          <a:ext cx="1507574" cy="860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Erwerbsfähige Personen</a:t>
          </a:r>
          <a:br>
            <a:rPr lang="de-DE" sz="1400" b="1" kern="1200" dirty="0"/>
          </a:br>
          <a:r>
            <a:rPr lang="de-DE" sz="1400" b="1" kern="1200" dirty="0"/>
            <a:t>(18 bis 65)</a:t>
          </a:r>
        </a:p>
      </dsp:txBody>
      <dsp:txXfrm>
        <a:off x="3604134" y="39169"/>
        <a:ext cx="1507574" cy="860753"/>
      </dsp:txXfrm>
    </dsp:sp>
    <dsp:sp modelId="{B75595B8-4196-4FE2-A78C-D0B391A2E535}">
      <dsp:nvSpPr>
        <dsp:cNvPr id="0" name=""/>
        <dsp:cNvSpPr/>
      </dsp:nvSpPr>
      <dsp:spPr>
        <a:xfrm>
          <a:off x="1067" y="1154417"/>
          <a:ext cx="1211876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Arbeitslose</a:t>
          </a:r>
        </a:p>
      </dsp:txBody>
      <dsp:txXfrm>
        <a:off x="1067" y="1154417"/>
        <a:ext cx="1211876" cy="605938"/>
      </dsp:txXfrm>
    </dsp:sp>
    <dsp:sp modelId="{D9A8A5B7-DCCC-4BA7-BE3F-D1A5EDA65E94}">
      <dsp:nvSpPr>
        <dsp:cNvPr id="0" name=""/>
        <dsp:cNvSpPr/>
      </dsp:nvSpPr>
      <dsp:spPr>
        <a:xfrm>
          <a:off x="1467438" y="1154417"/>
          <a:ext cx="1211876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Personen in Ausbildung</a:t>
          </a:r>
        </a:p>
      </dsp:txBody>
      <dsp:txXfrm>
        <a:off x="1467438" y="1154417"/>
        <a:ext cx="1211876" cy="605938"/>
      </dsp:txXfrm>
    </dsp:sp>
    <dsp:sp modelId="{5A27C7B7-290A-427E-AD0D-DDB6625F4099}">
      <dsp:nvSpPr>
        <dsp:cNvPr id="0" name=""/>
        <dsp:cNvSpPr/>
      </dsp:nvSpPr>
      <dsp:spPr>
        <a:xfrm>
          <a:off x="2933808" y="1154417"/>
          <a:ext cx="1381854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Frühpensionierte</a:t>
          </a:r>
        </a:p>
      </dsp:txBody>
      <dsp:txXfrm>
        <a:off x="2933808" y="1154417"/>
        <a:ext cx="1381854" cy="605938"/>
      </dsp:txXfrm>
    </dsp:sp>
    <dsp:sp modelId="{929B7E3A-DAA8-4FF0-90E5-EDDF2292ABE4}">
      <dsp:nvSpPr>
        <dsp:cNvPr id="0" name=""/>
        <dsp:cNvSpPr/>
      </dsp:nvSpPr>
      <dsp:spPr>
        <a:xfrm>
          <a:off x="4570157" y="1154417"/>
          <a:ext cx="1211876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Erwerbstätige</a:t>
          </a:r>
        </a:p>
      </dsp:txBody>
      <dsp:txXfrm>
        <a:off x="4570157" y="1154417"/>
        <a:ext cx="1211876" cy="605938"/>
      </dsp:txXfrm>
    </dsp:sp>
    <dsp:sp modelId="{529F671A-09E0-40C1-A960-EC0DAD40E7AB}">
      <dsp:nvSpPr>
        <dsp:cNvPr id="0" name=""/>
        <dsp:cNvSpPr/>
      </dsp:nvSpPr>
      <dsp:spPr>
        <a:xfrm>
          <a:off x="2810545" y="2014849"/>
          <a:ext cx="1211876" cy="605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Selbständig Erwerbstätige</a:t>
          </a:r>
        </a:p>
      </dsp:txBody>
      <dsp:txXfrm>
        <a:off x="2810545" y="2014849"/>
        <a:ext cx="1211876" cy="605938"/>
      </dsp:txXfrm>
    </dsp:sp>
    <dsp:sp modelId="{AE3074DE-753F-4009-96F1-142C0E504465}">
      <dsp:nvSpPr>
        <dsp:cNvPr id="0" name=""/>
        <dsp:cNvSpPr/>
      </dsp:nvSpPr>
      <dsp:spPr>
        <a:xfrm>
          <a:off x="454724" y="2875282"/>
          <a:ext cx="1524407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Gewerbl. Erwerbstätigkeit</a:t>
          </a:r>
        </a:p>
      </dsp:txBody>
      <dsp:txXfrm>
        <a:off x="454724" y="2875282"/>
        <a:ext cx="1524407" cy="605938"/>
      </dsp:txXfrm>
    </dsp:sp>
    <dsp:sp modelId="{4E852348-34E2-4608-B429-6F03213E9572}">
      <dsp:nvSpPr>
        <dsp:cNvPr id="0" name=""/>
        <dsp:cNvSpPr/>
      </dsp:nvSpPr>
      <dsp:spPr>
        <a:xfrm>
          <a:off x="835826" y="3735714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Freie Gewerbe</a:t>
          </a:r>
        </a:p>
      </dsp:txBody>
      <dsp:txXfrm>
        <a:off x="835826" y="3735714"/>
        <a:ext cx="1211876" cy="605938"/>
      </dsp:txXfrm>
    </dsp:sp>
    <dsp:sp modelId="{45E2A1DF-379B-4EEF-9427-5CD8A9727E2D}">
      <dsp:nvSpPr>
        <dsp:cNvPr id="0" name=""/>
        <dsp:cNvSpPr/>
      </dsp:nvSpPr>
      <dsp:spPr>
        <a:xfrm>
          <a:off x="835826" y="4596146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Reglementierte Gewerbe</a:t>
          </a:r>
        </a:p>
      </dsp:txBody>
      <dsp:txXfrm>
        <a:off x="835826" y="4596146"/>
        <a:ext cx="1211876" cy="605938"/>
      </dsp:txXfrm>
    </dsp:sp>
    <dsp:sp modelId="{9C113891-80DD-40A3-986A-1860F5F0D8CD}">
      <dsp:nvSpPr>
        <dsp:cNvPr id="0" name=""/>
        <dsp:cNvSpPr/>
      </dsp:nvSpPr>
      <dsp:spPr>
        <a:xfrm>
          <a:off x="2233625" y="2875282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Urproduktion</a:t>
          </a:r>
        </a:p>
      </dsp:txBody>
      <dsp:txXfrm>
        <a:off x="2233625" y="2875282"/>
        <a:ext cx="1211876" cy="605938"/>
      </dsp:txXfrm>
    </dsp:sp>
    <dsp:sp modelId="{A3CD14F2-B28E-476E-969A-162B0271D8BC}">
      <dsp:nvSpPr>
        <dsp:cNvPr id="0" name=""/>
        <dsp:cNvSpPr/>
      </dsp:nvSpPr>
      <dsp:spPr>
        <a:xfrm>
          <a:off x="3699996" y="2875282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Freiberufl. Tätigkeit</a:t>
          </a:r>
        </a:p>
      </dsp:txBody>
      <dsp:txXfrm>
        <a:off x="3699996" y="2875282"/>
        <a:ext cx="1211876" cy="605938"/>
      </dsp:txXfrm>
    </dsp:sp>
    <dsp:sp modelId="{FF94009C-6576-4DD8-9EE2-048F2FEDDAF1}">
      <dsp:nvSpPr>
        <dsp:cNvPr id="0" name=""/>
        <dsp:cNvSpPr/>
      </dsp:nvSpPr>
      <dsp:spPr>
        <a:xfrm>
          <a:off x="5166367" y="2875282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„Neue“ Selbständigkeit</a:t>
          </a:r>
        </a:p>
      </dsp:txBody>
      <dsp:txXfrm>
        <a:off x="5166367" y="2875282"/>
        <a:ext cx="1211876" cy="605938"/>
      </dsp:txXfrm>
    </dsp:sp>
    <dsp:sp modelId="{FADD41A1-0380-4D99-AB23-811491EF50AB}">
      <dsp:nvSpPr>
        <dsp:cNvPr id="0" name=""/>
        <dsp:cNvSpPr/>
      </dsp:nvSpPr>
      <dsp:spPr>
        <a:xfrm>
          <a:off x="6329768" y="2014849"/>
          <a:ext cx="1211876" cy="605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Unselbständig Erwerbstätige</a:t>
          </a:r>
        </a:p>
      </dsp:txBody>
      <dsp:txXfrm>
        <a:off x="6329768" y="2014849"/>
        <a:ext cx="1211876" cy="605938"/>
      </dsp:txXfrm>
    </dsp:sp>
    <dsp:sp modelId="{D4911F27-747A-4CB3-AF45-6E732896E339}">
      <dsp:nvSpPr>
        <dsp:cNvPr id="0" name=""/>
        <dsp:cNvSpPr/>
      </dsp:nvSpPr>
      <dsp:spPr>
        <a:xfrm>
          <a:off x="6632737" y="2875282"/>
          <a:ext cx="2043684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ÖNACE A: Land- &amp; Forstwirtschaft, Fischerei</a:t>
          </a:r>
        </a:p>
      </dsp:txBody>
      <dsp:txXfrm>
        <a:off x="6632737" y="2875282"/>
        <a:ext cx="2043684" cy="605938"/>
      </dsp:txXfrm>
    </dsp:sp>
    <dsp:sp modelId="{AB73DE01-242C-468C-A0F6-FE351E5349D1}">
      <dsp:nvSpPr>
        <dsp:cNvPr id="0" name=""/>
        <dsp:cNvSpPr/>
      </dsp:nvSpPr>
      <dsp:spPr>
        <a:xfrm>
          <a:off x="6632737" y="3735714"/>
          <a:ext cx="1211876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…</a:t>
          </a:r>
        </a:p>
      </dsp:txBody>
      <dsp:txXfrm>
        <a:off x="6632737" y="3735714"/>
        <a:ext cx="1211876" cy="605938"/>
      </dsp:txXfrm>
    </dsp:sp>
    <dsp:sp modelId="{F2D25944-C587-4ABD-A1C8-85AC316B08E7}">
      <dsp:nvSpPr>
        <dsp:cNvPr id="0" name=""/>
        <dsp:cNvSpPr/>
      </dsp:nvSpPr>
      <dsp:spPr>
        <a:xfrm>
          <a:off x="6632737" y="4596146"/>
          <a:ext cx="2132369" cy="605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ÖNACE U: Exterritoriale Organisationen</a:t>
          </a:r>
        </a:p>
      </dsp:txBody>
      <dsp:txXfrm>
        <a:off x="6632737" y="4596146"/>
        <a:ext cx="2132369" cy="605938"/>
      </dsp:txXfrm>
    </dsp:sp>
    <dsp:sp modelId="{F56820C0-9251-4AB3-B6D1-A6FABDA610EE}">
      <dsp:nvSpPr>
        <dsp:cNvPr id="0" name=""/>
        <dsp:cNvSpPr/>
      </dsp:nvSpPr>
      <dsp:spPr>
        <a:xfrm>
          <a:off x="6036528" y="1154417"/>
          <a:ext cx="1211876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Schatten-wirtschaft</a:t>
          </a:r>
        </a:p>
      </dsp:txBody>
      <dsp:txXfrm>
        <a:off x="6036528" y="1154417"/>
        <a:ext cx="1211876" cy="605938"/>
      </dsp:txXfrm>
    </dsp:sp>
    <dsp:sp modelId="{54BD0633-2DFD-4FF6-823B-BDCA49ED0ECD}">
      <dsp:nvSpPr>
        <dsp:cNvPr id="0" name=""/>
        <dsp:cNvSpPr/>
      </dsp:nvSpPr>
      <dsp:spPr>
        <a:xfrm>
          <a:off x="7502898" y="1154417"/>
          <a:ext cx="1211876" cy="60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Freiwilligen-arbeit</a:t>
          </a:r>
        </a:p>
      </dsp:txBody>
      <dsp:txXfrm>
        <a:off x="7502898" y="1154417"/>
        <a:ext cx="1211876" cy="60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130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966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Kernthema: Bevölkerungsstand</a:t>
            </a:r>
            <a:r>
              <a:rPr lang="de-AT" baseline="0" dirty="0"/>
              <a:t> in einem Bezugsraum (AUT)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775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851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511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82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Software:</a:t>
            </a:r>
            <a:r>
              <a:rPr lang="de-AT" baseline="0" dirty="0"/>
              <a:t> guter Texteditor</a:t>
            </a:r>
          </a:p>
          <a:p>
            <a:r>
              <a:rPr lang="de-AT" baseline="0" dirty="0"/>
              <a:t>+ Notepad++</a:t>
            </a:r>
          </a:p>
          <a:p>
            <a:endParaRPr lang="de-AT" baseline="0" dirty="0"/>
          </a:p>
          <a:p>
            <a:r>
              <a:rPr lang="de-AT" baseline="0" dirty="0"/>
              <a:t># HINWEIS: </a:t>
            </a:r>
            <a:r>
              <a:rPr lang="de-AT" baseline="0" dirty="0" err="1"/>
              <a:t>ScreenTalk</a:t>
            </a:r>
            <a:r>
              <a:rPr lang="de-AT" baseline="0" dirty="0"/>
              <a:t> zum Thema CSV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6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165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36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5683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362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295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229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48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NA = not </a:t>
            </a:r>
            <a:r>
              <a:rPr lang="de-AT" dirty="0" err="1"/>
              <a:t>available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704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Handson</a:t>
            </a:r>
            <a:r>
              <a:rPr lang="de-AT" dirty="0"/>
              <a:t> zur Darstellung des </a:t>
            </a:r>
            <a:r>
              <a:rPr lang="de-AT" dirty="0" err="1"/>
              <a:t>athmosphärischen</a:t>
            </a:r>
            <a:r>
              <a:rPr lang="de-AT" dirty="0"/>
              <a:t> CO2-Konzentration. Von der Datenrecherche bis zur Analyse möchte ich einen möglichen Arbeitsablauf dazu vorstellen.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53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</a:t>
            </a:r>
            <a:r>
              <a:rPr lang="de-AT" dirty="0" err="1"/>
              <a:t>Siple</a:t>
            </a:r>
            <a:r>
              <a:rPr lang="de-AT" dirty="0"/>
              <a:t> Dome (Antarktis): Vorindustrielle CO2-Konzentrationen</a:t>
            </a:r>
          </a:p>
          <a:p>
            <a:endParaRPr lang="de-AT" dirty="0"/>
          </a:p>
          <a:p>
            <a:r>
              <a:rPr lang="de-AT" dirty="0"/>
              <a:t># Mauna </a:t>
            </a:r>
            <a:r>
              <a:rPr lang="de-AT" dirty="0" err="1"/>
              <a:t>Loa</a:t>
            </a:r>
            <a:r>
              <a:rPr lang="de-AT" dirty="0"/>
              <a:t> (</a:t>
            </a:r>
            <a:r>
              <a:rPr lang="de-AT" dirty="0" err="1"/>
              <a:t>Hawai</a:t>
            </a:r>
            <a:r>
              <a:rPr lang="de-AT" dirty="0"/>
              <a:t>): industriell ab 59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70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04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295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976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Non-reaktiv:</a:t>
            </a:r>
            <a:br>
              <a:rPr lang="de-AT" dirty="0"/>
            </a:br>
            <a:r>
              <a:rPr lang="de-AT" dirty="0"/>
              <a:t>Einfluss Messvorgang auf Reaktion der Untersuchten</a:t>
            </a:r>
          </a:p>
          <a:p>
            <a:endParaRPr lang="de-AT" dirty="0"/>
          </a:p>
          <a:p>
            <a:r>
              <a:rPr lang="de-AT" dirty="0"/>
              <a:t>- Daten = Folge alltäglichen Verhaltens</a:t>
            </a:r>
          </a:p>
          <a:p>
            <a:r>
              <a:rPr lang="de-AT" dirty="0"/>
              <a:t>- Ohne Fokus auf Verwendung als 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4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Aggregation: Ziel ist besserer</a:t>
            </a:r>
            <a:r>
              <a:rPr lang="de-AT" baseline="0" dirty="0"/>
              <a:t> (weniger komplexer) Überblick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822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Entity-Relationship</a:t>
            </a:r>
            <a:r>
              <a:rPr lang="de-AT" baseline="0" dirty="0"/>
              <a:t> Model: is-a-Beziehung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07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01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3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ta.gv.at/katalog/dataset/stat_bevolkerung-im-jahresdurchschnit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statistik/daten/studie/217418/umfrage/bevoelkerungsentwicklung-in-oesterrei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tistik.at/web_de/services/publikationen/2/index.html?includePage=detailedView&amp;sectionName=Bev&#246;lkerung&amp;pubId=598" TargetMode="External"/><Relationship Id="rId4" Type="http://schemas.openxmlformats.org/officeDocument/2006/relationships/hyperlink" Target="http://statistik.at/web_de/statistiken/menschen_und_gesellschaft/bevoelkerung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-genesis.destati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zu.de/institute/togi/assets/pdf/TICC-101203-OpenGovernmentData-V1.pdf" TargetMode="External"/><Relationship Id="rId7" Type="http://schemas.openxmlformats.org/officeDocument/2006/relationships/hyperlink" Target="https://www.data.gv.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opendataportal.at/" TargetMode="External"/><Relationship Id="rId4" Type="http://schemas.openxmlformats.org/officeDocument/2006/relationships/hyperlink" Target="https://www.data.gv.at/katalog/dataset/stat_bevolkerung-im-jahresdurchschnit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education.at/aktivitaeten/materiali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eative_commons_license_spectrum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una_Lo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rl.noaa.gov/gmd/ccgg/trends/dat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bon_Dioxide_400kyr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diac.ess-dive.lbl.gov/ftp/trends/co2/siple2.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tp://aftp.cmdl.noaa.gov/products/trends/co2/co2_annmean_mlo.t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v.at/katalog/dataset/stat_bevolkerung-im-jahresdurchschnit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</a:t>
            </a:r>
            <a:r>
              <a:rPr lang="de-AT"/>
              <a:t>| KMH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Vom Messen zu den Sekundärdaten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9235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Qualität &amp; Eignung von Sekundärdaten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Institutioneller Ursprung</a:t>
            </a:r>
          </a:p>
          <a:p>
            <a:r>
              <a:rPr lang="de-AT" b="1" dirty="0"/>
              <a:t>Nachvollziehbarkeit</a:t>
            </a:r>
          </a:p>
          <a:p>
            <a:pPr lvl="1"/>
            <a:r>
              <a:rPr lang="de-AT" dirty="0"/>
              <a:t>Erhebungsmethode</a:t>
            </a:r>
          </a:p>
          <a:p>
            <a:pPr lvl="2"/>
            <a:r>
              <a:rPr lang="de-AT" dirty="0"/>
              <a:t>Objektivität</a:t>
            </a:r>
          </a:p>
          <a:p>
            <a:pPr lvl="2"/>
            <a:r>
              <a:rPr lang="de-AT" dirty="0"/>
              <a:t>Reliabilität</a:t>
            </a:r>
          </a:p>
          <a:p>
            <a:pPr lvl="2"/>
            <a:r>
              <a:rPr lang="de-AT" dirty="0"/>
              <a:t>Validität</a:t>
            </a:r>
          </a:p>
          <a:p>
            <a:pPr lvl="1"/>
            <a:r>
              <a:rPr lang="de-AT" dirty="0"/>
              <a:t>Aufbereitung</a:t>
            </a:r>
          </a:p>
          <a:p>
            <a:pPr lvl="1"/>
            <a:r>
              <a:rPr lang="de-AT" dirty="0"/>
              <a:t>Verständlichkeit</a:t>
            </a:r>
          </a:p>
          <a:p>
            <a:r>
              <a:rPr lang="de-AT" dirty="0"/>
              <a:t>Nutzbarkeit</a:t>
            </a:r>
          </a:p>
          <a:p>
            <a:pPr lvl="1"/>
            <a:r>
              <a:rPr lang="de-AT" dirty="0"/>
              <a:t>Lizenz</a:t>
            </a:r>
          </a:p>
          <a:p>
            <a:r>
              <a:rPr lang="de-AT" dirty="0"/>
              <a:t>Relevanz </a:t>
            </a:r>
            <a:r>
              <a:rPr lang="de-AT" b="1" dirty="0">
                <a:solidFill>
                  <a:srgbClr val="E37823"/>
                </a:solidFill>
              </a:rPr>
              <a:t>→ Fragestellung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(Statistik Austria, CC BY)</a:t>
            </a:r>
          </a:p>
        </p:txBody>
      </p:sp>
      <p:pic>
        <p:nvPicPr>
          <p:cNvPr id="5" name="Picture 2" descr="wiss qualitaetskriterie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9618872" y="1085003"/>
            <a:ext cx="6055871" cy="459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chweifte Klammer rechts 5"/>
          <p:cNvSpPr/>
          <p:nvPr/>
        </p:nvSpPr>
        <p:spPr>
          <a:xfrm>
            <a:off x="3419872" y="1844824"/>
            <a:ext cx="360040" cy="3672408"/>
          </a:xfrm>
          <a:prstGeom prst="rightBrace">
            <a:avLst>
              <a:gd name="adj1" fmla="val 27381"/>
              <a:gd name="adj2" fmla="val 50000"/>
            </a:avLst>
          </a:prstGeom>
          <a:ln w="38100">
            <a:solidFill>
              <a:srgbClr val="E3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23928" y="335873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j-lt"/>
              </a:rPr>
              <a:t>Dokumentation</a:t>
            </a:r>
            <a:br>
              <a:rPr lang="de-AT" b="1" dirty="0">
                <a:solidFill>
                  <a:srgbClr val="E37823"/>
                </a:solidFill>
                <a:latin typeface="+mj-lt"/>
              </a:rPr>
            </a:br>
            <a:r>
              <a:rPr lang="de-AT" b="1" dirty="0">
                <a:solidFill>
                  <a:srgbClr val="E37823"/>
                </a:solidFill>
                <a:latin typeface="+mj-lt"/>
              </a:rPr>
              <a:t>Metadaten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03264"/>
              </p:ext>
            </p:extLst>
          </p:nvPr>
        </p:nvGraphicFramePr>
        <p:xfrm>
          <a:off x="10908704" y="5517232"/>
          <a:ext cx="3180184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046">
                  <a:extLst>
                    <a:ext uri="{9D8B030D-6E8A-4147-A177-3AD203B41FA5}">
                      <a16:colId xmlns:a16="http://schemas.microsoft.com/office/drawing/2014/main" val="3671946150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380507116"/>
                    </a:ext>
                  </a:extLst>
                </a:gridCol>
                <a:gridCol w="725996">
                  <a:extLst>
                    <a:ext uri="{9D8B030D-6E8A-4147-A177-3AD203B41FA5}">
                      <a16:colId xmlns:a16="http://schemas.microsoft.com/office/drawing/2014/main" val="321659488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342403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jahr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brp_mio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anteil_wien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brp_ew_wien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581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57601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37100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154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59780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27,2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38300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5100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61955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27,4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39100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441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62284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38900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367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64207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39600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46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67051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40800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7545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70711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42700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497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73433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44100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663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2008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76251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45500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0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2009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75755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45000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5798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2010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77552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45700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70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2011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80293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47000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0280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2012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81772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25,8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47300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181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2013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82833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25,7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47200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758875"/>
                  </a:ext>
                </a:extLst>
              </a:tr>
            </a:tbl>
          </a:graphicData>
        </a:graphic>
      </p:graphicFrame>
      <p:sp>
        <p:nvSpPr>
          <p:cNvPr id="11" name="Rechteck 10" descr="Statistik Austria, CC BY">
            <a:hlinkClick r:id="rId4"/>
          </p:cNvPr>
          <p:cNvSpPr/>
          <p:nvPr/>
        </p:nvSpPr>
        <p:spPr>
          <a:xfrm>
            <a:off x="5724128" y="2141562"/>
            <a:ext cx="3995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C-A10-0;C-B00-0;C-C11-0;F-ISIS-568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A10-1982;B00-1;C11-1;129951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A10-1982;B00-1;C11-2;140571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A10-1982;B00-1;Total;270522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A10-1982;B00-2;C11-1;258738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A10-1982;B00-2;C11-2;279179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A10-1982;B00-2;Total;537917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A10-1982;B00-3;C11-1;687036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A10-1982;B00-3;C11-2;749121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A10-1982;B00-3;Total;1436157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A10-1982;B00-4;C11-1;612958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A10-1982;B00-4;C11-2;663793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A10-1982;B00-4;Total;1276751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A10-1982;B00-5;C11-1;212673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A10-1982;B00-5;C11-2;233449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A10-1982;B00-5;Total;446122</a:t>
            </a:r>
          </a:p>
          <a:p>
            <a:r>
              <a:rPr lang="de-A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A10-1982;B00-6;C11-1;568402</a:t>
            </a:r>
          </a:p>
        </p:txBody>
      </p:sp>
    </p:spTree>
    <p:extLst>
      <p:ext uri="{BB962C8B-B14F-4D97-AF65-F5344CB8AC3E}">
        <p14:creationId xmlns:p14="http://schemas.microsoft.com/office/powerpoint/2010/main" val="102092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Qualität &amp; Eignung von Sekundärdaten: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2200"/>
              </a:spcAft>
            </a:pPr>
            <a:r>
              <a:rPr lang="de-AT" dirty="0">
                <a:hlinkClick r:id="rId3"/>
              </a:rPr>
              <a:t>https://de.statista.com/statistik/daten/studie/217418/umfrage/bevoelkerungsentwicklung-in-oesterreich/</a:t>
            </a:r>
            <a:endParaRPr lang="de-AT" dirty="0"/>
          </a:p>
          <a:p>
            <a:pPr>
              <a:spcAft>
                <a:spcPts val="2200"/>
              </a:spcAft>
            </a:pPr>
            <a:r>
              <a:rPr lang="de-AT" dirty="0">
                <a:hlinkClick r:id="rId4"/>
              </a:rPr>
              <a:t>http://statistik.at/web_de/statistiken/menschen_und_gesellschaft/bevoelkerung/index.html</a:t>
            </a:r>
            <a:endParaRPr lang="de-AT" dirty="0"/>
          </a:p>
          <a:p>
            <a:pPr>
              <a:spcAft>
                <a:spcPts val="2200"/>
              </a:spcAft>
            </a:pPr>
            <a:r>
              <a:rPr lang="de-AT" dirty="0">
                <a:hlinkClick r:id="rId5"/>
              </a:rPr>
              <a:t>http://statistik.at/web_de/services/publikationen/2/index.html?includePage=detailedView&amp;sectionName=Bevölkerung&amp;pubId=598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980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49CFE-C1F6-4AA6-8B02-39D56079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Woher Sekundärdaten beziehen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F5226D-E320-4E13-85D9-485A91AB14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2264" y="4509120"/>
            <a:ext cx="8766048" cy="1640944"/>
          </a:xfrm>
        </p:spPr>
        <p:txBody>
          <a:bodyPr/>
          <a:lstStyle/>
          <a:p>
            <a:r>
              <a:rPr lang="de-AT" dirty="0">
                <a:hlinkClick r:id="rId2"/>
              </a:rPr>
              <a:t>https://statcube.at</a:t>
            </a:r>
          </a:p>
          <a:p>
            <a:r>
              <a:rPr lang="de-AT" dirty="0">
                <a:hlinkClick r:id="rId2"/>
              </a:rPr>
              <a:t>https://www-genesis.destatis.de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F0AB94-F60E-472A-B07B-A55C6FB58F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7B8755-E42A-42FE-B792-A8E4C230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9186"/>
            <a:ext cx="6519599" cy="313361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A18CFEA-5B4B-44E3-AF73-113EDA43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948" y="3494992"/>
            <a:ext cx="3741283" cy="281432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85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Open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083111" cy="4968552"/>
          </a:xfrm>
        </p:spPr>
        <p:txBody>
          <a:bodyPr/>
          <a:lstStyle/>
          <a:p>
            <a:r>
              <a:rPr lang="de-AT" i="1" dirty="0"/>
              <a:t>„sämtliche Datenbestände, die im Interesse der Allgemeinheit […] ohne jedwede Einschränkung zur freien Nutzung, zur Weiterverbreitung und zur freien Weiterverwendung frei zugänglich gemacht werden.“ </a:t>
            </a:r>
            <a:br>
              <a:rPr lang="de-AT" i="1" dirty="0"/>
            </a:br>
            <a:r>
              <a:rPr lang="de-AT" sz="1200" dirty="0">
                <a:hlinkClick r:id="rId3"/>
              </a:rPr>
              <a:t>(Lucke &amp; Geiger 2010:4)</a:t>
            </a:r>
            <a:br>
              <a:rPr lang="de-AT" sz="1200" dirty="0"/>
            </a:br>
            <a:endParaRPr lang="de-AT" sz="1200" dirty="0"/>
          </a:p>
          <a:p>
            <a:pPr lvl="1"/>
            <a:r>
              <a:rPr lang="de-AT" dirty="0"/>
              <a:t>Zugang</a:t>
            </a:r>
          </a:p>
          <a:p>
            <a:pPr lvl="1"/>
            <a:r>
              <a:rPr lang="de-AT" dirty="0"/>
              <a:t>Weiterverbreitung</a:t>
            </a:r>
          </a:p>
          <a:p>
            <a:pPr lvl="1"/>
            <a:r>
              <a:rPr lang="de-AT" dirty="0"/>
              <a:t>Folgenutzung</a:t>
            </a:r>
          </a:p>
          <a:p>
            <a:pPr lvl="1"/>
            <a:r>
              <a:rPr lang="de-AT" dirty="0"/>
              <a:t>Abwesenheit technologischer Restriktionen (SIC!)</a:t>
            </a:r>
          </a:p>
          <a:p>
            <a:pPr lvl="1"/>
            <a:r>
              <a:rPr lang="de-AT" dirty="0"/>
              <a:t>Keine Einschränkung der Einsatzzwecke</a:t>
            </a:r>
            <a:br>
              <a:rPr lang="de-AT" dirty="0"/>
            </a:br>
            <a:endParaRPr lang="de-AT" sz="1100" dirty="0"/>
          </a:p>
          <a:p>
            <a:r>
              <a:rPr lang="de-AT" dirty="0"/>
              <a:t>Ein Beispiel: </a:t>
            </a:r>
            <a:r>
              <a:rPr lang="de-AT" sz="1400" dirty="0">
                <a:hlinkClick r:id="rId4"/>
              </a:rPr>
              <a:t>https://www.data.gv.at/katalog/dataset/stat_bevolkerung-im-jahresdurchschnitt</a:t>
            </a:r>
            <a:endParaRPr lang="de-AT" sz="1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(Open Data Portal Austria, Open Data Österreich)</a:t>
            </a:r>
          </a:p>
        </p:txBody>
      </p:sp>
      <p:pic>
        <p:nvPicPr>
          <p:cNvPr id="1026" name="Picture 2" descr="Bildergebnis für open data austria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6" y="2993133"/>
            <a:ext cx="1207316" cy="11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data gv 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381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3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Legal, illegal, sch?!ß egal?</a:t>
            </a:r>
          </a:p>
        </p:txBody>
      </p:sp>
      <p:pic>
        <p:nvPicPr>
          <p:cNvPr id="29" name="Inhaltsplatzhalter 28" descr="openeducation.at, CC BY">
            <a:hlinkClick r:id="rId3"/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1599774" y="2694316"/>
            <a:ext cx="5909748" cy="3730554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(openeducation.at, CC BY)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200" y="887644"/>
            <a:ext cx="6081220" cy="1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Legal, illegal, sch?!ß egal?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(Shaddim, CC BY)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Picture 2" descr="Shaddim, CC B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7" y="813050"/>
            <a:ext cx="35242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8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Sekundärdaten: ... need some handiwork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029" y="1052736"/>
            <a:ext cx="7039239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90" y="1935327"/>
            <a:ext cx="4476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4" y="1935327"/>
            <a:ext cx="3059427" cy="43176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3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Encoding von 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de-AT" b="1" dirty="0"/>
              <a:t>unterschiedliche diakritische Zeichen </a:t>
            </a:r>
            <a:r>
              <a:rPr lang="de-AT" dirty="0"/>
              <a:t>je Sprache</a:t>
            </a:r>
            <a:br>
              <a:rPr lang="de-AT" dirty="0"/>
            </a:br>
            <a:r>
              <a:rPr lang="de-AT" dirty="0"/>
              <a:t>→ unterschiedliche Zeichenkodierungen von Text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ASCII: American Standards Association - 1963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ISO Standard: ISO 8859 für europäische Sprachen</a:t>
            </a:r>
          </a:p>
          <a:p>
            <a:pPr lvl="2">
              <a:spcAft>
                <a:spcPts val="800"/>
              </a:spcAft>
            </a:pPr>
            <a:r>
              <a:rPr lang="de-AT" dirty="0"/>
              <a:t>ISO 8859-1 (aka. Latin-1), erweitert ISO 8859-15</a:t>
            </a:r>
          </a:p>
          <a:p>
            <a:pPr lvl="2">
              <a:spcAft>
                <a:spcPts val="800"/>
              </a:spcAft>
            </a:pPr>
            <a:r>
              <a:rPr lang="de-AT" dirty="0"/>
              <a:t>Windows: Windows-1252 Westeuropäisch (= Fusion aus ISO 8859-1 und -15)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Unicode = ISO 10646 internationaler Standard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UTF-8: Universal Character Set Transformation Format -&gt; De-facto Standard im Netz, aber optimiert für EN</a:t>
            </a:r>
          </a:p>
          <a:p>
            <a:pPr lvl="2">
              <a:spcAft>
                <a:spcPts val="800"/>
              </a:spcAft>
            </a:pPr>
            <a:r>
              <a:rPr lang="de-AT" dirty="0"/>
              <a:t>Datenbanken im Netz!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446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Beispiel: atmosph. CO</a:t>
            </a:r>
            <a:r>
              <a:rPr lang="de-AT" baseline="-25000" dirty="0"/>
              <a:t>2</a:t>
            </a:r>
            <a:r>
              <a:rPr lang="de-AT" dirty="0"/>
              <a:t>-Konzentrationen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Messstation Mauna Loa: </a:t>
            </a:r>
            <a:r>
              <a:rPr lang="de-AT" dirty="0">
                <a:hlinkClick r:id="rId3"/>
              </a:rPr>
              <a:t>https://en.wikipedia.org/wiki/Mauna_Loa</a:t>
            </a:r>
            <a:endParaRPr lang="de-AT" dirty="0"/>
          </a:p>
          <a:p>
            <a:r>
              <a:rPr lang="de-AT" dirty="0"/>
              <a:t>Zeitreihe ab 1959: </a:t>
            </a:r>
            <a:r>
              <a:rPr lang="de-AT" sz="2000" dirty="0">
                <a:hlinkClick r:id="rId4"/>
              </a:rPr>
              <a:t>https://www.esrl.noaa.gov/gmd/ccgg/trends/data.html</a:t>
            </a:r>
            <a:endParaRPr lang="de-AT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280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@Home2: Verlauf der atmosph. CO</a:t>
            </a:r>
            <a:r>
              <a:rPr lang="de-AT" baseline="-25000" dirty="0"/>
              <a:t>2</a:t>
            </a:r>
            <a:r>
              <a:rPr lang="de-AT" dirty="0"/>
              <a:t>-Konzentration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(Dragons flight, CC BY SA)</a:t>
            </a:r>
            <a:endParaRPr lang="de-AT" dirty="0"/>
          </a:p>
        </p:txBody>
      </p:sp>
      <p:pic>
        <p:nvPicPr>
          <p:cNvPr id="5" name="Picture 2" descr="Dragons flight, CC BY SA">
            <a:hlinkClick r:id="rId3"/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96" y="1381794"/>
            <a:ext cx="6285532" cy="45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90728" y="1376565"/>
            <a:ext cx="6065447" cy="4612610"/>
            <a:chOff x="90729" y="2106469"/>
            <a:chExt cx="5623520" cy="4134941"/>
          </a:xfrm>
        </p:grpSpPr>
        <p:pic>
          <p:nvPicPr>
            <p:cNvPr id="5" name="Inhaltsplatzhalter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" y="2106469"/>
              <a:ext cx="5623520" cy="4134941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49" y="2106469"/>
              <a:ext cx="2015899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9" y="1340768"/>
            <a:ext cx="4275153" cy="468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@Home2: Verlauf der atmosph. CO</a:t>
            </a:r>
            <a:r>
              <a:rPr lang="de-AT" baseline="-25000" dirty="0"/>
              <a:t>2</a:t>
            </a:r>
            <a:r>
              <a:rPr lang="de-AT" dirty="0"/>
              <a:t>-Konzentration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(Höferl, 2019, CC BY)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Zeitraum: vorindustrielles Zeitalter (&lt; 1800) bis Heute</a:t>
            </a:r>
          </a:p>
          <a:p>
            <a:pPr lvl="1"/>
            <a:r>
              <a:rPr lang="de-AT" dirty="0"/>
              <a:t>Tipp: Mauna Loa &amp; Sipl Dome</a:t>
            </a:r>
          </a:p>
          <a:p>
            <a:r>
              <a:rPr lang="de-AT" dirty="0"/>
              <a:t>Bezugsraum: global</a:t>
            </a:r>
          </a:p>
          <a:p>
            <a:r>
              <a:rPr lang="de-AT" dirty="0"/>
              <a:t>Untersuchungsmerkmal: CO</a:t>
            </a:r>
            <a:r>
              <a:rPr lang="de-AT" baseline="-25000" dirty="0"/>
              <a:t>2</a:t>
            </a:r>
            <a:r>
              <a:rPr lang="de-AT" dirty="0"/>
              <a:t>-Konzentration [ppm]</a:t>
            </a:r>
          </a:p>
          <a:p>
            <a:pPr lvl="1"/>
            <a:r>
              <a:rPr lang="de-AT" dirty="0"/>
              <a:t>Absoluter Verlauf [ppm]</a:t>
            </a:r>
          </a:p>
          <a:p>
            <a:pPr lvl="1"/>
            <a:r>
              <a:rPr lang="de-AT" dirty="0"/>
              <a:t>Jährliche Veränderungsraten [%]</a:t>
            </a:r>
            <a:br>
              <a:rPr lang="de-AT" dirty="0"/>
            </a:br>
            <a:br>
              <a:rPr lang="de-AT" sz="1050" dirty="0"/>
            </a:br>
            <a:r>
              <a:rPr lang="de-AT" dirty="0"/>
              <a:t>jeweils </a:t>
            </a:r>
          </a:p>
          <a:p>
            <a:pPr lvl="2"/>
            <a:r>
              <a:rPr lang="de-AT" dirty="0" err="1"/>
              <a:t>ungeglättet</a:t>
            </a:r>
            <a:r>
              <a:rPr lang="de-AT" dirty="0"/>
              <a:t> &amp; </a:t>
            </a:r>
          </a:p>
          <a:p>
            <a:pPr lvl="2"/>
            <a:r>
              <a:rPr lang="de-AT" dirty="0"/>
              <a:t>geglättet (laufendes n-jährliches Mittel)</a:t>
            </a:r>
          </a:p>
        </p:txBody>
      </p:sp>
      <p:pic>
        <p:nvPicPr>
          <p:cNvPr id="3" name="Grafik 2" descr="Höferl, 2019, CC B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82" y="4045579"/>
            <a:ext cx="2016222" cy="215868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85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@Home2: Verlauf der atmosph. CO</a:t>
            </a:r>
            <a:r>
              <a:rPr lang="de-AT" baseline="-25000" dirty="0"/>
              <a:t>2</a:t>
            </a:r>
            <a:r>
              <a:rPr lang="de-AT" dirty="0"/>
              <a:t>-Konzentration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1 Kurzbericht A4, PDF</a:t>
            </a:r>
          </a:p>
          <a:p>
            <a:pPr lvl="1"/>
            <a:r>
              <a:rPr lang="de-AT" dirty="0"/>
              <a:t>Deckblatt</a:t>
            </a:r>
          </a:p>
          <a:p>
            <a:pPr lvl="1"/>
            <a:r>
              <a:rPr lang="de-AT" dirty="0"/>
              <a:t>Aufgabenstellung</a:t>
            </a:r>
          </a:p>
          <a:p>
            <a:pPr lvl="1"/>
            <a:r>
              <a:rPr lang="de-AT" dirty="0"/>
              <a:t>Ablauf Datenbeschaffung</a:t>
            </a:r>
          </a:p>
          <a:p>
            <a:pPr lvl="1"/>
            <a:r>
              <a:rPr lang="de-AT" dirty="0"/>
              <a:t>Beurteilung der Qualität &amp; Eignung der Daten</a:t>
            </a:r>
          </a:p>
          <a:p>
            <a:pPr lvl="1"/>
            <a:r>
              <a:rPr lang="de-AT" dirty="0"/>
              <a:t>Ablauf Verarbeitung</a:t>
            </a:r>
          </a:p>
          <a:p>
            <a:pPr lvl="1"/>
            <a:r>
              <a:rPr lang="de-AT" dirty="0"/>
              <a:t>Ergebnisse</a:t>
            </a:r>
          </a:p>
          <a:p>
            <a:pPr lvl="1"/>
            <a:r>
              <a:rPr lang="de-AT" dirty="0"/>
              <a:t>Interpretation</a:t>
            </a:r>
          </a:p>
          <a:p>
            <a:pPr lvl="1"/>
            <a:endParaRPr lang="de-AT" dirty="0"/>
          </a:p>
          <a:p>
            <a:r>
              <a:rPr lang="de-AT" b="1" dirty="0">
                <a:solidFill>
                  <a:srgbClr val="E37823"/>
                </a:solidFill>
              </a:rPr>
              <a:t>Abgabe per OLAT bis: 17.04.20; 12:00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12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Umgang mit Lücken im Zeitverlauf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88207" y="1181100"/>
            <a:ext cx="7453311" cy="49688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(Höferl, 2019, CC BY)</a:t>
            </a:r>
          </a:p>
        </p:txBody>
      </p:sp>
    </p:spTree>
    <p:extLst>
      <p:ext uri="{BB962C8B-B14F-4D97-AF65-F5344CB8AC3E}">
        <p14:creationId xmlns:p14="http://schemas.microsoft.com/office/powerpoint/2010/main" val="368303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@Home2: Verlauf der atmosph. CO</a:t>
            </a:r>
            <a:r>
              <a:rPr lang="de-AT" baseline="-25000" dirty="0"/>
              <a:t>2</a:t>
            </a:r>
            <a:r>
              <a:rPr lang="de-AT" dirty="0"/>
              <a:t>-Konzentration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(Höferl, 2019, CC BY)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CB579FC-287A-4CF5-A466-5D305FE899B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56400" y="1268437"/>
            <a:ext cx="8716924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Primärdatengewinnung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HandsOn</a:t>
            </a:r>
            <a:r>
              <a:rPr lang="de-AT" dirty="0"/>
              <a:t>: Verlauf der atmosph. CO</a:t>
            </a:r>
            <a:r>
              <a:rPr lang="de-AT" baseline="-25000" dirty="0"/>
              <a:t>2</a:t>
            </a:r>
            <a:r>
              <a:rPr lang="de-AT" dirty="0"/>
              <a:t>-Konzentration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(Höferl, 2019, CC BY)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Zeitraum: vorindustrielles Zeitalter (&lt; 1800) bis Heute</a:t>
            </a:r>
          </a:p>
          <a:p>
            <a:pPr lvl="1"/>
            <a:r>
              <a:rPr lang="de-AT" dirty="0"/>
              <a:t>Tipp: Mauna Loa &amp; Sipl Dome</a:t>
            </a:r>
          </a:p>
          <a:p>
            <a:r>
              <a:rPr lang="de-AT" dirty="0"/>
              <a:t>Bezugsraum: global</a:t>
            </a:r>
          </a:p>
          <a:p>
            <a:r>
              <a:rPr lang="de-AT" dirty="0"/>
              <a:t>Untersuchungsmerkmal: CO</a:t>
            </a:r>
            <a:r>
              <a:rPr lang="de-AT" baseline="-25000" dirty="0"/>
              <a:t>2</a:t>
            </a:r>
            <a:r>
              <a:rPr lang="de-AT" dirty="0"/>
              <a:t>-Konzentration [ppm]</a:t>
            </a:r>
          </a:p>
          <a:p>
            <a:pPr lvl="1"/>
            <a:r>
              <a:rPr lang="de-AT" dirty="0"/>
              <a:t>Absoluter Verlauf [ppm]</a:t>
            </a:r>
          </a:p>
          <a:p>
            <a:pPr lvl="1"/>
            <a:r>
              <a:rPr lang="de-AT" dirty="0"/>
              <a:t>Jährliche Veränderungsraten [%]</a:t>
            </a:r>
            <a:br>
              <a:rPr lang="de-AT" dirty="0"/>
            </a:br>
            <a:br>
              <a:rPr lang="de-AT" sz="1050" dirty="0"/>
            </a:br>
            <a:r>
              <a:rPr lang="de-AT" dirty="0"/>
              <a:t>jeweils </a:t>
            </a:r>
          </a:p>
          <a:p>
            <a:pPr lvl="2"/>
            <a:r>
              <a:rPr lang="de-AT" dirty="0" err="1"/>
              <a:t>ungeglättet</a:t>
            </a:r>
            <a:r>
              <a:rPr lang="de-AT" dirty="0"/>
              <a:t> </a:t>
            </a:r>
          </a:p>
          <a:p>
            <a:pPr lvl="2"/>
            <a:r>
              <a:rPr lang="de-AT" dirty="0"/>
              <a:t>geglättet (n-jährliches Mittel)</a:t>
            </a:r>
          </a:p>
        </p:txBody>
      </p:sp>
      <p:pic>
        <p:nvPicPr>
          <p:cNvPr id="3" name="Grafik 2" descr="Höferl, 2019, CC B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82" y="4045579"/>
            <a:ext cx="2016222" cy="215868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34A2505-9D13-4660-B3AD-8117C574C033}"/>
              </a:ext>
            </a:extLst>
          </p:cNvPr>
          <p:cNvCxnSpPr/>
          <p:nvPr/>
        </p:nvCxnSpPr>
        <p:spPr>
          <a:xfrm>
            <a:off x="2627784" y="5157192"/>
            <a:ext cx="75737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683FCA2-550D-46C4-9929-35AF0D1F1032}"/>
              </a:ext>
            </a:extLst>
          </p:cNvPr>
          <p:cNvCxnSpPr/>
          <p:nvPr/>
        </p:nvCxnSpPr>
        <p:spPr>
          <a:xfrm>
            <a:off x="4265359" y="5558512"/>
            <a:ext cx="7573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BEC21-D978-4426-906E-69330938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97BF7-3EF9-441F-A7C8-4617D5A5E0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AT" dirty="0"/>
              <a:t>Datenrecherche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AT" dirty="0"/>
              <a:t>Datenbeschaffung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AT" dirty="0"/>
              <a:t>Datenvalidierung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AT" dirty="0"/>
              <a:t>Datenanalyse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E7BB09-A0BD-4030-8AB7-DC43BBCCC3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4099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81B7C-5ACB-4B4A-80DE-E3B5110A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Datenrecherche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D380F1-AB00-4DF5-B5D8-0F28A52FBC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 </a:t>
            </a:r>
            <a:r>
              <a:rPr lang="de-AT" b="1" dirty="0" err="1"/>
              <a:t>Siple</a:t>
            </a:r>
            <a:r>
              <a:rPr lang="de-AT" b="1" dirty="0"/>
              <a:t> Station Ice Core:</a:t>
            </a:r>
            <a:br>
              <a:rPr lang="de-AT" dirty="0"/>
            </a:br>
            <a:r>
              <a:rPr lang="x-none" dirty="0">
                <a:hlinkClick r:id="rId3"/>
              </a:rPr>
              <a:t>https://cdiac.ess-dive.lbl.gov/ftp/trends/co2/siple2.013</a:t>
            </a:r>
            <a:endParaRPr lang="x-none" dirty="0"/>
          </a:p>
          <a:p>
            <a:endParaRPr lang="de-AT" dirty="0"/>
          </a:p>
          <a:p>
            <a:r>
              <a:rPr lang="en-US" b="1" dirty="0"/>
              <a:t>Atmospheric Carbon Dioxide Record from Mauna Loa:</a:t>
            </a:r>
            <a:br>
              <a:rPr lang="en-US" dirty="0"/>
            </a:br>
            <a:r>
              <a:rPr lang="x-none" sz="2000" dirty="0">
                <a:hlinkClick r:id="rId4"/>
              </a:rPr>
              <a:t>ftp://aftp.cmdl.noaa.gov/products/trends/co2/co2_annmean_mlo.txt</a:t>
            </a:r>
            <a:endParaRPr lang="x-non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15584D-A865-40A6-9657-983C6AC6F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875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6971953" y="3335726"/>
            <a:ext cx="2952328" cy="1133654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48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Sekundärdaten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(Statistik Austria, CC BY)</a:t>
            </a:r>
          </a:p>
        </p:txBody>
      </p:sp>
      <p:sp>
        <p:nvSpPr>
          <p:cNvPr id="7" name="Rechteck 6" descr="Statistik Austria, CC BY">
            <a:hlinkClick r:id="rId3"/>
          </p:cNvPr>
          <p:cNvSpPr/>
          <p:nvPr/>
        </p:nvSpPr>
        <p:spPr>
          <a:xfrm>
            <a:off x="5004048" y="1906374"/>
            <a:ext cx="3995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C-A10-0;C-B00-0;C-C11-0;F-ISIS-568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A10-1982;B00-1;C11-1;129951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A10-1982;B00-1;C11-2;140571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A10-1982;B00-1;Total;270522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A10-1982;B00-2;C11-1;258738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A10-1982;B00-2;C11-2;279179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A10-1982;B00-2;Total;537917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A10-1982;B00-3;C11-1;687036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A10-1982;B00-3;C11-2;749121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A10-1982;B00-3;Total;1436157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A10-1982;B00-4;C11-1;612958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A10-1982;B00-4;C11-2;663793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A10-1982;B00-4;Total;1276751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A10-1982;B00-5;C11-1;212673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A10-1982;B00-5;C11-2;233449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A10-1982;B00-5;Total;446122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A10-1982;B00-6;C11-1;568402</a:t>
            </a:r>
          </a:p>
        </p:txBody>
      </p:sp>
    </p:spTree>
    <p:extLst>
      <p:ext uri="{BB962C8B-B14F-4D97-AF65-F5344CB8AC3E}">
        <p14:creationId xmlns:p14="http://schemas.microsoft.com/office/powerpoint/2010/main" val="26673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Woher </a:t>
            </a:r>
            <a:r>
              <a:rPr lang="de-AT"/>
              <a:t>Daten kommen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Aft>
                <a:spcPct val="0"/>
              </a:spcAft>
            </a:pPr>
            <a:r>
              <a:rPr lang="de-AT" b="1" dirty="0"/>
              <a:t>Sekundärdaten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Meist: durch Verarbeitung aus Primärdaten gewonnen</a:t>
            </a:r>
          </a:p>
          <a:p>
            <a:pPr lvl="2">
              <a:spcAft>
                <a:spcPct val="0"/>
              </a:spcAft>
            </a:pPr>
            <a:r>
              <a:rPr lang="de-AT" dirty="0"/>
              <a:t>Eigene Erstellung</a:t>
            </a:r>
          </a:p>
          <a:p>
            <a:pPr lvl="2">
              <a:spcAft>
                <a:spcPct val="0"/>
              </a:spcAft>
            </a:pPr>
            <a:r>
              <a:rPr lang="de-AT" dirty="0"/>
              <a:t>Erstellung durch Dritte</a:t>
            </a:r>
            <a:br>
              <a:rPr lang="de-AT" dirty="0"/>
            </a:br>
            <a:endParaRPr lang="de-AT" dirty="0"/>
          </a:p>
          <a:p>
            <a:pPr>
              <a:spcAft>
                <a:spcPct val="0"/>
              </a:spcAft>
            </a:pPr>
            <a:r>
              <a:rPr lang="de-AT" b="1" dirty="0"/>
              <a:t>Verarbeitung:</a:t>
            </a:r>
          </a:p>
          <a:p>
            <a:pPr lvl="1">
              <a:spcAft>
                <a:spcPct val="0"/>
              </a:spcAft>
            </a:pPr>
            <a:r>
              <a:rPr lang="de-AT" dirty="0"/>
              <a:t>Klassifikation: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Zuordnung zu Klasse von Dingen mit gemeinsamen Eigenschaften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Aggregation: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Gruppierung bestehender Klassen zu neuen (→ Definition einer neuen Klasse)</a:t>
            </a:r>
          </a:p>
          <a:p>
            <a:pPr lvl="1">
              <a:spcAft>
                <a:spcPct val="0"/>
              </a:spcAft>
            </a:pPr>
            <a:r>
              <a:rPr lang="de-AT" dirty="0"/>
              <a:t>Generalisierung: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Definition Teilmengen-Beziehung zwischen Elementen verschiedener Klassen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247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Die Primärerhebung quantitativer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907491" cy="4968552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3 zentrale Methoden: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Beobachtung</a:t>
            </a:r>
            <a:br>
              <a:rPr lang="de-AT" b="1" dirty="0"/>
            </a:br>
            <a:r>
              <a:rPr lang="de-AT" dirty="0"/>
              <a:t>systematisches Beobachten &amp; quant. Registrieren „relevanter“ Sachverhalte </a:t>
            </a:r>
          </a:p>
          <a:p>
            <a:pPr lvl="1">
              <a:spcAft>
                <a:spcPts val="600"/>
              </a:spcAft>
            </a:pPr>
            <a:r>
              <a:rPr lang="de-AT" b="1" dirty="0" err="1"/>
              <a:t>Nonreaktive</a:t>
            </a:r>
            <a:r>
              <a:rPr lang="de-AT" b="1" dirty="0"/>
              <a:t> Verfahren</a:t>
            </a:r>
            <a:br>
              <a:rPr lang="de-AT" b="1" dirty="0"/>
            </a:br>
            <a:r>
              <a:rPr lang="de-AT" dirty="0" err="1"/>
              <a:t>quant</a:t>
            </a:r>
            <a:r>
              <a:rPr lang="de-AT" dirty="0"/>
              <a:t>. Erfassen einzelner Merkmale von Interesse in Texten, Bildern &amp; Videos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Befragen</a:t>
            </a:r>
            <a:br>
              <a:rPr lang="de-AT" b="1" dirty="0"/>
            </a:br>
            <a:r>
              <a:rPr lang="de-AT" dirty="0"/>
              <a:t>systematisch gesteuerte Kommunikation zwischen Personen; basierend auf standardisierten Fragen- &amp; </a:t>
            </a:r>
            <a:r>
              <a:rPr lang="de-AT" dirty="0" err="1"/>
              <a:t>Antwortenkatalog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(HA! Designs, CC BY-NC-ND)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7EC09F-A084-42FC-9073-E8AEB813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933">
            <a:off x="5986987" y="1877179"/>
            <a:ext cx="12147498" cy="38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Klassifikation, Aggregation &amp; Generalisierung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8" name="Grafik 27" descr="Höferl 2019"/>
          <p:cNvPicPr>
            <a:picLocks noChangeAspect="1"/>
          </p:cNvPicPr>
          <p:nvPr/>
        </p:nvPicPr>
        <p:blipFill rotWithShape="1">
          <a:blip r:embed="rId3"/>
          <a:srcRect b="10304"/>
          <a:stretch/>
        </p:blipFill>
        <p:spPr>
          <a:xfrm>
            <a:off x="4754200" y="2204864"/>
            <a:ext cx="4354304" cy="3168352"/>
          </a:xfrm>
          <a:prstGeom prst="rect">
            <a:avLst/>
          </a:prstGeom>
        </p:spPr>
      </p:pic>
      <p:cxnSp>
        <p:nvCxnSpPr>
          <p:cNvPr id="29" name="Gerade Verbindung mit Pfeil 28"/>
          <p:cNvCxnSpPr/>
          <p:nvPr/>
        </p:nvCxnSpPr>
        <p:spPr>
          <a:xfrm>
            <a:off x="5035292" y="4535973"/>
            <a:ext cx="1253974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37" idx="3"/>
          </p:cNvCxnSpPr>
          <p:nvPr/>
        </p:nvCxnSpPr>
        <p:spPr>
          <a:xfrm>
            <a:off x="5035292" y="3105910"/>
            <a:ext cx="2520280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555572" y="3632563"/>
            <a:ext cx="0" cy="1417563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370109" y="4622369"/>
            <a:ext cx="0" cy="427757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7546047" y="3096385"/>
            <a:ext cx="0" cy="373695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573903" y="4745427"/>
            <a:ext cx="13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65+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289266" y="4745427"/>
            <a:ext cx="119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19 bis 65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864568" y="4382084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18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864568" y="2952021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65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536172" y="4745427"/>
            <a:ext cx="81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bis 18</a:t>
            </a:r>
          </a:p>
        </p:txBody>
      </p:sp>
      <p:sp>
        <p:nvSpPr>
          <p:cNvPr id="39" name="Rechteck 38"/>
          <p:cNvSpPr/>
          <p:nvPr/>
        </p:nvSpPr>
        <p:spPr>
          <a:xfrm rot="10800000" flipV="1">
            <a:off x="6370109" y="5505293"/>
            <a:ext cx="1175938" cy="371978"/>
          </a:xfrm>
          <a:prstGeom prst="rect">
            <a:avLst/>
          </a:prstGeom>
          <a:solidFill>
            <a:srgbClr val="E37823">
              <a:alpha val="85000"/>
            </a:srgbClr>
          </a:solidFill>
          <a:ln>
            <a:solidFill>
              <a:srgbClr val="E378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Erwerbsfähigen</a:t>
            </a:r>
          </a:p>
        </p:txBody>
      </p:sp>
      <p:sp>
        <p:nvSpPr>
          <p:cNvPr id="40" name="Rechteck 39"/>
          <p:cNvSpPr/>
          <p:nvPr/>
        </p:nvSpPr>
        <p:spPr>
          <a:xfrm rot="10800000" flipV="1">
            <a:off x="7546047" y="5505293"/>
            <a:ext cx="1342306" cy="371978"/>
          </a:xfrm>
          <a:prstGeom prst="rect">
            <a:avLst/>
          </a:prstGeom>
          <a:noFill/>
          <a:ln>
            <a:solidFill>
              <a:srgbClr val="E378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Erwerbsunfähigen</a:t>
            </a:r>
          </a:p>
        </p:txBody>
      </p:sp>
      <p:sp>
        <p:nvSpPr>
          <p:cNvPr id="41" name="Rechteck 40"/>
          <p:cNvSpPr/>
          <p:nvPr/>
        </p:nvSpPr>
        <p:spPr>
          <a:xfrm rot="10800000" flipV="1">
            <a:off x="5536172" y="5505293"/>
            <a:ext cx="833936" cy="371978"/>
          </a:xfrm>
          <a:prstGeom prst="rect">
            <a:avLst/>
          </a:prstGeom>
          <a:noFill/>
          <a:ln>
            <a:solidFill>
              <a:srgbClr val="E378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Erwerbs-unfähigen</a:t>
            </a:r>
          </a:p>
        </p:txBody>
      </p:sp>
      <p:pic>
        <p:nvPicPr>
          <p:cNvPr id="43" name="Grafik 42" descr="Höferl 20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6" y="2204864"/>
            <a:ext cx="4354304" cy="3532318"/>
          </a:xfrm>
          <a:prstGeom prst="rect">
            <a:avLst/>
          </a:prstGeom>
        </p:spPr>
      </p:pic>
      <p:cxnSp>
        <p:nvCxnSpPr>
          <p:cNvPr id="44" name="Gerade Verbindung mit Pfeil 43"/>
          <p:cNvCxnSpPr/>
          <p:nvPr/>
        </p:nvCxnSpPr>
        <p:spPr>
          <a:xfrm>
            <a:off x="498788" y="4535973"/>
            <a:ext cx="1253974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498788" y="3105910"/>
            <a:ext cx="2520280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3019068" y="3632563"/>
            <a:ext cx="0" cy="1417563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1833605" y="4622369"/>
            <a:ext cx="0" cy="427757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009543" y="3096385"/>
            <a:ext cx="0" cy="373695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037399" y="4745427"/>
            <a:ext cx="13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65+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752762" y="4745427"/>
            <a:ext cx="119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19 bis 65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-671936" y="4391967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18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-671936" y="2961904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65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99668" y="4745427"/>
            <a:ext cx="81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bis 18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1253936" y="1661073"/>
            <a:ext cx="22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Klassifikation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6215165" y="1661073"/>
            <a:ext cx="22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Aggregation</a:t>
            </a:r>
          </a:p>
        </p:txBody>
      </p:sp>
    </p:spTree>
    <p:extLst>
      <p:ext uri="{BB962C8B-B14F-4D97-AF65-F5344CB8AC3E}">
        <p14:creationId xmlns:p14="http://schemas.microsoft.com/office/powerpoint/2010/main" val="58077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Klassifikation, Aggregation &amp; Generalisierung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94413173"/>
              </p:ext>
            </p:extLst>
          </p:nvPr>
        </p:nvGraphicFramePr>
        <p:xfrm>
          <a:off x="231775" y="908720"/>
          <a:ext cx="8766175" cy="524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565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Bildschirmpräsentation (4:3)</PresentationFormat>
  <Paragraphs>295</Paragraphs>
  <Slides>27</Slides>
  <Notes>25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Symbol</vt:lpstr>
      <vt:lpstr>Wingdings</vt:lpstr>
      <vt:lpstr>Office-Design</vt:lpstr>
      <vt:lpstr>Vom Messen zu den Sekundärdaten</vt:lpstr>
      <vt:lpstr>Rückblick</vt:lpstr>
      <vt:lpstr>Überblick</vt:lpstr>
      <vt:lpstr>Überblick</vt:lpstr>
      <vt:lpstr>Überblick</vt:lpstr>
      <vt:lpstr>Woher Daten kommen</vt:lpstr>
      <vt:lpstr>Exkurs: Die Primärerhebung quantitativer Daten</vt:lpstr>
      <vt:lpstr>@ Klassifikation, Aggregation &amp; Generalisierung</vt:lpstr>
      <vt:lpstr>@ Klassifikation, Aggregation &amp; Generalisierung</vt:lpstr>
      <vt:lpstr>Qualität &amp; Eignung von Sekundärdaten</vt:lpstr>
      <vt:lpstr>Qualität &amp; Eignung von Sekundärdaten: Beispiele</vt:lpstr>
      <vt:lpstr>Woher Sekundärdaten beziehen</vt:lpstr>
      <vt:lpstr>Exkurs: Open Data</vt:lpstr>
      <vt:lpstr>Legal, illegal, sch?!ß egal?</vt:lpstr>
      <vt:lpstr>Legal, illegal, sch?!ß egal?</vt:lpstr>
      <vt:lpstr>Sekundärdaten: ... need some handiwork </vt:lpstr>
      <vt:lpstr>Exkurs: Encoding von Zeichen</vt:lpstr>
      <vt:lpstr>Ein Beispiel: atmosph. CO2-Konzentrationen</vt:lpstr>
      <vt:lpstr>@Home2: Verlauf der atmosph. CO2-Konzentration</vt:lpstr>
      <vt:lpstr>@Home2: Verlauf der atmosph. CO2-Konzentration</vt:lpstr>
      <vt:lpstr>@Home2: Verlauf der atmosph. CO2-Konzentration</vt:lpstr>
      <vt:lpstr>Umgang mit Lücken im Zeitverlauf</vt:lpstr>
      <vt:lpstr>@Home2: Verlauf der atmosph. CO2-Konzentration</vt:lpstr>
      <vt:lpstr>Ausblick</vt:lpstr>
      <vt:lpstr>HandsOn: Verlauf der atmosph. CO2-Konzentration</vt:lpstr>
      <vt:lpstr>Ablauf</vt:lpstr>
      <vt:lpstr>1. Datenrecherche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560</cp:revision>
  <dcterms:created xsi:type="dcterms:W3CDTF">2011-08-24T13:15:55Z</dcterms:created>
  <dcterms:modified xsi:type="dcterms:W3CDTF">2020-08-12T07:24:07Z</dcterms:modified>
</cp:coreProperties>
</file>