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1"/>
  </p:sldMasterIdLst>
  <p:notesMasterIdLst>
    <p:notesMasterId r:id="rId19"/>
  </p:notesMasterIdLst>
  <p:handoutMasterIdLst>
    <p:handoutMasterId r:id="rId20"/>
  </p:handoutMasterIdLst>
  <p:sldIdLst>
    <p:sldId id="522" r:id="rId2"/>
    <p:sldId id="607" r:id="rId3"/>
    <p:sldId id="609" r:id="rId4"/>
    <p:sldId id="605" r:id="rId5"/>
    <p:sldId id="597" r:id="rId6"/>
    <p:sldId id="601" r:id="rId7"/>
    <p:sldId id="1924" r:id="rId8"/>
    <p:sldId id="608" r:id="rId9"/>
    <p:sldId id="1925" r:id="rId10"/>
    <p:sldId id="1923" r:id="rId11"/>
    <p:sldId id="600" r:id="rId12"/>
    <p:sldId id="599" r:id="rId13"/>
    <p:sldId id="1922" r:id="rId14"/>
    <p:sldId id="656" r:id="rId15"/>
    <p:sldId id="1926" r:id="rId16"/>
    <p:sldId id="602" r:id="rId17"/>
    <p:sldId id="603" r:id="rId18"/>
  </p:sldIdLst>
  <p:sldSz cx="9144000" cy="5143500" type="screen16x9"/>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Default Section" id="{72D6CE47-ED28-AA4D-8175-DA5C5728B1FB}">
          <p14:sldIdLst>
            <p14:sldId id="522"/>
            <p14:sldId id="607"/>
            <p14:sldId id="609"/>
            <p14:sldId id="605"/>
            <p14:sldId id="597"/>
            <p14:sldId id="601"/>
            <p14:sldId id="1924"/>
            <p14:sldId id="608"/>
            <p14:sldId id="1925"/>
            <p14:sldId id="1923"/>
            <p14:sldId id="600"/>
            <p14:sldId id="599"/>
            <p14:sldId id="1922"/>
            <p14:sldId id="656"/>
          </p14:sldIdLst>
        </p14:section>
        <p14:section name="Appendix" id="{DA4755AB-DBCA-4F4F-8908-CCF978761DCA}">
          <p14:sldIdLst>
            <p14:sldId id="1926"/>
            <p14:sldId id="602"/>
            <p14:sldId id="603"/>
          </p14:sldIdLst>
        </p14:section>
      </p14:sectionLst>
    </p:ex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2949"/>
    <a:srgbClr val="FFC525"/>
    <a:srgbClr val="4F2683"/>
    <a:srgbClr val="5D9732"/>
    <a:srgbClr val="00CC00"/>
    <a:srgbClr val="BF311A"/>
    <a:srgbClr val="003F82"/>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D2F0B-452E-D345-8702-C6D30E4DAA66}" v="63" dt="2020-11-05T19:15:20.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2" autoAdjust="0"/>
    <p:restoredTop sz="70080" autoAdjust="0"/>
  </p:normalViewPr>
  <p:slideViewPr>
    <p:cSldViewPr>
      <p:cViewPr varScale="1">
        <p:scale>
          <a:sx n="100" d="100"/>
          <a:sy n="100" d="100"/>
        </p:scale>
        <p:origin x="2264" y="168"/>
      </p:cViewPr>
      <p:guideLst>
        <p:guide orient="horz" pos="355"/>
        <p:guide pos="2880"/>
        <p:guide orient="horz" pos="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mgartner, Peter" userId="5a992231-915d-4530-83a4-cb0825c23cc9" providerId="ADAL" clId="{806D2F0B-452E-D345-8702-C6D30E4DAA66}"/>
    <pc:docChg chg="undo custSel addSld delSld modSld sldOrd addSection modSection modShowInfo">
      <pc:chgData name="Baumgartner, Peter" userId="5a992231-915d-4530-83a4-cb0825c23cc9" providerId="ADAL" clId="{806D2F0B-452E-D345-8702-C6D30E4DAA66}" dt="2020-11-06T14:49:02.542" v="4641" actId="20577"/>
      <pc:docMkLst>
        <pc:docMk/>
      </pc:docMkLst>
      <pc:sldChg chg="addSp delSp modSp mod modTransition modAnim">
        <pc:chgData name="Baumgartner, Peter" userId="5a992231-915d-4530-83a4-cb0825c23cc9" providerId="ADAL" clId="{806D2F0B-452E-D345-8702-C6D30E4DAA66}" dt="2020-11-05T19:15:20.992" v="4503"/>
        <pc:sldMkLst>
          <pc:docMk/>
          <pc:sldMk cId="0" sldId="522"/>
        </pc:sldMkLst>
        <pc:spChg chg="mod">
          <ac:chgData name="Baumgartner, Peter" userId="5a992231-915d-4530-83a4-cb0825c23cc9" providerId="ADAL" clId="{806D2F0B-452E-D345-8702-C6D30E4DAA66}" dt="2020-11-02T23:07:29.980" v="4398" actId="1076"/>
          <ac:spMkLst>
            <pc:docMk/>
            <pc:sldMk cId="0" sldId="522"/>
            <ac:spMk id="2" creationId="{00000000-0000-0000-0000-000000000000}"/>
          </ac:spMkLst>
        </pc:spChg>
        <pc:spChg chg="del">
          <ac:chgData name="Baumgartner, Peter" userId="5a992231-915d-4530-83a4-cb0825c23cc9" providerId="ADAL" clId="{806D2F0B-452E-D345-8702-C6D30E4DAA66}" dt="2020-10-14T14:45:57.158" v="1593" actId="478"/>
          <ac:spMkLst>
            <pc:docMk/>
            <pc:sldMk cId="0" sldId="522"/>
            <ac:spMk id="3" creationId="{00000000-0000-0000-0000-000000000000}"/>
          </ac:spMkLst>
        </pc:spChg>
        <pc:spChg chg="add mod">
          <ac:chgData name="Baumgartner, Peter" userId="5a992231-915d-4530-83a4-cb0825c23cc9" providerId="ADAL" clId="{806D2F0B-452E-D345-8702-C6D30E4DAA66}" dt="2020-11-02T14:42:11.627" v="3839" actId="207"/>
          <ac:spMkLst>
            <pc:docMk/>
            <pc:sldMk cId="0" sldId="522"/>
            <ac:spMk id="3" creationId="{A91684EE-82E4-BB41-B90E-6C4325576236}"/>
          </ac:spMkLst>
        </pc:spChg>
        <pc:spChg chg="mod">
          <ac:chgData name="Baumgartner, Peter" userId="5a992231-915d-4530-83a4-cb0825c23cc9" providerId="ADAL" clId="{806D2F0B-452E-D345-8702-C6D30E4DAA66}" dt="2020-11-02T23:07:29.980" v="4398" actId="1076"/>
          <ac:spMkLst>
            <pc:docMk/>
            <pc:sldMk cId="0" sldId="522"/>
            <ac:spMk id="4" creationId="{00000000-0000-0000-0000-000000000000}"/>
          </ac:spMkLst>
        </pc:spChg>
        <pc:picChg chg="add del mod">
          <ac:chgData name="Baumgartner, Peter" userId="5a992231-915d-4530-83a4-cb0825c23cc9" providerId="ADAL" clId="{806D2F0B-452E-D345-8702-C6D30E4DAA66}" dt="2020-10-07T23:46:31.435" v="1588"/>
          <ac:picMkLst>
            <pc:docMk/>
            <pc:sldMk cId="0" sldId="522"/>
            <ac:picMk id="5" creationId="{01531CAD-DDA6-4C47-9B46-490161A7D7C4}"/>
          </ac:picMkLst>
        </pc:picChg>
        <pc:picChg chg="add del mod">
          <ac:chgData name="Baumgartner, Peter" userId="5a992231-915d-4530-83a4-cb0825c23cc9" providerId="ADAL" clId="{806D2F0B-452E-D345-8702-C6D30E4DAA66}" dt="2020-10-07T23:47:15.690" v="1589"/>
          <ac:picMkLst>
            <pc:docMk/>
            <pc:sldMk cId="0" sldId="522"/>
            <ac:picMk id="6" creationId="{AF7AE039-FFF4-7A44-AFE2-F85E6B80E832}"/>
          </ac:picMkLst>
        </pc:picChg>
        <pc:picChg chg="add del mod">
          <ac:chgData name="Baumgartner, Peter" userId="5a992231-915d-4530-83a4-cb0825c23cc9" providerId="ADAL" clId="{806D2F0B-452E-D345-8702-C6D30E4DAA66}" dt="2020-10-14T14:46:30.547" v="1595"/>
          <ac:picMkLst>
            <pc:docMk/>
            <pc:sldMk cId="0" sldId="522"/>
            <ac:picMk id="7" creationId="{A986728E-C577-D142-B749-2B2FB21BB603}"/>
          </ac:picMkLst>
        </pc:picChg>
      </pc:sldChg>
      <pc:sldChg chg="del modTransition">
        <pc:chgData name="Baumgartner, Peter" userId="5a992231-915d-4530-83a4-cb0825c23cc9" providerId="ADAL" clId="{806D2F0B-452E-D345-8702-C6D30E4DAA66}" dt="2020-10-27T19:10:40.748" v="3656" actId="2696"/>
        <pc:sldMkLst>
          <pc:docMk/>
          <pc:sldMk cId="0" sldId="559"/>
        </pc:sldMkLst>
      </pc:sldChg>
      <pc:sldChg chg="del modTransition">
        <pc:chgData name="Baumgartner, Peter" userId="5a992231-915d-4530-83a4-cb0825c23cc9" providerId="ADAL" clId="{806D2F0B-452E-D345-8702-C6D30E4DAA66}" dt="2020-10-27T19:10:40.748" v="3656" actId="2696"/>
        <pc:sldMkLst>
          <pc:docMk/>
          <pc:sldMk cId="0" sldId="563"/>
        </pc:sldMkLst>
      </pc:sldChg>
      <pc:sldChg chg="del modTransition">
        <pc:chgData name="Baumgartner, Peter" userId="5a992231-915d-4530-83a4-cb0825c23cc9" providerId="ADAL" clId="{806D2F0B-452E-D345-8702-C6D30E4DAA66}" dt="2020-10-27T19:10:40.748" v="3656" actId="2696"/>
        <pc:sldMkLst>
          <pc:docMk/>
          <pc:sldMk cId="0" sldId="569"/>
        </pc:sldMkLst>
      </pc:sldChg>
      <pc:sldChg chg="del modTransition">
        <pc:chgData name="Baumgartner, Peter" userId="5a992231-915d-4530-83a4-cb0825c23cc9" providerId="ADAL" clId="{806D2F0B-452E-D345-8702-C6D30E4DAA66}" dt="2020-10-27T19:10:40.748" v="3656" actId="2696"/>
        <pc:sldMkLst>
          <pc:docMk/>
          <pc:sldMk cId="0" sldId="580"/>
        </pc:sldMkLst>
      </pc:sldChg>
      <pc:sldChg chg="del modTransition">
        <pc:chgData name="Baumgartner, Peter" userId="5a992231-915d-4530-83a4-cb0825c23cc9" providerId="ADAL" clId="{806D2F0B-452E-D345-8702-C6D30E4DAA66}" dt="2020-10-27T19:10:40.748" v="3656" actId="2696"/>
        <pc:sldMkLst>
          <pc:docMk/>
          <pc:sldMk cId="0" sldId="588"/>
        </pc:sldMkLst>
      </pc:sldChg>
      <pc:sldChg chg="del modTransition">
        <pc:chgData name="Baumgartner, Peter" userId="5a992231-915d-4530-83a4-cb0825c23cc9" providerId="ADAL" clId="{806D2F0B-452E-D345-8702-C6D30E4DAA66}" dt="2020-10-27T19:10:40.748" v="3656" actId="2696"/>
        <pc:sldMkLst>
          <pc:docMk/>
          <pc:sldMk cId="0" sldId="590"/>
        </pc:sldMkLst>
      </pc:sldChg>
      <pc:sldChg chg="del modTransition">
        <pc:chgData name="Baumgartner, Peter" userId="5a992231-915d-4530-83a4-cb0825c23cc9" providerId="ADAL" clId="{806D2F0B-452E-D345-8702-C6D30E4DAA66}" dt="2020-10-27T19:10:40.748" v="3656" actId="2696"/>
        <pc:sldMkLst>
          <pc:docMk/>
          <pc:sldMk cId="0" sldId="592"/>
        </pc:sldMkLst>
      </pc:sldChg>
      <pc:sldChg chg="del modTransition">
        <pc:chgData name="Baumgartner, Peter" userId="5a992231-915d-4530-83a4-cb0825c23cc9" providerId="ADAL" clId="{806D2F0B-452E-D345-8702-C6D30E4DAA66}" dt="2020-10-27T19:10:40.748" v="3656" actId="2696"/>
        <pc:sldMkLst>
          <pc:docMk/>
          <pc:sldMk cId="0" sldId="593"/>
        </pc:sldMkLst>
      </pc:sldChg>
      <pc:sldChg chg="del modTransition">
        <pc:chgData name="Baumgartner, Peter" userId="5a992231-915d-4530-83a4-cb0825c23cc9" providerId="ADAL" clId="{806D2F0B-452E-D345-8702-C6D30E4DAA66}" dt="2020-10-27T19:10:40.748" v="3656" actId="2696"/>
        <pc:sldMkLst>
          <pc:docMk/>
          <pc:sldMk cId="2618853669" sldId="594"/>
        </pc:sldMkLst>
      </pc:sldChg>
      <pc:sldChg chg="del modTransition">
        <pc:chgData name="Baumgartner, Peter" userId="5a992231-915d-4530-83a4-cb0825c23cc9" providerId="ADAL" clId="{806D2F0B-452E-D345-8702-C6D30E4DAA66}" dt="2020-10-27T19:10:40.748" v="3656" actId="2696"/>
        <pc:sldMkLst>
          <pc:docMk/>
          <pc:sldMk cId="1333249928" sldId="595"/>
        </pc:sldMkLst>
      </pc:sldChg>
      <pc:sldChg chg="del modTransition">
        <pc:chgData name="Baumgartner, Peter" userId="5a992231-915d-4530-83a4-cb0825c23cc9" providerId="ADAL" clId="{806D2F0B-452E-D345-8702-C6D30E4DAA66}" dt="2020-10-27T19:10:40.748" v="3656" actId="2696"/>
        <pc:sldMkLst>
          <pc:docMk/>
          <pc:sldMk cId="2868221364" sldId="596"/>
        </pc:sldMkLst>
      </pc:sldChg>
      <pc:sldChg chg="addSp delSp modSp mod modTransition modAnim modNotesTx">
        <pc:chgData name="Baumgartner, Peter" userId="5a992231-915d-4530-83a4-cb0825c23cc9" providerId="ADAL" clId="{806D2F0B-452E-D345-8702-C6D30E4DAA66}" dt="2020-11-05T19:15:20.992" v="4503"/>
        <pc:sldMkLst>
          <pc:docMk/>
          <pc:sldMk cId="282411165" sldId="597"/>
        </pc:sldMkLst>
        <pc:spChg chg="mod">
          <ac:chgData name="Baumgartner, Peter" userId="5a992231-915d-4530-83a4-cb0825c23cc9" providerId="ADAL" clId="{806D2F0B-452E-D345-8702-C6D30E4DAA66}" dt="2020-10-27T19:05:23.855" v="3477" actId="20577"/>
          <ac:spMkLst>
            <pc:docMk/>
            <pc:sldMk cId="282411165" sldId="597"/>
            <ac:spMk id="2" creationId="{8DE3F97D-1ABB-0144-BCF9-231F0B3C4DF3}"/>
          </ac:spMkLst>
        </pc:spChg>
        <pc:spChg chg="add mod">
          <ac:chgData name="Baumgartner, Peter" userId="5a992231-915d-4530-83a4-cb0825c23cc9" providerId="ADAL" clId="{806D2F0B-452E-D345-8702-C6D30E4DAA66}" dt="2020-11-02T23:08:45.514" v="4437"/>
          <ac:spMkLst>
            <pc:docMk/>
            <pc:sldMk cId="282411165" sldId="597"/>
            <ac:spMk id="3" creationId="{9D6C52CD-C3CC-1146-AB49-B51757058B93}"/>
          </ac:spMkLst>
        </pc:spChg>
        <pc:spChg chg="add del mod">
          <ac:chgData name="Baumgartner, Peter" userId="5a992231-915d-4530-83a4-cb0825c23cc9" providerId="ADAL" clId="{806D2F0B-452E-D345-8702-C6D30E4DAA66}" dt="2020-10-27T19:05:27.894" v="3478" actId="478"/>
          <ac:spMkLst>
            <pc:docMk/>
            <pc:sldMk cId="282411165" sldId="597"/>
            <ac:spMk id="7" creationId="{2D2D4AEA-389E-DF43-834C-53D7A8B4BFB7}"/>
          </ac:spMkLst>
        </pc:spChg>
        <pc:picChg chg="add del mod">
          <ac:chgData name="Baumgartner, Peter" userId="5a992231-915d-4530-83a4-cb0825c23cc9" providerId="ADAL" clId="{806D2F0B-452E-D345-8702-C6D30E4DAA66}" dt="2020-10-14T14:46:30.547" v="1595"/>
          <ac:picMkLst>
            <pc:docMk/>
            <pc:sldMk cId="282411165" sldId="597"/>
            <ac:picMk id="3" creationId="{4BDA5FD5-7E48-8444-A72A-F25F884EFE7F}"/>
          </ac:picMkLst>
        </pc:picChg>
        <pc:picChg chg="del">
          <ac:chgData name="Baumgartner, Peter" userId="5a992231-915d-4530-83a4-cb0825c23cc9" providerId="ADAL" clId="{806D2F0B-452E-D345-8702-C6D30E4DAA66}" dt="2020-10-27T19:05:09.996" v="3455" actId="478"/>
          <ac:picMkLst>
            <pc:docMk/>
            <pc:sldMk cId="282411165" sldId="597"/>
            <ac:picMk id="5" creationId="{9C28B524-AEF4-1742-B8D0-F8CC60C593AE}"/>
          </ac:picMkLst>
        </pc:picChg>
        <pc:picChg chg="add del mod">
          <ac:chgData name="Baumgartner, Peter" userId="5a992231-915d-4530-83a4-cb0825c23cc9" providerId="ADAL" clId="{806D2F0B-452E-D345-8702-C6D30E4DAA66}" dt="2020-10-27T19:05:27.894" v="3478" actId="478"/>
          <ac:picMkLst>
            <pc:docMk/>
            <pc:sldMk cId="282411165" sldId="597"/>
            <ac:picMk id="6" creationId="{D1FB2B3B-E523-2943-9E55-FA8E954AD9DA}"/>
          </ac:picMkLst>
        </pc:picChg>
      </pc:sldChg>
      <pc:sldChg chg="del modTransition">
        <pc:chgData name="Baumgartner, Peter" userId="5a992231-915d-4530-83a4-cb0825c23cc9" providerId="ADAL" clId="{806D2F0B-452E-D345-8702-C6D30E4DAA66}" dt="2020-10-14T14:47:43.527" v="1681" actId="2696"/>
        <pc:sldMkLst>
          <pc:docMk/>
          <pc:sldMk cId="3937108937" sldId="598"/>
        </pc:sldMkLst>
      </pc:sldChg>
      <pc:sldChg chg="modSp mod modTransition">
        <pc:chgData name="Baumgartner, Peter" userId="5a992231-915d-4530-83a4-cb0825c23cc9" providerId="ADAL" clId="{806D2F0B-452E-D345-8702-C6D30E4DAA66}" dt="2020-11-05T19:15:20.992" v="4503"/>
        <pc:sldMkLst>
          <pc:docMk/>
          <pc:sldMk cId="116673442" sldId="599"/>
        </pc:sldMkLst>
        <pc:spChg chg="mod">
          <ac:chgData name="Baumgartner, Peter" userId="5a992231-915d-4530-83a4-cb0825c23cc9" providerId="ADAL" clId="{806D2F0B-452E-D345-8702-C6D30E4DAA66}" dt="2020-10-27T19:10:54.711" v="3671" actId="20577"/>
          <ac:spMkLst>
            <pc:docMk/>
            <pc:sldMk cId="116673442" sldId="599"/>
            <ac:spMk id="2" creationId="{F7B5E911-7ABF-0C4F-9D84-A119D2100E4E}"/>
          </ac:spMkLst>
        </pc:spChg>
      </pc:sldChg>
      <pc:sldChg chg="modSp mod modTransition">
        <pc:chgData name="Baumgartner, Peter" userId="5a992231-915d-4530-83a4-cb0825c23cc9" providerId="ADAL" clId="{806D2F0B-452E-D345-8702-C6D30E4DAA66}" dt="2020-11-05T19:15:20.992" v="4503"/>
        <pc:sldMkLst>
          <pc:docMk/>
          <pc:sldMk cId="2792908261" sldId="600"/>
        </pc:sldMkLst>
        <pc:spChg chg="mod">
          <ac:chgData name="Baumgartner, Peter" userId="5a992231-915d-4530-83a4-cb0825c23cc9" providerId="ADAL" clId="{806D2F0B-452E-D345-8702-C6D30E4DAA66}" dt="2020-10-27T19:11:00.301" v="3680" actId="20577"/>
          <ac:spMkLst>
            <pc:docMk/>
            <pc:sldMk cId="2792908261" sldId="600"/>
            <ac:spMk id="2" creationId="{9E6EEB18-0E49-744E-BE5A-B3950FA379D3}"/>
          </ac:spMkLst>
        </pc:spChg>
        <pc:spChg chg="mod">
          <ac:chgData name="Baumgartner, Peter" userId="5a992231-915d-4530-83a4-cb0825c23cc9" providerId="ADAL" clId="{806D2F0B-452E-D345-8702-C6D30E4DAA66}" dt="2020-10-27T19:10:05.021" v="3653" actId="20577"/>
          <ac:spMkLst>
            <pc:docMk/>
            <pc:sldMk cId="2792908261" sldId="600"/>
            <ac:spMk id="5" creationId="{537F7D2C-6830-1C4D-971C-DB4E5376EDD6}"/>
          </ac:spMkLst>
        </pc:spChg>
        <pc:graphicFrameChg chg="mod modGraphic">
          <ac:chgData name="Baumgartner, Peter" userId="5a992231-915d-4530-83a4-cb0825c23cc9" providerId="ADAL" clId="{806D2F0B-452E-D345-8702-C6D30E4DAA66}" dt="2020-10-07T13:14:09.584" v="1586" actId="403"/>
          <ac:graphicFrameMkLst>
            <pc:docMk/>
            <pc:sldMk cId="2792908261" sldId="600"/>
            <ac:graphicFrameMk id="4" creationId="{0DBA9912-3AFE-8641-993A-B7D9AE7EF305}"/>
          </ac:graphicFrameMkLst>
        </pc:graphicFrameChg>
      </pc:sldChg>
      <pc:sldChg chg="addSp delSp modSp mod ord modTransition modAnim modNotesTx">
        <pc:chgData name="Baumgartner, Peter" userId="5a992231-915d-4530-83a4-cb0825c23cc9" providerId="ADAL" clId="{806D2F0B-452E-D345-8702-C6D30E4DAA66}" dt="2020-11-05T19:15:20.992" v="4503"/>
        <pc:sldMkLst>
          <pc:docMk/>
          <pc:sldMk cId="3457991397" sldId="601"/>
        </pc:sldMkLst>
        <pc:spChg chg="del">
          <ac:chgData name="Baumgartner, Peter" userId="5a992231-915d-4530-83a4-cb0825c23cc9" providerId="ADAL" clId="{806D2F0B-452E-D345-8702-C6D30E4DAA66}" dt="2020-10-06T19:27:16.368" v="2" actId="931"/>
          <ac:spMkLst>
            <pc:docMk/>
            <pc:sldMk cId="3457991397" sldId="601"/>
            <ac:spMk id="3" creationId="{3A1C7E57-EF97-AA4A-A3CE-1D8416DEC349}"/>
          </ac:spMkLst>
        </pc:spChg>
        <pc:spChg chg="add del mod">
          <ac:chgData name="Baumgartner, Peter" userId="5a992231-915d-4530-83a4-cb0825c23cc9" providerId="ADAL" clId="{806D2F0B-452E-D345-8702-C6D30E4DAA66}" dt="2020-10-06T19:33:43.259" v="183" actId="478"/>
          <ac:spMkLst>
            <pc:docMk/>
            <pc:sldMk cId="3457991397" sldId="601"/>
            <ac:spMk id="8" creationId="{DEFC0741-F0B9-DD4C-999E-59F2C96FEA11}"/>
          </ac:spMkLst>
        </pc:spChg>
        <pc:spChg chg="add mod">
          <ac:chgData name="Baumgartner, Peter" userId="5a992231-915d-4530-83a4-cb0825c23cc9" providerId="ADAL" clId="{806D2F0B-452E-D345-8702-C6D30E4DAA66}" dt="2020-11-02T23:14:41.587" v="4499" actId="207"/>
          <ac:spMkLst>
            <pc:docMk/>
            <pc:sldMk cId="3457991397" sldId="601"/>
            <ac:spMk id="9" creationId="{E87DEC77-BDFD-3447-9F33-C5417DF028C9}"/>
          </ac:spMkLst>
        </pc:spChg>
        <pc:picChg chg="add mod">
          <ac:chgData name="Baumgartner, Peter" userId="5a992231-915d-4530-83a4-cb0825c23cc9" providerId="ADAL" clId="{806D2F0B-452E-D345-8702-C6D30E4DAA66}" dt="2020-11-02T23:10:10.588" v="4455" actId="1035"/>
          <ac:picMkLst>
            <pc:docMk/>
            <pc:sldMk cId="3457991397" sldId="601"/>
            <ac:picMk id="5" creationId="{7C69C3B3-4FB8-4047-BBA3-F519564EBBA0}"/>
          </ac:picMkLst>
        </pc:picChg>
        <pc:picChg chg="add del mod modCrop">
          <ac:chgData name="Baumgartner, Peter" userId="5a992231-915d-4530-83a4-cb0825c23cc9" providerId="ADAL" clId="{806D2F0B-452E-D345-8702-C6D30E4DAA66}" dt="2020-11-02T23:16:32.468" v="4502" actId="478"/>
          <ac:picMkLst>
            <pc:docMk/>
            <pc:sldMk cId="3457991397" sldId="601"/>
            <ac:picMk id="7" creationId="{792C6083-DA24-D24E-B646-0BE47CC94EE5}"/>
          </ac:picMkLst>
        </pc:picChg>
        <pc:picChg chg="add del mod">
          <ac:chgData name="Baumgartner, Peter" userId="5a992231-915d-4530-83a4-cb0825c23cc9" providerId="ADAL" clId="{806D2F0B-452E-D345-8702-C6D30E4DAA66}" dt="2020-10-14T14:46:30.547" v="1595"/>
          <ac:picMkLst>
            <pc:docMk/>
            <pc:sldMk cId="3457991397" sldId="601"/>
            <ac:picMk id="10" creationId="{46141F3F-5491-594D-8887-7032C9115A3C}"/>
          </ac:picMkLst>
        </pc:picChg>
      </pc:sldChg>
      <pc:sldChg chg="modSp new mod ord modTransition">
        <pc:chgData name="Baumgartner, Peter" userId="5a992231-915d-4530-83a4-cb0825c23cc9" providerId="ADAL" clId="{806D2F0B-452E-D345-8702-C6D30E4DAA66}" dt="2020-11-02T16:39:28.634" v="3933" actId="20578"/>
        <pc:sldMkLst>
          <pc:docMk/>
          <pc:sldMk cId="348138453" sldId="602"/>
        </pc:sldMkLst>
        <pc:spChg chg="mod">
          <ac:chgData name="Baumgartner, Peter" userId="5a992231-915d-4530-83a4-cb0825c23cc9" providerId="ADAL" clId="{806D2F0B-452E-D345-8702-C6D30E4DAA66}" dt="2020-10-06T19:37:20.353" v="498" actId="20577"/>
          <ac:spMkLst>
            <pc:docMk/>
            <pc:sldMk cId="348138453" sldId="602"/>
            <ac:spMk id="2" creationId="{FA90611D-7570-8F4F-B1D5-2A008BD92999}"/>
          </ac:spMkLst>
        </pc:spChg>
        <pc:spChg chg="mod">
          <ac:chgData name="Baumgartner, Peter" userId="5a992231-915d-4530-83a4-cb0825c23cc9" providerId="ADAL" clId="{806D2F0B-452E-D345-8702-C6D30E4DAA66}" dt="2020-10-27T19:11:46.821" v="3719" actId="20577"/>
          <ac:spMkLst>
            <pc:docMk/>
            <pc:sldMk cId="348138453" sldId="602"/>
            <ac:spMk id="3" creationId="{412E5B80-8154-D34C-9302-5B2F3E186669}"/>
          </ac:spMkLst>
        </pc:spChg>
      </pc:sldChg>
      <pc:sldChg chg="modSp new mod ord modTransition">
        <pc:chgData name="Baumgartner, Peter" userId="5a992231-915d-4530-83a4-cb0825c23cc9" providerId="ADAL" clId="{806D2F0B-452E-D345-8702-C6D30E4DAA66}" dt="2020-11-02T16:39:28.634" v="3933" actId="20578"/>
        <pc:sldMkLst>
          <pc:docMk/>
          <pc:sldMk cId="3918068906" sldId="603"/>
        </pc:sldMkLst>
        <pc:spChg chg="mod">
          <ac:chgData name="Baumgartner, Peter" userId="5a992231-915d-4530-83a4-cb0825c23cc9" providerId="ADAL" clId="{806D2F0B-452E-D345-8702-C6D30E4DAA66}" dt="2020-10-27T19:11:07.120" v="3690" actId="20577"/>
          <ac:spMkLst>
            <pc:docMk/>
            <pc:sldMk cId="3918068906" sldId="603"/>
            <ac:spMk id="2" creationId="{A90A2B60-E810-DE41-87E7-C9EDF41F981C}"/>
          </ac:spMkLst>
        </pc:spChg>
        <pc:spChg chg="mod">
          <ac:chgData name="Baumgartner, Peter" userId="5a992231-915d-4530-83a4-cb0825c23cc9" providerId="ADAL" clId="{806D2F0B-452E-D345-8702-C6D30E4DAA66}" dt="2020-10-27T19:11:11.988" v="3691" actId="12"/>
          <ac:spMkLst>
            <pc:docMk/>
            <pc:sldMk cId="3918068906" sldId="603"/>
            <ac:spMk id="3" creationId="{593EF1A6-CF7C-2747-B632-2A48F5E82E95}"/>
          </ac:spMkLst>
        </pc:spChg>
      </pc:sldChg>
      <pc:sldChg chg="modSp new del mod">
        <pc:chgData name="Baumgartner, Peter" userId="5a992231-915d-4530-83a4-cb0825c23cc9" providerId="ADAL" clId="{806D2F0B-452E-D345-8702-C6D30E4DAA66}" dt="2020-11-02T14:41:37.408" v="3837" actId="2696"/>
        <pc:sldMkLst>
          <pc:docMk/>
          <pc:sldMk cId="3138265513" sldId="604"/>
        </pc:sldMkLst>
        <pc:spChg chg="mod">
          <ac:chgData name="Baumgartner, Peter" userId="5a992231-915d-4530-83a4-cb0825c23cc9" providerId="ADAL" clId="{806D2F0B-452E-D345-8702-C6D30E4DAA66}" dt="2020-10-14T14:47:17.563" v="1645" actId="20577"/>
          <ac:spMkLst>
            <pc:docMk/>
            <pc:sldMk cId="3138265513" sldId="604"/>
            <ac:spMk id="2" creationId="{7F65032E-D204-C043-B2B6-B98A58B5533B}"/>
          </ac:spMkLst>
        </pc:spChg>
        <pc:spChg chg="mod">
          <ac:chgData name="Baumgartner, Peter" userId="5a992231-915d-4530-83a4-cb0825c23cc9" providerId="ADAL" clId="{806D2F0B-452E-D345-8702-C6D30E4DAA66}" dt="2020-10-14T14:48:34.452" v="1731" actId="20577"/>
          <ac:spMkLst>
            <pc:docMk/>
            <pc:sldMk cId="3138265513" sldId="604"/>
            <ac:spMk id="3" creationId="{EC0D1182-486B-9445-82E8-78D31C781A75}"/>
          </ac:spMkLst>
        </pc:spChg>
      </pc:sldChg>
      <pc:sldChg chg="addSp delSp modSp new mod ord modTransition modNotesTx">
        <pc:chgData name="Baumgartner, Peter" userId="5a992231-915d-4530-83a4-cb0825c23cc9" providerId="ADAL" clId="{806D2F0B-452E-D345-8702-C6D30E4DAA66}" dt="2020-11-05T19:15:20.992" v="4503"/>
        <pc:sldMkLst>
          <pc:docMk/>
          <pc:sldMk cId="4216978063" sldId="605"/>
        </pc:sldMkLst>
        <pc:spChg chg="mod">
          <ac:chgData name="Baumgartner, Peter" userId="5a992231-915d-4530-83a4-cb0825c23cc9" providerId="ADAL" clId="{806D2F0B-452E-D345-8702-C6D30E4DAA66}" dt="2020-10-14T14:48:48.120" v="1756" actId="20577"/>
          <ac:spMkLst>
            <pc:docMk/>
            <pc:sldMk cId="4216978063" sldId="605"/>
            <ac:spMk id="2" creationId="{35EEA2BB-73E5-094B-A32E-A82D1008FBC6}"/>
          </ac:spMkLst>
        </pc:spChg>
        <pc:spChg chg="mod">
          <ac:chgData name="Baumgartner, Peter" userId="5a992231-915d-4530-83a4-cb0825c23cc9" providerId="ADAL" clId="{806D2F0B-452E-D345-8702-C6D30E4DAA66}" dt="2020-11-02T23:13:44.647" v="4496" actId="404"/>
          <ac:spMkLst>
            <pc:docMk/>
            <pc:sldMk cId="4216978063" sldId="605"/>
            <ac:spMk id="3" creationId="{69A9A38C-0130-5B4F-AD2E-CA986F26A80F}"/>
          </ac:spMkLst>
        </pc:spChg>
        <pc:picChg chg="add mod">
          <ac:chgData name="Baumgartner, Peter" userId="5a992231-915d-4530-83a4-cb0825c23cc9" providerId="ADAL" clId="{806D2F0B-452E-D345-8702-C6D30E4DAA66}" dt="2020-10-27T17:59:54.115" v="3227" actId="1076"/>
          <ac:picMkLst>
            <pc:docMk/>
            <pc:sldMk cId="4216978063" sldId="605"/>
            <ac:picMk id="4" creationId="{67CAAE3B-0BC5-834D-9684-639DFF396181}"/>
          </ac:picMkLst>
        </pc:picChg>
        <pc:picChg chg="add del mod">
          <ac:chgData name="Baumgartner, Peter" userId="5a992231-915d-4530-83a4-cb0825c23cc9" providerId="ADAL" clId="{806D2F0B-452E-D345-8702-C6D30E4DAA66}" dt="2020-10-27T17:59:51.753" v="3226" actId="478"/>
          <ac:picMkLst>
            <pc:docMk/>
            <pc:sldMk cId="4216978063" sldId="605"/>
            <ac:picMk id="5" creationId="{8FA622DE-9AEC-F446-954C-55C5EA5B6277}"/>
          </ac:picMkLst>
        </pc:picChg>
      </pc:sldChg>
      <pc:sldChg chg="modSp add del mod modNotesTx">
        <pc:chgData name="Baumgartner, Peter" userId="5a992231-915d-4530-83a4-cb0825c23cc9" providerId="ADAL" clId="{806D2F0B-452E-D345-8702-C6D30E4DAA66}" dt="2020-10-27T19:07:19.599" v="3492" actId="2696"/>
        <pc:sldMkLst>
          <pc:docMk/>
          <pc:sldMk cId="1339037769" sldId="606"/>
        </pc:sldMkLst>
        <pc:spChg chg="mod">
          <ac:chgData name="Baumgartner, Peter" userId="5a992231-915d-4530-83a4-cb0825c23cc9" providerId="ADAL" clId="{806D2F0B-452E-D345-8702-C6D30E4DAA66}" dt="2020-10-14T15:03:32.021" v="2030" actId="20577"/>
          <ac:spMkLst>
            <pc:docMk/>
            <pc:sldMk cId="1339037769" sldId="606"/>
            <ac:spMk id="3" creationId="{69A9A38C-0130-5B4F-AD2E-CA986F26A80F}"/>
          </ac:spMkLst>
        </pc:spChg>
      </pc:sldChg>
      <pc:sldChg chg="addSp delSp modSp add mod ord modTransition delAnim modNotesTx">
        <pc:chgData name="Baumgartner, Peter" userId="5a992231-915d-4530-83a4-cb0825c23cc9" providerId="ADAL" clId="{806D2F0B-452E-D345-8702-C6D30E4DAA66}" dt="2020-11-06T14:49:02.542" v="4641" actId="20577"/>
        <pc:sldMkLst>
          <pc:docMk/>
          <pc:sldMk cId="3350908777" sldId="607"/>
        </pc:sldMkLst>
        <pc:spChg chg="add mod">
          <ac:chgData name="Baumgartner, Peter" userId="5a992231-915d-4530-83a4-cb0825c23cc9" providerId="ADAL" clId="{806D2F0B-452E-D345-8702-C6D30E4DAA66}" dt="2020-11-02T23:13:08.096" v="4486" actId="20577"/>
          <ac:spMkLst>
            <pc:docMk/>
            <pc:sldMk cId="3350908777" sldId="607"/>
            <ac:spMk id="3" creationId="{C0A2D0C8-7F86-A940-9B62-DF5AF3C49BD1}"/>
          </ac:spMkLst>
        </pc:spChg>
        <pc:spChg chg="add mod">
          <ac:chgData name="Baumgartner, Peter" userId="5a992231-915d-4530-83a4-cb0825c23cc9" providerId="ADAL" clId="{806D2F0B-452E-D345-8702-C6D30E4DAA66}" dt="2020-10-27T17:23:11.504" v="3032" actId="1076"/>
          <ac:spMkLst>
            <pc:docMk/>
            <pc:sldMk cId="3350908777" sldId="607"/>
            <ac:spMk id="6" creationId="{88BEF7B0-DFAD-1743-9966-B13670790BD6}"/>
          </ac:spMkLst>
        </pc:spChg>
        <pc:picChg chg="add mod">
          <ac:chgData name="Baumgartner, Peter" userId="5a992231-915d-4530-83a4-cb0825c23cc9" providerId="ADAL" clId="{806D2F0B-452E-D345-8702-C6D30E4DAA66}" dt="2020-10-27T17:23:11.504" v="3032" actId="1076"/>
          <ac:picMkLst>
            <pc:docMk/>
            <pc:sldMk cId="3350908777" sldId="607"/>
            <ac:picMk id="4" creationId="{85524AA1-34EA-1845-BCD0-DC522499C059}"/>
          </ac:picMkLst>
        </pc:picChg>
        <pc:picChg chg="del">
          <ac:chgData name="Baumgartner, Peter" userId="5a992231-915d-4530-83a4-cb0825c23cc9" providerId="ADAL" clId="{806D2F0B-452E-D345-8702-C6D30E4DAA66}" dt="2020-10-14T15:23:35.730" v="2800" actId="478"/>
          <ac:picMkLst>
            <pc:docMk/>
            <pc:sldMk cId="3350908777" sldId="607"/>
            <ac:picMk id="4" creationId="{B660D08C-DD51-B64F-B716-4E4F6DFA333D}"/>
          </ac:picMkLst>
        </pc:picChg>
        <pc:picChg chg="del mod">
          <ac:chgData name="Baumgartner, Peter" userId="5a992231-915d-4530-83a4-cb0825c23cc9" providerId="ADAL" clId="{806D2F0B-452E-D345-8702-C6D30E4DAA66}" dt="2020-10-27T17:22:16.160" v="3017" actId="478"/>
          <ac:picMkLst>
            <pc:docMk/>
            <pc:sldMk cId="3350908777" sldId="607"/>
            <ac:picMk id="5" creationId="{9C28B524-AEF4-1742-B8D0-F8CC60C593AE}"/>
          </ac:picMkLst>
        </pc:picChg>
      </pc:sldChg>
      <pc:sldChg chg="addSp delSp modSp new mod modTransition">
        <pc:chgData name="Baumgartner, Peter" userId="5a992231-915d-4530-83a4-cb0825c23cc9" providerId="ADAL" clId="{806D2F0B-452E-D345-8702-C6D30E4DAA66}" dt="2020-11-05T19:15:20.992" v="4503"/>
        <pc:sldMkLst>
          <pc:docMk/>
          <pc:sldMk cId="435665799" sldId="608"/>
        </pc:sldMkLst>
        <pc:spChg chg="mod">
          <ac:chgData name="Baumgartner, Peter" userId="5a992231-915d-4530-83a4-cb0825c23cc9" providerId="ADAL" clId="{806D2F0B-452E-D345-8702-C6D30E4DAA66}" dt="2020-10-19T18:48:57.150" v="2960" actId="20577"/>
          <ac:spMkLst>
            <pc:docMk/>
            <pc:sldMk cId="435665799" sldId="608"/>
            <ac:spMk id="2" creationId="{D4A3612C-A597-F34A-8E93-D0FF06455E90}"/>
          </ac:spMkLst>
        </pc:spChg>
        <pc:spChg chg="del">
          <ac:chgData name="Baumgartner, Peter" userId="5a992231-915d-4530-83a4-cb0825c23cc9" providerId="ADAL" clId="{806D2F0B-452E-D345-8702-C6D30E4DAA66}" dt="2020-10-19T18:50:12.652" v="3014" actId="478"/>
          <ac:spMkLst>
            <pc:docMk/>
            <pc:sldMk cId="435665799" sldId="608"/>
            <ac:spMk id="3" creationId="{50B28818-8A8B-BE48-9E6C-25736FB30987}"/>
          </ac:spMkLst>
        </pc:spChg>
        <pc:spChg chg="add del mod">
          <ac:chgData name="Baumgartner, Peter" userId="5a992231-915d-4530-83a4-cb0825c23cc9" providerId="ADAL" clId="{806D2F0B-452E-D345-8702-C6D30E4DAA66}" dt="2020-10-27T18:53:52.337" v="3231" actId="478"/>
          <ac:spMkLst>
            <pc:docMk/>
            <pc:sldMk cId="435665799" sldId="608"/>
            <ac:spMk id="5" creationId="{959FC34C-09D5-7942-AD85-653A6114315C}"/>
          </ac:spMkLst>
        </pc:spChg>
        <pc:spChg chg="add mod">
          <ac:chgData name="Baumgartner, Peter" userId="5a992231-915d-4530-83a4-cb0825c23cc9" providerId="ADAL" clId="{806D2F0B-452E-D345-8702-C6D30E4DAA66}" dt="2020-10-27T18:53:53.016" v="3232"/>
          <ac:spMkLst>
            <pc:docMk/>
            <pc:sldMk cId="435665799" sldId="608"/>
            <ac:spMk id="7" creationId="{7B7C8BA7-FB01-064C-BB22-72D5E9B9384C}"/>
          </ac:spMkLst>
        </pc:spChg>
        <pc:picChg chg="add del mod">
          <ac:chgData name="Baumgartner, Peter" userId="5a992231-915d-4530-83a4-cb0825c23cc9" providerId="ADAL" clId="{806D2F0B-452E-D345-8702-C6D30E4DAA66}" dt="2020-10-27T18:53:52.337" v="3231" actId="478"/>
          <ac:picMkLst>
            <pc:docMk/>
            <pc:sldMk cId="435665799" sldId="608"/>
            <ac:picMk id="4" creationId="{CD7530B8-DACD-A042-AB05-1D71E1CEFB1D}"/>
          </ac:picMkLst>
        </pc:picChg>
        <pc:picChg chg="add mod">
          <ac:chgData name="Baumgartner, Peter" userId="5a992231-915d-4530-83a4-cb0825c23cc9" providerId="ADAL" clId="{806D2F0B-452E-D345-8702-C6D30E4DAA66}" dt="2020-11-02T23:15:53.641" v="4500" actId="18331"/>
          <ac:picMkLst>
            <pc:docMk/>
            <pc:sldMk cId="435665799" sldId="608"/>
            <ac:picMk id="6" creationId="{CCF2DA06-036E-8948-A514-E6C49D7EEF59}"/>
          </ac:picMkLst>
        </pc:picChg>
      </pc:sldChg>
      <pc:sldChg chg="addSp delSp modSp new mod modTransition modNotesTx">
        <pc:chgData name="Baumgartner, Peter" userId="5a992231-915d-4530-83a4-cb0825c23cc9" providerId="ADAL" clId="{806D2F0B-452E-D345-8702-C6D30E4DAA66}" dt="2020-11-05T19:15:20.992" v="4503"/>
        <pc:sldMkLst>
          <pc:docMk/>
          <pc:sldMk cId="788831552" sldId="609"/>
        </pc:sldMkLst>
        <pc:spChg chg="mod">
          <ac:chgData name="Baumgartner, Peter" userId="5a992231-915d-4530-83a4-cb0825c23cc9" providerId="ADAL" clId="{806D2F0B-452E-D345-8702-C6D30E4DAA66}" dt="2020-10-27T17:37:23.217" v="3096" actId="20577"/>
          <ac:spMkLst>
            <pc:docMk/>
            <pc:sldMk cId="788831552" sldId="609"/>
            <ac:spMk id="2" creationId="{10DC2906-AC79-014C-8603-3C3703825F3D}"/>
          </ac:spMkLst>
        </pc:spChg>
        <pc:spChg chg="del mod">
          <ac:chgData name="Baumgartner, Peter" userId="5a992231-915d-4530-83a4-cb0825c23cc9" providerId="ADAL" clId="{806D2F0B-452E-D345-8702-C6D30E4DAA66}" dt="2020-10-27T17:40:56.534" v="3139" actId="478"/>
          <ac:spMkLst>
            <pc:docMk/>
            <pc:sldMk cId="788831552" sldId="609"/>
            <ac:spMk id="3" creationId="{317B86A5-E0D4-DD48-94A6-FCE112C7E5B9}"/>
          </ac:spMkLst>
        </pc:spChg>
        <pc:spChg chg="add mod">
          <ac:chgData name="Baumgartner, Peter" userId="5a992231-915d-4530-83a4-cb0825c23cc9" providerId="ADAL" clId="{806D2F0B-452E-D345-8702-C6D30E4DAA66}" dt="2020-11-02T23:13:30.029" v="4493" actId="14100"/>
          <ac:spMkLst>
            <pc:docMk/>
            <pc:sldMk cId="788831552" sldId="609"/>
            <ac:spMk id="6" creationId="{BAF2F491-65E5-6148-AFE2-274EFB68F85A}"/>
          </ac:spMkLst>
        </pc:spChg>
        <pc:picChg chg="add mod">
          <ac:chgData name="Baumgartner, Peter" userId="5a992231-915d-4530-83a4-cb0825c23cc9" providerId="ADAL" clId="{806D2F0B-452E-D345-8702-C6D30E4DAA66}" dt="2020-11-02T23:16:26.187" v="4501" actId="1038"/>
          <ac:picMkLst>
            <pc:docMk/>
            <pc:sldMk cId="788831552" sldId="609"/>
            <ac:picMk id="4" creationId="{8EEAAC9A-81E6-4C4D-AEF0-C2E85BFDD39F}"/>
          </ac:picMkLst>
        </pc:picChg>
        <pc:picChg chg="add mod">
          <ac:chgData name="Baumgartner, Peter" userId="5a992231-915d-4530-83a4-cb0825c23cc9" providerId="ADAL" clId="{806D2F0B-452E-D345-8702-C6D30E4DAA66}" dt="2020-11-02T23:16:26.187" v="4501" actId="1038"/>
          <ac:picMkLst>
            <pc:docMk/>
            <pc:sldMk cId="788831552" sldId="609"/>
            <ac:picMk id="5" creationId="{BDCF24FB-4FCD-6B44-B7DF-ED866F86ECA3}"/>
          </ac:picMkLst>
        </pc:picChg>
      </pc:sldChg>
      <pc:sldChg chg="add modTransition">
        <pc:chgData name="Baumgartner, Peter" userId="5a992231-915d-4530-83a4-cb0825c23cc9" providerId="ADAL" clId="{806D2F0B-452E-D345-8702-C6D30E4DAA66}" dt="2020-11-05T19:15:20.992" v="4503"/>
        <pc:sldMkLst>
          <pc:docMk/>
          <pc:sldMk cId="519987599" sldId="656"/>
        </pc:sldMkLst>
      </pc:sldChg>
      <pc:sldChg chg="add modTransition">
        <pc:chgData name="Baumgartner, Peter" userId="5a992231-915d-4530-83a4-cb0825c23cc9" providerId="ADAL" clId="{806D2F0B-452E-D345-8702-C6D30E4DAA66}" dt="2020-11-05T19:15:20.992" v="4503"/>
        <pc:sldMkLst>
          <pc:docMk/>
          <pc:sldMk cId="4238617882" sldId="1922"/>
        </pc:sldMkLst>
      </pc:sldChg>
      <pc:sldChg chg="addSp delSp modSp new mod modTransition modNotesTx">
        <pc:chgData name="Baumgartner, Peter" userId="5a992231-915d-4530-83a4-cb0825c23cc9" providerId="ADAL" clId="{806D2F0B-452E-D345-8702-C6D30E4DAA66}" dt="2020-11-05T19:15:20.992" v="4503"/>
        <pc:sldMkLst>
          <pc:docMk/>
          <pc:sldMk cId="2487457546" sldId="1923"/>
        </pc:sldMkLst>
        <pc:spChg chg="mod">
          <ac:chgData name="Baumgartner, Peter" userId="5a992231-915d-4530-83a4-cb0825c23cc9" providerId="ADAL" clId="{806D2F0B-452E-D345-8702-C6D30E4DAA66}" dt="2020-11-02T16:38:15.351" v="3850" actId="20577"/>
          <ac:spMkLst>
            <pc:docMk/>
            <pc:sldMk cId="2487457546" sldId="1923"/>
            <ac:spMk id="2" creationId="{0385DF2E-A71B-5245-B900-33FD0D3BAB19}"/>
          </ac:spMkLst>
        </pc:spChg>
        <pc:spChg chg="del mod">
          <ac:chgData name="Baumgartner, Peter" userId="5a992231-915d-4530-83a4-cb0825c23cc9" providerId="ADAL" clId="{806D2F0B-452E-D345-8702-C6D30E4DAA66}" dt="2020-10-30T12:49:52.091" v="3746" actId="478"/>
          <ac:spMkLst>
            <pc:docMk/>
            <pc:sldMk cId="2487457546" sldId="1923"/>
            <ac:spMk id="3" creationId="{60DE5B31-393D-E946-8738-77F63625FE7C}"/>
          </ac:spMkLst>
        </pc:spChg>
        <pc:graphicFrameChg chg="add del mod modGraphic">
          <ac:chgData name="Baumgartner, Peter" userId="5a992231-915d-4530-83a4-cb0825c23cc9" providerId="ADAL" clId="{806D2F0B-452E-D345-8702-C6D30E4DAA66}" dt="2020-10-30T12:54:21.570" v="3774" actId="478"/>
          <ac:graphicFrameMkLst>
            <pc:docMk/>
            <pc:sldMk cId="2487457546" sldId="1923"/>
            <ac:graphicFrameMk id="4" creationId="{70055A76-F844-6344-BA75-A4DDA6FBE602}"/>
          </ac:graphicFrameMkLst>
        </pc:graphicFrameChg>
        <pc:graphicFrameChg chg="add del mod modGraphic">
          <ac:chgData name="Baumgartner, Peter" userId="5a992231-915d-4530-83a4-cb0825c23cc9" providerId="ADAL" clId="{806D2F0B-452E-D345-8702-C6D30E4DAA66}" dt="2020-10-30T12:51:38.716" v="3771" actId="478"/>
          <ac:graphicFrameMkLst>
            <pc:docMk/>
            <pc:sldMk cId="2487457546" sldId="1923"/>
            <ac:graphicFrameMk id="5" creationId="{AD6F1077-AF26-E344-905B-9F1AA54C5B28}"/>
          </ac:graphicFrameMkLst>
        </pc:graphicFrameChg>
        <pc:graphicFrameChg chg="add del mod">
          <ac:chgData name="Baumgartner, Peter" userId="5a992231-915d-4530-83a4-cb0825c23cc9" providerId="ADAL" clId="{806D2F0B-452E-D345-8702-C6D30E4DAA66}" dt="2020-10-30T12:54:26.285" v="3776"/>
          <ac:graphicFrameMkLst>
            <pc:docMk/>
            <pc:sldMk cId="2487457546" sldId="1923"/>
            <ac:graphicFrameMk id="6" creationId="{0160A4D7-6DCD-4B4B-BDCE-204B82AE12A5}"/>
          </ac:graphicFrameMkLst>
        </pc:graphicFrameChg>
        <pc:graphicFrameChg chg="add mod modGraphic">
          <ac:chgData name="Baumgartner, Peter" userId="5a992231-915d-4530-83a4-cb0825c23cc9" providerId="ADAL" clId="{806D2F0B-452E-D345-8702-C6D30E4DAA66}" dt="2020-11-02T20:29:59.720" v="4330" actId="1036"/>
          <ac:graphicFrameMkLst>
            <pc:docMk/>
            <pc:sldMk cId="2487457546" sldId="1923"/>
            <ac:graphicFrameMk id="7" creationId="{1F9FDE15-5385-674A-9903-E92E994BCF0D}"/>
          </ac:graphicFrameMkLst>
        </pc:graphicFrameChg>
      </pc:sldChg>
      <pc:sldChg chg="addSp delSp modSp add mod modTransition">
        <pc:chgData name="Baumgartner, Peter" userId="5a992231-915d-4530-83a4-cb0825c23cc9" providerId="ADAL" clId="{806D2F0B-452E-D345-8702-C6D30E4DAA66}" dt="2020-11-05T19:15:20.992" v="4503"/>
        <pc:sldMkLst>
          <pc:docMk/>
          <pc:sldMk cId="992011558" sldId="1924"/>
        </pc:sldMkLst>
        <pc:spChg chg="mod">
          <ac:chgData name="Baumgartner, Peter" userId="5a992231-915d-4530-83a4-cb0825c23cc9" providerId="ADAL" clId="{806D2F0B-452E-D345-8702-C6D30E4DAA66}" dt="2020-10-30T12:56:03.036" v="3809" actId="20577"/>
          <ac:spMkLst>
            <pc:docMk/>
            <pc:sldMk cId="992011558" sldId="1924"/>
            <ac:spMk id="2" creationId="{0F080C9F-A27D-D34A-829F-B56D7B72F5EB}"/>
          </ac:spMkLst>
        </pc:spChg>
        <pc:spChg chg="add del mod">
          <ac:chgData name="Baumgartner, Peter" userId="5a992231-915d-4530-83a4-cb0825c23cc9" providerId="ADAL" clId="{806D2F0B-452E-D345-8702-C6D30E4DAA66}" dt="2020-10-30T12:57:18.677" v="3815"/>
          <ac:spMkLst>
            <pc:docMk/>
            <pc:sldMk cId="992011558" sldId="1924"/>
            <ac:spMk id="4" creationId="{5B33464B-C2B7-654A-A0C8-5AC8B5C5B913}"/>
          </ac:spMkLst>
        </pc:spChg>
        <pc:spChg chg="del">
          <ac:chgData name="Baumgartner, Peter" userId="5a992231-915d-4530-83a4-cb0825c23cc9" providerId="ADAL" clId="{806D2F0B-452E-D345-8702-C6D30E4DAA66}" dt="2020-10-30T12:56:57.605" v="3810" actId="478"/>
          <ac:spMkLst>
            <pc:docMk/>
            <pc:sldMk cId="992011558" sldId="1924"/>
            <ac:spMk id="9" creationId="{E87DEC77-BDFD-3447-9F33-C5417DF028C9}"/>
          </ac:spMkLst>
        </pc:spChg>
        <pc:spChg chg="add mod">
          <ac:chgData name="Baumgartner, Peter" userId="5a992231-915d-4530-83a4-cb0825c23cc9" providerId="ADAL" clId="{806D2F0B-452E-D345-8702-C6D30E4DAA66}" dt="2020-10-30T12:59:07.825" v="3836" actId="1076"/>
          <ac:spMkLst>
            <pc:docMk/>
            <pc:sldMk cId="992011558" sldId="1924"/>
            <ac:spMk id="10" creationId="{4322EB28-711B-5E4E-A5C7-6065F0FA7C90}"/>
          </ac:spMkLst>
        </pc:spChg>
        <pc:picChg chg="del">
          <ac:chgData name="Baumgartner, Peter" userId="5a992231-915d-4530-83a4-cb0825c23cc9" providerId="ADAL" clId="{806D2F0B-452E-D345-8702-C6D30E4DAA66}" dt="2020-10-30T12:57:00.523" v="3812" actId="478"/>
          <ac:picMkLst>
            <pc:docMk/>
            <pc:sldMk cId="992011558" sldId="1924"/>
            <ac:picMk id="5" creationId="{7C69C3B3-4FB8-4047-BBA3-F519564EBBA0}"/>
          </ac:picMkLst>
        </pc:picChg>
        <pc:picChg chg="add del">
          <ac:chgData name="Baumgartner, Peter" userId="5a992231-915d-4530-83a4-cb0825c23cc9" providerId="ADAL" clId="{806D2F0B-452E-D345-8702-C6D30E4DAA66}" dt="2020-10-30T12:57:02.595" v="3814"/>
          <ac:picMkLst>
            <pc:docMk/>
            <pc:sldMk cId="992011558" sldId="1924"/>
            <ac:picMk id="6" creationId="{5AC98717-CA34-F040-8C9C-8E073FB0E3BE}"/>
          </ac:picMkLst>
        </pc:picChg>
        <pc:picChg chg="del">
          <ac:chgData name="Baumgartner, Peter" userId="5a992231-915d-4530-83a4-cb0825c23cc9" providerId="ADAL" clId="{806D2F0B-452E-D345-8702-C6D30E4DAA66}" dt="2020-10-30T12:56:59.004" v="3811" actId="478"/>
          <ac:picMkLst>
            <pc:docMk/>
            <pc:sldMk cId="992011558" sldId="1924"/>
            <ac:picMk id="7" creationId="{792C6083-DA24-D24E-B646-0BE47CC94EE5}"/>
          </ac:picMkLst>
        </pc:picChg>
        <pc:picChg chg="add mod">
          <ac:chgData name="Baumgartner, Peter" userId="5a992231-915d-4530-83a4-cb0825c23cc9" providerId="ADAL" clId="{806D2F0B-452E-D345-8702-C6D30E4DAA66}" dt="2020-10-30T12:57:33.782" v="3818" actId="14100"/>
          <ac:picMkLst>
            <pc:docMk/>
            <pc:sldMk cId="992011558" sldId="1924"/>
            <ac:picMk id="8" creationId="{3A21AB78-1DA9-204C-83D8-23141AB305DD}"/>
          </ac:picMkLst>
        </pc:picChg>
      </pc:sldChg>
      <pc:sldChg chg="modSp add mod ord modTransition">
        <pc:chgData name="Baumgartner, Peter" userId="5a992231-915d-4530-83a4-cb0825c23cc9" providerId="ADAL" clId="{806D2F0B-452E-D345-8702-C6D30E4DAA66}" dt="2020-11-05T19:15:20.992" v="4503"/>
        <pc:sldMkLst>
          <pc:docMk/>
          <pc:sldMk cId="549883384" sldId="1925"/>
        </pc:sldMkLst>
        <pc:spChg chg="mod">
          <ac:chgData name="Baumgartner, Peter" userId="5a992231-915d-4530-83a4-cb0825c23cc9" providerId="ADAL" clId="{806D2F0B-452E-D345-8702-C6D30E4DAA66}" dt="2020-11-02T23:10:40.296" v="4481" actId="20577"/>
          <ac:spMkLst>
            <pc:docMk/>
            <pc:sldMk cId="549883384" sldId="1925"/>
            <ac:spMk id="2" creationId="{FA90611D-7570-8F4F-B1D5-2A008BD92999}"/>
          </ac:spMkLst>
        </pc:spChg>
        <pc:spChg chg="mod">
          <ac:chgData name="Baumgartner, Peter" userId="5a992231-915d-4530-83a4-cb0825c23cc9" providerId="ADAL" clId="{806D2F0B-452E-D345-8702-C6D30E4DAA66}" dt="2020-11-02T20:29:43.352" v="4328" actId="113"/>
          <ac:spMkLst>
            <pc:docMk/>
            <pc:sldMk cId="549883384" sldId="1925"/>
            <ac:spMk id="3" creationId="{412E5B80-8154-D34C-9302-5B2F3E186669}"/>
          </ac:spMkLst>
        </pc:spChg>
      </pc:sldChg>
      <pc:sldChg chg="modSp new mod ord">
        <pc:chgData name="Baumgartner, Peter" userId="5a992231-915d-4530-83a4-cb0825c23cc9" providerId="ADAL" clId="{806D2F0B-452E-D345-8702-C6D30E4DAA66}" dt="2020-11-02T16:39:49.042" v="3945" actId="20578"/>
        <pc:sldMkLst>
          <pc:docMk/>
          <pc:sldMk cId="868780755" sldId="1926"/>
        </pc:sldMkLst>
        <pc:spChg chg="mod">
          <ac:chgData name="Baumgartner, Peter" userId="5a992231-915d-4530-83a4-cb0825c23cc9" providerId="ADAL" clId="{806D2F0B-452E-D345-8702-C6D30E4DAA66}" dt="2020-11-02T16:39:47.158" v="3944" actId="20577"/>
          <ac:spMkLst>
            <pc:docMk/>
            <pc:sldMk cId="868780755" sldId="1926"/>
            <ac:spMk id="2" creationId="{D14E642B-974E-8D4C-B20C-8411DF8660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409575" y="695325"/>
            <a:ext cx="617855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409575" y="695325"/>
            <a:ext cx="6178550" cy="3476625"/>
          </a:xfrm>
          <a:ln/>
        </p:spPr>
      </p:sp>
      <p:sp>
        <p:nvSpPr>
          <p:cNvPr id="143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0885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242433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good? https://</a:t>
            </a:r>
            <a:r>
              <a:rPr lang="en-US" dirty="0" err="1"/>
              <a:t>paperswithcode.com</a:t>
            </a:r>
            <a:r>
              <a:rPr lang="en-US" dirty="0"/>
              <a:t>/</a:t>
            </a:r>
            <a:r>
              <a:rPr lang="en-US" dirty="0" err="1"/>
              <a:t>sota</a:t>
            </a:r>
            <a:r>
              <a:rPr lang="en-US" dirty="0"/>
              <a:t>/named-entity-recognition-ner-on-ontonotes-v5 (across 18 Entity types)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362334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3905502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There’s my contact info if you have any questions or comments. Thank you for watching.</a:t>
            </a:r>
          </a:p>
        </p:txBody>
      </p:sp>
      <p:sp>
        <p:nvSpPr>
          <p:cNvPr id="4" name="Slide Number Placeholder 3"/>
          <p:cNvSpPr>
            <a:spLocks noGrp="1"/>
          </p:cNvSpPr>
          <p:nvPr>
            <p:ph type="sldNum" sz="quarter" idx="5"/>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8DB8C9F8-2507-43B8-94EB-5DEE5D53B02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83352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 Crisis: (2016 statistics)</a:t>
            </a:r>
          </a:p>
          <a:p>
            <a:pPr marL="171450" indent="-171450">
              <a:buFontTx/>
              <a:buChar char="-"/>
            </a:pPr>
            <a:r>
              <a:rPr lang="en-US" dirty="0"/>
              <a:t>On average, five lives are lost to an opioid overdose every hour of the day; </a:t>
            </a:r>
          </a:p>
          <a:p>
            <a:pPr marL="171450" indent="-171450">
              <a:buFontTx/>
              <a:buChar char="-"/>
            </a:pPr>
            <a:r>
              <a:rPr lang="en-US" dirty="0"/>
              <a:t>estimated costs associated with opioid misuse exceed $500 billion annually. </a:t>
            </a:r>
          </a:p>
          <a:p>
            <a:pPr marL="171450" indent="-171450">
              <a:buFontTx/>
              <a:buChar char="-"/>
            </a:pPr>
            <a:r>
              <a:rPr lang="en-US" sz="1200" b="0" i="0" kern="1200" dirty="0">
                <a:solidFill>
                  <a:schemeClr val="tx1"/>
                </a:solidFill>
                <a:effectLst/>
                <a:latin typeface="Arial" charset="0"/>
                <a:ea typeface="ヒラギノ角ゴ Pro W3" pitchFamily="1" charset="-128"/>
                <a:cs typeface="+mn-cs"/>
              </a:rPr>
              <a:t>Based on estimates from 2016, 12 million Americans misuse opioids; and for approximately 2 million Americans, misuse was severe enough to be categorized as an opioid use disorder (OUD)</a:t>
            </a:r>
            <a:endParaRPr lang="en-US" dirty="0"/>
          </a:p>
          <a:p>
            <a:pPr marL="171450" indent="-171450">
              <a:buFontTx/>
              <a:buChar char="-"/>
            </a:pPr>
            <a:endParaRPr lang="en-US" dirty="0"/>
          </a:p>
          <a:p>
            <a:pPr marL="171450" indent="-171450">
              <a:buFontTx/>
              <a:buChar char="-"/>
            </a:pPr>
            <a:r>
              <a:rPr lang="en-US" dirty="0"/>
              <a:t>Illicit opioid discontinuation is the first step in the treatment of opioid use disorder (OUD). However, discontinuation to abstinence from either OUD directly or following agonist treatment results in severely distressing opioid withdrawal symptoms (OWS). These symptoms often motivate patients to restart opioids after discontinuing or even prevent them from attempting to stop at all.</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424588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charset="0"/>
                <a:ea typeface="ヒラギノ角ゴ Pro W3" pitchFamily="1" charset="-128"/>
                <a:cs typeface="+mn-cs"/>
              </a:rPr>
              <a:t>Reddit</a:t>
            </a:r>
            <a:r>
              <a:rPr lang="en-US" sz="1200" b="0" i="0" kern="1200" dirty="0">
                <a:solidFill>
                  <a:schemeClr val="tx1"/>
                </a:solidFill>
                <a:effectLst/>
                <a:latin typeface="Arial" charset="0"/>
                <a:ea typeface="ヒラギノ角ゴ Pro W3" pitchFamily="1" charset="-128"/>
                <a:cs typeface="+mn-cs"/>
              </a:rPr>
              <a:t> is an American social news aggregation, web content rating, and </a:t>
            </a:r>
            <a:r>
              <a:rPr lang="en-US" sz="1200" b="1" i="0" kern="1200" dirty="0">
                <a:solidFill>
                  <a:schemeClr val="tx1"/>
                </a:solidFill>
                <a:effectLst/>
                <a:latin typeface="Arial" charset="0"/>
                <a:ea typeface="ヒラギノ角ゴ Pro W3" pitchFamily="1" charset="-128"/>
                <a:cs typeface="+mn-cs"/>
              </a:rPr>
              <a:t>discussion website.</a:t>
            </a:r>
          </a:p>
          <a:p>
            <a:endParaRPr lang="en-US" sz="1200" b="1" i="0" kern="1200" dirty="0">
              <a:solidFill>
                <a:schemeClr val="tx1"/>
              </a:solidFill>
              <a:effectLst/>
              <a:latin typeface="Arial" charset="0"/>
              <a:ea typeface="ヒラギノ角ゴ Pro W3" pitchFamily="1" charset="-128"/>
              <a:cs typeface="+mn-cs"/>
            </a:endParaRPr>
          </a:p>
          <a:p>
            <a:endParaRPr lang="en-US" b="1"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292932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i="1" dirty="0"/>
          </a:p>
          <a:p>
            <a:pPr marL="0" indent="0">
              <a:buNone/>
            </a:pPr>
            <a:r>
              <a:rPr lang="en-US" sz="1200" i="1" dirty="0"/>
              <a:t>The term “Named Entity” […] was coined for the Sixth Message Understanding Conference (MUC-6) […] In defining the task, people noticed that it is essential to recognize information units like names, including person, organization and location names, and numeric expressions including time, date, money and percent expressions. </a:t>
            </a:r>
          </a:p>
          <a:p>
            <a:pPr marL="0" indent="0">
              <a:buNone/>
            </a:pPr>
            <a:endParaRPr lang="en-US" dirty="0"/>
          </a:p>
          <a:p>
            <a:pPr marL="0" indent="0">
              <a:buNone/>
            </a:pPr>
            <a:r>
              <a:rPr lang="en-US" dirty="0"/>
              <a:t>Nadeau, David, and Satoshi </a:t>
            </a:r>
            <a:r>
              <a:rPr lang="en-US" dirty="0" err="1"/>
              <a:t>Sekine</a:t>
            </a:r>
            <a:r>
              <a:rPr lang="en-US" dirty="0"/>
              <a:t>. "A survey of named entity recognition and classification." </a:t>
            </a:r>
            <a:r>
              <a:rPr lang="en-US" dirty="0" err="1"/>
              <a:t>Lingvisticae</a:t>
            </a:r>
            <a:r>
              <a:rPr lang="en-US" dirty="0"/>
              <a:t> </a:t>
            </a:r>
            <a:r>
              <a:rPr lang="en-US" dirty="0" err="1"/>
              <a:t>Investigationes</a:t>
            </a:r>
            <a:r>
              <a:rPr lang="en-US" dirty="0"/>
              <a:t> 30.1 (2007): 3-26.</a:t>
            </a:r>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t>Named entity recognition is especially powerful if you need to generalize based on examples of real-world objects and phrases in context</a:t>
            </a:r>
            <a:r>
              <a:rPr lang="en-US" sz="1200" dirty="0"/>
              <a:t>. To achieve the best results, the category of things should be well-defined – for example, </a:t>
            </a:r>
            <a:r>
              <a:rPr lang="en-US" sz="1200" dirty="0">
                <a:highlight>
                  <a:srgbClr val="FFFF00"/>
                </a:highlight>
              </a:rPr>
              <a:t>PERSON</a:t>
            </a:r>
            <a:r>
              <a:rPr lang="en-US" sz="1200" dirty="0"/>
              <a:t> or </a:t>
            </a:r>
            <a:r>
              <a:rPr lang="en-US" sz="1200" dirty="0">
                <a:highlight>
                  <a:srgbClr val="FFFF00"/>
                </a:highlight>
              </a:rPr>
              <a:t>CITY</a:t>
            </a:r>
            <a:r>
              <a:rPr lang="en-US" sz="1200" dirty="0"/>
              <a:t> are useful categories, while </a:t>
            </a:r>
            <a:r>
              <a:rPr lang="en-US" sz="1200" dirty="0">
                <a:highlight>
                  <a:srgbClr val="FFFF00"/>
                </a:highlight>
              </a:rPr>
              <a:t>CRIME_LOCATION</a:t>
            </a:r>
            <a:r>
              <a:rPr lang="en-US" sz="1200" dirty="0"/>
              <a:t> or </a:t>
            </a:r>
            <a:r>
              <a:rPr lang="en-US" sz="1200" dirty="0">
                <a:highlight>
                  <a:srgbClr val="FFFF00"/>
                </a:highlight>
              </a:rPr>
              <a:t>VICTIM</a:t>
            </a:r>
            <a:r>
              <a:rPr lang="en-US" sz="1200" dirty="0"/>
              <a:t> would be very difficult to learn (“victim” is not a category of people and “crime location” isn’t a category of location – it’s all situational).</a:t>
            </a:r>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370613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202759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320924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414052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250486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 </a:t>
            </a:r>
            <a:r>
              <a:rPr lang="en-US" dirty="0" err="1"/>
              <a:t>subutex</a:t>
            </a:r>
            <a:r>
              <a:rPr lang="en-US" dirty="0"/>
              <a:t> and suboxone – Buprenorphine </a:t>
            </a:r>
            <a:r>
              <a:rPr lang="en-US"/>
              <a:t>based treatment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3084972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8" name="Rectangle 27"/>
          <p:cNvSpPr/>
          <p:nvPr userDrawn="1"/>
        </p:nvSpPr>
        <p:spPr>
          <a:xfrm>
            <a:off x="0" y="4783667"/>
            <a:ext cx="9144000" cy="372533"/>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0" y="0"/>
            <a:ext cx="9144000" cy="24193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3400" y="444500"/>
            <a:ext cx="914400" cy="368300"/>
          </a:xfrm>
          <a:prstGeom prst="rect">
            <a:avLst/>
          </a:prstGeom>
        </p:spPr>
      </p:pic>
      <p:sp>
        <p:nvSpPr>
          <p:cNvPr id="8" name="Rectangle 7"/>
          <p:cNvSpPr>
            <a:spLocks noChangeArrowheads="1"/>
          </p:cNvSpPr>
          <p:nvPr userDrawn="1"/>
        </p:nvSpPr>
        <p:spPr bwMode="auto">
          <a:xfrm>
            <a:off x="7239000" y="0"/>
            <a:ext cx="1828800" cy="183356"/>
          </a:xfrm>
          <a:prstGeom prst="rect">
            <a:avLst/>
          </a:prstGeom>
          <a:noFill/>
          <a:ln w="9525">
            <a:noFill/>
            <a:miter lim="800000"/>
            <a:headEnd/>
            <a:tailEnd/>
          </a:ln>
          <a:effectLst/>
        </p:spPr>
        <p:txBody>
          <a:bodyPr/>
          <a:lstStyle/>
          <a:p>
            <a:pPr algn="ctr" eaLnBrk="1" hangingPunct="1">
              <a:defRPr/>
            </a:pPr>
            <a:endParaRPr lang="en-US" sz="1000" i="1">
              <a:solidFill>
                <a:srgbClr val="BF301A"/>
              </a:solidFill>
            </a:endParaRPr>
          </a:p>
        </p:txBody>
      </p:sp>
      <p:sp>
        <p:nvSpPr>
          <p:cNvPr id="130050" name="Rectangle 2"/>
          <p:cNvSpPr>
            <a:spLocks noGrp="1" noChangeArrowheads="1"/>
          </p:cNvSpPr>
          <p:nvPr userDrawn="1">
            <p:ph type="ctrTitle"/>
          </p:nvPr>
        </p:nvSpPr>
        <p:spPr>
          <a:xfrm>
            <a:off x="1828800" y="342418"/>
            <a:ext cx="6934200" cy="572464"/>
          </a:xfrm>
          <a:noFill/>
        </p:spPr>
        <p:txBody>
          <a:bodyPr rIns="91440"/>
          <a:lstStyle>
            <a:lvl1pPr algn="r">
              <a:defRPr b="1">
                <a:solidFill>
                  <a:schemeClr val="bg1"/>
                </a:solidFill>
                <a:latin typeface="+mj-lt"/>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1828801" y="1200150"/>
            <a:ext cx="6934200" cy="457200"/>
          </a:xfrm>
        </p:spPr>
        <p:txBody>
          <a:bodyPr/>
          <a:lstStyle>
            <a:lvl1pPr marL="0" indent="0" algn="r">
              <a:buFont typeface="Wingdings" pitchFamily="1" charset="2"/>
              <a:buNone/>
              <a:defRPr sz="2000">
                <a:solidFill>
                  <a:srgbClr val="FFFFFF"/>
                </a:solidFill>
              </a:defRPr>
            </a:lvl1pPr>
          </a:lstStyle>
          <a:p>
            <a:r>
              <a:rPr lang="en-US"/>
              <a:t>Click to edit Master subtitle style</a:t>
            </a:r>
            <a:endParaRPr lang="en-US" dirty="0"/>
          </a:p>
        </p:txBody>
      </p:sp>
      <p:sp>
        <p:nvSpPr>
          <p:cNvPr id="13" name="Slide Number Placeholder 12"/>
          <p:cNvSpPr>
            <a:spLocks noGrp="1"/>
          </p:cNvSpPr>
          <p:nvPr userDrawn="1">
            <p:ph type="sldNum" sz="quarter" idx="10"/>
          </p:nvPr>
        </p:nvSpPr>
        <p:spPr/>
        <p:txBody>
          <a:bodyPr/>
          <a:lstStyle/>
          <a:p>
            <a:fld id="{D4325D4D-289E-48C1-B277-2BEB492A7D19}" type="slidenum">
              <a:rPr lang="en-US" smtClean="0"/>
              <a:pPr/>
              <a:t>‹#›</a:t>
            </a:fld>
            <a:endParaRPr lang="en-US" dirty="0"/>
          </a:p>
        </p:txBody>
      </p:sp>
      <p:sp>
        <p:nvSpPr>
          <p:cNvPr id="14" name="Footer Placeholder 13"/>
          <p:cNvSpPr>
            <a:spLocks noGrp="1"/>
          </p:cNvSpPr>
          <p:nvPr userDrawn="1">
            <p:ph type="ftr" sz="quarter" idx="11"/>
          </p:nvPr>
        </p:nvSpPr>
        <p:spPr/>
        <p:txBody>
          <a:bodyPr/>
          <a:lstStyle/>
          <a:p>
            <a:r>
              <a:rPr lang="en-US"/>
              <a:t>CONFIDENTIAL</a:t>
            </a:r>
            <a:endParaRPr lang="en-US" dirty="0"/>
          </a:p>
        </p:txBody>
      </p:sp>
      <p:sp>
        <p:nvSpPr>
          <p:cNvPr id="23" name="Text Placeholder 16"/>
          <p:cNvSpPr>
            <a:spLocks noGrp="1"/>
          </p:cNvSpPr>
          <p:nvPr>
            <p:ph type="body" sz="quarter" idx="15" hasCustomPrompt="1"/>
          </p:nvPr>
        </p:nvSpPr>
        <p:spPr>
          <a:xfrm>
            <a:off x="1828800" y="1809750"/>
            <a:ext cx="6934200" cy="6096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29" name="Text Box 14"/>
          <p:cNvSpPr txBox="1">
            <a:spLocks noChangeArrowheads="1"/>
          </p:cNvSpPr>
          <p:nvPr userDrawn="1"/>
        </p:nvSpPr>
        <p:spPr bwMode="auto">
          <a:xfrm>
            <a:off x="7255934" y="48175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30" name="TextBox 29"/>
          <p:cNvSpPr txBox="1"/>
          <p:nvPr userDrawn="1"/>
        </p:nvSpPr>
        <p:spPr>
          <a:xfrm>
            <a:off x="2057400" y="4857750"/>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
            <a:ext cx="9144000" cy="971550"/>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388532"/>
            <a:ext cx="8229600" cy="3206089"/>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77108"/>
          </a:xfrm>
        </p:spPr>
        <p:txBody>
          <a:bodyPr lIns="182880" tIns="91440" rIns="182880" bIns="91440"/>
          <a:lstStyle>
            <a:lvl1pPr marL="0">
              <a:defRPr/>
            </a:lvl1pPr>
          </a:lstStyle>
          <a:p>
            <a:r>
              <a:rPr lang="en-US"/>
              <a:t>Click to edit Master title style</a:t>
            </a:r>
            <a:endParaRPr lang="en-US" dirty="0"/>
          </a:p>
        </p:txBody>
      </p:sp>
      <p:sp>
        <p:nvSpPr>
          <p:cNvPr id="5" name="Slide Number Placeholder 4"/>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CONFIDENTIAL</a:t>
            </a:r>
            <a:endParaRPr lang="en-US" dirty="0"/>
          </a:p>
        </p:txBody>
      </p:sp>
      <p:sp>
        <p:nvSpPr>
          <p:cNvPr id="11" name="Content Placeholder 10"/>
          <p:cNvSpPr>
            <a:spLocks noGrp="1"/>
          </p:cNvSpPr>
          <p:nvPr>
            <p:ph sz="quarter" idx="12"/>
          </p:nvPr>
        </p:nvSpPr>
        <p:spPr>
          <a:xfrm>
            <a:off x="457200" y="1115483"/>
            <a:ext cx="3886200" cy="3505200"/>
          </a:xfr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800600" y="1115482"/>
            <a:ext cx="3886200" cy="3513667"/>
          </a:xfrm>
        </p:spPr>
        <p:txBody>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 y="5944"/>
            <a:ext cx="9144000" cy="960263"/>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CONFIDENTIAL</a:t>
            </a:r>
            <a:endParaRPr lang="en-US" dirty="0"/>
          </a:p>
        </p:txBody>
      </p:sp>
      <p:sp>
        <p:nvSpPr>
          <p:cNvPr id="8" name="Content Placeholder 7"/>
          <p:cNvSpPr>
            <a:spLocks noGrp="1"/>
          </p:cNvSpPr>
          <p:nvPr>
            <p:ph sz="quarter" idx="12"/>
          </p:nvPr>
        </p:nvSpPr>
        <p:spPr>
          <a:xfrm>
            <a:off x="457200" y="1504950"/>
            <a:ext cx="3886200" cy="3048000"/>
          </a:xfr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800600" y="1504950"/>
            <a:ext cx="3886200" cy="3048000"/>
          </a:xfrm>
        </p:spPr>
        <p:txBody>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 y="0"/>
            <a:ext cx="9144000" cy="960263"/>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Rectangle 3"/>
          <p:cNvSpPr/>
          <p:nvPr userDrawn="1"/>
        </p:nvSpPr>
        <p:spPr>
          <a:xfrm>
            <a:off x="0" y="0"/>
            <a:ext cx="9144000" cy="28003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003382"/>
            <a:ext cx="6477000" cy="615553"/>
          </a:xfrm>
          <a:noFill/>
        </p:spPr>
        <p:txBody>
          <a:bodyPr/>
          <a:lstStyle>
            <a:lvl1pPr algn="l">
              <a:defRPr sz="28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38986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0"/>
            <a:ext cx="9140826" cy="572464"/>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sp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047751"/>
            <a:ext cx="8229600" cy="3546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347472" y="4796028"/>
            <a:ext cx="1143000" cy="347472"/>
          </a:xfrm>
          <a:prstGeom prst="rect">
            <a:avLst/>
          </a:prstGeom>
          <a:solidFill>
            <a:srgbClr val="BF311A"/>
          </a:solidFill>
        </p:spPr>
        <p:txBody>
          <a:bodyPr vert="horz" lIns="91440" tIns="45720" rIns="91440" bIns="45720" rtlCol="0" anchor="ctr"/>
          <a:lstStyle>
            <a:lvl1pPr algn="ctr">
              <a:defRPr sz="10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796028"/>
            <a:ext cx="347472" cy="347472"/>
          </a:xfrm>
          <a:prstGeom prst="rect">
            <a:avLst/>
          </a:prstGeom>
          <a:solidFill>
            <a:schemeClr val="accent1">
              <a:lumMod val="50000"/>
            </a:schemeClr>
          </a:solidFill>
        </p:spPr>
        <p:txBody>
          <a:bodyPr vert="horz" lIns="91440" tIns="45720" rIns="91440" bIns="45720" rtlCol="0" anchor="ctr"/>
          <a:lstStyle>
            <a:lvl1pPr algn="ctr">
              <a:defRPr sz="10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4" r:id="rId2"/>
    <p:sldLayoutId id="2147483995" r:id="rId3"/>
    <p:sldLayoutId id="2147483996" r:id="rId4"/>
    <p:sldLayoutId id="2147483997" r:id="rId5"/>
    <p:sldLayoutId id="2147483998" r:id="rId6"/>
    <p:sldLayoutId id="2147483999" r:id="rId7"/>
    <p:sldLayoutId id="2147484002" r:id="rId8"/>
    <p:sldLayoutId id="2147484000" r:id="rId9"/>
    <p:sldLayoutId id="2147484001" r:id="rId10"/>
  </p:sldLayoutIdLst>
  <p:hf sldNum="0" hdr="0" ftr="0" dt="0"/>
  <p:txStyles>
    <p:titleStyle>
      <a:lvl1pPr marL="0" algn="l" rtl="0" eaLnBrk="1" fontAlgn="base" hangingPunct="1">
        <a:lnSpc>
          <a:spcPct val="90000"/>
        </a:lnSpc>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Wingdings" pitchFamily="2" charset="2"/>
        <a:buChar char="§"/>
        <a:defRPr sz="2000">
          <a:solidFill>
            <a:schemeClr val="tx1"/>
          </a:solidFill>
          <a:latin typeface="+mn-lt"/>
          <a:ea typeface="+mn-ea"/>
          <a:cs typeface="+mn-cs"/>
        </a:defRPr>
      </a:lvl1pPr>
      <a:lvl2pPr marL="457200" indent="-231775" algn="l" rtl="0" eaLnBrk="1" fontAlgn="base" hangingPunct="1">
        <a:spcBef>
          <a:spcPct val="20000"/>
        </a:spcBef>
        <a:spcAft>
          <a:spcPct val="0"/>
        </a:spcAft>
        <a:buClrTx/>
        <a:buSzPct val="80000"/>
        <a:buFont typeface="Arial" charset="0"/>
        <a:buChar char="–"/>
        <a:tabLst/>
        <a:defRPr sz="1800">
          <a:solidFill>
            <a:schemeClr val="tx1"/>
          </a:solidFill>
          <a:latin typeface="+mn-lt"/>
          <a:cs typeface="+mn-cs"/>
        </a:defRPr>
      </a:lvl2pPr>
      <a:lvl3pPr marL="679450" indent="-222250" algn="l" rtl="0" eaLnBrk="1" fontAlgn="base" hangingPunct="1">
        <a:spcBef>
          <a:spcPct val="20000"/>
        </a:spcBef>
        <a:spcAft>
          <a:spcPct val="0"/>
        </a:spcAft>
        <a:buClrTx/>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baumgartner@rti.or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ithub.com/RTIInternational/PushshiftRedditDistill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1684EE-82E4-BB41-B90E-6C4325576236}"/>
              </a:ext>
            </a:extLst>
          </p:cNvPr>
          <p:cNvSpPr/>
          <p:nvPr/>
        </p:nvSpPr>
        <p:spPr bwMode="auto">
          <a:xfrm>
            <a:off x="0" y="2343150"/>
            <a:ext cx="9144000" cy="2514600"/>
          </a:xfrm>
          <a:prstGeom prst="rect">
            <a:avLst/>
          </a:prstGeom>
          <a:solidFill>
            <a:srgbClr val="04294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 name="Title 1"/>
          <p:cNvSpPr>
            <a:spLocks noGrp="1"/>
          </p:cNvSpPr>
          <p:nvPr>
            <p:ph type="ctrTitle"/>
          </p:nvPr>
        </p:nvSpPr>
        <p:spPr>
          <a:xfrm>
            <a:off x="1905000" y="1428750"/>
            <a:ext cx="6934200" cy="1702730"/>
          </a:xfrm>
        </p:spPr>
        <p:txBody>
          <a:bodyPr/>
          <a:lstStyle/>
          <a:p>
            <a:r>
              <a:rPr lang="en-US" dirty="0"/>
              <a:t>Using Named Entity Recognition to Identify Substances used in Self-Medication of Opioid Withdrawal</a:t>
            </a:r>
          </a:p>
        </p:txBody>
      </p:sp>
      <p:sp>
        <p:nvSpPr>
          <p:cNvPr id="4" name="Text Placeholder 3"/>
          <p:cNvSpPr>
            <a:spLocks noGrp="1"/>
          </p:cNvSpPr>
          <p:nvPr>
            <p:ph type="body" sz="quarter" idx="15"/>
          </p:nvPr>
        </p:nvSpPr>
        <p:spPr>
          <a:xfrm>
            <a:off x="1905000" y="3283880"/>
            <a:ext cx="6934200" cy="609600"/>
          </a:xfrm>
        </p:spPr>
        <p:txBody>
          <a:bodyPr/>
          <a:lstStyle/>
          <a:p>
            <a:r>
              <a:rPr lang="en-US" dirty="0"/>
              <a:t>Peter Baumgartner; RTI International</a:t>
            </a:r>
          </a:p>
        </p:txBody>
      </p:sp>
    </p:spTree>
  </p:cSld>
  <p:clrMapOvr>
    <a:masterClrMapping/>
  </p:clrMapOvr>
  <mc:AlternateContent xmlns:mc="http://schemas.openxmlformats.org/markup-compatibility/2006">
    <mc:Choice xmlns:p14="http://schemas.microsoft.com/office/powerpoint/2010/main" Requires="p14">
      <p:transition spd="slow" p14:dur="2000" advTm="25747"/>
    </mc:Choice>
    <mc:Fallback>
      <p:transition spd="slow" advTm="2574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5DF2E-A71B-5245-B900-33FD0D3BAB19}"/>
              </a:ext>
            </a:extLst>
          </p:cNvPr>
          <p:cNvSpPr>
            <a:spLocks noGrp="1"/>
          </p:cNvSpPr>
          <p:nvPr>
            <p:ph type="title"/>
          </p:nvPr>
        </p:nvSpPr>
        <p:spPr/>
        <p:txBody>
          <a:bodyPr/>
          <a:lstStyle/>
          <a:p>
            <a:r>
              <a:rPr lang="en-US" dirty="0"/>
              <a:t>Results Most Common Entities</a:t>
            </a:r>
          </a:p>
        </p:txBody>
      </p:sp>
      <p:graphicFrame>
        <p:nvGraphicFramePr>
          <p:cNvPr id="7" name="Table 6">
            <a:extLst>
              <a:ext uri="{FF2B5EF4-FFF2-40B4-BE49-F238E27FC236}">
                <a16:creationId xmlns:a16="http://schemas.microsoft.com/office/drawing/2014/main" id="{1F9FDE15-5385-674A-9903-E92E994BCF0D}"/>
              </a:ext>
            </a:extLst>
          </p:cNvPr>
          <p:cNvGraphicFramePr>
            <a:graphicFrameLocks noGrp="1"/>
          </p:cNvGraphicFramePr>
          <p:nvPr>
            <p:extLst>
              <p:ext uri="{D42A27DB-BD31-4B8C-83A1-F6EECF244321}">
                <p14:modId xmlns:p14="http://schemas.microsoft.com/office/powerpoint/2010/main" val="1980865286"/>
              </p:ext>
            </p:extLst>
          </p:nvPr>
        </p:nvGraphicFramePr>
        <p:xfrm>
          <a:off x="609601" y="681990"/>
          <a:ext cx="7924798" cy="4404360"/>
        </p:xfrm>
        <a:graphic>
          <a:graphicData uri="http://schemas.openxmlformats.org/drawingml/2006/table">
            <a:tbl>
              <a:tblPr/>
              <a:tblGrid>
                <a:gridCol w="913366">
                  <a:extLst>
                    <a:ext uri="{9D8B030D-6E8A-4147-A177-3AD203B41FA5}">
                      <a16:colId xmlns:a16="http://schemas.microsoft.com/office/drawing/2014/main" val="2589174755"/>
                    </a:ext>
                  </a:extLst>
                </a:gridCol>
                <a:gridCol w="1752858">
                  <a:extLst>
                    <a:ext uri="{9D8B030D-6E8A-4147-A177-3AD203B41FA5}">
                      <a16:colId xmlns:a16="http://schemas.microsoft.com/office/drawing/2014/main" val="4022454292"/>
                    </a:ext>
                  </a:extLst>
                </a:gridCol>
                <a:gridCol w="1752858">
                  <a:extLst>
                    <a:ext uri="{9D8B030D-6E8A-4147-A177-3AD203B41FA5}">
                      <a16:colId xmlns:a16="http://schemas.microsoft.com/office/drawing/2014/main" val="1951463353"/>
                    </a:ext>
                  </a:extLst>
                </a:gridCol>
                <a:gridCol w="1752858">
                  <a:extLst>
                    <a:ext uri="{9D8B030D-6E8A-4147-A177-3AD203B41FA5}">
                      <a16:colId xmlns:a16="http://schemas.microsoft.com/office/drawing/2014/main" val="429205385"/>
                    </a:ext>
                  </a:extLst>
                </a:gridCol>
                <a:gridCol w="1752858">
                  <a:extLst>
                    <a:ext uri="{9D8B030D-6E8A-4147-A177-3AD203B41FA5}">
                      <a16:colId xmlns:a16="http://schemas.microsoft.com/office/drawing/2014/main" val="2255116722"/>
                    </a:ext>
                  </a:extLst>
                </a:gridCol>
              </a:tblGrid>
              <a:tr h="237565">
                <a:tc>
                  <a:txBody>
                    <a:bodyPr/>
                    <a:lstStyle/>
                    <a:p>
                      <a:pPr algn="l" fontAlgn="b"/>
                      <a:r>
                        <a:rPr lang="en-US" sz="1100" b="0" i="0" u="none" strike="noStrike" dirty="0">
                          <a:solidFill>
                            <a:srgbClr val="000000"/>
                          </a:solidFill>
                          <a:effectLst/>
                          <a:latin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a:solidFill>
                            <a:srgbClr val="000000"/>
                          </a:solidFill>
                          <a:effectLst/>
                          <a:latin typeface="Arial" panose="020B0604020202020204" pitchFamily="34" charset="0"/>
                        </a:rPr>
                        <a:t>Substance</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a:solidFill>
                            <a:srgbClr val="000000"/>
                          </a:solidFill>
                          <a:effectLst/>
                          <a:latin typeface="Arial" panose="020B0604020202020204" pitchFamily="34" charset="0"/>
                        </a:rPr>
                        <a:t>Effect</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42749412"/>
                  </a:ext>
                </a:extLst>
              </a:tr>
              <a:tr h="237565">
                <a:tc>
                  <a:txBody>
                    <a:bodyPr/>
                    <a:lstStyle/>
                    <a:p>
                      <a:pPr algn="l" fontAlgn="b"/>
                      <a:r>
                        <a:rPr lang="en-US" sz="1100" b="1" i="0" u="none" strike="noStrike" dirty="0">
                          <a:solidFill>
                            <a:srgbClr val="000000"/>
                          </a:solidFill>
                          <a:effectLst/>
                          <a:latin typeface="Arial" panose="020B0604020202020204" pitchFamily="34" charset="0"/>
                        </a:rPr>
                        <a:t>Rank</a:t>
                      </a:r>
                    </a:p>
                  </a:txBody>
                  <a:tcPr marL="45720" marR="4572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Arial" panose="020B0604020202020204" pitchFamily="34" charset="0"/>
                        </a:rPr>
                        <a:t>Entity</a:t>
                      </a:r>
                    </a:p>
                  </a:txBody>
                  <a:tcPr marL="45720" marR="4572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Count</a:t>
                      </a:r>
                    </a:p>
                  </a:txBody>
                  <a:tcPr marL="45720" marR="4572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panose="020B0604020202020204" pitchFamily="34" charset="0"/>
                        </a:rPr>
                        <a:t>Entity</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Arial" panose="020B0604020202020204" pitchFamily="34" charset="0"/>
                        </a:rPr>
                        <a:t>Count</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474719"/>
                  </a:ext>
                </a:extLst>
              </a:tr>
              <a:tr h="237565">
                <a:tc>
                  <a:txBody>
                    <a:bodyPr/>
                    <a:lstStyle/>
                    <a:p>
                      <a:pPr algn="r" fontAlgn="b"/>
                      <a:r>
                        <a:rPr lang="en-US" sz="1100" b="1" i="0" u="none" strike="noStrike">
                          <a:solidFill>
                            <a:srgbClr val="000000"/>
                          </a:solidFill>
                          <a:effectLst/>
                          <a:latin typeface="Arial" panose="020B0604020202020204" pitchFamily="34" charset="0"/>
                        </a:rPr>
                        <a:t>1</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dope</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184420</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pain</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70171</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681362"/>
                  </a:ext>
                </a:extLst>
              </a:tr>
              <a:tr h="237565">
                <a:tc>
                  <a:txBody>
                    <a:bodyPr/>
                    <a:lstStyle/>
                    <a:p>
                      <a:pPr algn="r" fontAlgn="b"/>
                      <a:r>
                        <a:rPr lang="en-US" sz="1100" b="1" i="0" u="none" strike="noStrike">
                          <a:solidFill>
                            <a:srgbClr val="000000"/>
                          </a:solidFill>
                          <a:effectLst/>
                          <a:latin typeface="Arial" panose="020B0604020202020204" pitchFamily="34" charset="0"/>
                        </a:rPr>
                        <a:t>2</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opiates</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162949</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anxiety</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31013</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450699"/>
                  </a:ext>
                </a:extLst>
              </a:tr>
              <a:tr h="237565">
                <a:tc>
                  <a:txBody>
                    <a:bodyPr/>
                    <a:lstStyle/>
                    <a:p>
                      <a:pPr algn="r" fontAlgn="b"/>
                      <a:r>
                        <a:rPr lang="en-US" sz="1100" b="1" i="0" u="none" strike="noStrike">
                          <a:solidFill>
                            <a:srgbClr val="000000"/>
                          </a:solidFill>
                          <a:effectLst/>
                          <a:latin typeface="Arial" panose="020B0604020202020204" pitchFamily="34" charset="0"/>
                        </a:rPr>
                        <a:t>3</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heroin</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152477</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depression</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23567</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189641"/>
                  </a:ext>
                </a:extLst>
              </a:tr>
              <a:tr h="237565">
                <a:tc>
                  <a:txBody>
                    <a:bodyPr/>
                    <a:lstStyle/>
                    <a:p>
                      <a:pPr algn="r" fontAlgn="b"/>
                      <a:r>
                        <a:rPr lang="en-US" sz="1100" b="1" i="0" u="none" strike="noStrike">
                          <a:solidFill>
                            <a:srgbClr val="000000"/>
                          </a:solidFill>
                          <a:effectLst/>
                          <a:latin typeface="Arial" panose="020B0604020202020204" pitchFamily="34" charset="0"/>
                        </a:rPr>
                        <a:t>4</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oxy</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91823</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sleep</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22294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7488"/>
                  </a:ext>
                </a:extLst>
              </a:tr>
              <a:tr h="237565">
                <a:tc>
                  <a:txBody>
                    <a:bodyPr/>
                    <a:lstStyle/>
                    <a:p>
                      <a:pPr algn="r" fontAlgn="b"/>
                      <a:r>
                        <a:rPr lang="en-US" sz="1100" b="1" i="0" u="none" strike="noStrike">
                          <a:solidFill>
                            <a:srgbClr val="000000"/>
                          </a:solidFill>
                          <a:effectLst/>
                          <a:latin typeface="Arial" panose="020B0604020202020204" pitchFamily="34" charset="0"/>
                        </a:rPr>
                        <a:t>5</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subs</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83456</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cravings</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19991</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985127"/>
                  </a:ext>
                </a:extLst>
              </a:tr>
              <a:tr h="237565">
                <a:tc>
                  <a:txBody>
                    <a:bodyPr/>
                    <a:lstStyle/>
                    <a:p>
                      <a:pPr algn="r" fontAlgn="b"/>
                      <a:r>
                        <a:rPr lang="en-US" sz="1100" b="1" i="0" u="none" strike="noStrike">
                          <a:solidFill>
                            <a:srgbClr val="000000"/>
                          </a:solidFill>
                          <a:effectLst/>
                          <a:latin typeface="Arial" panose="020B0604020202020204" pitchFamily="34" charset="0"/>
                        </a:rPr>
                        <a:t>6</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sub</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80744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depressed</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11141</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760957"/>
                  </a:ext>
                </a:extLst>
              </a:tr>
              <a:tr h="237565">
                <a:tc>
                  <a:txBody>
                    <a:bodyPr/>
                    <a:lstStyle/>
                    <a:p>
                      <a:pPr algn="r" fontAlgn="b"/>
                      <a:r>
                        <a:rPr lang="en-US" sz="1100" b="1" i="0" u="none" strike="noStrike">
                          <a:solidFill>
                            <a:srgbClr val="000000"/>
                          </a:solidFill>
                          <a:effectLst/>
                          <a:latin typeface="Arial" panose="020B0604020202020204" pitchFamily="34" charset="0"/>
                        </a:rPr>
                        <a:t>7</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opiate</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79997</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rls</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8794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83705"/>
                  </a:ext>
                </a:extLst>
              </a:tr>
              <a:tr h="237565">
                <a:tc>
                  <a:txBody>
                    <a:bodyPr/>
                    <a:lstStyle/>
                    <a:p>
                      <a:pPr algn="r" fontAlgn="b"/>
                      <a:r>
                        <a:rPr lang="en-US" sz="1100" b="1" i="0" u="none" strike="noStrike">
                          <a:solidFill>
                            <a:srgbClr val="000000"/>
                          </a:solidFill>
                          <a:effectLst/>
                          <a:latin typeface="Arial" panose="020B0604020202020204" pitchFamily="34" charset="0"/>
                        </a:rPr>
                        <a:t>8</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methadone</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73054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nausea</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7454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203406"/>
                  </a:ext>
                </a:extLst>
              </a:tr>
              <a:tr h="237565">
                <a:tc>
                  <a:txBody>
                    <a:bodyPr/>
                    <a:lstStyle/>
                    <a:p>
                      <a:pPr algn="r" fontAlgn="b"/>
                      <a:r>
                        <a:rPr lang="en-US" sz="1100" b="1" i="0" u="none" strike="noStrike">
                          <a:solidFill>
                            <a:srgbClr val="000000"/>
                          </a:solidFill>
                          <a:effectLst/>
                          <a:latin typeface="Arial" panose="020B0604020202020204" pitchFamily="34" charset="0"/>
                        </a:rPr>
                        <a:t>9</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kratom</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65298</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craving</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6355</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798360"/>
                  </a:ext>
                </a:extLst>
              </a:tr>
              <a:tr h="237565">
                <a:tc>
                  <a:txBody>
                    <a:bodyPr/>
                    <a:lstStyle/>
                    <a:p>
                      <a:pPr algn="r" fontAlgn="b"/>
                      <a:r>
                        <a:rPr lang="en-US" sz="1100" b="1" i="0" u="none" strike="noStrike">
                          <a:solidFill>
                            <a:srgbClr val="000000"/>
                          </a:solidFill>
                          <a:effectLst/>
                          <a:latin typeface="Arial" panose="020B0604020202020204" pitchFamily="34" charset="0"/>
                        </a:rPr>
                        <a:t>10</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fent</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64020</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insomnia</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5594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66916"/>
                  </a:ext>
                </a:extLst>
              </a:tr>
              <a:tr h="237565">
                <a:tc>
                  <a:txBody>
                    <a:bodyPr/>
                    <a:lstStyle/>
                    <a:p>
                      <a:pPr algn="r" fontAlgn="b"/>
                      <a:r>
                        <a:rPr lang="en-US" sz="1100" b="1" i="0" u="none" strike="noStrike">
                          <a:solidFill>
                            <a:srgbClr val="000000"/>
                          </a:solidFill>
                          <a:effectLst/>
                          <a:latin typeface="Arial" panose="020B0604020202020204" pitchFamily="34" charset="0"/>
                        </a:rPr>
                        <a:t>11</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suboxone</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62785</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puke</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5484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126983"/>
                  </a:ext>
                </a:extLst>
              </a:tr>
              <a:tr h="237565">
                <a:tc>
                  <a:txBody>
                    <a:bodyPr/>
                    <a:lstStyle/>
                    <a:p>
                      <a:pPr algn="r" fontAlgn="b"/>
                      <a:r>
                        <a:rPr lang="en-US" sz="1100" b="1" i="0" u="none" strike="noStrike">
                          <a:solidFill>
                            <a:srgbClr val="000000"/>
                          </a:solidFill>
                          <a:effectLst/>
                          <a:latin typeface="Arial" panose="020B0604020202020204" pitchFamily="34" charset="0"/>
                        </a:rPr>
                        <a:t>12</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h</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51548</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mood</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5366</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755049"/>
                  </a:ext>
                </a:extLst>
              </a:tr>
              <a:tr h="237565">
                <a:tc>
                  <a:txBody>
                    <a:bodyPr/>
                    <a:lstStyle/>
                    <a:p>
                      <a:pPr algn="r" fontAlgn="b"/>
                      <a:r>
                        <a:rPr lang="en-US" sz="1100" b="1" i="0" u="none" strike="noStrike">
                          <a:solidFill>
                            <a:srgbClr val="000000"/>
                          </a:solidFill>
                          <a:effectLst/>
                          <a:latin typeface="Arial" panose="020B0604020202020204" pitchFamily="34" charset="0"/>
                        </a:rPr>
                        <a:t>13</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weed</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49659</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seizures</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5251</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06782"/>
                  </a:ext>
                </a:extLst>
              </a:tr>
              <a:tr h="237565">
                <a:tc>
                  <a:txBody>
                    <a:bodyPr/>
                    <a:lstStyle/>
                    <a:p>
                      <a:pPr algn="r" fontAlgn="b"/>
                      <a:r>
                        <a:rPr lang="en-US" sz="1100" b="1" i="0" u="none" strike="noStrike">
                          <a:solidFill>
                            <a:srgbClr val="000000"/>
                          </a:solidFill>
                          <a:effectLst/>
                          <a:latin typeface="Arial" panose="020B0604020202020204" pitchFamily="34" charset="0"/>
                        </a:rPr>
                        <a:t>14</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morphine</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45814</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anxious</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5190</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863054"/>
                  </a:ext>
                </a:extLst>
              </a:tr>
              <a:tr h="237565">
                <a:tc>
                  <a:txBody>
                    <a:bodyPr/>
                    <a:lstStyle/>
                    <a:p>
                      <a:pPr algn="r" fontAlgn="b"/>
                      <a:r>
                        <a:rPr lang="en-US" sz="1100" b="1" i="0" u="none" strike="noStrike">
                          <a:solidFill>
                            <a:srgbClr val="000000"/>
                          </a:solidFill>
                          <a:effectLst/>
                          <a:latin typeface="Arial" panose="020B0604020202020204" pitchFamily="34" charset="0"/>
                        </a:rPr>
                        <a:t>15</a:t>
                      </a:r>
                    </a:p>
                  </a:txBody>
                  <a:tcPr marL="45720" marR="4572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benzos</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Arial" panose="020B0604020202020204" pitchFamily="34" charset="0"/>
                        </a:rPr>
                        <a:t>36115</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puking</a:t>
                      </a:r>
                    </a:p>
                  </a:txBody>
                  <a:tcPr marL="45720" marR="4572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panose="020B0604020202020204" pitchFamily="34" charset="0"/>
                        </a:rPr>
                        <a:t>5063</a:t>
                      </a:r>
                    </a:p>
                  </a:txBody>
                  <a:tcPr marL="45720" marR="4572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0105035"/>
                  </a:ext>
                </a:extLst>
              </a:tr>
            </a:tbl>
          </a:graphicData>
        </a:graphic>
      </p:graphicFrame>
    </p:spTree>
    <p:extLst>
      <p:ext uri="{BB962C8B-B14F-4D97-AF65-F5344CB8AC3E}">
        <p14:creationId xmlns:p14="http://schemas.microsoft.com/office/powerpoint/2010/main" val="2487457546"/>
      </p:ext>
    </p:extLst>
  </p:cSld>
  <p:clrMapOvr>
    <a:masterClrMapping/>
  </p:clrMapOvr>
  <mc:AlternateContent xmlns:mc="http://schemas.openxmlformats.org/markup-compatibility/2006">
    <mc:Choice xmlns:p14="http://schemas.microsoft.com/office/powerpoint/2010/main" Requires="p14">
      <p:transition spd="slow" p14:dur="2000" advTm="37417"/>
    </mc:Choice>
    <mc:Fallback>
      <p:transition spd="slow" advTm="3741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EB18-0E49-744E-BE5A-B3950FA379D3}"/>
              </a:ext>
            </a:extLst>
          </p:cNvPr>
          <p:cNvSpPr>
            <a:spLocks noGrp="1"/>
          </p:cNvSpPr>
          <p:nvPr>
            <p:ph type="title"/>
          </p:nvPr>
        </p:nvSpPr>
        <p:spPr/>
        <p:txBody>
          <a:bodyPr/>
          <a:lstStyle/>
          <a:p>
            <a:r>
              <a:rPr lang="en-US" dirty="0"/>
              <a:t>Performance: Results</a:t>
            </a:r>
          </a:p>
        </p:txBody>
      </p:sp>
      <p:graphicFrame>
        <p:nvGraphicFramePr>
          <p:cNvPr id="4" name="Table 4">
            <a:extLst>
              <a:ext uri="{FF2B5EF4-FFF2-40B4-BE49-F238E27FC236}">
                <a16:creationId xmlns:a16="http://schemas.microsoft.com/office/drawing/2014/main" id="{0DBA9912-3AFE-8641-993A-B7D9AE7EF305}"/>
              </a:ext>
            </a:extLst>
          </p:cNvPr>
          <p:cNvGraphicFramePr>
            <a:graphicFrameLocks noGrp="1"/>
          </p:cNvGraphicFramePr>
          <p:nvPr>
            <p:ph idx="1"/>
            <p:extLst>
              <p:ext uri="{D42A27DB-BD31-4B8C-83A1-F6EECF244321}">
                <p14:modId xmlns:p14="http://schemas.microsoft.com/office/powerpoint/2010/main" val="3738395644"/>
              </p:ext>
            </p:extLst>
          </p:nvPr>
        </p:nvGraphicFramePr>
        <p:xfrm>
          <a:off x="457200" y="1047750"/>
          <a:ext cx="8229600" cy="2455545"/>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1552424955"/>
                    </a:ext>
                  </a:extLst>
                </a:gridCol>
                <a:gridCol w="2209800">
                  <a:extLst>
                    <a:ext uri="{9D8B030D-6E8A-4147-A177-3AD203B41FA5}">
                      <a16:colId xmlns:a16="http://schemas.microsoft.com/office/drawing/2014/main" val="2279554088"/>
                    </a:ext>
                  </a:extLst>
                </a:gridCol>
                <a:gridCol w="2209800">
                  <a:extLst>
                    <a:ext uri="{9D8B030D-6E8A-4147-A177-3AD203B41FA5}">
                      <a16:colId xmlns:a16="http://schemas.microsoft.com/office/drawing/2014/main" val="3856248587"/>
                    </a:ext>
                  </a:extLst>
                </a:gridCol>
                <a:gridCol w="1905000">
                  <a:extLst>
                    <a:ext uri="{9D8B030D-6E8A-4147-A177-3AD203B41FA5}">
                      <a16:colId xmlns:a16="http://schemas.microsoft.com/office/drawing/2014/main" val="1732734897"/>
                    </a:ext>
                  </a:extLst>
                </a:gridCol>
              </a:tblGrid>
              <a:tr h="571500">
                <a:tc>
                  <a:txBody>
                    <a:bodyPr/>
                    <a:lstStyle/>
                    <a:p>
                      <a:pPr algn="l" rtl="0" fontAlgn="ctr"/>
                      <a:r>
                        <a:rPr lang="en-US" sz="2400" b="1" i="0" u="none" strike="noStrike">
                          <a:solidFill>
                            <a:srgbClr val="000000"/>
                          </a:solidFill>
                          <a:effectLst/>
                          <a:latin typeface="Arial" panose="020B0604020202020204" pitchFamily="34" charset="0"/>
                        </a:rPr>
                        <a:t>Entity → Measure ↓</a:t>
                      </a:r>
                      <a:endParaRPr lang="en-US" sz="2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a:r>
                        <a:rPr lang="en-US" sz="2400" b="1" dirty="0"/>
                        <a:t>EFFECT</a:t>
                      </a:r>
                    </a:p>
                  </a:txBody>
                  <a:tcPr marL="45720" marR="45720" anchor="b"/>
                </a:tc>
                <a:tc>
                  <a:txBody>
                    <a:bodyPr/>
                    <a:lstStyle/>
                    <a:p>
                      <a:pPr algn="r"/>
                      <a:r>
                        <a:rPr lang="en-US" sz="2400" b="1" dirty="0"/>
                        <a:t>SUBSTANCE</a:t>
                      </a:r>
                    </a:p>
                  </a:txBody>
                  <a:tcPr marL="45720" marR="45720" anchor="b"/>
                </a:tc>
                <a:tc>
                  <a:txBody>
                    <a:bodyPr/>
                    <a:lstStyle/>
                    <a:p>
                      <a:pPr algn="r"/>
                      <a:r>
                        <a:rPr lang="en-US" sz="2400" b="1" dirty="0"/>
                        <a:t>OVERALL</a:t>
                      </a:r>
                    </a:p>
                  </a:txBody>
                  <a:tcPr marL="45720" marR="45720" anchor="b"/>
                </a:tc>
                <a:extLst>
                  <a:ext uri="{0D108BD9-81ED-4DB2-BD59-A6C34878D82A}">
                    <a16:rowId xmlns:a16="http://schemas.microsoft.com/office/drawing/2014/main" val="3659551868"/>
                  </a:ext>
                </a:extLst>
              </a:tr>
              <a:tr h="571500">
                <a:tc>
                  <a:txBody>
                    <a:bodyPr/>
                    <a:lstStyle/>
                    <a:p>
                      <a:r>
                        <a:rPr lang="en-US" sz="2400" b="1"/>
                        <a:t>Precision</a:t>
                      </a:r>
                      <a:endParaRPr lang="en-US" sz="2400" b="1" i="1" dirty="0"/>
                    </a:p>
                  </a:txBody>
                  <a:tcPr marL="45720" marR="45720" anchor="b"/>
                </a:tc>
                <a:tc>
                  <a:txBody>
                    <a:bodyPr/>
                    <a:lstStyle/>
                    <a:p>
                      <a:pPr algn="r" fontAlgn="b"/>
                      <a:r>
                        <a:rPr lang="en-US" sz="2400" b="0" u="none" strike="noStrike" dirty="0">
                          <a:solidFill>
                            <a:srgbClr val="000000"/>
                          </a:solidFill>
                          <a:effectLst/>
                        </a:rPr>
                        <a:t>80.90</a:t>
                      </a:r>
                      <a:endParaRPr lang="en-US" sz="24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2400" b="0" u="none" strike="noStrike" dirty="0">
                          <a:solidFill>
                            <a:srgbClr val="000000"/>
                          </a:solidFill>
                          <a:effectLst/>
                        </a:rPr>
                        <a:t>90.48</a:t>
                      </a:r>
                      <a:endParaRPr lang="en-US" sz="24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2400" b="0" u="none" strike="noStrike" dirty="0">
                          <a:solidFill>
                            <a:srgbClr val="000000"/>
                          </a:solidFill>
                          <a:effectLst/>
                        </a:rPr>
                        <a:t>88.23</a:t>
                      </a:r>
                      <a:endParaRPr lang="en-US" sz="24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943660006"/>
                  </a:ext>
                </a:extLst>
              </a:tr>
              <a:tr h="571500">
                <a:tc>
                  <a:txBody>
                    <a:bodyPr/>
                    <a:lstStyle/>
                    <a:p>
                      <a:r>
                        <a:rPr lang="en-US" sz="2400" b="1"/>
                        <a:t>Recall</a:t>
                      </a:r>
                      <a:endParaRPr lang="en-US" sz="2400" b="1" i="1" dirty="0"/>
                    </a:p>
                  </a:txBody>
                  <a:tcPr marL="45720" marR="45720" anchor="b"/>
                </a:tc>
                <a:tc>
                  <a:txBody>
                    <a:bodyPr/>
                    <a:lstStyle/>
                    <a:p>
                      <a:pPr algn="r" fontAlgn="b"/>
                      <a:r>
                        <a:rPr lang="en-US" sz="2400" b="0" u="none" strike="noStrike" dirty="0">
                          <a:solidFill>
                            <a:srgbClr val="000000"/>
                          </a:solidFill>
                          <a:effectLst/>
                        </a:rPr>
                        <a:t>79.56</a:t>
                      </a:r>
                      <a:endParaRPr lang="en-US" sz="24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2400" b="0" u="none" strike="noStrike">
                          <a:solidFill>
                            <a:srgbClr val="000000"/>
                          </a:solidFill>
                          <a:effectLst/>
                        </a:rPr>
                        <a:t>91.45</a:t>
                      </a:r>
                      <a:endParaRPr lang="en-US" sz="24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en-US" sz="2400" b="0" u="none" strike="noStrike" dirty="0">
                          <a:solidFill>
                            <a:srgbClr val="000000"/>
                          </a:solidFill>
                          <a:effectLst/>
                        </a:rPr>
                        <a:t>88.63</a:t>
                      </a:r>
                      <a:endParaRPr lang="en-US" sz="24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495485161"/>
                  </a:ext>
                </a:extLst>
              </a:tr>
              <a:tr h="571500">
                <a:tc>
                  <a:txBody>
                    <a:bodyPr/>
                    <a:lstStyle/>
                    <a:p>
                      <a:r>
                        <a:rPr lang="en-US" sz="2400" b="1"/>
                        <a:t>F1</a:t>
                      </a:r>
                      <a:endParaRPr lang="en-US" sz="2400" b="1" i="1" dirty="0"/>
                    </a:p>
                  </a:txBody>
                  <a:tcPr marL="45720" marR="45720" anchor="b"/>
                </a:tc>
                <a:tc>
                  <a:txBody>
                    <a:bodyPr/>
                    <a:lstStyle/>
                    <a:p>
                      <a:pPr algn="r" fontAlgn="b"/>
                      <a:r>
                        <a:rPr lang="en-US" sz="2400" b="0" u="none" strike="noStrike" dirty="0">
                          <a:solidFill>
                            <a:srgbClr val="000000"/>
                          </a:solidFill>
                          <a:effectLst/>
                        </a:rPr>
                        <a:t>80.20</a:t>
                      </a:r>
                      <a:endParaRPr lang="en-US" sz="24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2400" b="0" u="none" strike="noStrike" dirty="0">
                          <a:solidFill>
                            <a:srgbClr val="000000"/>
                          </a:solidFill>
                          <a:effectLst/>
                        </a:rPr>
                        <a:t>90.96</a:t>
                      </a:r>
                      <a:endParaRPr lang="en-US" sz="24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2400" b="0" u="none" strike="noStrike" dirty="0">
                          <a:solidFill>
                            <a:srgbClr val="000000"/>
                          </a:solidFill>
                          <a:effectLst/>
                        </a:rPr>
                        <a:t>88.42</a:t>
                      </a:r>
                      <a:endParaRPr lang="en-US" sz="24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34742306"/>
                  </a:ext>
                </a:extLst>
              </a:tr>
            </a:tbl>
          </a:graphicData>
        </a:graphic>
      </p:graphicFrame>
      <p:sp>
        <p:nvSpPr>
          <p:cNvPr id="5" name="TextBox 4">
            <a:extLst>
              <a:ext uri="{FF2B5EF4-FFF2-40B4-BE49-F238E27FC236}">
                <a16:creationId xmlns:a16="http://schemas.microsoft.com/office/drawing/2014/main" id="{537F7D2C-6830-1C4D-971C-DB4E5376EDD6}"/>
              </a:ext>
            </a:extLst>
          </p:cNvPr>
          <p:cNvSpPr txBox="1"/>
          <p:nvPr/>
        </p:nvSpPr>
        <p:spPr>
          <a:xfrm>
            <a:off x="5682224" y="3503295"/>
            <a:ext cx="3008587" cy="646331"/>
          </a:xfrm>
          <a:prstGeom prst="rect">
            <a:avLst/>
          </a:prstGeom>
          <a:noFill/>
        </p:spPr>
        <p:txBody>
          <a:bodyPr wrap="square" rtlCol="0">
            <a:spAutoFit/>
          </a:bodyPr>
          <a:lstStyle/>
          <a:p>
            <a:pPr algn="r"/>
            <a:r>
              <a:rPr lang="en-US" i="1" dirty="0"/>
              <a:t>5-fold cross validation</a:t>
            </a:r>
          </a:p>
          <a:p>
            <a:pPr algn="r"/>
            <a:r>
              <a:rPr lang="en-US" i="1" dirty="0"/>
              <a:t>Scoring: exact overlap</a:t>
            </a:r>
          </a:p>
        </p:txBody>
      </p:sp>
    </p:spTree>
    <p:extLst>
      <p:ext uri="{BB962C8B-B14F-4D97-AF65-F5344CB8AC3E}">
        <p14:creationId xmlns:p14="http://schemas.microsoft.com/office/powerpoint/2010/main" val="2792908261"/>
      </p:ext>
    </p:extLst>
  </p:cSld>
  <p:clrMapOvr>
    <a:masterClrMapping/>
  </p:clrMapOvr>
  <mc:AlternateContent xmlns:mc="http://schemas.openxmlformats.org/markup-compatibility/2006">
    <mc:Choice xmlns:p14="http://schemas.microsoft.com/office/powerpoint/2010/main" Requires="p14">
      <p:transition spd="slow" p14:dur="2000" advTm="40714"/>
    </mc:Choice>
    <mc:Fallback>
      <p:transition spd="slow" advTm="4071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E911-7ABF-0C4F-9D84-A119D2100E4E}"/>
              </a:ext>
            </a:extLst>
          </p:cNvPr>
          <p:cNvSpPr>
            <a:spLocks noGrp="1"/>
          </p:cNvSpPr>
          <p:nvPr>
            <p:ph type="title"/>
          </p:nvPr>
        </p:nvSpPr>
        <p:spPr/>
        <p:txBody>
          <a:bodyPr/>
          <a:lstStyle/>
          <a:p>
            <a:r>
              <a:rPr lang="en-US" dirty="0"/>
              <a:t>Performance: Is this good?</a:t>
            </a:r>
          </a:p>
        </p:txBody>
      </p:sp>
      <p:sp>
        <p:nvSpPr>
          <p:cNvPr id="7" name="Content Placeholder 6">
            <a:extLst>
              <a:ext uri="{FF2B5EF4-FFF2-40B4-BE49-F238E27FC236}">
                <a16:creationId xmlns:a16="http://schemas.microsoft.com/office/drawing/2014/main" id="{86636858-7209-6845-82E5-C86FA3615EC0}"/>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FCAEF2E4-61C2-264C-B7FC-3035FD7A6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28895"/>
            <a:ext cx="9144000" cy="3665728"/>
          </a:xfrm>
          <a:prstGeom prst="rect">
            <a:avLst/>
          </a:prstGeom>
        </p:spPr>
      </p:pic>
      <p:sp>
        <p:nvSpPr>
          <p:cNvPr id="9" name="Rectangle 8">
            <a:extLst>
              <a:ext uri="{FF2B5EF4-FFF2-40B4-BE49-F238E27FC236}">
                <a16:creationId xmlns:a16="http://schemas.microsoft.com/office/drawing/2014/main" id="{16392B27-C7F5-D449-8C90-F58CB4120F2B}"/>
              </a:ext>
            </a:extLst>
          </p:cNvPr>
          <p:cNvSpPr/>
          <p:nvPr/>
        </p:nvSpPr>
        <p:spPr>
          <a:xfrm>
            <a:off x="609600" y="4707933"/>
            <a:ext cx="8409972" cy="369332"/>
          </a:xfrm>
          <a:prstGeom prst="rect">
            <a:avLst/>
          </a:prstGeom>
        </p:spPr>
        <p:txBody>
          <a:bodyPr wrap="square">
            <a:spAutoFit/>
          </a:bodyPr>
          <a:lstStyle/>
          <a:p>
            <a:r>
              <a:rPr lang="en-US" dirty="0"/>
              <a:t>https://</a:t>
            </a:r>
            <a:r>
              <a:rPr lang="en-US" dirty="0" err="1"/>
              <a:t>paperswithcode.com</a:t>
            </a:r>
            <a:r>
              <a:rPr lang="en-US" dirty="0"/>
              <a:t>/</a:t>
            </a:r>
            <a:r>
              <a:rPr lang="en-US" dirty="0" err="1"/>
              <a:t>sota</a:t>
            </a:r>
            <a:r>
              <a:rPr lang="en-US" dirty="0"/>
              <a:t>/named-entity-recognition-ner-on-ontonotes-v5</a:t>
            </a:r>
          </a:p>
        </p:txBody>
      </p:sp>
    </p:spTree>
    <p:extLst>
      <p:ext uri="{BB962C8B-B14F-4D97-AF65-F5344CB8AC3E}">
        <p14:creationId xmlns:p14="http://schemas.microsoft.com/office/powerpoint/2010/main" val="116673442"/>
      </p:ext>
    </p:extLst>
  </p:cSld>
  <p:clrMapOvr>
    <a:masterClrMapping/>
  </p:clrMapOvr>
  <mc:AlternateContent xmlns:mc="http://schemas.openxmlformats.org/markup-compatibility/2006">
    <mc:Choice xmlns:p14="http://schemas.microsoft.com/office/powerpoint/2010/main" Requires="p14">
      <p:transition spd="slow" p14:dur="2000" advTm="51913"/>
    </mc:Choice>
    <mc:Fallback>
      <p:transition spd="slow" advTm="5191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6323-C5D8-D744-B243-394DA2A2C37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83AD885-3AC8-5344-81A4-A80375D872EF}"/>
              </a:ext>
            </a:extLst>
          </p:cNvPr>
          <p:cNvSpPr>
            <a:spLocks noGrp="1"/>
          </p:cNvSpPr>
          <p:nvPr>
            <p:ph idx="1"/>
          </p:nvPr>
        </p:nvSpPr>
        <p:spPr/>
        <p:txBody>
          <a:bodyPr/>
          <a:lstStyle/>
          <a:p>
            <a:r>
              <a:rPr lang="en-US" sz="3200" dirty="0"/>
              <a:t>Update model with additional entity corrections</a:t>
            </a:r>
          </a:p>
          <a:p>
            <a:r>
              <a:rPr lang="en-US" sz="3200" dirty="0"/>
              <a:t>Finish entity linking process</a:t>
            </a:r>
          </a:p>
          <a:p>
            <a:r>
              <a:rPr lang="en-US" sz="3200" dirty="0"/>
              <a:t>Update to new transformers-based model architecture</a:t>
            </a:r>
          </a:p>
          <a:p>
            <a:r>
              <a:rPr lang="en-US" sz="3200" dirty="0"/>
              <a:t>Complete network analysis of cooccurring entities</a:t>
            </a:r>
          </a:p>
        </p:txBody>
      </p:sp>
    </p:spTree>
    <p:extLst>
      <p:ext uri="{BB962C8B-B14F-4D97-AF65-F5344CB8AC3E}">
        <p14:creationId xmlns:p14="http://schemas.microsoft.com/office/powerpoint/2010/main" val="4238617882"/>
      </p:ext>
    </p:extLst>
  </p:cSld>
  <p:clrMapOvr>
    <a:masterClrMapping/>
  </p:clrMapOvr>
  <mc:AlternateContent xmlns:mc="http://schemas.openxmlformats.org/markup-compatibility/2006">
    <mc:Choice xmlns:p14="http://schemas.microsoft.com/office/powerpoint/2010/main" Requires="p14">
      <p:transition spd="slow" p14:dur="2000" advTm="70999"/>
    </mc:Choice>
    <mc:Fallback>
      <p:transition spd="slow" advTm="7099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D41A-24A8-454E-A531-4BF20FAF596F}"/>
              </a:ext>
            </a:extLst>
          </p:cNvPr>
          <p:cNvSpPr>
            <a:spLocks noGrp="1"/>
          </p:cNvSpPr>
          <p:nvPr>
            <p:ph type="ctrTitle"/>
          </p:nvPr>
        </p:nvSpPr>
        <p:spPr>
          <a:xfrm>
            <a:off x="457200" y="2024926"/>
            <a:ext cx="6477000" cy="572464"/>
          </a:xfrm>
        </p:spPr>
        <p:txBody>
          <a:bodyPr/>
          <a:lstStyle/>
          <a:p>
            <a:r>
              <a:rPr lang="en-US" dirty="0"/>
              <a:t>Thank you</a:t>
            </a:r>
          </a:p>
        </p:txBody>
      </p:sp>
      <p:sp>
        <p:nvSpPr>
          <p:cNvPr id="3" name="TextBox 2">
            <a:extLst>
              <a:ext uri="{FF2B5EF4-FFF2-40B4-BE49-F238E27FC236}">
                <a16:creationId xmlns:a16="http://schemas.microsoft.com/office/drawing/2014/main" id="{3A767371-D354-9B41-BBDC-32A7A389D05F}"/>
              </a:ext>
            </a:extLst>
          </p:cNvPr>
          <p:cNvSpPr txBox="1"/>
          <p:nvPr/>
        </p:nvSpPr>
        <p:spPr>
          <a:xfrm>
            <a:off x="609600" y="2863265"/>
            <a:ext cx="4114800" cy="2246769"/>
          </a:xfrm>
          <a:prstGeom prst="rect">
            <a:avLst/>
          </a:prstGeom>
          <a:noFill/>
        </p:spPr>
        <p:txBody>
          <a:bodyPr wrap="square" rtlCol="0">
            <a:spAutoFit/>
          </a:bodyPr>
          <a:lstStyle/>
          <a:p>
            <a:pPr marL="5080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ヒラギノ角ゴ Pro W3" pitchFamily="1" charset="-128"/>
                <a:cs typeface="Arial"/>
              </a:rPr>
              <a:t>Peter Baumgartner</a:t>
            </a:r>
          </a:p>
          <a:p>
            <a:pPr marL="5080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808080"/>
                </a:solidFill>
                <a:effectLst/>
                <a:uLnTx/>
                <a:uFillTx/>
                <a:latin typeface="Arial" charset="0"/>
                <a:ea typeface="ヒラギノ角ゴ Pro W3" pitchFamily="1" charset="-128"/>
                <a:cs typeface="Arial"/>
              </a:rPr>
              <a:t>Data Scientist</a:t>
            </a:r>
          </a:p>
          <a:p>
            <a:pPr marL="5080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808080"/>
                </a:solidFill>
                <a:effectLst/>
                <a:uLnTx/>
                <a:uFillTx/>
                <a:latin typeface="Arial" charset="0"/>
                <a:ea typeface="ヒラギノ角ゴ Pro W3" pitchFamily="1" charset="-128"/>
                <a:cs typeface="Arial"/>
              </a:rPr>
              <a:t>RTI International</a:t>
            </a:r>
          </a:p>
          <a:p>
            <a:pPr marL="5080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charset="0"/>
              <a:ea typeface="ヒラギノ角ゴ Pro W3" pitchFamily="1" charset="-128"/>
              <a:cs typeface="Arial"/>
            </a:endParaRPr>
          </a:p>
          <a:p>
            <a:pPr marL="5080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charset="0"/>
                <a:ea typeface="ヒラギノ角ゴ Pro W3" pitchFamily="1" charset="-128"/>
                <a:cs typeface="Arial"/>
                <a:hlinkClick r:id="rId3"/>
              </a:rPr>
              <a:t>pbaumgartner@rti.org</a:t>
            </a:r>
            <a:r>
              <a:rPr kumimoji="0" lang="en-US" sz="2800" b="0" i="1" u="none" strike="noStrike" kern="1200" cap="none" spc="0" normalizeH="0" baseline="0" noProof="0" dirty="0">
                <a:ln>
                  <a:noFill/>
                </a:ln>
                <a:solidFill>
                  <a:srgbClr val="000000"/>
                </a:solidFill>
                <a:effectLst/>
                <a:uLnTx/>
                <a:uFillTx/>
                <a:latin typeface="Arial" charset="0"/>
                <a:ea typeface="ヒラギノ角ゴ Pro W3" pitchFamily="1" charset="-128"/>
                <a:cs typeface="Arial"/>
              </a:rPr>
              <a:t> </a:t>
            </a:r>
          </a:p>
        </p:txBody>
      </p:sp>
    </p:spTree>
    <p:extLst>
      <p:ext uri="{BB962C8B-B14F-4D97-AF65-F5344CB8AC3E}">
        <p14:creationId xmlns:p14="http://schemas.microsoft.com/office/powerpoint/2010/main" val="519987599"/>
      </p:ext>
    </p:extLst>
  </p:cSld>
  <p:clrMapOvr>
    <a:masterClrMapping/>
  </p:clrMapOvr>
  <mc:AlternateContent xmlns:mc="http://schemas.openxmlformats.org/markup-compatibility/2006">
    <mc:Choice xmlns:p14="http://schemas.microsoft.com/office/powerpoint/2010/main" Requires="p14">
      <p:transition spd="slow" p14:dur="2000" advTm="6305"/>
    </mc:Choice>
    <mc:Fallback>
      <p:transition spd="slow" advTm="63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642B-974E-8D4C-B20C-8411DF866059}"/>
              </a:ext>
            </a:extLst>
          </p:cNvPr>
          <p:cNvSpPr>
            <a:spLocks noGrp="1"/>
          </p:cNvSpPr>
          <p:nvPr>
            <p:ph type="ctrTitle"/>
          </p:nvPr>
        </p:nvSpPr>
        <p:spPr>
          <a:xfrm>
            <a:off x="457200" y="2024926"/>
            <a:ext cx="6477000" cy="572464"/>
          </a:xfrm>
        </p:spPr>
        <p:txBody>
          <a:bodyPr/>
          <a:lstStyle/>
          <a:p>
            <a:r>
              <a:rPr lang="en-US" dirty="0"/>
              <a:t>Appendix</a:t>
            </a:r>
          </a:p>
        </p:txBody>
      </p:sp>
    </p:spTree>
    <p:extLst>
      <p:ext uri="{BB962C8B-B14F-4D97-AF65-F5344CB8AC3E}">
        <p14:creationId xmlns:p14="http://schemas.microsoft.com/office/powerpoint/2010/main" val="86878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611D-7570-8F4F-B1D5-2A008BD92999}"/>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412E5B80-8154-D34C-9302-5B2F3E186669}"/>
              </a:ext>
            </a:extLst>
          </p:cNvPr>
          <p:cNvSpPr>
            <a:spLocks noGrp="1"/>
          </p:cNvSpPr>
          <p:nvPr>
            <p:ph idx="1"/>
          </p:nvPr>
        </p:nvSpPr>
        <p:spPr>
          <a:xfrm>
            <a:off x="457200" y="819150"/>
            <a:ext cx="8229600" cy="3775473"/>
          </a:xfrm>
        </p:spPr>
        <p:txBody>
          <a:bodyPr/>
          <a:lstStyle/>
          <a:p>
            <a:pPr marL="457200" indent="-457200">
              <a:buFont typeface="+mj-lt"/>
              <a:buAutoNum type="arabicPeriod"/>
            </a:pPr>
            <a:r>
              <a:rPr lang="en-US" dirty="0"/>
              <a:t>Bootstrap identifying relevant documents with a terminology list derived from word vectors</a:t>
            </a:r>
          </a:p>
          <a:p>
            <a:pPr marL="568325" lvl="1" indent="-342900">
              <a:buFont typeface="+mj-lt"/>
              <a:buAutoNum type="arabicPeriod"/>
            </a:pPr>
            <a:r>
              <a:rPr lang="en-US" dirty="0"/>
              <a:t>Start with obvious ones: “opiates”, “oxycontin”, “tiredness”, “yawning”, etc.</a:t>
            </a:r>
          </a:p>
          <a:p>
            <a:pPr marL="457200" indent="-457200">
              <a:buFont typeface="+mj-lt"/>
              <a:buAutoNum type="arabicPeriod"/>
            </a:pPr>
            <a:r>
              <a:rPr lang="en-US" dirty="0"/>
              <a:t>Start generating labels as fast as possible with binary decision-making on token-based entities</a:t>
            </a:r>
          </a:p>
          <a:p>
            <a:pPr marL="457200" indent="-457200">
              <a:buFont typeface="+mj-lt"/>
              <a:buAutoNum type="arabicPeriod"/>
            </a:pPr>
            <a:r>
              <a:rPr lang="en-US" dirty="0"/>
              <a:t>Make corrections on simple binary annotations rather than start from the blank page of no annotations</a:t>
            </a:r>
          </a:p>
          <a:p>
            <a:endParaRPr lang="en-US" dirty="0"/>
          </a:p>
          <a:p>
            <a:pPr marL="0" indent="0" algn="ctr">
              <a:buNone/>
            </a:pPr>
            <a:r>
              <a:rPr lang="en-US" b="1" dirty="0"/>
              <a:t>In sum: </a:t>
            </a:r>
            <a:r>
              <a:rPr lang="en-US" dirty="0"/>
              <a:t>identify likely relevant comments and solve simpler problems first</a:t>
            </a:r>
          </a:p>
        </p:txBody>
      </p:sp>
    </p:spTree>
    <p:extLst>
      <p:ext uri="{BB962C8B-B14F-4D97-AF65-F5344CB8AC3E}">
        <p14:creationId xmlns:p14="http://schemas.microsoft.com/office/powerpoint/2010/main" val="34813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2B60-E810-DE41-87E7-C9EDF41F981C}"/>
              </a:ext>
            </a:extLst>
          </p:cNvPr>
          <p:cNvSpPr>
            <a:spLocks noGrp="1"/>
          </p:cNvSpPr>
          <p:nvPr>
            <p:ph type="title"/>
          </p:nvPr>
        </p:nvSpPr>
        <p:spPr/>
        <p:txBody>
          <a:bodyPr/>
          <a:lstStyle/>
          <a:p>
            <a:r>
              <a:rPr lang="en-US" dirty="0"/>
              <a:t>How to improve the model</a:t>
            </a:r>
          </a:p>
        </p:txBody>
      </p:sp>
      <p:sp>
        <p:nvSpPr>
          <p:cNvPr id="3" name="Content Placeholder 2">
            <a:extLst>
              <a:ext uri="{FF2B5EF4-FFF2-40B4-BE49-F238E27FC236}">
                <a16:creationId xmlns:a16="http://schemas.microsoft.com/office/drawing/2014/main" id="{593EF1A6-CF7C-2747-B632-2A48F5E82E95}"/>
              </a:ext>
            </a:extLst>
          </p:cNvPr>
          <p:cNvSpPr>
            <a:spLocks noGrp="1"/>
          </p:cNvSpPr>
          <p:nvPr>
            <p:ph idx="1"/>
          </p:nvPr>
        </p:nvSpPr>
        <p:spPr>
          <a:xfrm>
            <a:off x="457200" y="819150"/>
            <a:ext cx="8229600" cy="3775473"/>
          </a:xfrm>
        </p:spPr>
        <p:txBody>
          <a:bodyPr/>
          <a:lstStyle/>
          <a:p>
            <a:pPr marL="457200" indent="-457200">
              <a:buFont typeface="+mj-lt"/>
              <a:buAutoNum type="arabicPeriod"/>
            </a:pPr>
            <a:r>
              <a:rPr lang="en-US" dirty="0"/>
              <a:t>Train a model with limited training data (n&lt;1000) and run it on the full dataset.</a:t>
            </a:r>
          </a:p>
          <a:p>
            <a:pPr marL="457200" indent="-457200">
              <a:buFont typeface="+mj-lt"/>
              <a:buAutoNum type="arabicPeriod"/>
            </a:pPr>
            <a:r>
              <a:rPr lang="en-US" dirty="0"/>
              <a:t>Aggregate predicted entity occurrences.</a:t>
            </a:r>
          </a:p>
          <a:p>
            <a:pPr marL="457200" indent="-457200">
              <a:buFont typeface="+mj-lt"/>
              <a:buAutoNum type="arabicPeriod"/>
            </a:pPr>
            <a:r>
              <a:rPr lang="en-US" dirty="0"/>
              <a:t>Perform error analysis on aggregated entity counts.</a:t>
            </a:r>
          </a:p>
          <a:p>
            <a:pPr marL="568325" lvl="1" indent="-342900">
              <a:buFont typeface="+mj-lt"/>
              <a:buAutoNum type="arabicPeriod"/>
            </a:pPr>
            <a:r>
              <a:rPr lang="en-US" dirty="0"/>
              <a:t>i.e. “lack of” as an effect, “</a:t>
            </a:r>
            <a:r>
              <a:rPr lang="en-US" dirty="0" err="1"/>
              <a:t>wal-mart</a:t>
            </a:r>
            <a:r>
              <a:rPr lang="en-US" dirty="0"/>
              <a:t>” or “</a:t>
            </a:r>
            <a:r>
              <a:rPr lang="en-US" dirty="0" err="1"/>
              <a:t>adhd</a:t>
            </a:r>
            <a:r>
              <a:rPr lang="en-US" dirty="0"/>
              <a:t>” as a substance</a:t>
            </a:r>
          </a:p>
          <a:p>
            <a:pPr marL="457200" indent="-457200">
              <a:buFont typeface="+mj-lt"/>
              <a:buAutoNum type="arabicPeriod"/>
            </a:pPr>
            <a:r>
              <a:rPr lang="en-US" dirty="0"/>
              <a:t>Identify documents not in training dataset with erroneous entities, create a new batch of training data with those documents</a:t>
            </a:r>
          </a:p>
          <a:p>
            <a:pPr marL="457200" indent="-457200">
              <a:buFont typeface="+mj-lt"/>
              <a:buAutoNum type="arabicPeriod"/>
            </a:pPr>
            <a:r>
              <a:rPr lang="en-US" dirty="0"/>
              <a:t>Annotate again on identified erroneous examples.</a:t>
            </a:r>
          </a:p>
          <a:p>
            <a:pPr marL="457200" indent="-457200">
              <a:buFont typeface="+mj-lt"/>
              <a:buAutoNum type="arabicPeriod"/>
            </a:pPr>
            <a:r>
              <a:rPr lang="en-US" dirty="0"/>
              <a:t>Repeat from top until you have an acceptable error rate within the </a:t>
            </a:r>
            <a:r>
              <a:rPr lang="en-US" i="1" dirty="0"/>
              <a:t>top n </a:t>
            </a:r>
            <a:r>
              <a:rPr lang="en-US" dirty="0"/>
              <a:t>most common entities.</a:t>
            </a:r>
          </a:p>
          <a:p>
            <a:endParaRPr lang="en-US" dirty="0"/>
          </a:p>
          <a:p>
            <a:pPr marL="0" indent="0" algn="ctr">
              <a:buNone/>
            </a:pPr>
            <a:r>
              <a:rPr lang="en-US" b="1" dirty="0"/>
              <a:t>In sum: </a:t>
            </a:r>
            <a:r>
              <a:rPr lang="en-US" dirty="0"/>
              <a:t>Iterate on your data</a:t>
            </a:r>
          </a:p>
          <a:p>
            <a:endParaRPr lang="en-US" dirty="0"/>
          </a:p>
        </p:txBody>
      </p:sp>
    </p:spTree>
    <p:extLst>
      <p:ext uri="{BB962C8B-B14F-4D97-AF65-F5344CB8AC3E}">
        <p14:creationId xmlns:p14="http://schemas.microsoft.com/office/powerpoint/2010/main" val="391806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F97D-1ABB-0144-BCF9-231F0B3C4DF3}"/>
              </a:ext>
            </a:extLst>
          </p:cNvPr>
          <p:cNvSpPr>
            <a:spLocks noGrp="1"/>
          </p:cNvSpPr>
          <p:nvPr>
            <p:ph type="title"/>
          </p:nvPr>
        </p:nvSpPr>
        <p:spPr/>
        <p:txBody>
          <a:bodyPr/>
          <a:lstStyle/>
          <a:p>
            <a:r>
              <a:rPr lang="en-US" dirty="0"/>
              <a:t>Opioid Withdrawal &amp; Self-Medication</a:t>
            </a:r>
          </a:p>
        </p:txBody>
      </p:sp>
      <p:sp>
        <p:nvSpPr>
          <p:cNvPr id="3" name="TextBox 2">
            <a:extLst>
              <a:ext uri="{FF2B5EF4-FFF2-40B4-BE49-F238E27FC236}">
                <a16:creationId xmlns:a16="http://schemas.microsoft.com/office/drawing/2014/main" id="{C0A2D0C8-7F86-A940-9B62-DF5AF3C49BD1}"/>
              </a:ext>
            </a:extLst>
          </p:cNvPr>
          <p:cNvSpPr txBox="1"/>
          <p:nvPr/>
        </p:nvSpPr>
        <p:spPr>
          <a:xfrm>
            <a:off x="4047588" y="1353553"/>
            <a:ext cx="5093239" cy="3046988"/>
          </a:xfrm>
          <a:prstGeom prst="rect">
            <a:avLst/>
          </a:prstGeom>
          <a:noFill/>
        </p:spPr>
        <p:txBody>
          <a:bodyPr wrap="square" rtlCol="0">
            <a:spAutoFit/>
          </a:bodyPr>
          <a:lstStyle/>
          <a:p>
            <a:r>
              <a:rPr lang="en-US" sz="3200" dirty="0"/>
              <a:t>Can we identify what </a:t>
            </a:r>
            <a:r>
              <a:rPr lang="en-US" sz="3200" b="1" dirty="0">
                <a:solidFill>
                  <a:schemeClr val="accent1"/>
                </a:solidFill>
              </a:rPr>
              <a:t>substances</a:t>
            </a:r>
            <a:r>
              <a:rPr lang="en-US" sz="3200" dirty="0"/>
              <a:t> people are using during opioid withdrawal and what </a:t>
            </a:r>
            <a:r>
              <a:rPr lang="en-US" sz="3200" b="1" dirty="0">
                <a:solidFill>
                  <a:schemeClr val="accent1"/>
                </a:solidFill>
              </a:rPr>
              <a:t>effects</a:t>
            </a:r>
            <a:r>
              <a:rPr lang="en-US" sz="3200" dirty="0"/>
              <a:t> they have using self-reports on reddit?</a:t>
            </a:r>
          </a:p>
        </p:txBody>
      </p:sp>
      <p:pic>
        <p:nvPicPr>
          <p:cNvPr id="4" name="Picture 3">
            <a:extLst>
              <a:ext uri="{FF2B5EF4-FFF2-40B4-BE49-F238E27FC236}">
                <a16:creationId xmlns:a16="http://schemas.microsoft.com/office/drawing/2014/main" id="{85524AA1-34EA-1845-BCD0-DC522499C059}"/>
              </a:ext>
            </a:extLst>
          </p:cNvPr>
          <p:cNvPicPr>
            <a:picLocks noChangeAspect="1"/>
          </p:cNvPicPr>
          <p:nvPr/>
        </p:nvPicPr>
        <p:blipFill>
          <a:blip r:embed="rId3"/>
          <a:stretch>
            <a:fillRect/>
          </a:stretch>
        </p:blipFill>
        <p:spPr>
          <a:xfrm>
            <a:off x="0" y="1352550"/>
            <a:ext cx="4094747" cy="2264794"/>
          </a:xfrm>
          <a:prstGeom prst="rect">
            <a:avLst/>
          </a:prstGeom>
        </p:spPr>
      </p:pic>
      <p:sp>
        <p:nvSpPr>
          <p:cNvPr id="6" name="TextBox 5">
            <a:extLst>
              <a:ext uri="{FF2B5EF4-FFF2-40B4-BE49-F238E27FC236}">
                <a16:creationId xmlns:a16="http://schemas.microsoft.com/office/drawing/2014/main" id="{88BEF7B0-DFAD-1743-9966-B13670790BD6}"/>
              </a:ext>
            </a:extLst>
          </p:cNvPr>
          <p:cNvSpPr txBox="1"/>
          <p:nvPr/>
        </p:nvSpPr>
        <p:spPr>
          <a:xfrm>
            <a:off x="152400" y="3409950"/>
            <a:ext cx="3742788" cy="938719"/>
          </a:xfrm>
          <a:prstGeom prst="rect">
            <a:avLst/>
          </a:prstGeom>
          <a:noFill/>
        </p:spPr>
        <p:txBody>
          <a:bodyPr wrap="square" rtlCol="0">
            <a:spAutoFit/>
          </a:bodyPr>
          <a:lstStyle/>
          <a:p>
            <a:r>
              <a:rPr lang="en-US" sz="1100" dirty="0" err="1"/>
              <a:t>Kosten</a:t>
            </a:r>
            <a:r>
              <a:rPr lang="en-US" sz="1100" dirty="0"/>
              <a:t>, T. R., &amp; Baxter, L. E. (2019). Review article: Effective management of opioid withdrawal symptoms: A gateway to opioid dependence treatment. </a:t>
            </a:r>
            <a:r>
              <a:rPr lang="en-US" sz="1100" i="1" dirty="0"/>
              <a:t>The American Journal on Addictions / American Academy of Psychiatrists in Alcoholism and Addictions</a:t>
            </a:r>
            <a:r>
              <a:rPr lang="en-US" sz="1100" dirty="0"/>
              <a:t>, </a:t>
            </a:r>
            <a:r>
              <a:rPr lang="en-US" sz="1100" i="1" dirty="0"/>
              <a:t>28</a:t>
            </a:r>
            <a:r>
              <a:rPr lang="en-US" sz="1100" dirty="0"/>
              <a:t>(2), 55–62.</a:t>
            </a:r>
          </a:p>
        </p:txBody>
      </p:sp>
    </p:spTree>
    <p:extLst>
      <p:ext uri="{BB962C8B-B14F-4D97-AF65-F5344CB8AC3E}">
        <p14:creationId xmlns:p14="http://schemas.microsoft.com/office/powerpoint/2010/main" val="3350908777"/>
      </p:ext>
    </p:extLst>
  </p:cSld>
  <p:clrMapOvr>
    <a:masterClrMapping/>
  </p:clrMapOvr>
  <mc:AlternateContent xmlns:mc="http://schemas.openxmlformats.org/markup-compatibility/2006">
    <mc:Choice xmlns:p14="http://schemas.microsoft.com/office/powerpoint/2010/main" Requires="p14">
      <p:transition spd="slow" p14:dur="2000" advTm="101232"/>
    </mc:Choice>
    <mc:Fallback>
      <p:transition spd="slow" advTm="1012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2906-AC79-014C-8603-3C3703825F3D}"/>
              </a:ext>
            </a:extLst>
          </p:cNvPr>
          <p:cNvSpPr>
            <a:spLocks noGrp="1"/>
          </p:cNvSpPr>
          <p:nvPr>
            <p:ph type="title"/>
          </p:nvPr>
        </p:nvSpPr>
        <p:spPr/>
        <p:txBody>
          <a:bodyPr/>
          <a:lstStyle/>
          <a:p>
            <a:r>
              <a:rPr lang="en-US" dirty="0"/>
              <a:t>Reddit</a:t>
            </a:r>
          </a:p>
        </p:txBody>
      </p:sp>
      <p:pic>
        <p:nvPicPr>
          <p:cNvPr id="4" name="Picture 3">
            <a:extLst>
              <a:ext uri="{FF2B5EF4-FFF2-40B4-BE49-F238E27FC236}">
                <a16:creationId xmlns:a16="http://schemas.microsoft.com/office/drawing/2014/main" id="{8EEAAC9A-81E6-4C4D-AEF0-C2E85BFDD3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3" y="606621"/>
            <a:ext cx="5635627" cy="1965129"/>
          </a:xfrm>
          <a:prstGeom prst="rect">
            <a:avLst/>
          </a:prstGeom>
        </p:spPr>
      </p:pic>
      <p:pic>
        <p:nvPicPr>
          <p:cNvPr id="5" name="Picture 4">
            <a:extLst>
              <a:ext uri="{FF2B5EF4-FFF2-40B4-BE49-F238E27FC236}">
                <a16:creationId xmlns:a16="http://schemas.microsoft.com/office/drawing/2014/main" id="{BDCF24FB-4FCD-6B44-B7DF-ED866F86EC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73" y="2560938"/>
            <a:ext cx="5635627" cy="2559607"/>
          </a:xfrm>
          <a:prstGeom prst="rect">
            <a:avLst/>
          </a:prstGeom>
        </p:spPr>
      </p:pic>
      <p:sp>
        <p:nvSpPr>
          <p:cNvPr id="6" name="TextBox 5">
            <a:extLst>
              <a:ext uri="{FF2B5EF4-FFF2-40B4-BE49-F238E27FC236}">
                <a16:creationId xmlns:a16="http://schemas.microsoft.com/office/drawing/2014/main" id="{BAF2F491-65E5-6148-AFE2-274EFB68F85A}"/>
              </a:ext>
            </a:extLst>
          </p:cNvPr>
          <p:cNvSpPr txBox="1"/>
          <p:nvPr/>
        </p:nvSpPr>
        <p:spPr>
          <a:xfrm>
            <a:off x="5715000" y="2114550"/>
            <a:ext cx="3404937" cy="1384995"/>
          </a:xfrm>
          <a:prstGeom prst="rect">
            <a:avLst/>
          </a:prstGeom>
          <a:noFill/>
        </p:spPr>
        <p:txBody>
          <a:bodyPr wrap="square" rtlCol="0">
            <a:spAutoFit/>
          </a:bodyPr>
          <a:lstStyle/>
          <a:p>
            <a:r>
              <a:rPr lang="en-US" sz="2800" b="1" dirty="0"/>
              <a:t>Full Data:</a:t>
            </a:r>
          </a:p>
          <a:p>
            <a:r>
              <a:rPr lang="en-US" sz="2800" dirty="0"/>
              <a:t>Comments &amp; Posts </a:t>
            </a:r>
          </a:p>
          <a:p>
            <a:r>
              <a:rPr lang="en-US" sz="2800" dirty="0"/>
              <a:t>2015-2019</a:t>
            </a:r>
          </a:p>
        </p:txBody>
      </p:sp>
    </p:spTree>
    <p:extLst>
      <p:ext uri="{BB962C8B-B14F-4D97-AF65-F5344CB8AC3E}">
        <p14:creationId xmlns:p14="http://schemas.microsoft.com/office/powerpoint/2010/main" val="788831552"/>
      </p:ext>
    </p:extLst>
  </p:cSld>
  <p:clrMapOvr>
    <a:masterClrMapping/>
  </p:clrMapOvr>
  <mc:AlternateContent xmlns:mc="http://schemas.openxmlformats.org/markup-compatibility/2006">
    <mc:Choice xmlns:p14="http://schemas.microsoft.com/office/powerpoint/2010/main" Requires="p14">
      <p:transition spd="slow" p14:dur="2000" advTm="48917"/>
    </mc:Choice>
    <mc:Fallback>
      <p:transition spd="slow" advTm="489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A2BB-73E5-094B-A32E-A82D1008FBC6}"/>
              </a:ext>
            </a:extLst>
          </p:cNvPr>
          <p:cNvSpPr>
            <a:spLocks noGrp="1"/>
          </p:cNvSpPr>
          <p:nvPr>
            <p:ph type="title"/>
          </p:nvPr>
        </p:nvSpPr>
        <p:spPr/>
        <p:txBody>
          <a:bodyPr/>
          <a:lstStyle/>
          <a:p>
            <a:r>
              <a:rPr lang="en-US" dirty="0"/>
              <a:t>Named Entity Recognition</a:t>
            </a:r>
          </a:p>
        </p:txBody>
      </p:sp>
      <p:sp>
        <p:nvSpPr>
          <p:cNvPr id="3" name="Content Placeholder 2">
            <a:extLst>
              <a:ext uri="{FF2B5EF4-FFF2-40B4-BE49-F238E27FC236}">
                <a16:creationId xmlns:a16="http://schemas.microsoft.com/office/drawing/2014/main" id="{69A9A38C-0130-5B4F-AD2E-CA986F26A80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400" dirty="0" err="1"/>
              <a:t>Grishman</a:t>
            </a:r>
            <a:r>
              <a:rPr lang="en-US" sz="1400" dirty="0"/>
              <a:t>, R., &amp; </a:t>
            </a:r>
            <a:r>
              <a:rPr lang="en-US" sz="1400" dirty="0" err="1"/>
              <a:t>Sundheim</a:t>
            </a:r>
            <a:r>
              <a:rPr lang="en-US" sz="1400" dirty="0"/>
              <a:t>, B. (1996). </a:t>
            </a:r>
            <a:r>
              <a:rPr lang="en-US" sz="1400" i="1" dirty="0"/>
              <a:t>Message Understanding Conference- 6: A Brief History</a:t>
            </a:r>
            <a:r>
              <a:rPr lang="en-US" sz="1400" dirty="0"/>
              <a:t>. https://</a:t>
            </a:r>
            <a:r>
              <a:rPr lang="en-US" sz="1400" dirty="0" err="1"/>
              <a:t>www.aclweb.org</a:t>
            </a:r>
            <a:r>
              <a:rPr lang="en-US" sz="1400" dirty="0"/>
              <a:t>/anthology/C96-1079/</a:t>
            </a:r>
          </a:p>
        </p:txBody>
      </p:sp>
      <p:pic>
        <p:nvPicPr>
          <p:cNvPr id="4" name="Picture 3">
            <a:extLst>
              <a:ext uri="{FF2B5EF4-FFF2-40B4-BE49-F238E27FC236}">
                <a16:creationId xmlns:a16="http://schemas.microsoft.com/office/drawing/2014/main" id="{67CAAE3B-0BC5-834D-9684-639DFF396181}"/>
              </a:ext>
            </a:extLst>
          </p:cNvPr>
          <p:cNvPicPr>
            <a:picLocks noChangeAspect="1"/>
          </p:cNvPicPr>
          <p:nvPr/>
        </p:nvPicPr>
        <p:blipFill>
          <a:blip r:embed="rId3"/>
          <a:stretch>
            <a:fillRect/>
          </a:stretch>
        </p:blipFill>
        <p:spPr>
          <a:xfrm>
            <a:off x="457200" y="1352550"/>
            <a:ext cx="8153400" cy="1627652"/>
          </a:xfrm>
          <a:prstGeom prst="rect">
            <a:avLst/>
          </a:prstGeom>
        </p:spPr>
      </p:pic>
    </p:spTree>
    <p:extLst>
      <p:ext uri="{BB962C8B-B14F-4D97-AF65-F5344CB8AC3E}">
        <p14:creationId xmlns:p14="http://schemas.microsoft.com/office/powerpoint/2010/main" val="4216978063"/>
      </p:ext>
    </p:extLst>
  </p:cSld>
  <p:clrMapOvr>
    <a:masterClrMapping/>
  </p:clrMapOvr>
  <mc:AlternateContent xmlns:mc="http://schemas.openxmlformats.org/markup-compatibility/2006">
    <mc:Choice xmlns:p14="http://schemas.microsoft.com/office/powerpoint/2010/main" Requires="p14">
      <p:transition spd="slow" p14:dur="2000" advTm="78563"/>
    </mc:Choice>
    <mc:Fallback>
      <p:transition spd="slow" advTm="785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F97D-1ABB-0144-BCF9-231F0B3C4DF3}"/>
              </a:ext>
            </a:extLst>
          </p:cNvPr>
          <p:cNvSpPr>
            <a:spLocks noGrp="1"/>
          </p:cNvSpPr>
          <p:nvPr>
            <p:ph type="title"/>
          </p:nvPr>
        </p:nvSpPr>
        <p:spPr/>
        <p:txBody>
          <a:bodyPr/>
          <a:lstStyle/>
          <a:p>
            <a:r>
              <a:rPr lang="en-US" dirty="0"/>
              <a:t>Identifying Entities</a:t>
            </a:r>
          </a:p>
        </p:txBody>
      </p:sp>
      <p:pic>
        <p:nvPicPr>
          <p:cNvPr id="4" name="Picture 3">
            <a:extLst>
              <a:ext uri="{FF2B5EF4-FFF2-40B4-BE49-F238E27FC236}">
                <a16:creationId xmlns:a16="http://schemas.microsoft.com/office/drawing/2014/main" id="{B660D08C-DD51-B64F-B716-4E4F6DFA3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801887"/>
            <a:ext cx="3480907" cy="4038600"/>
          </a:xfrm>
          <a:prstGeom prst="rect">
            <a:avLst/>
          </a:prstGeom>
        </p:spPr>
      </p:pic>
      <p:sp>
        <p:nvSpPr>
          <p:cNvPr id="3" name="TextBox 2">
            <a:extLst>
              <a:ext uri="{FF2B5EF4-FFF2-40B4-BE49-F238E27FC236}">
                <a16:creationId xmlns:a16="http://schemas.microsoft.com/office/drawing/2014/main" id="{9D6C52CD-C3CC-1146-AB49-B51757058B93}"/>
              </a:ext>
            </a:extLst>
          </p:cNvPr>
          <p:cNvSpPr txBox="1"/>
          <p:nvPr/>
        </p:nvSpPr>
        <p:spPr>
          <a:xfrm>
            <a:off x="481263" y="895350"/>
            <a:ext cx="4395537" cy="3785652"/>
          </a:xfrm>
          <a:prstGeom prst="rect">
            <a:avLst/>
          </a:prstGeom>
          <a:noFill/>
        </p:spPr>
        <p:txBody>
          <a:bodyPr wrap="square" rtlCol="0">
            <a:spAutoFit/>
          </a:bodyPr>
          <a:lstStyle/>
          <a:p>
            <a:r>
              <a:rPr lang="en-US" sz="2400" b="1" dirty="0">
                <a:solidFill>
                  <a:schemeClr val="accent1"/>
                </a:solidFill>
              </a:rPr>
              <a:t>Effect</a:t>
            </a:r>
            <a:r>
              <a:rPr lang="en-US" sz="2400" dirty="0"/>
              <a:t>: a therapeutic or adverse effect mentioned as a result or rationale for consuming a substance.</a:t>
            </a:r>
          </a:p>
          <a:p>
            <a:br>
              <a:rPr lang="en-US" sz="2400" dirty="0"/>
            </a:br>
            <a:r>
              <a:rPr lang="en-US" sz="2400" b="1" dirty="0">
                <a:solidFill>
                  <a:schemeClr val="accent1"/>
                </a:solidFill>
              </a:rPr>
              <a:t>Substance</a:t>
            </a:r>
            <a:r>
              <a:rPr lang="en-US" sz="2400" dirty="0"/>
              <a:t>: a drug, remedy, supplement, or other consumable item used to treat an effect or induce a desired effect.</a:t>
            </a:r>
          </a:p>
        </p:txBody>
      </p:sp>
    </p:spTree>
    <p:extLst>
      <p:ext uri="{BB962C8B-B14F-4D97-AF65-F5344CB8AC3E}">
        <p14:creationId xmlns:p14="http://schemas.microsoft.com/office/powerpoint/2010/main" val="282411165"/>
      </p:ext>
    </p:extLst>
  </p:cSld>
  <p:clrMapOvr>
    <a:masterClrMapping/>
  </p:clrMapOvr>
  <mc:AlternateContent xmlns:mc="http://schemas.openxmlformats.org/markup-compatibility/2006">
    <mc:Choice xmlns:p14="http://schemas.microsoft.com/office/powerpoint/2010/main" Requires="p14">
      <p:transition spd="slow" p14:dur="2000" advTm="160025"/>
    </mc:Choice>
    <mc:Fallback>
      <p:transition spd="slow" advTm="1600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0C9F-A27D-D34A-829F-B56D7B72F5EB}"/>
              </a:ext>
            </a:extLst>
          </p:cNvPr>
          <p:cNvSpPr>
            <a:spLocks noGrp="1"/>
          </p:cNvSpPr>
          <p:nvPr>
            <p:ph type="title"/>
          </p:nvPr>
        </p:nvSpPr>
        <p:spPr/>
        <p:txBody>
          <a:bodyPr/>
          <a:lstStyle/>
          <a:p>
            <a:r>
              <a:rPr lang="en-US" dirty="0"/>
              <a:t>Data Acquisition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7C69C3B3-4FB8-4047-BBA3-F519564EBBA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4957" y="590550"/>
            <a:ext cx="8710914" cy="4488669"/>
          </a:xfrm>
        </p:spPr>
      </p:pic>
      <p:sp>
        <p:nvSpPr>
          <p:cNvPr id="9" name="TextBox 8">
            <a:extLst>
              <a:ext uri="{FF2B5EF4-FFF2-40B4-BE49-F238E27FC236}">
                <a16:creationId xmlns:a16="http://schemas.microsoft.com/office/drawing/2014/main" id="{E87DEC77-BDFD-3447-9F33-C5417DF028C9}"/>
              </a:ext>
            </a:extLst>
          </p:cNvPr>
          <p:cNvSpPr txBox="1"/>
          <p:nvPr/>
        </p:nvSpPr>
        <p:spPr>
          <a:xfrm>
            <a:off x="762000" y="3486150"/>
            <a:ext cx="7924800" cy="1200329"/>
          </a:xfrm>
          <a:prstGeom prst="rect">
            <a:avLst/>
          </a:prstGeom>
          <a:solidFill>
            <a:srgbClr val="FFFFFF">
              <a:alpha val="84706"/>
            </a:srgbClr>
          </a:solidFill>
          <a:ln>
            <a:extLst>
              <a:ext uri="{C807C97D-BFC1-408E-A445-0C87EB9F89A2}">
                <ask:lineSketchStyleProps xmlns:ask="http://schemas.microsoft.com/office/drawing/2018/sketchyshapes" sd="1219033472">
                  <a:custGeom>
                    <a:avLst/>
                    <a:gdLst>
                      <a:gd name="connsiteX0" fmla="*/ 0 w 6259556"/>
                      <a:gd name="connsiteY0" fmla="*/ 0 h 1200329"/>
                      <a:gd name="connsiteX1" fmla="*/ 820697 w 6259556"/>
                      <a:gd name="connsiteY1" fmla="*/ 0 h 1200329"/>
                      <a:gd name="connsiteX2" fmla="*/ 1578799 w 6259556"/>
                      <a:gd name="connsiteY2" fmla="*/ 0 h 1200329"/>
                      <a:gd name="connsiteX3" fmla="*/ 2274305 w 6259556"/>
                      <a:gd name="connsiteY3" fmla="*/ 0 h 1200329"/>
                      <a:gd name="connsiteX4" fmla="*/ 2969812 w 6259556"/>
                      <a:gd name="connsiteY4" fmla="*/ 0 h 1200329"/>
                      <a:gd name="connsiteX5" fmla="*/ 3790509 w 6259556"/>
                      <a:gd name="connsiteY5" fmla="*/ 0 h 1200329"/>
                      <a:gd name="connsiteX6" fmla="*/ 4548611 w 6259556"/>
                      <a:gd name="connsiteY6" fmla="*/ 0 h 1200329"/>
                      <a:gd name="connsiteX7" fmla="*/ 5056330 w 6259556"/>
                      <a:gd name="connsiteY7" fmla="*/ 0 h 1200329"/>
                      <a:gd name="connsiteX8" fmla="*/ 6259556 w 6259556"/>
                      <a:gd name="connsiteY8" fmla="*/ 0 h 1200329"/>
                      <a:gd name="connsiteX9" fmla="*/ 6259556 w 6259556"/>
                      <a:gd name="connsiteY9" fmla="*/ 624171 h 1200329"/>
                      <a:gd name="connsiteX10" fmla="*/ 6259556 w 6259556"/>
                      <a:gd name="connsiteY10" fmla="*/ 1200329 h 1200329"/>
                      <a:gd name="connsiteX11" fmla="*/ 5689241 w 6259556"/>
                      <a:gd name="connsiteY11" fmla="*/ 1200329 h 1200329"/>
                      <a:gd name="connsiteX12" fmla="*/ 4868544 w 6259556"/>
                      <a:gd name="connsiteY12" fmla="*/ 1200329 h 1200329"/>
                      <a:gd name="connsiteX13" fmla="*/ 4235633 w 6259556"/>
                      <a:gd name="connsiteY13" fmla="*/ 1200329 h 1200329"/>
                      <a:gd name="connsiteX14" fmla="*/ 3414936 w 6259556"/>
                      <a:gd name="connsiteY14" fmla="*/ 1200329 h 1200329"/>
                      <a:gd name="connsiteX15" fmla="*/ 2844620 w 6259556"/>
                      <a:gd name="connsiteY15" fmla="*/ 1200329 h 1200329"/>
                      <a:gd name="connsiteX16" fmla="*/ 2336901 w 6259556"/>
                      <a:gd name="connsiteY16" fmla="*/ 1200329 h 1200329"/>
                      <a:gd name="connsiteX17" fmla="*/ 1829181 w 6259556"/>
                      <a:gd name="connsiteY17" fmla="*/ 1200329 h 1200329"/>
                      <a:gd name="connsiteX18" fmla="*/ 1071080 w 6259556"/>
                      <a:gd name="connsiteY18" fmla="*/ 1200329 h 1200329"/>
                      <a:gd name="connsiteX19" fmla="*/ 0 w 6259556"/>
                      <a:gd name="connsiteY19" fmla="*/ 1200329 h 1200329"/>
                      <a:gd name="connsiteX20" fmla="*/ 0 w 6259556"/>
                      <a:gd name="connsiteY20" fmla="*/ 600165 h 1200329"/>
                      <a:gd name="connsiteX21" fmla="*/ 0 w 6259556"/>
                      <a:gd name="connsiteY21"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59556" h="1200329" fill="none" extrusionOk="0">
                        <a:moveTo>
                          <a:pt x="0" y="0"/>
                        </a:moveTo>
                        <a:cubicBezTo>
                          <a:pt x="244774" y="33555"/>
                          <a:pt x="647493" y="35627"/>
                          <a:pt x="820697" y="0"/>
                        </a:cubicBezTo>
                        <a:cubicBezTo>
                          <a:pt x="993901" y="-35627"/>
                          <a:pt x="1387353" y="-14738"/>
                          <a:pt x="1578799" y="0"/>
                        </a:cubicBezTo>
                        <a:cubicBezTo>
                          <a:pt x="1770245" y="14738"/>
                          <a:pt x="2034074" y="23320"/>
                          <a:pt x="2274305" y="0"/>
                        </a:cubicBezTo>
                        <a:cubicBezTo>
                          <a:pt x="2514536" y="-23320"/>
                          <a:pt x="2824724" y="27986"/>
                          <a:pt x="2969812" y="0"/>
                        </a:cubicBezTo>
                        <a:cubicBezTo>
                          <a:pt x="3114900" y="-27986"/>
                          <a:pt x="3514514" y="-36596"/>
                          <a:pt x="3790509" y="0"/>
                        </a:cubicBezTo>
                        <a:cubicBezTo>
                          <a:pt x="4066504" y="36596"/>
                          <a:pt x="4350020" y="-22614"/>
                          <a:pt x="4548611" y="0"/>
                        </a:cubicBezTo>
                        <a:cubicBezTo>
                          <a:pt x="4747202" y="22614"/>
                          <a:pt x="4953465" y="-19500"/>
                          <a:pt x="5056330" y="0"/>
                        </a:cubicBezTo>
                        <a:cubicBezTo>
                          <a:pt x="5159195" y="19500"/>
                          <a:pt x="5721721" y="-56376"/>
                          <a:pt x="6259556" y="0"/>
                        </a:cubicBezTo>
                        <a:cubicBezTo>
                          <a:pt x="6278591" y="286128"/>
                          <a:pt x="6231225" y="341588"/>
                          <a:pt x="6259556" y="624171"/>
                        </a:cubicBezTo>
                        <a:cubicBezTo>
                          <a:pt x="6287887" y="906754"/>
                          <a:pt x="6238050" y="1044281"/>
                          <a:pt x="6259556" y="1200329"/>
                        </a:cubicBezTo>
                        <a:cubicBezTo>
                          <a:pt x="6013998" y="1200441"/>
                          <a:pt x="5840946" y="1226203"/>
                          <a:pt x="5689241" y="1200329"/>
                        </a:cubicBezTo>
                        <a:cubicBezTo>
                          <a:pt x="5537536" y="1174455"/>
                          <a:pt x="5071663" y="1238691"/>
                          <a:pt x="4868544" y="1200329"/>
                        </a:cubicBezTo>
                        <a:cubicBezTo>
                          <a:pt x="4665425" y="1161967"/>
                          <a:pt x="4482165" y="1196597"/>
                          <a:pt x="4235633" y="1200329"/>
                        </a:cubicBezTo>
                        <a:cubicBezTo>
                          <a:pt x="3989101" y="1204061"/>
                          <a:pt x="3702533" y="1235562"/>
                          <a:pt x="3414936" y="1200329"/>
                        </a:cubicBezTo>
                        <a:cubicBezTo>
                          <a:pt x="3127339" y="1165096"/>
                          <a:pt x="3126113" y="1191189"/>
                          <a:pt x="2844620" y="1200329"/>
                        </a:cubicBezTo>
                        <a:cubicBezTo>
                          <a:pt x="2563127" y="1209469"/>
                          <a:pt x="2492939" y="1209482"/>
                          <a:pt x="2336901" y="1200329"/>
                        </a:cubicBezTo>
                        <a:cubicBezTo>
                          <a:pt x="2180863" y="1191176"/>
                          <a:pt x="1987700" y="1201315"/>
                          <a:pt x="1829181" y="1200329"/>
                        </a:cubicBezTo>
                        <a:cubicBezTo>
                          <a:pt x="1670662" y="1199343"/>
                          <a:pt x="1312652" y="1224820"/>
                          <a:pt x="1071080" y="1200329"/>
                        </a:cubicBezTo>
                        <a:cubicBezTo>
                          <a:pt x="829508" y="1175838"/>
                          <a:pt x="503387" y="1241311"/>
                          <a:pt x="0" y="1200329"/>
                        </a:cubicBezTo>
                        <a:cubicBezTo>
                          <a:pt x="13180" y="1029538"/>
                          <a:pt x="21062" y="744376"/>
                          <a:pt x="0" y="600165"/>
                        </a:cubicBezTo>
                        <a:cubicBezTo>
                          <a:pt x="-21062" y="455954"/>
                          <a:pt x="-6048" y="202313"/>
                          <a:pt x="0" y="0"/>
                        </a:cubicBezTo>
                        <a:close/>
                      </a:path>
                      <a:path w="6259556" h="1200329" stroke="0" extrusionOk="0">
                        <a:moveTo>
                          <a:pt x="0" y="0"/>
                        </a:moveTo>
                        <a:cubicBezTo>
                          <a:pt x="211202" y="-22301"/>
                          <a:pt x="363809" y="8072"/>
                          <a:pt x="632911" y="0"/>
                        </a:cubicBezTo>
                        <a:cubicBezTo>
                          <a:pt x="902013" y="-8072"/>
                          <a:pt x="967180" y="8423"/>
                          <a:pt x="1140630" y="0"/>
                        </a:cubicBezTo>
                        <a:cubicBezTo>
                          <a:pt x="1314080" y="-8423"/>
                          <a:pt x="1576322" y="20039"/>
                          <a:pt x="1961328" y="0"/>
                        </a:cubicBezTo>
                        <a:cubicBezTo>
                          <a:pt x="2346334" y="-20039"/>
                          <a:pt x="2323470" y="25280"/>
                          <a:pt x="2594238" y="0"/>
                        </a:cubicBezTo>
                        <a:cubicBezTo>
                          <a:pt x="2865006" y="-25280"/>
                          <a:pt x="2954354" y="-2883"/>
                          <a:pt x="3227149" y="0"/>
                        </a:cubicBezTo>
                        <a:cubicBezTo>
                          <a:pt x="3499944" y="2883"/>
                          <a:pt x="3690371" y="5887"/>
                          <a:pt x="4047846" y="0"/>
                        </a:cubicBezTo>
                        <a:cubicBezTo>
                          <a:pt x="4405321" y="-5887"/>
                          <a:pt x="4440361" y="-11684"/>
                          <a:pt x="4618161" y="0"/>
                        </a:cubicBezTo>
                        <a:cubicBezTo>
                          <a:pt x="4795962" y="11684"/>
                          <a:pt x="5029954" y="-22493"/>
                          <a:pt x="5438859" y="0"/>
                        </a:cubicBezTo>
                        <a:cubicBezTo>
                          <a:pt x="5847764" y="22493"/>
                          <a:pt x="5894188" y="36017"/>
                          <a:pt x="6259556" y="0"/>
                        </a:cubicBezTo>
                        <a:cubicBezTo>
                          <a:pt x="6269810" y="125272"/>
                          <a:pt x="6267862" y="430464"/>
                          <a:pt x="6259556" y="600165"/>
                        </a:cubicBezTo>
                        <a:cubicBezTo>
                          <a:pt x="6251250" y="769867"/>
                          <a:pt x="6281700" y="1073098"/>
                          <a:pt x="6259556" y="1200329"/>
                        </a:cubicBezTo>
                        <a:cubicBezTo>
                          <a:pt x="6101841" y="1168760"/>
                          <a:pt x="5735637" y="1205351"/>
                          <a:pt x="5501454" y="1200329"/>
                        </a:cubicBezTo>
                        <a:cubicBezTo>
                          <a:pt x="5267271" y="1195307"/>
                          <a:pt x="4955261" y="1200366"/>
                          <a:pt x="4680757" y="1200329"/>
                        </a:cubicBezTo>
                        <a:cubicBezTo>
                          <a:pt x="4406253" y="1200292"/>
                          <a:pt x="4137475" y="1197604"/>
                          <a:pt x="3860060" y="1200329"/>
                        </a:cubicBezTo>
                        <a:cubicBezTo>
                          <a:pt x="3582645" y="1203054"/>
                          <a:pt x="3436232" y="1196790"/>
                          <a:pt x="3289744" y="1200329"/>
                        </a:cubicBezTo>
                        <a:cubicBezTo>
                          <a:pt x="3143256" y="1203868"/>
                          <a:pt x="2780948" y="1222553"/>
                          <a:pt x="2594238" y="1200329"/>
                        </a:cubicBezTo>
                        <a:cubicBezTo>
                          <a:pt x="2407528" y="1178105"/>
                          <a:pt x="2039818" y="1187718"/>
                          <a:pt x="1773541" y="1200329"/>
                        </a:cubicBezTo>
                        <a:cubicBezTo>
                          <a:pt x="1507264" y="1212940"/>
                          <a:pt x="1419934" y="1185752"/>
                          <a:pt x="1078035" y="1200329"/>
                        </a:cubicBezTo>
                        <a:cubicBezTo>
                          <a:pt x="736136" y="1214906"/>
                          <a:pt x="500603" y="1234640"/>
                          <a:pt x="0" y="1200329"/>
                        </a:cubicBezTo>
                        <a:cubicBezTo>
                          <a:pt x="25101" y="1064414"/>
                          <a:pt x="15038" y="873854"/>
                          <a:pt x="0" y="624171"/>
                        </a:cubicBezTo>
                        <a:cubicBezTo>
                          <a:pt x="-15038" y="374488"/>
                          <a:pt x="-14472" y="28429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en-US" sz="2400" dirty="0"/>
              <a:t>Query Public Reddit Dataset on Google </a:t>
            </a:r>
            <a:r>
              <a:rPr lang="en-US" sz="2400" dirty="0" err="1"/>
              <a:t>BigQuery</a:t>
            </a:r>
            <a:endParaRPr lang="en-US" sz="2400" dirty="0"/>
          </a:p>
          <a:p>
            <a:pPr marL="342900" indent="-342900">
              <a:buFont typeface="+mj-lt"/>
              <a:buAutoNum type="arabicPeriod"/>
            </a:pPr>
            <a:r>
              <a:rPr lang="en-US" sz="2400" dirty="0"/>
              <a:t>Create Table of Subreddit Data</a:t>
            </a:r>
          </a:p>
          <a:p>
            <a:pPr marL="342900" indent="-342900">
              <a:buFont typeface="+mj-lt"/>
              <a:buAutoNum type="arabicPeriod"/>
            </a:pPr>
            <a:r>
              <a:rPr lang="en-US" sz="2400" dirty="0"/>
              <a:t>Export to CSV</a:t>
            </a:r>
          </a:p>
        </p:txBody>
      </p:sp>
    </p:spTree>
    <p:extLst>
      <p:ext uri="{BB962C8B-B14F-4D97-AF65-F5344CB8AC3E}">
        <p14:creationId xmlns:p14="http://schemas.microsoft.com/office/powerpoint/2010/main" val="3457991397"/>
      </p:ext>
    </p:extLst>
  </p:cSld>
  <p:clrMapOvr>
    <a:masterClrMapping/>
  </p:clrMapOvr>
  <mc:AlternateContent xmlns:mc="http://schemas.openxmlformats.org/markup-compatibility/2006">
    <mc:Choice xmlns:p14="http://schemas.microsoft.com/office/powerpoint/2010/main" Requires="p14">
      <p:transition spd="slow" p14:dur="2000" advTm="37361"/>
    </mc:Choice>
    <mc:Fallback>
      <p:transition spd="slow" advTm="3736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0C9F-A27D-D34A-829F-B56D7B72F5EB}"/>
              </a:ext>
            </a:extLst>
          </p:cNvPr>
          <p:cNvSpPr>
            <a:spLocks noGrp="1"/>
          </p:cNvSpPr>
          <p:nvPr>
            <p:ph type="title"/>
          </p:nvPr>
        </p:nvSpPr>
        <p:spPr/>
        <p:txBody>
          <a:bodyPr/>
          <a:lstStyle/>
          <a:p>
            <a:r>
              <a:rPr lang="en-US" dirty="0"/>
              <a:t>Data Acquisition 2</a:t>
            </a:r>
          </a:p>
        </p:txBody>
      </p:sp>
      <p:pic>
        <p:nvPicPr>
          <p:cNvPr id="8" name="Content Placeholder 7">
            <a:extLst>
              <a:ext uri="{FF2B5EF4-FFF2-40B4-BE49-F238E27FC236}">
                <a16:creationId xmlns:a16="http://schemas.microsoft.com/office/drawing/2014/main" id="{3A21AB78-1DA9-204C-83D8-23141AB305D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3810" y="572464"/>
            <a:ext cx="8531590" cy="4580375"/>
          </a:xfrm>
          <a:prstGeom prst="rect">
            <a:avLst/>
          </a:prstGeom>
        </p:spPr>
      </p:pic>
      <p:sp>
        <p:nvSpPr>
          <p:cNvPr id="10" name="Rectangle 9">
            <a:extLst>
              <a:ext uri="{FF2B5EF4-FFF2-40B4-BE49-F238E27FC236}">
                <a16:creationId xmlns:a16="http://schemas.microsoft.com/office/drawing/2014/main" id="{4322EB28-711B-5E4E-A5C7-6065F0FA7C90}"/>
              </a:ext>
            </a:extLst>
          </p:cNvPr>
          <p:cNvSpPr/>
          <p:nvPr/>
        </p:nvSpPr>
        <p:spPr>
          <a:xfrm>
            <a:off x="345710" y="4476750"/>
            <a:ext cx="8607790" cy="461665"/>
          </a:xfrm>
          <a:prstGeom prst="rect">
            <a:avLst/>
          </a:prstGeom>
          <a:solidFill>
            <a:srgbClr val="FFFFFF">
              <a:alpha val="74902"/>
            </a:srgb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hlinkClick r:id="rId4"/>
              </a:rPr>
              <a:t>https://github.com/RTIInternational/PushshiftRedditDistiller</a:t>
            </a:r>
            <a:r>
              <a:rPr lang="en-US" sz="2400" dirty="0"/>
              <a:t> </a:t>
            </a:r>
          </a:p>
        </p:txBody>
      </p:sp>
    </p:spTree>
    <p:extLst>
      <p:ext uri="{BB962C8B-B14F-4D97-AF65-F5344CB8AC3E}">
        <p14:creationId xmlns:p14="http://schemas.microsoft.com/office/powerpoint/2010/main" val="992011558"/>
      </p:ext>
    </p:extLst>
  </p:cSld>
  <p:clrMapOvr>
    <a:masterClrMapping/>
  </p:clrMapOvr>
  <mc:AlternateContent xmlns:mc="http://schemas.openxmlformats.org/markup-compatibility/2006">
    <mc:Choice xmlns:p14="http://schemas.microsoft.com/office/powerpoint/2010/main" Requires="p14">
      <p:transition spd="slow" p14:dur="2000" advTm="55111"/>
    </mc:Choice>
    <mc:Fallback>
      <p:transition spd="slow" advTm="551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2C-A597-F34A-8E93-D0FF06455E90}"/>
              </a:ext>
            </a:extLst>
          </p:cNvPr>
          <p:cNvSpPr>
            <a:spLocks noGrp="1"/>
          </p:cNvSpPr>
          <p:nvPr>
            <p:ph type="title"/>
          </p:nvPr>
        </p:nvSpPr>
        <p:spPr/>
        <p:txBody>
          <a:bodyPr/>
          <a:lstStyle/>
          <a:p>
            <a:r>
              <a:rPr lang="en-US" dirty="0"/>
              <a:t>How much data?</a:t>
            </a:r>
          </a:p>
        </p:txBody>
      </p:sp>
      <p:pic>
        <p:nvPicPr>
          <p:cNvPr id="6" name="Picture 4">
            <a:extLst>
              <a:ext uri="{FF2B5EF4-FFF2-40B4-BE49-F238E27FC236}">
                <a16:creationId xmlns:a16="http://schemas.microsoft.com/office/drawing/2014/main" id="{CCF2DA06-036E-8948-A514-E6C49D7EEF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00" y="581691"/>
            <a:ext cx="7391400" cy="4379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7C8BA7-FB01-064C-BB22-72D5E9B9384C}"/>
              </a:ext>
            </a:extLst>
          </p:cNvPr>
          <p:cNvSpPr txBox="1"/>
          <p:nvPr/>
        </p:nvSpPr>
        <p:spPr>
          <a:xfrm>
            <a:off x="3124200" y="4763977"/>
            <a:ext cx="3179075" cy="369332"/>
          </a:xfrm>
          <a:prstGeom prst="rect">
            <a:avLst/>
          </a:prstGeom>
          <a:noFill/>
        </p:spPr>
        <p:txBody>
          <a:bodyPr wrap="none" rtlCol="0">
            <a:spAutoFit/>
          </a:bodyPr>
          <a:lstStyle/>
          <a:p>
            <a:r>
              <a:rPr lang="en-US" dirty="0"/>
              <a:t>~2.5M Comments 2016-2019</a:t>
            </a:r>
          </a:p>
        </p:txBody>
      </p:sp>
    </p:spTree>
    <p:extLst>
      <p:ext uri="{BB962C8B-B14F-4D97-AF65-F5344CB8AC3E}">
        <p14:creationId xmlns:p14="http://schemas.microsoft.com/office/powerpoint/2010/main" val="435665799"/>
      </p:ext>
    </p:extLst>
  </p:cSld>
  <p:clrMapOvr>
    <a:masterClrMapping/>
  </p:clrMapOvr>
  <mc:AlternateContent xmlns:mc="http://schemas.openxmlformats.org/markup-compatibility/2006">
    <mc:Choice xmlns:p14="http://schemas.microsoft.com/office/powerpoint/2010/main" Requires="p14">
      <p:transition spd="slow" p14:dur="2000" advTm="112771"/>
    </mc:Choice>
    <mc:Fallback>
      <p:transition spd="slow" advTm="1127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611D-7570-8F4F-B1D5-2A008BD92999}"/>
              </a:ext>
            </a:extLst>
          </p:cNvPr>
          <p:cNvSpPr>
            <a:spLocks noGrp="1"/>
          </p:cNvSpPr>
          <p:nvPr>
            <p:ph type="title"/>
          </p:nvPr>
        </p:nvSpPr>
        <p:spPr/>
        <p:txBody>
          <a:bodyPr/>
          <a:lstStyle/>
          <a:p>
            <a:r>
              <a:rPr lang="en-US" dirty="0"/>
              <a:t>Dealing With Large Data in Natural Language Processing</a:t>
            </a:r>
          </a:p>
        </p:txBody>
      </p:sp>
      <p:sp>
        <p:nvSpPr>
          <p:cNvPr id="3" name="Content Placeholder 2">
            <a:extLst>
              <a:ext uri="{FF2B5EF4-FFF2-40B4-BE49-F238E27FC236}">
                <a16:creationId xmlns:a16="http://schemas.microsoft.com/office/drawing/2014/main" id="{412E5B80-8154-D34C-9302-5B2F3E186669}"/>
              </a:ext>
            </a:extLst>
          </p:cNvPr>
          <p:cNvSpPr>
            <a:spLocks noGrp="1"/>
          </p:cNvSpPr>
          <p:nvPr>
            <p:ph idx="1"/>
          </p:nvPr>
        </p:nvSpPr>
        <p:spPr>
          <a:xfrm>
            <a:off x="457200" y="819150"/>
            <a:ext cx="8229600" cy="3775473"/>
          </a:xfrm>
        </p:spPr>
        <p:txBody>
          <a:bodyPr/>
          <a:lstStyle/>
          <a:p>
            <a:pPr marL="457200" indent="-457200">
              <a:buFont typeface="+mj-lt"/>
              <a:buAutoNum type="arabicPeriod"/>
            </a:pPr>
            <a:r>
              <a:rPr lang="en-US" sz="2400" b="1" dirty="0"/>
              <a:t>Solve a smaller &amp; simpler problem</a:t>
            </a:r>
          </a:p>
          <a:p>
            <a:pPr marL="688975" lvl="1" indent="-457200">
              <a:buFont typeface="+mj-lt"/>
              <a:buAutoNum type="arabicPeriod"/>
            </a:pPr>
            <a:r>
              <a:rPr lang="en-US" sz="2000" b="1" dirty="0"/>
              <a:t>Identify</a:t>
            </a:r>
            <a:r>
              <a:rPr lang="en-US" sz="2000" dirty="0"/>
              <a:t> relevant documents with a terminology list derived from word vectors</a:t>
            </a:r>
          </a:p>
          <a:p>
            <a:pPr marL="688975" lvl="1" indent="-457200">
              <a:buFont typeface="+mj-lt"/>
              <a:buAutoNum type="arabicPeriod"/>
            </a:pPr>
            <a:r>
              <a:rPr lang="en-US" sz="2000" b="1" dirty="0"/>
              <a:t>Build</a:t>
            </a:r>
            <a:r>
              <a:rPr lang="en-US" sz="2000" dirty="0"/>
              <a:t> labeled data as fast as possible with binary decision-making on token-based entities</a:t>
            </a:r>
          </a:p>
          <a:p>
            <a:pPr marL="457200" indent="-457200">
              <a:buFont typeface="+mj-lt"/>
              <a:buAutoNum type="arabicPeriod"/>
            </a:pPr>
            <a:r>
              <a:rPr lang="en-US" sz="2400" b="1" dirty="0"/>
              <a:t>Iterate with the data</a:t>
            </a:r>
          </a:p>
          <a:p>
            <a:pPr marL="688975" lvl="1" indent="-457200">
              <a:buFont typeface="+mj-lt"/>
              <a:buAutoNum type="arabicPeriod"/>
            </a:pPr>
            <a:r>
              <a:rPr lang="en-US" sz="2000" b="1" dirty="0"/>
              <a:t>Train</a:t>
            </a:r>
            <a:r>
              <a:rPr lang="en-US" sz="2000" dirty="0"/>
              <a:t> </a:t>
            </a:r>
            <a:r>
              <a:rPr lang="en-US" sz="2000" i="1" dirty="0"/>
              <a:t>disposable</a:t>
            </a:r>
            <a:r>
              <a:rPr lang="en-US" sz="2000" dirty="0"/>
              <a:t> models as soon as feasible (n &lt; 250)</a:t>
            </a:r>
          </a:p>
          <a:p>
            <a:pPr marL="688975" lvl="1" indent="-457200">
              <a:buFont typeface="+mj-lt"/>
              <a:buAutoNum type="arabicPeriod"/>
            </a:pPr>
            <a:r>
              <a:rPr lang="en-US" sz="2000" b="1" dirty="0"/>
              <a:t>Apply</a:t>
            </a:r>
            <a:r>
              <a:rPr lang="en-US" sz="2000" dirty="0"/>
              <a:t> the disposable model to remaining data, aggregate results, do error analysis on results, identify documents with errors for training</a:t>
            </a:r>
          </a:p>
          <a:p>
            <a:pPr marL="688975" lvl="1" indent="-457200">
              <a:buFont typeface="+mj-lt"/>
              <a:buAutoNum type="arabicPeriod"/>
            </a:pPr>
            <a:endParaRPr lang="en-US" dirty="0"/>
          </a:p>
        </p:txBody>
      </p:sp>
    </p:spTree>
    <p:extLst>
      <p:ext uri="{BB962C8B-B14F-4D97-AF65-F5344CB8AC3E}">
        <p14:creationId xmlns:p14="http://schemas.microsoft.com/office/powerpoint/2010/main" val="549883384"/>
      </p:ext>
    </p:extLst>
  </p:cSld>
  <p:clrMapOvr>
    <a:masterClrMapping/>
  </p:clrMapOvr>
  <mc:AlternateContent xmlns:mc="http://schemas.openxmlformats.org/markup-compatibility/2006">
    <mc:Choice xmlns:p14="http://schemas.microsoft.com/office/powerpoint/2010/main" Requires="p14">
      <p:transition spd="slow" p14:dur="2000" advTm="176323"/>
    </mc:Choice>
    <mc:Fallback>
      <p:transition spd="slow" advTm="176323"/>
    </mc:Fallback>
  </mc:AlternateContent>
</p:sld>
</file>

<file path=ppt/theme/theme1.xml><?xml version="1.0" encoding="utf-8"?>
<a:theme xmlns:a="http://schemas.openxmlformats.org/drawingml/2006/main" name="RTI Corporate (Whi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E5EDE7A1-D542-46F5-B57C-6B212D86EC61}" vid="{AC4D37BC-3A33-48C4-AB09-A7FA86217C6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2015_RTI_Widescreen_Template (2)</Template>
  <TotalTime>8439</TotalTime>
  <Words>1030</Words>
  <Application>Microsoft Macintosh PowerPoint</Application>
  <PresentationFormat>On-screen Show (16:9)</PresentationFormat>
  <Paragraphs>199</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Wingdings</vt:lpstr>
      <vt:lpstr>RTI Corporate (White)</vt:lpstr>
      <vt:lpstr>Using Named Entity Recognition to Identify Substances used in Self-Medication of Opioid Withdrawal</vt:lpstr>
      <vt:lpstr>Opioid Withdrawal &amp; Self-Medication</vt:lpstr>
      <vt:lpstr>Reddit</vt:lpstr>
      <vt:lpstr>Named Entity Recognition</vt:lpstr>
      <vt:lpstr>Identifying Entities</vt:lpstr>
      <vt:lpstr>Data Acquisition</vt:lpstr>
      <vt:lpstr>Data Acquisition 2</vt:lpstr>
      <vt:lpstr>How much data?</vt:lpstr>
      <vt:lpstr>Dealing With Large Data in Natural Language Processing</vt:lpstr>
      <vt:lpstr>Results Most Common Entities</vt:lpstr>
      <vt:lpstr>Performance: Results</vt:lpstr>
      <vt:lpstr>Performance: Is this good?</vt:lpstr>
      <vt:lpstr>Next Steps</vt:lpstr>
      <vt:lpstr>Thank you</vt:lpstr>
      <vt:lpstr>Appendix</vt:lpstr>
      <vt:lpstr>Where to start?</vt:lpstr>
      <vt:lpstr>How to improve the model</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Zachary</dc:creator>
  <cp:lastModifiedBy>Baumgartner, Peter</cp:lastModifiedBy>
  <cp:revision>1</cp:revision>
  <dcterms:created xsi:type="dcterms:W3CDTF">2019-05-23T17:51:34Z</dcterms:created>
  <dcterms:modified xsi:type="dcterms:W3CDTF">2020-11-06T18:00:28Z</dcterms:modified>
</cp:coreProperties>
</file>